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6"/>
  </p:notesMasterIdLst>
  <p:sldIdLst>
    <p:sldId id="256" r:id="rId2"/>
    <p:sldId id="257" r:id="rId3"/>
    <p:sldId id="258" r:id="rId4"/>
    <p:sldId id="259" r:id="rId5"/>
    <p:sldId id="346" r:id="rId6"/>
    <p:sldId id="260" r:id="rId7"/>
    <p:sldId id="261" r:id="rId8"/>
    <p:sldId id="332" r:id="rId9"/>
    <p:sldId id="333" r:id="rId10"/>
    <p:sldId id="262" r:id="rId11"/>
    <p:sldId id="263" r:id="rId12"/>
    <p:sldId id="347" r:id="rId13"/>
    <p:sldId id="264" r:id="rId14"/>
    <p:sldId id="348" r:id="rId15"/>
    <p:sldId id="349" r:id="rId16"/>
    <p:sldId id="265" r:id="rId17"/>
    <p:sldId id="266" r:id="rId18"/>
    <p:sldId id="267" r:id="rId19"/>
    <p:sldId id="268" r:id="rId20"/>
    <p:sldId id="350" r:id="rId21"/>
    <p:sldId id="269" r:id="rId22"/>
    <p:sldId id="351" r:id="rId23"/>
    <p:sldId id="270" r:id="rId24"/>
    <p:sldId id="271" r:id="rId25"/>
    <p:sldId id="272" r:id="rId26"/>
    <p:sldId id="273" r:id="rId27"/>
    <p:sldId id="274" r:id="rId28"/>
    <p:sldId id="275" r:id="rId29"/>
    <p:sldId id="276" r:id="rId30"/>
    <p:sldId id="352" r:id="rId31"/>
    <p:sldId id="334" r:id="rId32"/>
    <p:sldId id="353" r:id="rId33"/>
    <p:sldId id="277" r:id="rId34"/>
    <p:sldId id="354" r:id="rId35"/>
    <p:sldId id="355" r:id="rId36"/>
    <p:sldId id="335" r:id="rId37"/>
    <p:sldId id="336" r:id="rId38"/>
    <p:sldId id="337" r:id="rId39"/>
    <p:sldId id="279" r:id="rId40"/>
    <p:sldId id="280" r:id="rId41"/>
    <p:sldId id="356" r:id="rId42"/>
    <p:sldId id="281" r:id="rId43"/>
    <p:sldId id="282" r:id="rId44"/>
    <p:sldId id="283" r:id="rId45"/>
    <p:sldId id="284" r:id="rId46"/>
    <p:sldId id="288" r:id="rId47"/>
    <p:sldId id="357"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38" r:id="rId61"/>
    <p:sldId id="339" r:id="rId62"/>
    <p:sldId id="301" r:id="rId63"/>
    <p:sldId id="342" r:id="rId64"/>
    <p:sldId id="340" r:id="rId65"/>
    <p:sldId id="341" r:id="rId66"/>
    <p:sldId id="302" r:id="rId67"/>
    <p:sldId id="304" r:id="rId68"/>
    <p:sldId id="303" r:id="rId69"/>
    <p:sldId id="343" r:id="rId70"/>
    <p:sldId id="305" r:id="rId71"/>
    <p:sldId id="306" r:id="rId72"/>
    <p:sldId id="307" r:id="rId73"/>
    <p:sldId id="308" r:id="rId74"/>
    <p:sldId id="309" r:id="rId75"/>
    <p:sldId id="310" r:id="rId76"/>
    <p:sldId id="345" r:id="rId77"/>
    <p:sldId id="311" r:id="rId78"/>
    <p:sldId id="312" r:id="rId79"/>
    <p:sldId id="313" r:id="rId80"/>
    <p:sldId id="314" r:id="rId81"/>
    <p:sldId id="315" r:id="rId82"/>
    <p:sldId id="316" r:id="rId83"/>
    <p:sldId id="317" r:id="rId84"/>
    <p:sldId id="318" r:id="rId85"/>
    <p:sldId id="319" r:id="rId86"/>
    <p:sldId id="320" r:id="rId87"/>
    <p:sldId id="322" r:id="rId88"/>
    <p:sldId id="323" r:id="rId89"/>
    <p:sldId id="324" r:id="rId90"/>
    <p:sldId id="325" r:id="rId91"/>
    <p:sldId id="326" r:id="rId92"/>
    <p:sldId id="327" r:id="rId93"/>
    <p:sldId id="328" r:id="rId94"/>
    <p:sldId id="329" r:id="rId9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7D48F-F65A-4DB5-8EE3-999BD313FCBD}" v="2362" dt="2020-05-31T12:05:28.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6" autoAdjust="0"/>
  </p:normalViewPr>
  <p:slideViewPr>
    <p:cSldViewPr>
      <p:cViewPr varScale="1">
        <p:scale>
          <a:sx n="101" d="100"/>
          <a:sy n="101" d="100"/>
        </p:scale>
        <p:origin x="972"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E007D48F-F65A-4DB5-8EE3-999BD313FCBD}"/>
    <pc:docChg chg="undo custSel addSld delSld modSld sldOrd">
      <pc:chgData name="仁園 呂" userId="eef67f80-1e14-4c90-a22b-aad4575b3ef9" providerId="ADAL" clId="{E007D48F-F65A-4DB5-8EE3-999BD313FCBD}" dt="2020-05-31T12:05:30.196" v="6870"/>
      <pc:docMkLst>
        <pc:docMk/>
      </pc:docMkLst>
      <pc:sldChg chg="addSp delSp modSp mod">
        <pc:chgData name="仁園 呂" userId="eef67f80-1e14-4c90-a22b-aad4575b3ef9" providerId="ADAL" clId="{E007D48F-F65A-4DB5-8EE3-999BD313FCBD}" dt="2020-05-31T03:02:33.331" v="485"/>
        <pc:sldMkLst>
          <pc:docMk/>
          <pc:sldMk cId="0" sldId="259"/>
        </pc:sldMkLst>
        <pc:spChg chg="mod">
          <ac:chgData name="仁園 呂" userId="eef67f80-1e14-4c90-a22b-aad4575b3ef9" providerId="ADAL" clId="{E007D48F-F65A-4DB5-8EE3-999BD313FCBD}" dt="2020-05-31T02:58:41.437" v="409" actId="1076"/>
          <ac:spMkLst>
            <pc:docMk/>
            <pc:sldMk cId="0" sldId="259"/>
            <ac:spMk id="3" creationId="{00000000-0000-0000-0000-000000000000}"/>
          </ac:spMkLst>
        </pc:spChg>
        <pc:spChg chg="del mod">
          <ac:chgData name="仁園 呂" userId="eef67f80-1e14-4c90-a22b-aad4575b3ef9" providerId="ADAL" clId="{E007D48F-F65A-4DB5-8EE3-999BD313FCBD}" dt="2020-05-31T02:58:54.785" v="411" actId="478"/>
          <ac:spMkLst>
            <pc:docMk/>
            <pc:sldMk cId="0" sldId="259"/>
            <ac:spMk id="10" creationId="{00000000-0000-0000-0000-000000000000}"/>
          </ac:spMkLst>
        </pc:spChg>
        <pc:spChg chg="add mod">
          <ac:chgData name="仁園 呂" userId="eef67f80-1e14-4c90-a22b-aad4575b3ef9" providerId="ADAL" clId="{E007D48F-F65A-4DB5-8EE3-999BD313FCBD}" dt="2020-05-31T03:01:38.655" v="473" actId="20577"/>
          <ac:spMkLst>
            <pc:docMk/>
            <pc:sldMk cId="0" sldId="259"/>
            <ac:spMk id="208" creationId="{E6BA5567-9138-498A-AB13-60AF48FC4148}"/>
          </ac:spMkLst>
        </pc:spChg>
        <pc:grpChg chg="mod">
          <ac:chgData name="仁園 呂" userId="eef67f80-1e14-4c90-a22b-aad4575b3ef9" providerId="ADAL" clId="{E007D48F-F65A-4DB5-8EE3-999BD313FCBD}" dt="2020-05-31T02:58:50.655" v="410" actId="1076"/>
          <ac:grpSpMkLst>
            <pc:docMk/>
            <pc:sldMk cId="0" sldId="259"/>
            <ac:grpSpMk id="12" creationId="{B2097CFC-F473-4BEA-BC12-011B8561DA3A}"/>
          </ac:grpSpMkLst>
        </pc:grpChg>
        <pc:grpChg chg="mod">
          <ac:chgData name="仁園 呂" userId="eef67f80-1e14-4c90-a22b-aad4575b3ef9" providerId="ADAL" clId="{E007D48F-F65A-4DB5-8EE3-999BD313FCBD}" dt="2020-05-31T02:58:50.655" v="410" actId="1076"/>
          <ac:grpSpMkLst>
            <pc:docMk/>
            <pc:sldMk cId="0" sldId="259"/>
            <ac:grpSpMk id="15" creationId="{B9A188EB-6493-4E71-9D49-F4DD26F80DA1}"/>
          </ac:grpSpMkLst>
        </pc:grpChg>
        <pc:grpChg chg="mod">
          <ac:chgData name="仁園 呂" userId="eef67f80-1e14-4c90-a22b-aad4575b3ef9" providerId="ADAL" clId="{E007D48F-F65A-4DB5-8EE3-999BD313FCBD}" dt="2020-05-31T02:58:50.655" v="410" actId="1076"/>
          <ac:grpSpMkLst>
            <pc:docMk/>
            <pc:sldMk cId="0" sldId="259"/>
            <ac:grpSpMk id="32" creationId="{B20E9A47-B5CB-4A17-A3E8-2C7696E4E466}"/>
          </ac:grpSpMkLst>
        </pc:grpChg>
        <pc:grpChg chg="mod">
          <ac:chgData name="仁園 呂" userId="eef67f80-1e14-4c90-a22b-aad4575b3ef9" providerId="ADAL" clId="{E007D48F-F65A-4DB5-8EE3-999BD313FCBD}" dt="2020-05-31T02:58:50.655" v="410" actId="1076"/>
          <ac:grpSpMkLst>
            <pc:docMk/>
            <pc:sldMk cId="0" sldId="259"/>
            <ac:grpSpMk id="33" creationId="{54AD203D-E9AE-41C4-97CB-B579D18A65DF}"/>
          </ac:grpSpMkLst>
        </pc:grpChg>
        <pc:grpChg chg="mod">
          <ac:chgData name="仁園 呂" userId="eef67f80-1e14-4c90-a22b-aad4575b3ef9" providerId="ADAL" clId="{E007D48F-F65A-4DB5-8EE3-999BD313FCBD}" dt="2020-05-31T02:58:50.655" v="410" actId="1076"/>
          <ac:grpSpMkLst>
            <pc:docMk/>
            <pc:sldMk cId="0" sldId="259"/>
            <ac:grpSpMk id="37" creationId="{622E986A-34EC-4234-94A2-A1385E56A1B6}"/>
          </ac:grpSpMkLst>
        </pc:grpChg>
        <pc:grpChg chg="mod">
          <ac:chgData name="仁園 呂" userId="eef67f80-1e14-4c90-a22b-aad4575b3ef9" providerId="ADAL" clId="{E007D48F-F65A-4DB5-8EE3-999BD313FCBD}" dt="2020-05-31T02:58:50.655" v="410" actId="1076"/>
          <ac:grpSpMkLst>
            <pc:docMk/>
            <pc:sldMk cId="0" sldId="259"/>
            <ac:grpSpMk id="41" creationId="{F8FECE58-1F27-43EB-87E0-A78FAA0B5E28}"/>
          </ac:grpSpMkLst>
        </pc:grpChg>
        <pc:grpChg chg="mod">
          <ac:chgData name="仁園 呂" userId="eef67f80-1e14-4c90-a22b-aad4575b3ef9" providerId="ADAL" clId="{E007D48F-F65A-4DB5-8EE3-999BD313FCBD}" dt="2020-05-31T02:58:50.655" v="410" actId="1076"/>
          <ac:grpSpMkLst>
            <pc:docMk/>
            <pc:sldMk cId="0" sldId="259"/>
            <ac:grpSpMk id="51" creationId="{641D6E50-A51A-4D4C-9763-F37CE15B4802}"/>
          </ac:grpSpMkLst>
        </pc:grpChg>
        <pc:grpChg chg="mod">
          <ac:chgData name="仁園 呂" userId="eef67f80-1e14-4c90-a22b-aad4575b3ef9" providerId="ADAL" clId="{E007D48F-F65A-4DB5-8EE3-999BD313FCBD}" dt="2020-05-31T02:58:50.655" v="410" actId="1076"/>
          <ac:grpSpMkLst>
            <pc:docMk/>
            <pc:sldMk cId="0" sldId="259"/>
            <ac:grpSpMk id="52" creationId="{6D5C3529-D368-4097-A11F-12A8F9D65932}"/>
          </ac:grpSpMkLst>
        </pc:grpChg>
        <pc:grpChg chg="mod">
          <ac:chgData name="仁園 呂" userId="eef67f80-1e14-4c90-a22b-aad4575b3ef9" providerId="ADAL" clId="{E007D48F-F65A-4DB5-8EE3-999BD313FCBD}" dt="2020-05-31T02:58:50.655" v="410" actId="1076"/>
          <ac:grpSpMkLst>
            <pc:docMk/>
            <pc:sldMk cId="0" sldId="259"/>
            <ac:grpSpMk id="56" creationId="{B898D4DE-07B9-4AA2-A3AD-A5BF450B3C2D}"/>
          </ac:grpSpMkLst>
        </pc:grpChg>
        <pc:grpChg chg="mod">
          <ac:chgData name="仁園 呂" userId="eef67f80-1e14-4c90-a22b-aad4575b3ef9" providerId="ADAL" clId="{E007D48F-F65A-4DB5-8EE3-999BD313FCBD}" dt="2020-05-31T02:58:50.655" v="410" actId="1076"/>
          <ac:grpSpMkLst>
            <pc:docMk/>
            <pc:sldMk cId="0" sldId="259"/>
            <ac:grpSpMk id="59" creationId="{5BDDB3DC-BA08-4677-9F1C-896314042A7F}"/>
          </ac:grpSpMkLst>
        </pc:grpChg>
        <pc:grpChg chg="mod">
          <ac:chgData name="仁園 呂" userId="eef67f80-1e14-4c90-a22b-aad4575b3ef9" providerId="ADAL" clId="{E007D48F-F65A-4DB5-8EE3-999BD313FCBD}" dt="2020-05-31T02:58:50.655" v="410" actId="1076"/>
          <ac:grpSpMkLst>
            <pc:docMk/>
            <pc:sldMk cId="0" sldId="259"/>
            <ac:grpSpMk id="1025" creationId="{11B9FE58-4C74-47EA-86D0-41607FB0D466}"/>
          </ac:grpSpMkLst>
        </pc:grpChg>
        <pc:grpChg chg="del mod">
          <ac:chgData name="仁園 呂" userId="eef67f80-1e14-4c90-a22b-aad4575b3ef9" providerId="ADAL" clId="{E007D48F-F65A-4DB5-8EE3-999BD313FCBD}" dt="2020-05-31T02:53:04.610" v="190"/>
          <ac:grpSpMkLst>
            <pc:docMk/>
            <pc:sldMk cId="0" sldId="259"/>
            <ac:grpSpMk id="1035" creationId="{508327B0-A476-4E77-99FC-1FCF5B88E881}"/>
          </ac:grpSpMkLst>
        </pc:grpChg>
        <pc:grpChg chg="mod">
          <ac:chgData name="仁園 呂" userId="eef67f80-1e14-4c90-a22b-aad4575b3ef9" providerId="ADAL" clId="{E007D48F-F65A-4DB5-8EE3-999BD313FCBD}" dt="2020-05-31T02:58:50.655" v="410" actId="1076"/>
          <ac:grpSpMkLst>
            <pc:docMk/>
            <pc:sldMk cId="0" sldId="259"/>
            <ac:grpSpMk id="1036" creationId="{E561194F-C8FB-4EED-9D03-FCA5491F577A}"/>
          </ac:grpSpMkLst>
        </pc:grpChg>
        <pc:grpChg chg="del mod">
          <ac:chgData name="仁園 呂" userId="eef67f80-1e14-4c90-a22b-aad4575b3ef9" providerId="ADAL" clId="{E007D48F-F65A-4DB5-8EE3-999BD313FCBD}" dt="2020-05-31T02:53:08.921" v="194"/>
          <ac:grpSpMkLst>
            <pc:docMk/>
            <pc:sldMk cId="0" sldId="259"/>
            <ac:grpSpMk id="1039" creationId="{97EE017A-43C4-4E15-A59C-7BC1BC4A43E8}"/>
          </ac:grpSpMkLst>
        </pc:grpChg>
        <pc:grpChg chg="mod">
          <ac:chgData name="仁園 呂" userId="eef67f80-1e14-4c90-a22b-aad4575b3ef9" providerId="ADAL" clId="{E007D48F-F65A-4DB5-8EE3-999BD313FCBD}" dt="2020-05-31T02:58:50.655" v="410" actId="1076"/>
          <ac:grpSpMkLst>
            <pc:docMk/>
            <pc:sldMk cId="0" sldId="259"/>
            <ac:grpSpMk id="1041" creationId="{5CAA943C-BA57-4603-A48E-A871DE43F56D}"/>
          </ac:grpSpMkLst>
        </pc:grpChg>
        <pc:grpChg chg="del mod">
          <ac:chgData name="仁園 呂" userId="eef67f80-1e14-4c90-a22b-aad4575b3ef9" providerId="ADAL" clId="{E007D48F-F65A-4DB5-8EE3-999BD313FCBD}" dt="2020-05-31T02:53:55.739" v="218"/>
          <ac:grpSpMkLst>
            <pc:docMk/>
            <pc:sldMk cId="0" sldId="259"/>
            <ac:grpSpMk id="1055" creationId="{12C86AF9-5D48-44A0-87B3-D2E56887CED2}"/>
          </ac:grpSpMkLst>
        </pc:grpChg>
        <pc:grpChg chg="mod">
          <ac:chgData name="仁園 呂" userId="eef67f80-1e14-4c90-a22b-aad4575b3ef9" providerId="ADAL" clId="{E007D48F-F65A-4DB5-8EE3-999BD313FCBD}" dt="2020-05-31T02:58:50.655" v="410" actId="1076"/>
          <ac:grpSpMkLst>
            <pc:docMk/>
            <pc:sldMk cId="0" sldId="259"/>
            <ac:grpSpMk id="1065" creationId="{C8E8AC46-7F2A-4777-889D-08BA3FAC6526}"/>
          </ac:grpSpMkLst>
        </pc:grpChg>
        <pc:grpChg chg="mod">
          <ac:chgData name="仁園 呂" userId="eef67f80-1e14-4c90-a22b-aad4575b3ef9" providerId="ADAL" clId="{E007D48F-F65A-4DB5-8EE3-999BD313FCBD}" dt="2020-05-31T02:58:50.655" v="410" actId="1076"/>
          <ac:grpSpMkLst>
            <pc:docMk/>
            <pc:sldMk cId="0" sldId="259"/>
            <ac:grpSpMk id="1066" creationId="{56A3F303-7138-43F5-9E43-CBDB0A8DC6DC}"/>
          </ac:grpSpMkLst>
        </pc:grpChg>
        <pc:grpChg chg="mod">
          <ac:chgData name="仁園 呂" userId="eef67f80-1e14-4c90-a22b-aad4575b3ef9" providerId="ADAL" clId="{E007D48F-F65A-4DB5-8EE3-999BD313FCBD}" dt="2020-05-31T02:58:50.655" v="410" actId="1076"/>
          <ac:grpSpMkLst>
            <pc:docMk/>
            <pc:sldMk cId="0" sldId="259"/>
            <ac:grpSpMk id="1080" creationId="{E2046CF9-9163-417C-8C16-C74FBA153304}"/>
          </ac:grpSpMkLst>
        </pc:grpChg>
        <pc:grpChg chg="mod">
          <ac:chgData name="仁園 呂" userId="eef67f80-1e14-4c90-a22b-aad4575b3ef9" providerId="ADAL" clId="{E007D48F-F65A-4DB5-8EE3-999BD313FCBD}" dt="2020-05-31T02:58:50.655" v="410" actId="1076"/>
          <ac:grpSpMkLst>
            <pc:docMk/>
            <pc:sldMk cId="0" sldId="259"/>
            <ac:grpSpMk id="1081" creationId="{E9E86CC0-AB5B-4476-92DA-BFF5FE5DC74D}"/>
          </ac:grpSpMkLst>
        </pc:grpChg>
        <pc:grpChg chg="mod">
          <ac:chgData name="仁園 呂" userId="eef67f80-1e14-4c90-a22b-aad4575b3ef9" providerId="ADAL" clId="{E007D48F-F65A-4DB5-8EE3-999BD313FCBD}" dt="2020-05-31T02:58:50.655" v="410" actId="1076"/>
          <ac:grpSpMkLst>
            <pc:docMk/>
            <pc:sldMk cId="0" sldId="259"/>
            <ac:grpSpMk id="1082" creationId="{76E8C999-E47C-4F9A-8CE5-B8343799CDC1}"/>
          </ac:grpSpMkLst>
        </pc:grpChg>
        <pc:grpChg chg="mod">
          <ac:chgData name="仁園 呂" userId="eef67f80-1e14-4c90-a22b-aad4575b3ef9" providerId="ADAL" clId="{E007D48F-F65A-4DB5-8EE3-999BD313FCBD}" dt="2020-05-31T02:58:50.655" v="410" actId="1076"/>
          <ac:grpSpMkLst>
            <pc:docMk/>
            <pc:sldMk cId="0" sldId="259"/>
            <ac:grpSpMk id="1109" creationId="{5A07D234-BCE7-45D4-B1B4-CF1DF0403EC8}"/>
          </ac:grpSpMkLst>
        </pc:grpChg>
        <pc:grpChg chg="del mod">
          <ac:chgData name="仁園 呂" userId="eef67f80-1e14-4c90-a22b-aad4575b3ef9" providerId="ADAL" clId="{E007D48F-F65A-4DB5-8EE3-999BD313FCBD}" dt="2020-05-31T02:54:45.160" v="284"/>
          <ac:grpSpMkLst>
            <pc:docMk/>
            <pc:sldMk cId="0" sldId="259"/>
            <ac:grpSpMk id="1122" creationId="{8D69EB2E-ECE9-4E65-92EE-0A0FED349243}"/>
          </ac:grpSpMkLst>
        </pc:grpChg>
        <pc:grpChg chg="mod">
          <ac:chgData name="仁園 呂" userId="eef67f80-1e14-4c90-a22b-aad4575b3ef9" providerId="ADAL" clId="{E007D48F-F65A-4DB5-8EE3-999BD313FCBD}" dt="2020-05-31T02:58:50.655" v="410" actId="1076"/>
          <ac:grpSpMkLst>
            <pc:docMk/>
            <pc:sldMk cId="0" sldId="259"/>
            <ac:grpSpMk id="1123" creationId="{09D78033-45DF-41E1-8B7E-7DA817FDB643}"/>
          </ac:grpSpMkLst>
        </pc:grpChg>
        <pc:grpChg chg="mod">
          <ac:chgData name="仁園 呂" userId="eef67f80-1e14-4c90-a22b-aad4575b3ef9" providerId="ADAL" clId="{E007D48F-F65A-4DB5-8EE3-999BD313FCBD}" dt="2020-05-31T02:58:50.655" v="410" actId="1076"/>
          <ac:grpSpMkLst>
            <pc:docMk/>
            <pc:sldMk cId="0" sldId="259"/>
            <ac:grpSpMk id="1124" creationId="{D7CACCC2-7935-4E63-AED7-6BC96456F771}"/>
          </ac:grpSpMkLst>
        </pc:grpChg>
        <pc:grpChg chg="mod">
          <ac:chgData name="仁園 呂" userId="eef67f80-1e14-4c90-a22b-aad4575b3ef9" providerId="ADAL" clId="{E007D48F-F65A-4DB5-8EE3-999BD313FCBD}" dt="2020-05-31T02:58:50.655" v="410" actId="1076"/>
          <ac:grpSpMkLst>
            <pc:docMk/>
            <pc:sldMk cId="0" sldId="259"/>
            <ac:grpSpMk id="1125" creationId="{6C26EE90-BD79-40FF-BE73-D2C5107819D8}"/>
          </ac:grpSpMkLst>
        </pc:grpChg>
        <pc:grpChg chg="mod">
          <ac:chgData name="仁園 呂" userId="eef67f80-1e14-4c90-a22b-aad4575b3ef9" providerId="ADAL" clId="{E007D48F-F65A-4DB5-8EE3-999BD313FCBD}" dt="2020-05-31T02:58:50.655" v="410" actId="1076"/>
          <ac:grpSpMkLst>
            <pc:docMk/>
            <pc:sldMk cId="0" sldId="259"/>
            <ac:grpSpMk id="1137" creationId="{FE64163A-70A7-464C-94DD-F8EE065F7683}"/>
          </ac:grpSpMkLst>
        </pc:grpChg>
        <pc:grpChg chg="mod">
          <ac:chgData name="仁園 呂" userId="eef67f80-1e14-4c90-a22b-aad4575b3ef9" providerId="ADAL" clId="{E007D48F-F65A-4DB5-8EE3-999BD313FCBD}" dt="2020-05-31T03:02:17.667" v="474" actId="1076"/>
          <ac:grpSpMkLst>
            <pc:docMk/>
            <pc:sldMk cId="0" sldId="259"/>
            <ac:grpSpMk id="1141" creationId="{EFACF463-FA38-4A89-BD7E-0CC34B2D09F9}"/>
          </ac:grpSpMkLst>
        </pc:grpChg>
        <pc:grpChg chg="mod">
          <ac:chgData name="仁園 呂" userId="eef67f80-1e14-4c90-a22b-aad4575b3ef9" providerId="ADAL" clId="{E007D48F-F65A-4DB5-8EE3-999BD313FCBD}" dt="2020-05-31T03:02:17.667" v="474" actId="1076"/>
          <ac:grpSpMkLst>
            <pc:docMk/>
            <pc:sldMk cId="0" sldId="259"/>
            <ac:grpSpMk id="1146" creationId="{988EBBB2-1662-49B1-8154-70EF05BD26C8}"/>
          </ac:grpSpMkLst>
        </pc:grpChg>
        <pc:grpChg chg="mod">
          <ac:chgData name="仁園 呂" userId="eef67f80-1e14-4c90-a22b-aad4575b3ef9" providerId="ADAL" clId="{E007D48F-F65A-4DB5-8EE3-999BD313FCBD}" dt="2020-05-31T03:02:17.667" v="474" actId="1076"/>
          <ac:grpSpMkLst>
            <pc:docMk/>
            <pc:sldMk cId="0" sldId="259"/>
            <ac:grpSpMk id="1151" creationId="{841B8EBC-3041-4AFF-A1A8-AEA9593A28D8}"/>
          </ac:grpSpMkLst>
        </pc:grpChg>
        <pc:grpChg chg="mod">
          <ac:chgData name="仁園 呂" userId="eef67f80-1e14-4c90-a22b-aad4575b3ef9" providerId="ADAL" clId="{E007D48F-F65A-4DB5-8EE3-999BD313FCBD}" dt="2020-05-31T03:02:17.667" v="474" actId="1076"/>
          <ac:grpSpMkLst>
            <pc:docMk/>
            <pc:sldMk cId="0" sldId="259"/>
            <ac:grpSpMk id="1166" creationId="{4EDABAF6-30D8-4475-8C99-0107B438AB4C}"/>
          </ac:grpSpMkLst>
        </pc:grpChg>
        <pc:grpChg chg="mod">
          <ac:chgData name="仁園 呂" userId="eef67f80-1e14-4c90-a22b-aad4575b3ef9" providerId="ADAL" clId="{E007D48F-F65A-4DB5-8EE3-999BD313FCBD}" dt="2020-05-31T03:02:30.137" v="480"/>
          <ac:grpSpMkLst>
            <pc:docMk/>
            <pc:sldMk cId="0" sldId="259"/>
            <ac:grpSpMk id="1173" creationId="{6EFF73C2-B348-4223-89D1-D356328AD678}"/>
          </ac:grpSpMkLst>
        </pc:grpChg>
        <pc:grpChg chg="mod">
          <ac:chgData name="仁園 呂" userId="eef67f80-1e14-4c90-a22b-aad4575b3ef9" providerId="ADAL" clId="{E007D48F-F65A-4DB5-8EE3-999BD313FCBD}" dt="2020-05-31T03:02:30.137" v="480"/>
          <ac:grpSpMkLst>
            <pc:docMk/>
            <pc:sldMk cId="0" sldId="259"/>
            <ac:grpSpMk id="1174" creationId="{E5206A58-9DF8-42CB-A10C-9FCE45B270B1}"/>
          </ac:grpSpMkLst>
        </pc:grpChg>
        <pc:grpChg chg="mod">
          <ac:chgData name="仁園 呂" userId="eef67f80-1e14-4c90-a22b-aad4575b3ef9" providerId="ADAL" clId="{E007D48F-F65A-4DB5-8EE3-999BD313FCBD}" dt="2020-05-31T03:02:33.331" v="485"/>
          <ac:grpSpMkLst>
            <pc:docMk/>
            <pc:sldMk cId="0" sldId="259"/>
            <ac:grpSpMk id="1179" creationId="{9C0509D2-4CF9-41DE-9E37-91A13D08BB81}"/>
          </ac:grpSpMkLst>
        </pc:grpChg>
        <pc:graphicFrameChg chg="del">
          <ac:chgData name="仁園 呂" userId="eef67f80-1e14-4c90-a22b-aad4575b3ef9" providerId="ADAL" clId="{E007D48F-F65A-4DB5-8EE3-999BD313FCBD}" dt="2020-05-31T02:55:52.621" v="317" actId="478"/>
          <ac:graphicFrameMkLst>
            <pc:docMk/>
            <pc:sldMk cId="0" sldId="259"/>
            <ac:graphicFrameMk id="4" creationId="{00000000-0000-0000-0000-000000000000}"/>
          </ac:graphicFrameMkLst>
        </pc:graphicFrameChg>
        <pc:graphicFrameChg chg="del mod">
          <ac:chgData name="仁園 呂" userId="eef67f80-1e14-4c90-a22b-aad4575b3ef9" providerId="ADAL" clId="{E007D48F-F65A-4DB5-8EE3-999BD313FCBD}" dt="2020-05-31T02:49:38.110" v="95" actId="478"/>
          <ac:graphicFrameMkLst>
            <pc:docMk/>
            <pc:sldMk cId="0" sldId="259"/>
            <ac:graphicFrameMk id="6" creationId="{00000000-0000-0000-0000-000000000000}"/>
          </ac:graphicFrameMkLst>
        </pc:graphicFrameChg>
        <pc:graphicFrameChg chg="del mod">
          <ac:chgData name="仁園 呂" userId="eef67f80-1e14-4c90-a22b-aad4575b3ef9" providerId="ADAL" clId="{E007D48F-F65A-4DB5-8EE3-999BD313FCBD}" dt="2020-05-31T02:49:37.055" v="94" actId="478"/>
          <ac:graphicFrameMkLst>
            <pc:docMk/>
            <pc:sldMk cId="0" sldId="259"/>
            <ac:graphicFrameMk id="8" creationId="{00000000-0000-0000-0000-000000000000}"/>
          </ac:graphicFrameMkLst>
        </pc:graphicFrameChg>
        <pc:graphicFrameChg chg="del">
          <ac:chgData name="仁園 呂" userId="eef67f80-1e14-4c90-a22b-aad4575b3ef9" providerId="ADAL" clId="{E007D48F-F65A-4DB5-8EE3-999BD313FCBD}" dt="2020-05-31T02:55:50.286" v="316" actId="478"/>
          <ac:graphicFrameMkLst>
            <pc:docMk/>
            <pc:sldMk cId="0" sldId="259"/>
            <ac:graphicFrameMk id="1027" creationId="{00000000-0000-0000-0000-000000000000}"/>
          </ac:graphicFrameMkLst>
        </pc:graphicFrameChg>
        <pc:graphicFrameChg chg="del mod">
          <ac:chgData name="仁園 呂" userId="eef67f80-1e14-4c90-a22b-aad4575b3ef9" providerId="ADAL" clId="{E007D48F-F65A-4DB5-8EE3-999BD313FCBD}" dt="2020-05-31T02:49:39.433" v="96" actId="478"/>
          <ac:graphicFrameMkLst>
            <pc:docMk/>
            <pc:sldMk cId="0" sldId="259"/>
            <ac:graphicFrameMk id="1029" creationId="{00000000-0000-0000-0000-000000000000}"/>
          </ac:graphicFrameMkLst>
        </pc:graphicFrameChg>
        <pc:picChg chg="del">
          <ac:chgData name="仁園 呂" userId="eef67f80-1e14-4c90-a22b-aad4575b3ef9" providerId="ADAL" clId="{E007D48F-F65A-4DB5-8EE3-999BD313FCBD}" dt="2020-05-31T02:50:38.446" v="98" actId="21"/>
          <ac:picMkLst>
            <pc:docMk/>
            <pc:sldMk cId="0" sldId="259"/>
            <ac:picMk id="9" creationId="{00000000-0000-0000-0000-000000000000}"/>
          </ac:picMkLst>
        </pc:picChg>
        <pc:inkChg chg="add mod">
          <ac:chgData name="仁園 呂" userId="eef67f80-1e14-4c90-a22b-aad4575b3ef9" providerId="ADAL" clId="{E007D48F-F65A-4DB5-8EE3-999BD313FCBD}" dt="2020-05-31T02:52:06.982" v="128"/>
          <ac:inkMkLst>
            <pc:docMk/>
            <pc:sldMk cId="0" sldId="259"/>
            <ac:inkMk id="5" creationId="{A98A89C3-FFA4-47D8-BAB0-C3DA14EA102F}"/>
          </ac:inkMkLst>
        </pc:inkChg>
        <pc:inkChg chg="add mod">
          <ac:chgData name="仁園 呂" userId="eef67f80-1e14-4c90-a22b-aad4575b3ef9" providerId="ADAL" clId="{E007D48F-F65A-4DB5-8EE3-999BD313FCBD}" dt="2020-05-31T02:52:06.982" v="128"/>
          <ac:inkMkLst>
            <pc:docMk/>
            <pc:sldMk cId="0" sldId="259"/>
            <ac:inkMk id="7" creationId="{F72B0576-2DCE-497E-AAC2-9C2B105E524B}"/>
          </ac:inkMkLst>
        </pc:inkChg>
        <pc:inkChg chg="add mod">
          <ac:chgData name="仁園 呂" userId="eef67f80-1e14-4c90-a22b-aad4575b3ef9" providerId="ADAL" clId="{E007D48F-F65A-4DB5-8EE3-999BD313FCBD}" dt="2020-05-31T02:52:10.406" v="131"/>
          <ac:inkMkLst>
            <pc:docMk/>
            <pc:sldMk cId="0" sldId="259"/>
            <ac:inkMk id="13" creationId="{342F182B-90F0-49A6-94E0-F82937A5514B}"/>
          </ac:inkMkLst>
        </pc:inkChg>
        <pc:inkChg chg="add mod">
          <ac:chgData name="仁園 呂" userId="eef67f80-1e14-4c90-a22b-aad4575b3ef9" providerId="ADAL" clId="{E007D48F-F65A-4DB5-8EE3-999BD313FCBD}" dt="2020-05-31T02:52:10.406" v="131"/>
          <ac:inkMkLst>
            <pc:docMk/>
            <pc:sldMk cId="0" sldId="259"/>
            <ac:inkMk id="14" creationId="{8E9F0BE2-99FD-4AB8-9652-B095FE11F6A6}"/>
          </ac:inkMkLst>
        </pc:inkChg>
        <pc:inkChg chg="add mod">
          <ac:chgData name="仁園 呂" userId="eef67f80-1e14-4c90-a22b-aad4575b3ef9" providerId="ADAL" clId="{E007D48F-F65A-4DB5-8EE3-999BD313FCBD}" dt="2020-05-31T02:52:21.530" v="148"/>
          <ac:inkMkLst>
            <pc:docMk/>
            <pc:sldMk cId="0" sldId="259"/>
            <ac:inkMk id="16" creationId="{8C4CE226-8ED6-4922-B557-A9E349422388}"/>
          </ac:inkMkLst>
        </pc:inkChg>
        <pc:inkChg chg="add mod">
          <ac:chgData name="仁園 呂" userId="eef67f80-1e14-4c90-a22b-aad4575b3ef9" providerId="ADAL" clId="{E007D48F-F65A-4DB5-8EE3-999BD313FCBD}" dt="2020-05-31T02:52:21.530" v="148"/>
          <ac:inkMkLst>
            <pc:docMk/>
            <pc:sldMk cId="0" sldId="259"/>
            <ac:inkMk id="17" creationId="{68DE46C1-E601-4DC2-BD5B-072591A07932}"/>
          </ac:inkMkLst>
        </pc:inkChg>
        <pc:inkChg chg="add mod">
          <ac:chgData name="仁園 呂" userId="eef67f80-1e14-4c90-a22b-aad4575b3ef9" providerId="ADAL" clId="{E007D48F-F65A-4DB5-8EE3-999BD313FCBD}" dt="2020-05-31T02:52:21.530" v="148"/>
          <ac:inkMkLst>
            <pc:docMk/>
            <pc:sldMk cId="0" sldId="259"/>
            <ac:inkMk id="18" creationId="{89A20344-DDCE-41C0-9E67-5EAE35CF3654}"/>
          </ac:inkMkLst>
        </pc:inkChg>
        <pc:inkChg chg="add mod">
          <ac:chgData name="仁園 呂" userId="eef67f80-1e14-4c90-a22b-aad4575b3ef9" providerId="ADAL" clId="{E007D48F-F65A-4DB5-8EE3-999BD313FCBD}" dt="2020-05-31T02:52:21.530" v="148"/>
          <ac:inkMkLst>
            <pc:docMk/>
            <pc:sldMk cId="0" sldId="259"/>
            <ac:inkMk id="19" creationId="{E3CCE20A-1566-4B90-ABF8-40BBE030AC4D}"/>
          </ac:inkMkLst>
        </pc:inkChg>
        <pc:inkChg chg="add mod">
          <ac:chgData name="仁園 呂" userId="eef67f80-1e14-4c90-a22b-aad4575b3ef9" providerId="ADAL" clId="{E007D48F-F65A-4DB5-8EE3-999BD313FCBD}" dt="2020-05-31T02:52:21.530" v="148"/>
          <ac:inkMkLst>
            <pc:docMk/>
            <pc:sldMk cId="0" sldId="259"/>
            <ac:inkMk id="20" creationId="{8C512178-3AAD-40C3-A9D4-AEF471EB4A31}"/>
          </ac:inkMkLst>
        </pc:inkChg>
        <pc:inkChg chg="add mod">
          <ac:chgData name="仁園 呂" userId="eef67f80-1e14-4c90-a22b-aad4575b3ef9" providerId="ADAL" clId="{E007D48F-F65A-4DB5-8EE3-999BD313FCBD}" dt="2020-05-31T02:52:21.530" v="148"/>
          <ac:inkMkLst>
            <pc:docMk/>
            <pc:sldMk cId="0" sldId="259"/>
            <ac:inkMk id="21" creationId="{C233CEFE-D328-4778-8B8D-54B5717310C3}"/>
          </ac:inkMkLst>
        </pc:inkChg>
        <pc:inkChg chg="add mod">
          <ac:chgData name="仁園 呂" userId="eef67f80-1e14-4c90-a22b-aad4575b3ef9" providerId="ADAL" clId="{E007D48F-F65A-4DB5-8EE3-999BD313FCBD}" dt="2020-05-31T02:52:21.530" v="148"/>
          <ac:inkMkLst>
            <pc:docMk/>
            <pc:sldMk cId="0" sldId="259"/>
            <ac:inkMk id="22" creationId="{1C74068B-4736-4CD9-9528-F4CAD00C7E96}"/>
          </ac:inkMkLst>
        </pc:inkChg>
        <pc:inkChg chg="add mod">
          <ac:chgData name="仁園 呂" userId="eef67f80-1e14-4c90-a22b-aad4575b3ef9" providerId="ADAL" clId="{E007D48F-F65A-4DB5-8EE3-999BD313FCBD}" dt="2020-05-31T02:52:21.530" v="148"/>
          <ac:inkMkLst>
            <pc:docMk/>
            <pc:sldMk cId="0" sldId="259"/>
            <ac:inkMk id="23" creationId="{E8EA95C0-FC23-4B1F-8452-2E08EEC9BD18}"/>
          </ac:inkMkLst>
        </pc:inkChg>
        <pc:inkChg chg="add mod">
          <ac:chgData name="仁園 呂" userId="eef67f80-1e14-4c90-a22b-aad4575b3ef9" providerId="ADAL" clId="{E007D48F-F65A-4DB5-8EE3-999BD313FCBD}" dt="2020-05-31T02:52:21.530" v="148"/>
          <ac:inkMkLst>
            <pc:docMk/>
            <pc:sldMk cId="0" sldId="259"/>
            <ac:inkMk id="24" creationId="{11C16C8A-D4F4-44AC-ABBE-1EF8C2B9CCA6}"/>
          </ac:inkMkLst>
        </pc:inkChg>
        <pc:inkChg chg="add mod">
          <ac:chgData name="仁園 呂" userId="eef67f80-1e14-4c90-a22b-aad4575b3ef9" providerId="ADAL" clId="{E007D48F-F65A-4DB5-8EE3-999BD313FCBD}" dt="2020-05-31T02:52:21.530" v="148"/>
          <ac:inkMkLst>
            <pc:docMk/>
            <pc:sldMk cId="0" sldId="259"/>
            <ac:inkMk id="25" creationId="{5C5C6CA5-FEA1-4839-8623-98E18B6ACD2F}"/>
          </ac:inkMkLst>
        </pc:inkChg>
        <pc:inkChg chg="add mod">
          <ac:chgData name="仁園 呂" userId="eef67f80-1e14-4c90-a22b-aad4575b3ef9" providerId="ADAL" clId="{E007D48F-F65A-4DB5-8EE3-999BD313FCBD}" dt="2020-05-31T02:52:21.530" v="148"/>
          <ac:inkMkLst>
            <pc:docMk/>
            <pc:sldMk cId="0" sldId="259"/>
            <ac:inkMk id="26" creationId="{F9547651-2AB9-4EF0-B75F-94741E8065D8}"/>
          </ac:inkMkLst>
        </pc:inkChg>
        <pc:inkChg chg="add mod">
          <ac:chgData name="仁園 呂" userId="eef67f80-1e14-4c90-a22b-aad4575b3ef9" providerId="ADAL" clId="{E007D48F-F65A-4DB5-8EE3-999BD313FCBD}" dt="2020-05-31T02:52:21.530" v="148"/>
          <ac:inkMkLst>
            <pc:docMk/>
            <pc:sldMk cId="0" sldId="259"/>
            <ac:inkMk id="27" creationId="{6470BE03-5338-467C-9B0D-C5158479954A}"/>
          </ac:inkMkLst>
        </pc:inkChg>
        <pc:inkChg chg="add mod">
          <ac:chgData name="仁園 呂" userId="eef67f80-1e14-4c90-a22b-aad4575b3ef9" providerId="ADAL" clId="{E007D48F-F65A-4DB5-8EE3-999BD313FCBD}" dt="2020-05-31T02:52:21.530" v="148"/>
          <ac:inkMkLst>
            <pc:docMk/>
            <pc:sldMk cId="0" sldId="259"/>
            <ac:inkMk id="28" creationId="{F9908F2A-EF04-4929-9BAA-0611B7CD9B9D}"/>
          </ac:inkMkLst>
        </pc:inkChg>
        <pc:inkChg chg="add mod">
          <ac:chgData name="仁園 呂" userId="eef67f80-1e14-4c90-a22b-aad4575b3ef9" providerId="ADAL" clId="{E007D48F-F65A-4DB5-8EE3-999BD313FCBD}" dt="2020-05-31T02:52:21.530" v="148"/>
          <ac:inkMkLst>
            <pc:docMk/>
            <pc:sldMk cId="0" sldId="259"/>
            <ac:inkMk id="29" creationId="{ED25AD33-0FA2-4E41-A259-91CA4089DC59}"/>
          </ac:inkMkLst>
        </pc:inkChg>
        <pc:inkChg chg="add mod">
          <ac:chgData name="仁園 呂" userId="eef67f80-1e14-4c90-a22b-aad4575b3ef9" providerId="ADAL" clId="{E007D48F-F65A-4DB5-8EE3-999BD313FCBD}" dt="2020-05-31T02:52:21.530" v="148"/>
          <ac:inkMkLst>
            <pc:docMk/>
            <pc:sldMk cId="0" sldId="259"/>
            <ac:inkMk id="30" creationId="{8B7C60E1-8298-48F3-B326-077306D1E66C}"/>
          </ac:inkMkLst>
        </pc:inkChg>
        <pc:inkChg chg="add mod">
          <ac:chgData name="仁園 呂" userId="eef67f80-1e14-4c90-a22b-aad4575b3ef9" providerId="ADAL" clId="{E007D48F-F65A-4DB5-8EE3-999BD313FCBD}" dt="2020-05-31T02:52:21.530" v="148"/>
          <ac:inkMkLst>
            <pc:docMk/>
            <pc:sldMk cId="0" sldId="259"/>
            <ac:inkMk id="31" creationId="{241049E8-CA5C-4F4C-9417-9B3830C52691}"/>
          </ac:inkMkLst>
        </pc:inkChg>
        <pc:inkChg chg="add mod">
          <ac:chgData name="仁園 呂" userId="eef67f80-1e14-4c90-a22b-aad4575b3ef9" providerId="ADAL" clId="{E007D48F-F65A-4DB5-8EE3-999BD313FCBD}" dt="2020-05-31T02:52:28.274" v="152"/>
          <ac:inkMkLst>
            <pc:docMk/>
            <pc:sldMk cId="0" sldId="259"/>
            <ac:inkMk id="34" creationId="{40D001C0-CFBF-4E5C-8C1D-D89F646605EB}"/>
          </ac:inkMkLst>
        </pc:inkChg>
        <pc:inkChg chg="add mod">
          <ac:chgData name="仁園 呂" userId="eef67f80-1e14-4c90-a22b-aad4575b3ef9" providerId="ADAL" clId="{E007D48F-F65A-4DB5-8EE3-999BD313FCBD}" dt="2020-05-31T02:52:28.274" v="152"/>
          <ac:inkMkLst>
            <pc:docMk/>
            <pc:sldMk cId="0" sldId="259"/>
            <ac:inkMk id="35" creationId="{E0C67D0B-787B-436F-9ED6-93F94391C98E}"/>
          </ac:inkMkLst>
        </pc:inkChg>
        <pc:inkChg chg="add mod">
          <ac:chgData name="仁園 呂" userId="eef67f80-1e14-4c90-a22b-aad4575b3ef9" providerId="ADAL" clId="{E007D48F-F65A-4DB5-8EE3-999BD313FCBD}" dt="2020-05-31T02:52:28.274" v="152"/>
          <ac:inkMkLst>
            <pc:docMk/>
            <pc:sldMk cId="0" sldId="259"/>
            <ac:inkMk id="36" creationId="{A8DAC6DE-BE51-4036-84FF-622C9E02C503}"/>
          </ac:inkMkLst>
        </pc:inkChg>
        <pc:inkChg chg="add mod">
          <ac:chgData name="仁園 呂" userId="eef67f80-1e14-4c90-a22b-aad4575b3ef9" providerId="ADAL" clId="{E007D48F-F65A-4DB5-8EE3-999BD313FCBD}" dt="2020-05-31T02:52:34.192" v="156"/>
          <ac:inkMkLst>
            <pc:docMk/>
            <pc:sldMk cId="0" sldId="259"/>
            <ac:inkMk id="38" creationId="{774E62B5-A4FB-4670-B456-E6F22B7983C3}"/>
          </ac:inkMkLst>
        </pc:inkChg>
        <pc:inkChg chg="add mod">
          <ac:chgData name="仁園 呂" userId="eef67f80-1e14-4c90-a22b-aad4575b3ef9" providerId="ADAL" clId="{E007D48F-F65A-4DB5-8EE3-999BD313FCBD}" dt="2020-05-31T02:52:34.192" v="156"/>
          <ac:inkMkLst>
            <pc:docMk/>
            <pc:sldMk cId="0" sldId="259"/>
            <ac:inkMk id="39" creationId="{E84BAEF1-5296-47F7-A5EF-2EFF63B16AC8}"/>
          </ac:inkMkLst>
        </pc:inkChg>
        <pc:inkChg chg="add mod">
          <ac:chgData name="仁園 呂" userId="eef67f80-1e14-4c90-a22b-aad4575b3ef9" providerId="ADAL" clId="{E007D48F-F65A-4DB5-8EE3-999BD313FCBD}" dt="2020-05-31T02:52:34.192" v="156"/>
          <ac:inkMkLst>
            <pc:docMk/>
            <pc:sldMk cId="0" sldId="259"/>
            <ac:inkMk id="40" creationId="{9FEEFBC2-C283-4534-9B64-CF013E6B190D}"/>
          </ac:inkMkLst>
        </pc:inkChg>
        <pc:inkChg chg="add mod">
          <ac:chgData name="仁園 呂" userId="eef67f80-1e14-4c90-a22b-aad4575b3ef9" providerId="ADAL" clId="{E007D48F-F65A-4DB5-8EE3-999BD313FCBD}" dt="2020-05-31T02:52:44.204" v="166"/>
          <ac:inkMkLst>
            <pc:docMk/>
            <pc:sldMk cId="0" sldId="259"/>
            <ac:inkMk id="42" creationId="{07C56424-4A0E-4817-9025-FB56CA955BAF}"/>
          </ac:inkMkLst>
        </pc:inkChg>
        <pc:inkChg chg="add mod">
          <ac:chgData name="仁園 呂" userId="eef67f80-1e14-4c90-a22b-aad4575b3ef9" providerId="ADAL" clId="{E007D48F-F65A-4DB5-8EE3-999BD313FCBD}" dt="2020-05-31T02:52:44.204" v="166"/>
          <ac:inkMkLst>
            <pc:docMk/>
            <pc:sldMk cId="0" sldId="259"/>
            <ac:inkMk id="43" creationId="{7D16A3DD-9AF8-4EA2-BC24-096601B43587}"/>
          </ac:inkMkLst>
        </pc:inkChg>
        <pc:inkChg chg="add mod">
          <ac:chgData name="仁園 呂" userId="eef67f80-1e14-4c90-a22b-aad4575b3ef9" providerId="ADAL" clId="{E007D48F-F65A-4DB5-8EE3-999BD313FCBD}" dt="2020-05-31T02:52:44.204" v="166"/>
          <ac:inkMkLst>
            <pc:docMk/>
            <pc:sldMk cId="0" sldId="259"/>
            <ac:inkMk id="44" creationId="{E6232CB5-CC4C-4657-B85A-E12B06399D6E}"/>
          </ac:inkMkLst>
        </pc:inkChg>
        <pc:inkChg chg="add mod">
          <ac:chgData name="仁園 呂" userId="eef67f80-1e14-4c90-a22b-aad4575b3ef9" providerId="ADAL" clId="{E007D48F-F65A-4DB5-8EE3-999BD313FCBD}" dt="2020-05-31T02:52:44.204" v="166"/>
          <ac:inkMkLst>
            <pc:docMk/>
            <pc:sldMk cId="0" sldId="259"/>
            <ac:inkMk id="45" creationId="{16645AB3-35BF-46B4-A4BB-BCDA679E60A7}"/>
          </ac:inkMkLst>
        </pc:inkChg>
        <pc:inkChg chg="add mod">
          <ac:chgData name="仁園 呂" userId="eef67f80-1e14-4c90-a22b-aad4575b3ef9" providerId="ADAL" clId="{E007D48F-F65A-4DB5-8EE3-999BD313FCBD}" dt="2020-05-31T02:52:44.204" v="166"/>
          <ac:inkMkLst>
            <pc:docMk/>
            <pc:sldMk cId="0" sldId="259"/>
            <ac:inkMk id="46" creationId="{A574D910-B594-4CC6-8631-0B836D8357DD}"/>
          </ac:inkMkLst>
        </pc:inkChg>
        <pc:inkChg chg="add mod">
          <ac:chgData name="仁園 呂" userId="eef67f80-1e14-4c90-a22b-aad4575b3ef9" providerId="ADAL" clId="{E007D48F-F65A-4DB5-8EE3-999BD313FCBD}" dt="2020-05-31T02:52:44.204" v="166"/>
          <ac:inkMkLst>
            <pc:docMk/>
            <pc:sldMk cId="0" sldId="259"/>
            <ac:inkMk id="47" creationId="{2A2042E0-3F98-4756-A270-9C69C5C22DDF}"/>
          </ac:inkMkLst>
        </pc:inkChg>
        <pc:inkChg chg="add mod">
          <ac:chgData name="仁園 呂" userId="eef67f80-1e14-4c90-a22b-aad4575b3ef9" providerId="ADAL" clId="{E007D48F-F65A-4DB5-8EE3-999BD313FCBD}" dt="2020-05-31T02:52:44.204" v="166"/>
          <ac:inkMkLst>
            <pc:docMk/>
            <pc:sldMk cId="0" sldId="259"/>
            <ac:inkMk id="48" creationId="{3B4A8BD5-8BD8-4C75-9223-98323A92CC58}"/>
          </ac:inkMkLst>
        </pc:inkChg>
        <pc:inkChg chg="add mod">
          <ac:chgData name="仁園 呂" userId="eef67f80-1e14-4c90-a22b-aad4575b3ef9" providerId="ADAL" clId="{E007D48F-F65A-4DB5-8EE3-999BD313FCBD}" dt="2020-05-31T02:52:44.204" v="166"/>
          <ac:inkMkLst>
            <pc:docMk/>
            <pc:sldMk cId="0" sldId="259"/>
            <ac:inkMk id="49" creationId="{65A1ECC3-8C84-456D-81B3-51E29EF15104}"/>
          </ac:inkMkLst>
        </pc:inkChg>
        <pc:inkChg chg="add mod">
          <ac:chgData name="仁園 呂" userId="eef67f80-1e14-4c90-a22b-aad4575b3ef9" providerId="ADAL" clId="{E007D48F-F65A-4DB5-8EE3-999BD313FCBD}" dt="2020-05-31T02:58:50.655" v="410" actId="1076"/>
          <ac:inkMkLst>
            <pc:docMk/>
            <pc:sldMk cId="0" sldId="259"/>
            <ac:inkMk id="50" creationId="{3E64E536-9EFF-42EF-B3AF-6D769A1E9362}"/>
          </ac:inkMkLst>
        </pc:inkChg>
        <pc:inkChg chg="add mod">
          <ac:chgData name="仁園 呂" userId="eef67f80-1e14-4c90-a22b-aad4575b3ef9" providerId="ADAL" clId="{E007D48F-F65A-4DB5-8EE3-999BD313FCBD}" dt="2020-05-31T02:52:50.496" v="170"/>
          <ac:inkMkLst>
            <pc:docMk/>
            <pc:sldMk cId="0" sldId="259"/>
            <ac:inkMk id="53" creationId="{6B0819DC-98F0-4D6B-B8AD-8840083AF5B0}"/>
          </ac:inkMkLst>
        </pc:inkChg>
        <pc:inkChg chg="add mod">
          <ac:chgData name="仁園 呂" userId="eef67f80-1e14-4c90-a22b-aad4575b3ef9" providerId="ADAL" clId="{E007D48F-F65A-4DB5-8EE3-999BD313FCBD}" dt="2020-05-31T02:52:50.496" v="170"/>
          <ac:inkMkLst>
            <pc:docMk/>
            <pc:sldMk cId="0" sldId="259"/>
            <ac:inkMk id="54" creationId="{9DE087FD-1001-4E19-9D03-D9FB45540F7C}"/>
          </ac:inkMkLst>
        </pc:inkChg>
        <pc:inkChg chg="add mod">
          <ac:chgData name="仁園 呂" userId="eef67f80-1e14-4c90-a22b-aad4575b3ef9" providerId="ADAL" clId="{E007D48F-F65A-4DB5-8EE3-999BD313FCBD}" dt="2020-05-31T02:52:54.398" v="173"/>
          <ac:inkMkLst>
            <pc:docMk/>
            <pc:sldMk cId="0" sldId="259"/>
            <ac:inkMk id="55" creationId="{4DA37FBC-A84F-4C78-9637-88DD4E4DD0EE}"/>
          </ac:inkMkLst>
        </pc:inkChg>
        <pc:inkChg chg="add mod">
          <ac:chgData name="仁園 呂" userId="eef67f80-1e14-4c90-a22b-aad4575b3ef9" providerId="ADAL" clId="{E007D48F-F65A-4DB5-8EE3-999BD313FCBD}" dt="2020-05-31T02:52:54.398" v="173"/>
          <ac:inkMkLst>
            <pc:docMk/>
            <pc:sldMk cId="0" sldId="259"/>
            <ac:inkMk id="57" creationId="{2AEECF83-220D-40E8-B3AD-DE75EDFDEFB7}"/>
          </ac:inkMkLst>
        </pc:inkChg>
        <pc:inkChg chg="add mod">
          <ac:chgData name="仁園 呂" userId="eef67f80-1e14-4c90-a22b-aad4575b3ef9" providerId="ADAL" clId="{E007D48F-F65A-4DB5-8EE3-999BD313FCBD}" dt="2020-05-31T02:52:56.624" v="179"/>
          <ac:inkMkLst>
            <pc:docMk/>
            <pc:sldMk cId="0" sldId="259"/>
            <ac:inkMk id="58" creationId="{5579E03C-D243-4767-A723-98A9B2D00954}"/>
          </ac:inkMkLst>
        </pc:inkChg>
        <pc:inkChg chg="add mod">
          <ac:chgData name="仁園 呂" userId="eef67f80-1e14-4c90-a22b-aad4575b3ef9" providerId="ADAL" clId="{E007D48F-F65A-4DB5-8EE3-999BD313FCBD}" dt="2020-05-31T02:52:56.624" v="179"/>
          <ac:inkMkLst>
            <pc:docMk/>
            <pc:sldMk cId="0" sldId="259"/>
            <ac:inkMk id="60" creationId="{031BE6F9-8157-498E-A9A4-0D23861A36FF}"/>
          </ac:inkMkLst>
        </pc:inkChg>
        <pc:inkChg chg="add mod">
          <ac:chgData name="仁園 呂" userId="eef67f80-1e14-4c90-a22b-aad4575b3ef9" providerId="ADAL" clId="{E007D48F-F65A-4DB5-8EE3-999BD313FCBD}" dt="2020-05-31T02:52:56.624" v="179"/>
          <ac:inkMkLst>
            <pc:docMk/>
            <pc:sldMk cId="0" sldId="259"/>
            <ac:inkMk id="61" creationId="{FB71BC4A-332B-4014-98FE-4D6F79AE123E}"/>
          </ac:inkMkLst>
        </pc:inkChg>
        <pc:inkChg chg="add mod">
          <ac:chgData name="仁園 呂" userId="eef67f80-1e14-4c90-a22b-aad4575b3ef9" providerId="ADAL" clId="{E007D48F-F65A-4DB5-8EE3-999BD313FCBD}" dt="2020-05-31T02:52:56.624" v="179"/>
          <ac:inkMkLst>
            <pc:docMk/>
            <pc:sldMk cId="0" sldId="259"/>
            <ac:inkMk id="62" creationId="{F3E24FE4-E0BC-41BE-9059-0528DAB3B2EA}"/>
          </ac:inkMkLst>
        </pc:inkChg>
        <pc:inkChg chg="add mod">
          <ac:chgData name="仁園 呂" userId="eef67f80-1e14-4c90-a22b-aad4575b3ef9" providerId="ADAL" clId="{E007D48F-F65A-4DB5-8EE3-999BD313FCBD}" dt="2020-05-31T02:52:56.624" v="179"/>
          <ac:inkMkLst>
            <pc:docMk/>
            <pc:sldMk cId="0" sldId="259"/>
            <ac:inkMk id="63" creationId="{9A0CBA9B-F2E9-4FCE-B118-175050029BC0}"/>
          </ac:inkMkLst>
        </pc:inkChg>
        <pc:inkChg chg="add mod">
          <ac:chgData name="仁園 呂" userId="eef67f80-1e14-4c90-a22b-aad4575b3ef9" providerId="ADAL" clId="{E007D48F-F65A-4DB5-8EE3-999BD313FCBD}" dt="2020-05-31T02:52:56.624" v="179"/>
          <ac:inkMkLst>
            <pc:docMk/>
            <pc:sldMk cId="0" sldId="259"/>
            <ac:inkMk id="1024" creationId="{795752AB-3D10-4179-BC33-1A02C94617D9}"/>
          </ac:inkMkLst>
        </pc:inkChg>
        <pc:inkChg chg="add mod">
          <ac:chgData name="仁園 呂" userId="eef67f80-1e14-4c90-a22b-aad4575b3ef9" providerId="ADAL" clId="{E007D48F-F65A-4DB5-8EE3-999BD313FCBD}" dt="2020-05-31T02:53:02.456" v="187"/>
          <ac:inkMkLst>
            <pc:docMk/>
            <pc:sldMk cId="0" sldId="259"/>
            <ac:inkMk id="1026" creationId="{5279F2EA-C41D-4852-8451-C3697E5CD071}"/>
          </ac:inkMkLst>
        </pc:inkChg>
        <pc:inkChg chg="add mod">
          <ac:chgData name="仁園 呂" userId="eef67f80-1e14-4c90-a22b-aad4575b3ef9" providerId="ADAL" clId="{E007D48F-F65A-4DB5-8EE3-999BD313FCBD}" dt="2020-05-31T02:53:02.456" v="187"/>
          <ac:inkMkLst>
            <pc:docMk/>
            <pc:sldMk cId="0" sldId="259"/>
            <ac:inkMk id="1028" creationId="{B7AD9965-9569-4412-B13A-A04C53233D4C}"/>
          </ac:inkMkLst>
        </pc:inkChg>
        <pc:inkChg chg="add mod">
          <ac:chgData name="仁園 呂" userId="eef67f80-1e14-4c90-a22b-aad4575b3ef9" providerId="ADAL" clId="{E007D48F-F65A-4DB5-8EE3-999BD313FCBD}" dt="2020-05-31T02:53:02.456" v="187"/>
          <ac:inkMkLst>
            <pc:docMk/>
            <pc:sldMk cId="0" sldId="259"/>
            <ac:inkMk id="1030" creationId="{DC27A776-8410-4DCA-881B-55A7627A33B9}"/>
          </ac:inkMkLst>
        </pc:inkChg>
        <pc:inkChg chg="add mod">
          <ac:chgData name="仁園 呂" userId="eef67f80-1e14-4c90-a22b-aad4575b3ef9" providerId="ADAL" clId="{E007D48F-F65A-4DB5-8EE3-999BD313FCBD}" dt="2020-05-31T02:53:02.456" v="187"/>
          <ac:inkMkLst>
            <pc:docMk/>
            <pc:sldMk cId="0" sldId="259"/>
            <ac:inkMk id="1031" creationId="{174BFFDB-2538-4FC8-A837-01169A95EEFA}"/>
          </ac:inkMkLst>
        </pc:inkChg>
        <pc:inkChg chg="add mod">
          <ac:chgData name="仁園 呂" userId="eef67f80-1e14-4c90-a22b-aad4575b3ef9" providerId="ADAL" clId="{E007D48F-F65A-4DB5-8EE3-999BD313FCBD}" dt="2020-05-31T02:53:08.921" v="194"/>
          <ac:inkMkLst>
            <pc:docMk/>
            <pc:sldMk cId="0" sldId="259"/>
            <ac:inkMk id="1032" creationId="{1B4EE7B9-8FE4-416E-AA84-0A37FDBB49A6}"/>
          </ac:inkMkLst>
        </pc:inkChg>
        <pc:inkChg chg="add mod">
          <ac:chgData name="仁園 呂" userId="eef67f80-1e14-4c90-a22b-aad4575b3ef9" providerId="ADAL" clId="{E007D48F-F65A-4DB5-8EE3-999BD313FCBD}" dt="2020-05-31T02:53:08.921" v="194"/>
          <ac:inkMkLst>
            <pc:docMk/>
            <pc:sldMk cId="0" sldId="259"/>
            <ac:inkMk id="1033" creationId="{BF806CA3-FA81-4401-B6D1-5F0D0AC7D18E}"/>
          </ac:inkMkLst>
        </pc:inkChg>
        <pc:inkChg chg="add mod">
          <ac:chgData name="仁園 呂" userId="eef67f80-1e14-4c90-a22b-aad4575b3ef9" providerId="ADAL" clId="{E007D48F-F65A-4DB5-8EE3-999BD313FCBD}" dt="2020-05-31T02:53:08.921" v="194"/>
          <ac:inkMkLst>
            <pc:docMk/>
            <pc:sldMk cId="0" sldId="259"/>
            <ac:inkMk id="1034" creationId="{A35098F0-7E12-4755-A514-E87AB5F6246D}"/>
          </ac:inkMkLst>
        </pc:inkChg>
        <pc:inkChg chg="add del mod">
          <ac:chgData name="仁園 呂" userId="eef67f80-1e14-4c90-a22b-aad4575b3ef9" providerId="ADAL" clId="{E007D48F-F65A-4DB5-8EE3-999BD313FCBD}" dt="2020-05-31T02:53:07.177" v="192"/>
          <ac:inkMkLst>
            <pc:docMk/>
            <pc:sldMk cId="0" sldId="259"/>
            <ac:inkMk id="1037" creationId="{0A6B3204-E882-4C3A-8D7A-3D204C08B34E}"/>
          </ac:inkMkLst>
        </pc:inkChg>
        <pc:inkChg chg="add del mod">
          <ac:chgData name="仁園 呂" userId="eef67f80-1e14-4c90-a22b-aad4575b3ef9" providerId="ADAL" clId="{E007D48F-F65A-4DB5-8EE3-999BD313FCBD}" dt="2020-05-31T02:53:07.177" v="191"/>
          <ac:inkMkLst>
            <pc:docMk/>
            <pc:sldMk cId="0" sldId="259"/>
            <ac:inkMk id="1038" creationId="{451FF4E4-AF4A-424F-8333-0CF41297B625}"/>
          </ac:inkMkLst>
        </pc:inkChg>
        <pc:inkChg chg="add mod">
          <ac:chgData name="仁園 呂" userId="eef67f80-1e14-4c90-a22b-aad4575b3ef9" providerId="ADAL" clId="{E007D48F-F65A-4DB5-8EE3-999BD313FCBD}" dt="2020-05-31T02:53:08.921" v="194"/>
          <ac:inkMkLst>
            <pc:docMk/>
            <pc:sldMk cId="0" sldId="259"/>
            <ac:inkMk id="1040" creationId="{110CACEE-C5D7-47C2-930B-EE3B941ED1A6}"/>
          </ac:inkMkLst>
        </pc:inkChg>
        <pc:inkChg chg="add mod">
          <ac:chgData name="仁園 呂" userId="eef67f80-1e14-4c90-a22b-aad4575b3ef9" providerId="ADAL" clId="{E007D48F-F65A-4DB5-8EE3-999BD313FCBD}" dt="2020-05-31T02:53:55.739" v="218"/>
          <ac:inkMkLst>
            <pc:docMk/>
            <pc:sldMk cId="0" sldId="259"/>
            <ac:inkMk id="1042" creationId="{A386D241-159E-4981-97B5-49F9C6E96003}"/>
          </ac:inkMkLst>
        </pc:inkChg>
        <pc:inkChg chg="add mod">
          <ac:chgData name="仁園 呂" userId="eef67f80-1e14-4c90-a22b-aad4575b3ef9" providerId="ADAL" clId="{E007D48F-F65A-4DB5-8EE3-999BD313FCBD}" dt="2020-05-31T02:53:55.739" v="218"/>
          <ac:inkMkLst>
            <pc:docMk/>
            <pc:sldMk cId="0" sldId="259"/>
            <ac:inkMk id="1043" creationId="{C7263D43-C12B-4E69-AECF-75A3282EE760}"/>
          </ac:inkMkLst>
        </pc:inkChg>
        <pc:inkChg chg="add mod">
          <ac:chgData name="仁園 呂" userId="eef67f80-1e14-4c90-a22b-aad4575b3ef9" providerId="ADAL" clId="{E007D48F-F65A-4DB5-8EE3-999BD313FCBD}" dt="2020-05-31T02:53:55.739" v="218"/>
          <ac:inkMkLst>
            <pc:docMk/>
            <pc:sldMk cId="0" sldId="259"/>
            <ac:inkMk id="1044" creationId="{FD71AEF1-D529-4906-979E-ECC865ED6004}"/>
          </ac:inkMkLst>
        </pc:inkChg>
        <pc:inkChg chg="add mod">
          <ac:chgData name="仁園 呂" userId="eef67f80-1e14-4c90-a22b-aad4575b3ef9" providerId="ADAL" clId="{E007D48F-F65A-4DB5-8EE3-999BD313FCBD}" dt="2020-05-31T02:53:55.739" v="218"/>
          <ac:inkMkLst>
            <pc:docMk/>
            <pc:sldMk cId="0" sldId="259"/>
            <ac:inkMk id="1045" creationId="{03B85D67-5445-49B1-B785-E96751931C59}"/>
          </ac:inkMkLst>
        </pc:inkChg>
        <pc:inkChg chg="add mod">
          <ac:chgData name="仁園 呂" userId="eef67f80-1e14-4c90-a22b-aad4575b3ef9" providerId="ADAL" clId="{E007D48F-F65A-4DB5-8EE3-999BD313FCBD}" dt="2020-05-31T02:53:55.739" v="218"/>
          <ac:inkMkLst>
            <pc:docMk/>
            <pc:sldMk cId="0" sldId="259"/>
            <ac:inkMk id="1046" creationId="{58A155FF-44C1-4E11-B042-5B11AC10F144}"/>
          </ac:inkMkLst>
        </pc:inkChg>
        <pc:inkChg chg="add mod">
          <ac:chgData name="仁園 呂" userId="eef67f80-1e14-4c90-a22b-aad4575b3ef9" providerId="ADAL" clId="{E007D48F-F65A-4DB5-8EE3-999BD313FCBD}" dt="2020-05-31T02:53:55.739" v="218"/>
          <ac:inkMkLst>
            <pc:docMk/>
            <pc:sldMk cId="0" sldId="259"/>
            <ac:inkMk id="1047" creationId="{3C78A244-1A2B-4509-B991-AE6CF45AE160}"/>
          </ac:inkMkLst>
        </pc:inkChg>
        <pc:inkChg chg="add mod">
          <ac:chgData name="仁園 呂" userId="eef67f80-1e14-4c90-a22b-aad4575b3ef9" providerId="ADAL" clId="{E007D48F-F65A-4DB5-8EE3-999BD313FCBD}" dt="2020-05-31T02:53:55.739" v="218"/>
          <ac:inkMkLst>
            <pc:docMk/>
            <pc:sldMk cId="0" sldId="259"/>
            <ac:inkMk id="1048" creationId="{5E880414-7F80-4B4D-9CFF-27F504884CF1}"/>
          </ac:inkMkLst>
        </pc:inkChg>
        <pc:inkChg chg="add mod">
          <ac:chgData name="仁園 呂" userId="eef67f80-1e14-4c90-a22b-aad4575b3ef9" providerId="ADAL" clId="{E007D48F-F65A-4DB5-8EE3-999BD313FCBD}" dt="2020-05-31T02:53:55.739" v="218"/>
          <ac:inkMkLst>
            <pc:docMk/>
            <pc:sldMk cId="0" sldId="259"/>
            <ac:inkMk id="1049" creationId="{938C2EC8-51CE-4920-B73B-A9EE12100B9B}"/>
          </ac:inkMkLst>
        </pc:inkChg>
        <pc:inkChg chg="add mod">
          <ac:chgData name="仁園 呂" userId="eef67f80-1e14-4c90-a22b-aad4575b3ef9" providerId="ADAL" clId="{E007D48F-F65A-4DB5-8EE3-999BD313FCBD}" dt="2020-05-31T02:53:55.739" v="218"/>
          <ac:inkMkLst>
            <pc:docMk/>
            <pc:sldMk cId="0" sldId="259"/>
            <ac:inkMk id="1050" creationId="{3CF46536-85D2-4DF3-820C-A1EC41956DFE}"/>
          </ac:inkMkLst>
        </pc:inkChg>
        <pc:inkChg chg="add mod">
          <ac:chgData name="仁園 呂" userId="eef67f80-1e14-4c90-a22b-aad4575b3ef9" providerId="ADAL" clId="{E007D48F-F65A-4DB5-8EE3-999BD313FCBD}" dt="2020-05-31T02:53:55.739" v="218"/>
          <ac:inkMkLst>
            <pc:docMk/>
            <pc:sldMk cId="0" sldId="259"/>
            <ac:inkMk id="1051" creationId="{DB81B3D8-E1D6-4420-B81D-68A921829E83}"/>
          </ac:inkMkLst>
        </pc:inkChg>
        <pc:inkChg chg="add mod">
          <ac:chgData name="仁園 呂" userId="eef67f80-1e14-4c90-a22b-aad4575b3ef9" providerId="ADAL" clId="{E007D48F-F65A-4DB5-8EE3-999BD313FCBD}" dt="2020-05-31T02:53:55.739" v="218"/>
          <ac:inkMkLst>
            <pc:docMk/>
            <pc:sldMk cId="0" sldId="259"/>
            <ac:inkMk id="1052" creationId="{E53A350A-B421-4CD6-9C69-34D44AEEB826}"/>
          </ac:inkMkLst>
        </pc:inkChg>
        <pc:inkChg chg="add mod">
          <ac:chgData name="仁園 呂" userId="eef67f80-1e14-4c90-a22b-aad4575b3ef9" providerId="ADAL" clId="{E007D48F-F65A-4DB5-8EE3-999BD313FCBD}" dt="2020-05-31T02:53:55.739" v="218"/>
          <ac:inkMkLst>
            <pc:docMk/>
            <pc:sldMk cId="0" sldId="259"/>
            <ac:inkMk id="1053" creationId="{CB9B8BF4-010A-4345-A791-981BDB7FE514}"/>
          </ac:inkMkLst>
        </pc:inkChg>
        <pc:inkChg chg="add mod">
          <ac:chgData name="仁園 呂" userId="eef67f80-1e14-4c90-a22b-aad4575b3ef9" providerId="ADAL" clId="{E007D48F-F65A-4DB5-8EE3-999BD313FCBD}" dt="2020-05-31T02:53:55.739" v="218"/>
          <ac:inkMkLst>
            <pc:docMk/>
            <pc:sldMk cId="0" sldId="259"/>
            <ac:inkMk id="1054" creationId="{CADCDE6A-4BD1-4219-A9C6-473D01B0543E}"/>
          </ac:inkMkLst>
        </pc:inkChg>
        <pc:inkChg chg="add mod">
          <ac:chgData name="仁園 呂" userId="eef67f80-1e14-4c90-a22b-aad4575b3ef9" providerId="ADAL" clId="{E007D48F-F65A-4DB5-8EE3-999BD313FCBD}" dt="2020-05-31T02:53:55.739" v="218"/>
          <ac:inkMkLst>
            <pc:docMk/>
            <pc:sldMk cId="0" sldId="259"/>
            <ac:inkMk id="1056" creationId="{A8E6793B-BFD5-46D9-9D99-D18F21198C22}"/>
          </ac:inkMkLst>
        </pc:inkChg>
        <pc:inkChg chg="add mod">
          <ac:chgData name="仁園 呂" userId="eef67f80-1e14-4c90-a22b-aad4575b3ef9" providerId="ADAL" clId="{E007D48F-F65A-4DB5-8EE3-999BD313FCBD}" dt="2020-05-31T02:53:55.739" v="218"/>
          <ac:inkMkLst>
            <pc:docMk/>
            <pc:sldMk cId="0" sldId="259"/>
            <ac:inkMk id="1057" creationId="{2CCC866A-A17E-4E01-A7ED-24972FDD9895}"/>
          </ac:inkMkLst>
        </pc:inkChg>
        <pc:inkChg chg="add mod">
          <ac:chgData name="仁園 呂" userId="eef67f80-1e14-4c90-a22b-aad4575b3ef9" providerId="ADAL" clId="{E007D48F-F65A-4DB5-8EE3-999BD313FCBD}" dt="2020-05-31T02:53:55.739" v="218"/>
          <ac:inkMkLst>
            <pc:docMk/>
            <pc:sldMk cId="0" sldId="259"/>
            <ac:inkMk id="1058" creationId="{A6F794BA-1B35-4746-B667-BA65C8CC237E}"/>
          </ac:inkMkLst>
        </pc:inkChg>
        <pc:inkChg chg="add mod">
          <ac:chgData name="仁園 呂" userId="eef67f80-1e14-4c90-a22b-aad4575b3ef9" providerId="ADAL" clId="{E007D48F-F65A-4DB5-8EE3-999BD313FCBD}" dt="2020-05-31T02:53:55.739" v="218"/>
          <ac:inkMkLst>
            <pc:docMk/>
            <pc:sldMk cId="0" sldId="259"/>
            <ac:inkMk id="1059" creationId="{67885127-8A61-483F-98C5-7D5BDBF44A4D}"/>
          </ac:inkMkLst>
        </pc:inkChg>
        <pc:inkChg chg="add mod">
          <ac:chgData name="仁園 呂" userId="eef67f80-1e14-4c90-a22b-aad4575b3ef9" providerId="ADAL" clId="{E007D48F-F65A-4DB5-8EE3-999BD313FCBD}" dt="2020-05-31T02:53:55.739" v="218"/>
          <ac:inkMkLst>
            <pc:docMk/>
            <pc:sldMk cId="0" sldId="259"/>
            <ac:inkMk id="1060" creationId="{CA10C48B-E7F4-47A4-81D7-0050E01511E1}"/>
          </ac:inkMkLst>
        </pc:inkChg>
        <pc:inkChg chg="add mod">
          <ac:chgData name="仁園 呂" userId="eef67f80-1e14-4c90-a22b-aad4575b3ef9" providerId="ADAL" clId="{E007D48F-F65A-4DB5-8EE3-999BD313FCBD}" dt="2020-05-31T02:53:55.739" v="218"/>
          <ac:inkMkLst>
            <pc:docMk/>
            <pc:sldMk cId="0" sldId="259"/>
            <ac:inkMk id="1061" creationId="{B303D3FD-091B-4EF9-A8A7-58DFD3812E94}"/>
          </ac:inkMkLst>
        </pc:inkChg>
        <pc:inkChg chg="add mod">
          <ac:chgData name="仁園 呂" userId="eef67f80-1e14-4c90-a22b-aad4575b3ef9" providerId="ADAL" clId="{E007D48F-F65A-4DB5-8EE3-999BD313FCBD}" dt="2020-05-31T02:53:55.739" v="218"/>
          <ac:inkMkLst>
            <pc:docMk/>
            <pc:sldMk cId="0" sldId="259"/>
            <ac:inkMk id="1062" creationId="{1672C169-0848-44E2-B7EF-64295625B18B}"/>
          </ac:inkMkLst>
        </pc:inkChg>
        <pc:inkChg chg="add mod">
          <ac:chgData name="仁園 呂" userId="eef67f80-1e14-4c90-a22b-aad4575b3ef9" providerId="ADAL" clId="{E007D48F-F65A-4DB5-8EE3-999BD313FCBD}" dt="2020-05-31T02:53:55.739" v="218"/>
          <ac:inkMkLst>
            <pc:docMk/>
            <pc:sldMk cId="0" sldId="259"/>
            <ac:inkMk id="1063" creationId="{72815D9D-62D4-4CFA-B617-8B1772F7BD2C}"/>
          </ac:inkMkLst>
        </pc:inkChg>
        <pc:inkChg chg="add mod">
          <ac:chgData name="仁園 呂" userId="eef67f80-1e14-4c90-a22b-aad4575b3ef9" providerId="ADAL" clId="{E007D48F-F65A-4DB5-8EE3-999BD313FCBD}" dt="2020-05-31T02:58:50.655" v="410" actId="1076"/>
          <ac:inkMkLst>
            <pc:docMk/>
            <pc:sldMk cId="0" sldId="259"/>
            <ac:inkMk id="1064" creationId="{5253A798-A6B2-450A-AECD-E0E394C93C05}"/>
          </ac:inkMkLst>
        </pc:inkChg>
        <pc:inkChg chg="add mod">
          <ac:chgData name="仁園 呂" userId="eef67f80-1e14-4c90-a22b-aad4575b3ef9" providerId="ADAL" clId="{E007D48F-F65A-4DB5-8EE3-999BD313FCBD}" dt="2020-05-31T02:54:03.207" v="232"/>
          <ac:inkMkLst>
            <pc:docMk/>
            <pc:sldMk cId="0" sldId="259"/>
            <ac:inkMk id="1067" creationId="{AD0ED4BB-6686-4CD6-A52C-43922DD53483}"/>
          </ac:inkMkLst>
        </pc:inkChg>
        <pc:inkChg chg="add mod">
          <ac:chgData name="仁園 呂" userId="eef67f80-1e14-4c90-a22b-aad4575b3ef9" providerId="ADAL" clId="{E007D48F-F65A-4DB5-8EE3-999BD313FCBD}" dt="2020-05-31T02:54:03.207" v="232"/>
          <ac:inkMkLst>
            <pc:docMk/>
            <pc:sldMk cId="0" sldId="259"/>
            <ac:inkMk id="1068" creationId="{8D6736EC-8EE9-4247-A657-276B194A033F}"/>
          </ac:inkMkLst>
        </pc:inkChg>
        <pc:inkChg chg="add mod">
          <ac:chgData name="仁園 呂" userId="eef67f80-1e14-4c90-a22b-aad4575b3ef9" providerId="ADAL" clId="{E007D48F-F65A-4DB5-8EE3-999BD313FCBD}" dt="2020-05-31T02:54:03.207" v="232"/>
          <ac:inkMkLst>
            <pc:docMk/>
            <pc:sldMk cId="0" sldId="259"/>
            <ac:inkMk id="1069" creationId="{084DC027-1BDD-46A1-9E97-0D398E501879}"/>
          </ac:inkMkLst>
        </pc:inkChg>
        <pc:inkChg chg="add mod">
          <ac:chgData name="仁園 呂" userId="eef67f80-1e14-4c90-a22b-aad4575b3ef9" providerId="ADAL" clId="{E007D48F-F65A-4DB5-8EE3-999BD313FCBD}" dt="2020-05-31T02:54:03.207" v="232"/>
          <ac:inkMkLst>
            <pc:docMk/>
            <pc:sldMk cId="0" sldId="259"/>
            <ac:inkMk id="1070" creationId="{C4692A67-EB44-4398-80F1-025B12D569D9}"/>
          </ac:inkMkLst>
        </pc:inkChg>
        <pc:inkChg chg="add mod">
          <ac:chgData name="仁園 呂" userId="eef67f80-1e14-4c90-a22b-aad4575b3ef9" providerId="ADAL" clId="{E007D48F-F65A-4DB5-8EE3-999BD313FCBD}" dt="2020-05-31T02:54:03.207" v="232"/>
          <ac:inkMkLst>
            <pc:docMk/>
            <pc:sldMk cId="0" sldId="259"/>
            <ac:inkMk id="1071" creationId="{C49961B9-8435-4739-A2F2-5826637F3E24}"/>
          </ac:inkMkLst>
        </pc:inkChg>
        <pc:inkChg chg="add mod">
          <ac:chgData name="仁園 呂" userId="eef67f80-1e14-4c90-a22b-aad4575b3ef9" providerId="ADAL" clId="{E007D48F-F65A-4DB5-8EE3-999BD313FCBD}" dt="2020-05-31T02:54:03.207" v="232"/>
          <ac:inkMkLst>
            <pc:docMk/>
            <pc:sldMk cId="0" sldId="259"/>
            <ac:inkMk id="1072" creationId="{F180A205-E4F3-4071-BE3E-AFE02E2B3D74}"/>
          </ac:inkMkLst>
        </pc:inkChg>
        <pc:inkChg chg="add mod">
          <ac:chgData name="仁園 呂" userId="eef67f80-1e14-4c90-a22b-aad4575b3ef9" providerId="ADAL" clId="{E007D48F-F65A-4DB5-8EE3-999BD313FCBD}" dt="2020-05-31T02:58:50.655" v="410" actId="1076"/>
          <ac:inkMkLst>
            <pc:docMk/>
            <pc:sldMk cId="0" sldId="259"/>
            <ac:inkMk id="1073" creationId="{8BFECDFF-14E0-4985-90C8-F7EF4E1C2BED}"/>
          </ac:inkMkLst>
        </pc:inkChg>
        <pc:inkChg chg="add mod">
          <ac:chgData name="仁園 呂" userId="eef67f80-1e14-4c90-a22b-aad4575b3ef9" providerId="ADAL" clId="{E007D48F-F65A-4DB5-8EE3-999BD313FCBD}" dt="2020-05-31T02:58:50.655" v="410" actId="1076"/>
          <ac:inkMkLst>
            <pc:docMk/>
            <pc:sldMk cId="0" sldId="259"/>
            <ac:inkMk id="1074" creationId="{76D5153F-C13C-420C-AD2C-A63FA738376B}"/>
          </ac:inkMkLst>
        </pc:inkChg>
        <pc:inkChg chg="add mod">
          <ac:chgData name="仁園 呂" userId="eef67f80-1e14-4c90-a22b-aad4575b3ef9" providerId="ADAL" clId="{E007D48F-F65A-4DB5-8EE3-999BD313FCBD}" dt="2020-05-31T02:58:50.655" v="410" actId="1076"/>
          <ac:inkMkLst>
            <pc:docMk/>
            <pc:sldMk cId="0" sldId="259"/>
            <ac:inkMk id="1075" creationId="{63EABC33-FD45-4AA5-B9BA-E89346B4D2D8}"/>
          </ac:inkMkLst>
        </pc:inkChg>
        <pc:inkChg chg="add mod">
          <ac:chgData name="仁園 呂" userId="eef67f80-1e14-4c90-a22b-aad4575b3ef9" providerId="ADAL" clId="{E007D48F-F65A-4DB5-8EE3-999BD313FCBD}" dt="2020-05-31T02:58:50.655" v="410" actId="1076"/>
          <ac:inkMkLst>
            <pc:docMk/>
            <pc:sldMk cId="0" sldId="259"/>
            <ac:inkMk id="1076" creationId="{268B2E86-A9E8-4D9E-BDA6-3348C503474E}"/>
          </ac:inkMkLst>
        </pc:inkChg>
        <pc:inkChg chg="add mod">
          <ac:chgData name="仁園 呂" userId="eef67f80-1e14-4c90-a22b-aad4575b3ef9" providerId="ADAL" clId="{E007D48F-F65A-4DB5-8EE3-999BD313FCBD}" dt="2020-05-31T02:54:03.207" v="232"/>
          <ac:inkMkLst>
            <pc:docMk/>
            <pc:sldMk cId="0" sldId="259"/>
            <ac:inkMk id="1077" creationId="{C5999BAF-3A96-4DC1-987F-1529450280EE}"/>
          </ac:inkMkLst>
        </pc:inkChg>
        <pc:inkChg chg="add mod">
          <ac:chgData name="仁園 呂" userId="eef67f80-1e14-4c90-a22b-aad4575b3ef9" providerId="ADAL" clId="{E007D48F-F65A-4DB5-8EE3-999BD313FCBD}" dt="2020-05-31T02:54:03.207" v="232"/>
          <ac:inkMkLst>
            <pc:docMk/>
            <pc:sldMk cId="0" sldId="259"/>
            <ac:inkMk id="1078" creationId="{48FAA57D-53B7-472B-8D79-291A85A25CF7}"/>
          </ac:inkMkLst>
        </pc:inkChg>
        <pc:inkChg chg="add mod">
          <ac:chgData name="仁園 呂" userId="eef67f80-1e14-4c90-a22b-aad4575b3ef9" providerId="ADAL" clId="{E007D48F-F65A-4DB5-8EE3-999BD313FCBD}" dt="2020-05-31T02:54:03.207" v="232"/>
          <ac:inkMkLst>
            <pc:docMk/>
            <pc:sldMk cId="0" sldId="259"/>
            <ac:inkMk id="1079" creationId="{58645934-7CF4-4B21-B08F-188F3F2F1F6D}"/>
          </ac:inkMkLst>
        </pc:inkChg>
        <pc:inkChg chg="add mod">
          <ac:chgData name="仁園 呂" userId="eef67f80-1e14-4c90-a22b-aad4575b3ef9" providerId="ADAL" clId="{E007D48F-F65A-4DB5-8EE3-999BD313FCBD}" dt="2020-05-31T02:54:30.736" v="259"/>
          <ac:inkMkLst>
            <pc:docMk/>
            <pc:sldMk cId="0" sldId="259"/>
            <ac:inkMk id="1083" creationId="{C5C4DCD8-CB10-456E-AFAE-E91FCD8C7E52}"/>
          </ac:inkMkLst>
        </pc:inkChg>
        <pc:inkChg chg="add mod">
          <ac:chgData name="仁園 呂" userId="eef67f80-1e14-4c90-a22b-aad4575b3ef9" providerId="ADAL" clId="{E007D48F-F65A-4DB5-8EE3-999BD313FCBD}" dt="2020-05-31T02:54:30.736" v="259"/>
          <ac:inkMkLst>
            <pc:docMk/>
            <pc:sldMk cId="0" sldId="259"/>
            <ac:inkMk id="1084" creationId="{2A0B515F-3CE2-4790-9A1F-7FB41EDD4C18}"/>
          </ac:inkMkLst>
        </pc:inkChg>
        <pc:inkChg chg="add mod">
          <ac:chgData name="仁園 呂" userId="eef67f80-1e14-4c90-a22b-aad4575b3ef9" providerId="ADAL" clId="{E007D48F-F65A-4DB5-8EE3-999BD313FCBD}" dt="2020-05-31T02:54:30.736" v="259"/>
          <ac:inkMkLst>
            <pc:docMk/>
            <pc:sldMk cId="0" sldId="259"/>
            <ac:inkMk id="1085" creationId="{7392C2FA-9725-4320-AF19-78EA9398EFCE}"/>
          </ac:inkMkLst>
        </pc:inkChg>
        <pc:inkChg chg="add mod">
          <ac:chgData name="仁園 呂" userId="eef67f80-1e14-4c90-a22b-aad4575b3ef9" providerId="ADAL" clId="{E007D48F-F65A-4DB5-8EE3-999BD313FCBD}" dt="2020-05-31T02:54:30.736" v="259"/>
          <ac:inkMkLst>
            <pc:docMk/>
            <pc:sldMk cId="0" sldId="259"/>
            <ac:inkMk id="1086" creationId="{4871304F-E080-4B3A-825D-8F7B4DC733B0}"/>
          </ac:inkMkLst>
        </pc:inkChg>
        <pc:inkChg chg="add mod">
          <ac:chgData name="仁園 呂" userId="eef67f80-1e14-4c90-a22b-aad4575b3ef9" providerId="ADAL" clId="{E007D48F-F65A-4DB5-8EE3-999BD313FCBD}" dt="2020-05-31T02:54:30.736" v="259"/>
          <ac:inkMkLst>
            <pc:docMk/>
            <pc:sldMk cId="0" sldId="259"/>
            <ac:inkMk id="1087" creationId="{3FE77D35-E09A-4F5A-B426-6CC2BA3C12D9}"/>
          </ac:inkMkLst>
        </pc:inkChg>
        <pc:inkChg chg="add mod">
          <ac:chgData name="仁園 呂" userId="eef67f80-1e14-4c90-a22b-aad4575b3ef9" providerId="ADAL" clId="{E007D48F-F65A-4DB5-8EE3-999BD313FCBD}" dt="2020-05-31T02:54:30.736" v="259"/>
          <ac:inkMkLst>
            <pc:docMk/>
            <pc:sldMk cId="0" sldId="259"/>
            <ac:inkMk id="1088" creationId="{85739D19-C2CD-4004-B514-F28C2FE0E105}"/>
          </ac:inkMkLst>
        </pc:inkChg>
        <pc:inkChg chg="add mod">
          <ac:chgData name="仁園 呂" userId="eef67f80-1e14-4c90-a22b-aad4575b3ef9" providerId="ADAL" clId="{E007D48F-F65A-4DB5-8EE3-999BD313FCBD}" dt="2020-05-31T02:54:30.736" v="259"/>
          <ac:inkMkLst>
            <pc:docMk/>
            <pc:sldMk cId="0" sldId="259"/>
            <ac:inkMk id="1089" creationId="{9D9402F5-F253-4A79-9A34-4106BB4F9651}"/>
          </ac:inkMkLst>
        </pc:inkChg>
        <pc:inkChg chg="add mod">
          <ac:chgData name="仁園 呂" userId="eef67f80-1e14-4c90-a22b-aad4575b3ef9" providerId="ADAL" clId="{E007D48F-F65A-4DB5-8EE3-999BD313FCBD}" dt="2020-05-31T02:54:30.736" v="259"/>
          <ac:inkMkLst>
            <pc:docMk/>
            <pc:sldMk cId="0" sldId="259"/>
            <ac:inkMk id="1090" creationId="{90535ECA-65CF-45DE-AA63-FBFFF1AB489C}"/>
          </ac:inkMkLst>
        </pc:inkChg>
        <pc:inkChg chg="add mod">
          <ac:chgData name="仁園 呂" userId="eef67f80-1e14-4c90-a22b-aad4575b3ef9" providerId="ADAL" clId="{E007D48F-F65A-4DB5-8EE3-999BD313FCBD}" dt="2020-05-31T02:54:30.736" v="259"/>
          <ac:inkMkLst>
            <pc:docMk/>
            <pc:sldMk cId="0" sldId="259"/>
            <ac:inkMk id="1091" creationId="{D46F3CCE-6D86-4A0E-9760-3FEA83896FD4}"/>
          </ac:inkMkLst>
        </pc:inkChg>
        <pc:inkChg chg="add mod">
          <ac:chgData name="仁園 呂" userId="eef67f80-1e14-4c90-a22b-aad4575b3ef9" providerId="ADAL" clId="{E007D48F-F65A-4DB5-8EE3-999BD313FCBD}" dt="2020-05-31T02:54:30.736" v="259"/>
          <ac:inkMkLst>
            <pc:docMk/>
            <pc:sldMk cId="0" sldId="259"/>
            <ac:inkMk id="1092" creationId="{82F83352-FA2C-4B26-9C56-23A5FA3550D3}"/>
          </ac:inkMkLst>
        </pc:inkChg>
        <pc:inkChg chg="add mod">
          <ac:chgData name="仁園 呂" userId="eef67f80-1e14-4c90-a22b-aad4575b3ef9" providerId="ADAL" clId="{E007D48F-F65A-4DB5-8EE3-999BD313FCBD}" dt="2020-05-31T02:54:30.736" v="259"/>
          <ac:inkMkLst>
            <pc:docMk/>
            <pc:sldMk cId="0" sldId="259"/>
            <ac:inkMk id="1093" creationId="{4B35CCC8-2A84-4C1F-9C9C-280FA68641C4}"/>
          </ac:inkMkLst>
        </pc:inkChg>
        <pc:inkChg chg="add mod">
          <ac:chgData name="仁園 呂" userId="eef67f80-1e14-4c90-a22b-aad4575b3ef9" providerId="ADAL" clId="{E007D48F-F65A-4DB5-8EE3-999BD313FCBD}" dt="2020-05-31T02:54:30.736" v="259"/>
          <ac:inkMkLst>
            <pc:docMk/>
            <pc:sldMk cId="0" sldId="259"/>
            <ac:inkMk id="1094" creationId="{D7C9D84C-B600-42B4-99C7-88CE5880650C}"/>
          </ac:inkMkLst>
        </pc:inkChg>
        <pc:inkChg chg="add mod">
          <ac:chgData name="仁園 呂" userId="eef67f80-1e14-4c90-a22b-aad4575b3ef9" providerId="ADAL" clId="{E007D48F-F65A-4DB5-8EE3-999BD313FCBD}" dt="2020-05-31T02:54:30.736" v="259"/>
          <ac:inkMkLst>
            <pc:docMk/>
            <pc:sldMk cId="0" sldId="259"/>
            <ac:inkMk id="1095" creationId="{D83D8795-FE55-48DD-9730-3E2DE1AB9EC3}"/>
          </ac:inkMkLst>
        </pc:inkChg>
        <pc:inkChg chg="add mod">
          <ac:chgData name="仁園 呂" userId="eef67f80-1e14-4c90-a22b-aad4575b3ef9" providerId="ADAL" clId="{E007D48F-F65A-4DB5-8EE3-999BD313FCBD}" dt="2020-05-31T02:54:30.736" v="259"/>
          <ac:inkMkLst>
            <pc:docMk/>
            <pc:sldMk cId="0" sldId="259"/>
            <ac:inkMk id="1096" creationId="{CEA8ED38-B667-4C28-8D05-119E6D94F1D3}"/>
          </ac:inkMkLst>
        </pc:inkChg>
        <pc:inkChg chg="add mod">
          <ac:chgData name="仁園 呂" userId="eef67f80-1e14-4c90-a22b-aad4575b3ef9" providerId="ADAL" clId="{E007D48F-F65A-4DB5-8EE3-999BD313FCBD}" dt="2020-05-31T02:54:30.736" v="259"/>
          <ac:inkMkLst>
            <pc:docMk/>
            <pc:sldMk cId="0" sldId="259"/>
            <ac:inkMk id="1097" creationId="{CC12FE7F-DC83-43DB-BC51-C6CA0AC660F7}"/>
          </ac:inkMkLst>
        </pc:inkChg>
        <pc:inkChg chg="add mod">
          <ac:chgData name="仁園 呂" userId="eef67f80-1e14-4c90-a22b-aad4575b3ef9" providerId="ADAL" clId="{E007D48F-F65A-4DB5-8EE3-999BD313FCBD}" dt="2020-05-31T02:54:30.736" v="259"/>
          <ac:inkMkLst>
            <pc:docMk/>
            <pc:sldMk cId="0" sldId="259"/>
            <ac:inkMk id="1098" creationId="{584B52D5-6C0D-4863-8B92-63E8C97EF21D}"/>
          </ac:inkMkLst>
        </pc:inkChg>
        <pc:inkChg chg="add mod">
          <ac:chgData name="仁園 呂" userId="eef67f80-1e14-4c90-a22b-aad4575b3ef9" providerId="ADAL" clId="{E007D48F-F65A-4DB5-8EE3-999BD313FCBD}" dt="2020-05-31T02:54:30.736" v="259"/>
          <ac:inkMkLst>
            <pc:docMk/>
            <pc:sldMk cId="0" sldId="259"/>
            <ac:inkMk id="1099" creationId="{E32FF17A-C45A-472D-ADDC-056E92F99C81}"/>
          </ac:inkMkLst>
        </pc:inkChg>
        <pc:inkChg chg="add mod">
          <ac:chgData name="仁園 呂" userId="eef67f80-1e14-4c90-a22b-aad4575b3ef9" providerId="ADAL" clId="{E007D48F-F65A-4DB5-8EE3-999BD313FCBD}" dt="2020-05-31T02:54:30.736" v="259"/>
          <ac:inkMkLst>
            <pc:docMk/>
            <pc:sldMk cId="0" sldId="259"/>
            <ac:inkMk id="1100" creationId="{E8353B23-B628-40AF-A2AF-742A66996B74}"/>
          </ac:inkMkLst>
        </pc:inkChg>
        <pc:inkChg chg="add mod">
          <ac:chgData name="仁園 呂" userId="eef67f80-1e14-4c90-a22b-aad4575b3ef9" providerId="ADAL" clId="{E007D48F-F65A-4DB5-8EE3-999BD313FCBD}" dt="2020-05-31T02:54:30.736" v="259"/>
          <ac:inkMkLst>
            <pc:docMk/>
            <pc:sldMk cId="0" sldId="259"/>
            <ac:inkMk id="1101" creationId="{F2BAA5E5-6248-40D0-A371-BC088C17BB82}"/>
          </ac:inkMkLst>
        </pc:inkChg>
        <pc:inkChg chg="add mod">
          <ac:chgData name="仁園 呂" userId="eef67f80-1e14-4c90-a22b-aad4575b3ef9" providerId="ADAL" clId="{E007D48F-F65A-4DB5-8EE3-999BD313FCBD}" dt="2020-05-31T02:54:30.736" v="259"/>
          <ac:inkMkLst>
            <pc:docMk/>
            <pc:sldMk cId="0" sldId="259"/>
            <ac:inkMk id="1102" creationId="{165102C2-F5D7-407F-81EB-968561E0920D}"/>
          </ac:inkMkLst>
        </pc:inkChg>
        <pc:inkChg chg="add mod">
          <ac:chgData name="仁園 呂" userId="eef67f80-1e14-4c90-a22b-aad4575b3ef9" providerId="ADAL" clId="{E007D48F-F65A-4DB5-8EE3-999BD313FCBD}" dt="2020-05-31T02:54:30.736" v="259"/>
          <ac:inkMkLst>
            <pc:docMk/>
            <pc:sldMk cId="0" sldId="259"/>
            <ac:inkMk id="1103" creationId="{12EFFE68-898F-4B13-9088-1588B737B55D}"/>
          </ac:inkMkLst>
        </pc:inkChg>
        <pc:inkChg chg="add mod">
          <ac:chgData name="仁園 呂" userId="eef67f80-1e14-4c90-a22b-aad4575b3ef9" providerId="ADAL" clId="{E007D48F-F65A-4DB5-8EE3-999BD313FCBD}" dt="2020-05-31T02:54:30.736" v="259"/>
          <ac:inkMkLst>
            <pc:docMk/>
            <pc:sldMk cId="0" sldId="259"/>
            <ac:inkMk id="1104" creationId="{23CE57E2-7261-4836-B8B7-01AE0EE27590}"/>
          </ac:inkMkLst>
        </pc:inkChg>
        <pc:inkChg chg="add mod">
          <ac:chgData name="仁園 呂" userId="eef67f80-1e14-4c90-a22b-aad4575b3ef9" providerId="ADAL" clId="{E007D48F-F65A-4DB5-8EE3-999BD313FCBD}" dt="2020-05-31T02:54:30.736" v="259"/>
          <ac:inkMkLst>
            <pc:docMk/>
            <pc:sldMk cId="0" sldId="259"/>
            <ac:inkMk id="1105" creationId="{CFCACAE7-C9A0-40E0-A084-6EB8737223A6}"/>
          </ac:inkMkLst>
        </pc:inkChg>
        <pc:inkChg chg="add mod">
          <ac:chgData name="仁園 呂" userId="eef67f80-1e14-4c90-a22b-aad4575b3ef9" providerId="ADAL" clId="{E007D48F-F65A-4DB5-8EE3-999BD313FCBD}" dt="2020-05-31T02:54:30.736" v="259"/>
          <ac:inkMkLst>
            <pc:docMk/>
            <pc:sldMk cId="0" sldId="259"/>
            <ac:inkMk id="1106" creationId="{A5F51C66-2902-4CF6-9F15-44305737A415}"/>
          </ac:inkMkLst>
        </pc:inkChg>
        <pc:inkChg chg="add mod">
          <ac:chgData name="仁園 呂" userId="eef67f80-1e14-4c90-a22b-aad4575b3ef9" providerId="ADAL" clId="{E007D48F-F65A-4DB5-8EE3-999BD313FCBD}" dt="2020-05-31T02:54:30.736" v="259"/>
          <ac:inkMkLst>
            <pc:docMk/>
            <pc:sldMk cId="0" sldId="259"/>
            <ac:inkMk id="1107" creationId="{E51AD23E-3350-416E-8A93-390BEE5D9D4F}"/>
          </ac:inkMkLst>
        </pc:inkChg>
        <pc:inkChg chg="add mod">
          <ac:chgData name="仁園 呂" userId="eef67f80-1e14-4c90-a22b-aad4575b3ef9" providerId="ADAL" clId="{E007D48F-F65A-4DB5-8EE3-999BD313FCBD}" dt="2020-05-31T02:54:30.736" v="259"/>
          <ac:inkMkLst>
            <pc:docMk/>
            <pc:sldMk cId="0" sldId="259"/>
            <ac:inkMk id="1108" creationId="{17FF12E5-38AA-49CE-BABC-9000028AFB71}"/>
          </ac:inkMkLst>
        </pc:inkChg>
        <pc:inkChg chg="add mod">
          <ac:chgData name="仁園 呂" userId="eef67f80-1e14-4c90-a22b-aad4575b3ef9" providerId="ADAL" clId="{E007D48F-F65A-4DB5-8EE3-999BD313FCBD}" dt="2020-05-31T02:54:37.997" v="272"/>
          <ac:inkMkLst>
            <pc:docMk/>
            <pc:sldMk cId="0" sldId="259"/>
            <ac:inkMk id="1110" creationId="{AAB6FCAE-9796-4553-B237-4A3B721FC93F}"/>
          </ac:inkMkLst>
        </pc:inkChg>
        <pc:inkChg chg="add mod">
          <ac:chgData name="仁園 呂" userId="eef67f80-1e14-4c90-a22b-aad4575b3ef9" providerId="ADAL" clId="{E007D48F-F65A-4DB5-8EE3-999BD313FCBD}" dt="2020-05-31T02:54:37.997" v="272"/>
          <ac:inkMkLst>
            <pc:docMk/>
            <pc:sldMk cId="0" sldId="259"/>
            <ac:inkMk id="1111" creationId="{8A4476C1-64C4-469F-9F9D-5CB2D8C85617}"/>
          </ac:inkMkLst>
        </pc:inkChg>
        <pc:inkChg chg="add mod">
          <ac:chgData name="仁園 呂" userId="eef67f80-1e14-4c90-a22b-aad4575b3ef9" providerId="ADAL" clId="{E007D48F-F65A-4DB5-8EE3-999BD313FCBD}" dt="2020-05-31T02:54:37.997" v="272"/>
          <ac:inkMkLst>
            <pc:docMk/>
            <pc:sldMk cId="0" sldId="259"/>
            <ac:inkMk id="1112" creationId="{362AA2E3-147E-47C2-A1E5-70F86B9399D2}"/>
          </ac:inkMkLst>
        </pc:inkChg>
        <pc:inkChg chg="add mod">
          <ac:chgData name="仁園 呂" userId="eef67f80-1e14-4c90-a22b-aad4575b3ef9" providerId="ADAL" clId="{E007D48F-F65A-4DB5-8EE3-999BD313FCBD}" dt="2020-05-31T02:54:37.997" v="272"/>
          <ac:inkMkLst>
            <pc:docMk/>
            <pc:sldMk cId="0" sldId="259"/>
            <ac:inkMk id="1113" creationId="{950E1CE8-5042-4D68-927A-4E47B4F05782}"/>
          </ac:inkMkLst>
        </pc:inkChg>
        <pc:inkChg chg="add mod">
          <ac:chgData name="仁園 呂" userId="eef67f80-1e14-4c90-a22b-aad4575b3ef9" providerId="ADAL" clId="{E007D48F-F65A-4DB5-8EE3-999BD313FCBD}" dt="2020-05-31T02:54:37.997" v="272"/>
          <ac:inkMkLst>
            <pc:docMk/>
            <pc:sldMk cId="0" sldId="259"/>
            <ac:inkMk id="1114" creationId="{56E8A046-5247-405D-B6D0-2AAEBA097133}"/>
          </ac:inkMkLst>
        </pc:inkChg>
        <pc:inkChg chg="add mod">
          <ac:chgData name="仁園 呂" userId="eef67f80-1e14-4c90-a22b-aad4575b3ef9" providerId="ADAL" clId="{E007D48F-F65A-4DB5-8EE3-999BD313FCBD}" dt="2020-05-31T02:54:37.997" v="272"/>
          <ac:inkMkLst>
            <pc:docMk/>
            <pc:sldMk cId="0" sldId="259"/>
            <ac:inkMk id="1115" creationId="{830C7C9F-54F2-4631-A481-98342AE510E3}"/>
          </ac:inkMkLst>
        </pc:inkChg>
        <pc:inkChg chg="add mod">
          <ac:chgData name="仁園 呂" userId="eef67f80-1e14-4c90-a22b-aad4575b3ef9" providerId="ADAL" clId="{E007D48F-F65A-4DB5-8EE3-999BD313FCBD}" dt="2020-05-31T02:54:37.997" v="272"/>
          <ac:inkMkLst>
            <pc:docMk/>
            <pc:sldMk cId="0" sldId="259"/>
            <ac:inkMk id="1116" creationId="{D74DF8E9-60E6-490D-BA56-2BA17D9777A9}"/>
          </ac:inkMkLst>
        </pc:inkChg>
        <pc:inkChg chg="add mod">
          <ac:chgData name="仁園 呂" userId="eef67f80-1e14-4c90-a22b-aad4575b3ef9" providerId="ADAL" clId="{E007D48F-F65A-4DB5-8EE3-999BD313FCBD}" dt="2020-05-31T02:54:37.997" v="272"/>
          <ac:inkMkLst>
            <pc:docMk/>
            <pc:sldMk cId="0" sldId="259"/>
            <ac:inkMk id="1117" creationId="{691A2322-7723-48DD-A438-D7FBC42ADE61}"/>
          </ac:inkMkLst>
        </pc:inkChg>
        <pc:inkChg chg="add mod">
          <ac:chgData name="仁園 呂" userId="eef67f80-1e14-4c90-a22b-aad4575b3ef9" providerId="ADAL" clId="{E007D48F-F65A-4DB5-8EE3-999BD313FCBD}" dt="2020-05-31T02:54:37.997" v="272"/>
          <ac:inkMkLst>
            <pc:docMk/>
            <pc:sldMk cId="0" sldId="259"/>
            <ac:inkMk id="1118" creationId="{ADA9B829-51D2-4F5F-9BFB-6822B7872AD9}"/>
          </ac:inkMkLst>
        </pc:inkChg>
        <pc:inkChg chg="add mod">
          <ac:chgData name="仁園 呂" userId="eef67f80-1e14-4c90-a22b-aad4575b3ef9" providerId="ADAL" clId="{E007D48F-F65A-4DB5-8EE3-999BD313FCBD}" dt="2020-05-31T02:54:37.997" v="272"/>
          <ac:inkMkLst>
            <pc:docMk/>
            <pc:sldMk cId="0" sldId="259"/>
            <ac:inkMk id="1119" creationId="{5DB1316F-4C66-4559-BF46-5366E9FCA722}"/>
          </ac:inkMkLst>
        </pc:inkChg>
        <pc:inkChg chg="add mod">
          <ac:chgData name="仁園 呂" userId="eef67f80-1e14-4c90-a22b-aad4575b3ef9" providerId="ADAL" clId="{E007D48F-F65A-4DB5-8EE3-999BD313FCBD}" dt="2020-05-31T02:54:45.160" v="284"/>
          <ac:inkMkLst>
            <pc:docMk/>
            <pc:sldMk cId="0" sldId="259"/>
            <ac:inkMk id="1120" creationId="{D585031D-863A-4344-A1B6-5E027ACFA8A8}"/>
          </ac:inkMkLst>
        </pc:inkChg>
        <pc:inkChg chg="add mod">
          <ac:chgData name="仁園 呂" userId="eef67f80-1e14-4c90-a22b-aad4575b3ef9" providerId="ADAL" clId="{E007D48F-F65A-4DB5-8EE3-999BD313FCBD}" dt="2020-05-31T02:54:45.160" v="284"/>
          <ac:inkMkLst>
            <pc:docMk/>
            <pc:sldMk cId="0" sldId="259"/>
            <ac:inkMk id="1121" creationId="{CF3FF198-2E3C-475E-8207-FDDB7AFA58EE}"/>
          </ac:inkMkLst>
        </pc:inkChg>
        <pc:inkChg chg="add mod">
          <ac:chgData name="仁園 呂" userId="eef67f80-1e14-4c90-a22b-aad4575b3ef9" providerId="ADAL" clId="{E007D48F-F65A-4DB5-8EE3-999BD313FCBD}" dt="2020-05-31T02:54:45.160" v="284"/>
          <ac:inkMkLst>
            <pc:docMk/>
            <pc:sldMk cId="0" sldId="259"/>
            <ac:inkMk id="1126" creationId="{A337711F-4FF3-41EA-9130-70E644DFCD31}"/>
          </ac:inkMkLst>
        </pc:inkChg>
        <pc:inkChg chg="add mod">
          <ac:chgData name="仁園 呂" userId="eef67f80-1e14-4c90-a22b-aad4575b3ef9" providerId="ADAL" clId="{E007D48F-F65A-4DB5-8EE3-999BD313FCBD}" dt="2020-05-31T02:54:45.160" v="284"/>
          <ac:inkMkLst>
            <pc:docMk/>
            <pc:sldMk cId="0" sldId="259"/>
            <ac:inkMk id="1127" creationId="{6DEFBB13-9D21-45EE-B5BF-25352402B98B}"/>
          </ac:inkMkLst>
        </pc:inkChg>
        <pc:inkChg chg="add mod">
          <ac:chgData name="仁園 呂" userId="eef67f80-1e14-4c90-a22b-aad4575b3ef9" providerId="ADAL" clId="{E007D48F-F65A-4DB5-8EE3-999BD313FCBD}" dt="2020-05-31T02:54:45.160" v="284"/>
          <ac:inkMkLst>
            <pc:docMk/>
            <pc:sldMk cId="0" sldId="259"/>
            <ac:inkMk id="1128" creationId="{F984BA51-D988-4100-BED0-C59FB0E0B903}"/>
          </ac:inkMkLst>
        </pc:inkChg>
        <pc:inkChg chg="add mod">
          <ac:chgData name="仁園 呂" userId="eef67f80-1e14-4c90-a22b-aad4575b3ef9" providerId="ADAL" clId="{E007D48F-F65A-4DB5-8EE3-999BD313FCBD}" dt="2020-05-31T02:54:45.160" v="284"/>
          <ac:inkMkLst>
            <pc:docMk/>
            <pc:sldMk cId="0" sldId="259"/>
            <ac:inkMk id="1129" creationId="{4F9A5FCE-CF5D-4A69-85CB-C8E7C10D9180}"/>
          </ac:inkMkLst>
        </pc:inkChg>
        <pc:inkChg chg="add mod">
          <ac:chgData name="仁園 呂" userId="eef67f80-1e14-4c90-a22b-aad4575b3ef9" providerId="ADAL" clId="{E007D48F-F65A-4DB5-8EE3-999BD313FCBD}" dt="2020-05-31T02:54:45.160" v="284"/>
          <ac:inkMkLst>
            <pc:docMk/>
            <pc:sldMk cId="0" sldId="259"/>
            <ac:inkMk id="1130" creationId="{3B32656F-17CD-45F1-8D4F-D01573BB67C5}"/>
          </ac:inkMkLst>
        </pc:inkChg>
        <pc:inkChg chg="add mod">
          <ac:chgData name="仁園 呂" userId="eef67f80-1e14-4c90-a22b-aad4575b3ef9" providerId="ADAL" clId="{E007D48F-F65A-4DB5-8EE3-999BD313FCBD}" dt="2020-05-31T02:54:45.160" v="284"/>
          <ac:inkMkLst>
            <pc:docMk/>
            <pc:sldMk cId="0" sldId="259"/>
            <ac:inkMk id="1131" creationId="{ADBD681E-457E-4F4D-84A5-639B4C30DE93}"/>
          </ac:inkMkLst>
        </pc:inkChg>
        <pc:inkChg chg="add mod">
          <ac:chgData name="仁園 呂" userId="eef67f80-1e14-4c90-a22b-aad4575b3ef9" providerId="ADAL" clId="{E007D48F-F65A-4DB5-8EE3-999BD313FCBD}" dt="2020-05-31T02:54:45.160" v="284"/>
          <ac:inkMkLst>
            <pc:docMk/>
            <pc:sldMk cId="0" sldId="259"/>
            <ac:inkMk id="1132" creationId="{1370AF01-CC71-42FB-A624-9EA6325AE18B}"/>
          </ac:inkMkLst>
        </pc:inkChg>
        <pc:inkChg chg="add mod">
          <ac:chgData name="仁園 呂" userId="eef67f80-1e14-4c90-a22b-aad4575b3ef9" providerId="ADAL" clId="{E007D48F-F65A-4DB5-8EE3-999BD313FCBD}" dt="2020-05-31T02:54:45.160" v="284"/>
          <ac:inkMkLst>
            <pc:docMk/>
            <pc:sldMk cId="0" sldId="259"/>
            <ac:inkMk id="1133" creationId="{9B7B4426-5BF9-4052-B33C-248EE0A2B2F7}"/>
          </ac:inkMkLst>
        </pc:inkChg>
        <pc:inkChg chg="add mod">
          <ac:chgData name="仁園 呂" userId="eef67f80-1e14-4c90-a22b-aad4575b3ef9" providerId="ADAL" clId="{E007D48F-F65A-4DB5-8EE3-999BD313FCBD}" dt="2020-05-31T02:54:45.160" v="284"/>
          <ac:inkMkLst>
            <pc:docMk/>
            <pc:sldMk cId="0" sldId="259"/>
            <ac:inkMk id="1134" creationId="{0986A487-A66E-48FE-A4F2-48C0BFAF0C48}"/>
          </ac:inkMkLst>
        </pc:inkChg>
        <pc:inkChg chg="add mod">
          <ac:chgData name="仁園 呂" userId="eef67f80-1e14-4c90-a22b-aad4575b3ef9" providerId="ADAL" clId="{E007D48F-F65A-4DB5-8EE3-999BD313FCBD}" dt="2020-05-31T02:54:45.160" v="284"/>
          <ac:inkMkLst>
            <pc:docMk/>
            <pc:sldMk cId="0" sldId="259"/>
            <ac:inkMk id="1135" creationId="{ACD09CBD-29D1-4049-B658-667FEF5FCA2C}"/>
          </ac:inkMkLst>
        </pc:inkChg>
        <pc:inkChg chg="add mod">
          <ac:chgData name="仁園 呂" userId="eef67f80-1e14-4c90-a22b-aad4575b3ef9" providerId="ADAL" clId="{E007D48F-F65A-4DB5-8EE3-999BD313FCBD}" dt="2020-05-31T02:54:45.160" v="284"/>
          <ac:inkMkLst>
            <pc:docMk/>
            <pc:sldMk cId="0" sldId="259"/>
            <ac:inkMk id="1136" creationId="{CD94E03A-EFA2-4E90-B44F-FE8D0E6477CD}"/>
          </ac:inkMkLst>
        </pc:inkChg>
        <pc:inkChg chg="add mod">
          <ac:chgData name="仁園 呂" userId="eef67f80-1e14-4c90-a22b-aad4575b3ef9" providerId="ADAL" clId="{E007D48F-F65A-4DB5-8EE3-999BD313FCBD}" dt="2020-05-31T02:54:53.921" v="288"/>
          <ac:inkMkLst>
            <pc:docMk/>
            <pc:sldMk cId="0" sldId="259"/>
            <ac:inkMk id="1138" creationId="{C2972068-5D9C-4772-AA1D-5B12793ED55B}"/>
          </ac:inkMkLst>
        </pc:inkChg>
        <pc:inkChg chg="add mod">
          <ac:chgData name="仁園 呂" userId="eef67f80-1e14-4c90-a22b-aad4575b3ef9" providerId="ADAL" clId="{E007D48F-F65A-4DB5-8EE3-999BD313FCBD}" dt="2020-05-31T02:54:53.921" v="288"/>
          <ac:inkMkLst>
            <pc:docMk/>
            <pc:sldMk cId="0" sldId="259"/>
            <ac:inkMk id="1139" creationId="{1701E408-8A6C-4B03-B170-4D0BDAEB6395}"/>
          </ac:inkMkLst>
        </pc:inkChg>
        <pc:inkChg chg="add mod">
          <ac:chgData name="仁園 呂" userId="eef67f80-1e14-4c90-a22b-aad4575b3ef9" providerId="ADAL" clId="{E007D48F-F65A-4DB5-8EE3-999BD313FCBD}" dt="2020-05-31T02:54:53.921" v="288"/>
          <ac:inkMkLst>
            <pc:docMk/>
            <pc:sldMk cId="0" sldId="259"/>
            <ac:inkMk id="1140" creationId="{50827CC5-F6E9-4D99-8E28-C1973A431739}"/>
          </ac:inkMkLst>
        </pc:inkChg>
        <pc:inkChg chg="add mod">
          <ac:chgData name="仁園 呂" userId="eef67f80-1e14-4c90-a22b-aad4575b3ef9" providerId="ADAL" clId="{E007D48F-F65A-4DB5-8EE3-999BD313FCBD}" dt="2020-05-31T03:02:17.667" v="474" actId="1076"/>
          <ac:inkMkLst>
            <pc:docMk/>
            <pc:sldMk cId="0" sldId="259"/>
            <ac:inkMk id="1142" creationId="{1B0FBE56-92CD-4E89-82A8-DBE81BD49948}"/>
          </ac:inkMkLst>
        </pc:inkChg>
        <pc:inkChg chg="add mod">
          <ac:chgData name="仁園 呂" userId="eef67f80-1e14-4c90-a22b-aad4575b3ef9" providerId="ADAL" clId="{E007D48F-F65A-4DB5-8EE3-999BD313FCBD}" dt="2020-05-31T02:54:57.021" v="293"/>
          <ac:inkMkLst>
            <pc:docMk/>
            <pc:sldMk cId="0" sldId="259"/>
            <ac:inkMk id="1143" creationId="{9717D502-D94A-4B0E-8BE4-34513EE1623E}"/>
          </ac:inkMkLst>
        </pc:inkChg>
        <pc:inkChg chg="add mod">
          <ac:chgData name="仁園 呂" userId="eef67f80-1e14-4c90-a22b-aad4575b3ef9" providerId="ADAL" clId="{E007D48F-F65A-4DB5-8EE3-999BD313FCBD}" dt="2020-05-31T02:54:57.021" v="293"/>
          <ac:inkMkLst>
            <pc:docMk/>
            <pc:sldMk cId="0" sldId="259"/>
            <ac:inkMk id="1144" creationId="{B9386030-7FAB-4572-AB7A-BA8806B25706}"/>
          </ac:inkMkLst>
        </pc:inkChg>
        <pc:inkChg chg="add mod">
          <ac:chgData name="仁園 呂" userId="eef67f80-1e14-4c90-a22b-aad4575b3ef9" providerId="ADAL" clId="{E007D48F-F65A-4DB5-8EE3-999BD313FCBD}" dt="2020-05-31T02:54:57.021" v="293"/>
          <ac:inkMkLst>
            <pc:docMk/>
            <pc:sldMk cId="0" sldId="259"/>
            <ac:inkMk id="1145" creationId="{22866768-46B6-4580-B3ED-287455165901}"/>
          </ac:inkMkLst>
        </pc:inkChg>
        <pc:inkChg chg="add mod">
          <ac:chgData name="仁園 呂" userId="eef67f80-1e14-4c90-a22b-aad4575b3ef9" providerId="ADAL" clId="{E007D48F-F65A-4DB5-8EE3-999BD313FCBD}" dt="2020-05-31T02:55:10.326" v="298"/>
          <ac:inkMkLst>
            <pc:docMk/>
            <pc:sldMk cId="0" sldId="259"/>
            <ac:inkMk id="1147" creationId="{A66ACAC8-2CAF-446C-B78B-EF35C6E27F49}"/>
          </ac:inkMkLst>
        </pc:inkChg>
        <pc:inkChg chg="add mod">
          <ac:chgData name="仁園 呂" userId="eef67f80-1e14-4c90-a22b-aad4575b3ef9" providerId="ADAL" clId="{E007D48F-F65A-4DB5-8EE3-999BD313FCBD}" dt="2020-05-31T02:55:10.326" v="298"/>
          <ac:inkMkLst>
            <pc:docMk/>
            <pc:sldMk cId="0" sldId="259"/>
            <ac:inkMk id="1148" creationId="{12E7E0A8-9D3B-4AF8-B4AA-E7EF048C3CA9}"/>
          </ac:inkMkLst>
        </pc:inkChg>
        <pc:inkChg chg="add mod">
          <ac:chgData name="仁園 呂" userId="eef67f80-1e14-4c90-a22b-aad4575b3ef9" providerId="ADAL" clId="{E007D48F-F65A-4DB5-8EE3-999BD313FCBD}" dt="2020-05-31T02:55:10.326" v="298"/>
          <ac:inkMkLst>
            <pc:docMk/>
            <pc:sldMk cId="0" sldId="259"/>
            <ac:inkMk id="1149" creationId="{9B7FD94D-7814-4A1E-BFD1-41C79ABFAF0E}"/>
          </ac:inkMkLst>
        </pc:inkChg>
        <pc:inkChg chg="add mod">
          <ac:chgData name="仁園 呂" userId="eef67f80-1e14-4c90-a22b-aad4575b3ef9" providerId="ADAL" clId="{E007D48F-F65A-4DB5-8EE3-999BD313FCBD}" dt="2020-05-31T02:55:10.326" v="298"/>
          <ac:inkMkLst>
            <pc:docMk/>
            <pc:sldMk cId="0" sldId="259"/>
            <ac:inkMk id="1150" creationId="{9C70BF0A-4911-4286-A9BC-41BD397A59A4}"/>
          </ac:inkMkLst>
        </pc:inkChg>
        <pc:inkChg chg="add mod">
          <ac:chgData name="仁園 呂" userId="eef67f80-1e14-4c90-a22b-aad4575b3ef9" providerId="ADAL" clId="{E007D48F-F65A-4DB5-8EE3-999BD313FCBD}" dt="2020-05-31T02:55:26.025" v="313"/>
          <ac:inkMkLst>
            <pc:docMk/>
            <pc:sldMk cId="0" sldId="259"/>
            <ac:inkMk id="1152" creationId="{43487483-1FB6-4BDF-A165-7390D447AC1A}"/>
          </ac:inkMkLst>
        </pc:inkChg>
        <pc:inkChg chg="add mod">
          <ac:chgData name="仁園 呂" userId="eef67f80-1e14-4c90-a22b-aad4575b3ef9" providerId="ADAL" clId="{E007D48F-F65A-4DB5-8EE3-999BD313FCBD}" dt="2020-05-31T02:55:26.025" v="313"/>
          <ac:inkMkLst>
            <pc:docMk/>
            <pc:sldMk cId="0" sldId="259"/>
            <ac:inkMk id="1153" creationId="{67C5BA3C-0F65-43C1-BEE6-0C1883AD52BC}"/>
          </ac:inkMkLst>
        </pc:inkChg>
        <pc:inkChg chg="add mod">
          <ac:chgData name="仁園 呂" userId="eef67f80-1e14-4c90-a22b-aad4575b3ef9" providerId="ADAL" clId="{E007D48F-F65A-4DB5-8EE3-999BD313FCBD}" dt="2020-05-31T02:55:26.025" v="313"/>
          <ac:inkMkLst>
            <pc:docMk/>
            <pc:sldMk cId="0" sldId="259"/>
            <ac:inkMk id="1154" creationId="{B3EC2424-3A44-4BBE-8A0E-121F9AF6837A}"/>
          </ac:inkMkLst>
        </pc:inkChg>
        <pc:inkChg chg="add mod">
          <ac:chgData name="仁園 呂" userId="eef67f80-1e14-4c90-a22b-aad4575b3ef9" providerId="ADAL" clId="{E007D48F-F65A-4DB5-8EE3-999BD313FCBD}" dt="2020-05-31T02:55:26.025" v="313"/>
          <ac:inkMkLst>
            <pc:docMk/>
            <pc:sldMk cId="0" sldId="259"/>
            <ac:inkMk id="1155" creationId="{A70121F3-C02E-40D8-9DFC-2B5481530DF5}"/>
          </ac:inkMkLst>
        </pc:inkChg>
        <pc:inkChg chg="add mod">
          <ac:chgData name="仁園 呂" userId="eef67f80-1e14-4c90-a22b-aad4575b3ef9" providerId="ADAL" clId="{E007D48F-F65A-4DB5-8EE3-999BD313FCBD}" dt="2020-05-31T02:55:26.025" v="313"/>
          <ac:inkMkLst>
            <pc:docMk/>
            <pc:sldMk cId="0" sldId="259"/>
            <ac:inkMk id="1156" creationId="{CB745E5D-8269-40DC-A3F3-46BD9159F424}"/>
          </ac:inkMkLst>
        </pc:inkChg>
        <pc:inkChg chg="add mod">
          <ac:chgData name="仁園 呂" userId="eef67f80-1e14-4c90-a22b-aad4575b3ef9" providerId="ADAL" clId="{E007D48F-F65A-4DB5-8EE3-999BD313FCBD}" dt="2020-05-31T02:55:26.025" v="313"/>
          <ac:inkMkLst>
            <pc:docMk/>
            <pc:sldMk cId="0" sldId="259"/>
            <ac:inkMk id="1157" creationId="{16B2D7E9-8ECB-409E-8479-FCAB79241734}"/>
          </ac:inkMkLst>
        </pc:inkChg>
        <pc:inkChg chg="add mod">
          <ac:chgData name="仁園 呂" userId="eef67f80-1e14-4c90-a22b-aad4575b3ef9" providerId="ADAL" clId="{E007D48F-F65A-4DB5-8EE3-999BD313FCBD}" dt="2020-05-31T02:55:26.025" v="313"/>
          <ac:inkMkLst>
            <pc:docMk/>
            <pc:sldMk cId="0" sldId="259"/>
            <ac:inkMk id="1158" creationId="{B27BD71B-A12A-4672-8281-4DAACD59192C}"/>
          </ac:inkMkLst>
        </pc:inkChg>
        <pc:inkChg chg="add mod">
          <ac:chgData name="仁園 呂" userId="eef67f80-1e14-4c90-a22b-aad4575b3ef9" providerId="ADAL" clId="{E007D48F-F65A-4DB5-8EE3-999BD313FCBD}" dt="2020-05-31T02:55:26.025" v="313"/>
          <ac:inkMkLst>
            <pc:docMk/>
            <pc:sldMk cId="0" sldId="259"/>
            <ac:inkMk id="1159" creationId="{8089B8A6-0F79-4CEE-B518-49ABD57E8FC4}"/>
          </ac:inkMkLst>
        </pc:inkChg>
        <pc:inkChg chg="add mod">
          <ac:chgData name="仁園 呂" userId="eef67f80-1e14-4c90-a22b-aad4575b3ef9" providerId="ADAL" clId="{E007D48F-F65A-4DB5-8EE3-999BD313FCBD}" dt="2020-05-31T02:55:26.025" v="313"/>
          <ac:inkMkLst>
            <pc:docMk/>
            <pc:sldMk cId="0" sldId="259"/>
            <ac:inkMk id="1160" creationId="{36EF47A7-0A0A-4CE7-AEA7-F1704D3C602D}"/>
          </ac:inkMkLst>
        </pc:inkChg>
        <pc:inkChg chg="add mod">
          <ac:chgData name="仁園 呂" userId="eef67f80-1e14-4c90-a22b-aad4575b3ef9" providerId="ADAL" clId="{E007D48F-F65A-4DB5-8EE3-999BD313FCBD}" dt="2020-05-31T02:55:26.025" v="313"/>
          <ac:inkMkLst>
            <pc:docMk/>
            <pc:sldMk cId="0" sldId="259"/>
            <ac:inkMk id="1161" creationId="{CD7FAFA9-1011-4F99-984F-A48B02CB0F83}"/>
          </ac:inkMkLst>
        </pc:inkChg>
        <pc:inkChg chg="add mod">
          <ac:chgData name="仁園 呂" userId="eef67f80-1e14-4c90-a22b-aad4575b3ef9" providerId="ADAL" clId="{E007D48F-F65A-4DB5-8EE3-999BD313FCBD}" dt="2020-05-31T02:55:26.025" v="313"/>
          <ac:inkMkLst>
            <pc:docMk/>
            <pc:sldMk cId="0" sldId="259"/>
            <ac:inkMk id="1162" creationId="{462A5A7D-410C-4836-B9A9-3421B25B4F8E}"/>
          </ac:inkMkLst>
        </pc:inkChg>
        <pc:inkChg chg="add mod">
          <ac:chgData name="仁園 呂" userId="eef67f80-1e14-4c90-a22b-aad4575b3ef9" providerId="ADAL" clId="{E007D48F-F65A-4DB5-8EE3-999BD313FCBD}" dt="2020-05-31T02:55:26.025" v="313"/>
          <ac:inkMkLst>
            <pc:docMk/>
            <pc:sldMk cId="0" sldId="259"/>
            <ac:inkMk id="1163" creationId="{38F8251A-7919-4885-B7B6-1D0DE8AA46BE}"/>
          </ac:inkMkLst>
        </pc:inkChg>
        <pc:inkChg chg="add mod">
          <ac:chgData name="仁園 呂" userId="eef67f80-1e14-4c90-a22b-aad4575b3ef9" providerId="ADAL" clId="{E007D48F-F65A-4DB5-8EE3-999BD313FCBD}" dt="2020-05-31T02:55:26.025" v="313"/>
          <ac:inkMkLst>
            <pc:docMk/>
            <pc:sldMk cId="0" sldId="259"/>
            <ac:inkMk id="1164" creationId="{E3CD3319-D752-45E3-A22D-79C101850EA7}"/>
          </ac:inkMkLst>
        </pc:inkChg>
        <pc:inkChg chg="add mod">
          <ac:chgData name="仁園 呂" userId="eef67f80-1e14-4c90-a22b-aad4575b3ef9" providerId="ADAL" clId="{E007D48F-F65A-4DB5-8EE3-999BD313FCBD}" dt="2020-05-31T02:55:26.025" v="313"/>
          <ac:inkMkLst>
            <pc:docMk/>
            <pc:sldMk cId="0" sldId="259"/>
            <ac:inkMk id="1165" creationId="{27F037FD-971C-47DF-860C-30C122751238}"/>
          </ac:inkMkLst>
        </pc:inkChg>
        <pc:inkChg chg="add mod">
          <ac:chgData name="仁園 呂" userId="eef67f80-1e14-4c90-a22b-aad4575b3ef9" providerId="ADAL" clId="{E007D48F-F65A-4DB5-8EE3-999BD313FCBD}" dt="2020-05-31T03:02:30.137" v="480"/>
          <ac:inkMkLst>
            <pc:docMk/>
            <pc:sldMk cId="0" sldId="259"/>
            <ac:inkMk id="1168" creationId="{6971F515-5D4A-44DD-A692-AAB99E9C051E}"/>
          </ac:inkMkLst>
        </pc:inkChg>
        <pc:inkChg chg="add mod">
          <ac:chgData name="仁園 呂" userId="eef67f80-1e14-4c90-a22b-aad4575b3ef9" providerId="ADAL" clId="{E007D48F-F65A-4DB5-8EE3-999BD313FCBD}" dt="2020-05-31T03:02:30.137" v="480"/>
          <ac:inkMkLst>
            <pc:docMk/>
            <pc:sldMk cId="0" sldId="259"/>
            <ac:inkMk id="1169" creationId="{21D2E062-B9F5-43D4-B725-6E280F1AC23D}"/>
          </ac:inkMkLst>
        </pc:inkChg>
        <pc:inkChg chg="add mod">
          <ac:chgData name="仁園 呂" userId="eef67f80-1e14-4c90-a22b-aad4575b3ef9" providerId="ADAL" clId="{E007D48F-F65A-4DB5-8EE3-999BD313FCBD}" dt="2020-05-31T03:02:30.137" v="480"/>
          <ac:inkMkLst>
            <pc:docMk/>
            <pc:sldMk cId="0" sldId="259"/>
            <ac:inkMk id="1170" creationId="{36A9109A-F0C4-4542-8991-CC9E8FE4BA4C}"/>
          </ac:inkMkLst>
        </pc:inkChg>
        <pc:inkChg chg="add mod">
          <ac:chgData name="仁園 呂" userId="eef67f80-1e14-4c90-a22b-aad4575b3ef9" providerId="ADAL" clId="{E007D48F-F65A-4DB5-8EE3-999BD313FCBD}" dt="2020-05-31T03:02:30.137" v="480"/>
          <ac:inkMkLst>
            <pc:docMk/>
            <pc:sldMk cId="0" sldId="259"/>
            <ac:inkMk id="1171" creationId="{7CC1AC2E-C82D-4067-93EA-E2F4B41D1464}"/>
          </ac:inkMkLst>
        </pc:inkChg>
        <pc:inkChg chg="add mod">
          <ac:chgData name="仁園 呂" userId="eef67f80-1e14-4c90-a22b-aad4575b3ef9" providerId="ADAL" clId="{E007D48F-F65A-4DB5-8EE3-999BD313FCBD}" dt="2020-05-31T03:02:30.137" v="480"/>
          <ac:inkMkLst>
            <pc:docMk/>
            <pc:sldMk cId="0" sldId="259"/>
            <ac:inkMk id="1172" creationId="{3FD13145-DC72-4933-9628-FEED4D55EA90}"/>
          </ac:inkMkLst>
        </pc:inkChg>
        <pc:inkChg chg="add mod">
          <ac:chgData name="仁園 呂" userId="eef67f80-1e14-4c90-a22b-aad4575b3ef9" providerId="ADAL" clId="{E007D48F-F65A-4DB5-8EE3-999BD313FCBD}" dt="2020-05-31T03:02:33.331" v="485"/>
          <ac:inkMkLst>
            <pc:docMk/>
            <pc:sldMk cId="0" sldId="259"/>
            <ac:inkMk id="1175" creationId="{491B3680-5834-487E-ADF1-E4E00E9EEEC6}"/>
          </ac:inkMkLst>
        </pc:inkChg>
        <pc:inkChg chg="add mod">
          <ac:chgData name="仁園 呂" userId="eef67f80-1e14-4c90-a22b-aad4575b3ef9" providerId="ADAL" clId="{E007D48F-F65A-4DB5-8EE3-999BD313FCBD}" dt="2020-05-31T03:02:33.331" v="485"/>
          <ac:inkMkLst>
            <pc:docMk/>
            <pc:sldMk cId="0" sldId="259"/>
            <ac:inkMk id="1176" creationId="{4E73E48A-5096-4311-91C6-1CEFABD9D4F0}"/>
          </ac:inkMkLst>
        </pc:inkChg>
        <pc:inkChg chg="add mod">
          <ac:chgData name="仁園 呂" userId="eef67f80-1e14-4c90-a22b-aad4575b3ef9" providerId="ADAL" clId="{E007D48F-F65A-4DB5-8EE3-999BD313FCBD}" dt="2020-05-31T03:02:33.331" v="485"/>
          <ac:inkMkLst>
            <pc:docMk/>
            <pc:sldMk cId="0" sldId="259"/>
            <ac:inkMk id="1177" creationId="{BD148362-C2B6-42BB-BEE1-376606279F8E}"/>
          </ac:inkMkLst>
        </pc:inkChg>
        <pc:inkChg chg="add mod">
          <ac:chgData name="仁園 呂" userId="eef67f80-1e14-4c90-a22b-aad4575b3ef9" providerId="ADAL" clId="{E007D48F-F65A-4DB5-8EE3-999BD313FCBD}" dt="2020-05-31T03:02:33.331" v="485"/>
          <ac:inkMkLst>
            <pc:docMk/>
            <pc:sldMk cId="0" sldId="259"/>
            <ac:inkMk id="1178" creationId="{B7A35DAF-4840-4961-AD2B-92D5F9301CCF}"/>
          </ac:inkMkLst>
        </pc:inkChg>
      </pc:sldChg>
      <pc:sldChg chg="addSp delSp modSp mod">
        <pc:chgData name="仁園 呂" userId="eef67f80-1e14-4c90-a22b-aad4575b3ef9" providerId="ADAL" clId="{E007D48F-F65A-4DB5-8EE3-999BD313FCBD}" dt="2020-05-31T03:06:02.544" v="615"/>
        <pc:sldMkLst>
          <pc:docMk/>
          <pc:sldMk cId="0" sldId="260"/>
        </pc:sldMkLst>
        <pc:grpChg chg="del mod">
          <ac:chgData name="仁園 呂" userId="eef67f80-1e14-4c90-a22b-aad4575b3ef9" providerId="ADAL" clId="{E007D48F-F65A-4DB5-8EE3-999BD313FCBD}" dt="2020-05-31T03:06:02.544" v="615"/>
          <ac:grpSpMkLst>
            <pc:docMk/>
            <pc:sldMk cId="0" sldId="260"/>
            <ac:grpSpMk id="10" creationId="{193A1B15-E309-46C6-ACEE-61F54C0F07F3}"/>
          </ac:grpSpMkLst>
        </pc:grpChg>
        <pc:grpChg chg="mod">
          <ac:chgData name="仁園 呂" userId="eef67f80-1e14-4c90-a22b-aad4575b3ef9" providerId="ADAL" clId="{E007D48F-F65A-4DB5-8EE3-999BD313FCBD}" dt="2020-05-31T03:06:02.544" v="615"/>
          <ac:grpSpMkLst>
            <pc:docMk/>
            <pc:sldMk cId="0" sldId="260"/>
            <ac:grpSpMk id="34" creationId="{83009DF8-C5F4-466A-9603-AAD4793D80FD}"/>
          </ac:grpSpMkLst>
        </pc:grpChg>
        <pc:inkChg chg="add mod">
          <ac:chgData name="仁園 呂" userId="eef67f80-1e14-4c90-a22b-aad4575b3ef9" providerId="ADAL" clId="{E007D48F-F65A-4DB5-8EE3-999BD313FCBD}" dt="2020-05-31T03:06:02.544" v="615"/>
          <ac:inkMkLst>
            <pc:docMk/>
            <pc:sldMk cId="0" sldId="260"/>
            <ac:inkMk id="3" creationId="{840740D9-CB89-471A-B7E7-AD7E95E3BD26}"/>
          </ac:inkMkLst>
        </pc:inkChg>
        <pc:inkChg chg="add mod">
          <ac:chgData name="仁園 呂" userId="eef67f80-1e14-4c90-a22b-aad4575b3ef9" providerId="ADAL" clId="{E007D48F-F65A-4DB5-8EE3-999BD313FCBD}" dt="2020-05-31T03:06:02.544" v="615"/>
          <ac:inkMkLst>
            <pc:docMk/>
            <pc:sldMk cId="0" sldId="260"/>
            <ac:inkMk id="4" creationId="{9E7CED08-E98A-4900-A272-2CF5FE7AEDA3}"/>
          </ac:inkMkLst>
        </pc:inkChg>
        <pc:inkChg chg="add mod">
          <ac:chgData name="仁園 呂" userId="eef67f80-1e14-4c90-a22b-aad4575b3ef9" providerId="ADAL" clId="{E007D48F-F65A-4DB5-8EE3-999BD313FCBD}" dt="2020-05-31T03:06:02.544" v="615"/>
          <ac:inkMkLst>
            <pc:docMk/>
            <pc:sldMk cId="0" sldId="260"/>
            <ac:inkMk id="8" creationId="{5836C352-A8CB-459C-87A1-45D7B0AAAC86}"/>
          </ac:inkMkLst>
        </pc:inkChg>
        <pc:inkChg chg="add mod">
          <ac:chgData name="仁園 呂" userId="eef67f80-1e14-4c90-a22b-aad4575b3ef9" providerId="ADAL" clId="{E007D48F-F65A-4DB5-8EE3-999BD313FCBD}" dt="2020-05-31T03:06:02.544" v="615"/>
          <ac:inkMkLst>
            <pc:docMk/>
            <pc:sldMk cId="0" sldId="260"/>
            <ac:inkMk id="9" creationId="{6C7126EC-76B8-4626-81DF-D74CB6A95490}"/>
          </ac:inkMkLst>
        </pc:inkChg>
        <pc:inkChg chg="add mod">
          <ac:chgData name="仁園 呂" userId="eef67f80-1e14-4c90-a22b-aad4575b3ef9" providerId="ADAL" clId="{E007D48F-F65A-4DB5-8EE3-999BD313FCBD}" dt="2020-05-31T03:06:02.544" v="615"/>
          <ac:inkMkLst>
            <pc:docMk/>
            <pc:sldMk cId="0" sldId="260"/>
            <ac:inkMk id="11" creationId="{42666CC4-2F3C-410A-AED5-84A36BB1F4DE}"/>
          </ac:inkMkLst>
        </pc:inkChg>
        <pc:inkChg chg="add mod">
          <ac:chgData name="仁園 呂" userId="eef67f80-1e14-4c90-a22b-aad4575b3ef9" providerId="ADAL" clId="{E007D48F-F65A-4DB5-8EE3-999BD313FCBD}" dt="2020-05-31T03:06:02.544" v="615"/>
          <ac:inkMkLst>
            <pc:docMk/>
            <pc:sldMk cId="0" sldId="260"/>
            <ac:inkMk id="12" creationId="{1435BEA5-68DC-4371-8C7B-03B1DA266811}"/>
          </ac:inkMkLst>
        </pc:inkChg>
        <pc:inkChg chg="add mod">
          <ac:chgData name="仁園 呂" userId="eef67f80-1e14-4c90-a22b-aad4575b3ef9" providerId="ADAL" clId="{E007D48F-F65A-4DB5-8EE3-999BD313FCBD}" dt="2020-05-31T03:06:02.544" v="615"/>
          <ac:inkMkLst>
            <pc:docMk/>
            <pc:sldMk cId="0" sldId="260"/>
            <ac:inkMk id="13" creationId="{D551F359-31EA-4A28-977A-5D5923376084}"/>
          </ac:inkMkLst>
        </pc:inkChg>
        <pc:inkChg chg="add mod">
          <ac:chgData name="仁園 呂" userId="eef67f80-1e14-4c90-a22b-aad4575b3ef9" providerId="ADAL" clId="{E007D48F-F65A-4DB5-8EE3-999BD313FCBD}" dt="2020-05-31T03:06:02.544" v="615"/>
          <ac:inkMkLst>
            <pc:docMk/>
            <pc:sldMk cId="0" sldId="260"/>
            <ac:inkMk id="14" creationId="{3C38BBE4-6C21-4C94-B4A0-19B2CFBB2DA0}"/>
          </ac:inkMkLst>
        </pc:inkChg>
        <pc:inkChg chg="add mod">
          <ac:chgData name="仁園 呂" userId="eef67f80-1e14-4c90-a22b-aad4575b3ef9" providerId="ADAL" clId="{E007D48F-F65A-4DB5-8EE3-999BD313FCBD}" dt="2020-05-31T03:06:02.544" v="615"/>
          <ac:inkMkLst>
            <pc:docMk/>
            <pc:sldMk cId="0" sldId="260"/>
            <ac:inkMk id="15" creationId="{E3C34D3B-28B6-4362-A5A0-A4F70B00F11A}"/>
          </ac:inkMkLst>
        </pc:inkChg>
        <pc:inkChg chg="add mod">
          <ac:chgData name="仁園 呂" userId="eef67f80-1e14-4c90-a22b-aad4575b3ef9" providerId="ADAL" clId="{E007D48F-F65A-4DB5-8EE3-999BD313FCBD}" dt="2020-05-31T03:06:02.544" v="615"/>
          <ac:inkMkLst>
            <pc:docMk/>
            <pc:sldMk cId="0" sldId="260"/>
            <ac:inkMk id="16" creationId="{94AB70DF-81AA-4D36-B5FE-CB976194F7F2}"/>
          </ac:inkMkLst>
        </pc:inkChg>
        <pc:inkChg chg="add mod">
          <ac:chgData name="仁園 呂" userId="eef67f80-1e14-4c90-a22b-aad4575b3ef9" providerId="ADAL" clId="{E007D48F-F65A-4DB5-8EE3-999BD313FCBD}" dt="2020-05-31T03:06:02.544" v="615"/>
          <ac:inkMkLst>
            <pc:docMk/>
            <pc:sldMk cId="0" sldId="260"/>
            <ac:inkMk id="17" creationId="{39032EC8-AD98-444A-990C-57E79B7D5592}"/>
          </ac:inkMkLst>
        </pc:inkChg>
        <pc:inkChg chg="add mod">
          <ac:chgData name="仁園 呂" userId="eef67f80-1e14-4c90-a22b-aad4575b3ef9" providerId="ADAL" clId="{E007D48F-F65A-4DB5-8EE3-999BD313FCBD}" dt="2020-05-31T03:06:02.544" v="615"/>
          <ac:inkMkLst>
            <pc:docMk/>
            <pc:sldMk cId="0" sldId="260"/>
            <ac:inkMk id="18" creationId="{225A05F8-EF4A-43D4-9132-759007D7361F}"/>
          </ac:inkMkLst>
        </pc:inkChg>
        <pc:inkChg chg="add mod">
          <ac:chgData name="仁園 呂" userId="eef67f80-1e14-4c90-a22b-aad4575b3ef9" providerId="ADAL" clId="{E007D48F-F65A-4DB5-8EE3-999BD313FCBD}" dt="2020-05-31T03:06:02.544" v="615"/>
          <ac:inkMkLst>
            <pc:docMk/>
            <pc:sldMk cId="0" sldId="260"/>
            <ac:inkMk id="19" creationId="{1532B3B2-3BF0-4827-9071-A046CC8E1DA9}"/>
          </ac:inkMkLst>
        </pc:inkChg>
        <pc:inkChg chg="add mod">
          <ac:chgData name="仁園 呂" userId="eef67f80-1e14-4c90-a22b-aad4575b3ef9" providerId="ADAL" clId="{E007D48F-F65A-4DB5-8EE3-999BD313FCBD}" dt="2020-05-31T03:06:02.544" v="615"/>
          <ac:inkMkLst>
            <pc:docMk/>
            <pc:sldMk cId="0" sldId="260"/>
            <ac:inkMk id="20" creationId="{9B60FE61-CFB5-4E2D-9FCC-D8F4882A8C94}"/>
          </ac:inkMkLst>
        </pc:inkChg>
        <pc:inkChg chg="add mod">
          <ac:chgData name="仁園 呂" userId="eef67f80-1e14-4c90-a22b-aad4575b3ef9" providerId="ADAL" clId="{E007D48F-F65A-4DB5-8EE3-999BD313FCBD}" dt="2020-05-31T03:06:02.544" v="615"/>
          <ac:inkMkLst>
            <pc:docMk/>
            <pc:sldMk cId="0" sldId="260"/>
            <ac:inkMk id="21" creationId="{2B51D6A5-FC4C-4E9F-97B4-0B1F396AED18}"/>
          </ac:inkMkLst>
        </pc:inkChg>
        <pc:inkChg chg="add mod">
          <ac:chgData name="仁園 呂" userId="eef67f80-1e14-4c90-a22b-aad4575b3ef9" providerId="ADAL" clId="{E007D48F-F65A-4DB5-8EE3-999BD313FCBD}" dt="2020-05-31T03:06:02.544" v="615"/>
          <ac:inkMkLst>
            <pc:docMk/>
            <pc:sldMk cId="0" sldId="260"/>
            <ac:inkMk id="22" creationId="{1CAE04C6-7C9C-4F67-AA54-1CCADB48C435}"/>
          </ac:inkMkLst>
        </pc:inkChg>
        <pc:inkChg chg="add mod">
          <ac:chgData name="仁園 呂" userId="eef67f80-1e14-4c90-a22b-aad4575b3ef9" providerId="ADAL" clId="{E007D48F-F65A-4DB5-8EE3-999BD313FCBD}" dt="2020-05-31T03:06:02.544" v="615"/>
          <ac:inkMkLst>
            <pc:docMk/>
            <pc:sldMk cId="0" sldId="260"/>
            <ac:inkMk id="23" creationId="{5CEB6FFD-FA3F-408D-B4C2-EED36E88C89E}"/>
          </ac:inkMkLst>
        </pc:inkChg>
        <pc:inkChg chg="add mod">
          <ac:chgData name="仁園 呂" userId="eef67f80-1e14-4c90-a22b-aad4575b3ef9" providerId="ADAL" clId="{E007D48F-F65A-4DB5-8EE3-999BD313FCBD}" dt="2020-05-31T03:06:02.544" v="615"/>
          <ac:inkMkLst>
            <pc:docMk/>
            <pc:sldMk cId="0" sldId="260"/>
            <ac:inkMk id="24" creationId="{CCFDE977-6DA9-4631-93C0-C7128456A953}"/>
          </ac:inkMkLst>
        </pc:inkChg>
        <pc:inkChg chg="add mod">
          <ac:chgData name="仁園 呂" userId="eef67f80-1e14-4c90-a22b-aad4575b3ef9" providerId="ADAL" clId="{E007D48F-F65A-4DB5-8EE3-999BD313FCBD}" dt="2020-05-31T03:06:02.544" v="615"/>
          <ac:inkMkLst>
            <pc:docMk/>
            <pc:sldMk cId="0" sldId="260"/>
            <ac:inkMk id="25" creationId="{3304C6BA-B1A4-49FA-BFC2-1B6FDFFF4B20}"/>
          </ac:inkMkLst>
        </pc:inkChg>
        <pc:inkChg chg="add mod">
          <ac:chgData name="仁園 呂" userId="eef67f80-1e14-4c90-a22b-aad4575b3ef9" providerId="ADAL" clId="{E007D48F-F65A-4DB5-8EE3-999BD313FCBD}" dt="2020-05-31T03:06:02.544" v="615"/>
          <ac:inkMkLst>
            <pc:docMk/>
            <pc:sldMk cId="0" sldId="260"/>
            <ac:inkMk id="26" creationId="{39CB88E8-8550-4E2B-8080-F929C94356C0}"/>
          </ac:inkMkLst>
        </pc:inkChg>
        <pc:inkChg chg="add mod">
          <ac:chgData name="仁園 呂" userId="eef67f80-1e14-4c90-a22b-aad4575b3ef9" providerId="ADAL" clId="{E007D48F-F65A-4DB5-8EE3-999BD313FCBD}" dt="2020-05-31T03:06:02.544" v="615"/>
          <ac:inkMkLst>
            <pc:docMk/>
            <pc:sldMk cId="0" sldId="260"/>
            <ac:inkMk id="27" creationId="{7AA96B2E-C38D-4671-AD66-4E126345F4A4}"/>
          </ac:inkMkLst>
        </pc:inkChg>
        <pc:inkChg chg="add mod">
          <ac:chgData name="仁園 呂" userId="eef67f80-1e14-4c90-a22b-aad4575b3ef9" providerId="ADAL" clId="{E007D48F-F65A-4DB5-8EE3-999BD313FCBD}" dt="2020-05-31T03:06:02.544" v="615"/>
          <ac:inkMkLst>
            <pc:docMk/>
            <pc:sldMk cId="0" sldId="260"/>
            <ac:inkMk id="28" creationId="{D59BEB43-CC49-4D0A-8E9C-E45392D88940}"/>
          </ac:inkMkLst>
        </pc:inkChg>
        <pc:inkChg chg="add mod">
          <ac:chgData name="仁園 呂" userId="eef67f80-1e14-4c90-a22b-aad4575b3ef9" providerId="ADAL" clId="{E007D48F-F65A-4DB5-8EE3-999BD313FCBD}" dt="2020-05-31T03:06:02.544" v="615"/>
          <ac:inkMkLst>
            <pc:docMk/>
            <pc:sldMk cId="0" sldId="260"/>
            <ac:inkMk id="29" creationId="{2CBDA441-E6B6-403F-AD61-587F4CEAF14B}"/>
          </ac:inkMkLst>
        </pc:inkChg>
        <pc:inkChg chg="add mod">
          <ac:chgData name="仁園 呂" userId="eef67f80-1e14-4c90-a22b-aad4575b3ef9" providerId="ADAL" clId="{E007D48F-F65A-4DB5-8EE3-999BD313FCBD}" dt="2020-05-31T03:06:02.544" v="615"/>
          <ac:inkMkLst>
            <pc:docMk/>
            <pc:sldMk cId="0" sldId="260"/>
            <ac:inkMk id="30" creationId="{67E4E32B-EA86-45FF-87AC-E31245919F8F}"/>
          </ac:inkMkLst>
        </pc:inkChg>
        <pc:inkChg chg="add mod">
          <ac:chgData name="仁園 呂" userId="eef67f80-1e14-4c90-a22b-aad4575b3ef9" providerId="ADAL" clId="{E007D48F-F65A-4DB5-8EE3-999BD313FCBD}" dt="2020-05-31T03:06:02.544" v="615"/>
          <ac:inkMkLst>
            <pc:docMk/>
            <pc:sldMk cId="0" sldId="260"/>
            <ac:inkMk id="31" creationId="{00FD5FCF-5943-4B84-BBB9-6BBCA9B2042B}"/>
          </ac:inkMkLst>
        </pc:inkChg>
        <pc:inkChg chg="add mod">
          <ac:chgData name="仁園 呂" userId="eef67f80-1e14-4c90-a22b-aad4575b3ef9" providerId="ADAL" clId="{E007D48F-F65A-4DB5-8EE3-999BD313FCBD}" dt="2020-05-31T03:06:02.544" v="615"/>
          <ac:inkMkLst>
            <pc:docMk/>
            <pc:sldMk cId="0" sldId="260"/>
            <ac:inkMk id="32" creationId="{480BE264-1D06-45BC-B809-CDC72F8B6650}"/>
          </ac:inkMkLst>
        </pc:inkChg>
        <pc:inkChg chg="add mod">
          <ac:chgData name="仁園 呂" userId="eef67f80-1e14-4c90-a22b-aad4575b3ef9" providerId="ADAL" clId="{E007D48F-F65A-4DB5-8EE3-999BD313FCBD}" dt="2020-05-31T03:06:02.544" v="615"/>
          <ac:inkMkLst>
            <pc:docMk/>
            <pc:sldMk cId="0" sldId="260"/>
            <ac:inkMk id="33" creationId="{B8BB77D8-720F-47A6-B3A9-B78CA80CE019}"/>
          </ac:inkMkLst>
        </pc:inkChg>
      </pc:sldChg>
      <pc:sldChg chg="addSp delSp modSp mod">
        <pc:chgData name="仁園 呂" userId="eef67f80-1e14-4c90-a22b-aad4575b3ef9" providerId="ADAL" clId="{E007D48F-F65A-4DB5-8EE3-999BD313FCBD}" dt="2020-05-31T03:06:28.481" v="652"/>
        <pc:sldMkLst>
          <pc:docMk/>
          <pc:sldMk cId="0" sldId="261"/>
        </pc:sldMkLst>
        <pc:grpChg chg="del mod">
          <ac:chgData name="仁園 呂" userId="eef67f80-1e14-4c90-a22b-aad4575b3ef9" providerId="ADAL" clId="{E007D48F-F65A-4DB5-8EE3-999BD313FCBD}" dt="2020-05-31T03:06:10.857" v="622"/>
          <ac:grpSpMkLst>
            <pc:docMk/>
            <pc:sldMk cId="0" sldId="261"/>
            <ac:grpSpMk id="12" creationId="{20854776-2135-42AB-97B4-8563FDD39C9E}"/>
          </ac:grpSpMkLst>
        </pc:grpChg>
        <pc:grpChg chg="mod">
          <ac:chgData name="仁園 呂" userId="eef67f80-1e14-4c90-a22b-aad4575b3ef9" providerId="ADAL" clId="{E007D48F-F65A-4DB5-8EE3-999BD313FCBD}" dt="2020-05-31T03:06:10.857" v="622"/>
          <ac:grpSpMkLst>
            <pc:docMk/>
            <pc:sldMk cId="0" sldId="261"/>
            <ac:grpSpMk id="13" creationId="{11E354CF-947F-4BA5-BEC4-0AF449B4DB61}"/>
          </ac:grpSpMkLst>
        </pc:grpChg>
        <pc:grpChg chg="del mod">
          <ac:chgData name="仁園 呂" userId="eef67f80-1e14-4c90-a22b-aad4575b3ef9" providerId="ADAL" clId="{E007D48F-F65A-4DB5-8EE3-999BD313FCBD}" dt="2020-05-31T03:06:21.600" v="640"/>
          <ac:grpSpMkLst>
            <pc:docMk/>
            <pc:sldMk cId="0" sldId="261"/>
            <ac:grpSpMk id="29" creationId="{5A22DD96-B0F3-4EB1-8B80-596ADE16809A}"/>
          </ac:grpSpMkLst>
        </pc:grpChg>
        <pc:grpChg chg="mod">
          <ac:chgData name="仁園 呂" userId="eef67f80-1e14-4c90-a22b-aad4575b3ef9" providerId="ADAL" clId="{E007D48F-F65A-4DB5-8EE3-999BD313FCBD}" dt="2020-05-31T03:06:20.611" v="638"/>
          <ac:grpSpMkLst>
            <pc:docMk/>
            <pc:sldMk cId="0" sldId="261"/>
            <ac:grpSpMk id="30" creationId="{0D7D1BA8-6EBF-4F8B-9C45-2860FD030EC7}"/>
          </ac:grpSpMkLst>
        </pc:grpChg>
        <pc:grpChg chg="mod">
          <ac:chgData name="仁園 呂" userId="eef67f80-1e14-4c90-a22b-aad4575b3ef9" providerId="ADAL" clId="{E007D48F-F65A-4DB5-8EE3-999BD313FCBD}" dt="2020-05-31T03:06:20.611" v="638"/>
          <ac:grpSpMkLst>
            <pc:docMk/>
            <pc:sldMk cId="0" sldId="261"/>
            <ac:grpSpMk id="31" creationId="{1953829C-B0AE-4292-93A0-65F9A9A0E16D}"/>
          </ac:grpSpMkLst>
        </pc:grpChg>
        <pc:grpChg chg="del mod">
          <ac:chgData name="仁園 呂" userId="eef67f80-1e14-4c90-a22b-aad4575b3ef9" providerId="ADAL" clId="{E007D48F-F65A-4DB5-8EE3-999BD313FCBD}" dt="2020-05-31T03:06:23.528" v="643"/>
          <ac:grpSpMkLst>
            <pc:docMk/>
            <pc:sldMk cId="0" sldId="261"/>
            <ac:grpSpMk id="33" creationId="{8D4A1958-9AE5-4B88-B97D-61DE761BE86E}"/>
          </ac:grpSpMkLst>
        </pc:grpChg>
        <pc:grpChg chg="del mod">
          <ac:chgData name="仁園 呂" userId="eef67f80-1e14-4c90-a22b-aad4575b3ef9" providerId="ADAL" clId="{E007D48F-F65A-4DB5-8EE3-999BD313FCBD}" dt="2020-05-31T03:06:28.481" v="652"/>
          <ac:grpSpMkLst>
            <pc:docMk/>
            <pc:sldMk cId="0" sldId="261"/>
            <ac:grpSpMk id="36" creationId="{0A35FE94-D18A-4B65-9584-F88E6643CDCA}"/>
          </ac:grpSpMkLst>
        </pc:grpChg>
        <pc:grpChg chg="del mod">
          <ac:chgData name="仁園 呂" userId="eef67f80-1e14-4c90-a22b-aad4575b3ef9" providerId="ADAL" clId="{E007D48F-F65A-4DB5-8EE3-999BD313FCBD}" dt="2020-05-31T03:06:28.481" v="652"/>
          <ac:grpSpMkLst>
            <pc:docMk/>
            <pc:sldMk cId="0" sldId="261"/>
            <ac:grpSpMk id="43" creationId="{72855B29-E950-4D43-8854-F90E983EA3ED}"/>
          </ac:grpSpMkLst>
        </pc:grpChg>
        <pc:grpChg chg="mod">
          <ac:chgData name="仁園 呂" userId="eef67f80-1e14-4c90-a22b-aad4575b3ef9" providerId="ADAL" clId="{E007D48F-F65A-4DB5-8EE3-999BD313FCBD}" dt="2020-05-31T03:06:28.481" v="652"/>
          <ac:grpSpMkLst>
            <pc:docMk/>
            <pc:sldMk cId="0" sldId="261"/>
            <ac:grpSpMk id="45" creationId="{66030070-2709-424E-815C-D81EEC3068AF}"/>
          </ac:grpSpMkLst>
        </pc:grpChg>
        <pc:inkChg chg="add mod">
          <ac:chgData name="仁園 呂" userId="eef67f80-1e14-4c90-a22b-aad4575b3ef9" providerId="ADAL" clId="{E007D48F-F65A-4DB5-8EE3-999BD313FCBD}" dt="2020-05-31T03:06:10.857" v="622"/>
          <ac:inkMkLst>
            <pc:docMk/>
            <pc:sldMk cId="0" sldId="261"/>
            <ac:inkMk id="3" creationId="{F3D6145F-5A03-46B0-9609-1A91BD1A97D7}"/>
          </ac:inkMkLst>
        </pc:inkChg>
        <pc:inkChg chg="add mod">
          <ac:chgData name="仁園 呂" userId="eef67f80-1e14-4c90-a22b-aad4575b3ef9" providerId="ADAL" clId="{E007D48F-F65A-4DB5-8EE3-999BD313FCBD}" dt="2020-05-31T03:06:10.857" v="622"/>
          <ac:inkMkLst>
            <pc:docMk/>
            <pc:sldMk cId="0" sldId="261"/>
            <ac:inkMk id="4" creationId="{954E6E08-1A62-4EFF-99C0-34906C89CE76}"/>
          </ac:inkMkLst>
        </pc:inkChg>
        <pc:inkChg chg="add mod">
          <ac:chgData name="仁園 呂" userId="eef67f80-1e14-4c90-a22b-aad4575b3ef9" providerId="ADAL" clId="{E007D48F-F65A-4DB5-8EE3-999BD313FCBD}" dt="2020-05-31T03:06:10.857" v="622"/>
          <ac:inkMkLst>
            <pc:docMk/>
            <pc:sldMk cId="0" sldId="261"/>
            <ac:inkMk id="8" creationId="{5A9F7F67-6850-4C7F-BB14-EF08B87E491D}"/>
          </ac:inkMkLst>
        </pc:inkChg>
        <pc:inkChg chg="add mod">
          <ac:chgData name="仁園 呂" userId="eef67f80-1e14-4c90-a22b-aad4575b3ef9" providerId="ADAL" clId="{E007D48F-F65A-4DB5-8EE3-999BD313FCBD}" dt="2020-05-31T03:06:10.857" v="622"/>
          <ac:inkMkLst>
            <pc:docMk/>
            <pc:sldMk cId="0" sldId="261"/>
            <ac:inkMk id="9" creationId="{A7F74084-C189-4711-AE42-2442A2ED04B6}"/>
          </ac:inkMkLst>
        </pc:inkChg>
        <pc:inkChg chg="add mod">
          <ac:chgData name="仁園 呂" userId="eef67f80-1e14-4c90-a22b-aad4575b3ef9" providerId="ADAL" clId="{E007D48F-F65A-4DB5-8EE3-999BD313FCBD}" dt="2020-05-31T03:06:10.857" v="622"/>
          <ac:inkMkLst>
            <pc:docMk/>
            <pc:sldMk cId="0" sldId="261"/>
            <ac:inkMk id="10" creationId="{257AB869-9945-4E13-A8B5-75AF271C504B}"/>
          </ac:inkMkLst>
        </pc:inkChg>
        <pc:inkChg chg="add mod">
          <ac:chgData name="仁園 呂" userId="eef67f80-1e14-4c90-a22b-aad4575b3ef9" providerId="ADAL" clId="{E007D48F-F65A-4DB5-8EE3-999BD313FCBD}" dt="2020-05-31T03:06:10.857" v="622"/>
          <ac:inkMkLst>
            <pc:docMk/>
            <pc:sldMk cId="0" sldId="261"/>
            <ac:inkMk id="11" creationId="{DFC5972A-38CB-4684-B658-05666D22491B}"/>
          </ac:inkMkLst>
        </pc:inkChg>
        <pc:inkChg chg="add mod">
          <ac:chgData name="仁園 呂" userId="eef67f80-1e14-4c90-a22b-aad4575b3ef9" providerId="ADAL" clId="{E007D48F-F65A-4DB5-8EE3-999BD313FCBD}" dt="2020-05-31T03:06:20.611" v="638"/>
          <ac:inkMkLst>
            <pc:docMk/>
            <pc:sldMk cId="0" sldId="261"/>
            <ac:inkMk id="14" creationId="{CF6623CA-6857-4A86-A62F-DF3882DACB00}"/>
          </ac:inkMkLst>
        </pc:inkChg>
        <pc:inkChg chg="add mod">
          <ac:chgData name="仁園 呂" userId="eef67f80-1e14-4c90-a22b-aad4575b3ef9" providerId="ADAL" clId="{E007D48F-F65A-4DB5-8EE3-999BD313FCBD}" dt="2020-05-31T03:06:20.611" v="638"/>
          <ac:inkMkLst>
            <pc:docMk/>
            <pc:sldMk cId="0" sldId="261"/>
            <ac:inkMk id="15" creationId="{C723EE21-D902-43FB-8705-C044CC976927}"/>
          </ac:inkMkLst>
        </pc:inkChg>
        <pc:inkChg chg="add mod">
          <ac:chgData name="仁園 呂" userId="eef67f80-1e14-4c90-a22b-aad4575b3ef9" providerId="ADAL" clId="{E007D48F-F65A-4DB5-8EE3-999BD313FCBD}" dt="2020-05-31T03:06:20.611" v="638"/>
          <ac:inkMkLst>
            <pc:docMk/>
            <pc:sldMk cId="0" sldId="261"/>
            <ac:inkMk id="16" creationId="{D4345489-73CD-4E1F-BCB4-2D368D96E675}"/>
          </ac:inkMkLst>
        </pc:inkChg>
        <pc:inkChg chg="add mod">
          <ac:chgData name="仁園 呂" userId="eef67f80-1e14-4c90-a22b-aad4575b3ef9" providerId="ADAL" clId="{E007D48F-F65A-4DB5-8EE3-999BD313FCBD}" dt="2020-05-31T03:06:20.611" v="638"/>
          <ac:inkMkLst>
            <pc:docMk/>
            <pc:sldMk cId="0" sldId="261"/>
            <ac:inkMk id="17" creationId="{23D0F64D-2555-4617-ABC3-6391D86DD30E}"/>
          </ac:inkMkLst>
        </pc:inkChg>
        <pc:inkChg chg="add mod">
          <ac:chgData name="仁園 呂" userId="eef67f80-1e14-4c90-a22b-aad4575b3ef9" providerId="ADAL" clId="{E007D48F-F65A-4DB5-8EE3-999BD313FCBD}" dt="2020-05-31T03:06:20.611" v="638"/>
          <ac:inkMkLst>
            <pc:docMk/>
            <pc:sldMk cId="0" sldId="261"/>
            <ac:inkMk id="18" creationId="{2DD1BC37-1C64-4398-BCD2-8F9EC966E9B2}"/>
          </ac:inkMkLst>
        </pc:inkChg>
        <pc:inkChg chg="add mod">
          <ac:chgData name="仁園 呂" userId="eef67f80-1e14-4c90-a22b-aad4575b3ef9" providerId="ADAL" clId="{E007D48F-F65A-4DB5-8EE3-999BD313FCBD}" dt="2020-05-31T03:06:28.481" v="652"/>
          <ac:inkMkLst>
            <pc:docMk/>
            <pc:sldMk cId="0" sldId="261"/>
            <ac:inkMk id="19" creationId="{4ADFECF2-0D90-4964-93BD-343DB5796790}"/>
          </ac:inkMkLst>
        </pc:inkChg>
        <pc:inkChg chg="add mod">
          <ac:chgData name="仁園 呂" userId="eef67f80-1e14-4c90-a22b-aad4575b3ef9" providerId="ADAL" clId="{E007D48F-F65A-4DB5-8EE3-999BD313FCBD}" dt="2020-05-31T03:06:28.481" v="652"/>
          <ac:inkMkLst>
            <pc:docMk/>
            <pc:sldMk cId="0" sldId="261"/>
            <ac:inkMk id="20" creationId="{54C79622-336B-4BBF-BE18-8B378D05E1AD}"/>
          </ac:inkMkLst>
        </pc:inkChg>
        <pc:inkChg chg="add mod">
          <ac:chgData name="仁園 呂" userId="eef67f80-1e14-4c90-a22b-aad4575b3ef9" providerId="ADAL" clId="{E007D48F-F65A-4DB5-8EE3-999BD313FCBD}" dt="2020-05-31T03:06:28.481" v="652"/>
          <ac:inkMkLst>
            <pc:docMk/>
            <pc:sldMk cId="0" sldId="261"/>
            <ac:inkMk id="21" creationId="{6D590470-0FC4-4F74-8CAD-C69AFFFD347E}"/>
          </ac:inkMkLst>
        </pc:inkChg>
        <pc:inkChg chg="add mod">
          <ac:chgData name="仁園 呂" userId="eef67f80-1e14-4c90-a22b-aad4575b3ef9" providerId="ADAL" clId="{E007D48F-F65A-4DB5-8EE3-999BD313FCBD}" dt="2020-05-31T03:06:28.481" v="652"/>
          <ac:inkMkLst>
            <pc:docMk/>
            <pc:sldMk cId="0" sldId="261"/>
            <ac:inkMk id="22" creationId="{963CA613-BB9D-44E8-AE93-085124417845}"/>
          </ac:inkMkLst>
        </pc:inkChg>
        <pc:inkChg chg="add mod">
          <ac:chgData name="仁園 呂" userId="eef67f80-1e14-4c90-a22b-aad4575b3ef9" providerId="ADAL" clId="{E007D48F-F65A-4DB5-8EE3-999BD313FCBD}" dt="2020-05-31T03:06:28.481" v="652"/>
          <ac:inkMkLst>
            <pc:docMk/>
            <pc:sldMk cId="0" sldId="261"/>
            <ac:inkMk id="23" creationId="{3E736B99-4BA5-4417-990A-A669CA333CC1}"/>
          </ac:inkMkLst>
        </pc:inkChg>
        <pc:inkChg chg="add mod">
          <ac:chgData name="仁園 呂" userId="eef67f80-1e14-4c90-a22b-aad4575b3ef9" providerId="ADAL" clId="{E007D48F-F65A-4DB5-8EE3-999BD313FCBD}" dt="2020-05-31T03:06:28.481" v="652"/>
          <ac:inkMkLst>
            <pc:docMk/>
            <pc:sldMk cId="0" sldId="261"/>
            <ac:inkMk id="24" creationId="{E5FD8D8E-2205-4713-BA81-CD1343468E8E}"/>
          </ac:inkMkLst>
        </pc:inkChg>
        <pc:inkChg chg="add mod">
          <ac:chgData name="仁園 呂" userId="eef67f80-1e14-4c90-a22b-aad4575b3ef9" providerId="ADAL" clId="{E007D48F-F65A-4DB5-8EE3-999BD313FCBD}" dt="2020-05-31T03:06:28.481" v="652"/>
          <ac:inkMkLst>
            <pc:docMk/>
            <pc:sldMk cId="0" sldId="261"/>
            <ac:inkMk id="25" creationId="{D0A87FBD-6071-4F2C-B5FD-64CD1DF50452}"/>
          </ac:inkMkLst>
        </pc:inkChg>
        <pc:inkChg chg="add mod">
          <ac:chgData name="仁園 呂" userId="eef67f80-1e14-4c90-a22b-aad4575b3ef9" providerId="ADAL" clId="{E007D48F-F65A-4DB5-8EE3-999BD313FCBD}" dt="2020-05-31T03:06:28.481" v="652"/>
          <ac:inkMkLst>
            <pc:docMk/>
            <pc:sldMk cId="0" sldId="261"/>
            <ac:inkMk id="26" creationId="{F9DB798A-3A6D-4E00-8CE0-B775EB024559}"/>
          </ac:inkMkLst>
        </pc:inkChg>
        <pc:inkChg chg="add mod">
          <ac:chgData name="仁園 呂" userId="eef67f80-1e14-4c90-a22b-aad4575b3ef9" providerId="ADAL" clId="{E007D48F-F65A-4DB5-8EE3-999BD313FCBD}" dt="2020-05-31T03:06:28.481" v="652"/>
          <ac:inkMkLst>
            <pc:docMk/>
            <pc:sldMk cId="0" sldId="261"/>
            <ac:inkMk id="27" creationId="{7005C42F-9017-4481-AA46-47D443917A63}"/>
          </ac:inkMkLst>
        </pc:inkChg>
        <pc:inkChg chg="add mod">
          <ac:chgData name="仁園 呂" userId="eef67f80-1e14-4c90-a22b-aad4575b3ef9" providerId="ADAL" clId="{E007D48F-F65A-4DB5-8EE3-999BD313FCBD}" dt="2020-05-31T03:06:28.481" v="652"/>
          <ac:inkMkLst>
            <pc:docMk/>
            <pc:sldMk cId="0" sldId="261"/>
            <ac:inkMk id="28" creationId="{8751AF1A-E843-4DF0-9869-2F30B5307E80}"/>
          </ac:inkMkLst>
        </pc:inkChg>
        <pc:inkChg chg="add mod">
          <ac:chgData name="仁園 呂" userId="eef67f80-1e14-4c90-a22b-aad4575b3ef9" providerId="ADAL" clId="{E007D48F-F65A-4DB5-8EE3-999BD313FCBD}" dt="2020-05-31T03:06:28.481" v="652"/>
          <ac:inkMkLst>
            <pc:docMk/>
            <pc:sldMk cId="0" sldId="261"/>
            <ac:inkMk id="32" creationId="{E6FD7392-013C-4F02-BB37-223EEE81FB94}"/>
          </ac:inkMkLst>
        </pc:inkChg>
        <pc:inkChg chg="add mod">
          <ac:chgData name="仁園 呂" userId="eef67f80-1e14-4c90-a22b-aad4575b3ef9" providerId="ADAL" clId="{E007D48F-F65A-4DB5-8EE3-999BD313FCBD}" dt="2020-05-31T03:06:28.481" v="652"/>
          <ac:inkMkLst>
            <pc:docMk/>
            <pc:sldMk cId="0" sldId="261"/>
            <ac:inkMk id="34" creationId="{E2DAE34F-5D8A-4A78-976F-29EBAB63B968}"/>
          </ac:inkMkLst>
        </pc:inkChg>
        <pc:inkChg chg="add mod">
          <ac:chgData name="仁園 呂" userId="eef67f80-1e14-4c90-a22b-aad4575b3ef9" providerId="ADAL" clId="{E007D48F-F65A-4DB5-8EE3-999BD313FCBD}" dt="2020-05-31T03:06:28.481" v="652"/>
          <ac:inkMkLst>
            <pc:docMk/>
            <pc:sldMk cId="0" sldId="261"/>
            <ac:inkMk id="35" creationId="{6884A82C-B5A2-4F7E-9B95-E541A93565ED}"/>
          </ac:inkMkLst>
        </pc:inkChg>
        <pc:inkChg chg="add mod">
          <ac:chgData name="仁園 呂" userId="eef67f80-1e14-4c90-a22b-aad4575b3ef9" providerId="ADAL" clId="{E007D48F-F65A-4DB5-8EE3-999BD313FCBD}" dt="2020-05-31T03:06:28.481" v="652"/>
          <ac:inkMkLst>
            <pc:docMk/>
            <pc:sldMk cId="0" sldId="261"/>
            <ac:inkMk id="37" creationId="{6205D8A9-61C6-400A-878B-81F8651127FB}"/>
          </ac:inkMkLst>
        </pc:inkChg>
        <pc:inkChg chg="add mod">
          <ac:chgData name="仁園 呂" userId="eef67f80-1e14-4c90-a22b-aad4575b3ef9" providerId="ADAL" clId="{E007D48F-F65A-4DB5-8EE3-999BD313FCBD}" dt="2020-05-31T03:06:28.481" v="652"/>
          <ac:inkMkLst>
            <pc:docMk/>
            <pc:sldMk cId="0" sldId="261"/>
            <ac:inkMk id="38" creationId="{0AF41424-609C-4B1B-AE7C-8F1DDBD85EF3}"/>
          </ac:inkMkLst>
        </pc:inkChg>
        <pc:inkChg chg="add mod">
          <ac:chgData name="仁園 呂" userId="eef67f80-1e14-4c90-a22b-aad4575b3ef9" providerId="ADAL" clId="{E007D48F-F65A-4DB5-8EE3-999BD313FCBD}" dt="2020-05-31T03:06:28.481" v="652"/>
          <ac:inkMkLst>
            <pc:docMk/>
            <pc:sldMk cId="0" sldId="261"/>
            <ac:inkMk id="39" creationId="{F6BF6B06-3D51-4536-85EA-059E31D3E7FC}"/>
          </ac:inkMkLst>
        </pc:inkChg>
        <pc:inkChg chg="add mod">
          <ac:chgData name="仁園 呂" userId="eef67f80-1e14-4c90-a22b-aad4575b3ef9" providerId="ADAL" clId="{E007D48F-F65A-4DB5-8EE3-999BD313FCBD}" dt="2020-05-31T03:06:28.481" v="652"/>
          <ac:inkMkLst>
            <pc:docMk/>
            <pc:sldMk cId="0" sldId="261"/>
            <ac:inkMk id="40" creationId="{2986FB53-3880-4F8D-AEE5-FA7ED02E8B2A}"/>
          </ac:inkMkLst>
        </pc:inkChg>
        <pc:inkChg chg="add mod">
          <ac:chgData name="仁園 呂" userId="eef67f80-1e14-4c90-a22b-aad4575b3ef9" providerId="ADAL" clId="{E007D48F-F65A-4DB5-8EE3-999BD313FCBD}" dt="2020-05-31T03:06:28.481" v="652"/>
          <ac:inkMkLst>
            <pc:docMk/>
            <pc:sldMk cId="0" sldId="261"/>
            <ac:inkMk id="41" creationId="{B49BF6D0-B548-4467-A62D-C61B77C58AA5}"/>
          </ac:inkMkLst>
        </pc:inkChg>
        <pc:inkChg chg="add mod">
          <ac:chgData name="仁園 呂" userId="eef67f80-1e14-4c90-a22b-aad4575b3ef9" providerId="ADAL" clId="{E007D48F-F65A-4DB5-8EE3-999BD313FCBD}" dt="2020-05-31T03:06:28.481" v="652"/>
          <ac:inkMkLst>
            <pc:docMk/>
            <pc:sldMk cId="0" sldId="261"/>
            <ac:inkMk id="42" creationId="{1CEFFE01-582B-4A62-88EC-841CA1760F05}"/>
          </ac:inkMkLst>
        </pc:inkChg>
        <pc:inkChg chg="add mod">
          <ac:chgData name="仁園 呂" userId="eef67f80-1e14-4c90-a22b-aad4575b3ef9" providerId="ADAL" clId="{E007D48F-F65A-4DB5-8EE3-999BD313FCBD}" dt="2020-05-31T03:06:28.481" v="652"/>
          <ac:inkMkLst>
            <pc:docMk/>
            <pc:sldMk cId="0" sldId="261"/>
            <ac:inkMk id="44" creationId="{A0E449CF-70FE-4EE3-898F-565E548FFD6B}"/>
          </ac:inkMkLst>
        </pc:inkChg>
      </pc:sldChg>
      <pc:sldChg chg="addSp delSp modSp mod">
        <pc:chgData name="仁園 呂" userId="eef67f80-1e14-4c90-a22b-aad4575b3ef9" providerId="ADAL" clId="{E007D48F-F65A-4DB5-8EE3-999BD313FCBD}" dt="2020-05-31T03:25:56.571" v="1507" actId="20577"/>
        <pc:sldMkLst>
          <pc:docMk/>
          <pc:sldMk cId="0" sldId="262"/>
        </pc:sldMkLst>
        <pc:spChg chg="del mod">
          <ac:chgData name="仁園 呂" userId="eef67f80-1e14-4c90-a22b-aad4575b3ef9" providerId="ADAL" clId="{E007D48F-F65A-4DB5-8EE3-999BD313FCBD}" dt="2020-05-31T03:20:25.620" v="1183" actId="21"/>
          <ac:spMkLst>
            <pc:docMk/>
            <pc:sldMk cId="0" sldId="262"/>
            <ac:spMk id="3" creationId="{00000000-0000-0000-0000-000000000000}"/>
          </ac:spMkLst>
        </pc:spChg>
        <pc:spChg chg="add del mod">
          <ac:chgData name="仁園 呂" userId="eef67f80-1e14-4c90-a22b-aad4575b3ef9" providerId="ADAL" clId="{E007D48F-F65A-4DB5-8EE3-999BD313FCBD}" dt="2020-05-31T03:21:04.564" v="1192" actId="478"/>
          <ac:spMkLst>
            <pc:docMk/>
            <pc:sldMk cId="0" sldId="262"/>
            <ac:spMk id="6" creationId="{BFB60828-19D7-4A6A-ACD3-6091DA48005E}"/>
          </ac:spMkLst>
        </pc:spChg>
        <pc:spChg chg="add mod">
          <ac:chgData name="仁園 呂" userId="eef67f80-1e14-4c90-a22b-aad4575b3ef9" providerId="ADAL" clId="{E007D48F-F65A-4DB5-8EE3-999BD313FCBD}" dt="2020-05-31T03:25:56.571" v="1507" actId="20577"/>
          <ac:spMkLst>
            <pc:docMk/>
            <pc:sldMk cId="0" sldId="262"/>
            <ac:spMk id="8" creationId="{1B855564-51A9-4A4A-8224-B7C84B94AF92}"/>
          </ac:spMkLst>
        </pc:spChg>
        <pc:graphicFrameChg chg="del">
          <ac:chgData name="仁園 呂" userId="eef67f80-1e14-4c90-a22b-aad4575b3ef9" providerId="ADAL" clId="{E007D48F-F65A-4DB5-8EE3-999BD313FCBD}" dt="2020-05-31T03:20:25.620" v="1183" actId="21"/>
          <ac:graphicFrameMkLst>
            <pc:docMk/>
            <pc:sldMk cId="0" sldId="262"/>
            <ac:graphicFrameMk id="4"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7"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8"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9"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0"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1"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2" creationId="{00000000-0000-0000-0000-000000000000}"/>
          </ac:graphicFrameMkLst>
        </pc:graphicFrameChg>
        <pc:picChg chg="add mod">
          <ac:chgData name="仁園 呂" userId="eef67f80-1e14-4c90-a22b-aad4575b3ef9" providerId="ADAL" clId="{E007D48F-F65A-4DB5-8EE3-999BD313FCBD}" dt="2020-05-31T03:22:29.859" v="1203" actId="1076"/>
          <ac:picMkLst>
            <pc:docMk/>
            <pc:sldMk cId="0" sldId="262"/>
            <ac:picMk id="7" creationId="{11915BE2-BD4B-44BE-9B47-A5A8545C3E51}"/>
          </ac:picMkLst>
        </pc:picChg>
        <pc:picChg chg="mod">
          <ac:chgData name="仁園 呂" userId="eef67f80-1e14-4c90-a22b-aad4575b3ef9" providerId="ADAL" clId="{E007D48F-F65A-4DB5-8EE3-999BD313FCBD}" dt="2020-05-31T03:21:31.626" v="1197" actId="1076"/>
          <ac:picMkLst>
            <pc:docMk/>
            <pc:sldMk cId="0" sldId="262"/>
            <ac:picMk id="11" creationId="{00000000-0000-0000-0000-000000000000}"/>
          </ac:picMkLst>
        </pc:picChg>
      </pc:sldChg>
      <pc:sldChg chg="addSp modSp mod">
        <pc:chgData name="仁園 呂" userId="eef67f80-1e14-4c90-a22b-aad4575b3ef9" providerId="ADAL" clId="{E007D48F-F65A-4DB5-8EE3-999BD313FCBD}" dt="2020-05-31T03:20:55.028" v="1190" actId="1076"/>
        <pc:sldMkLst>
          <pc:docMk/>
          <pc:sldMk cId="0" sldId="263"/>
        </pc:sldMkLst>
        <pc:spChg chg="add mod">
          <ac:chgData name="仁園 呂" userId="eef67f80-1e14-4c90-a22b-aad4575b3ef9" providerId="ADAL" clId="{E007D48F-F65A-4DB5-8EE3-999BD313FCBD}" dt="2020-05-31T03:20:55.028" v="1190" actId="1076"/>
          <ac:spMkLst>
            <pc:docMk/>
            <pc:sldMk cId="0" sldId="263"/>
            <ac:spMk id="6" creationId="{54F818F2-0204-41FE-BB04-B19B43ACB9D1}"/>
          </ac:spMkLst>
        </pc:spChg>
        <pc:graphicFrameChg chg="add mod">
          <ac:chgData name="仁園 呂" userId="eef67f80-1e14-4c90-a22b-aad4575b3ef9" providerId="ADAL" clId="{E007D48F-F65A-4DB5-8EE3-999BD313FCBD}" dt="2020-05-31T03:20:55.028" v="1190" actId="1076"/>
          <ac:graphicFrameMkLst>
            <pc:docMk/>
            <pc:sldMk cId="0" sldId="263"/>
            <ac:graphicFrameMk id="7" creationId="{583A36A6-F611-4EDC-AC6E-009690908C6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8" creationId="{9D0DE340-8877-40F0-AFBA-5267FC46FC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9" creationId="{D1A12CC5-46F8-4A08-9690-30FFFDB289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0" creationId="{C0B26F61-1D65-4913-AA04-DF4ACAE65583}"/>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1" creationId="{776C052C-1080-4C16-94B5-163C36EEEEB0}"/>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2" creationId="{314BCE31-BEFE-4182-B802-E4700A68385A}"/>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3" creationId="{03818A48-6EC1-49CE-94CA-ABC418EB528A}"/>
          </ac:graphicFrameMkLst>
        </pc:graphicFrameChg>
        <pc:picChg chg="mod">
          <ac:chgData name="仁園 呂" userId="eef67f80-1e14-4c90-a22b-aad4575b3ef9" providerId="ADAL" clId="{E007D48F-F65A-4DB5-8EE3-999BD313FCBD}" dt="2020-05-31T03:20:46.827" v="1189" actId="1076"/>
          <ac:picMkLst>
            <pc:docMk/>
            <pc:sldMk cId="0" sldId="263"/>
            <ac:picMk id="7171" creationId="{00000000-0000-0000-0000-000000000000}"/>
          </ac:picMkLst>
        </pc:picChg>
      </pc:sldChg>
      <pc:sldChg chg="addSp delSp modSp mod">
        <pc:chgData name="仁園 呂" userId="eef67f80-1e14-4c90-a22b-aad4575b3ef9" providerId="ADAL" clId="{E007D48F-F65A-4DB5-8EE3-999BD313FCBD}" dt="2020-05-31T03:41:07.384" v="1816" actId="20577"/>
        <pc:sldMkLst>
          <pc:docMk/>
          <pc:sldMk cId="0" sldId="264"/>
        </pc:sldMkLst>
        <pc:spChg chg="mod">
          <ac:chgData name="仁園 呂" userId="eef67f80-1e14-4c90-a22b-aad4575b3ef9" providerId="ADAL" clId="{E007D48F-F65A-4DB5-8EE3-999BD313FCBD}" dt="2020-05-31T03:38:43.781" v="1782"/>
          <ac:spMkLst>
            <pc:docMk/>
            <pc:sldMk cId="0" sldId="264"/>
            <ac:spMk id="2" creationId="{00000000-0000-0000-0000-000000000000}"/>
          </ac:spMkLst>
        </pc:spChg>
        <pc:spChg chg="mod">
          <ac:chgData name="仁園 呂" userId="eef67f80-1e14-4c90-a22b-aad4575b3ef9" providerId="ADAL" clId="{E007D48F-F65A-4DB5-8EE3-999BD313FCBD}" dt="2020-05-31T03:41:07.384" v="1816" actId="20577"/>
          <ac:spMkLst>
            <pc:docMk/>
            <pc:sldMk cId="0" sldId="264"/>
            <ac:spMk id="3" creationId="{00000000-0000-0000-0000-000000000000}"/>
          </ac:spMkLst>
        </pc:spChg>
        <pc:spChg chg="add del mod">
          <ac:chgData name="仁園 呂" userId="eef67f80-1e14-4c90-a22b-aad4575b3ef9" providerId="ADAL" clId="{E007D48F-F65A-4DB5-8EE3-999BD313FCBD}" dt="2020-05-31T03:37:13.430" v="1776"/>
          <ac:spMkLst>
            <pc:docMk/>
            <pc:sldMk cId="0" sldId="264"/>
            <ac:spMk id="6" creationId="{D4253611-4048-496E-B618-94D73BF4A20F}"/>
          </ac:spMkLst>
        </pc:spChg>
      </pc:sldChg>
      <pc:sldChg chg="modSp mod">
        <pc:chgData name="仁園 呂" userId="eef67f80-1e14-4c90-a22b-aad4575b3ef9" providerId="ADAL" clId="{E007D48F-F65A-4DB5-8EE3-999BD313FCBD}" dt="2020-05-31T03:53:57.466" v="2487"/>
        <pc:sldMkLst>
          <pc:docMk/>
          <pc:sldMk cId="0" sldId="265"/>
        </pc:sldMkLst>
        <pc:spChg chg="mod">
          <ac:chgData name="仁園 呂" userId="eef67f80-1e14-4c90-a22b-aad4575b3ef9" providerId="ADAL" clId="{E007D48F-F65A-4DB5-8EE3-999BD313FCBD}" dt="2020-05-31T03:53:57.466" v="2487"/>
          <ac:spMkLst>
            <pc:docMk/>
            <pc:sldMk cId="0" sldId="265"/>
            <ac:spMk id="3" creationId="{00000000-0000-0000-0000-000000000000}"/>
          </ac:spMkLst>
        </pc:spChg>
      </pc:sldChg>
      <pc:sldChg chg="addSp delSp modSp mod">
        <pc:chgData name="仁園 呂" userId="eef67f80-1e14-4c90-a22b-aad4575b3ef9" providerId="ADAL" clId="{E007D48F-F65A-4DB5-8EE3-999BD313FCBD}" dt="2020-05-31T04:15:39.451" v="3199" actId="9405"/>
        <pc:sldMkLst>
          <pc:docMk/>
          <pc:sldMk cId="0" sldId="266"/>
        </pc:sldMkLst>
        <pc:spChg chg="mod">
          <ac:chgData name="仁園 呂" userId="eef67f80-1e14-4c90-a22b-aad4575b3ef9" providerId="ADAL" clId="{E007D48F-F65A-4DB5-8EE3-999BD313FCBD}" dt="2020-05-31T04:10:15.592" v="3005" actId="14100"/>
          <ac:spMkLst>
            <pc:docMk/>
            <pc:sldMk cId="0" sldId="266"/>
            <ac:spMk id="3" creationId="{00000000-0000-0000-0000-000000000000}"/>
          </ac:spMkLst>
        </pc:spChg>
        <pc:grpChg chg="del mod">
          <ac:chgData name="仁園 呂" userId="eef67f80-1e14-4c90-a22b-aad4575b3ef9" providerId="ADAL" clId="{E007D48F-F65A-4DB5-8EE3-999BD313FCBD}" dt="2020-05-31T04:11:31.583" v="3030"/>
          <ac:grpSpMkLst>
            <pc:docMk/>
            <pc:sldMk cId="0" sldId="266"/>
            <ac:grpSpMk id="12" creationId="{1294F11C-A5E7-42BC-B0CE-ACD72B5CC77D}"/>
          </ac:grpSpMkLst>
        </pc:grpChg>
        <pc:grpChg chg="del mod">
          <ac:chgData name="仁園 呂" userId="eef67f80-1e14-4c90-a22b-aad4575b3ef9" providerId="ADAL" clId="{E007D48F-F65A-4DB5-8EE3-999BD313FCBD}" dt="2020-05-31T04:11:31.582" v="3029"/>
          <ac:grpSpMkLst>
            <pc:docMk/>
            <pc:sldMk cId="0" sldId="266"/>
            <ac:grpSpMk id="16" creationId="{3EE26416-75F1-4549-91BC-631134266E34}"/>
          </ac:grpSpMkLst>
        </pc:grpChg>
        <pc:grpChg chg="del mod">
          <ac:chgData name="仁園 呂" userId="eef67f80-1e14-4c90-a22b-aad4575b3ef9" providerId="ADAL" clId="{E007D48F-F65A-4DB5-8EE3-999BD313FCBD}" dt="2020-05-31T04:11:41.700" v="3036"/>
          <ac:grpSpMkLst>
            <pc:docMk/>
            <pc:sldMk cId="0" sldId="266"/>
            <ac:grpSpMk id="21" creationId="{C2C0FB5B-86FF-4F22-9208-DCBFAEE69B8C}"/>
          </ac:grpSpMkLst>
        </pc:grpChg>
        <pc:grpChg chg="del mod">
          <ac:chgData name="仁園 呂" userId="eef67f80-1e14-4c90-a22b-aad4575b3ef9" providerId="ADAL" clId="{E007D48F-F65A-4DB5-8EE3-999BD313FCBD}" dt="2020-05-31T04:11:44.987" v="3041"/>
          <ac:grpSpMkLst>
            <pc:docMk/>
            <pc:sldMk cId="0" sldId="266"/>
            <ac:grpSpMk id="24" creationId="{A8680DAD-EA21-43C7-8B50-E08085C90266}"/>
          </ac:grpSpMkLst>
        </pc:grpChg>
        <pc:grpChg chg="del mod">
          <ac:chgData name="仁園 呂" userId="eef67f80-1e14-4c90-a22b-aad4575b3ef9" providerId="ADAL" clId="{E007D48F-F65A-4DB5-8EE3-999BD313FCBD}" dt="2020-05-31T04:11:53.797" v="3051"/>
          <ac:grpSpMkLst>
            <pc:docMk/>
            <pc:sldMk cId="0" sldId="266"/>
            <ac:grpSpMk id="29" creationId="{BC53F900-BDED-421E-BF14-B2A0C9E241F2}"/>
          </ac:grpSpMkLst>
        </pc:grpChg>
        <pc:grpChg chg="del mod">
          <ac:chgData name="仁園 呂" userId="eef67f80-1e14-4c90-a22b-aad4575b3ef9" providerId="ADAL" clId="{E007D48F-F65A-4DB5-8EE3-999BD313FCBD}" dt="2020-05-31T04:12:14.945" v="3086"/>
          <ac:grpSpMkLst>
            <pc:docMk/>
            <pc:sldMk cId="0" sldId="266"/>
            <ac:grpSpMk id="33" creationId="{D953845B-C6AB-4BD3-AC54-BEAD2056E96E}"/>
          </ac:grpSpMkLst>
        </pc:grpChg>
        <pc:grpChg chg="del mod">
          <ac:chgData name="仁園 呂" userId="eef67f80-1e14-4c90-a22b-aad4575b3ef9" providerId="ADAL" clId="{E007D48F-F65A-4DB5-8EE3-999BD313FCBD}" dt="2020-05-31T04:12:14.943" v="3082"/>
          <ac:grpSpMkLst>
            <pc:docMk/>
            <pc:sldMk cId="0" sldId="266"/>
            <ac:grpSpMk id="42" creationId="{70FCE934-FD6C-4EC0-9BFF-D2E8F02D2F24}"/>
          </ac:grpSpMkLst>
        </pc:grpChg>
        <pc:grpChg chg="del mod">
          <ac:chgData name="仁園 呂" userId="eef67f80-1e14-4c90-a22b-aad4575b3ef9" providerId="ADAL" clId="{E007D48F-F65A-4DB5-8EE3-999BD313FCBD}" dt="2020-05-31T04:12:14.942" v="3081"/>
          <ac:grpSpMkLst>
            <pc:docMk/>
            <pc:sldMk cId="0" sldId="266"/>
            <ac:grpSpMk id="49" creationId="{B9ADD5A2-BB7A-4797-BEC8-CE46DF7B53F8}"/>
          </ac:grpSpMkLst>
        </pc:grpChg>
        <pc:grpChg chg="mod">
          <ac:chgData name="仁園 呂" userId="eef67f80-1e14-4c90-a22b-aad4575b3ef9" providerId="ADAL" clId="{E007D48F-F65A-4DB5-8EE3-999BD313FCBD}" dt="2020-05-31T04:12:19.907" v="3094"/>
          <ac:grpSpMkLst>
            <pc:docMk/>
            <pc:sldMk cId="0" sldId="266"/>
            <ac:grpSpMk id="54" creationId="{C7CE728D-89B8-41AA-B05B-E4AE2B597475}"/>
          </ac:grpSpMkLst>
        </pc:grpChg>
        <pc:grpChg chg="del mod">
          <ac:chgData name="仁園 呂" userId="eef67f80-1e14-4c90-a22b-aad4575b3ef9" providerId="ADAL" clId="{E007D48F-F65A-4DB5-8EE3-999BD313FCBD}" dt="2020-05-31T04:12:23.672" v="3100"/>
          <ac:grpSpMkLst>
            <pc:docMk/>
            <pc:sldMk cId="0" sldId="266"/>
            <ac:grpSpMk id="58" creationId="{CF8AA11F-5A31-4BD6-84A1-7CD29466421D}"/>
          </ac:grpSpMkLst>
        </pc:grpChg>
        <pc:grpChg chg="mod">
          <ac:chgData name="仁園 呂" userId="eef67f80-1e14-4c90-a22b-aad4575b3ef9" providerId="ADAL" clId="{E007D48F-F65A-4DB5-8EE3-999BD313FCBD}" dt="2020-05-31T04:12:33.860" v="3119"/>
          <ac:grpSpMkLst>
            <pc:docMk/>
            <pc:sldMk cId="0" sldId="266"/>
            <ac:grpSpMk id="9230" creationId="{70E42793-24C5-4AF0-A784-C55A028DB06A}"/>
          </ac:grpSpMkLst>
        </pc:grpChg>
        <pc:grpChg chg="mod">
          <ac:chgData name="仁園 呂" userId="eef67f80-1e14-4c90-a22b-aad4575b3ef9" providerId="ADAL" clId="{E007D48F-F65A-4DB5-8EE3-999BD313FCBD}" dt="2020-05-31T04:12:33.860" v="3119"/>
          <ac:grpSpMkLst>
            <pc:docMk/>
            <pc:sldMk cId="0" sldId="266"/>
            <ac:grpSpMk id="9231" creationId="{20948403-03E1-4C3C-9831-A9D1E9827397}"/>
          </ac:grpSpMkLst>
        </pc:grpChg>
        <pc:grpChg chg="mod">
          <ac:chgData name="仁園 呂" userId="eef67f80-1e14-4c90-a22b-aad4575b3ef9" providerId="ADAL" clId="{E007D48F-F65A-4DB5-8EE3-999BD313FCBD}" dt="2020-05-31T04:12:33.860" v="3119"/>
          <ac:grpSpMkLst>
            <pc:docMk/>
            <pc:sldMk cId="0" sldId="266"/>
            <ac:grpSpMk id="9232" creationId="{0DD8DCDB-E99D-4318-8A43-FE7E15623848}"/>
          </ac:grpSpMkLst>
        </pc:grpChg>
        <pc:grpChg chg="mod">
          <ac:chgData name="仁園 呂" userId="eef67f80-1e14-4c90-a22b-aad4575b3ef9" providerId="ADAL" clId="{E007D48F-F65A-4DB5-8EE3-999BD313FCBD}" dt="2020-05-31T04:12:33.860" v="3119"/>
          <ac:grpSpMkLst>
            <pc:docMk/>
            <pc:sldMk cId="0" sldId="266"/>
            <ac:grpSpMk id="9233" creationId="{F8B629E2-BA8F-4251-BC48-54AEE25C0FD5}"/>
          </ac:grpSpMkLst>
        </pc:grpChg>
        <pc:grpChg chg="mod">
          <ac:chgData name="仁園 呂" userId="eef67f80-1e14-4c90-a22b-aad4575b3ef9" providerId="ADAL" clId="{E007D48F-F65A-4DB5-8EE3-999BD313FCBD}" dt="2020-05-31T04:12:45.702" v="3125"/>
          <ac:grpSpMkLst>
            <pc:docMk/>
            <pc:sldMk cId="0" sldId="266"/>
            <ac:grpSpMk id="9239" creationId="{C7D9E98D-2D01-4ED1-A217-C58AC215859B}"/>
          </ac:grpSpMkLst>
        </pc:grpChg>
        <pc:grpChg chg="mod">
          <ac:chgData name="仁園 呂" userId="eef67f80-1e14-4c90-a22b-aad4575b3ef9" providerId="ADAL" clId="{E007D48F-F65A-4DB5-8EE3-999BD313FCBD}" dt="2020-05-31T04:12:55.969" v="3139"/>
          <ac:grpSpMkLst>
            <pc:docMk/>
            <pc:sldMk cId="0" sldId="266"/>
            <ac:grpSpMk id="9253" creationId="{0275529D-8C95-4A11-894D-8893377DED3A}"/>
          </ac:grpSpMkLst>
        </pc:grpChg>
        <pc:grpChg chg="mod">
          <ac:chgData name="仁園 呂" userId="eef67f80-1e14-4c90-a22b-aad4575b3ef9" providerId="ADAL" clId="{E007D48F-F65A-4DB5-8EE3-999BD313FCBD}" dt="2020-05-31T04:12:55.969" v="3139"/>
          <ac:grpSpMkLst>
            <pc:docMk/>
            <pc:sldMk cId="0" sldId="266"/>
            <ac:grpSpMk id="9254" creationId="{0070F760-5BC4-46C2-8913-AA36FD5C4601}"/>
          </ac:grpSpMkLst>
        </pc:grpChg>
        <pc:grpChg chg="mod">
          <ac:chgData name="仁園 呂" userId="eef67f80-1e14-4c90-a22b-aad4575b3ef9" providerId="ADAL" clId="{E007D48F-F65A-4DB5-8EE3-999BD313FCBD}" dt="2020-05-31T04:13:34.159" v="3147"/>
          <ac:grpSpMkLst>
            <pc:docMk/>
            <pc:sldMk cId="0" sldId="266"/>
            <ac:grpSpMk id="9262" creationId="{21212875-F2C4-4DAC-91D5-BD21604569D8}"/>
          </ac:grpSpMkLst>
        </pc:grpChg>
        <pc:grpChg chg="mod">
          <ac:chgData name="仁園 呂" userId="eef67f80-1e14-4c90-a22b-aad4575b3ef9" providerId="ADAL" clId="{E007D48F-F65A-4DB5-8EE3-999BD313FCBD}" dt="2020-05-31T04:13:39.869" v="3156"/>
          <ac:grpSpMkLst>
            <pc:docMk/>
            <pc:sldMk cId="0" sldId="266"/>
            <ac:grpSpMk id="9271" creationId="{B593F5AA-06D9-4449-8DBA-B68EF0093BAB}"/>
          </ac:grpSpMkLst>
        </pc:grpChg>
        <pc:grpChg chg="mod">
          <ac:chgData name="仁園 呂" userId="eef67f80-1e14-4c90-a22b-aad4575b3ef9" providerId="ADAL" clId="{E007D48F-F65A-4DB5-8EE3-999BD313FCBD}" dt="2020-05-31T04:13:45.825" v="3165"/>
          <ac:grpSpMkLst>
            <pc:docMk/>
            <pc:sldMk cId="0" sldId="266"/>
            <ac:grpSpMk id="9280" creationId="{0F8A166F-9F63-4302-B2E1-A67A461E3CC3}"/>
          </ac:grpSpMkLst>
        </pc:grpChg>
        <pc:grpChg chg="mod">
          <ac:chgData name="仁園 呂" userId="eef67f80-1e14-4c90-a22b-aad4575b3ef9" providerId="ADAL" clId="{E007D48F-F65A-4DB5-8EE3-999BD313FCBD}" dt="2020-05-31T04:15:27.338" v="3180"/>
          <ac:grpSpMkLst>
            <pc:docMk/>
            <pc:sldMk cId="0" sldId="266"/>
            <ac:grpSpMk id="9286" creationId="{A2223418-939B-48DF-9F92-A5FDE62A7D28}"/>
          </ac:grpSpMkLst>
        </pc:grpChg>
        <pc:grpChg chg="del mod">
          <ac:chgData name="仁園 呂" userId="eef67f80-1e14-4c90-a22b-aad4575b3ef9" providerId="ADAL" clId="{E007D48F-F65A-4DB5-8EE3-999BD313FCBD}" dt="2020-05-31T04:15:31.751" v="3188"/>
          <ac:grpSpMkLst>
            <pc:docMk/>
            <pc:sldMk cId="0" sldId="266"/>
            <ac:grpSpMk id="9289" creationId="{FB4F804B-F63C-48AA-8656-354BC00EB36D}"/>
          </ac:grpSpMkLst>
        </pc:grpChg>
        <pc:grpChg chg="del mod">
          <ac:chgData name="仁園 呂" userId="eef67f80-1e14-4c90-a22b-aad4575b3ef9" providerId="ADAL" clId="{E007D48F-F65A-4DB5-8EE3-999BD313FCBD}" dt="2020-05-31T04:15:32.787" v="3190"/>
          <ac:grpSpMkLst>
            <pc:docMk/>
            <pc:sldMk cId="0" sldId="266"/>
            <ac:grpSpMk id="9294" creationId="{8CB70CBE-5B07-4B21-AC62-4F304E1161B6}"/>
          </ac:grpSpMkLst>
        </pc:grpChg>
        <pc:grpChg chg="mod">
          <ac:chgData name="仁園 呂" userId="eef67f80-1e14-4c90-a22b-aad4575b3ef9" providerId="ADAL" clId="{E007D48F-F65A-4DB5-8EE3-999BD313FCBD}" dt="2020-05-31T04:15:32.787" v="3190"/>
          <ac:grpSpMkLst>
            <pc:docMk/>
            <pc:sldMk cId="0" sldId="266"/>
            <ac:grpSpMk id="9296" creationId="{01EA7599-88F0-4CA7-AB32-27479052F4E6}"/>
          </ac:grpSpMkLst>
        </pc:grpChg>
        <pc:grpChg chg="del mod">
          <ac:chgData name="仁園 呂" userId="eef67f80-1e14-4c90-a22b-aad4575b3ef9" providerId="ADAL" clId="{E007D48F-F65A-4DB5-8EE3-999BD313FCBD}" dt="2020-05-31T04:15:36.533" v="3197"/>
          <ac:grpSpMkLst>
            <pc:docMk/>
            <pc:sldMk cId="0" sldId="266"/>
            <ac:grpSpMk id="9299" creationId="{C17FB431-7B19-4E92-8825-7256C44841C2}"/>
          </ac:grpSpMkLst>
        </pc:grpChg>
        <pc:grpChg chg="mod">
          <ac:chgData name="仁園 呂" userId="eef67f80-1e14-4c90-a22b-aad4575b3ef9" providerId="ADAL" clId="{E007D48F-F65A-4DB5-8EE3-999BD313FCBD}" dt="2020-05-31T04:15:36.533" v="3197"/>
          <ac:grpSpMkLst>
            <pc:docMk/>
            <pc:sldMk cId="0" sldId="266"/>
            <ac:grpSpMk id="9303" creationId="{7C5A35C3-985C-4FA9-B167-C56DD810AB58}"/>
          </ac:grpSpMkLst>
        </pc:grpChg>
        <pc:picChg chg="add mod">
          <ac:chgData name="仁園 呂" userId="eef67f80-1e14-4c90-a22b-aad4575b3ef9" providerId="ADAL" clId="{E007D48F-F65A-4DB5-8EE3-999BD313FCBD}" dt="2020-05-31T04:10:49.847" v="3011" actId="1076"/>
          <ac:picMkLst>
            <pc:docMk/>
            <pc:sldMk cId="0" sldId="266"/>
            <ac:picMk id="4" creationId="{297B458A-CEE0-43A2-9726-C0B0A06B6D93}"/>
          </ac:picMkLst>
        </pc:picChg>
        <pc:inkChg chg="add del">
          <ac:chgData name="仁園 呂" userId="eef67f80-1e14-4c90-a22b-aad4575b3ef9" providerId="ADAL" clId="{E007D48F-F65A-4DB5-8EE3-999BD313FCBD}" dt="2020-05-31T04:12:15.487" v="3089"/>
          <ac:inkMkLst>
            <pc:docMk/>
            <pc:sldMk cId="0" sldId="266"/>
            <ac:inkMk id="5" creationId="{52079D59-55C7-4E55-8324-65E9BD4C3E20}"/>
          </ac:inkMkLst>
        </pc:inkChg>
        <pc:inkChg chg="add del mod">
          <ac:chgData name="仁園 呂" userId="eef67f80-1e14-4c90-a22b-aad4575b3ef9" providerId="ADAL" clId="{E007D48F-F65A-4DB5-8EE3-999BD313FCBD}" dt="2020-05-31T04:11:27.181" v="3023"/>
          <ac:inkMkLst>
            <pc:docMk/>
            <pc:sldMk cId="0" sldId="266"/>
            <ac:inkMk id="8" creationId="{6FF083F2-09CB-401C-A060-DC96F6FDB4DA}"/>
          </ac:inkMkLst>
        </pc:inkChg>
        <pc:inkChg chg="add del mod">
          <ac:chgData name="仁園 呂" userId="eef67f80-1e14-4c90-a22b-aad4575b3ef9" providerId="ADAL" clId="{E007D48F-F65A-4DB5-8EE3-999BD313FCBD}" dt="2020-05-31T04:11:27.180" v="3022"/>
          <ac:inkMkLst>
            <pc:docMk/>
            <pc:sldMk cId="0" sldId="266"/>
            <ac:inkMk id="9" creationId="{EB6F406C-E69F-482A-AF33-E472FD02030B}"/>
          </ac:inkMkLst>
        </pc:inkChg>
        <pc:inkChg chg="add del mod">
          <ac:chgData name="仁園 呂" userId="eef67f80-1e14-4c90-a22b-aad4575b3ef9" providerId="ADAL" clId="{E007D48F-F65A-4DB5-8EE3-999BD313FCBD}" dt="2020-05-31T04:11:31.583" v="3032"/>
          <ac:inkMkLst>
            <pc:docMk/>
            <pc:sldMk cId="0" sldId="266"/>
            <ac:inkMk id="10" creationId="{F2CB904B-62E0-4DEE-9368-A44F49BA0736}"/>
          </ac:inkMkLst>
        </pc:inkChg>
        <pc:inkChg chg="add del mod">
          <ac:chgData name="仁園 呂" userId="eef67f80-1e14-4c90-a22b-aad4575b3ef9" providerId="ADAL" clId="{E007D48F-F65A-4DB5-8EE3-999BD313FCBD}" dt="2020-05-31T04:11:31.583" v="3030"/>
          <ac:inkMkLst>
            <pc:docMk/>
            <pc:sldMk cId="0" sldId="266"/>
            <ac:inkMk id="11" creationId="{96D17753-366B-45A2-B416-514AB7047078}"/>
          </ac:inkMkLst>
        </pc:inkChg>
        <pc:inkChg chg="add del mod">
          <ac:chgData name="仁園 呂" userId="eef67f80-1e14-4c90-a22b-aad4575b3ef9" providerId="ADAL" clId="{E007D48F-F65A-4DB5-8EE3-999BD313FCBD}" dt="2020-05-31T04:11:31.582" v="3029"/>
          <ac:inkMkLst>
            <pc:docMk/>
            <pc:sldMk cId="0" sldId="266"/>
            <ac:inkMk id="13" creationId="{B31F842F-F033-4E9F-B009-B880A7E9BD9A}"/>
          </ac:inkMkLst>
        </pc:inkChg>
        <pc:inkChg chg="add del mod">
          <ac:chgData name="仁園 呂" userId="eef67f80-1e14-4c90-a22b-aad4575b3ef9" providerId="ADAL" clId="{E007D48F-F65A-4DB5-8EE3-999BD313FCBD}" dt="2020-05-31T04:11:31.583" v="3031"/>
          <ac:inkMkLst>
            <pc:docMk/>
            <pc:sldMk cId="0" sldId="266"/>
            <ac:inkMk id="14" creationId="{827BA4CF-B479-4620-87C6-2AA5E5E1F309}"/>
          </ac:inkMkLst>
        </pc:inkChg>
        <pc:inkChg chg="add del mod">
          <ac:chgData name="仁園 呂" userId="eef67f80-1e14-4c90-a22b-aad4575b3ef9" providerId="ADAL" clId="{E007D48F-F65A-4DB5-8EE3-999BD313FCBD}" dt="2020-05-31T04:11:31.582" v="3027"/>
          <ac:inkMkLst>
            <pc:docMk/>
            <pc:sldMk cId="0" sldId="266"/>
            <ac:inkMk id="15" creationId="{AB11D49A-89F8-414B-9C60-114F92BCF5DD}"/>
          </ac:inkMkLst>
        </pc:inkChg>
        <pc:inkChg chg="add del">
          <ac:chgData name="仁園 呂" userId="eef67f80-1e14-4c90-a22b-aad4575b3ef9" providerId="ADAL" clId="{E007D48F-F65A-4DB5-8EE3-999BD313FCBD}" dt="2020-05-31T04:11:31.581" v="3026"/>
          <ac:inkMkLst>
            <pc:docMk/>
            <pc:sldMk cId="0" sldId="266"/>
            <ac:inkMk id="17" creationId="{FB38A4C6-AC37-4A0C-ADF6-F18CD8A0E032}"/>
          </ac:inkMkLst>
        </pc:inkChg>
        <pc:inkChg chg="add del">
          <ac:chgData name="仁園 呂" userId="eef67f80-1e14-4c90-a22b-aad4575b3ef9" providerId="ADAL" clId="{E007D48F-F65A-4DB5-8EE3-999BD313FCBD}" dt="2020-05-31T04:11:31.582" v="3028"/>
          <ac:inkMkLst>
            <pc:docMk/>
            <pc:sldMk cId="0" sldId="266"/>
            <ac:inkMk id="18" creationId="{480550AE-D637-40D2-9C88-F7367C96B0A8}"/>
          </ac:inkMkLst>
        </pc:inkChg>
        <pc:inkChg chg="add del mod">
          <ac:chgData name="仁園 呂" userId="eef67f80-1e14-4c90-a22b-aad4575b3ef9" providerId="ADAL" clId="{E007D48F-F65A-4DB5-8EE3-999BD313FCBD}" dt="2020-05-31T04:11:41.700" v="3036"/>
          <ac:inkMkLst>
            <pc:docMk/>
            <pc:sldMk cId="0" sldId="266"/>
            <ac:inkMk id="19" creationId="{FB951F4B-C0F5-4EF5-825C-565826D41F0E}"/>
          </ac:inkMkLst>
        </pc:inkChg>
        <pc:inkChg chg="add del mod">
          <ac:chgData name="仁園 呂" userId="eef67f80-1e14-4c90-a22b-aad4575b3ef9" providerId="ADAL" clId="{E007D48F-F65A-4DB5-8EE3-999BD313FCBD}" dt="2020-05-31T04:11:41.701" v="3037"/>
          <ac:inkMkLst>
            <pc:docMk/>
            <pc:sldMk cId="0" sldId="266"/>
            <ac:inkMk id="20" creationId="{DADB691E-D655-4CCF-AE1E-E150F4EE3480}"/>
          </ac:inkMkLst>
        </pc:inkChg>
        <pc:inkChg chg="add del mod">
          <ac:chgData name="仁園 呂" userId="eef67f80-1e14-4c90-a22b-aad4575b3ef9" providerId="ADAL" clId="{E007D48F-F65A-4DB5-8EE3-999BD313FCBD}" dt="2020-05-31T04:11:44.987" v="3041"/>
          <ac:inkMkLst>
            <pc:docMk/>
            <pc:sldMk cId="0" sldId="266"/>
            <ac:inkMk id="22" creationId="{57D11893-F827-4FBF-AB95-038DE80D8C51}"/>
          </ac:inkMkLst>
        </pc:inkChg>
        <pc:inkChg chg="add del mod">
          <ac:chgData name="仁園 呂" userId="eef67f80-1e14-4c90-a22b-aad4575b3ef9" providerId="ADAL" clId="{E007D48F-F65A-4DB5-8EE3-999BD313FCBD}" dt="2020-05-31T04:11:44.988" v="3042"/>
          <ac:inkMkLst>
            <pc:docMk/>
            <pc:sldMk cId="0" sldId="266"/>
            <ac:inkMk id="23" creationId="{A52B3FD7-AF72-4139-A24C-0E1FFADE4888}"/>
          </ac:inkMkLst>
        </pc:inkChg>
        <pc:inkChg chg="add del mod">
          <ac:chgData name="仁園 呂" userId="eef67f80-1e14-4c90-a22b-aad4575b3ef9" providerId="ADAL" clId="{E007D48F-F65A-4DB5-8EE3-999BD313FCBD}" dt="2020-05-31T04:12:14.943" v="3083"/>
          <ac:inkMkLst>
            <pc:docMk/>
            <pc:sldMk cId="0" sldId="266"/>
            <ac:inkMk id="25" creationId="{A2786EA0-6E1A-4B1B-8FA9-43EEDE785928}"/>
          </ac:inkMkLst>
        </pc:inkChg>
        <pc:inkChg chg="add del mod">
          <ac:chgData name="仁園 呂" userId="eef67f80-1e14-4c90-a22b-aad4575b3ef9" providerId="ADAL" clId="{E007D48F-F65A-4DB5-8EE3-999BD313FCBD}" dt="2020-05-31T04:12:14.939" v="3073"/>
          <ac:inkMkLst>
            <pc:docMk/>
            <pc:sldMk cId="0" sldId="266"/>
            <ac:inkMk id="26" creationId="{BB1D64F2-C8B3-41DB-9110-D19C24A5432E}"/>
          </ac:inkMkLst>
        </pc:inkChg>
        <pc:inkChg chg="add del mod">
          <ac:chgData name="仁園 呂" userId="eef67f80-1e14-4c90-a22b-aad4575b3ef9" providerId="ADAL" clId="{E007D48F-F65A-4DB5-8EE3-999BD313FCBD}" dt="2020-05-31T04:12:14.938" v="3069"/>
          <ac:inkMkLst>
            <pc:docMk/>
            <pc:sldMk cId="0" sldId="266"/>
            <ac:inkMk id="27" creationId="{2AAF3613-7107-45F7-8ECD-6A5107C622CB}"/>
          </ac:inkMkLst>
        </pc:inkChg>
        <pc:inkChg chg="add del mod">
          <ac:chgData name="仁園 呂" userId="eef67f80-1e14-4c90-a22b-aad4575b3ef9" providerId="ADAL" clId="{E007D48F-F65A-4DB5-8EE3-999BD313FCBD}" dt="2020-05-31T04:12:14.945" v="3088"/>
          <ac:inkMkLst>
            <pc:docMk/>
            <pc:sldMk cId="0" sldId="266"/>
            <ac:inkMk id="28" creationId="{6C169702-E52E-4505-93E5-1FA1D667DAB5}"/>
          </ac:inkMkLst>
        </pc:inkChg>
        <pc:inkChg chg="add del mod">
          <ac:chgData name="仁園 呂" userId="eef67f80-1e14-4c90-a22b-aad4575b3ef9" providerId="ADAL" clId="{E007D48F-F65A-4DB5-8EE3-999BD313FCBD}" dt="2020-05-31T04:12:14.942" v="3080"/>
          <ac:inkMkLst>
            <pc:docMk/>
            <pc:sldMk cId="0" sldId="266"/>
            <ac:inkMk id="30" creationId="{9886E0C1-50C9-4B20-A0DB-E4102375090E}"/>
          </ac:inkMkLst>
        </pc:inkChg>
        <pc:inkChg chg="add del mod">
          <ac:chgData name="仁園 呂" userId="eef67f80-1e14-4c90-a22b-aad4575b3ef9" providerId="ADAL" clId="{E007D48F-F65A-4DB5-8EE3-999BD313FCBD}" dt="2020-05-31T04:12:14.945" v="3086"/>
          <ac:inkMkLst>
            <pc:docMk/>
            <pc:sldMk cId="0" sldId="266"/>
            <ac:inkMk id="31" creationId="{6AE66EEC-E8CB-40A8-A6D1-4E7BA94C8BC2}"/>
          </ac:inkMkLst>
        </pc:inkChg>
        <pc:inkChg chg="add del mod">
          <ac:chgData name="仁園 呂" userId="eef67f80-1e14-4c90-a22b-aad4575b3ef9" providerId="ADAL" clId="{E007D48F-F65A-4DB5-8EE3-999BD313FCBD}" dt="2020-05-31T04:12:14.944" v="3084"/>
          <ac:inkMkLst>
            <pc:docMk/>
            <pc:sldMk cId="0" sldId="266"/>
            <ac:inkMk id="32" creationId="{591BBF22-5CE5-42A3-9CE0-2B90311A6D63}"/>
          </ac:inkMkLst>
        </pc:inkChg>
        <pc:inkChg chg="add del mod">
          <ac:chgData name="仁園 呂" userId="eef67f80-1e14-4c90-a22b-aad4575b3ef9" providerId="ADAL" clId="{E007D48F-F65A-4DB5-8EE3-999BD313FCBD}" dt="2020-05-31T04:12:14.939" v="3071"/>
          <ac:inkMkLst>
            <pc:docMk/>
            <pc:sldMk cId="0" sldId="266"/>
            <ac:inkMk id="34" creationId="{7A621317-7130-4C34-991E-D15711F4FF90}"/>
          </ac:inkMkLst>
        </pc:inkChg>
        <pc:inkChg chg="add del mod">
          <ac:chgData name="仁園 呂" userId="eef67f80-1e14-4c90-a22b-aad4575b3ef9" providerId="ADAL" clId="{E007D48F-F65A-4DB5-8EE3-999BD313FCBD}" dt="2020-05-31T04:12:14.940" v="3076"/>
          <ac:inkMkLst>
            <pc:docMk/>
            <pc:sldMk cId="0" sldId="266"/>
            <ac:inkMk id="35" creationId="{6F9D8D52-39D6-4EAF-BD07-E6F7E14192C3}"/>
          </ac:inkMkLst>
        </pc:inkChg>
        <pc:inkChg chg="add del mod">
          <ac:chgData name="仁園 呂" userId="eef67f80-1e14-4c90-a22b-aad4575b3ef9" providerId="ADAL" clId="{E007D48F-F65A-4DB5-8EE3-999BD313FCBD}" dt="2020-05-31T04:12:14.943" v="3082"/>
          <ac:inkMkLst>
            <pc:docMk/>
            <pc:sldMk cId="0" sldId="266"/>
            <ac:inkMk id="36" creationId="{969B0E88-73E4-4A8C-977D-4000BF98E536}"/>
          </ac:inkMkLst>
        </pc:inkChg>
        <pc:inkChg chg="add del mod">
          <ac:chgData name="仁園 呂" userId="eef67f80-1e14-4c90-a22b-aad4575b3ef9" providerId="ADAL" clId="{E007D48F-F65A-4DB5-8EE3-999BD313FCBD}" dt="2020-05-31T04:12:14.942" v="3079"/>
          <ac:inkMkLst>
            <pc:docMk/>
            <pc:sldMk cId="0" sldId="266"/>
            <ac:inkMk id="37" creationId="{5591EE97-5A80-4B23-A176-7662B55B21EE}"/>
          </ac:inkMkLst>
        </pc:inkChg>
        <pc:inkChg chg="add del mod">
          <ac:chgData name="仁園 呂" userId="eef67f80-1e14-4c90-a22b-aad4575b3ef9" providerId="ADAL" clId="{E007D48F-F65A-4DB5-8EE3-999BD313FCBD}" dt="2020-05-31T04:12:14.941" v="3078"/>
          <ac:inkMkLst>
            <pc:docMk/>
            <pc:sldMk cId="0" sldId="266"/>
            <ac:inkMk id="38" creationId="{5551E531-F728-4118-84BE-E1F3F359248A}"/>
          </ac:inkMkLst>
        </pc:inkChg>
        <pc:inkChg chg="add del mod">
          <ac:chgData name="仁園 呂" userId="eef67f80-1e14-4c90-a22b-aad4575b3ef9" providerId="ADAL" clId="{E007D48F-F65A-4DB5-8EE3-999BD313FCBD}" dt="2020-05-31T04:12:14.944" v="3085"/>
          <ac:inkMkLst>
            <pc:docMk/>
            <pc:sldMk cId="0" sldId="266"/>
            <ac:inkMk id="39" creationId="{B6D1F095-CE0E-42E7-B202-B27DE32CA9C0}"/>
          </ac:inkMkLst>
        </pc:inkChg>
        <pc:inkChg chg="add del mod">
          <ac:chgData name="仁園 呂" userId="eef67f80-1e14-4c90-a22b-aad4575b3ef9" providerId="ADAL" clId="{E007D48F-F65A-4DB5-8EE3-999BD313FCBD}" dt="2020-05-31T04:12:14.941" v="3077"/>
          <ac:inkMkLst>
            <pc:docMk/>
            <pc:sldMk cId="0" sldId="266"/>
            <ac:inkMk id="40" creationId="{5200357A-1533-44CE-9BDF-AA2F8777391E}"/>
          </ac:inkMkLst>
        </pc:inkChg>
        <pc:inkChg chg="add del mod">
          <ac:chgData name="仁園 呂" userId="eef67f80-1e14-4c90-a22b-aad4575b3ef9" providerId="ADAL" clId="{E007D48F-F65A-4DB5-8EE3-999BD313FCBD}" dt="2020-05-31T04:12:14.935" v="3068"/>
          <ac:inkMkLst>
            <pc:docMk/>
            <pc:sldMk cId="0" sldId="266"/>
            <ac:inkMk id="41" creationId="{9D450AD8-AEF2-4F92-B01A-37F03CD6EAC9}"/>
          </ac:inkMkLst>
        </pc:inkChg>
        <pc:inkChg chg="add del mod">
          <ac:chgData name="仁園 呂" userId="eef67f80-1e14-4c90-a22b-aad4575b3ef9" providerId="ADAL" clId="{E007D48F-F65A-4DB5-8EE3-999BD313FCBD}" dt="2020-05-31T04:12:14.938" v="3070"/>
          <ac:inkMkLst>
            <pc:docMk/>
            <pc:sldMk cId="0" sldId="266"/>
            <ac:inkMk id="43" creationId="{08F1CD98-D73A-40D4-8079-D78EABB4D781}"/>
          </ac:inkMkLst>
        </pc:inkChg>
        <pc:inkChg chg="add del mod">
          <ac:chgData name="仁園 呂" userId="eef67f80-1e14-4c90-a22b-aad4575b3ef9" providerId="ADAL" clId="{E007D48F-F65A-4DB5-8EE3-999BD313FCBD}" dt="2020-05-31T04:12:14.942" v="3081"/>
          <ac:inkMkLst>
            <pc:docMk/>
            <pc:sldMk cId="0" sldId="266"/>
            <ac:inkMk id="44" creationId="{E9CF40C3-76B4-4089-9B6E-FA8E7B156C0D}"/>
          </ac:inkMkLst>
        </pc:inkChg>
        <pc:inkChg chg="add del mod">
          <ac:chgData name="仁園 呂" userId="eef67f80-1e14-4c90-a22b-aad4575b3ef9" providerId="ADAL" clId="{E007D48F-F65A-4DB5-8EE3-999BD313FCBD}" dt="2020-05-31T04:12:14.945" v="3087"/>
          <ac:inkMkLst>
            <pc:docMk/>
            <pc:sldMk cId="0" sldId="266"/>
            <ac:inkMk id="45" creationId="{1F6A74B1-7551-4935-9715-3F2C629A245A}"/>
          </ac:inkMkLst>
        </pc:inkChg>
        <pc:inkChg chg="add del mod">
          <ac:chgData name="仁園 呂" userId="eef67f80-1e14-4c90-a22b-aad4575b3ef9" providerId="ADAL" clId="{E007D48F-F65A-4DB5-8EE3-999BD313FCBD}" dt="2020-05-31T04:12:14.939" v="3072"/>
          <ac:inkMkLst>
            <pc:docMk/>
            <pc:sldMk cId="0" sldId="266"/>
            <ac:inkMk id="46" creationId="{D47A8A8D-0718-4ECF-A64A-633E41B7E55D}"/>
          </ac:inkMkLst>
        </pc:inkChg>
        <pc:inkChg chg="add del mod">
          <ac:chgData name="仁園 呂" userId="eef67f80-1e14-4c90-a22b-aad4575b3ef9" providerId="ADAL" clId="{E007D48F-F65A-4DB5-8EE3-999BD313FCBD}" dt="2020-05-31T04:12:14.940" v="3075"/>
          <ac:inkMkLst>
            <pc:docMk/>
            <pc:sldMk cId="0" sldId="266"/>
            <ac:inkMk id="47" creationId="{BCA3CD1F-287C-45E6-BD94-76539E2C8B17}"/>
          </ac:inkMkLst>
        </pc:inkChg>
        <pc:inkChg chg="add del mod">
          <ac:chgData name="仁園 呂" userId="eef67f80-1e14-4c90-a22b-aad4575b3ef9" providerId="ADAL" clId="{E007D48F-F65A-4DB5-8EE3-999BD313FCBD}" dt="2020-05-31T04:12:14.940" v="3074"/>
          <ac:inkMkLst>
            <pc:docMk/>
            <pc:sldMk cId="0" sldId="266"/>
            <ac:inkMk id="48" creationId="{8A9C48DB-249C-44FC-B093-7A294CD10980}"/>
          </ac:inkMkLst>
        </pc:inkChg>
        <pc:inkChg chg="add">
          <ac:chgData name="仁園 呂" userId="eef67f80-1e14-4c90-a22b-aad4575b3ef9" providerId="ADAL" clId="{E007D48F-F65A-4DB5-8EE3-999BD313FCBD}" dt="2020-05-31T04:12:17.465" v="3090" actId="9405"/>
          <ac:inkMkLst>
            <pc:docMk/>
            <pc:sldMk cId="0" sldId="266"/>
            <ac:inkMk id="50" creationId="{17BD75AC-D294-413C-BE4D-A9B59AF9ACEF}"/>
          </ac:inkMkLst>
        </pc:inkChg>
        <pc:inkChg chg="add mod">
          <ac:chgData name="仁園 呂" userId="eef67f80-1e14-4c90-a22b-aad4575b3ef9" providerId="ADAL" clId="{E007D48F-F65A-4DB5-8EE3-999BD313FCBD}" dt="2020-05-31T04:12:19.907" v="3094"/>
          <ac:inkMkLst>
            <pc:docMk/>
            <pc:sldMk cId="0" sldId="266"/>
            <ac:inkMk id="51" creationId="{B2B8E868-B57A-457C-B1D2-C78E33AC1835}"/>
          </ac:inkMkLst>
        </pc:inkChg>
        <pc:inkChg chg="add mod">
          <ac:chgData name="仁園 呂" userId="eef67f80-1e14-4c90-a22b-aad4575b3ef9" providerId="ADAL" clId="{E007D48F-F65A-4DB5-8EE3-999BD313FCBD}" dt="2020-05-31T04:12:19.907" v="3094"/>
          <ac:inkMkLst>
            <pc:docMk/>
            <pc:sldMk cId="0" sldId="266"/>
            <ac:inkMk id="52" creationId="{BD8A4FB5-9EB1-4259-9292-B2E47B63D0A5}"/>
          </ac:inkMkLst>
        </pc:inkChg>
        <pc:inkChg chg="add mod">
          <ac:chgData name="仁園 呂" userId="eef67f80-1e14-4c90-a22b-aad4575b3ef9" providerId="ADAL" clId="{E007D48F-F65A-4DB5-8EE3-999BD313FCBD}" dt="2020-05-31T04:12:19.907" v="3094"/>
          <ac:inkMkLst>
            <pc:docMk/>
            <pc:sldMk cId="0" sldId="266"/>
            <ac:inkMk id="53" creationId="{C8742E65-F39F-4D1E-B931-5BA8BF5B52EF}"/>
          </ac:inkMkLst>
        </pc:inkChg>
        <pc:inkChg chg="add del mod">
          <ac:chgData name="仁園 呂" userId="eef67f80-1e14-4c90-a22b-aad4575b3ef9" providerId="ADAL" clId="{E007D48F-F65A-4DB5-8EE3-999BD313FCBD}" dt="2020-05-31T04:12:23.672" v="3100"/>
          <ac:inkMkLst>
            <pc:docMk/>
            <pc:sldMk cId="0" sldId="266"/>
            <ac:inkMk id="55" creationId="{15B2352A-6D73-451B-B57C-0671F52AF6E6}"/>
          </ac:inkMkLst>
        </pc:inkChg>
        <pc:inkChg chg="add del mod">
          <ac:chgData name="仁園 呂" userId="eef67f80-1e14-4c90-a22b-aad4575b3ef9" providerId="ADAL" clId="{E007D48F-F65A-4DB5-8EE3-999BD313FCBD}" dt="2020-05-31T04:12:23.673" v="3101"/>
          <ac:inkMkLst>
            <pc:docMk/>
            <pc:sldMk cId="0" sldId="266"/>
            <ac:inkMk id="56" creationId="{65DFD325-E4DF-43BA-B3F2-BAC18897B69B}"/>
          </ac:inkMkLst>
        </pc:inkChg>
        <pc:inkChg chg="add del mod">
          <ac:chgData name="仁園 呂" userId="eef67f80-1e14-4c90-a22b-aad4575b3ef9" providerId="ADAL" clId="{E007D48F-F65A-4DB5-8EE3-999BD313FCBD}" dt="2020-05-31T04:12:23.672" v="3099"/>
          <ac:inkMkLst>
            <pc:docMk/>
            <pc:sldMk cId="0" sldId="266"/>
            <ac:inkMk id="57" creationId="{0AA0E4FE-D9DD-4401-95B4-F90F67A43C22}"/>
          </ac:inkMkLst>
        </pc:inkChg>
        <pc:inkChg chg="add mod">
          <ac:chgData name="仁園 呂" userId="eef67f80-1e14-4c90-a22b-aad4575b3ef9" providerId="ADAL" clId="{E007D48F-F65A-4DB5-8EE3-999BD313FCBD}" dt="2020-05-31T04:12:33.860" v="3119"/>
          <ac:inkMkLst>
            <pc:docMk/>
            <pc:sldMk cId="0" sldId="266"/>
            <ac:inkMk id="59" creationId="{7314ABAC-71B8-4B6C-A6C5-60720BE99E9D}"/>
          </ac:inkMkLst>
        </pc:inkChg>
        <pc:inkChg chg="add mod">
          <ac:chgData name="仁園 呂" userId="eef67f80-1e14-4c90-a22b-aad4575b3ef9" providerId="ADAL" clId="{E007D48F-F65A-4DB5-8EE3-999BD313FCBD}" dt="2020-05-31T04:12:33.860" v="3119"/>
          <ac:inkMkLst>
            <pc:docMk/>
            <pc:sldMk cId="0" sldId="266"/>
            <ac:inkMk id="60" creationId="{F9FF58C7-D2EE-404F-BCB3-E0114D12CB76}"/>
          </ac:inkMkLst>
        </pc:inkChg>
        <pc:inkChg chg="add mod">
          <ac:chgData name="仁園 呂" userId="eef67f80-1e14-4c90-a22b-aad4575b3ef9" providerId="ADAL" clId="{E007D48F-F65A-4DB5-8EE3-999BD313FCBD}" dt="2020-05-31T04:12:33.860" v="3119"/>
          <ac:inkMkLst>
            <pc:docMk/>
            <pc:sldMk cId="0" sldId="266"/>
            <ac:inkMk id="61" creationId="{2AA1976E-230C-4EF2-BEE2-1C573B0D8E20}"/>
          </ac:inkMkLst>
        </pc:inkChg>
        <pc:inkChg chg="add mod">
          <ac:chgData name="仁園 呂" userId="eef67f80-1e14-4c90-a22b-aad4575b3ef9" providerId="ADAL" clId="{E007D48F-F65A-4DB5-8EE3-999BD313FCBD}" dt="2020-05-31T04:12:33.860" v="3119"/>
          <ac:inkMkLst>
            <pc:docMk/>
            <pc:sldMk cId="0" sldId="266"/>
            <ac:inkMk id="62" creationId="{6B8F75AD-9EC0-41B6-A24D-F4FEF7BBBFC7}"/>
          </ac:inkMkLst>
        </pc:inkChg>
        <pc:inkChg chg="add mod">
          <ac:chgData name="仁園 呂" userId="eef67f80-1e14-4c90-a22b-aad4575b3ef9" providerId="ADAL" clId="{E007D48F-F65A-4DB5-8EE3-999BD313FCBD}" dt="2020-05-31T04:12:33.860" v="3119"/>
          <ac:inkMkLst>
            <pc:docMk/>
            <pc:sldMk cId="0" sldId="266"/>
            <ac:inkMk id="63" creationId="{1996BA20-6430-4280-ABF4-A4BFEBC293D1}"/>
          </ac:inkMkLst>
        </pc:inkChg>
        <pc:inkChg chg="add mod">
          <ac:chgData name="仁園 呂" userId="eef67f80-1e14-4c90-a22b-aad4575b3ef9" providerId="ADAL" clId="{E007D48F-F65A-4DB5-8EE3-999BD313FCBD}" dt="2020-05-31T04:12:33.860" v="3119"/>
          <ac:inkMkLst>
            <pc:docMk/>
            <pc:sldMk cId="0" sldId="266"/>
            <ac:inkMk id="9216" creationId="{A9B80E98-7AC3-4239-97A7-2A03C0792C10}"/>
          </ac:inkMkLst>
        </pc:inkChg>
        <pc:inkChg chg="add mod">
          <ac:chgData name="仁園 呂" userId="eef67f80-1e14-4c90-a22b-aad4575b3ef9" providerId="ADAL" clId="{E007D48F-F65A-4DB5-8EE3-999BD313FCBD}" dt="2020-05-31T04:12:33.860" v="3119"/>
          <ac:inkMkLst>
            <pc:docMk/>
            <pc:sldMk cId="0" sldId="266"/>
            <ac:inkMk id="9217" creationId="{7AF7AD84-0D3A-4D21-9A3D-2237F3C9900B}"/>
          </ac:inkMkLst>
        </pc:inkChg>
        <pc:inkChg chg="add mod">
          <ac:chgData name="仁園 呂" userId="eef67f80-1e14-4c90-a22b-aad4575b3ef9" providerId="ADAL" clId="{E007D48F-F65A-4DB5-8EE3-999BD313FCBD}" dt="2020-05-31T04:12:33.860" v="3119"/>
          <ac:inkMkLst>
            <pc:docMk/>
            <pc:sldMk cId="0" sldId="266"/>
            <ac:inkMk id="9220" creationId="{903C5649-502F-4763-BF4A-32527EFB7DEB}"/>
          </ac:inkMkLst>
        </pc:inkChg>
        <pc:inkChg chg="add mod">
          <ac:chgData name="仁園 呂" userId="eef67f80-1e14-4c90-a22b-aad4575b3ef9" providerId="ADAL" clId="{E007D48F-F65A-4DB5-8EE3-999BD313FCBD}" dt="2020-05-31T04:12:33.860" v="3119"/>
          <ac:inkMkLst>
            <pc:docMk/>
            <pc:sldMk cId="0" sldId="266"/>
            <ac:inkMk id="9221" creationId="{2B77C10E-AFB7-4AFC-AD3C-B45A3E5DF910}"/>
          </ac:inkMkLst>
        </pc:inkChg>
        <pc:inkChg chg="add mod">
          <ac:chgData name="仁園 呂" userId="eef67f80-1e14-4c90-a22b-aad4575b3ef9" providerId="ADAL" clId="{E007D48F-F65A-4DB5-8EE3-999BD313FCBD}" dt="2020-05-31T04:12:33.860" v="3119"/>
          <ac:inkMkLst>
            <pc:docMk/>
            <pc:sldMk cId="0" sldId="266"/>
            <ac:inkMk id="9222" creationId="{E06E77B5-AFD6-47D5-A7D7-5AB1C82CF17A}"/>
          </ac:inkMkLst>
        </pc:inkChg>
        <pc:inkChg chg="add mod">
          <ac:chgData name="仁園 呂" userId="eef67f80-1e14-4c90-a22b-aad4575b3ef9" providerId="ADAL" clId="{E007D48F-F65A-4DB5-8EE3-999BD313FCBD}" dt="2020-05-31T04:12:33.860" v="3119"/>
          <ac:inkMkLst>
            <pc:docMk/>
            <pc:sldMk cId="0" sldId="266"/>
            <ac:inkMk id="9223" creationId="{579F81EC-ADC8-4A4B-9F44-F3EF9814C26E}"/>
          </ac:inkMkLst>
        </pc:inkChg>
        <pc:inkChg chg="add mod">
          <ac:chgData name="仁園 呂" userId="eef67f80-1e14-4c90-a22b-aad4575b3ef9" providerId="ADAL" clId="{E007D48F-F65A-4DB5-8EE3-999BD313FCBD}" dt="2020-05-31T04:12:33.860" v="3119"/>
          <ac:inkMkLst>
            <pc:docMk/>
            <pc:sldMk cId="0" sldId="266"/>
            <ac:inkMk id="9224" creationId="{E7CDF901-A70F-4805-BD2D-485C4A9FE582}"/>
          </ac:inkMkLst>
        </pc:inkChg>
        <pc:inkChg chg="add mod">
          <ac:chgData name="仁園 呂" userId="eef67f80-1e14-4c90-a22b-aad4575b3ef9" providerId="ADAL" clId="{E007D48F-F65A-4DB5-8EE3-999BD313FCBD}" dt="2020-05-31T04:12:33.860" v="3119"/>
          <ac:inkMkLst>
            <pc:docMk/>
            <pc:sldMk cId="0" sldId="266"/>
            <ac:inkMk id="9225" creationId="{9619CE8A-E75C-4258-9978-E9B796D9284A}"/>
          </ac:inkMkLst>
        </pc:inkChg>
        <pc:inkChg chg="add mod">
          <ac:chgData name="仁園 呂" userId="eef67f80-1e14-4c90-a22b-aad4575b3ef9" providerId="ADAL" clId="{E007D48F-F65A-4DB5-8EE3-999BD313FCBD}" dt="2020-05-31T04:12:33.860" v="3119"/>
          <ac:inkMkLst>
            <pc:docMk/>
            <pc:sldMk cId="0" sldId="266"/>
            <ac:inkMk id="9226" creationId="{FC829C6A-EA6B-48D9-BB11-0C00347C2E19}"/>
          </ac:inkMkLst>
        </pc:inkChg>
        <pc:inkChg chg="add mod">
          <ac:chgData name="仁園 呂" userId="eef67f80-1e14-4c90-a22b-aad4575b3ef9" providerId="ADAL" clId="{E007D48F-F65A-4DB5-8EE3-999BD313FCBD}" dt="2020-05-31T04:12:33.860" v="3119"/>
          <ac:inkMkLst>
            <pc:docMk/>
            <pc:sldMk cId="0" sldId="266"/>
            <ac:inkMk id="9227" creationId="{076C5FCC-64AF-4C24-BCB4-4CBE68889B33}"/>
          </ac:inkMkLst>
        </pc:inkChg>
        <pc:inkChg chg="add mod">
          <ac:chgData name="仁園 呂" userId="eef67f80-1e14-4c90-a22b-aad4575b3ef9" providerId="ADAL" clId="{E007D48F-F65A-4DB5-8EE3-999BD313FCBD}" dt="2020-05-31T04:12:33.860" v="3119"/>
          <ac:inkMkLst>
            <pc:docMk/>
            <pc:sldMk cId="0" sldId="266"/>
            <ac:inkMk id="9228" creationId="{56575E15-9747-4C29-B8AE-11351275A900}"/>
          </ac:inkMkLst>
        </pc:inkChg>
        <pc:inkChg chg="add mod">
          <ac:chgData name="仁園 呂" userId="eef67f80-1e14-4c90-a22b-aad4575b3ef9" providerId="ADAL" clId="{E007D48F-F65A-4DB5-8EE3-999BD313FCBD}" dt="2020-05-31T04:12:33.860" v="3119"/>
          <ac:inkMkLst>
            <pc:docMk/>
            <pc:sldMk cId="0" sldId="266"/>
            <ac:inkMk id="9229" creationId="{01225B81-D679-47CC-BA65-FF7A18BE738B}"/>
          </ac:inkMkLst>
        </pc:inkChg>
        <pc:inkChg chg="add mod">
          <ac:chgData name="仁園 呂" userId="eef67f80-1e14-4c90-a22b-aad4575b3ef9" providerId="ADAL" clId="{E007D48F-F65A-4DB5-8EE3-999BD313FCBD}" dt="2020-05-31T04:12:45.702" v="3125"/>
          <ac:inkMkLst>
            <pc:docMk/>
            <pc:sldMk cId="0" sldId="266"/>
            <ac:inkMk id="9234" creationId="{44D46670-11BB-4AF6-A36D-433E240BBD80}"/>
          </ac:inkMkLst>
        </pc:inkChg>
        <pc:inkChg chg="add mod">
          <ac:chgData name="仁園 呂" userId="eef67f80-1e14-4c90-a22b-aad4575b3ef9" providerId="ADAL" clId="{E007D48F-F65A-4DB5-8EE3-999BD313FCBD}" dt="2020-05-31T04:12:45.702" v="3125"/>
          <ac:inkMkLst>
            <pc:docMk/>
            <pc:sldMk cId="0" sldId="266"/>
            <ac:inkMk id="9235" creationId="{B46FB1A8-84E9-4E48-AC84-012511309052}"/>
          </ac:inkMkLst>
        </pc:inkChg>
        <pc:inkChg chg="add mod">
          <ac:chgData name="仁園 呂" userId="eef67f80-1e14-4c90-a22b-aad4575b3ef9" providerId="ADAL" clId="{E007D48F-F65A-4DB5-8EE3-999BD313FCBD}" dt="2020-05-31T04:12:45.702" v="3125"/>
          <ac:inkMkLst>
            <pc:docMk/>
            <pc:sldMk cId="0" sldId="266"/>
            <ac:inkMk id="9236" creationId="{21E4C4C3-CF40-4764-A2C7-CF9B695383C0}"/>
          </ac:inkMkLst>
        </pc:inkChg>
        <pc:inkChg chg="add mod">
          <ac:chgData name="仁園 呂" userId="eef67f80-1e14-4c90-a22b-aad4575b3ef9" providerId="ADAL" clId="{E007D48F-F65A-4DB5-8EE3-999BD313FCBD}" dt="2020-05-31T04:12:45.702" v="3125"/>
          <ac:inkMkLst>
            <pc:docMk/>
            <pc:sldMk cId="0" sldId="266"/>
            <ac:inkMk id="9237" creationId="{CAC17590-0B22-459B-9F85-B7CE816A6EB3}"/>
          </ac:inkMkLst>
        </pc:inkChg>
        <pc:inkChg chg="add mod">
          <ac:chgData name="仁園 呂" userId="eef67f80-1e14-4c90-a22b-aad4575b3ef9" providerId="ADAL" clId="{E007D48F-F65A-4DB5-8EE3-999BD313FCBD}" dt="2020-05-31T04:12:45.702" v="3125"/>
          <ac:inkMkLst>
            <pc:docMk/>
            <pc:sldMk cId="0" sldId="266"/>
            <ac:inkMk id="9238" creationId="{BC880F61-999C-41BF-BBF5-684FA45D2D0A}"/>
          </ac:inkMkLst>
        </pc:inkChg>
        <pc:inkChg chg="add mod">
          <ac:chgData name="仁園 呂" userId="eef67f80-1e14-4c90-a22b-aad4575b3ef9" providerId="ADAL" clId="{E007D48F-F65A-4DB5-8EE3-999BD313FCBD}" dt="2020-05-31T04:12:55.969" v="3139"/>
          <ac:inkMkLst>
            <pc:docMk/>
            <pc:sldMk cId="0" sldId="266"/>
            <ac:inkMk id="9240" creationId="{8D92C8B2-8161-433E-A114-6142C2D6C101}"/>
          </ac:inkMkLst>
        </pc:inkChg>
        <pc:inkChg chg="add mod">
          <ac:chgData name="仁園 呂" userId="eef67f80-1e14-4c90-a22b-aad4575b3ef9" providerId="ADAL" clId="{E007D48F-F65A-4DB5-8EE3-999BD313FCBD}" dt="2020-05-31T04:12:55.969" v="3139"/>
          <ac:inkMkLst>
            <pc:docMk/>
            <pc:sldMk cId="0" sldId="266"/>
            <ac:inkMk id="9241" creationId="{55EA8D90-F4A6-4859-B220-444EB2CE29CB}"/>
          </ac:inkMkLst>
        </pc:inkChg>
        <pc:inkChg chg="add mod">
          <ac:chgData name="仁園 呂" userId="eef67f80-1e14-4c90-a22b-aad4575b3ef9" providerId="ADAL" clId="{E007D48F-F65A-4DB5-8EE3-999BD313FCBD}" dt="2020-05-31T04:12:55.969" v="3139"/>
          <ac:inkMkLst>
            <pc:docMk/>
            <pc:sldMk cId="0" sldId="266"/>
            <ac:inkMk id="9242" creationId="{C22FE734-4552-4E03-A831-60B619FDE8EC}"/>
          </ac:inkMkLst>
        </pc:inkChg>
        <pc:inkChg chg="add mod">
          <ac:chgData name="仁園 呂" userId="eef67f80-1e14-4c90-a22b-aad4575b3ef9" providerId="ADAL" clId="{E007D48F-F65A-4DB5-8EE3-999BD313FCBD}" dt="2020-05-31T04:12:55.969" v="3139"/>
          <ac:inkMkLst>
            <pc:docMk/>
            <pc:sldMk cId="0" sldId="266"/>
            <ac:inkMk id="9243" creationId="{DFEDC3F3-C62C-4E0F-972E-828F82179379}"/>
          </ac:inkMkLst>
        </pc:inkChg>
        <pc:inkChg chg="add mod">
          <ac:chgData name="仁園 呂" userId="eef67f80-1e14-4c90-a22b-aad4575b3ef9" providerId="ADAL" clId="{E007D48F-F65A-4DB5-8EE3-999BD313FCBD}" dt="2020-05-31T04:12:55.969" v="3139"/>
          <ac:inkMkLst>
            <pc:docMk/>
            <pc:sldMk cId="0" sldId="266"/>
            <ac:inkMk id="9244" creationId="{A746695C-38DC-4C8B-AE07-57D4291B8992}"/>
          </ac:inkMkLst>
        </pc:inkChg>
        <pc:inkChg chg="add mod">
          <ac:chgData name="仁園 呂" userId="eef67f80-1e14-4c90-a22b-aad4575b3ef9" providerId="ADAL" clId="{E007D48F-F65A-4DB5-8EE3-999BD313FCBD}" dt="2020-05-31T04:12:55.969" v="3139"/>
          <ac:inkMkLst>
            <pc:docMk/>
            <pc:sldMk cId="0" sldId="266"/>
            <ac:inkMk id="9245" creationId="{28AFBD78-D440-41FF-AE6D-F71D008012E1}"/>
          </ac:inkMkLst>
        </pc:inkChg>
        <pc:inkChg chg="add mod">
          <ac:chgData name="仁園 呂" userId="eef67f80-1e14-4c90-a22b-aad4575b3ef9" providerId="ADAL" clId="{E007D48F-F65A-4DB5-8EE3-999BD313FCBD}" dt="2020-05-31T04:12:55.969" v="3139"/>
          <ac:inkMkLst>
            <pc:docMk/>
            <pc:sldMk cId="0" sldId="266"/>
            <ac:inkMk id="9246" creationId="{A2C0B485-A3D6-48F5-9433-8D8EAB634BE0}"/>
          </ac:inkMkLst>
        </pc:inkChg>
        <pc:inkChg chg="add mod">
          <ac:chgData name="仁園 呂" userId="eef67f80-1e14-4c90-a22b-aad4575b3ef9" providerId="ADAL" clId="{E007D48F-F65A-4DB5-8EE3-999BD313FCBD}" dt="2020-05-31T04:12:55.969" v="3139"/>
          <ac:inkMkLst>
            <pc:docMk/>
            <pc:sldMk cId="0" sldId="266"/>
            <ac:inkMk id="9247" creationId="{08277062-D537-4B23-8139-C63247A8FF04}"/>
          </ac:inkMkLst>
        </pc:inkChg>
        <pc:inkChg chg="add mod">
          <ac:chgData name="仁園 呂" userId="eef67f80-1e14-4c90-a22b-aad4575b3ef9" providerId="ADAL" clId="{E007D48F-F65A-4DB5-8EE3-999BD313FCBD}" dt="2020-05-31T04:12:55.969" v="3139"/>
          <ac:inkMkLst>
            <pc:docMk/>
            <pc:sldMk cId="0" sldId="266"/>
            <ac:inkMk id="9248" creationId="{E973094A-B515-40C9-A98E-7EFF2A06A524}"/>
          </ac:inkMkLst>
        </pc:inkChg>
        <pc:inkChg chg="add mod">
          <ac:chgData name="仁園 呂" userId="eef67f80-1e14-4c90-a22b-aad4575b3ef9" providerId="ADAL" clId="{E007D48F-F65A-4DB5-8EE3-999BD313FCBD}" dt="2020-05-31T04:12:55.969" v="3139"/>
          <ac:inkMkLst>
            <pc:docMk/>
            <pc:sldMk cId="0" sldId="266"/>
            <ac:inkMk id="9249" creationId="{F9EC5063-C17B-4C44-BCDA-57F3AF211521}"/>
          </ac:inkMkLst>
        </pc:inkChg>
        <pc:inkChg chg="add mod">
          <ac:chgData name="仁園 呂" userId="eef67f80-1e14-4c90-a22b-aad4575b3ef9" providerId="ADAL" clId="{E007D48F-F65A-4DB5-8EE3-999BD313FCBD}" dt="2020-05-31T04:12:55.969" v="3139"/>
          <ac:inkMkLst>
            <pc:docMk/>
            <pc:sldMk cId="0" sldId="266"/>
            <ac:inkMk id="9250" creationId="{C1867959-9FAE-44BA-BA19-81A196007E7B}"/>
          </ac:inkMkLst>
        </pc:inkChg>
        <pc:inkChg chg="add mod">
          <ac:chgData name="仁園 呂" userId="eef67f80-1e14-4c90-a22b-aad4575b3ef9" providerId="ADAL" clId="{E007D48F-F65A-4DB5-8EE3-999BD313FCBD}" dt="2020-05-31T04:12:55.969" v="3139"/>
          <ac:inkMkLst>
            <pc:docMk/>
            <pc:sldMk cId="0" sldId="266"/>
            <ac:inkMk id="9251" creationId="{4466B612-A954-4F67-8A24-AC4A1FB880A5}"/>
          </ac:inkMkLst>
        </pc:inkChg>
        <pc:inkChg chg="add mod">
          <ac:chgData name="仁園 呂" userId="eef67f80-1e14-4c90-a22b-aad4575b3ef9" providerId="ADAL" clId="{E007D48F-F65A-4DB5-8EE3-999BD313FCBD}" dt="2020-05-31T04:12:55.969" v="3139"/>
          <ac:inkMkLst>
            <pc:docMk/>
            <pc:sldMk cId="0" sldId="266"/>
            <ac:inkMk id="9252" creationId="{5D9FED63-3038-424D-A9FB-AE5D1A75060E}"/>
          </ac:inkMkLst>
        </pc:inkChg>
        <pc:inkChg chg="add mod">
          <ac:chgData name="仁園 呂" userId="eef67f80-1e14-4c90-a22b-aad4575b3ef9" providerId="ADAL" clId="{E007D48F-F65A-4DB5-8EE3-999BD313FCBD}" dt="2020-05-31T04:13:34.159" v="3147"/>
          <ac:inkMkLst>
            <pc:docMk/>
            <pc:sldMk cId="0" sldId="266"/>
            <ac:inkMk id="9255" creationId="{00A76C9F-50E2-4CAD-B37A-0E7D352E2036}"/>
          </ac:inkMkLst>
        </pc:inkChg>
        <pc:inkChg chg="add mod">
          <ac:chgData name="仁園 呂" userId="eef67f80-1e14-4c90-a22b-aad4575b3ef9" providerId="ADAL" clId="{E007D48F-F65A-4DB5-8EE3-999BD313FCBD}" dt="2020-05-31T04:13:34.159" v="3147"/>
          <ac:inkMkLst>
            <pc:docMk/>
            <pc:sldMk cId="0" sldId="266"/>
            <ac:inkMk id="9256" creationId="{C0B8010B-AE24-4DB7-98DA-19274627271B}"/>
          </ac:inkMkLst>
        </pc:inkChg>
        <pc:inkChg chg="add mod">
          <ac:chgData name="仁園 呂" userId="eef67f80-1e14-4c90-a22b-aad4575b3ef9" providerId="ADAL" clId="{E007D48F-F65A-4DB5-8EE3-999BD313FCBD}" dt="2020-05-31T04:13:34.159" v="3147"/>
          <ac:inkMkLst>
            <pc:docMk/>
            <pc:sldMk cId="0" sldId="266"/>
            <ac:inkMk id="9257" creationId="{D230ED1E-D42B-4F33-B2C1-2AEDB252C7D2}"/>
          </ac:inkMkLst>
        </pc:inkChg>
        <pc:inkChg chg="add mod">
          <ac:chgData name="仁園 呂" userId="eef67f80-1e14-4c90-a22b-aad4575b3ef9" providerId="ADAL" clId="{E007D48F-F65A-4DB5-8EE3-999BD313FCBD}" dt="2020-05-31T04:13:34.159" v="3147"/>
          <ac:inkMkLst>
            <pc:docMk/>
            <pc:sldMk cId="0" sldId="266"/>
            <ac:inkMk id="9258" creationId="{DDC4A233-3EF5-44FD-82EE-17ED62A3DB1C}"/>
          </ac:inkMkLst>
        </pc:inkChg>
        <pc:inkChg chg="add mod">
          <ac:chgData name="仁園 呂" userId="eef67f80-1e14-4c90-a22b-aad4575b3ef9" providerId="ADAL" clId="{E007D48F-F65A-4DB5-8EE3-999BD313FCBD}" dt="2020-05-31T04:13:34.159" v="3147"/>
          <ac:inkMkLst>
            <pc:docMk/>
            <pc:sldMk cId="0" sldId="266"/>
            <ac:inkMk id="9259" creationId="{561DA672-0EC2-4D46-A895-93353B695C09}"/>
          </ac:inkMkLst>
        </pc:inkChg>
        <pc:inkChg chg="add mod">
          <ac:chgData name="仁園 呂" userId="eef67f80-1e14-4c90-a22b-aad4575b3ef9" providerId="ADAL" clId="{E007D48F-F65A-4DB5-8EE3-999BD313FCBD}" dt="2020-05-31T04:13:34.159" v="3147"/>
          <ac:inkMkLst>
            <pc:docMk/>
            <pc:sldMk cId="0" sldId="266"/>
            <ac:inkMk id="9260" creationId="{48B2CCED-A664-49BF-9085-FB9DC4CBDD25}"/>
          </ac:inkMkLst>
        </pc:inkChg>
        <pc:inkChg chg="add mod">
          <ac:chgData name="仁園 呂" userId="eef67f80-1e14-4c90-a22b-aad4575b3ef9" providerId="ADAL" clId="{E007D48F-F65A-4DB5-8EE3-999BD313FCBD}" dt="2020-05-31T04:13:34.159" v="3147"/>
          <ac:inkMkLst>
            <pc:docMk/>
            <pc:sldMk cId="0" sldId="266"/>
            <ac:inkMk id="9261" creationId="{7FEE9AF8-4A84-4980-A31B-14315822C302}"/>
          </ac:inkMkLst>
        </pc:inkChg>
        <pc:inkChg chg="add">
          <ac:chgData name="仁園 呂" userId="eef67f80-1e14-4c90-a22b-aad4575b3ef9" providerId="ADAL" clId="{E007D48F-F65A-4DB5-8EE3-999BD313FCBD}" dt="2020-05-31T04:13:35.269" v="3148" actId="9405"/>
          <ac:inkMkLst>
            <pc:docMk/>
            <pc:sldMk cId="0" sldId="266"/>
            <ac:inkMk id="9263" creationId="{6F1E2870-17B9-48A7-B8B3-45F1FF5088B4}"/>
          </ac:inkMkLst>
        </pc:inkChg>
        <pc:inkChg chg="add mod">
          <ac:chgData name="仁園 呂" userId="eef67f80-1e14-4c90-a22b-aad4575b3ef9" providerId="ADAL" clId="{E007D48F-F65A-4DB5-8EE3-999BD313FCBD}" dt="2020-05-31T04:13:39.869" v="3156"/>
          <ac:inkMkLst>
            <pc:docMk/>
            <pc:sldMk cId="0" sldId="266"/>
            <ac:inkMk id="9264" creationId="{448EA826-11F7-4C50-9D07-4ECC4D5A87BC}"/>
          </ac:inkMkLst>
        </pc:inkChg>
        <pc:inkChg chg="add mod">
          <ac:chgData name="仁園 呂" userId="eef67f80-1e14-4c90-a22b-aad4575b3ef9" providerId="ADAL" clId="{E007D48F-F65A-4DB5-8EE3-999BD313FCBD}" dt="2020-05-31T04:13:39.869" v="3156"/>
          <ac:inkMkLst>
            <pc:docMk/>
            <pc:sldMk cId="0" sldId="266"/>
            <ac:inkMk id="9265" creationId="{83466685-65F6-4103-821A-AC2E31A31F1F}"/>
          </ac:inkMkLst>
        </pc:inkChg>
        <pc:inkChg chg="add mod">
          <ac:chgData name="仁園 呂" userId="eef67f80-1e14-4c90-a22b-aad4575b3ef9" providerId="ADAL" clId="{E007D48F-F65A-4DB5-8EE3-999BD313FCBD}" dt="2020-05-31T04:13:39.869" v="3156"/>
          <ac:inkMkLst>
            <pc:docMk/>
            <pc:sldMk cId="0" sldId="266"/>
            <ac:inkMk id="9266" creationId="{D4F7B30F-2378-43E5-967B-05365FD01ADC}"/>
          </ac:inkMkLst>
        </pc:inkChg>
        <pc:inkChg chg="add mod">
          <ac:chgData name="仁園 呂" userId="eef67f80-1e14-4c90-a22b-aad4575b3ef9" providerId="ADAL" clId="{E007D48F-F65A-4DB5-8EE3-999BD313FCBD}" dt="2020-05-31T04:13:39.869" v="3156"/>
          <ac:inkMkLst>
            <pc:docMk/>
            <pc:sldMk cId="0" sldId="266"/>
            <ac:inkMk id="9267" creationId="{561E2033-7D88-4CA1-9BDE-811D2DFAC496}"/>
          </ac:inkMkLst>
        </pc:inkChg>
        <pc:inkChg chg="add mod">
          <ac:chgData name="仁園 呂" userId="eef67f80-1e14-4c90-a22b-aad4575b3ef9" providerId="ADAL" clId="{E007D48F-F65A-4DB5-8EE3-999BD313FCBD}" dt="2020-05-31T04:13:39.869" v="3156"/>
          <ac:inkMkLst>
            <pc:docMk/>
            <pc:sldMk cId="0" sldId="266"/>
            <ac:inkMk id="9268" creationId="{343178B4-9A7C-4A86-8D4C-42E554FE3603}"/>
          </ac:inkMkLst>
        </pc:inkChg>
        <pc:inkChg chg="add mod">
          <ac:chgData name="仁園 呂" userId="eef67f80-1e14-4c90-a22b-aad4575b3ef9" providerId="ADAL" clId="{E007D48F-F65A-4DB5-8EE3-999BD313FCBD}" dt="2020-05-31T04:13:39.869" v="3156"/>
          <ac:inkMkLst>
            <pc:docMk/>
            <pc:sldMk cId="0" sldId="266"/>
            <ac:inkMk id="9269" creationId="{F3E325F4-902F-4038-BDD6-EB1AA4DA1A6A}"/>
          </ac:inkMkLst>
        </pc:inkChg>
        <pc:inkChg chg="add mod">
          <ac:chgData name="仁園 呂" userId="eef67f80-1e14-4c90-a22b-aad4575b3ef9" providerId="ADAL" clId="{E007D48F-F65A-4DB5-8EE3-999BD313FCBD}" dt="2020-05-31T04:13:39.869" v="3156"/>
          <ac:inkMkLst>
            <pc:docMk/>
            <pc:sldMk cId="0" sldId="266"/>
            <ac:inkMk id="9270" creationId="{410429EC-47F0-4723-82B5-D9BBB69EE662}"/>
          </ac:inkMkLst>
        </pc:inkChg>
        <pc:inkChg chg="add mod">
          <ac:chgData name="仁園 呂" userId="eef67f80-1e14-4c90-a22b-aad4575b3ef9" providerId="ADAL" clId="{E007D48F-F65A-4DB5-8EE3-999BD313FCBD}" dt="2020-05-31T04:13:45.825" v="3165"/>
          <ac:inkMkLst>
            <pc:docMk/>
            <pc:sldMk cId="0" sldId="266"/>
            <ac:inkMk id="9272" creationId="{A2446539-D68E-4ED5-9D9F-8A7ABA0B390A}"/>
          </ac:inkMkLst>
        </pc:inkChg>
        <pc:inkChg chg="add mod">
          <ac:chgData name="仁園 呂" userId="eef67f80-1e14-4c90-a22b-aad4575b3ef9" providerId="ADAL" clId="{E007D48F-F65A-4DB5-8EE3-999BD313FCBD}" dt="2020-05-31T04:13:45.825" v="3165"/>
          <ac:inkMkLst>
            <pc:docMk/>
            <pc:sldMk cId="0" sldId="266"/>
            <ac:inkMk id="9273" creationId="{CE912042-6D52-41C7-9E7F-E45B42CB24C6}"/>
          </ac:inkMkLst>
        </pc:inkChg>
        <pc:inkChg chg="add mod">
          <ac:chgData name="仁園 呂" userId="eef67f80-1e14-4c90-a22b-aad4575b3ef9" providerId="ADAL" clId="{E007D48F-F65A-4DB5-8EE3-999BD313FCBD}" dt="2020-05-31T04:13:45.825" v="3165"/>
          <ac:inkMkLst>
            <pc:docMk/>
            <pc:sldMk cId="0" sldId="266"/>
            <ac:inkMk id="9274" creationId="{C55D4671-DE3B-4F19-9030-A3FC809E91D0}"/>
          </ac:inkMkLst>
        </pc:inkChg>
        <pc:inkChg chg="add mod">
          <ac:chgData name="仁園 呂" userId="eef67f80-1e14-4c90-a22b-aad4575b3ef9" providerId="ADAL" clId="{E007D48F-F65A-4DB5-8EE3-999BD313FCBD}" dt="2020-05-31T04:13:45.825" v="3165"/>
          <ac:inkMkLst>
            <pc:docMk/>
            <pc:sldMk cId="0" sldId="266"/>
            <ac:inkMk id="9275" creationId="{E8C0DAC5-FA49-44D2-9517-0F3BE9379306}"/>
          </ac:inkMkLst>
        </pc:inkChg>
        <pc:inkChg chg="add mod">
          <ac:chgData name="仁園 呂" userId="eef67f80-1e14-4c90-a22b-aad4575b3ef9" providerId="ADAL" clId="{E007D48F-F65A-4DB5-8EE3-999BD313FCBD}" dt="2020-05-31T04:13:45.825" v="3165"/>
          <ac:inkMkLst>
            <pc:docMk/>
            <pc:sldMk cId="0" sldId="266"/>
            <ac:inkMk id="9276" creationId="{84E8369B-6979-4752-A5EE-02F9177A350A}"/>
          </ac:inkMkLst>
        </pc:inkChg>
        <pc:inkChg chg="add mod">
          <ac:chgData name="仁園 呂" userId="eef67f80-1e14-4c90-a22b-aad4575b3ef9" providerId="ADAL" clId="{E007D48F-F65A-4DB5-8EE3-999BD313FCBD}" dt="2020-05-31T04:13:45.825" v="3165"/>
          <ac:inkMkLst>
            <pc:docMk/>
            <pc:sldMk cId="0" sldId="266"/>
            <ac:inkMk id="9277" creationId="{AA7CA728-2D24-476E-BF30-34B4BF88D27B}"/>
          </ac:inkMkLst>
        </pc:inkChg>
        <pc:inkChg chg="add mod">
          <ac:chgData name="仁園 呂" userId="eef67f80-1e14-4c90-a22b-aad4575b3ef9" providerId="ADAL" clId="{E007D48F-F65A-4DB5-8EE3-999BD313FCBD}" dt="2020-05-31T04:13:45.825" v="3165"/>
          <ac:inkMkLst>
            <pc:docMk/>
            <pc:sldMk cId="0" sldId="266"/>
            <ac:inkMk id="9278" creationId="{D0F2625A-540D-443C-9917-5174199FE195}"/>
          </ac:inkMkLst>
        </pc:inkChg>
        <pc:inkChg chg="add mod">
          <ac:chgData name="仁園 呂" userId="eef67f80-1e14-4c90-a22b-aad4575b3ef9" providerId="ADAL" clId="{E007D48F-F65A-4DB5-8EE3-999BD313FCBD}" dt="2020-05-31T04:13:45.825" v="3165"/>
          <ac:inkMkLst>
            <pc:docMk/>
            <pc:sldMk cId="0" sldId="266"/>
            <ac:inkMk id="9279" creationId="{07EBE318-DCF4-4C18-90B5-D838EAEFF3FC}"/>
          </ac:inkMkLst>
        </pc:inkChg>
        <pc:inkChg chg="add del">
          <ac:chgData name="仁園 呂" userId="eef67f80-1e14-4c90-a22b-aad4575b3ef9" providerId="ADAL" clId="{E007D48F-F65A-4DB5-8EE3-999BD313FCBD}" dt="2020-05-31T04:15:22.173" v="3175"/>
          <ac:inkMkLst>
            <pc:docMk/>
            <pc:sldMk cId="0" sldId="266"/>
            <ac:inkMk id="9281" creationId="{FC4F4574-384A-4B31-8112-22D25CCC0DC6}"/>
          </ac:inkMkLst>
        </pc:inkChg>
        <pc:inkChg chg="add del">
          <ac:chgData name="仁園 呂" userId="eef67f80-1e14-4c90-a22b-aad4575b3ef9" providerId="ADAL" clId="{E007D48F-F65A-4DB5-8EE3-999BD313FCBD}" dt="2020-05-31T04:15:22.174" v="3176"/>
          <ac:inkMkLst>
            <pc:docMk/>
            <pc:sldMk cId="0" sldId="266"/>
            <ac:inkMk id="9282" creationId="{EC9173E5-AFB4-4D6B-AD11-1C6C9ED236D5}"/>
          </ac:inkMkLst>
        </pc:inkChg>
        <pc:inkChg chg="add mod">
          <ac:chgData name="仁園 呂" userId="eef67f80-1e14-4c90-a22b-aad4575b3ef9" providerId="ADAL" clId="{E007D48F-F65A-4DB5-8EE3-999BD313FCBD}" dt="2020-05-31T04:15:27.338" v="3180"/>
          <ac:inkMkLst>
            <pc:docMk/>
            <pc:sldMk cId="0" sldId="266"/>
            <ac:inkMk id="9283" creationId="{D6DE7C14-8B75-42DF-86F6-4B6310DEDAB0}"/>
          </ac:inkMkLst>
        </pc:inkChg>
        <pc:inkChg chg="add mod">
          <ac:chgData name="仁園 呂" userId="eef67f80-1e14-4c90-a22b-aad4575b3ef9" providerId="ADAL" clId="{E007D48F-F65A-4DB5-8EE3-999BD313FCBD}" dt="2020-05-31T04:15:27.338" v="3180"/>
          <ac:inkMkLst>
            <pc:docMk/>
            <pc:sldMk cId="0" sldId="266"/>
            <ac:inkMk id="9284" creationId="{26FE1C78-61DE-4D7A-BE6F-92CFAE8D77BA}"/>
          </ac:inkMkLst>
        </pc:inkChg>
        <pc:inkChg chg="add mod">
          <ac:chgData name="仁園 呂" userId="eef67f80-1e14-4c90-a22b-aad4575b3ef9" providerId="ADAL" clId="{E007D48F-F65A-4DB5-8EE3-999BD313FCBD}" dt="2020-05-31T04:15:27.338" v="3180"/>
          <ac:inkMkLst>
            <pc:docMk/>
            <pc:sldMk cId="0" sldId="266"/>
            <ac:inkMk id="9285" creationId="{D497358F-44D9-470C-A1E9-27D5301FDF56}"/>
          </ac:inkMkLst>
        </pc:inkChg>
        <pc:inkChg chg="add mod">
          <ac:chgData name="仁園 呂" userId="eef67f80-1e14-4c90-a22b-aad4575b3ef9" providerId="ADAL" clId="{E007D48F-F65A-4DB5-8EE3-999BD313FCBD}" dt="2020-05-31T04:15:32.787" v="3190"/>
          <ac:inkMkLst>
            <pc:docMk/>
            <pc:sldMk cId="0" sldId="266"/>
            <ac:inkMk id="9287" creationId="{019D1D7F-5D8D-4F73-A189-6BD467443D23}"/>
          </ac:inkMkLst>
        </pc:inkChg>
        <pc:inkChg chg="add mod">
          <ac:chgData name="仁園 呂" userId="eef67f80-1e14-4c90-a22b-aad4575b3ef9" providerId="ADAL" clId="{E007D48F-F65A-4DB5-8EE3-999BD313FCBD}" dt="2020-05-31T04:15:32.787" v="3190"/>
          <ac:inkMkLst>
            <pc:docMk/>
            <pc:sldMk cId="0" sldId="266"/>
            <ac:inkMk id="9288" creationId="{F5DCDDC6-7876-488A-A01C-87957669D37D}"/>
          </ac:inkMkLst>
        </pc:inkChg>
        <pc:inkChg chg="add mod">
          <ac:chgData name="仁園 呂" userId="eef67f80-1e14-4c90-a22b-aad4575b3ef9" providerId="ADAL" clId="{E007D48F-F65A-4DB5-8EE3-999BD313FCBD}" dt="2020-05-31T04:15:32.787" v="3190"/>
          <ac:inkMkLst>
            <pc:docMk/>
            <pc:sldMk cId="0" sldId="266"/>
            <ac:inkMk id="9290" creationId="{3FE03D1E-9CDA-4762-9F36-89BE3A778CC6}"/>
          </ac:inkMkLst>
        </pc:inkChg>
        <pc:inkChg chg="add mod">
          <ac:chgData name="仁園 呂" userId="eef67f80-1e14-4c90-a22b-aad4575b3ef9" providerId="ADAL" clId="{E007D48F-F65A-4DB5-8EE3-999BD313FCBD}" dt="2020-05-31T04:15:32.787" v="3190"/>
          <ac:inkMkLst>
            <pc:docMk/>
            <pc:sldMk cId="0" sldId="266"/>
            <ac:inkMk id="9291" creationId="{521079B4-BDBE-4E8C-933C-2CF7893C64FD}"/>
          </ac:inkMkLst>
        </pc:inkChg>
        <pc:inkChg chg="add mod">
          <ac:chgData name="仁園 呂" userId="eef67f80-1e14-4c90-a22b-aad4575b3ef9" providerId="ADAL" clId="{E007D48F-F65A-4DB5-8EE3-999BD313FCBD}" dt="2020-05-31T04:15:32.787" v="3190"/>
          <ac:inkMkLst>
            <pc:docMk/>
            <pc:sldMk cId="0" sldId="266"/>
            <ac:inkMk id="9292" creationId="{3505F308-4FB3-45EE-B0D0-516DEB1E1E28}"/>
          </ac:inkMkLst>
        </pc:inkChg>
        <pc:inkChg chg="add mod">
          <ac:chgData name="仁園 呂" userId="eef67f80-1e14-4c90-a22b-aad4575b3ef9" providerId="ADAL" clId="{E007D48F-F65A-4DB5-8EE3-999BD313FCBD}" dt="2020-05-31T04:15:32.787" v="3190"/>
          <ac:inkMkLst>
            <pc:docMk/>
            <pc:sldMk cId="0" sldId="266"/>
            <ac:inkMk id="9293" creationId="{352BEC57-129F-4817-BA18-BAE057926076}"/>
          </ac:inkMkLst>
        </pc:inkChg>
        <pc:inkChg chg="add mod">
          <ac:chgData name="仁園 呂" userId="eef67f80-1e14-4c90-a22b-aad4575b3ef9" providerId="ADAL" clId="{E007D48F-F65A-4DB5-8EE3-999BD313FCBD}" dt="2020-05-31T04:15:32.787" v="3190"/>
          <ac:inkMkLst>
            <pc:docMk/>
            <pc:sldMk cId="0" sldId="266"/>
            <ac:inkMk id="9295" creationId="{6A5FB538-BED4-4B4E-950A-B06EF1F27FB7}"/>
          </ac:inkMkLst>
        </pc:inkChg>
        <pc:inkChg chg="add mod">
          <ac:chgData name="仁園 呂" userId="eef67f80-1e14-4c90-a22b-aad4575b3ef9" providerId="ADAL" clId="{E007D48F-F65A-4DB5-8EE3-999BD313FCBD}" dt="2020-05-31T04:15:36.533" v="3197"/>
          <ac:inkMkLst>
            <pc:docMk/>
            <pc:sldMk cId="0" sldId="266"/>
            <ac:inkMk id="9297" creationId="{6C8ACF61-560C-489C-A0D4-A936AE1195C3}"/>
          </ac:inkMkLst>
        </pc:inkChg>
        <pc:inkChg chg="add mod">
          <ac:chgData name="仁園 呂" userId="eef67f80-1e14-4c90-a22b-aad4575b3ef9" providerId="ADAL" clId="{E007D48F-F65A-4DB5-8EE3-999BD313FCBD}" dt="2020-05-31T04:15:36.533" v="3197"/>
          <ac:inkMkLst>
            <pc:docMk/>
            <pc:sldMk cId="0" sldId="266"/>
            <ac:inkMk id="9298" creationId="{27C58810-8E36-4A77-A56E-80CA266340CB}"/>
          </ac:inkMkLst>
        </pc:inkChg>
        <pc:inkChg chg="add mod">
          <ac:chgData name="仁園 呂" userId="eef67f80-1e14-4c90-a22b-aad4575b3ef9" providerId="ADAL" clId="{E007D48F-F65A-4DB5-8EE3-999BD313FCBD}" dt="2020-05-31T04:15:36.533" v="3197"/>
          <ac:inkMkLst>
            <pc:docMk/>
            <pc:sldMk cId="0" sldId="266"/>
            <ac:inkMk id="9300" creationId="{BB28E768-3BF1-4059-8E7D-981E213B68B5}"/>
          </ac:inkMkLst>
        </pc:inkChg>
        <pc:inkChg chg="add mod">
          <ac:chgData name="仁園 呂" userId="eef67f80-1e14-4c90-a22b-aad4575b3ef9" providerId="ADAL" clId="{E007D48F-F65A-4DB5-8EE3-999BD313FCBD}" dt="2020-05-31T04:15:36.533" v="3197"/>
          <ac:inkMkLst>
            <pc:docMk/>
            <pc:sldMk cId="0" sldId="266"/>
            <ac:inkMk id="9301" creationId="{A7B8505E-5F46-42C0-A973-0E4C2FC3791A}"/>
          </ac:inkMkLst>
        </pc:inkChg>
        <pc:inkChg chg="add mod">
          <ac:chgData name="仁園 呂" userId="eef67f80-1e14-4c90-a22b-aad4575b3ef9" providerId="ADAL" clId="{E007D48F-F65A-4DB5-8EE3-999BD313FCBD}" dt="2020-05-31T04:15:36.533" v="3197"/>
          <ac:inkMkLst>
            <pc:docMk/>
            <pc:sldMk cId="0" sldId="266"/>
            <ac:inkMk id="9302" creationId="{48B6C648-5E0B-42D2-A407-7D65B08E9DC9}"/>
          </ac:inkMkLst>
        </pc:inkChg>
        <pc:inkChg chg="add">
          <ac:chgData name="仁園 呂" userId="eef67f80-1e14-4c90-a22b-aad4575b3ef9" providerId="ADAL" clId="{E007D48F-F65A-4DB5-8EE3-999BD313FCBD}" dt="2020-05-31T04:15:38.354" v="3198" actId="9405"/>
          <ac:inkMkLst>
            <pc:docMk/>
            <pc:sldMk cId="0" sldId="266"/>
            <ac:inkMk id="9304" creationId="{7E40F2CE-FB06-4880-80D7-93B855ACB4AD}"/>
          </ac:inkMkLst>
        </pc:inkChg>
        <pc:inkChg chg="add">
          <ac:chgData name="仁園 呂" userId="eef67f80-1e14-4c90-a22b-aad4575b3ef9" providerId="ADAL" clId="{E007D48F-F65A-4DB5-8EE3-999BD313FCBD}" dt="2020-05-31T04:15:39.451" v="3199" actId="9405"/>
          <ac:inkMkLst>
            <pc:docMk/>
            <pc:sldMk cId="0" sldId="266"/>
            <ac:inkMk id="9305" creationId="{B359E63E-BCDA-4951-BFFF-B110C926DC54}"/>
          </ac:inkMkLst>
        </pc:inkChg>
      </pc:sldChg>
      <pc:sldChg chg="addSp modSp mod">
        <pc:chgData name="仁園 呂" userId="eef67f80-1e14-4c90-a22b-aad4575b3ef9" providerId="ADAL" clId="{E007D48F-F65A-4DB5-8EE3-999BD313FCBD}" dt="2020-05-31T04:14:52.231" v="3172" actId="14100"/>
        <pc:sldMkLst>
          <pc:docMk/>
          <pc:sldMk cId="0" sldId="267"/>
        </pc:sldMkLst>
        <pc:graphicFrameChg chg="mod">
          <ac:chgData name="仁園 呂" userId="eef67f80-1e14-4c90-a22b-aad4575b3ef9" providerId="ADAL" clId="{E007D48F-F65A-4DB5-8EE3-999BD313FCBD}" dt="2020-05-31T04:14:28.055" v="3166" actId="1076"/>
          <ac:graphicFrameMkLst>
            <pc:docMk/>
            <pc:sldMk cId="0" sldId="267"/>
            <ac:graphicFrameMk id="10247" creationId="{00000000-0000-0000-0000-000000000000}"/>
          </ac:graphicFrameMkLst>
        </pc:graphicFrameChg>
        <pc:graphicFrameChg chg="mod">
          <ac:chgData name="仁園 呂" userId="eef67f80-1e14-4c90-a22b-aad4575b3ef9" providerId="ADAL" clId="{E007D48F-F65A-4DB5-8EE3-999BD313FCBD}" dt="2020-05-31T04:14:31.143" v="3167" actId="1076"/>
          <ac:graphicFrameMkLst>
            <pc:docMk/>
            <pc:sldMk cId="0" sldId="267"/>
            <ac:graphicFrameMk id="10248" creationId="{00000000-0000-0000-0000-000000000000}"/>
          </ac:graphicFrameMkLst>
        </pc:graphicFrameChg>
        <pc:picChg chg="add mod">
          <ac:chgData name="仁園 呂" userId="eef67f80-1e14-4c90-a22b-aad4575b3ef9" providerId="ADAL" clId="{E007D48F-F65A-4DB5-8EE3-999BD313FCBD}" dt="2020-05-31T04:14:52.231" v="3172" actId="14100"/>
          <ac:picMkLst>
            <pc:docMk/>
            <pc:sldMk cId="0" sldId="267"/>
            <ac:picMk id="5" creationId="{E21D1418-E2B2-4094-A9C1-42D669B3AAE2}"/>
          </ac:picMkLst>
        </pc:picChg>
      </pc:sldChg>
      <pc:sldChg chg="addSp delSp modSp mod">
        <pc:chgData name="仁園 呂" userId="eef67f80-1e14-4c90-a22b-aad4575b3ef9" providerId="ADAL" clId="{E007D48F-F65A-4DB5-8EE3-999BD313FCBD}" dt="2020-05-31T05:05:06.239" v="3638"/>
        <pc:sldMkLst>
          <pc:docMk/>
          <pc:sldMk cId="0" sldId="269"/>
        </pc:sldMkLst>
        <pc:spChg chg="add del mod">
          <ac:chgData name="仁園 呂" userId="eef67f80-1e14-4c90-a22b-aad4575b3ef9" providerId="ADAL" clId="{E007D48F-F65A-4DB5-8EE3-999BD313FCBD}" dt="2020-05-31T04:55:19.562" v="3326" actId="21"/>
          <ac:spMkLst>
            <pc:docMk/>
            <pc:sldMk cId="0" sldId="269"/>
            <ac:spMk id="4" creationId="{CE859631-9F62-4486-AC87-B8252378692E}"/>
          </ac:spMkLst>
        </pc:spChg>
        <pc:spChg chg="add del mod">
          <ac:chgData name="仁園 呂" userId="eef67f80-1e14-4c90-a22b-aad4575b3ef9" providerId="ADAL" clId="{E007D48F-F65A-4DB5-8EE3-999BD313FCBD}" dt="2020-05-31T04:56:24.333" v="3332" actId="478"/>
          <ac:spMkLst>
            <pc:docMk/>
            <pc:sldMk cId="0" sldId="269"/>
            <ac:spMk id="6" creationId="{2910C731-C016-417B-9892-6E99F9C084A8}"/>
          </ac:spMkLst>
        </pc:spChg>
        <pc:spChg chg="add del">
          <ac:chgData name="仁園 呂" userId="eef67f80-1e14-4c90-a22b-aad4575b3ef9" providerId="ADAL" clId="{E007D48F-F65A-4DB5-8EE3-999BD313FCBD}" dt="2020-05-31T04:55:58.662" v="3327" actId="21"/>
          <ac:spMkLst>
            <pc:docMk/>
            <pc:sldMk cId="0" sldId="269"/>
            <ac:spMk id="7" creationId="{00000000-0000-0000-0000-000000000000}"/>
          </ac:spMkLst>
        </pc:spChg>
        <pc:spChg chg="del">
          <ac:chgData name="仁園 呂" userId="eef67f80-1e14-4c90-a22b-aad4575b3ef9" providerId="ADAL" clId="{E007D48F-F65A-4DB5-8EE3-999BD313FCBD}" dt="2020-05-31T04:55:58.662" v="3327" actId="21"/>
          <ac:spMkLst>
            <pc:docMk/>
            <pc:sldMk cId="0" sldId="269"/>
            <ac:spMk id="10" creationId="{00000000-0000-0000-0000-000000000000}"/>
          </ac:spMkLst>
        </pc:spChg>
        <pc:grpChg chg="mod">
          <ac:chgData name="仁園 呂" userId="eef67f80-1e14-4c90-a22b-aad4575b3ef9" providerId="ADAL" clId="{E007D48F-F65A-4DB5-8EE3-999BD313FCBD}" dt="2020-05-31T04:57:21.059" v="3343"/>
          <ac:grpSpMkLst>
            <pc:docMk/>
            <pc:sldMk cId="0" sldId="269"/>
            <ac:grpSpMk id="20" creationId="{463178C3-A25A-4AEF-825E-D0A50A1FAD4F}"/>
          </ac:grpSpMkLst>
        </pc:grpChg>
        <pc:grpChg chg="del mod">
          <ac:chgData name="仁園 呂" userId="eef67f80-1e14-4c90-a22b-aad4575b3ef9" providerId="ADAL" clId="{E007D48F-F65A-4DB5-8EE3-999BD313FCBD}" dt="2020-05-31T04:57:43.908" v="3364"/>
          <ac:grpSpMkLst>
            <pc:docMk/>
            <pc:sldMk cId="0" sldId="269"/>
            <ac:grpSpMk id="24" creationId="{51BDFBE7-1E34-4476-84DB-1E0AD0880F90}"/>
          </ac:grpSpMkLst>
        </pc:grpChg>
        <pc:grpChg chg="del mod">
          <ac:chgData name="仁園 呂" userId="eef67f80-1e14-4c90-a22b-aad4575b3ef9" providerId="ADAL" clId="{E007D48F-F65A-4DB5-8EE3-999BD313FCBD}" dt="2020-05-31T04:57:28.195" v="3353"/>
          <ac:grpSpMkLst>
            <pc:docMk/>
            <pc:sldMk cId="0" sldId="269"/>
            <ac:grpSpMk id="27" creationId="{8076EDEB-76D4-44FE-8678-F13E57110DCF}"/>
          </ac:grpSpMkLst>
        </pc:grpChg>
        <pc:grpChg chg="del mod">
          <ac:chgData name="仁園 呂" userId="eef67f80-1e14-4c90-a22b-aad4575b3ef9" providerId="ADAL" clId="{E007D48F-F65A-4DB5-8EE3-999BD313FCBD}" dt="2020-05-31T04:57:31.212" v="3357"/>
          <ac:grpSpMkLst>
            <pc:docMk/>
            <pc:sldMk cId="0" sldId="269"/>
            <ac:grpSpMk id="30" creationId="{2703C967-DF6C-495F-A9ED-2DEFD091F84A}"/>
          </ac:grpSpMkLst>
        </pc:grpChg>
        <pc:grpChg chg="del mod">
          <ac:chgData name="仁園 呂" userId="eef67f80-1e14-4c90-a22b-aad4575b3ef9" providerId="ADAL" clId="{E007D48F-F65A-4DB5-8EE3-999BD313FCBD}" dt="2020-05-31T04:57:33.690" v="3361"/>
          <ac:grpSpMkLst>
            <pc:docMk/>
            <pc:sldMk cId="0" sldId="269"/>
            <ac:grpSpMk id="34" creationId="{E9D30139-03E6-4E9D-8A4A-C2BD1605F8B0}"/>
          </ac:grpSpMkLst>
        </pc:grpChg>
        <pc:grpChg chg="del mod">
          <ac:chgData name="仁園 呂" userId="eef67f80-1e14-4c90-a22b-aad4575b3ef9" providerId="ADAL" clId="{E007D48F-F65A-4DB5-8EE3-999BD313FCBD}" dt="2020-05-31T04:57:43.908" v="3364"/>
          <ac:grpSpMkLst>
            <pc:docMk/>
            <pc:sldMk cId="0" sldId="269"/>
            <ac:grpSpMk id="38" creationId="{73FA9148-B290-42DF-881C-55D32FA622C0}"/>
          </ac:grpSpMkLst>
        </pc:grpChg>
        <pc:grpChg chg="mod">
          <ac:chgData name="仁園 呂" userId="eef67f80-1e14-4c90-a22b-aad4575b3ef9" providerId="ADAL" clId="{E007D48F-F65A-4DB5-8EE3-999BD313FCBD}" dt="2020-05-31T04:57:57.495" v="3379"/>
          <ac:grpSpMkLst>
            <pc:docMk/>
            <pc:sldMk cId="0" sldId="269"/>
            <ac:grpSpMk id="41" creationId="{203FBB4C-3ED3-4212-BFE0-680920A7E274}"/>
          </ac:grpSpMkLst>
        </pc:grpChg>
        <pc:grpChg chg="del mod">
          <ac:chgData name="仁園 呂" userId="eef67f80-1e14-4c90-a22b-aad4575b3ef9" providerId="ADAL" clId="{E007D48F-F65A-4DB5-8EE3-999BD313FCBD}" dt="2020-05-31T04:58:10.988" v="3391"/>
          <ac:grpSpMkLst>
            <pc:docMk/>
            <pc:sldMk cId="0" sldId="269"/>
            <ac:grpSpMk id="48" creationId="{2D8BB8F9-067B-4ECB-8EC4-E657A6001E33}"/>
          </ac:grpSpMkLst>
        </pc:grpChg>
        <pc:grpChg chg="del mod">
          <ac:chgData name="仁園 呂" userId="eef67f80-1e14-4c90-a22b-aad4575b3ef9" providerId="ADAL" clId="{E007D48F-F65A-4DB5-8EE3-999BD313FCBD}" dt="2020-05-31T04:58:12.183" v="3392"/>
          <ac:grpSpMkLst>
            <pc:docMk/>
            <pc:sldMk cId="0" sldId="269"/>
            <ac:grpSpMk id="49" creationId="{08B64C43-90ED-4353-92D2-B5D37B5BA5EB}"/>
          </ac:grpSpMkLst>
        </pc:grpChg>
        <pc:grpChg chg="mod">
          <ac:chgData name="仁園 呂" userId="eef67f80-1e14-4c90-a22b-aad4575b3ef9" providerId="ADAL" clId="{E007D48F-F65A-4DB5-8EE3-999BD313FCBD}" dt="2020-05-31T04:58:10.988" v="3391"/>
          <ac:grpSpMkLst>
            <pc:docMk/>
            <pc:sldMk cId="0" sldId="269"/>
            <ac:grpSpMk id="55" creationId="{3FFF034A-561B-4CEB-BEBA-3256B55E83BF}"/>
          </ac:grpSpMkLst>
        </pc:grpChg>
        <pc:grpChg chg="mod">
          <ac:chgData name="仁園 呂" userId="eef67f80-1e14-4c90-a22b-aad4575b3ef9" providerId="ADAL" clId="{E007D48F-F65A-4DB5-8EE3-999BD313FCBD}" dt="2020-05-31T04:58:10.988" v="3391"/>
          <ac:grpSpMkLst>
            <pc:docMk/>
            <pc:sldMk cId="0" sldId="269"/>
            <ac:grpSpMk id="56" creationId="{DBCABD9D-A617-4D85-8E99-2BC1E5AC9561}"/>
          </ac:grpSpMkLst>
        </pc:grpChg>
        <pc:grpChg chg="mod">
          <ac:chgData name="仁園 呂" userId="eef67f80-1e14-4c90-a22b-aad4575b3ef9" providerId="ADAL" clId="{E007D48F-F65A-4DB5-8EE3-999BD313FCBD}" dt="2020-05-31T04:58:17.547" v="3398"/>
          <ac:grpSpMkLst>
            <pc:docMk/>
            <pc:sldMk cId="0" sldId="269"/>
            <ac:grpSpMk id="60" creationId="{CA8F04A7-23C4-483B-8F56-9398492C255A}"/>
          </ac:grpSpMkLst>
        </pc:grpChg>
        <pc:grpChg chg="mod">
          <ac:chgData name="仁園 呂" userId="eef67f80-1e14-4c90-a22b-aad4575b3ef9" providerId="ADAL" clId="{E007D48F-F65A-4DB5-8EE3-999BD313FCBD}" dt="2020-05-31T05:04:35.753" v="3621"/>
          <ac:grpSpMkLst>
            <pc:docMk/>
            <pc:sldMk cId="0" sldId="269"/>
            <ac:grpSpMk id="264" creationId="{253ADCD8-DFE4-4FCA-9D95-35E8467672D1}"/>
          </ac:grpSpMkLst>
        </pc:grpChg>
        <pc:grpChg chg="mod">
          <ac:chgData name="仁園 呂" userId="eef67f80-1e14-4c90-a22b-aad4575b3ef9" providerId="ADAL" clId="{E007D48F-F65A-4DB5-8EE3-999BD313FCBD}" dt="2020-05-31T05:04:48.454" v="3629"/>
          <ac:grpSpMkLst>
            <pc:docMk/>
            <pc:sldMk cId="0" sldId="269"/>
            <ac:grpSpMk id="272" creationId="{26641A0C-C39C-4B9F-AC0F-71AEA1BBD701}"/>
          </ac:grpSpMkLst>
        </pc:grpChg>
        <pc:grpChg chg="mod">
          <ac:chgData name="仁園 呂" userId="eef67f80-1e14-4c90-a22b-aad4575b3ef9" providerId="ADAL" clId="{E007D48F-F65A-4DB5-8EE3-999BD313FCBD}" dt="2020-05-31T05:05:06.239" v="3638"/>
          <ac:grpSpMkLst>
            <pc:docMk/>
            <pc:sldMk cId="0" sldId="269"/>
            <ac:grpSpMk id="281" creationId="{9BA2260C-5054-4F38-8DEA-79D6BD13CE9F}"/>
          </ac:grpSpMkLst>
        </pc:grpChg>
        <pc:grpChg chg="del mod">
          <ac:chgData name="仁園 呂" userId="eef67f80-1e14-4c90-a22b-aad4575b3ef9" providerId="ADAL" clId="{E007D48F-F65A-4DB5-8EE3-999BD313FCBD}" dt="2020-05-31T04:58:29.420" v="3410"/>
          <ac:grpSpMkLst>
            <pc:docMk/>
            <pc:sldMk cId="0" sldId="269"/>
            <ac:grpSpMk id="12296" creationId="{86F6D7CA-4356-44C8-BF74-28B927D5741F}"/>
          </ac:grpSpMkLst>
        </pc:grpChg>
        <pc:grpChg chg="mod">
          <ac:chgData name="仁園 呂" userId="eef67f80-1e14-4c90-a22b-aad4575b3ef9" providerId="ADAL" clId="{E007D48F-F65A-4DB5-8EE3-999BD313FCBD}" dt="2020-05-31T04:58:29.420" v="3410"/>
          <ac:grpSpMkLst>
            <pc:docMk/>
            <pc:sldMk cId="0" sldId="269"/>
            <ac:grpSpMk id="12300" creationId="{3FA59BA4-4BD5-4EAA-994F-52C7A9B3A4B2}"/>
          </ac:grpSpMkLst>
        </pc:grpChg>
        <pc:grpChg chg="mod">
          <ac:chgData name="仁園 呂" userId="eef67f80-1e14-4c90-a22b-aad4575b3ef9" providerId="ADAL" clId="{E007D48F-F65A-4DB5-8EE3-999BD313FCBD}" dt="2020-05-31T04:58:48.497" v="3414"/>
          <ac:grpSpMkLst>
            <pc:docMk/>
            <pc:sldMk cId="0" sldId="269"/>
            <ac:grpSpMk id="12304" creationId="{6461DC76-8BC8-41B0-B314-339DB02E92C9}"/>
          </ac:grpSpMkLst>
        </pc:grpChg>
        <pc:grpChg chg="del mod">
          <ac:chgData name="仁園 呂" userId="eef67f80-1e14-4c90-a22b-aad4575b3ef9" providerId="ADAL" clId="{E007D48F-F65A-4DB5-8EE3-999BD313FCBD}" dt="2020-05-31T04:59:02.859" v="3422"/>
          <ac:grpSpMkLst>
            <pc:docMk/>
            <pc:sldMk cId="0" sldId="269"/>
            <ac:grpSpMk id="12309" creationId="{72E7D327-FAD7-4E7A-B31A-ADEDCE9644C5}"/>
          </ac:grpSpMkLst>
        </pc:grpChg>
        <pc:grpChg chg="del mod">
          <ac:chgData name="仁園 呂" userId="eef67f80-1e14-4c90-a22b-aad4575b3ef9" providerId="ADAL" clId="{E007D48F-F65A-4DB5-8EE3-999BD313FCBD}" dt="2020-05-31T05:00:15.417" v="3481"/>
          <ac:grpSpMkLst>
            <pc:docMk/>
            <pc:sldMk cId="0" sldId="269"/>
            <ac:grpSpMk id="12312" creationId="{E323229D-85E1-40BC-A735-77CE05EDAC70}"/>
          </ac:grpSpMkLst>
        </pc:grpChg>
        <pc:grpChg chg="del mod">
          <ac:chgData name="仁園 呂" userId="eef67f80-1e14-4c90-a22b-aad4575b3ef9" providerId="ADAL" clId="{E007D48F-F65A-4DB5-8EE3-999BD313FCBD}" dt="2020-05-31T05:00:15.417" v="3481"/>
          <ac:grpSpMkLst>
            <pc:docMk/>
            <pc:sldMk cId="0" sldId="269"/>
            <ac:grpSpMk id="12317" creationId="{6B51FE62-52F3-4AD3-A9BD-4FC89213CA2B}"/>
          </ac:grpSpMkLst>
        </pc:grpChg>
        <pc:grpChg chg="mod">
          <ac:chgData name="仁園 呂" userId="eef67f80-1e14-4c90-a22b-aad4575b3ef9" providerId="ADAL" clId="{E007D48F-F65A-4DB5-8EE3-999BD313FCBD}" dt="2020-05-31T04:59:12.932" v="3430"/>
          <ac:grpSpMkLst>
            <pc:docMk/>
            <pc:sldMk cId="0" sldId="269"/>
            <ac:grpSpMk id="12320" creationId="{791C3917-AE7C-4F1D-86C8-63AB98A0E5F0}"/>
          </ac:grpSpMkLst>
        </pc:grpChg>
        <pc:grpChg chg="del mod">
          <ac:chgData name="仁園 呂" userId="eef67f80-1e14-4c90-a22b-aad4575b3ef9" providerId="ADAL" clId="{E007D48F-F65A-4DB5-8EE3-999BD313FCBD}" dt="2020-05-31T05:00:15.417" v="3481"/>
          <ac:grpSpMkLst>
            <pc:docMk/>
            <pc:sldMk cId="0" sldId="269"/>
            <ac:grpSpMk id="12328" creationId="{45951778-7F1C-45E8-835D-5F7615F7701B}"/>
          </ac:grpSpMkLst>
        </pc:grpChg>
        <pc:grpChg chg="del mod">
          <ac:chgData name="仁園 呂" userId="eef67f80-1e14-4c90-a22b-aad4575b3ef9" providerId="ADAL" clId="{E007D48F-F65A-4DB5-8EE3-999BD313FCBD}" dt="2020-05-31T05:00:15.417" v="3481"/>
          <ac:grpSpMkLst>
            <pc:docMk/>
            <pc:sldMk cId="0" sldId="269"/>
            <ac:grpSpMk id="12329" creationId="{F54F33E9-E696-4A86-8C24-F236ACCE9288}"/>
          </ac:grpSpMkLst>
        </pc:grpChg>
        <pc:grpChg chg="del mod">
          <ac:chgData name="仁園 呂" userId="eef67f80-1e14-4c90-a22b-aad4575b3ef9" providerId="ADAL" clId="{E007D48F-F65A-4DB5-8EE3-999BD313FCBD}" dt="2020-05-31T05:00:15.417" v="3481"/>
          <ac:grpSpMkLst>
            <pc:docMk/>
            <pc:sldMk cId="0" sldId="269"/>
            <ac:grpSpMk id="12330" creationId="{672F77B7-FFFD-4CD3-8138-910679140466}"/>
          </ac:grpSpMkLst>
        </pc:grpChg>
        <pc:grpChg chg="del mod">
          <ac:chgData name="仁園 呂" userId="eef67f80-1e14-4c90-a22b-aad4575b3ef9" providerId="ADAL" clId="{E007D48F-F65A-4DB5-8EE3-999BD313FCBD}" dt="2020-05-31T05:00:15.417" v="3481"/>
          <ac:grpSpMkLst>
            <pc:docMk/>
            <pc:sldMk cId="0" sldId="269"/>
            <ac:grpSpMk id="12334" creationId="{0078EC83-9B84-49AC-A15C-478CF6549415}"/>
          </ac:grpSpMkLst>
        </pc:grpChg>
        <pc:grpChg chg="del mod">
          <ac:chgData name="仁園 呂" userId="eef67f80-1e14-4c90-a22b-aad4575b3ef9" providerId="ADAL" clId="{E007D48F-F65A-4DB5-8EE3-999BD313FCBD}" dt="2020-05-31T04:59:35.301" v="3453"/>
          <ac:grpSpMkLst>
            <pc:docMk/>
            <pc:sldMk cId="0" sldId="269"/>
            <ac:grpSpMk id="12337" creationId="{6101C464-C59A-4FE9-8D6A-61A0459BACC1}"/>
          </ac:grpSpMkLst>
        </pc:grpChg>
        <pc:grpChg chg="del mod">
          <ac:chgData name="仁園 呂" userId="eef67f80-1e14-4c90-a22b-aad4575b3ef9" providerId="ADAL" clId="{E007D48F-F65A-4DB5-8EE3-999BD313FCBD}" dt="2020-05-31T04:59:35.301" v="3453"/>
          <ac:grpSpMkLst>
            <pc:docMk/>
            <pc:sldMk cId="0" sldId="269"/>
            <ac:grpSpMk id="12345" creationId="{AE0A9660-78A9-4700-B368-3DC67FDFED65}"/>
          </ac:grpSpMkLst>
        </pc:grpChg>
        <pc:grpChg chg="del mod">
          <ac:chgData name="仁園 呂" userId="eef67f80-1e14-4c90-a22b-aad4575b3ef9" providerId="ADAL" clId="{E007D48F-F65A-4DB5-8EE3-999BD313FCBD}" dt="2020-05-31T04:59:41.160" v="3460"/>
          <ac:grpSpMkLst>
            <pc:docMk/>
            <pc:sldMk cId="0" sldId="269"/>
            <ac:grpSpMk id="12346" creationId="{26C8D304-837C-418D-A4F5-5496AFE0A703}"/>
          </ac:grpSpMkLst>
        </pc:grpChg>
        <pc:grpChg chg="del mod">
          <ac:chgData name="仁園 呂" userId="eef67f80-1e14-4c90-a22b-aad4575b3ef9" providerId="ADAL" clId="{E007D48F-F65A-4DB5-8EE3-999BD313FCBD}" dt="2020-05-31T04:59:41.160" v="3460"/>
          <ac:grpSpMkLst>
            <pc:docMk/>
            <pc:sldMk cId="0" sldId="269"/>
            <ac:grpSpMk id="12350" creationId="{CB0A9EE6-54F4-4777-BFAE-FBC7EA0BD459}"/>
          </ac:grpSpMkLst>
        </pc:grpChg>
        <pc:grpChg chg="del mod">
          <ac:chgData name="仁園 呂" userId="eef67f80-1e14-4c90-a22b-aad4575b3ef9" providerId="ADAL" clId="{E007D48F-F65A-4DB5-8EE3-999BD313FCBD}" dt="2020-05-31T04:59:42.131" v="3462"/>
          <ac:grpSpMkLst>
            <pc:docMk/>
            <pc:sldMk cId="0" sldId="269"/>
            <ac:grpSpMk id="12353" creationId="{B99BA0E7-7C28-43E7-A1E9-31B6B614E94D}"/>
          </ac:grpSpMkLst>
        </pc:grpChg>
        <pc:grpChg chg="del mod">
          <ac:chgData name="仁園 呂" userId="eef67f80-1e14-4c90-a22b-aad4575b3ef9" providerId="ADAL" clId="{E007D48F-F65A-4DB5-8EE3-999BD313FCBD}" dt="2020-05-31T05:00:14.377" v="3479"/>
          <ac:grpSpMkLst>
            <pc:docMk/>
            <pc:sldMk cId="0" sldId="269"/>
            <ac:grpSpMk id="12355" creationId="{F60C340C-F6C4-431A-9F07-6104C07EDED4}"/>
          </ac:grpSpMkLst>
        </pc:grpChg>
        <pc:grpChg chg="del mod">
          <ac:chgData name="仁園 呂" userId="eef67f80-1e14-4c90-a22b-aad4575b3ef9" providerId="ADAL" clId="{E007D48F-F65A-4DB5-8EE3-999BD313FCBD}" dt="2020-05-31T05:00:15.417" v="3481"/>
          <ac:grpSpMkLst>
            <pc:docMk/>
            <pc:sldMk cId="0" sldId="269"/>
            <ac:grpSpMk id="12363" creationId="{CD5FCA32-C2FA-4D31-A4F5-576E25DF70AE}"/>
          </ac:grpSpMkLst>
        </pc:grpChg>
        <pc:grpChg chg="del mod">
          <ac:chgData name="仁園 呂" userId="eef67f80-1e14-4c90-a22b-aad4575b3ef9" providerId="ADAL" clId="{E007D48F-F65A-4DB5-8EE3-999BD313FCBD}" dt="2020-05-31T05:00:11.347" v="3476"/>
          <ac:grpSpMkLst>
            <pc:docMk/>
            <pc:sldMk cId="0" sldId="269"/>
            <ac:grpSpMk id="12367" creationId="{3344A506-6BE8-4190-9491-0A6111DF414A}"/>
          </ac:grpSpMkLst>
        </pc:grpChg>
        <pc:grpChg chg="del mod">
          <ac:chgData name="仁園 呂" userId="eef67f80-1e14-4c90-a22b-aad4575b3ef9" providerId="ADAL" clId="{E007D48F-F65A-4DB5-8EE3-999BD313FCBD}" dt="2020-05-31T05:00:15.417" v="3481"/>
          <ac:grpSpMkLst>
            <pc:docMk/>
            <pc:sldMk cId="0" sldId="269"/>
            <ac:grpSpMk id="12369" creationId="{67AA195E-33CE-4CAF-8D13-E7DA9E343156}"/>
          </ac:grpSpMkLst>
        </pc:grpChg>
        <pc:grpChg chg="mod">
          <ac:chgData name="仁園 呂" userId="eef67f80-1e14-4c90-a22b-aad4575b3ef9" providerId="ADAL" clId="{E007D48F-F65A-4DB5-8EE3-999BD313FCBD}" dt="2020-05-31T05:00:38.122" v="3506"/>
          <ac:grpSpMkLst>
            <pc:docMk/>
            <pc:sldMk cId="0" sldId="269"/>
            <ac:grpSpMk id="12371" creationId="{6566FA3D-DE54-4C90-B27A-D3CC6BCCD937}"/>
          </ac:grpSpMkLst>
        </pc:grpChg>
        <pc:grpChg chg="del mod">
          <ac:chgData name="仁園 呂" userId="eef67f80-1e14-4c90-a22b-aad4575b3ef9" providerId="ADAL" clId="{E007D48F-F65A-4DB5-8EE3-999BD313FCBD}" dt="2020-05-31T05:00:38.119" v="3503"/>
          <ac:grpSpMkLst>
            <pc:docMk/>
            <pc:sldMk cId="0" sldId="269"/>
            <ac:grpSpMk id="12381" creationId="{985EC039-B24C-4EB2-B4E9-AB1EB768DE5F}"/>
          </ac:grpSpMkLst>
        </pc:grpChg>
        <pc:grpChg chg="del mod">
          <ac:chgData name="仁園 呂" userId="eef67f80-1e14-4c90-a22b-aad4575b3ef9" providerId="ADAL" clId="{E007D48F-F65A-4DB5-8EE3-999BD313FCBD}" dt="2020-05-31T05:00:38.123" v="3510"/>
          <ac:grpSpMkLst>
            <pc:docMk/>
            <pc:sldMk cId="0" sldId="269"/>
            <ac:grpSpMk id="12382" creationId="{09DD7413-286D-452A-B67D-857CD7B6FF4A}"/>
          </ac:grpSpMkLst>
        </pc:grpChg>
        <pc:grpChg chg="del mod">
          <ac:chgData name="仁園 呂" userId="eef67f80-1e14-4c90-a22b-aad4575b3ef9" providerId="ADAL" clId="{E007D48F-F65A-4DB5-8EE3-999BD313FCBD}" dt="2020-05-31T05:00:30.894" v="3501"/>
          <ac:grpSpMkLst>
            <pc:docMk/>
            <pc:sldMk cId="0" sldId="269"/>
            <ac:grpSpMk id="12388" creationId="{D877437B-39A0-4233-9534-E85E4AD9EEB7}"/>
          </ac:grpSpMkLst>
        </pc:grpChg>
        <pc:grpChg chg="mod">
          <ac:chgData name="仁園 呂" userId="eef67f80-1e14-4c90-a22b-aad4575b3ef9" providerId="ADAL" clId="{E007D48F-F65A-4DB5-8EE3-999BD313FCBD}" dt="2020-05-31T05:00:45.279" v="3525"/>
          <ac:grpSpMkLst>
            <pc:docMk/>
            <pc:sldMk cId="0" sldId="269"/>
            <ac:grpSpMk id="12401" creationId="{1D4B2314-8CC6-46FA-9FB5-FA5A2D28B7CC}"/>
          </ac:grpSpMkLst>
        </pc:grpChg>
        <pc:grpChg chg="mod">
          <ac:chgData name="仁園 呂" userId="eef67f80-1e14-4c90-a22b-aad4575b3ef9" providerId="ADAL" clId="{E007D48F-F65A-4DB5-8EE3-999BD313FCBD}" dt="2020-05-31T05:00:58.119" v="3535"/>
          <ac:grpSpMkLst>
            <pc:docMk/>
            <pc:sldMk cId="0" sldId="269"/>
            <ac:grpSpMk id="12411" creationId="{7C05005A-19B9-4035-A186-11A8C87D34C5}"/>
          </ac:grpSpMkLst>
        </pc:grpChg>
        <pc:grpChg chg="mod">
          <ac:chgData name="仁園 呂" userId="eef67f80-1e14-4c90-a22b-aad4575b3ef9" providerId="ADAL" clId="{E007D48F-F65A-4DB5-8EE3-999BD313FCBD}" dt="2020-05-31T05:00:58.119" v="3535"/>
          <ac:grpSpMkLst>
            <pc:docMk/>
            <pc:sldMk cId="0" sldId="269"/>
            <ac:grpSpMk id="12412" creationId="{603D476F-85C6-4825-B741-7512233C4F3E}"/>
          </ac:grpSpMkLst>
        </pc:grpChg>
        <pc:grpChg chg="del mod">
          <ac:chgData name="仁園 呂" userId="eef67f80-1e14-4c90-a22b-aad4575b3ef9" providerId="ADAL" clId="{E007D48F-F65A-4DB5-8EE3-999BD313FCBD}" dt="2020-05-31T05:01:05.816" v="3544"/>
          <ac:grpSpMkLst>
            <pc:docMk/>
            <pc:sldMk cId="0" sldId="269"/>
            <ac:grpSpMk id="12421" creationId="{10B6E412-A265-4D26-A727-F772B6734400}"/>
          </ac:grpSpMkLst>
        </pc:grpChg>
        <pc:grpChg chg="mod">
          <ac:chgData name="仁園 呂" userId="eef67f80-1e14-4c90-a22b-aad4575b3ef9" providerId="ADAL" clId="{E007D48F-F65A-4DB5-8EE3-999BD313FCBD}" dt="2020-05-31T05:01:05.816" v="3544"/>
          <ac:grpSpMkLst>
            <pc:docMk/>
            <pc:sldMk cId="0" sldId="269"/>
            <ac:grpSpMk id="12422" creationId="{D91B0B66-7529-46C2-A4ED-A8C1DBF9A197}"/>
          </ac:grpSpMkLst>
        </pc:grpChg>
        <pc:grpChg chg="mod">
          <ac:chgData name="仁園 呂" userId="eef67f80-1e14-4c90-a22b-aad4575b3ef9" providerId="ADAL" clId="{E007D48F-F65A-4DB5-8EE3-999BD313FCBD}" dt="2020-05-31T05:01:08.284" v="3547"/>
          <ac:grpSpMkLst>
            <pc:docMk/>
            <pc:sldMk cId="0" sldId="269"/>
            <ac:grpSpMk id="12425" creationId="{AF2EED4A-5AE6-45B3-91BE-E175782733D2}"/>
          </ac:grpSpMkLst>
        </pc:grpChg>
        <pc:grpChg chg="mod">
          <ac:chgData name="仁園 呂" userId="eef67f80-1e14-4c90-a22b-aad4575b3ef9" providerId="ADAL" clId="{E007D48F-F65A-4DB5-8EE3-999BD313FCBD}" dt="2020-05-31T05:01:12.876" v="3552"/>
          <ac:grpSpMkLst>
            <pc:docMk/>
            <pc:sldMk cId="0" sldId="269"/>
            <ac:grpSpMk id="12430" creationId="{A5B34095-A340-4BDC-8824-AE6D9C0FCEFC}"/>
          </ac:grpSpMkLst>
        </pc:grpChg>
        <pc:grpChg chg="mod">
          <ac:chgData name="仁園 呂" userId="eef67f80-1e14-4c90-a22b-aad4575b3ef9" providerId="ADAL" clId="{E007D48F-F65A-4DB5-8EE3-999BD313FCBD}" dt="2020-05-31T05:01:15.548" v="3556"/>
          <ac:grpSpMkLst>
            <pc:docMk/>
            <pc:sldMk cId="0" sldId="269"/>
            <ac:grpSpMk id="12434" creationId="{94C79DF4-FA71-4C9E-B55D-367BDA692A60}"/>
          </ac:grpSpMkLst>
        </pc:grpChg>
        <pc:grpChg chg="mod">
          <ac:chgData name="仁園 呂" userId="eef67f80-1e14-4c90-a22b-aad4575b3ef9" providerId="ADAL" clId="{E007D48F-F65A-4DB5-8EE3-999BD313FCBD}" dt="2020-05-31T05:01:19.709" v="3562"/>
          <ac:grpSpMkLst>
            <pc:docMk/>
            <pc:sldMk cId="0" sldId="269"/>
            <ac:grpSpMk id="12440" creationId="{F2C3DACA-FB20-43E2-BF12-46C4AB069BDE}"/>
          </ac:grpSpMkLst>
        </pc:grpChg>
        <pc:grpChg chg="mod">
          <ac:chgData name="仁園 呂" userId="eef67f80-1e14-4c90-a22b-aad4575b3ef9" providerId="ADAL" clId="{E007D48F-F65A-4DB5-8EE3-999BD313FCBD}" dt="2020-05-31T05:01:22.240" v="3566"/>
          <ac:grpSpMkLst>
            <pc:docMk/>
            <pc:sldMk cId="0" sldId="269"/>
            <ac:grpSpMk id="12444" creationId="{D63FAD54-E5D3-46F8-9C6C-19C8EBBA3029}"/>
          </ac:grpSpMkLst>
        </pc:grpChg>
        <pc:grpChg chg="del mod">
          <ac:chgData name="仁園 呂" userId="eef67f80-1e14-4c90-a22b-aad4575b3ef9" providerId="ADAL" clId="{E007D48F-F65A-4DB5-8EE3-999BD313FCBD}" dt="2020-05-31T05:01:30.794" v="3574"/>
          <ac:grpSpMkLst>
            <pc:docMk/>
            <pc:sldMk cId="0" sldId="269"/>
            <ac:grpSpMk id="12447" creationId="{DDAA3E17-5F96-43DD-8D69-B988A83878DB}"/>
          </ac:grpSpMkLst>
        </pc:grpChg>
        <pc:grpChg chg="mod">
          <ac:chgData name="仁園 呂" userId="eef67f80-1e14-4c90-a22b-aad4575b3ef9" providerId="ADAL" clId="{E007D48F-F65A-4DB5-8EE3-999BD313FCBD}" dt="2020-05-31T05:01:30.794" v="3574"/>
          <ac:grpSpMkLst>
            <pc:docMk/>
            <pc:sldMk cId="0" sldId="269"/>
            <ac:grpSpMk id="12452" creationId="{EFD9A84A-4FA1-4555-8EBE-65C7B3387F94}"/>
          </ac:grpSpMkLst>
        </pc:grpChg>
        <pc:grpChg chg="mod">
          <ac:chgData name="仁園 呂" userId="eef67f80-1e14-4c90-a22b-aad4575b3ef9" providerId="ADAL" clId="{E007D48F-F65A-4DB5-8EE3-999BD313FCBD}" dt="2020-05-31T05:01:32.563" v="3577"/>
          <ac:grpSpMkLst>
            <pc:docMk/>
            <pc:sldMk cId="0" sldId="269"/>
            <ac:grpSpMk id="12455" creationId="{678FC780-3720-40F1-A862-C34DB0EA2944}"/>
          </ac:grpSpMkLst>
        </pc:grpChg>
        <pc:grpChg chg="del mod">
          <ac:chgData name="仁園 呂" userId="eef67f80-1e14-4c90-a22b-aad4575b3ef9" providerId="ADAL" clId="{E007D48F-F65A-4DB5-8EE3-999BD313FCBD}" dt="2020-05-31T05:01:40.392" v="3587"/>
          <ac:grpSpMkLst>
            <pc:docMk/>
            <pc:sldMk cId="0" sldId="269"/>
            <ac:grpSpMk id="12460" creationId="{DFE15CBF-E2DB-488F-B1E4-F91898560118}"/>
          </ac:grpSpMkLst>
        </pc:grpChg>
        <pc:grpChg chg="mod">
          <ac:chgData name="仁園 呂" userId="eef67f80-1e14-4c90-a22b-aad4575b3ef9" providerId="ADAL" clId="{E007D48F-F65A-4DB5-8EE3-999BD313FCBD}" dt="2020-05-31T05:01:40.392" v="3587"/>
          <ac:grpSpMkLst>
            <pc:docMk/>
            <pc:sldMk cId="0" sldId="269"/>
            <ac:grpSpMk id="12465" creationId="{DF45D9C4-9096-4367-AA30-ED6B4C00D968}"/>
          </ac:grpSpMkLst>
        </pc:grpChg>
        <pc:grpChg chg="mod">
          <ac:chgData name="仁園 呂" userId="eef67f80-1e14-4c90-a22b-aad4575b3ef9" providerId="ADAL" clId="{E007D48F-F65A-4DB5-8EE3-999BD313FCBD}" dt="2020-05-31T05:01:41.991" v="3591"/>
          <ac:grpSpMkLst>
            <pc:docMk/>
            <pc:sldMk cId="0" sldId="269"/>
            <ac:grpSpMk id="12469" creationId="{D28B0173-09AD-418E-AC5F-241B37E4812B}"/>
          </ac:grpSpMkLst>
        </pc:grpChg>
        <pc:grpChg chg="mod">
          <ac:chgData name="仁園 呂" userId="eef67f80-1e14-4c90-a22b-aad4575b3ef9" providerId="ADAL" clId="{E007D48F-F65A-4DB5-8EE3-999BD313FCBD}" dt="2020-05-31T05:02:04.173" v="3596"/>
          <ac:grpSpMkLst>
            <pc:docMk/>
            <pc:sldMk cId="0" sldId="269"/>
            <ac:grpSpMk id="12474" creationId="{23B62565-4ADA-4918-B810-BDD94BB8BCF6}"/>
          </ac:grpSpMkLst>
        </pc:grpChg>
        <pc:grpChg chg="mod">
          <ac:chgData name="仁園 呂" userId="eef67f80-1e14-4c90-a22b-aad4575b3ef9" providerId="ADAL" clId="{E007D48F-F65A-4DB5-8EE3-999BD313FCBD}" dt="2020-05-31T05:02:12.987" v="3601"/>
          <ac:grpSpMkLst>
            <pc:docMk/>
            <pc:sldMk cId="0" sldId="269"/>
            <ac:grpSpMk id="12479" creationId="{FA17A0D3-3A22-4E55-A6C8-63FEC4C87431}"/>
          </ac:grpSpMkLst>
        </pc:grpChg>
        <pc:graphicFrameChg chg="del">
          <ac:chgData name="仁園 呂" userId="eef67f80-1e14-4c90-a22b-aad4575b3ef9" providerId="ADAL" clId="{E007D48F-F65A-4DB5-8EE3-999BD313FCBD}" dt="2020-05-31T04:55:58.662" v="3327" actId="21"/>
          <ac:graphicFrameMkLst>
            <pc:docMk/>
            <pc:sldMk cId="0" sldId="269"/>
            <ac:graphicFrameMk id="1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2"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4"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5" creationId="{00000000-0000-0000-0000-000000000000}"/>
          </ac:graphicFrameMkLst>
        </pc:graphicFrameChg>
        <pc:picChg chg="mod">
          <ac:chgData name="仁園 呂" userId="eef67f80-1e14-4c90-a22b-aad4575b3ef9" providerId="ADAL" clId="{E007D48F-F65A-4DB5-8EE3-999BD313FCBD}" dt="2020-05-31T05:03:30.853" v="3609" actId="14100"/>
          <ac:picMkLst>
            <pc:docMk/>
            <pc:sldMk cId="0" sldId="269"/>
            <ac:picMk id="8" creationId="{00000000-0000-0000-0000-000000000000}"/>
          </ac:picMkLst>
        </pc:picChg>
        <pc:picChg chg="add mod ord">
          <ac:chgData name="仁園 呂" userId="eef67f80-1e14-4c90-a22b-aad4575b3ef9" providerId="ADAL" clId="{E007D48F-F65A-4DB5-8EE3-999BD313FCBD}" dt="2020-05-31T05:04:14.948" v="3613" actId="14100"/>
          <ac:picMkLst>
            <pc:docMk/>
            <pc:sldMk cId="0" sldId="269"/>
            <ac:picMk id="256" creationId="{49775719-5B82-4A08-9913-7E1D304A0C02}"/>
          </ac:picMkLst>
        </pc:picChg>
        <pc:inkChg chg="add mod">
          <ac:chgData name="仁園 呂" userId="eef67f80-1e14-4c90-a22b-aad4575b3ef9" providerId="ADAL" clId="{E007D48F-F65A-4DB5-8EE3-999BD313FCBD}" dt="2020-05-31T04:57:21.059" v="3343"/>
          <ac:inkMkLst>
            <pc:docMk/>
            <pc:sldMk cId="0" sldId="269"/>
            <ac:inkMk id="9" creationId="{A6AD03BF-CC0C-422E-991D-1789D7A78538}"/>
          </ac:inkMkLst>
        </pc:inkChg>
        <pc:inkChg chg="add mod">
          <ac:chgData name="仁園 呂" userId="eef67f80-1e14-4c90-a22b-aad4575b3ef9" providerId="ADAL" clId="{E007D48F-F65A-4DB5-8EE3-999BD313FCBD}" dt="2020-05-31T04:57:21.059" v="3343"/>
          <ac:inkMkLst>
            <pc:docMk/>
            <pc:sldMk cId="0" sldId="269"/>
            <ac:inkMk id="13" creationId="{895D6552-888C-4834-9DF2-6A7DF2C2F08E}"/>
          </ac:inkMkLst>
        </pc:inkChg>
        <pc:inkChg chg="add mod">
          <ac:chgData name="仁園 呂" userId="eef67f80-1e14-4c90-a22b-aad4575b3ef9" providerId="ADAL" clId="{E007D48F-F65A-4DB5-8EE3-999BD313FCBD}" dt="2020-05-31T04:57:21.059" v="3343"/>
          <ac:inkMkLst>
            <pc:docMk/>
            <pc:sldMk cId="0" sldId="269"/>
            <ac:inkMk id="14" creationId="{709EAA9F-A040-489C-86F9-9190DF738680}"/>
          </ac:inkMkLst>
        </pc:inkChg>
        <pc:inkChg chg="add mod">
          <ac:chgData name="仁園 呂" userId="eef67f80-1e14-4c90-a22b-aad4575b3ef9" providerId="ADAL" clId="{E007D48F-F65A-4DB5-8EE3-999BD313FCBD}" dt="2020-05-31T04:57:21.059" v="3343"/>
          <ac:inkMkLst>
            <pc:docMk/>
            <pc:sldMk cId="0" sldId="269"/>
            <ac:inkMk id="15" creationId="{690BBD82-986D-480C-9326-67C6D73EDFE9}"/>
          </ac:inkMkLst>
        </pc:inkChg>
        <pc:inkChg chg="add mod">
          <ac:chgData name="仁園 呂" userId="eef67f80-1e14-4c90-a22b-aad4575b3ef9" providerId="ADAL" clId="{E007D48F-F65A-4DB5-8EE3-999BD313FCBD}" dt="2020-05-31T04:57:21.059" v="3343"/>
          <ac:inkMkLst>
            <pc:docMk/>
            <pc:sldMk cId="0" sldId="269"/>
            <ac:inkMk id="16" creationId="{DA36B38B-616C-4D31-93D8-086011BF0A3E}"/>
          </ac:inkMkLst>
        </pc:inkChg>
        <pc:inkChg chg="add mod">
          <ac:chgData name="仁園 呂" userId="eef67f80-1e14-4c90-a22b-aad4575b3ef9" providerId="ADAL" clId="{E007D48F-F65A-4DB5-8EE3-999BD313FCBD}" dt="2020-05-31T04:57:21.059" v="3343"/>
          <ac:inkMkLst>
            <pc:docMk/>
            <pc:sldMk cId="0" sldId="269"/>
            <ac:inkMk id="17" creationId="{EDE6433F-F4EF-4B4D-91EE-9CB8D6AC2328}"/>
          </ac:inkMkLst>
        </pc:inkChg>
        <pc:inkChg chg="add mod">
          <ac:chgData name="仁園 呂" userId="eef67f80-1e14-4c90-a22b-aad4575b3ef9" providerId="ADAL" clId="{E007D48F-F65A-4DB5-8EE3-999BD313FCBD}" dt="2020-05-31T04:57:21.059" v="3343"/>
          <ac:inkMkLst>
            <pc:docMk/>
            <pc:sldMk cId="0" sldId="269"/>
            <ac:inkMk id="18" creationId="{B7854DC4-5BEE-49D2-BE29-F5871361706C}"/>
          </ac:inkMkLst>
        </pc:inkChg>
        <pc:inkChg chg="add mod">
          <ac:chgData name="仁園 呂" userId="eef67f80-1e14-4c90-a22b-aad4575b3ef9" providerId="ADAL" clId="{E007D48F-F65A-4DB5-8EE3-999BD313FCBD}" dt="2020-05-31T04:57:21.059" v="3343"/>
          <ac:inkMkLst>
            <pc:docMk/>
            <pc:sldMk cId="0" sldId="269"/>
            <ac:inkMk id="19" creationId="{037425E4-EE3E-4974-85E7-3A60B9F8A425}"/>
          </ac:inkMkLst>
        </pc:inkChg>
        <pc:inkChg chg="add mod">
          <ac:chgData name="仁園 呂" userId="eef67f80-1e14-4c90-a22b-aad4575b3ef9" providerId="ADAL" clId="{E007D48F-F65A-4DB5-8EE3-999BD313FCBD}" dt="2020-05-31T04:57:57.495" v="3379"/>
          <ac:inkMkLst>
            <pc:docMk/>
            <pc:sldMk cId="0" sldId="269"/>
            <ac:inkMk id="21" creationId="{B468C57A-87C9-4E9B-A5EA-EB3E90A26E92}"/>
          </ac:inkMkLst>
        </pc:inkChg>
        <pc:inkChg chg="add mod">
          <ac:chgData name="仁園 呂" userId="eef67f80-1e14-4c90-a22b-aad4575b3ef9" providerId="ADAL" clId="{E007D48F-F65A-4DB5-8EE3-999BD313FCBD}" dt="2020-05-31T04:57:57.495" v="3379"/>
          <ac:inkMkLst>
            <pc:docMk/>
            <pc:sldMk cId="0" sldId="269"/>
            <ac:inkMk id="22" creationId="{5D394744-2D94-409E-972F-68EC2365CA9E}"/>
          </ac:inkMkLst>
        </pc:inkChg>
        <pc:inkChg chg="add del mod">
          <ac:chgData name="仁園 呂" userId="eef67f80-1e14-4c90-a22b-aad4575b3ef9" providerId="ADAL" clId="{E007D48F-F65A-4DB5-8EE3-999BD313FCBD}" dt="2020-05-31T04:57:57.493" v="3374"/>
          <ac:inkMkLst>
            <pc:docMk/>
            <pc:sldMk cId="0" sldId="269"/>
            <ac:inkMk id="23" creationId="{D6649039-22F7-439A-97AC-4088346B419D}"/>
          </ac:inkMkLst>
        </pc:inkChg>
        <pc:inkChg chg="add del mod">
          <ac:chgData name="仁園 呂" userId="eef67f80-1e14-4c90-a22b-aad4575b3ef9" providerId="ADAL" clId="{E007D48F-F65A-4DB5-8EE3-999BD313FCBD}" dt="2020-05-31T04:57:57.491" v="3369"/>
          <ac:inkMkLst>
            <pc:docMk/>
            <pc:sldMk cId="0" sldId="269"/>
            <ac:inkMk id="25" creationId="{C5888D8D-0D67-4465-9F3F-EC714183F53C}"/>
          </ac:inkMkLst>
        </pc:inkChg>
        <pc:inkChg chg="add del mod">
          <ac:chgData name="仁園 呂" userId="eef67f80-1e14-4c90-a22b-aad4575b3ef9" providerId="ADAL" clId="{E007D48F-F65A-4DB5-8EE3-999BD313FCBD}" dt="2020-05-31T04:57:57.495" v="3379"/>
          <ac:inkMkLst>
            <pc:docMk/>
            <pc:sldMk cId="0" sldId="269"/>
            <ac:inkMk id="26" creationId="{30890026-ED65-4907-B162-BA65453783E8}"/>
          </ac:inkMkLst>
        </pc:inkChg>
        <pc:inkChg chg="add del mod">
          <ac:chgData name="仁園 呂" userId="eef67f80-1e14-4c90-a22b-aad4575b3ef9" providerId="ADAL" clId="{E007D48F-F65A-4DB5-8EE3-999BD313FCBD}" dt="2020-05-31T04:57:57.490" v="3367"/>
          <ac:inkMkLst>
            <pc:docMk/>
            <pc:sldMk cId="0" sldId="269"/>
            <ac:inkMk id="28" creationId="{A8114DF0-D233-47DA-BACC-BC844BED2921}"/>
          </ac:inkMkLst>
        </pc:inkChg>
        <pc:inkChg chg="add del mod">
          <ac:chgData name="仁園 呂" userId="eef67f80-1e14-4c90-a22b-aad4575b3ef9" providerId="ADAL" clId="{E007D48F-F65A-4DB5-8EE3-999BD313FCBD}" dt="2020-05-31T04:57:57.493" v="3373"/>
          <ac:inkMkLst>
            <pc:docMk/>
            <pc:sldMk cId="0" sldId="269"/>
            <ac:inkMk id="29" creationId="{489FE4F3-A567-4FB4-B95C-7ABD742E6E29}"/>
          </ac:inkMkLst>
        </pc:inkChg>
        <pc:inkChg chg="add del mod">
          <ac:chgData name="仁園 呂" userId="eef67f80-1e14-4c90-a22b-aad4575b3ef9" providerId="ADAL" clId="{E007D48F-F65A-4DB5-8EE3-999BD313FCBD}" dt="2020-05-31T04:57:57.492" v="3372"/>
          <ac:inkMkLst>
            <pc:docMk/>
            <pc:sldMk cId="0" sldId="269"/>
            <ac:inkMk id="31" creationId="{83FB63EC-676D-458E-8EA7-1F519359AD96}"/>
          </ac:inkMkLst>
        </pc:inkChg>
        <pc:inkChg chg="add del mod">
          <ac:chgData name="仁園 呂" userId="eef67f80-1e14-4c90-a22b-aad4575b3ef9" providerId="ADAL" clId="{E007D48F-F65A-4DB5-8EE3-999BD313FCBD}" dt="2020-05-31T04:57:57.494" v="3377"/>
          <ac:inkMkLst>
            <pc:docMk/>
            <pc:sldMk cId="0" sldId="269"/>
            <ac:inkMk id="32" creationId="{DD861CA0-7839-4F38-BF33-1EB58897F358}"/>
          </ac:inkMkLst>
        </pc:inkChg>
        <pc:inkChg chg="add del mod">
          <ac:chgData name="仁園 呂" userId="eef67f80-1e14-4c90-a22b-aad4575b3ef9" providerId="ADAL" clId="{E007D48F-F65A-4DB5-8EE3-999BD313FCBD}" dt="2020-05-31T04:57:57.494" v="3378"/>
          <ac:inkMkLst>
            <pc:docMk/>
            <pc:sldMk cId="0" sldId="269"/>
            <ac:inkMk id="33" creationId="{172258B4-0F2B-4412-8F8D-26808F5A3720}"/>
          </ac:inkMkLst>
        </pc:inkChg>
        <pc:inkChg chg="add del mod">
          <ac:chgData name="仁園 呂" userId="eef67f80-1e14-4c90-a22b-aad4575b3ef9" providerId="ADAL" clId="{E007D48F-F65A-4DB5-8EE3-999BD313FCBD}" dt="2020-05-31T04:57:57.493" v="3375"/>
          <ac:inkMkLst>
            <pc:docMk/>
            <pc:sldMk cId="0" sldId="269"/>
            <ac:inkMk id="35" creationId="{504C41A6-3D13-4AEA-B843-32B713284279}"/>
          </ac:inkMkLst>
        </pc:inkChg>
        <pc:inkChg chg="add del mod">
          <ac:chgData name="仁園 呂" userId="eef67f80-1e14-4c90-a22b-aad4575b3ef9" providerId="ADAL" clId="{E007D48F-F65A-4DB5-8EE3-999BD313FCBD}" dt="2020-05-31T04:57:57.489" v="3366"/>
          <ac:inkMkLst>
            <pc:docMk/>
            <pc:sldMk cId="0" sldId="269"/>
            <ac:inkMk id="36" creationId="{221462F6-BCE4-4A9A-BA23-F228F0E82AD3}"/>
          </ac:inkMkLst>
        </pc:inkChg>
        <pc:inkChg chg="add del mod">
          <ac:chgData name="仁園 呂" userId="eef67f80-1e14-4c90-a22b-aad4575b3ef9" providerId="ADAL" clId="{E007D48F-F65A-4DB5-8EE3-999BD313FCBD}" dt="2020-05-31T04:57:57.492" v="3371"/>
          <ac:inkMkLst>
            <pc:docMk/>
            <pc:sldMk cId="0" sldId="269"/>
            <ac:inkMk id="37" creationId="{E378400D-CD16-44B2-87BC-304A26639099}"/>
          </ac:inkMkLst>
        </pc:inkChg>
        <pc:inkChg chg="add del mod">
          <ac:chgData name="仁園 呂" userId="eef67f80-1e14-4c90-a22b-aad4575b3ef9" providerId="ADAL" clId="{E007D48F-F65A-4DB5-8EE3-999BD313FCBD}" dt="2020-05-31T04:57:57.494" v="3376"/>
          <ac:inkMkLst>
            <pc:docMk/>
            <pc:sldMk cId="0" sldId="269"/>
            <ac:inkMk id="39" creationId="{5507DFB7-8763-47D4-8FCB-6C7340BFD627}"/>
          </ac:inkMkLst>
        </pc:inkChg>
        <pc:inkChg chg="add del mod">
          <ac:chgData name="仁園 呂" userId="eef67f80-1e14-4c90-a22b-aad4575b3ef9" providerId="ADAL" clId="{E007D48F-F65A-4DB5-8EE3-999BD313FCBD}" dt="2020-05-31T04:57:57.490" v="3368"/>
          <ac:inkMkLst>
            <pc:docMk/>
            <pc:sldMk cId="0" sldId="269"/>
            <ac:inkMk id="40" creationId="{844CD042-F937-44AE-8193-E26024DC14D4}"/>
          </ac:inkMkLst>
        </pc:inkChg>
        <pc:inkChg chg="add del">
          <ac:chgData name="仁園 呂" userId="eef67f80-1e14-4c90-a22b-aad4575b3ef9" providerId="ADAL" clId="{E007D48F-F65A-4DB5-8EE3-999BD313FCBD}" dt="2020-05-31T04:57:57.491" v="3370"/>
          <ac:inkMkLst>
            <pc:docMk/>
            <pc:sldMk cId="0" sldId="269"/>
            <ac:inkMk id="42" creationId="{FAD5F73F-5736-4B92-91DE-20861338285E}"/>
          </ac:inkMkLst>
        </pc:inkChg>
        <pc:inkChg chg="add">
          <ac:chgData name="仁園 呂" userId="eef67f80-1e14-4c90-a22b-aad4575b3ef9" providerId="ADAL" clId="{E007D48F-F65A-4DB5-8EE3-999BD313FCBD}" dt="2020-05-31T04:58:00.696" v="3380" actId="9405"/>
          <ac:inkMkLst>
            <pc:docMk/>
            <pc:sldMk cId="0" sldId="269"/>
            <ac:inkMk id="43" creationId="{726E789F-D5F9-48E5-AFB7-D97446567392}"/>
          </ac:inkMkLst>
        </pc:inkChg>
        <pc:inkChg chg="add del mod">
          <ac:chgData name="仁園 呂" userId="eef67f80-1e14-4c90-a22b-aad4575b3ef9" providerId="ADAL" clId="{E007D48F-F65A-4DB5-8EE3-999BD313FCBD}" dt="2020-05-31T04:58:12.183" v="3392"/>
          <ac:inkMkLst>
            <pc:docMk/>
            <pc:sldMk cId="0" sldId="269"/>
            <ac:inkMk id="44" creationId="{A639F613-ADF1-4CE7-9719-DF65642561EF}"/>
          </ac:inkMkLst>
        </pc:inkChg>
        <pc:inkChg chg="add del mod">
          <ac:chgData name="仁園 呂" userId="eef67f80-1e14-4c90-a22b-aad4575b3ef9" providerId="ADAL" clId="{E007D48F-F65A-4DB5-8EE3-999BD313FCBD}" dt="2020-05-31T04:58:12.185" v="3393"/>
          <ac:inkMkLst>
            <pc:docMk/>
            <pc:sldMk cId="0" sldId="269"/>
            <ac:inkMk id="45" creationId="{A1B1940C-7C18-4D62-9CD5-57C53780B9A0}"/>
          </ac:inkMkLst>
        </pc:inkChg>
        <pc:inkChg chg="add mod">
          <ac:chgData name="仁園 呂" userId="eef67f80-1e14-4c90-a22b-aad4575b3ef9" providerId="ADAL" clId="{E007D48F-F65A-4DB5-8EE3-999BD313FCBD}" dt="2020-05-31T04:58:10.988" v="3391"/>
          <ac:inkMkLst>
            <pc:docMk/>
            <pc:sldMk cId="0" sldId="269"/>
            <ac:inkMk id="46" creationId="{45FA3C62-BAB8-4A81-8BCA-8355D13C3F8B}"/>
          </ac:inkMkLst>
        </pc:inkChg>
        <pc:inkChg chg="add mod">
          <ac:chgData name="仁園 呂" userId="eef67f80-1e14-4c90-a22b-aad4575b3ef9" providerId="ADAL" clId="{E007D48F-F65A-4DB5-8EE3-999BD313FCBD}" dt="2020-05-31T04:58:10.988" v="3391"/>
          <ac:inkMkLst>
            <pc:docMk/>
            <pc:sldMk cId="0" sldId="269"/>
            <ac:inkMk id="47" creationId="{D87B80BB-F128-4762-9FC4-FD14768DEECA}"/>
          </ac:inkMkLst>
        </pc:inkChg>
        <pc:inkChg chg="add mod">
          <ac:chgData name="仁園 呂" userId="eef67f80-1e14-4c90-a22b-aad4575b3ef9" providerId="ADAL" clId="{E007D48F-F65A-4DB5-8EE3-999BD313FCBD}" dt="2020-05-31T04:58:10.988" v="3391"/>
          <ac:inkMkLst>
            <pc:docMk/>
            <pc:sldMk cId="0" sldId="269"/>
            <ac:inkMk id="50" creationId="{EBECD78F-7F38-40C3-8A7A-A249D7A55A22}"/>
          </ac:inkMkLst>
        </pc:inkChg>
        <pc:inkChg chg="add mod">
          <ac:chgData name="仁園 呂" userId="eef67f80-1e14-4c90-a22b-aad4575b3ef9" providerId="ADAL" clId="{E007D48F-F65A-4DB5-8EE3-999BD313FCBD}" dt="2020-05-31T04:58:10.988" v="3391"/>
          <ac:inkMkLst>
            <pc:docMk/>
            <pc:sldMk cId="0" sldId="269"/>
            <ac:inkMk id="51" creationId="{BB89C346-4262-4A38-96C2-C8B6AD292B71}"/>
          </ac:inkMkLst>
        </pc:inkChg>
        <pc:inkChg chg="add mod">
          <ac:chgData name="仁園 呂" userId="eef67f80-1e14-4c90-a22b-aad4575b3ef9" providerId="ADAL" clId="{E007D48F-F65A-4DB5-8EE3-999BD313FCBD}" dt="2020-05-31T04:58:10.988" v="3391"/>
          <ac:inkMkLst>
            <pc:docMk/>
            <pc:sldMk cId="0" sldId="269"/>
            <ac:inkMk id="52" creationId="{44C8E587-FB5D-4A33-928A-6B0E3E4D9E53}"/>
          </ac:inkMkLst>
        </pc:inkChg>
        <pc:inkChg chg="add mod">
          <ac:chgData name="仁園 呂" userId="eef67f80-1e14-4c90-a22b-aad4575b3ef9" providerId="ADAL" clId="{E007D48F-F65A-4DB5-8EE3-999BD313FCBD}" dt="2020-05-31T04:58:10.988" v="3391"/>
          <ac:inkMkLst>
            <pc:docMk/>
            <pc:sldMk cId="0" sldId="269"/>
            <ac:inkMk id="53" creationId="{AEFAD190-CE8E-46B7-B1AC-A7AFE208389F}"/>
          </ac:inkMkLst>
        </pc:inkChg>
        <pc:inkChg chg="add del">
          <ac:chgData name="仁園 呂" userId="eef67f80-1e14-4c90-a22b-aad4575b3ef9" providerId="ADAL" clId="{E007D48F-F65A-4DB5-8EE3-999BD313FCBD}" dt="2020-05-31T04:58:13.080" v="3394"/>
          <ac:inkMkLst>
            <pc:docMk/>
            <pc:sldMk cId="0" sldId="269"/>
            <ac:inkMk id="54" creationId="{BB246CD1-D3D2-4BB1-AD2A-428ADF24BD75}"/>
          </ac:inkMkLst>
        </pc:inkChg>
        <pc:inkChg chg="add">
          <ac:chgData name="仁園 呂" userId="eef67f80-1e14-4c90-a22b-aad4575b3ef9" providerId="ADAL" clId="{E007D48F-F65A-4DB5-8EE3-999BD313FCBD}" dt="2020-05-31T04:58:14.543" v="3395" actId="9405"/>
          <ac:inkMkLst>
            <pc:docMk/>
            <pc:sldMk cId="0" sldId="269"/>
            <ac:inkMk id="57" creationId="{DAB92BF6-2C78-4B4E-8C10-415C7E84A4B4}"/>
          </ac:inkMkLst>
        </pc:inkChg>
        <pc:inkChg chg="add mod">
          <ac:chgData name="仁園 呂" userId="eef67f80-1e14-4c90-a22b-aad4575b3ef9" providerId="ADAL" clId="{E007D48F-F65A-4DB5-8EE3-999BD313FCBD}" dt="2020-05-31T04:58:17.547" v="3398"/>
          <ac:inkMkLst>
            <pc:docMk/>
            <pc:sldMk cId="0" sldId="269"/>
            <ac:inkMk id="58" creationId="{85AF45CC-7CA8-4357-9773-3D01EBD3E8BB}"/>
          </ac:inkMkLst>
        </pc:inkChg>
        <pc:inkChg chg="add mod">
          <ac:chgData name="仁園 呂" userId="eef67f80-1e14-4c90-a22b-aad4575b3ef9" providerId="ADAL" clId="{E007D48F-F65A-4DB5-8EE3-999BD313FCBD}" dt="2020-05-31T04:58:17.547" v="3398"/>
          <ac:inkMkLst>
            <pc:docMk/>
            <pc:sldMk cId="0" sldId="269"/>
            <ac:inkMk id="59" creationId="{9A3FD5EB-6E2C-4073-B3AD-6C5859B2D7DC}"/>
          </ac:inkMkLst>
        </pc:inkChg>
        <pc:inkChg chg="add">
          <ac:chgData name="仁園 呂" userId="eef67f80-1e14-4c90-a22b-aad4575b3ef9" providerId="ADAL" clId="{E007D48F-F65A-4DB5-8EE3-999BD313FCBD}" dt="2020-05-31T04:58:17.926" v="3399" actId="9405"/>
          <ac:inkMkLst>
            <pc:docMk/>
            <pc:sldMk cId="0" sldId="269"/>
            <ac:inkMk id="61" creationId="{C9C6E66C-EC3A-4CED-BF9A-DDF9F4AEE4AA}"/>
          </ac:inkMkLst>
        </pc:inkChg>
        <pc:inkChg chg="add mod">
          <ac:chgData name="仁園 呂" userId="eef67f80-1e14-4c90-a22b-aad4575b3ef9" providerId="ADAL" clId="{E007D48F-F65A-4DB5-8EE3-999BD313FCBD}" dt="2020-05-31T04:58:29.420" v="3410"/>
          <ac:inkMkLst>
            <pc:docMk/>
            <pc:sldMk cId="0" sldId="269"/>
            <ac:inkMk id="62" creationId="{DF0C0A36-EF74-457D-9346-F84FF9E8BE00}"/>
          </ac:inkMkLst>
        </pc:inkChg>
        <pc:inkChg chg="add mod">
          <ac:chgData name="仁園 呂" userId="eef67f80-1e14-4c90-a22b-aad4575b3ef9" providerId="ADAL" clId="{E007D48F-F65A-4DB5-8EE3-999BD313FCBD}" dt="2020-05-31T04:58:29.420" v="3410"/>
          <ac:inkMkLst>
            <pc:docMk/>
            <pc:sldMk cId="0" sldId="269"/>
            <ac:inkMk id="63" creationId="{4A264C1D-E492-4CF2-92EE-50352E183B70}"/>
          </ac:inkMkLst>
        </pc:inkChg>
        <pc:inkChg chg="add">
          <ac:chgData name="仁園 呂" userId="eef67f80-1e14-4c90-a22b-aad4575b3ef9" providerId="ADAL" clId="{E007D48F-F65A-4DB5-8EE3-999BD313FCBD}" dt="2020-05-31T05:04:30.816" v="3614" actId="9405"/>
          <ac:inkMkLst>
            <pc:docMk/>
            <pc:sldMk cId="0" sldId="269"/>
            <ac:inkMk id="257" creationId="{DFE0A347-B0A3-44BA-B40F-230EA8FD017B}"/>
          </ac:inkMkLst>
        </pc:inkChg>
        <pc:inkChg chg="add mod">
          <ac:chgData name="仁園 呂" userId="eef67f80-1e14-4c90-a22b-aad4575b3ef9" providerId="ADAL" clId="{E007D48F-F65A-4DB5-8EE3-999BD313FCBD}" dt="2020-05-31T05:04:35.753" v="3621"/>
          <ac:inkMkLst>
            <pc:docMk/>
            <pc:sldMk cId="0" sldId="269"/>
            <ac:inkMk id="258" creationId="{F1812E76-60FE-4AF2-BCE0-FAF242AEF6ED}"/>
          </ac:inkMkLst>
        </pc:inkChg>
        <pc:inkChg chg="add mod">
          <ac:chgData name="仁園 呂" userId="eef67f80-1e14-4c90-a22b-aad4575b3ef9" providerId="ADAL" clId="{E007D48F-F65A-4DB5-8EE3-999BD313FCBD}" dt="2020-05-31T05:04:35.753" v="3621"/>
          <ac:inkMkLst>
            <pc:docMk/>
            <pc:sldMk cId="0" sldId="269"/>
            <ac:inkMk id="259" creationId="{95D1FA79-8149-4180-8511-24E5D893EE7E}"/>
          </ac:inkMkLst>
        </pc:inkChg>
        <pc:inkChg chg="add mod">
          <ac:chgData name="仁園 呂" userId="eef67f80-1e14-4c90-a22b-aad4575b3ef9" providerId="ADAL" clId="{E007D48F-F65A-4DB5-8EE3-999BD313FCBD}" dt="2020-05-31T05:04:35.753" v="3621"/>
          <ac:inkMkLst>
            <pc:docMk/>
            <pc:sldMk cId="0" sldId="269"/>
            <ac:inkMk id="260" creationId="{9D437359-1BAE-4FC0-B512-5AC7409A53F6}"/>
          </ac:inkMkLst>
        </pc:inkChg>
        <pc:inkChg chg="add mod">
          <ac:chgData name="仁園 呂" userId="eef67f80-1e14-4c90-a22b-aad4575b3ef9" providerId="ADAL" clId="{E007D48F-F65A-4DB5-8EE3-999BD313FCBD}" dt="2020-05-31T05:04:35.753" v="3621"/>
          <ac:inkMkLst>
            <pc:docMk/>
            <pc:sldMk cId="0" sldId="269"/>
            <ac:inkMk id="261" creationId="{21106854-3324-49EE-ADC8-2FA0AA409A94}"/>
          </ac:inkMkLst>
        </pc:inkChg>
        <pc:inkChg chg="add mod">
          <ac:chgData name="仁園 呂" userId="eef67f80-1e14-4c90-a22b-aad4575b3ef9" providerId="ADAL" clId="{E007D48F-F65A-4DB5-8EE3-999BD313FCBD}" dt="2020-05-31T05:04:35.753" v="3621"/>
          <ac:inkMkLst>
            <pc:docMk/>
            <pc:sldMk cId="0" sldId="269"/>
            <ac:inkMk id="262" creationId="{E96194C8-421E-449D-85C3-F2459DCFAB83}"/>
          </ac:inkMkLst>
        </pc:inkChg>
        <pc:inkChg chg="add mod">
          <ac:chgData name="仁園 呂" userId="eef67f80-1e14-4c90-a22b-aad4575b3ef9" providerId="ADAL" clId="{E007D48F-F65A-4DB5-8EE3-999BD313FCBD}" dt="2020-05-31T05:04:35.753" v="3621"/>
          <ac:inkMkLst>
            <pc:docMk/>
            <pc:sldMk cId="0" sldId="269"/>
            <ac:inkMk id="263" creationId="{86A43752-BF3D-4982-BE11-7E1E2EAB0647}"/>
          </ac:inkMkLst>
        </pc:inkChg>
        <pc:inkChg chg="add mod">
          <ac:chgData name="仁園 呂" userId="eef67f80-1e14-4c90-a22b-aad4575b3ef9" providerId="ADAL" clId="{E007D48F-F65A-4DB5-8EE3-999BD313FCBD}" dt="2020-05-31T05:04:48.454" v="3629"/>
          <ac:inkMkLst>
            <pc:docMk/>
            <pc:sldMk cId="0" sldId="269"/>
            <ac:inkMk id="265" creationId="{DFBACAAE-DA63-44D6-B01A-81DC251DEF76}"/>
          </ac:inkMkLst>
        </pc:inkChg>
        <pc:inkChg chg="add mod">
          <ac:chgData name="仁園 呂" userId="eef67f80-1e14-4c90-a22b-aad4575b3ef9" providerId="ADAL" clId="{E007D48F-F65A-4DB5-8EE3-999BD313FCBD}" dt="2020-05-31T05:04:48.454" v="3629"/>
          <ac:inkMkLst>
            <pc:docMk/>
            <pc:sldMk cId="0" sldId="269"/>
            <ac:inkMk id="266" creationId="{FF12314C-4330-4DC1-8C35-DE25E78E5D91}"/>
          </ac:inkMkLst>
        </pc:inkChg>
        <pc:inkChg chg="add mod">
          <ac:chgData name="仁園 呂" userId="eef67f80-1e14-4c90-a22b-aad4575b3ef9" providerId="ADAL" clId="{E007D48F-F65A-4DB5-8EE3-999BD313FCBD}" dt="2020-05-31T05:04:48.454" v="3629"/>
          <ac:inkMkLst>
            <pc:docMk/>
            <pc:sldMk cId="0" sldId="269"/>
            <ac:inkMk id="267" creationId="{E2160B91-0E09-45B5-8C6C-56E6B2EC877A}"/>
          </ac:inkMkLst>
        </pc:inkChg>
        <pc:inkChg chg="add mod">
          <ac:chgData name="仁園 呂" userId="eef67f80-1e14-4c90-a22b-aad4575b3ef9" providerId="ADAL" clId="{E007D48F-F65A-4DB5-8EE3-999BD313FCBD}" dt="2020-05-31T05:04:48.454" v="3629"/>
          <ac:inkMkLst>
            <pc:docMk/>
            <pc:sldMk cId="0" sldId="269"/>
            <ac:inkMk id="268" creationId="{76A93441-B12F-40D9-8F63-BD42C7710048}"/>
          </ac:inkMkLst>
        </pc:inkChg>
        <pc:inkChg chg="add mod">
          <ac:chgData name="仁園 呂" userId="eef67f80-1e14-4c90-a22b-aad4575b3ef9" providerId="ADAL" clId="{E007D48F-F65A-4DB5-8EE3-999BD313FCBD}" dt="2020-05-31T05:04:48.454" v="3629"/>
          <ac:inkMkLst>
            <pc:docMk/>
            <pc:sldMk cId="0" sldId="269"/>
            <ac:inkMk id="269" creationId="{04BBB93F-0955-4514-ADFE-43E84A8EB0F4}"/>
          </ac:inkMkLst>
        </pc:inkChg>
        <pc:inkChg chg="add mod">
          <ac:chgData name="仁園 呂" userId="eef67f80-1e14-4c90-a22b-aad4575b3ef9" providerId="ADAL" clId="{E007D48F-F65A-4DB5-8EE3-999BD313FCBD}" dt="2020-05-31T05:04:48.454" v="3629"/>
          <ac:inkMkLst>
            <pc:docMk/>
            <pc:sldMk cId="0" sldId="269"/>
            <ac:inkMk id="270" creationId="{FF93B69F-CF3C-4535-9F01-0DCD3CC3D384}"/>
          </ac:inkMkLst>
        </pc:inkChg>
        <pc:inkChg chg="add mod">
          <ac:chgData name="仁園 呂" userId="eef67f80-1e14-4c90-a22b-aad4575b3ef9" providerId="ADAL" clId="{E007D48F-F65A-4DB5-8EE3-999BD313FCBD}" dt="2020-05-31T05:04:48.454" v="3629"/>
          <ac:inkMkLst>
            <pc:docMk/>
            <pc:sldMk cId="0" sldId="269"/>
            <ac:inkMk id="271" creationId="{DE32097D-991A-455B-8B1F-04D166A4CC6A}"/>
          </ac:inkMkLst>
        </pc:inkChg>
        <pc:inkChg chg="add mod">
          <ac:chgData name="仁園 呂" userId="eef67f80-1e14-4c90-a22b-aad4575b3ef9" providerId="ADAL" clId="{E007D48F-F65A-4DB5-8EE3-999BD313FCBD}" dt="2020-05-31T05:05:06.239" v="3638"/>
          <ac:inkMkLst>
            <pc:docMk/>
            <pc:sldMk cId="0" sldId="269"/>
            <ac:inkMk id="273" creationId="{9CCA0CD8-45AB-4FD8-845B-E7F6E36926F7}"/>
          </ac:inkMkLst>
        </pc:inkChg>
        <pc:inkChg chg="add mod">
          <ac:chgData name="仁園 呂" userId="eef67f80-1e14-4c90-a22b-aad4575b3ef9" providerId="ADAL" clId="{E007D48F-F65A-4DB5-8EE3-999BD313FCBD}" dt="2020-05-31T05:05:06.239" v="3638"/>
          <ac:inkMkLst>
            <pc:docMk/>
            <pc:sldMk cId="0" sldId="269"/>
            <ac:inkMk id="274" creationId="{C534BA74-B059-4150-BC90-BEA6BF942DD3}"/>
          </ac:inkMkLst>
        </pc:inkChg>
        <pc:inkChg chg="add mod">
          <ac:chgData name="仁園 呂" userId="eef67f80-1e14-4c90-a22b-aad4575b3ef9" providerId="ADAL" clId="{E007D48F-F65A-4DB5-8EE3-999BD313FCBD}" dt="2020-05-31T05:05:06.239" v="3638"/>
          <ac:inkMkLst>
            <pc:docMk/>
            <pc:sldMk cId="0" sldId="269"/>
            <ac:inkMk id="275" creationId="{403193B2-AB64-4D2A-9633-76F417B387F1}"/>
          </ac:inkMkLst>
        </pc:inkChg>
        <pc:inkChg chg="add mod">
          <ac:chgData name="仁園 呂" userId="eef67f80-1e14-4c90-a22b-aad4575b3ef9" providerId="ADAL" clId="{E007D48F-F65A-4DB5-8EE3-999BD313FCBD}" dt="2020-05-31T05:05:06.239" v="3638"/>
          <ac:inkMkLst>
            <pc:docMk/>
            <pc:sldMk cId="0" sldId="269"/>
            <ac:inkMk id="276" creationId="{B1BDB37F-6690-456D-87E6-5BE979DE5F22}"/>
          </ac:inkMkLst>
        </pc:inkChg>
        <pc:inkChg chg="add mod">
          <ac:chgData name="仁園 呂" userId="eef67f80-1e14-4c90-a22b-aad4575b3ef9" providerId="ADAL" clId="{E007D48F-F65A-4DB5-8EE3-999BD313FCBD}" dt="2020-05-31T05:05:06.239" v="3638"/>
          <ac:inkMkLst>
            <pc:docMk/>
            <pc:sldMk cId="0" sldId="269"/>
            <ac:inkMk id="277" creationId="{B2B7DE5B-AC45-40DA-B9A6-FDB2A8B7A655}"/>
          </ac:inkMkLst>
        </pc:inkChg>
        <pc:inkChg chg="add mod">
          <ac:chgData name="仁園 呂" userId="eef67f80-1e14-4c90-a22b-aad4575b3ef9" providerId="ADAL" clId="{E007D48F-F65A-4DB5-8EE3-999BD313FCBD}" dt="2020-05-31T05:05:06.239" v="3638"/>
          <ac:inkMkLst>
            <pc:docMk/>
            <pc:sldMk cId="0" sldId="269"/>
            <ac:inkMk id="278" creationId="{41635E85-EA61-4C2C-B7BF-21636ED930E4}"/>
          </ac:inkMkLst>
        </pc:inkChg>
        <pc:inkChg chg="add mod">
          <ac:chgData name="仁園 呂" userId="eef67f80-1e14-4c90-a22b-aad4575b3ef9" providerId="ADAL" clId="{E007D48F-F65A-4DB5-8EE3-999BD313FCBD}" dt="2020-05-31T05:05:06.239" v="3638"/>
          <ac:inkMkLst>
            <pc:docMk/>
            <pc:sldMk cId="0" sldId="269"/>
            <ac:inkMk id="279" creationId="{8F2D26B2-5A51-4AE8-9035-829A12C4B52A}"/>
          </ac:inkMkLst>
        </pc:inkChg>
        <pc:inkChg chg="add mod">
          <ac:chgData name="仁園 呂" userId="eef67f80-1e14-4c90-a22b-aad4575b3ef9" providerId="ADAL" clId="{E007D48F-F65A-4DB5-8EE3-999BD313FCBD}" dt="2020-05-31T05:05:06.239" v="3638"/>
          <ac:inkMkLst>
            <pc:docMk/>
            <pc:sldMk cId="0" sldId="269"/>
            <ac:inkMk id="280" creationId="{3AAB7984-0097-41CD-BA68-69B5B2CEE684}"/>
          </ac:inkMkLst>
        </pc:inkChg>
        <pc:inkChg chg="add mod">
          <ac:chgData name="仁園 呂" userId="eef67f80-1e14-4c90-a22b-aad4575b3ef9" providerId="ADAL" clId="{E007D48F-F65A-4DB5-8EE3-999BD313FCBD}" dt="2020-05-31T04:58:29.420" v="3410"/>
          <ac:inkMkLst>
            <pc:docMk/>
            <pc:sldMk cId="0" sldId="269"/>
            <ac:inkMk id="12288" creationId="{419EC6CD-5C1A-4BD8-BF41-63078677D24A}"/>
          </ac:inkMkLst>
        </pc:inkChg>
        <pc:inkChg chg="add mod">
          <ac:chgData name="仁園 呂" userId="eef67f80-1e14-4c90-a22b-aad4575b3ef9" providerId="ADAL" clId="{E007D48F-F65A-4DB5-8EE3-999BD313FCBD}" dt="2020-05-31T04:58:29.420" v="3410"/>
          <ac:inkMkLst>
            <pc:docMk/>
            <pc:sldMk cId="0" sldId="269"/>
            <ac:inkMk id="12289" creationId="{3DA26C3D-E132-40E6-B65B-4E8A31A18F33}"/>
          </ac:inkMkLst>
        </pc:inkChg>
        <pc:inkChg chg="add mod">
          <ac:chgData name="仁園 呂" userId="eef67f80-1e14-4c90-a22b-aad4575b3ef9" providerId="ADAL" clId="{E007D48F-F65A-4DB5-8EE3-999BD313FCBD}" dt="2020-05-31T04:58:29.420" v="3410"/>
          <ac:inkMkLst>
            <pc:docMk/>
            <pc:sldMk cId="0" sldId="269"/>
            <ac:inkMk id="12290" creationId="{ADF7D740-CA9E-4A7E-9300-793138A1AD01}"/>
          </ac:inkMkLst>
        </pc:inkChg>
        <pc:inkChg chg="add mod">
          <ac:chgData name="仁園 呂" userId="eef67f80-1e14-4c90-a22b-aad4575b3ef9" providerId="ADAL" clId="{E007D48F-F65A-4DB5-8EE3-999BD313FCBD}" dt="2020-05-31T04:58:29.420" v="3410"/>
          <ac:inkMkLst>
            <pc:docMk/>
            <pc:sldMk cId="0" sldId="269"/>
            <ac:inkMk id="12293" creationId="{87A50BBE-EB3D-406B-BDE8-6F746B033ACA}"/>
          </ac:inkMkLst>
        </pc:inkChg>
        <pc:inkChg chg="add mod">
          <ac:chgData name="仁園 呂" userId="eef67f80-1e14-4c90-a22b-aad4575b3ef9" providerId="ADAL" clId="{E007D48F-F65A-4DB5-8EE3-999BD313FCBD}" dt="2020-05-31T04:58:29.420" v="3410"/>
          <ac:inkMkLst>
            <pc:docMk/>
            <pc:sldMk cId="0" sldId="269"/>
            <ac:inkMk id="12297" creationId="{4BB6232A-C3C9-40DC-87D4-0A410D008E3E}"/>
          </ac:inkMkLst>
        </pc:inkChg>
        <pc:inkChg chg="add mod">
          <ac:chgData name="仁園 呂" userId="eef67f80-1e14-4c90-a22b-aad4575b3ef9" providerId="ADAL" clId="{E007D48F-F65A-4DB5-8EE3-999BD313FCBD}" dt="2020-05-31T04:58:29.420" v="3410"/>
          <ac:inkMkLst>
            <pc:docMk/>
            <pc:sldMk cId="0" sldId="269"/>
            <ac:inkMk id="12298" creationId="{B6671FBF-1CE8-4B65-A11C-2DB101DAC6C2}"/>
          </ac:inkMkLst>
        </pc:inkChg>
        <pc:inkChg chg="add mod">
          <ac:chgData name="仁園 呂" userId="eef67f80-1e14-4c90-a22b-aad4575b3ef9" providerId="ADAL" clId="{E007D48F-F65A-4DB5-8EE3-999BD313FCBD}" dt="2020-05-31T04:58:29.420" v="3410"/>
          <ac:inkMkLst>
            <pc:docMk/>
            <pc:sldMk cId="0" sldId="269"/>
            <ac:inkMk id="12299" creationId="{86CE04C1-1DD4-40F8-999E-0C523955DCB1}"/>
          </ac:inkMkLst>
        </pc:inkChg>
        <pc:inkChg chg="add mod">
          <ac:chgData name="仁園 呂" userId="eef67f80-1e14-4c90-a22b-aad4575b3ef9" providerId="ADAL" clId="{E007D48F-F65A-4DB5-8EE3-999BD313FCBD}" dt="2020-05-31T04:58:48.497" v="3414"/>
          <ac:inkMkLst>
            <pc:docMk/>
            <pc:sldMk cId="0" sldId="269"/>
            <ac:inkMk id="12301" creationId="{FF152526-412B-45A4-BF2F-61289A23C048}"/>
          </ac:inkMkLst>
        </pc:inkChg>
        <pc:inkChg chg="add mod">
          <ac:chgData name="仁園 呂" userId="eef67f80-1e14-4c90-a22b-aad4575b3ef9" providerId="ADAL" clId="{E007D48F-F65A-4DB5-8EE3-999BD313FCBD}" dt="2020-05-31T04:58:48.497" v="3414"/>
          <ac:inkMkLst>
            <pc:docMk/>
            <pc:sldMk cId="0" sldId="269"/>
            <ac:inkMk id="12302" creationId="{650A838A-ECDB-4204-B426-A45DF36377E7}"/>
          </ac:inkMkLst>
        </pc:inkChg>
        <pc:inkChg chg="add mod">
          <ac:chgData name="仁園 呂" userId="eef67f80-1e14-4c90-a22b-aad4575b3ef9" providerId="ADAL" clId="{E007D48F-F65A-4DB5-8EE3-999BD313FCBD}" dt="2020-05-31T04:58:48.497" v="3414"/>
          <ac:inkMkLst>
            <pc:docMk/>
            <pc:sldMk cId="0" sldId="269"/>
            <ac:inkMk id="12303" creationId="{4613AFD8-9147-4D36-A760-14C43A596CF0}"/>
          </ac:inkMkLst>
        </pc:inkChg>
        <pc:inkChg chg="add mod">
          <ac:chgData name="仁園 呂" userId="eef67f80-1e14-4c90-a22b-aad4575b3ef9" providerId="ADAL" clId="{E007D48F-F65A-4DB5-8EE3-999BD313FCBD}" dt="2020-05-31T05:00:38.122" v="3506"/>
          <ac:inkMkLst>
            <pc:docMk/>
            <pc:sldMk cId="0" sldId="269"/>
            <ac:inkMk id="12305" creationId="{2045FF87-4DE1-458B-A363-B9D60C25A785}"/>
          </ac:inkMkLst>
        </pc:inkChg>
        <pc:inkChg chg="add mod">
          <ac:chgData name="仁園 呂" userId="eef67f80-1e14-4c90-a22b-aad4575b3ef9" providerId="ADAL" clId="{E007D48F-F65A-4DB5-8EE3-999BD313FCBD}" dt="2020-05-31T05:00:38.122" v="3506"/>
          <ac:inkMkLst>
            <pc:docMk/>
            <pc:sldMk cId="0" sldId="269"/>
            <ac:inkMk id="12306" creationId="{E81EF544-A569-49CF-ACFD-0A7EE146A874}"/>
          </ac:inkMkLst>
        </pc:inkChg>
        <pc:inkChg chg="add mod">
          <ac:chgData name="仁園 呂" userId="eef67f80-1e14-4c90-a22b-aad4575b3ef9" providerId="ADAL" clId="{E007D48F-F65A-4DB5-8EE3-999BD313FCBD}" dt="2020-05-31T05:00:38.122" v="3506"/>
          <ac:inkMkLst>
            <pc:docMk/>
            <pc:sldMk cId="0" sldId="269"/>
            <ac:inkMk id="12307" creationId="{5E4166BD-D769-4200-8794-54A343C69A63}"/>
          </ac:inkMkLst>
        </pc:inkChg>
        <pc:inkChg chg="add mod">
          <ac:chgData name="仁園 呂" userId="eef67f80-1e14-4c90-a22b-aad4575b3ef9" providerId="ADAL" clId="{E007D48F-F65A-4DB5-8EE3-999BD313FCBD}" dt="2020-05-31T05:00:38.122" v="3506"/>
          <ac:inkMkLst>
            <pc:docMk/>
            <pc:sldMk cId="0" sldId="269"/>
            <ac:inkMk id="12308" creationId="{81E3C3D4-F808-4071-9FC3-57F1ECDEAF2A}"/>
          </ac:inkMkLst>
        </pc:inkChg>
        <pc:inkChg chg="add mod">
          <ac:chgData name="仁園 呂" userId="eef67f80-1e14-4c90-a22b-aad4575b3ef9" providerId="ADAL" clId="{E007D48F-F65A-4DB5-8EE3-999BD313FCBD}" dt="2020-05-31T05:00:38.122" v="3506"/>
          <ac:inkMkLst>
            <pc:docMk/>
            <pc:sldMk cId="0" sldId="269"/>
            <ac:inkMk id="12310" creationId="{2B2803CA-8B56-42C7-9E5E-08F08B02A5BD}"/>
          </ac:inkMkLst>
        </pc:inkChg>
        <pc:inkChg chg="add mod">
          <ac:chgData name="仁園 呂" userId="eef67f80-1e14-4c90-a22b-aad4575b3ef9" providerId="ADAL" clId="{E007D48F-F65A-4DB5-8EE3-999BD313FCBD}" dt="2020-05-31T05:00:38.122" v="3506"/>
          <ac:inkMkLst>
            <pc:docMk/>
            <pc:sldMk cId="0" sldId="269"/>
            <ac:inkMk id="12311" creationId="{D8FF2F7E-E940-4E8F-A92A-A07373226489}"/>
          </ac:inkMkLst>
        </pc:inkChg>
        <pc:inkChg chg="add mod">
          <ac:chgData name="仁園 呂" userId="eef67f80-1e14-4c90-a22b-aad4575b3ef9" providerId="ADAL" clId="{E007D48F-F65A-4DB5-8EE3-999BD313FCBD}" dt="2020-05-31T05:00:38.122" v="3506"/>
          <ac:inkMkLst>
            <pc:docMk/>
            <pc:sldMk cId="0" sldId="269"/>
            <ac:inkMk id="12313" creationId="{79FF6C3D-67DC-434D-886A-83162D99FE71}"/>
          </ac:inkMkLst>
        </pc:inkChg>
        <pc:inkChg chg="add mod">
          <ac:chgData name="仁園 呂" userId="eef67f80-1e14-4c90-a22b-aad4575b3ef9" providerId="ADAL" clId="{E007D48F-F65A-4DB5-8EE3-999BD313FCBD}" dt="2020-05-31T05:00:38.122" v="3506"/>
          <ac:inkMkLst>
            <pc:docMk/>
            <pc:sldMk cId="0" sldId="269"/>
            <ac:inkMk id="12314" creationId="{6171EAAD-E18C-485C-9740-6D33180F30C5}"/>
          </ac:inkMkLst>
        </pc:inkChg>
        <pc:inkChg chg="add mod">
          <ac:chgData name="仁園 呂" userId="eef67f80-1e14-4c90-a22b-aad4575b3ef9" providerId="ADAL" clId="{E007D48F-F65A-4DB5-8EE3-999BD313FCBD}" dt="2020-05-31T05:00:38.122" v="3506"/>
          <ac:inkMkLst>
            <pc:docMk/>
            <pc:sldMk cId="0" sldId="269"/>
            <ac:inkMk id="12315" creationId="{FA0F12F6-E68D-4198-9DFA-41D101CAD9DC}"/>
          </ac:inkMkLst>
        </pc:inkChg>
        <pc:inkChg chg="add mod">
          <ac:chgData name="仁園 呂" userId="eef67f80-1e14-4c90-a22b-aad4575b3ef9" providerId="ADAL" clId="{E007D48F-F65A-4DB5-8EE3-999BD313FCBD}" dt="2020-05-31T05:00:38.122" v="3506"/>
          <ac:inkMkLst>
            <pc:docMk/>
            <pc:sldMk cId="0" sldId="269"/>
            <ac:inkMk id="12316" creationId="{6DE6EED0-7430-456E-9964-29C7C1B53529}"/>
          </ac:inkMkLst>
        </pc:inkChg>
        <pc:inkChg chg="add mod">
          <ac:chgData name="仁園 呂" userId="eef67f80-1e14-4c90-a22b-aad4575b3ef9" providerId="ADAL" clId="{E007D48F-F65A-4DB5-8EE3-999BD313FCBD}" dt="2020-05-31T04:59:12.932" v="3430"/>
          <ac:inkMkLst>
            <pc:docMk/>
            <pc:sldMk cId="0" sldId="269"/>
            <ac:inkMk id="12318" creationId="{13665B8B-FF4A-477B-9F6B-B863A4D34C21}"/>
          </ac:inkMkLst>
        </pc:inkChg>
        <pc:inkChg chg="add mod">
          <ac:chgData name="仁園 呂" userId="eef67f80-1e14-4c90-a22b-aad4575b3ef9" providerId="ADAL" clId="{E007D48F-F65A-4DB5-8EE3-999BD313FCBD}" dt="2020-05-31T04:59:12.932" v="3430"/>
          <ac:inkMkLst>
            <pc:docMk/>
            <pc:sldMk cId="0" sldId="269"/>
            <ac:inkMk id="12319" creationId="{74D33F1A-663B-483D-AF06-D778B35693BE}"/>
          </ac:inkMkLst>
        </pc:inkChg>
        <pc:inkChg chg="add mod">
          <ac:chgData name="仁園 呂" userId="eef67f80-1e14-4c90-a22b-aad4575b3ef9" providerId="ADAL" clId="{E007D48F-F65A-4DB5-8EE3-999BD313FCBD}" dt="2020-05-31T05:00:38.122" v="3506"/>
          <ac:inkMkLst>
            <pc:docMk/>
            <pc:sldMk cId="0" sldId="269"/>
            <ac:inkMk id="12321" creationId="{EA2A6F36-D85C-47C3-B7A0-8AD20306BA80}"/>
          </ac:inkMkLst>
        </pc:inkChg>
        <pc:inkChg chg="add mod">
          <ac:chgData name="仁園 呂" userId="eef67f80-1e14-4c90-a22b-aad4575b3ef9" providerId="ADAL" clId="{E007D48F-F65A-4DB5-8EE3-999BD313FCBD}" dt="2020-05-31T05:00:38.122" v="3506"/>
          <ac:inkMkLst>
            <pc:docMk/>
            <pc:sldMk cId="0" sldId="269"/>
            <ac:inkMk id="12322" creationId="{82D4BDD5-DD11-4ADF-9823-642C58EF3F99}"/>
          </ac:inkMkLst>
        </pc:inkChg>
        <pc:inkChg chg="add mod">
          <ac:chgData name="仁園 呂" userId="eef67f80-1e14-4c90-a22b-aad4575b3ef9" providerId="ADAL" clId="{E007D48F-F65A-4DB5-8EE3-999BD313FCBD}" dt="2020-05-31T05:00:38.122" v="3506"/>
          <ac:inkMkLst>
            <pc:docMk/>
            <pc:sldMk cId="0" sldId="269"/>
            <ac:inkMk id="12323" creationId="{648737C4-80FE-4F74-A697-FDDFDF17C534}"/>
          </ac:inkMkLst>
        </pc:inkChg>
        <pc:inkChg chg="add mod">
          <ac:chgData name="仁園 呂" userId="eef67f80-1e14-4c90-a22b-aad4575b3ef9" providerId="ADAL" clId="{E007D48F-F65A-4DB5-8EE3-999BD313FCBD}" dt="2020-05-31T05:00:38.122" v="3506"/>
          <ac:inkMkLst>
            <pc:docMk/>
            <pc:sldMk cId="0" sldId="269"/>
            <ac:inkMk id="12324" creationId="{A85B3644-3516-4DE3-AF3A-B2D92054155B}"/>
          </ac:inkMkLst>
        </pc:inkChg>
        <pc:inkChg chg="add mod">
          <ac:chgData name="仁園 呂" userId="eef67f80-1e14-4c90-a22b-aad4575b3ef9" providerId="ADAL" clId="{E007D48F-F65A-4DB5-8EE3-999BD313FCBD}" dt="2020-05-31T05:00:38.122" v="3506"/>
          <ac:inkMkLst>
            <pc:docMk/>
            <pc:sldMk cId="0" sldId="269"/>
            <ac:inkMk id="12325" creationId="{EFC972A6-3A8F-42A2-BB68-E1C66FF399F9}"/>
          </ac:inkMkLst>
        </pc:inkChg>
        <pc:inkChg chg="add mod">
          <ac:chgData name="仁園 呂" userId="eef67f80-1e14-4c90-a22b-aad4575b3ef9" providerId="ADAL" clId="{E007D48F-F65A-4DB5-8EE3-999BD313FCBD}" dt="2020-05-31T05:00:38.122" v="3506"/>
          <ac:inkMkLst>
            <pc:docMk/>
            <pc:sldMk cId="0" sldId="269"/>
            <ac:inkMk id="12326" creationId="{AE4754E0-5C62-4EA0-AED5-30A003E9C136}"/>
          </ac:inkMkLst>
        </pc:inkChg>
        <pc:inkChg chg="add mod">
          <ac:chgData name="仁園 呂" userId="eef67f80-1e14-4c90-a22b-aad4575b3ef9" providerId="ADAL" clId="{E007D48F-F65A-4DB5-8EE3-999BD313FCBD}" dt="2020-05-31T05:00:38.122" v="3506"/>
          <ac:inkMkLst>
            <pc:docMk/>
            <pc:sldMk cId="0" sldId="269"/>
            <ac:inkMk id="12327" creationId="{E74C1714-4899-48F8-AA52-10A3351324D2}"/>
          </ac:inkMkLst>
        </pc:inkChg>
        <pc:inkChg chg="add mod">
          <ac:chgData name="仁園 呂" userId="eef67f80-1e14-4c90-a22b-aad4575b3ef9" providerId="ADAL" clId="{E007D48F-F65A-4DB5-8EE3-999BD313FCBD}" dt="2020-05-31T05:00:38.122" v="3506"/>
          <ac:inkMkLst>
            <pc:docMk/>
            <pc:sldMk cId="0" sldId="269"/>
            <ac:inkMk id="12331" creationId="{5445BD6A-DF36-4837-AB23-56DAF1FB371E}"/>
          </ac:inkMkLst>
        </pc:inkChg>
        <pc:inkChg chg="add mod">
          <ac:chgData name="仁園 呂" userId="eef67f80-1e14-4c90-a22b-aad4575b3ef9" providerId="ADAL" clId="{E007D48F-F65A-4DB5-8EE3-999BD313FCBD}" dt="2020-05-31T05:00:38.122" v="3506"/>
          <ac:inkMkLst>
            <pc:docMk/>
            <pc:sldMk cId="0" sldId="269"/>
            <ac:inkMk id="12332" creationId="{A01A89E1-16D7-49BF-93DD-1DD0377ADB30}"/>
          </ac:inkMkLst>
        </pc:inkChg>
        <pc:inkChg chg="add mod">
          <ac:chgData name="仁園 呂" userId="eef67f80-1e14-4c90-a22b-aad4575b3ef9" providerId="ADAL" clId="{E007D48F-F65A-4DB5-8EE3-999BD313FCBD}" dt="2020-05-31T05:00:38.122" v="3506"/>
          <ac:inkMkLst>
            <pc:docMk/>
            <pc:sldMk cId="0" sldId="269"/>
            <ac:inkMk id="12333" creationId="{32C16B79-4BA6-4F73-8124-D4A76685D76D}"/>
          </ac:inkMkLst>
        </pc:inkChg>
        <pc:inkChg chg="add mod">
          <ac:chgData name="仁園 呂" userId="eef67f80-1e14-4c90-a22b-aad4575b3ef9" providerId="ADAL" clId="{E007D48F-F65A-4DB5-8EE3-999BD313FCBD}" dt="2020-05-31T05:00:38.122" v="3506"/>
          <ac:inkMkLst>
            <pc:docMk/>
            <pc:sldMk cId="0" sldId="269"/>
            <ac:inkMk id="12335" creationId="{2FF69BAF-18AF-4A48-9C43-CE894282E5E5}"/>
          </ac:inkMkLst>
        </pc:inkChg>
        <pc:inkChg chg="add mod">
          <ac:chgData name="仁園 呂" userId="eef67f80-1e14-4c90-a22b-aad4575b3ef9" providerId="ADAL" clId="{E007D48F-F65A-4DB5-8EE3-999BD313FCBD}" dt="2020-05-31T05:00:38.122" v="3506"/>
          <ac:inkMkLst>
            <pc:docMk/>
            <pc:sldMk cId="0" sldId="269"/>
            <ac:inkMk id="12336" creationId="{5B5EB3EF-D43E-4B68-9F59-C1F528150BBB}"/>
          </ac:inkMkLst>
        </pc:inkChg>
        <pc:inkChg chg="add mod">
          <ac:chgData name="仁園 呂" userId="eef67f80-1e14-4c90-a22b-aad4575b3ef9" providerId="ADAL" clId="{E007D48F-F65A-4DB5-8EE3-999BD313FCBD}" dt="2020-05-31T05:00:38.122" v="3506"/>
          <ac:inkMkLst>
            <pc:docMk/>
            <pc:sldMk cId="0" sldId="269"/>
            <ac:inkMk id="12338" creationId="{52E1147E-39C2-4767-97B1-376B2FBD26F0}"/>
          </ac:inkMkLst>
        </pc:inkChg>
        <pc:inkChg chg="add mod">
          <ac:chgData name="仁園 呂" userId="eef67f80-1e14-4c90-a22b-aad4575b3ef9" providerId="ADAL" clId="{E007D48F-F65A-4DB5-8EE3-999BD313FCBD}" dt="2020-05-31T05:00:38.122" v="3506"/>
          <ac:inkMkLst>
            <pc:docMk/>
            <pc:sldMk cId="0" sldId="269"/>
            <ac:inkMk id="12339" creationId="{8DACB4FD-CF0D-4A0E-8503-23FB0D2D355A}"/>
          </ac:inkMkLst>
        </pc:inkChg>
        <pc:inkChg chg="add mod">
          <ac:chgData name="仁園 呂" userId="eef67f80-1e14-4c90-a22b-aad4575b3ef9" providerId="ADAL" clId="{E007D48F-F65A-4DB5-8EE3-999BD313FCBD}" dt="2020-05-31T05:00:38.122" v="3506"/>
          <ac:inkMkLst>
            <pc:docMk/>
            <pc:sldMk cId="0" sldId="269"/>
            <ac:inkMk id="12340" creationId="{0CAE76EF-129E-405F-A295-CCEC65A01B4E}"/>
          </ac:inkMkLst>
        </pc:inkChg>
        <pc:inkChg chg="add mod">
          <ac:chgData name="仁園 呂" userId="eef67f80-1e14-4c90-a22b-aad4575b3ef9" providerId="ADAL" clId="{E007D48F-F65A-4DB5-8EE3-999BD313FCBD}" dt="2020-05-31T05:00:38.122" v="3506"/>
          <ac:inkMkLst>
            <pc:docMk/>
            <pc:sldMk cId="0" sldId="269"/>
            <ac:inkMk id="12341" creationId="{FA1D94B7-C56C-490D-BD8C-752E1341B97C}"/>
          </ac:inkMkLst>
        </pc:inkChg>
        <pc:inkChg chg="add mod">
          <ac:chgData name="仁園 呂" userId="eef67f80-1e14-4c90-a22b-aad4575b3ef9" providerId="ADAL" clId="{E007D48F-F65A-4DB5-8EE3-999BD313FCBD}" dt="2020-05-31T05:00:38.122" v="3506"/>
          <ac:inkMkLst>
            <pc:docMk/>
            <pc:sldMk cId="0" sldId="269"/>
            <ac:inkMk id="12342" creationId="{E17F82AF-A9F1-4F02-9F3A-F7BED97AD23C}"/>
          </ac:inkMkLst>
        </pc:inkChg>
        <pc:inkChg chg="add mod">
          <ac:chgData name="仁園 呂" userId="eef67f80-1e14-4c90-a22b-aad4575b3ef9" providerId="ADAL" clId="{E007D48F-F65A-4DB5-8EE3-999BD313FCBD}" dt="2020-05-31T05:00:38.122" v="3506"/>
          <ac:inkMkLst>
            <pc:docMk/>
            <pc:sldMk cId="0" sldId="269"/>
            <ac:inkMk id="12343" creationId="{F5D510E4-005C-48BF-91D7-9DCC4CCE9E4A}"/>
          </ac:inkMkLst>
        </pc:inkChg>
        <pc:inkChg chg="add mod">
          <ac:chgData name="仁園 呂" userId="eef67f80-1e14-4c90-a22b-aad4575b3ef9" providerId="ADAL" clId="{E007D48F-F65A-4DB5-8EE3-999BD313FCBD}" dt="2020-05-31T05:00:38.122" v="3506"/>
          <ac:inkMkLst>
            <pc:docMk/>
            <pc:sldMk cId="0" sldId="269"/>
            <ac:inkMk id="12344" creationId="{44366718-FD20-40E0-81CD-286B892CF3EB}"/>
          </ac:inkMkLst>
        </pc:inkChg>
        <pc:inkChg chg="add mod">
          <ac:chgData name="仁園 呂" userId="eef67f80-1e14-4c90-a22b-aad4575b3ef9" providerId="ADAL" clId="{E007D48F-F65A-4DB5-8EE3-999BD313FCBD}" dt="2020-05-31T05:00:38.122" v="3506"/>
          <ac:inkMkLst>
            <pc:docMk/>
            <pc:sldMk cId="0" sldId="269"/>
            <ac:inkMk id="12347" creationId="{979A1C70-53E9-49FA-A0BB-6156D0FDA6EA}"/>
          </ac:inkMkLst>
        </pc:inkChg>
        <pc:inkChg chg="add mod">
          <ac:chgData name="仁園 呂" userId="eef67f80-1e14-4c90-a22b-aad4575b3ef9" providerId="ADAL" clId="{E007D48F-F65A-4DB5-8EE3-999BD313FCBD}" dt="2020-05-31T05:00:38.122" v="3506"/>
          <ac:inkMkLst>
            <pc:docMk/>
            <pc:sldMk cId="0" sldId="269"/>
            <ac:inkMk id="12348" creationId="{764B2391-31CB-41C1-B4A3-35AABCA17D57}"/>
          </ac:inkMkLst>
        </pc:inkChg>
        <pc:inkChg chg="add mod">
          <ac:chgData name="仁園 呂" userId="eef67f80-1e14-4c90-a22b-aad4575b3ef9" providerId="ADAL" clId="{E007D48F-F65A-4DB5-8EE3-999BD313FCBD}" dt="2020-05-31T05:00:38.122" v="3506"/>
          <ac:inkMkLst>
            <pc:docMk/>
            <pc:sldMk cId="0" sldId="269"/>
            <ac:inkMk id="12349" creationId="{5F120ACF-0529-4ED1-BB5C-27F2D42E97F4}"/>
          </ac:inkMkLst>
        </pc:inkChg>
        <pc:inkChg chg="add mod">
          <ac:chgData name="仁園 呂" userId="eef67f80-1e14-4c90-a22b-aad4575b3ef9" providerId="ADAL" clId="{E007D48F-F65A-4DB5-8EE3-999BD313FCBD}" dt="2020-05-31T05:00:38.122" v="3506"/>
          <ac:inkMkLst>
            <pc:docMk/>
            <pc:sldMk cId="0" sldId="269"/>
            <ac:inkMk id="12351" creationId="{350F479B-8592-4336-8797-809C01D4FCA1}"/>
          </ac:inkMkLst>
        </pc:inkChg>
        <pc:inkChg chg="add mod">
          <ac:chgData name="仁園 呂" userId="eef67f80-1e14-4c90-a22b-aad4575b3ef9" providerId="ADAL" clId="{E007D48F-F65A-4DB5-8EE3-999BD313FCBD}" dt="2020-05-31T05:00:38.122" v="3506"/>
          <ac:inkMkLst>
            <pc:docMk/>
            <pc:sldMk cId="0" sldId="269"/>
            <ac:inkMk id="12352" creationId="{906D019C-D145-4F88-9D20-C2AE61713B7E}"/>
          </ac:inkMkLst>
        </pc:inkChg>
        <pc:inkChg chg="add mod">
          <ac:chgData name="仁園 呂" userId="eef67f80-1e14-4c90-a22b-aad4575b3ef9" providerId="ADAL" clId="{E007D48F-F65A-4DB5-8EE3-999BD313FCBD}" dt="2020-05-31T05:00:38.122" v="3506"/>
          <ac:inkMkLst>
            <pc:docMk/>
            <pc:sldMk cId="0" sldId="269"/>
            <ac:inkMk id="12354" creationId="{17A6748B-55E9-44C5-9904-F6172747DB98}"/>
          </ac:inkMkLst>
        </pc:inkChg>
        <pc:inkChg chg="add mod">
          <ac:chgData name="仁園 呂" userId="eef67f80-1e14-4c90-a22b-aad4575b3ef9" providerId="ADAL" clId="{E007D48F-F65A-4DB5-8EE3-999BD313FCBD}" dt="2020-05-31T05:00:38.122" v="3506"/>
          <ac:inkMkLst>
            <pc:docMk/>
            <pc:sldMk cId="0" sldId="269"/>
            <ac:inkMk id="12356" creationId="{6B0D9108-C872-4C58-82C5-2476A3E37F5E}"/>
          </ac:inkMkLst>
        </pc:inkChg>
        <pc:inkChg chg="add mod">
          <ac:chgData name="仁園 呂" userId="eef67f80-1e14-4c90-a22b-aad4575b3ef9" providerId="ADAL" clId="{E007D48F-F65A-4DB5-8EE3-999BD313FCBD}" dt="2020-05-31T05:00:38.122" v="3506"/>
          <ac:inkMkLst>
            <pc:docMk/>
            <pc:sldMk cId="0" sldId="269"/>
            <ac:inkMk id="12357" creationId="{E69EE569-0A86-4FDE-96FD-B7448FA6849E}"/>
          </ac:inkMkLst>
        </pc:inkChg>
        <pc:inkChg chg="add mod">
          <ac:chgData name="仁園 呂" userId="eef67f80-1e14-4c90-a22b-aad4575b3ef9" providerId="ADAL" clId="{E007D48F-F65A-4DB5-8EE3-999BD313FCBD}" dt="2020-05-31T05:00:38.122" v="3506"/>
          <ac:inkMkLst>
            <pc:docMk/>
            <pc:sldMk cId="0" sldId="269"/>
            <ac:inkMk id="12358" creationId="{0CD1B3D7-D097-4D3B-ADC5-64B765F78C66}"/>
          </ac:inkMkLst>
        </pc:inkChg>
        <pc:inkChg chg="add mod">
          <ac:chgData name="仁園 呂" userId="eef67f80-1e14-4c90-a22b-aad4575b3ef9" providerId="ADAL" clId="{E007D48F-F65A-4DB5-8EE3-999BD313FCBD}" dt="2020-05-31T05:00:38.122" v="3506"/>
          <ac:inkMkLst>
            <pc:docMk/>
            <pc:sldMk cId="0" sldId="269"/>
            <ac:inkMk id="12359" creationId="{D661C1B2-80EA-4D6A-A1CD-04C9227287FF}"/>
          </ac:inkMkLst>
        </pc:inkChg>
        <pc:inkChg chg="add mod">
          <ac:chgData name="仁園 呂" userId="eef67f80-1e14-4c90-a22b-aad4575b3ef9" providerId="ADAL" clId="{E007D48F-F65A-4DB5-8EE3-999BD313FCBD}" dt="2020-05-31T05:00:38.122" v="3506"/>
          <ac:inkMkLst>
            <pc:docMk/>
            <pc:sldMk cId="0" sldId="269"/>
            <ac:inkMk id="12360" creationId="{5BD9E066-F4C8-4DB3-8262-08D199FF4899}"/>
          </ac:inkMkLst>
        </pc:inkChg>
        <pc:inkChg chg="add mod">
          <ac:chgData name="仁園 呂" userId="eef67f80-1e14-4c90-a22b-aad4575b3ef9" providerId="ADAL" clId="{E007D48F-F65A-4DB5-8EE3-999BD313FCBD}" dt="2020-05-31T05:00:38.122" v="3506"/>
          <ac:inkMkLst>
            <pc:docMk/>
            <pc:sldMk cId="0" sldId="269"/>
            <ac:inkMk id="12361" creationId="{95534EC5-E3C3-46D3-989C-820BCDF683CE}"/>
          </ac:inkMkLst>
        </pc:inkChg>
        <pc:inkChg chg="add mod">
          <ac:chgData name="仁園 呂" userId="eef67f80-1e14-4c90-a22b-aad4575b3ef9" providerId="ADAL" clId="{E007D48F-F65A-4DB5-8EE3-999BD313FCBD}" dt="2020-05-31T05:00:38.122" v="3506"/>
          <ac:inkMkLst>
            <pc:docMk/>
            <pc:sldMk cId="0" sldId="269"/>
            <ac:inkMk id="12362" creationId="{D19CD9BF-B2D0-44E5-9124-B6569CB8F36D}"/>
          </ac:inkMkLst>
        </pc:inkChg>
        <pc:inkChg chg="add del mod">
          <ac:chgData name="仁園 呂" userId="eef67f80-1e14-4c90-a22b-aad4575b3ef9" providerId="ADAL" clId="{E007D48F-F65A-4DB5-8EE3-999BD313FCBD}" dt="2020-05-31T05:00:11.347" v="3477"/>
          <ac:inkMkLst>
            <pc:docMk/>
            <pc:sldMk cId="0" sldId="269"/>
            <ac:inkMk id="12364" creationId="{687A61F4-6A38-49CE-93D0-530D8BA69B4B}"/>
          </ac:inkMkLst>
        </pc:inkChg>
        <pc:inkChg chg="add del mod">
          <ac:chgData name="仁園 呂" userId="eef67f80-1e14-4c90-a22b-aad4575b3ef9" providerId="ADAL" clId="{E007D48F-F65A-4DB5-8EE3-999BD313FCBD}" dt="2020-05-31T05:00:11.347" v="3476"/>
          <ac:inkMkLst>
            <pc:docMk/>
            <pc:sldMk cId="0" sldId="269"/>
            <ac:inkMk id="12365" creationId="{6339A813-E247-46BD-9DB0-866F252388DE}"/>
          </ac:inkMkLst>
        </pc:inkChg>
        <pc:inkChg chg="add del mod">
          <ac:chgData name="仁園 呂" userId="eef67f80-1e14-4c90-a22b-aad4575b3ef9" providerId="ADAL" clId="{E007D48F-F65A-4DB5-8EE3-999BD313FCBD}" dt="2020-05-31T05:00:11.346" v="3475"/>
          <ac:inkMkLst>
            <pc:docMk/>
            <pc:sldMk cId="0" sldId="269"/>
            <ac:inkMk id="12366" creationId="{3E4D6DBA-8508-4850-A088-1A206D161D64}"/>
          </ac:inkMkLst>
        </pc:inkChg>
        <pc:inkChg chg="add del mod">
          <ac:chgData name="仁園 呂" userId="eef67f80-1e14-4c90-a22b-aad4575b3ef9" providerId="ADAL" clId="{E007D48F-F65A-4DB5-8EE3-999BD313FCBD}" dt="2020-05-31T05:00:38.120" v="3504"/>
          <ac:inkMkLst>
            <pc:docMk/>
            <pc:sldMk cId="0" sldId="269"/>
            <ac:inkMk id="12368" creationId="{BD2E07FB-A162-4827-AFC9-3AC7E3AABA20}"/>
          </ac:inkMkLst>
        </pc:inkChg>
        <pc:inkChg chg="add del mod">
          <ac:chgData name="仁園 呂" userId="eef67f80-1e14-4c90-a22b-aad4575b3ef9" providerId="ADAL" clId="{E007D48F-F65A-4DB5-8EE3-999BD313FCBD}" dt="2020-05-31T05:00:38.122" v="3506"/>
          <ac:inkMkLst>
            <pc:docMk/>
            <pc:sldMk cId="0" sldId="269"/>
            <ac:inkMk id="12370" creationId="{A831A6E0-B3A5-466F-8978-02FFE22C2258}"/>
          </ac:inkMkLst>
        </pc:inkChg>
        <pc:inkChg chg="add del mod">
          <ac:chgData name="仁園 呂" userId="eef67f80-1e14-4c90-a22b-aad4575b3ef9" providerId="ADAL" clId="{E007D48F-F65A-4DB5-8EE3-999BD313FCBD}" dt="2020-05-31T05:00:38.119" v="3502"/>
          <ac:inkMkLst>
            <pc:docMk/>
            <pc:sldMk cId="0" sldId="269"/>
            <ac:inkMk id="12372" creationId="{E2CDB565-3ADD-42EF-8A54-24848DD43C1B}"/>
          </ac:inkMkLst>
        </pc:inkChg>
        <pc:inkChg chg="add del mod">
          <ac:chgData name="仁園 呂" userId="eef67f80-1e14-4c90-a22b-aad4575b3ef9" providerId="ADAL" clId="{E007D48F-F65A-4DB5-8EE3-999BD313FCBD}" dt="2020-05-31T05:00:38.123" v="3509"/>
          <ac:inkMkLst>
            <pc:docMk/>
            <pc:sldMk cId="0" sldId="269"/>
            <ac:inkMk id="12373" creationId="{BCD278F6-FA96-4BC5-9F9B-69683103D748}"/>
          </ac:inkMkLst>
        </pc:inkChg>
        <pc:inkChg chg="add del mod">
          <ac:chgData name="仁園 呂" userId="eef67f80-1e14-4c90-a22b-aad4575b3ef9" providerId="ADAL" clId="{E007D48F-F65A-4DB5-8EE3-999BD313FCBD}" dt="2020-05-31T05:00:38.123" v="3511"/>
          <ac:inkMkLst>
            <pc:docMk/>
            <pc:sldMk cId="0" sldId="269"/>
            <ac:inkMk id="12374" creationId="{D920121B-A5C3-474E-8548-240DB4110D76}"/>
          </ac:inkMkLst>
        </pc:inkChg>
        <pc:inkChg chg="add del mod">
          <ac:chgData name="仁園 呂" userId="eef67f80-1e14-4c90-a22b-aad4575b3ef9" providerId="ADAL" clId="{E007D48F-F65A-4DB5-8EE3-999BD313FCBD}" dt="2020-05-31T05:00:38.122" v="3507"/>
          <ac:inkMkLst>
            <pc:docMk/>
            <pc:sldMk cId="0" sldId="269"/>
            <ac:inkMk id="12375" creationId="{791B0C9C-4616-486B-8AB6-895B85882136}"/>
          </ac:inkMkLst>
        </pc:inkChg>
        <pc:inkChg chg="add del mod">
          <ac:chgData name="仁園 呂" userId="eef67f80-1e14-4c90-a22b-aad4575b3ef9" providerId="ADAL" clId="{E007D48F-F65A-4DB5-8EE3-999BD313FCBD}" dt="2020-05-31T05:00:38.123" v="3508"/>
          <ac:inkMkLst>
            <pc:docMk/>
            <pc:sldMk cId="0" sldId="269"/>
            <ac:inkMk id="12376" creationId="{EA5834AA-B2EB-4A2C-A3CF-42C830A193DF}"/>
          </ac:inkMkLst>
        </pc:inkChg>
        <pc:inkChg chg="add del mod">
          <ac:chgData name="仁園 呂" userId="eef67f80-1e14-4c90-a22b-aad4575b3ef9" providerId="ADAL" clId="{E007D48F-F65A-4DB5-8EE3-999BD313FCBD}" dt="2020-05-31T05:00:38.119" v="3503"/>
          <ac:inkMkLst>
            <pc:docMk/>
            <pc:sldMk cId="0" sldId="269"/>
            <ac:inkMk id="12377" creationId="{92C476EA-251F-413E-8290-30736AEF5325}"/>
          </ac:inkMkLst>
        </pc:inkChg>
        <pc:inkChg chg="add del mod">
          <ac:chgData name="仁園 呂" userId="eef67f80-1e14-4c90-a22b-aad4575b3ef9" providerId="ADAL" clId="{E007D48F-F65A-4DB5-8EE3-999BD313FCBD}" dt="2020-05-31T05:00:38.124" v="3512"/>
          <ac:inkMkLst>
            <pc:docMk/>
            <pc:sldMk cId="0" sldId="269"/>
            <ac:inkMk id="12378" creationId="{BDBBA228-7849-430D-9E37-E4D783BC691E}"/>
          </ac:inkMkLst>
        </pc:inkChg>
        <pc:inkChg chg="add del mod">
          <ac:chgData name="仁園 呂" userId="eef67f80-1e14-4c90-a22b-aad4575b3ef9" providerId="ADAL" clId="{E007D48F-F65A-4DB5-8EE3-999BD313FCBD}" dt="2020-05-31T05:00:38.121" v="3505"/>
          <ac:inkMkLst>
            <pc:docMk/>
            <pc:sldMk cId="0" sldId="269"/>
            <ac:inkMk id="12379" creationId="{D2ACB014-5B91-46E6-8A3F-997106E68FFA}"/>
          </ac:inkMkLst>
        </pc:inkChg>
        <pc:inkChg chg="add del mod">
          <ac:chgData name="仁園 呂" userId="eef67f80-1e14-4c90-a22b-aad4575b3ef9" providerId="ADAL" clId="{E007D48F-F65A-4DB5-8EE3-999BD313FCBD}" dt="2020-05-31T05:00:38.123" v="3510"/>
          <ac:inkMkLst>
            <pc:docMk/>
            <pc:sldMk cId="0" sldId="269"/>
            <ac:inkMk id="12380" creationId="{622ED019-6CE6-4254-8029-1CE241DDCEFD}"/>
          </ac:inkMkLst>
        </pc:inkChg>
        <pc:inkChg chg="add del mod">
          <ac:chgData name="仁園 呂" userId="eef67f80-1e14-4c90-a22b-aad4575b3ef9" providerId="ADAL" clId="{E007D48F-F65A-4DB5-8EE3-999BD313FCBD}" dt="2020-05-31T05:00:30.894" v="3501"/>
          <ac:inkMkLst>
            <pc:docMk/>
            <pc:sldMk cId="0" sldId="269"/>
            <ac:inkMk id="12383" creationId="{A170187A-C94A-4B2E-AE89-C63410B2313A}"/>
          </ac:inkMkLst>
        </pc:inkChg>
        <pc:inkChg chg="add mod">
          <ac:chgData name="仁園 呂" userId="eef67f80-1e14-4c90-a22b-aad4575b3ef9" providerId="ADAL" clId="{E007D48F-F65A-4DB5-8EE3-999BD313FCBD}" dt="2020-05-31T05:00:30.894" v="3501"/>
          <ac:inkMkLst>
            <pc:docMk/>
            <pc:sldMk cId="0" sldId="269"/>
            <ac:inkMk id="12384" creationId="{7C2A2C39-AFDC-4380-86CD-01BFEAE34E0D}"/>
          </ac:inkMkLst>
        </pc:inkChg>
        <pc:inkChg chg="add del mod">
          <ac:chgData name="仁園 呂" userId="eef67f80-1e14-4c90-a22b-aad4575b3ef9" providerId="ADAL" clId="{E007D48F-F65A-4DB5-8EE3-999BD313FCBD}" dt="2020-05-31T05:00:30.894" v="3499"/>
          <ac:inkMkLst>
            <pc:docMk/>
            <pc:sldMk cId="0" sldId="269"/>
            <ac:inkMk id="12385" creationId="{F6E7106D-2336-4E00-AB88-443D19DB5D54}"/>
          </ac:inkMkLst>
        </pc:inkChg>
        <pc:inkChg chg="add del mod">
          <ac:chgData name="仁園 呂" userId="eef67f80-1e14-4c90-a22b-aad4575b3ef9" providerId="ADAL" clId="{E007D48F-F65A-4DB5-8EE3-999BD313FCBD}" dt="2020-05-31T05:00:30.894" v="3500"/>
          <ac:inkMkLst>
            <pc:docMk/>
            <pc:sldMk cId="0" sldId="269"/>
            <ac:inkMk id="12386" creationId="{8F51E42A-85C3-4072-8C7D-576861F631DF}"/>
          </ac:inkMkLst>
        </pc:inkChg>
        <pc:inkChg chg="add del mod">
          <ac:chgData name="仁園 呂" userId="eef67f80-1e14-4c90-a22b-aad4575b3ef9" providerId="ADAL" clId="{E007D48F-F65A-4DB5-8EE3-999BD313FCBD}" dt="2020-05-31T05:00:30.893" v="3498"/>
          <ac:inkMkLst>
            <pc:docMk/>
            <pc:sldMk cId="0" sldId="269"/>
            <ac:inkMk id="12387" creationId="{5B3449B9-41C3-400B-8117-EF951691B590}"/>
          </ac:inkMkLst>
        </pc:inkChg>
        <pc:inkChg chg="add">
          <ac:chgData name="仁園 呂" userId="eef67f80-1e14-4c90-a22b-aad4575b3ef9" providerId="ADAL" clId="{E007D48F-F65A-4DB5-8EE3-999BD313FCBD}" dt="2020-05-31T05:00:39.356" v="3513" actId="9405"/>
          <ac:inkMkLst>
            <pc:docMk/>
            <pc:sldMk cId="0" sldId="269"/>
            <ac:inkMk id="12389" creationId="{A1563B04-0AAE-4F76-93A6-02B315285EF4}"/>
          </ac:inkMkLst>
        </pc:inkChg>
        <pc:inkChg chg="add">
          <ac:chgData name="仁園 呂" userId="eef67f80-1e14-4c90-a22b-aad4575b3ef9" providerId="ADAL" clId="{E007D48F-F65A-4DB5-8EE3-999BD313FCBD}" dt="2020-05-31T05:00:39.887" v="3514" actId="9405"/>
          <ac:inkMkLst>
            <pc:docMk/>
            <pc:sldMk cId="0" sldId="269"/>
            <ac:inkMk id="12390" creationId="{88F7F1D4-FD98-410C-B1FB-6F521C8FE94B}"/>
          </ac:inkMkLst>
        </pc:inkChg>
        <pc:inkChg chg="add">
          <ac:chgData name="仁園 呂" userId="eef67f80-1e14-4c90-a22b-aad4575b3ef9" providerId="ADAL" clId="{E007D48F-F65A-4DB5-8EE3-999BD313FCBD}" dt="2020-05-31T05:00:40.255" v="3515" actId="9405"/>
          <ac:inkMkLst>
            <pc:docMk/>
            <pc:sldMk cId="0" sldId="269"/>
            <ac:inkMk id="12391" creationId="{609047F8-2A1E-4D11-AE0C-4FFA5988AB11}"/>
          </ac:inkMkLst>
        </pc:inkChg>
        <pc:inkChg chg="add">
          <ac:chgData name="仁園 呂" userId="eef67f80-1e14-4c90-a22b-aad4575b3ef9" providerId="ADAL" clId="{E007D48F-F65A-4DB5-8EE3-999BD313FCBD}" dt="2020-05-31T05:00:40.583" v="3516" actId="9405"/>
          <ac:inkMkLst>
            <pc:docMk/>
            <pc:sldMk cId="0" sldId="269"/>
            <ac:inkMk id="12392" creationId="{68D6785C-24D1-400B-9DDC-17EF41BD1BB5}"/>
          </ac:inkMkLst>
        </pc:inkChg>
        <pc:inkChg chg="add">
          <ac:chgData name="仁園 呂" userId="eef67f80-1e14-4c90-a22b-aad4575b3ef9" providerId="ADAL" clId="{E007D48F-F65A-4DB5-8EE3-999BD313FCBD}" dt="2020-05-31T05:00:40.915" v="3517" actId="9405"/>
          <ac:inkMkLst>
            <pc:docMk/>
            <pc:sldMk cId="0" sldId="269"/>
            <ac:inkMk id="12393" creationId="{C7346A31-4BF0-4623-946F-2D0C65E2BB30}"/>
          </ac:inkMkLst>
        </pc:inkChg>
        <pc:inkChg chg="add">
          <ac:chgData name="仁園 呂" userId="eef67f80-1e14-4c90-a22b-aad4575b3ef9" providerId="ADAL" clId="{E007D48F-F65A-4DB5-8EE3-999BD313FCBD}" dt="2020-05-31T05:00:41.249" v="3518" actId="9405"/>
          <ac:inkMkLst>
            <pc:docMk/>
            <pc:sldMk cId="0" sldId="269"/>
            <ac:inkMk id="12394" creationId="{4F653E98-1DCA-4CF6-B1D2-11F2B740DF4E}"/>
          </ac:inkMkLst>
        </pc:inkChg>
        <pc:inkChg chg="add">
          <ac:chgData name="仁園 呂" userId="eef67f80-1e14-4c90-a22b-aad4575b3ef9" providerId="ADAL" clId="{E007D48F-F65A-4DB5-8EE3-999BD313FCBD}" dt="2020-05-31T05:00:41.581" v="3519" actId="9405"/>
          <ac:inkMkLst>
            <pc:docMk/>
            <pc:sldMk cId="0" sldId="269"/>
            <ac:inkMk id="12395" creationId="{F267A94B-3B1A-4EF4-BDA0-82A68D793A4E}"/>
          </ac:inkMkLst>
        </pc:inkChg>
        <pc:inkChg chg="add">
          <ac:chgData name="仁園 呂" userId="eef67f80-1e14-4c90-a22b-aad4575b3ef9" providerId="ADAL" clId="{E007D48F-F65A-4DB5-8EE3-999BD313FCBD}" dt="2020-05-31T05:00:41.919" v="3520" actId="9405"/>
          <ac:inkMkLst>
            <pc:docMk/>
            <pc:sldMk cId="0" sldId="269"/>
            <ac:inkMk id="12396" creationId="{FAEC6628-EAF9-4E04-9386-7DDCA87CB197}"/>
          </ac:inkMkLst>
        </pc:inkChg>
        <pc:inkChg chg="add">
          <ac:chgData name="仁園 呂" userId="eef67f80-1e14-4c90-a22b-aad4575b3ef9" providerId="ADAL" clId="{E007D48F-F65A-4DB5-8EE3-999BD313FCBD}" dt="2020-05-31T05:00:42.250" v="3521" actId="9405"/>
          <ac:inkMkLst>
            <pc:docMk/>
            <pc:sldMk cId="0" sldId="269"/>
            <ac:inkMk id="12397" creationId="{DAFD1F64-6957-4F0D-9EC2-A5AB2DAB5359}"/>
          </ac:inkMkLst>
        </pc:inkChg>
        <pc:inkChg chg="add mod">
          <ac:chgData name="仁園 呂" userId="eef67f80-1e14-4c90-a22b-aad4575b3ef9" providerId="ADAL" clId="{E007D48F-F65A-4DB5-8EE3-999BD313FCBD}" dt="2020-05-31T05:00:45.279" v="3525"/>
          <ac:inkMkLst>
            <pc:docMk/>
            <pc:sldMk cId="0" sldId="269"/>
            <ac:inkMk id="12398" creationId="{42256A0A-99A2-47EC-AF25-4EF91C66B87A}"/>
          </ac:inkMkLst>
        </pc:inkChg>
        <pc:inkChg chg="add mod">
          <ac:chgData name="仁園 呂" userId="eef67f80-1e14-4c90-a22b-aad4575b3ef9" providerId="ADAL" clId="{E007D48F-F65A-4DB5-8EE3-999BD313FCBD}" dt="2020-05-31T05:00:45.279" v="3525"/>
          <ac:inkMkLst>
            <pc:docMk/>
            <pc:sldMk cId="0" sldId="269"/>
            <ac:inkMk id="12399" creationId="{FD879B5E-7C11-4CBB-BAE5-DE7415A496EA}"/>
          </ac:inkMkLst>
        </pc:inkChg>
        <pc:inkChg chg="add mod">
          <ac:chgData name="仁園 呂" userId="eef67f80-1e14-4c90-a22b-aad4575b3ef9" providerId="ADAL" clId="{E007D48F-F65A-4DB5-8EE3-999BD313FCBD}" dt="2020-05-31T05:00:45.279" v="3525"/>
          <ac:inkMkLst>
            <pc:docMk/>
            <pc:sldMk cId="0" sldId="269"/>
            <ac:inkMk id="12400" creationId="{B29780F5-D8FF-434E-AB53-DFB47A0DD701}"/>
          </ac:inkMkLst>
        </pc:inkChg>
        <pc:inkChg chg="add mod">
          <ac:chgData name="仁園 呂" userId="eef67f80-1e14-4c90-a22b-aad4575b3ef9" providerId="ADAL" clId="{E007D48F-F65A-4DB5-8EE3-999BD313FCBD}" dt="2020-05-31T05:00:58.119" v="3535"/>
          <ac:inkMkLst>
            <pc:docMk/>
            <pc:sldMk cId="0" sldId="269"/>
            <ac:inkMk id="12402" creationId="{18FC708F-6E03-4E80-98BE-B3DCA8E0493D}"/>
          </ac:inkMkLst>
        </pc:inkChg>
        <pc:inkChg chg="add mod">
          <ac:chgData name="仁園 呂" userId="eef67f80-1e14-4c90-a22b-aad4575b3ef9" providerId="ADAL" clId="{E007D48F-F65A-4DB5-8EE3-999BD313FCBD}" dt="2020-05-31T05:00:58.119" v="3535"/>
          <ac:inkMkLst>
            <pc:docMk/>
            <pc:sldMk cId="0" sldId="269"/>
            <ac:inkMk id="12403" creationId="{E3EFDFC1-0518-4FB5-A5BC-78B61965318F}"/>
          </ac:inkMkLst>
        </pc:inkChg>
        <pc:inkChg chg="add mod">
          <ac:chgData name="仁園 呂" userId="eef67f80-1e14-4c90-a22b-aad4575b3ef9" providerId="ADAL" clId="{E007D48F-F65A-4DB5-8EE3-999BD313FCBD}" dt="2020-05-31T05:00:58.119" v="3535"/>
          <ac:inkMkLst>
            <pc:docMk/>
            <pc:sldMk cId="0" sldId="269"/>
            <ac:inkMk id="12404" creationId="{F7A6EB92-7F11-43AD-B3B2-02EAF8DF73CD}"/>
          </ac:inkMkLst>
        </pc:inkChg>
        <pc:inkChg chg="add mod">
          <ac:chgData name="仁園 呂" userId="eef67f80-1e14-4c90-a22b-aad4575b3ef9" providerId="ADAL" clId="{E007D48F-F65A-4DB5-8EE3-999BD313FCBD}" dt="2020-05-31T05:00:58.119" v="3535"/>
          <ac:inkMkLst>
            <pc:docMk/>
            <pc:sldMk cId="0" sldId="269"/>
            <ac:inkMk id="12405" creationId="{14C6E091-A4C0-4EA8-8CAB-EEAD71A2335A}"/>
          </ac:inkMkLst>
        </pc:inkChg>
        <pc:inkChg chg="add mod">
          <ac:chgData name="仁園 呂" userId="eef67f80-1e14-4c90-a22b-aad4575b3ef9" providerId="ADAL" clId="{E007D48F-F65A-4DB5-8EE3-999BD313FCBD}" dt="2020-05-31T05:00:58.119" v="3535"/>
          <ac:inkMkLst>
            <pc:docMk/>
            <pc:sldMk cId="0" sldId="269"/>
            <ac:inkMk id="12406" creationId="{7C83BCE8-788A-453E-920C-7E9A6E6E0A5F}"/>
          </ac:inkMkLst>
        </pc:inkChg>
        <pc:inkChg chg="add">
          <ac:chgData name="仁園 呂" userId="eef67f80-1e14-4c90-a22b-aad4575b3ef9" providerId="ADAL" clId="{E007D48F-F65A-4DB5-8EE3-999BD313FCBD}" dt="2020-05-31T05:00:55.771" v="3531" actId="9405"/>
          <ac:inkMkLst>
            <pc:docMk/>
            <pc:sldMk cId="0" sldId="269"/>
            <ac:inkMk id="12407" creationId="{D2B710D9-92A2-4523-ACC7-65EC7B53A726}"/>
          </ac:inkMkLst>
        </pc:inkChg>
        <pc:inkChg chg="add">
          <ac:chgData name="仁園 呂" userId="eef67f80-1e14-4c90-a22b-aad4575b3ef9" providerId="ADAL" clId="{E007D48F-F65A-4DB5-8EE3-999BD313FCBD}" dt="2020-05-31T05:00:56.252" v="3532" actId="9405"/>
          <ac:inkMkLst>
            <pc:docMk/>
            <pc:sldMk cId="0" sldId="269"/>
            <ac:inkMk id="12408" creationId="{A8A336D3-7269-4FDF-9520-9E069B6673B7}"/>
          </ac:inkMkLst>
        </pc:inkChg>
        <pc:inkChg chg="add mod">
          <ac:chgData name="仁園 呂" userId="eef67f80-1e14-4c90-a22b-aad4575b3ef9" providerId="ADAL" clId="{E007D48F-F65A-4DB5-8EE3-999BD313FCBD}" dt="2020-05-31T05:00:58.119" v="3535"/>
          <ac:inkMkLst>
            <pc:docMk/>
            <pc:sldMk cId="0" sldId="269"/>
            <ac:inkMk id="12409" creationId="{49C1AE51-8B04-4D38-91F5-C7EA693438C6}"/>
          </ac:inkMkLst>
        </pc:inkChg>
        <pc:inkChg chg="add">
          <ac:chgData name="仁園 呂" userId="eef67f80-1e14-4c90-a22b-aad4575b3ef9" providerId="ADAL" clId="{E007D48F-F65A-4DB5-8EE3-999BD313FCBD}" dt="2020-05-31T05:00:57.618" v="3534" actId="9405"/>
          <ac:inkMkLst>
            <pc:docMk/>
            <pc:sldMk cId="0" sldId="269"/>
            <ac:inkMk id="12410" creationId="{157D1C09-8B34-40B7-8547-D7FA1364D295}"/>
          </ac:inkMkLst>
        </pc:inkChg>
        <pc:inkChg chg="add mod">
          <ac:chgData name="仁園 呂" userId="eef67f80-1e14-4c90-a22b-aad4575b3ef9" providerId="ADAL" clId="{E007D48F-F65A-4DB5-8EE3-999BD313FCBD}" dt="2020-05-31T05:01:05.816" v="3544"/>
          <ac:inkMkLst>
            <pc:docMk/>
            <pc:sldMk cId="0" sldId="269"/>
            <ac:inkMk id="12413" creationId="{5C68684E-6251-48C2-B311-11CB7C5BDA71}"/>
          </ac:inkMkLst>
        </pc:inkChg>
        <pc:inkChg chg="add mod">
          <ac:chgData name="仁園 呂" userId="eef67f80-1e14-4c90-a22b-aad4575b3ef9" providerId="ADAL" clId="{E007D48F-F65A-4DB5-8EE3-999BD313FCBD}" dt="2020-05-31T05:01:05.816" v="3544"/>
          <ac:inkMkLst>
            <pc:docMk/>
            <pc:sldMk cId="0" sldId="269"/>
            <ac:inkMk id="12414" creationId="{6913818A-2BBD-46A7-A5A9-91E8932B8557}"/>
          </ac:inkMkLst>
        </pc:inkChg>
        <pc:inkChg chg="add mod">
          <ac:chgData name="仁園 呂" userId="eef67f80-1e14-4c90-a22b-aad4575b3ef9" providerId="ADAL" clId="{E007D48F-F65A-4DB5-8EE3-999BD313FCBD}" dt="2020-05-31T05:01:05.816" v="3544"/>
          <ac:inkMkLst>
            <pc:docMk/>
            <pc:sldMk cId="0" sldId="269"/>
            <ac:inkMk id="12415" creationId="{A8EB3BD7-7925-4A56-AC88-AA4E8ADD058F}"/>
          </ac:inkMkLst>
        </pc:inkChg>
        <pc:inkChg chg="add mod">
          <ac:chgData name="仁園 呂" userId="eef67f80-1e14-4c90-a22b-aad4575b3ef9" providerId="ADAL" clId="{E007D48F-F65A-4DB5-8EE3-999BD313FCBD}" dt="2020-05-31T05:01:05.816" v="3544"/>
          <ac:inkMkLst>
            <pc:docMk/>
            <pc:sldMk cId="0" sldId="269"/>
            <ac:inkMk id="12416" creationId="{4B4632AB-6D49-4834-9E9F-EA7EA0E043D5}"/>
          </ac:inkMkLst>
        </pc:inkChg>
        <pc:inkChg chg="add mod">
          <ac:chgData name="仁園 呂" userId="eef67f80-1e14-4c90-a22b-aad4575b3ef9" providerId="ADAL" clId="{E007D48F-F65A-4DB5-8EE3-999BD313FCBD}" dt="2020-05-31T05:01:05.816" v="3544"/>
          <ac:inkMkLst>
            <pc:docMk/>
            <pc:sldMk cId="0" sldId="269"/>
            <ac:inkMk id="12417" creationId="{F5602FD6-B8D7-44C9-8369-27CB6F67A279}"/>
          </ac:inkMkLst>
        </pc:inkChg>
        <pc:inkChg chg="add mod">
          <ac:chgData name="仁園 呂" userId="eef67f80-1e14-4c90-a22b-aad4575b3ef9" providerId="ADAL" clId="{E007D48F-F65A-4DB5-8EE3-999BD313FCBD}" dt="2020-05-31T05:01:05.816" v="3544"/>
          <ac:inkMkLst>
            <pc:docMk/>
            <pc:sldMk cId="0" sldId="269"/>
            <ac:inkMk id="12418" creationId="{3A865BCD-18C6-492C-A3CA-F3E7875CDB93}"/>
          </ac:inkMkLst>
        </pc:inkChg>
        <pc:inkChg chg="add mod">
          <ac:chgData name="仁園 呂" userId="eef67f80-1e14-4c90-a22b-aad4575b3ef9" providerId="ADAL" clId="{E007D48F-F65A-4DB5-8EE3-999BD313FCBD}" dt="2020-05-31T05:01:05.816" v="3544"/>
          <ac:inkMkLst>
            <pc:docMk/>
            <pc:sldMk cId="0" sldId="269"/>
            <ac:inkMk id="12419" creationId="{1EDF4EF8-D248-44F3-8D02-C8A85E76977D}"/>
          </ac:inkMkLst>
        </pc:inkChg>
        <pc:inkChg chg="add mod">
          <ac:chgData name="仁園 呂" userId="eef67f80-1e14-4c90-a22b-aad4575b3ef9" providerId="ADAL" clId="{E007D48F-F65A-4DB5-8EE3-999BD313FCBD}" dt="2020-05-31T05:01:05.816" v="3544"/>
          <ac:inkMkLst>
            <pc:docMk/>
            <pc:sldMk cId="0" sldId="269"/>
            <ac:inkMk id="12420" creationId="{CE897380-2F9A-467E-8DBD-E9EFF56A058C}"/>
          </ac:inkMkLst>
        </pc:inkChg>
        <pc:inkChg chg="add mod">
          <ac:chgData name="仁園 呂" userId="eef67f80-1e14-4c90-a22b-aad4575b3ef9" providerId="ADAL" clId="{E007D48F-F65A-4DB5-8EE3-999BD313FCBD}" dt="2020-05-31T05:01:08.284" v="3547"/>
          <ac:inkMkLst>
            <pc:docMk/>
            <pc:sldMk cId="0" sldId="269"/>
            <ac:inkMk id="12423" creationId="{9C0790BA-4AB8-4821-8192-2246A7CB10AF}"/>
          </ac:inkMkLst>
        </pc:inkChg>
        <pc:inkChg chg="add mod">
          <ac:chgData name="仁園 呂" userId="eef67f80-1e14-4c90-a22b-aad4575b3ef9" providerId="ADAL" clId="{E007D48F-F65A-4DB5-8EE3-999BD313FCBD}" dt="2020-05-31T05:01:08.284" v="3547"/>
          <ac:inkMkLst>
            <pc:docMk/>
            <pc:sldMk cId="0" sldId="269"/>
            <ac:inkMk id="12424" creationId="{8F1D97B6-3872-4B4D-92CC-CA9F547F66C5}"/>
          </ac:inkMkLst>
        </pc:inkChg>
        <pc:inkChg chg="add">
          <ac:chgData name="仁園 呂" userId="eef67f80-1e14-4c90-a22b-aad4575b3ef9" providerId="ADAL" clId="{E007D48F-F65A-4DB5-8EE3-999BD313FCBD}" dt="2020-05-31T05:01:09.326" v="3548" actId="9405"/>
          <ac:inkMkLst>
            <pc:docMk/>
            <pc:sldMk cId="0" sldId="269"/>
            <ac:inkMk id="12426" creationId="{3FBB5C95-92A1-4C80-93CC-9A8D7976C7CB}"/>
          </ac:inkMkLst>
        </pc:inkChg>
        <pc:inkChg chg="add">
          <ac:chgData name="仁園 呂" userId="eef67f80-1e14-4c90-a22b-aad4575b3ef9" providerId="ADAL" clId="{E007D48F-F65A-4DB5-8EE3-999BD313FCBD}" dt="2020-05-31T05:01:10.032" v="3549" actId="9405"/>
          <ac:inkMkLst>
            <pc:docMk/>
            <pc:sldMk cId="0" sldId="269"/>
            <ac:inkMk id="12427" creationId="{1B587726-8B34-4D85-A4E5-FA566269B1FD}"/>
          </ac:inkMkLst>
        </pc:inkChg>
        <pc:inkChg chg="add mod">
          <ac:chgData name="仁園 呂" userId="eef67f80-1e14-4c90-a22b-aad4575b3ef9" providerId="ADAL" clId="{E007D48F-F65A-4DB5-8EE3-999BD313FCBD}" dt="2020-05-31T05:01:12.876" v="3552"/>
          <ac:inkMkLst>
            <pc:docMk/>
            <pc:sldMk cId="0" sldId="269"/>
            <ac:inkMk id="12428" creationId="{1C0467DD-F361-4CBD-A598-A4813A78CC7D}"/>
          </ac:inkMkLst>
        </pc:inkChg>
        <pc:inkChg chg="add mod">
          <ac:chgData name="仁園 呂" userId="eef67f80-1e14-4c90-a22b-aad4575b3ef9" providerId="ADAL" clId="{E007D48F-F65A-4DB5-8EE3-999BD313FCBD}" dt="2020-05-31T05:01:12.876" v="3552"/>
          <ac:inkMkLst>
            <pc:docMk/>
            <pc:sldMk cId="0" sldId="269"/>
            <ac:inkMk id="12429" creationId="{6778D9CF-AA81-45D6-A1B2-FC8A7B63ED5E}"/>
          </ac:inkMkLst>
        </pc:inkChg>
        <pc:inkChg chg="add mod">
          <ac:chgData name="仁園 呂" userId="eef67f80-1e14-4c90-a22b-aad4575b3ef9" providerId="ADAL" clId="{E007D48F-F65A-4DB5-8EE3-999BD313FCBD}" dt="2020-05-31T05:01:15.548" v="3556"/>
          <ac:inkMkLst>
            <pc:docMk/>
            <pc:sldMk cId="0" sldId="269"/>
            <ac:inkMk id="12431" creationId="{9040FE50-7B51-4C3D-8DFC-DB0E5AEAF631}"/>
          </ac:inkMkLst>
        </pc:inkChg>
        <pc:inkChg chg="add mod">
          <ac:chgData name="仁園 呂" userId="eef67f80-1e14-4c90-a22b-aad4575b3ef9" providerId="ADAL" clId="{E007D48F-F65A-4DB5-8EE3-999BD313FCBD}" dt="2020-05-31T05:01:15.548" v="3556"/>
          <ac:inkMkLst>
            <pc:docMk/>
            <pc:sldMk cId="0" sldId="269"/>
            <ac:inkMk id="12432" creationId="{F53C40BF-16E5-4358-B398-325C475B9609}"/>
          </ac:inkMkLst>
        </pc:inkChg>
        <pc:inkChg chg="add mod">
          <ac:chgData name="仁園 呂" userId="eef67f80-1e14-4c90-a22b-aad4575b3ef9" providerId="ADAL" clId="{E007D48F-F65A-4DB5-8EE3-999BD313FCBD}" dt="2020-05-31T05:01:15.548" v="3556"/>
          <ac:inkMkLst>
            <pc:docMk/>
            <pc:sldMk cId="0" sldId="269"/>
            <ac:inkMk id="12433" creationId="{1EEF2094-9ECB-4B7C-B585-080388A645B7}"/>
          </ac:inkMkLst>
        </pc:inkChg>
        <pc:inkChg chg="add mod">
          <ac:chgData name="仁園 呂" userId="eef67f80-1e14-4c90-a22b-aad4575b3ef9" providerId="ADAL" clId="{E007D48F-F65A-4DB5-8EE3-999BD313FCBD}" dt="2020-05-31T05:01:19.709" v="3562"/>
          <ac:inkMkLst>
            <pc:docMk/>
            <pc:sldMk cId="0" sldId="269"/>
            <ac:inkMk id="12435" creationId="{0FBEFC62-A0F5-4D24-A471-549C25D6C88A}"/>
          </ac:inkMkLst>
        </pc:inkChg>
        <pc:inkChg chg="add">
          <ac:chgData name="仁園 呂" userId="eef67f80-1e14-4c90-a22b-aad4575b3ef9" providerId="ADAL" clId="{E007D48F-F65A-4DB5-8EE3-999BD313FCBD}" dt="2020-05-31T05:01:17.331" v="3558" actId="9405"/>
          <ac:inkMkLst>
            <pc:docMk/>
            <pc:sldMk cId="0" sldId="269"/>
            <ac:inkMk id="12436" creationId="{5741BAE6-896F-4EC2-96E6-821607FFAA2F}"/>
          </ac:inkMkLst>
        </pc:inkChg>
        <pc:inkChg chg="add">
          <ac:chgData name="仁園 呂" userId="eef67f80-1e14-4c90-a22b-aad4575b3ef9" providerId="ADAL" clId="{E007D48F-F65A-4DB5-8EE3-999BD313FCBD}" dt="2020-05-31T05:01:17.779" v="3559" actId="9405"/>
          <ac:inkMkLst>
            <pc:docMk/>
            <pc:sldMk cId="0" sldId="269"/>
            <ac:inkMk id="12437" creationId="{6AED1B42-319F-469E-8621-F9F13980D068}"/>
          </ac:inkMkLst>
        </pc:inkChg>
        <pc:inkChg chg="add mod">
          <ac:chgData name="仁園 呂" userId="eef67f80-1e14-4c90-a22b-aad4575b3ef9" providerId="ADAL" clId="{E007D48F-F65A-4DB5-8EE3-999BD313FCBD}" dt="2020-05-31T05:01:19.709" v="3562"/>
          <ac:inkMkLst>
            <pc:docMk/>
            <pc:sldMk cId="0" sldId="269"/>
            <ac:inkMk id="12438" creationId="{65C9FDCA-7567-4285-B38A-3414DF2E0757}"/>
          </ac:inkMkLst>
        </pc:inkChg>
        <pc:inkChg chg="add mod">
          <ac:chgData name="仁園 呂" userId="eef67f80-1e14-4c90-a22b-aad4575b3ef9" providerId="ADAL" clId="{E007D48F-F65A-4DB5-8EE3-999BD313FCBD}" dt="2020-05-31T05:01:19.709" v="3562"/>
          <ac:inkMkLst>
            <pc:docMk/>
            <pc:sldMk cId="0" sldId="269"/>
            <ac:inkMk id="12439" creationId="{912E92F7-564E-4C67-9DC6-E562F495D4D6}"/>
          </ac:inkMkLst>
        </pc:inkChg>
        <pc:inkChg chg="add mod">
          <ac:chgData name="仁園 呂" userId="eef67f80-1e14-4c90-a22b-aad4575b3ef9" providerId="ADAL" clId="{E007D48F-F65A-4DB5-8EE3-999BD313FCBD}" dt="2020-05-31T05:01:22.240" v="3566"/>
          <ac:inkMkLst>
            <pc:docMk/>
            <pc:sldMk cId="0" sldId="269"/>
            <ac:inkMk id="12441" creationId="{14E465BF-6674-4CF3-A177-341BEB37742A}"/>
          </ac:inkMkLst>
        </pc:inkChg>
        <pc:inkChg chg="add mod">
          <ac:chgData name="仁園 呂" userId="eef67f80-1e14-4c90-a22b-aad4575b3ef9" providerId="ADAL" clId="{E007D48F-F65A-4DB5-8EE3-999BD313FCBD}" dt="2020-05-31T05:01:22.240" v="3566"/>
          <ac:inkMkLst>
            <pc:docMk/>
            <pc:sldMk cId="0" sldId="269"/>
            <ac:inkMk id="12442" creationId="{A302821F-FFD9-4A17-BA12-BF31726707AC}"/>
          </ac:inkMkLst>
        </pc:inkChg>
        <pc:inkChg chg="add mod">
          <ac:chgData name="仁園 呂" userId="eef67f80-1e14-4c90-a22b-aad4575b3ef9" providerId="ADAL" clId="{E007D48F-F65A-4DB5-8EE3-999BD313FCBD}" dt="2020-05-31T05:01:22.240" v="3566"/>
          <ac:inkMkLst>
            <pc:docMk/>
            <pc:sldMk cId="0" sldId="269"/>
            <ac:inkMk id="12443" creationId="{58B18A29-C60B-47A5-87F5-E7EDBC27DF00}"/>
          </ac:inkMkLst>
        </pc:inkChg>
        <pc:inkChg chg="add mod">
          <ac:chgData name="仁園 呂" userId="eef67f80-1e14-4c90-a22b-aad4575b3ef9" providerId="ADAL" clId="{E007D48F-F65A-4DB5-8EE3-999BD313FCBD}" dt="2020-05-31T05:01:30.794" v="3574"/>
          <ac:inkMkLst>
            <pc:docMk/>
            <pc:sldMk cId="0" sldId="269"/>
            <ac:inkMk id="12445" creationId="{E231D2BE-1585-4A35-8FBA-5AB61EB3F1B6}"/>
          </ac:inkMkLst>
        </pc:inkChg>
        <pc:inkChg chg="add mod">
          <ac:chgData name="仁園 呂" userId="eef67f80-1e14-4c90-a22b-aad4575b3ef9" providerId="ADAL" clId="{E007D48F-F65A-4DB5-8EE3-999BD313FCBD}" dt="2020-05-31T05:01:30.794" v="3574"/>
          <ac:inkMkLst>
            <pc:docMk/>
            <pc:sldMk cId="0" sldId="269"/>
            <ac:inkMk id="12446" creationId="{37424FE2-0AE6-4101-B186-47EDEDBC15F7}"/>
          </ac:inkMkLst>
        </pc:inkChg>
        <pc:inkChg chg="add mod">
          <ac:chgData name="仁園 呂" userId="eef67f80-1e14-4c90-a22b-aad4575b3ef9" providerId="ADAL" clId="{E007D48F-F65A-4DB5-8EE3-999BD313FCBD}" dt="2020-05-31T05:01:30.794" v="3574"/>
          <ac:inkMkLst>
            <pc:docMk/>
            <pc:sldMk cId="0" sldId="269"/>
            <ac:inkMk id="12448" creationId="{822E0133-58F9-4474-9E01-1FFE7DB03C0B}"/>
          </ac:inkMkLst>
        </pc:inkChg>
        <pc:inkChg chg="add mod">
          <ac:chgData name="仁園 呂" userId="eef67f80-1e14-4c90-a22b-aad4575b3ef9" providerId="ADAL" clId="{E007D48F-F65A-4DB5-8EE3-999BD313FCBD}" dt="2020-05-31T05:01:30.794" v="3574"/>
          <ac:inkMkLst>
            <pc:docMk/>
            <pc:sldMk cId="0" sldId="269"/>
            <ac:inkMk id="12449" creationId="{7599DA9B-4632-498A-B383-81CFD1053A9E}"/>
          </ac:inkMkLst>
        </pc:inkChg>
        <pc:inkChg chg="add mod">
          <ac:chgData name="仁園 呂" userId="eef67f80-1e14-4c90-a22b-aad4575b3ef9" providerId="ADAL" clId="{E007D48F-F65A-4DB5-8EE3-999BD313FCBD}" dt="2020-05-31T05:01:30.794" v="3574"/>
          <ac:inkMkLst>
            <pc:docMk/>
            <pc:sldMk cId="0" sldId="269"/>
            <ac:inkMk id="12450" creationId="{26DEA850-2B3D-428B-82A0-1E50C5F8D713}"/>
          </ac:inkMkLst>
        </pc:inkChg>
        <pc:inkChg chg="add mod">
          <ac:chgData name="仁園 呂" userId="eef67f80-1e14-4c90-a22b-aad4575b3ef9" providerId="ADAL" clId="{E007D48F-F65A-4DB5-8EE3-999BD313FCBD}" dt="2020-05-31T05:01:30.794" v="3574"/>
          <ac:inkMkLst>
            <pc:docMk/>
            <pc:sldMk cId="0" sldId="269"/>
            <ac:inkMk id="12451" creationId="{BFCC88DE-0B22-40B8-B718-7F73D0F9DA51}"/>
          </ac:inkMkLst>
        </pc:inkChg>
        <pc:inkChg chg="add mod">
          <ac:chgData name="仁園 呂" userId="eef67f80-1e14-4c90-a22b-aad4575b3ef9" providerId="ADAL" clId="{E007D48F-F65A-4DB5-8EE3-999BD313FCBD}" dt="2020-05-31T05:01:32.563" v="3577"/>
          <ac:inkMkLst>
            <pc:docMk/>
            <pc:sldMk cId="0" sldId="269"/>
            <ac:inkMk id="12453" creationId="{514B6D78-3986-4D59-8F58-DC10E5470D96}"/>
          </ac:inkMkLst>
        </pc:inkChg>
        <pc:inkChg chg="add mod">
          <ac:chgData name="仁園 呂" userId="eef67f80-1e14-4c90-a22b-aad4575b3ef9" providerId="ADAL" clId="{E007D48F-F65A-4DB5-8EE3-999BD313FCBD}" dt="2020-05-31T05:01:32.563" v="3577"/>
          <ac:inkMkLst>
            <pc:docMk/>
            <pc:sldMk cId="0" sldId="269"/>
            <ac:inkMk id="12454" creationId="{2E135495-5FB6-40FC-96FE-B690A879B8D0}"/>
          </ac:inkMkLst>
        </pc:inkChg>
        <pc:inkChg chg="add mod">
          <ac:chgData name="仁園 呂" userId="eef67f80-1e14-4c90-a22b-aad4575b3ef9" providerId="ADAL" clId="{E007D48F-F65A-4DB5-8EE3-999BD313FCBD}" dt="2020-05-31T05:01:40.392" v="3587"/>
          <ac:inkMkLst>
            <pc:docMk/>
            <pc:sldMk cId="0" sldId="269"/>
            <ac:inkMk id="12456" creationId="{D9CF037D-D8EF-487C-8D14-02C4628F2732}"/>
          </ac:inkMkLst>
        </pc:inkChg>
        <pc:inkChg chg="add mod">
          <ac:chgData name="仁園 呂" userId="eef67f80-1e14-4c90-a22b-aad4575b3ef9" providerId="ADAL" clId="{E007D48F-F65A-4DB5-8EE3-999BD313FCBD}" dt="2020-05-31T05:01:40.392" v="3587"/>
          <ac:inkMkLst>
            <pc:docMk/>
            <pc:sldMk cId="0" sldId="269"/>
            <ac:inkMk id="12457" creationId="{562CD219-AFCE-42BE-A7F1-E3544BA7D494}"/>
          </ac:inkMkLst>
        </pc:inkChg>
        <pc:inkChg chg="add mod">
          <ac:chgData name="仁園 呂" userId="eef67f80-1e14-4c90-a22b-aad4575b3ef9" providerId="ADAL" clId="{E007D48F-F65A-4DB5-8EE3-999BD313FCBD}" dt="2020-05-31T05:01:40.392" v="3587"/>
          <ac:inkMkLst>
            <pc:docMk/>
            <pc:sldMk cId="0" sldId="269"/>
            <ac:inkMk id="12458" creationId="{1EC1F56F-7C77-4937-A3C1-DE61C5E2DADB}"/>
          </ac:inkMkLst>
        </pc:inkChg>
        <pc:inkChg chg="add mod">
          <ac:chgData name="仁園 呂" userId="eef67f80-1e14-4c90-a22b-aad4575b3ef9" providerId="ADAL" clId="{E007D48F-F65A-4DB5-8EE3-999BD313FCBD}" dt="2020-05-31T05:01:40.392" v="3587"/>
          <ac:inkMkLst>
            <pc:docMk/>
            <pc:sldMk cId="0" sldId="269"/>
            <ac:inkMk id="12459" creationId="{FC412D63-B0A4-4916-A377-78FAEB7E2916}"/>
          </ac:inkMkLst>
        </pc:inkChg>
        <pc:inkChg chg="add mod">
          <ac:chgData name="仁園 呂" userId="eef67f80-1e14-4c90-a22b-aad4575b3ef9" providerId="ADAL" clId="{E007D48F-F65A-4DB5-8EE3-999BD313FCBD}" dt="2020-05-31T05:01:40.392" v="3587"/>
          <ac:inkMkLst>
            <pc:docMk/>
            <pc:sldMk cId="0" sldId="269"/>
            <ac:inkMk id="12461" creationId="{89D3E16A-5EC6-4265-82EC-C1C05E8A6BBE}"/>
          </ac:inkMkLst>
        </pc:inkChg>
        <pc:inkChg chg="add mod">
          <ac:chgData name="仁園 呂" userId="eef67f80-1e14-4c90-a22b-aad4575b3ef9" providerId="ADAL" clId="{E007D48F-F65A-4DB5-8EE3-999BD313FCBD}" dt="2020-05-31T05:01:40.392" v="3587"/>
          <ac:inkMkLst>
            <pc:docMk/>
            <pc:sldMk cId="0" sldId="269"/>
            <ac:inkMk id="12462" creationId="{B1E69D26-6282-4221-BD77-DA412166B0BE}"/>
          </ac:inkMkLst>
        </pc:inkChg>
        <pc:inkChg chg="add mod">
          <ac:chgData name="仁園 呂" userId="eef67f80-1e14-4c90-a22b-aad4575b3ef9" providerId="ADAL" clId="{E007D48F-F65A-4DB5-8EE3-999BD313FCBD}" dt="2020-05-31T05:01:40.392" v="3587"/>
          <ac:inkMkLst>
            <pc:docMk/>
            <pc:sldMk cId="0" sldId="269"/>
            <ac:inkMk id="12463" creationId="{21462EAE-0C5A-4AA8-9270-FD14E34F442A}"/>
          </ac:inkMkLst>
        </pc:inkChg>
        <pc:inkChg chg="add mod">
          <ac:chgData name="仁園 呂" userId="eef67f80-1e14-4c90-a22b-aad4575b3ef9" providerId="ADAL" clId="{E007D48F-F65A-4DB5-8EE3-999BD313FCBD}" dt="2020-05-31T05:01:40.392" v="3587"/>
          <ac:inkMkLst>
            <pc:docMk/>
            <pc:sldMk cId="0" sldId="269"/>
            <ac:inkMk id="12464" creationId="{1E49C5C6-A1CF-4479-A11D-685493E4A152}"/>
          </ac:inkMkLst>
        </pc:inkChg>
        <pc:inkChg chg="add mod">
          <ac:chgData name="仁園 呂" userId="eef67f80-1e14-4c90-a22b-aad4575b3ef9" providerId="ADAL" clId="{E007D48F-F65A-4DB5-8EE3-999BD313FCBD}" dt="2020-05-31T05:01:41.991" v="3591"/>
          <ac:inkMkLst>
            <pc:docMk/>
            <pc:sldMk cId="0" sldId="269"/>
            <ac:inkMk id="12466" creationId="{2D093FA5-F4DE-4F99-9FBE-7796B609E4E6}"/>
          </ac:inkMkLst>
        </pc:inkChg>
        <pc:inkChg chg="add mod">
          <ac:chgData name="仁園 呂" userId="eef67f80-1e14-4c90-a22b-aad4575b3ef9" providerId="ADAL" clId="{E007D48F-F65A-4DB5-8EE3-999BD313FCBD}" dt="2020-05-31T05:01:41.991" v="3591"/>
          <ac:inkMkLst>
            <pc:docMk/>
            <pc:sldMk cId="0" sldId="269"/>
            <ac:inkMk id="12467" creationId="{1788B269-1F59-4315-AFFE-0ED5B7CD047C}"/>
          </ac:inkMkLst>
        </pc:inkChg>
        <pc:inkChg chg="add mod">
          <ac:chgData name="仁園 呂" userId="eef67f80-1e14-4c90-a22b-aad4575b3ef9" providerId="ADAL" clId="{E007D48F-F65A-4DB5-8EE3-999BD313FCBD}" dt="2020-05-31T05:01:41.991" v="3591"/>
          <ac:inkMkLst>
            <pc:docMk/>
            <pc:sldMk cId="0" sldId="269"/>
            <ac:inkMk id="12468" creationId="{F9EE33EC-8BFB-4A3D-80F9-DE104A67BAF0}"/>
          </ac:inkMkLst>
        </pc:inkChg>
        <pc:inkChg chg="add mod">
          <ac:chgData name="仁園 呂" userId="eef67f80-1e14-4c90-a22b-aad4575b3ef9" providerId="ADAL" clId="{E007D48F-F65A-4DB5-8EE3-999BD313FCBD}" dt="2020-05-31T05:02:04.173" v="3596"/>
          <ac:inkMkLst>
            <pc:docMk/>
            <pc:sldMk cId="0" sldId="269"/>
            <ac:inkMk id="12470" creationId="{75C8B7CF-F2BC-49CB-8013-E648EF602354}"/>
          </ac:inkMkLst>
        </pc:inkChg>
        <pc:inkChg chg="add mod">
          <ac:chgData name="仁園 呂" userId="eef67f80-1e14-4c90-a22b-aad4575b3ef9" providerId="ADAL" clId="{E007D48F-F65A-4DB5-8EE3-999BD313FCBD}" dt="2020-05-31T05:02:04.173" v="3596"/>
          <ac:inkMkLst>
            <pc:docMk/>
            <pc:sldMk cId="0" sldId="269"/>
            <ac:inkMk id="12471" creationId="{DC87114F-7FCF-4316-B0D9-43A454B895D9}"/>
          </ac:inkMkLst>
        </pc:inkChg>
        <pc:inkChg chg="add mod">
          <ac:chgData name="仁園 呂" userId="eef67f80-1e14-4c90-a22b-aad4575b3ef9" providerId="ADAL" clId="{E007D48F-F65A-4DB5-8EE3-999BD313FCBD}" dt="2020-05-31T05:02:04.173" v="3596"/>
          <ac:inkMkLst>
            <pc:docMk/>
            <pc:sldMk cId="0" sldId="269"/>
            <ac:inkMk id="12472" creationId="{94CCFFE3-ABB8-469F-A7DD-565D5D8B7BC3}"/>
          </ac:inkMkLst>
        </pc:inkChg>
        <pc:inkChg chg="add">
          <ac:chgData name="仁園 呂" userId="eef67f80-1e14-4c90-a22b-aad4575b3ef9" providerId="ADAL" clId="{E007D48F-F65A-4DB5-8EE3-999BD313FCBD}" dt="2020-05-31T05:02:03.172" v="3595" actId="9405"/>
          <ac:inkMkLst>
            <pc:docMk/>
            <pc:sldMk cId="0" sldId="269"/>
            <ac:inkMk id="12473" creationId="{BE2EEABC-2083-4D29-A03D-502E2FB3AEF0}"/>
          </ac:inkMkLst>
        </pc:inkChg>
        <pc:inkChg chg="add mod">
          <ac:chgData name="仁園 呂" userId="eef67f80-1e14-4c90-a22b-aad4575b3ef9" providerId="ADAL" clId="{E007D48F-F65A-4DB5-8EE3-999BD313FCBD}" dt="2020-05-31T05:02:12.987" v="3601"/>
          <ac:inkMkLst>
            <pc:docMk/>
            <pc:sldMk cId="0" sldId="269"/>
            <ac:inkMk id="12475" creationId="{4660BC33-4F6D-4BD5-B6F5-13E6B4F51F7B}"/>
          </ac:inkMkLst>
        </pc:inkChg>
        <pc:inkChg chg="add mod">
          <ac:chgData name="仁園 呂" userId="eef67f80-1e14-4c90-a22b-aad4575b3ef9" providerId="ADAL" clId="{E007D48F-F65A-4DB5-8EE3-999BD313FCBD}" dt="2020-05-31T05:02:12.987" v="3601"/>
          <ac:inkMkLst>
            <pc:docMk/>
            <pc:sldMk cId="0" sldId="269"/>
            <ac:inkMk id="12476" creationId="{1F4B3C5B-6B4E-4262-BFBF-8962C8578896}"/>
          </ac:inkMkLst>
        </pc:inkChg>
        <pc:inkChg chg="add mod">
          <ac:chgData name="仁園 呂" userId="eef67f80-1e14-4c90-a22b-aad4575b3ef9" providerId="ADAL" clId="{E007D48F-F65A-4DB5-8EE3-999BD313FCBD}" dt="2020-05-31T05:02:12.987" v="3601"/>
          <ac:inkMkLst>
            <pc:docMk/>
            <pc:sldMk cId="0" sldId="269"/>
            <ac:inkMk id="12477" creationId="{7558DED4-0551-43A9-A172-E86983B68B21}"/>
          </ac:inkMkLst>
        </pc:inkChg>
        <pc:inkChg chg="add">
          <ac:chgData name="仁園 呂" userId="eef67f80-1e14-4c90-a22b-aad4575b3ef9" providerId="ADAL" clId="{E007D48F-F65A-4DB5-8EE3-999BD313FCBD}" dt="2020-05-31T05:02:11.950" v="3600" actId="9405"/>
          <ac:inkMkLst>
            <pc:docMk/>
            <pc:sldMk cId="0" sldId="269"/>
            <ac:inkMk id="12478" creationId="{E52B1E26-ECF1-4064-9343-DDD91ACF8478}"/>
          </ac:inkMkLst>
        </pc:inkChg>
      </pc:sldChg>
      <pc:sldChg chg="addSp delSp modSp mod delAnim">
        <pc:chgData name="仁園 呂" userId="eef67f80-1e14-4c90-a22b-aad4575b3ef9" providerId="ADAL" clId="{E007D48F-F65A-4DB5-8EE3-999BD313FCBD}" dt="2020-05-31T06:26:43.810" v="4225"/>
        <pc:sldMkLst>
          <pc:docMk/>
          <pc:sldMk cId="0" sldId="271"/>
        </pc:sldMkLst>
        <pc:grpChg chg="del mod">
          <ac:chgData name="仁園 呂" userId="eef67f80-1e14-4c90-a22b-aad4575b3ef9" providerId="ADAL" clId="{E007D48F-F65A-4DB5-8EE3-999BD313FCBD}" dt="2020-05-31T06:18:42.362" v="3925"/>
          <ac:grpSpMkLst>
            <pc:docMk/>
            <pc:sldMk cId="0" sldId="271"/>
            <ac:grpSpMk id="14" creationId="{7C363F8F-0D74-4A40-AE66-7370FE580BF9}"/>
          </ac:grpSpMkLst>
        </pc:grpChg>
        <pc:grpChg chg="del mod">
          <ac:chgData name="仁園 呂" userId="eef67f80-1e14-4c90-a22b-aad4575b3ef9" providerId="ADAL" clId="{E007D48F-F65A-4DB5-8EE3-999BD313FCBD}" dt="2020-05-31T06:18:42.362" v="3925"/>
          <ac:grpSpMkLst>
            <pc:docMk/>
            <pc:sldMk cId="0" sldId="271"/>
            <ac:grpSpMk id="15" creationId="{DE90BCEF-DC20-4066-9F75-BDDD5224C5CA}"/>
          </ac:grpSpMkLst>
        </pc:grpChg>
        <pc:grpChg chg="del mod">
          <ac:chgData name="仁園 呂" userId="eef67f80-1e14-4c90-a22b-aad4575b3ef9" providerId="ADAL" clId="{E007D48F-F65A-4DB5-8EE3-999BD313FCBD}" dt="2020-05-31T06:17:36.253" v="3829"/>
          <ac:grpSpMkLst>
            <pc:docMk/>
            <pc:sldMk cId="0" sldId="271"/>
            <ac:grpSpMk id="19" creationId="{C5024D98-0727-4275-B280-6D96A3D6250D}"/>
          </ac:grpSpMkLst>
        </pc:grpChg>
        <pc:grpChg chg="del mod">
          <ac:chgData name="仁園 呂" userId="eef67f80-1e14-4c90-a22b-aad4575b3ef9" providerId="ADAL" clId="{E007D48F-F65A-4DB5-8EE3-999BD313FCBD}" dt="2020-05-31T06:17:36.254" v="3831"/>
          <ac:grpSpMkLst>
            <pc:docMk/>
            <pc:sldMk cId="0" sldId="271"/>
            <ac:grpSpMk id="22" creationId="{EF1D7B75-4430-422F-B456-1F06B7490928}"/>
          </ac:grpSpMkLst>
        </pc:grpChg>
        <pc:grpChg chg="del mod">
          <ac:chgData name="仁園 呂" userId="eef67f80-1e14-4c90-a22b-aad4575b3ef9" providerId="ADAL" clId="{E007D48F-F65A-4DB5-8EE3-999BD313FCBD}" dt="2020-05-31T06:17:36.252" v="3825"/>
          <ac:grpSpMkLst>
            <pc:docMk/>
            <pc:sldMk cId="0" sldId="271"/>
            <ac:grpSpMk id="28" creationId="{B80FE439-E472-4E38-A525-864F296F8FBA}"/>
          </ac:grpSpMkLst>
        </pc:grpChg>
        <pc:grpChg chg="del mod">
          <ac:chgData name="仁園 呂" userId="eef67f80-1e14-4c90-a22b-aad4575b3ef9" providerId="ADAL" clId="{E007D48F-F65A-4DB5-8EE3-999BD313FCBD}" dt="2020-05-31T06:17:36.254" v="3832"/>
          <ac:grpSpMkLst>
            <pc:docMk/>
            <pc:sldMk cId="0" sldId="271"/>
            <ac:grpSpMk id="29" creationId="{1FA54416-9942-4289-9339-73F3C2A8B77C}"/>
          </ac:grpSpMkLst>
        </pc:grpChg>
        <pc:grpChg chg="del mod">
          <ac:chgData name="仁園 呂" userId="eef67f80-1e14-4c90-a22b-aad4575b3ef9" providerId="ADAL" clId="{E007D48F-F65A-4DB5-8EE3-999BD313FCBD}" dt="2020-05-31T06:17:36.255" v="3835"/>
          <ac:grpSpMkLst>
            <pc:docMk/>
            <pc:sldMk cId="0" sldId="271"/>
            <ac:grpSpMk id="34" creationId="{20F0EE0E-1ED9-455C-9736-B0B1F41D1D15}"/>
          </ac:grpSpMkLst>
        </pc:grpChg>
        <pc:grpChg chg="del mod">
          <ac:chgData name="仁園 呂" userId="eef67f80-1e14-4c90-a22b-aad4575b3ef9" providerId="ADAL" clId="{E007D48F-F65A-4DB5-8EE3-999BD313FCBD}" dt="2020-05-31T06:14:09.044" v="3685"/>
          <ac:grpSpMkLst>
            <pc:docMk/>
            <pc:sldMk cId="0" sldId="271"/>
            <ac:grpSpMk id="42" creationId="{ED89350A-DAB3-49B3-BE66-528AC11BB7E6}"/>
          </ac:grpSpMkLst>
        </pc:grpChg>
        <pc:grpChg chg="del mod">
          <ac:chgData name="仁園 呂" userId="eef67f80-1e14-4c90-a22b-aad4575b3ef9" providerId="ADAL" clId="{E007D48F-F65A-4DB5-8EE3-999BD313FCBD}" dt="2020-05-31T06:17:36.250" v="3811"/>
          <ac:grpSpMkLst>
            <pc:docMk/>
            <pc:sldMk cId="0" sldId="271"/>
            <ac:grpSpMk id="45" creationId="{79A8AD5B-ED5C-4FFF-9E24-E6E47A968D2D}"/>
          </ac:grpSpMkLst>
        </pc:grpChg>
        <pc:grpChg chg="del mod">
          <ac:chgData name="仁園 呂" userId="eef67f80-1e14-4c90-a22b-aad4575b3ef9" providerId="ADAL" clId="{E007D48F-F65A-4DB5-8EE3-999BD313FCBD}" dt="2020-05-31T06:17:36.253" v="3828"/>
          <ac:grpSpMkLst>
            <pc:docMk/>
            <pc:sldMk cId="0" sldId="271"/>
            <ac:grpSpMk id="48" creationId="{93FCB2DB-004D-4284-B9DC-19BCB12067B8}"/>
          </ac:grpSpMkLst>
        </pc:grpChg>
        <pc:grpChg chg="del mod">
          <ac:chgData name="仁園 呂" userId="eef67f80-1e14-4c90-a22b-aad4575b3ef9" providerId="ADAL" clId="{E007D48F-F65A-4DB5-8EE3-999BD313FCBD}" dt="2020-05-31T06:15:48.072" v="3737"/>
          <ac:grpSpMkLst>
            <pc:docMk/>
            <pc:sldMk cId="0" sldId="271"/>
            <ac:grpSpMk id="63" creationId="{271209C3-A1E2-4ED3-AE0C-8933B8D4E72C}"/>
          </ac:grpSpMkLst>
        </pc:grpChg>
        <pc:grpChg chg="del mod">
          <ac:chgData name="仁園 呂" userId="eef67f80-1e14-4c90-a22b-aad4575b3ef9" providerId="ADAL" clId="{E007D48F-F65A-4DB5-8EE3-999BD313FCBD}" dt="2020-05-31T06:15:48.069" v="3725"/>
          <ac:grpSpMkLst>
            <pc:docMk/>
            <pc:sldMk cId="0" sldId="271"/>
            <ac:grpSpMk id="14343" creationId="{52B841C6-1972-4A61-BC0F-60734E91E11C}"/>
          </ac:grpSpMkLst>
        </pc:grpChg>
        <pc:grpChg chg="del mod">
          <ac:chgData name="仁園 呂" userId="eef67f80-1e14-4c90-a22b-aad4575b3ef9" providerId="ADAL" clId="{E007D48F-F65A-4DB5-8EE3-999BD313FCBD}" dt="2020-05-31T06:15:48.071" v="3732"/>
          <ac:grpSpMkLst>
            <pc:docMk/>
            <pc:sldMk cId="0" sldId="271"/>
            <ac:grpSpMk id="14344" creationId="{3E07C626-A618-4DB0-A6F0-F85B20956A39}"/>
          </ac:grpSpMkLst>
        </pc:grpChg>
        <pc:grpChg chg="del mod">
          <ac:chgData name="仁園 呂" userId="eef67f80-1e14-4c90-a22b-aad4575b3ef9" providerId="ADAL" clId="{E007D48F-F65A-4DB5-8EE3-999BD313FCBD}" dt="2020-05-31T06:16:10.803" v="3747"/>
          <ac:grpSpMkLst>
            <pc:docMk/>
            <pc:sldMk cId="0" sldId="271"/>
            <ac:grpSpMk id="14353" creationId="{3C7D1C68-663D-4734-B736-EFFD2ACDF06D}"/>
          </ac:grpSpMkLst>
        </pc:grpChg>
        <pc:grpChg chg="del mod">
          <ac:chgData name="仁園 呂" userId="eef67f80-1e14-4c90-a22b-aad4575b3ef9" providerId="ADAL" clId="{E007D48F-F65A-4DB5-8EE3-999BD313FCBD}" dt="2020-05-31T06:17:36.253" v="3826"/>
          <ac:grpSpMkLst>
            <pc:docMk/>
            <pc:sldMk cId="0" sldId="271"/>
            <ac:grpSpMk id="14356" creationId="{538ACFF4-C732-407B-A679-23016C68B5CB}"/>
          </ac:grpSpMkLst>
        </pc:grpChg>
        <pc:grpChg chg="del mod">
          <ac:chgData name="仁園 呂" userId="eef67f80-1e14-4c90-a22b-aad4575b3ef9" providerId="ADAL" clId="{E007D48F-F65A-4DB5-8EE3-999BD313FCBD}" dt="2020-05-31T06:17:42.783" v="3863"/>
          <ac:grpSpMkLst>
            <pc:docMk/>
            <pc:sldMk cId="0" sldId="271"/>
            <ac:grpSpMk id="14360" creationId="{30FA31F8-8D5A-4EC5-A64A-BE1A176A19F5}"/>
          </ac:grpSpMkLst>
        </pc:grpChg>
        <pc:grpChg chg="del mod">
          <ac:chgData name="仁園 呂" userId="eef67f80-1e14-4c90-a22b-aad4575b3ef9" providerId="ADAL" clId="{E007D48F-F65A-4DB5-8EE3-999BD313FCBD}" dt="2020-05-31T06:17:36.256" v="3840"/>
          <ac:grpSpMkLst>
            <pc:docMk/>
            <pc:sldMk cId="0" sldId="271"/>
            <ac:grpSpMk id="14367" creationId="{4C053842-FBD8-4580-AA18-8266B3B1410D}"/>
          </ac:grpSpMkLst>
        </pc:grpChg>
        <pc:grpChg chg="del mod">
          <ac:chgData name="仁園 呂" userId="eef67f80-1e14-4c90-a22b-aad4575b3ef9" providerId="ADAL" clId="{E007D48F-F65A-4DB5-8EE3-999BD313FCBD}" dt="2020-05-31T06:17:36.250" v="3813"/>
          <ac:grpSpMkLst>
            <pc:docMk/>
            <pc:sldMk cId="0" sldId="271"/>
            <ac:grpSpMk id="14368" creationId="{0AB0D759-850E-4586-8428-2C6DA93FA17C}"/>
          </ac:grpSpMkLst>
        </pc:grpChg>
        <pc:grpChg chg="del mod">
          <ac:chgData name="仁園 呂" userId="eef67f80-1e14-4c90-a22b-aad4575b3ef9" providerId="ADAL" clId="{E007D48F-F65A-4DB5-8EE3-999BD313FCBD}" dt="2020-05-31T06:16:44.529" v="3773"/>
          <ac:grpSpMkLst>
            <pc:docMk/>
            <pc:sldMk cId="0" sldId="271"/>
            <ac:grpSpMk id="14372" creationId="{091F67F8-927F-4C1D-BBCD-2DB583B40FC3}"/>
          </ac:grpSpMkLst>
        </pc:grpChg>
        <pc:grpChg chg="del mod">
          <ac:chgData name="仁園 呂" userId="eef67f80-1e14-4c90-a22b-aad4575b3ef9" providerId="ADAL" clId="{E007D48F-F65A-4DB5-8EE3-999BD313FCBD}" dt="2020-05-31T06:16:46.815" v="3777"/>
          <ac:grpSpMkLst>
            <pc:docMk/>
            <pc:sldMk cId="0" sldId="271"/>
            <ac:grpSpMk id="14380" creationId="{427954A0-E975-4B4C-BCD5-F47E5A8B32FA}"/>
          </ac:grpSpMkLst>
        </pc:grpChg>
        <pc:grpChg chg="del mod">
          <ac:chgData name="仁園 呂" userId="eef67f80-1e14-4c90-a22b-aad4575b3ef9" providerId="ADAL" clId="{E007D48F-F65A-4DB5-8EE3-999BD313FCBD}" dt="2020-05-31T06:16:51.202" v="3781"/>
          <ac:grpSpMkLst>
            <pc:docMk/>
            <pc:sldMk cId="0" sldId="271"/>
            <ac:grpSpMk id="14384" creationId="{BDE108D8-62CF-4E92-A2CF-C424644C1E5F}"/>
          </ac:grpSpMkLst>
        </pc:grpChg>
        <pc:grpChg chg="del mod">
          <ac:chgData name="仁園 呂" userId="eef67f80-1e14-4c90-a22b-aad4575b3ef9" providerId="ADAL" clId="{E007D48F-F65A-4DB5-8EE3-999BD313FCBD}" dt="2020-05-31T06:17:42.785" v="3871"/>
          <ac:grpSpMkLst>
            <pc:docMk/>
            <pc:sldMk cId="0" sldId="271"/>
            <ac:grpSpMk id="14388" creationId="{E5843AF1-754E-474A-B2AC-2FA7111A793B}"/>
          </ac:grpSpMkLst>
        </pc:grpChg>
        <pc:grpChg chg="del mod">
          <ac:chgData name="仁園 呂" userId="eef67f80-1e14-4c90-a22b-aad4575b3ef9" providerId="ADAL" clId="{E007D48F-F65A-4DB5-8EE3-999BD313FCBD}" dt="2020-05-31T06:17:42.784" v="3865"/>
          <ac:grpSpMkLst>
            <pc:docMk/>
            <pc:sldMk cId="0" sldId="271"/>
            <ac:grpSpMk id="14391" creationId="{663FB578-3DEA-4E2D-B8D8-D63A6E1B939D}"/>
          </ac:grpSpMkLst>
        </pc:grpChg>
        <pc:grpChg chg="del mod">
          <ac:chgData name="仁園 呂" userId="eef67f80-1e14-4c90-a22b-aad4575b3ef9" providerId="ADAL" clId="{E007D48F-F65A-4DB5-8EE3-999BD313FCBD}" dt="2020-05-31T06:17:13.782" v="3792"/>
          <ac:grpSpMkLst>
            <pc:docMk/>
            <pc:sldMk cId="0" sldId="271"/>
            <ac:grpSpMk id="14394" creationId="{A6C12029-F3AE-49CC-BEA7-A5962F51BDCD}"/>
          </ac:grpSpMkLst>
        </pc:grpChg>
        <pc:grpChg chg="del mod">
          <ac:chgData name="仁園 呂" userId="eef67f80-1e14-4c90-a22b-aad4575b3ef9" providerId="ADAL" clId="{E007D48F-F65A-4DB5-8EE3-999BD313FCBD}" dt="2020-05-31T06:17:36.254" v="3834"/>
          <ac:grpSpMkLst>
            <pc:docMk/>
            <pc:sldMk cId="0" sldId="271"/>
            <ac:grpSpMk id="14399" creationId="{B0103C63-491E-4181-ADF9-9B20948A29D2}"/>
          </ac:grpSpMkLst>
        </pc:grpChg>
        <pc:grpChg chg="del mod">
          <ac:chgData name="仁園 呂" userId="eef67f80-1e14-4c90-a22b-aad4575b3ef9" providerId="ADAL" clId="{E007D48F-F65A-4DB5-8EE3-999BD313FCBD}" dt="2020-05-31T06:17:36.252" v="3821"/>
          <ac:grpSpMkLst>
            <pc:docMk/>
            <pc:sldMk cId="0" sldId="271"/>
            <ac:grpSpMk id="14403" creationId="{84E3B55C-8766-4837-B31C-C46F9B97A251}"/>
          </ac:grpSpMkLst>
        </pc:grpChg>
        <pc:grpChg chg="del mod">
          <ac:chgData name="仁園 呂" userId="eef67f80-1e14-4c90-a22b-aad4575b3ef9" providerId="ADAL" clId="{E007D48F-F65A-4DB5-8EE3-999BD313FCBD}" dt="2020-05-31T06:17:26.263" v="3804"/>
          <ac:grpSpMkLst>
            <pc:docMk/>
            <pc:sldMk cId="0" sldId="271"/>
            <ac:grpSpMk id="14406" creationId="{B7EEC4BA-A61D-4C7A-8413-C02270D48AEB}"/>
          </ac:grpSpMkLst>
        </pc:grpChg>
        <pc:grpChg chg="del mod">
          <ac:chgData name="仁園 呂" userId="eef67f80-1e14-4c90-a22b-aad4575b3ef9" providerId="ADAL" clId="{E007D48F-F65A-4DB5-8EE3-999BD313FCBD}" dt="2020-05-31T06:17:36.257" v="3843"/>
          <ac:grpSpMkLst>
            <pc:docMk/>
            <pc:sldMk cId="0" sldId="271"/>
            <ac:grpSpMk id="14411" creationId="{D8464C8D-7695-41CB-8403-9A02535BC1DE}"/>
          </ac:grpSpMkLst>
        </pc:grpChg>
        <pc:grpChg chg="mod">
          <ac:chgData name="仁園 呂" userId="eef67f80-1e14-4c90-a22b-aad4575b3ef9" providerId="ADAL" clId="{E007D48F-F65A-4DB5-8EE3-999BD313FCBD}" dt="2020-05-31T06:18:06.053" v="3880"/>
          <ac:grpSpMkLst>
            <pc:docMk/>
            <pc:sldMk cId="0" sldId="271"/>
            <ac:grpSpMk id="14418" creationId="{583659CF-7067-43EA-B7D9-3BE68671A262}"/>
          </ac:grpSpMkLst>
        </pc:grpChg>
        <pc:grpChg chg="del mod">
          <ac:chgData name="仁園 呂" userId="eef67f80-1e14-4c90-a22b-aad4575b3ef9" providerId="ADAL" clId="{E007D48F-F65A-4DB5-8EE3-999BD313FCBD}" dt="2020-05-31T06:18:10.405" v="3886"/>
          <ac:grpSpMkLst>
            <pc:docMk/>
            <pc:sldMk cId="0" sldId="271"/>
            <ac:grpSpMk id="14422" creationId="{2B793EE5-6A0F-4E36-B000-9494228F9B3C}"/>
          </ac:grpSpMkLst>
        </pc:grpChg>
        <pc:grpChg chg="del mod">
          <ac:chgData name="仁園 呂" userId="eef67f80-1e14-4c90-a22b-aad4575b3ef9" providerId="ADAL" clId="{E007D48F-F65A-4DB5-8EE3-999BD313FCBD}" dt="2020-05-31T06:18:26.239" v="3910"/>
          <ac:grpSpMkLst>
            <pc:docMk/>
            <pc:sldMk cId="0" sldId="271"/>
            <ac:grpSpMk id="14424" creationId="{FEADC79A-72FB-4C58-A3C2-C805CF64B93A}"/>
          </ac:grpSpMkLst>
        </pc:grpChg>
        <pc:grpChg chg="del mod">
          <ac:chgData name="仁園 呂" userId="eef67f80-1e14-4c90-a22b-aad4575b3ef9" providerId="ADAL" clId="{E007D48F-F65A-4DB5-8EE3-999BD313FCBD}" dt="2020-05-31T06:18:18.591" v="3900"/>
          <ac:grpSpMkLst>
            <pc:docMk/>
            <pc:sldMk cId="0" sldId="271"/>
            <ac:grpSpMk id="14431" creationId="{5A981315-65A2-44F2-9A88-FA2916F9676D}"/>
          </ac:grpSpMkLst>
        </pc:grpChg>
        <pc:grpChg chg="del mod">
          <ac:chgData name="仁園 呂" userId="eef67f80-1e14-4c90-a22b-aad4575b3ef9" providerId="ADAL" clId="{E007D48F-F65A-4DB5-8EE3-999BD313FCBD}" dt="2020-05-31T06:18:26.239" v="3909"/>
          <ac:grpSpMkLst>
            <pc:docMk/>
            <pc:sldMk cId="0" sldId="271"/>
            <ac:grpSpMk id="14434" creationId="{5BFF14B5-7631-457E-A5E6-8C64BD9638E8}"/>
          </ac:grpSpMkLst>
        </pc:grpChg>
        <pc:grpChg chg="del mod">
          <ac:chgData name="仁園 呂" userId="eef67f80-1e14-4c90-a22b-aad4575b3ef9" providerId="ADAL" clId="{E007D48F-F65A-4DB5-8EE3-999BD313FCBD}" dt="2020-05-31T06:18:26.238" v="3905"/>
          <ac:grpSpMkLst>
            <pc:docMk/>
            <pc:sldMk cId="0" sldId="271"/>
            <ac:grpSpMk id="14437" creationId="{62A04E05-A5BF-45E9-88FF-C4024C93A8D1}"/>
          </ac:grpSpMkLst>
        </pc:grpChg>
        <pc:grpChg chg="del mod">
          <ac:chgData name="仁園 呂" userId="eef67f80-1e14-4c90-a22b-aad4575b3ef9" providerId="ADAL" clId="{E007D48F-F65A-4DB5-8EE3-999BD313FCBD}" dt="2020-05-31T06:18:54.530" v="3952"/>
          <ac:grpSpMkLst>
            <pc:docMk/>
            <pc:sldMk cId="0" sldId="271"/>
            <ac:grpSpMk id="14449" creationId="{262D743F-CD18-4CB5-9712-3C8914A00565}"/>
          </ac:grpSpMkLst>
        </pc:grpChg>
        <pc:grpChg chg="del mod">
          <ac:chgData name="仁園 呂" userId="eef67f80-1e14-4c90-a22b-aad4575b3ef9" providerId="ADAL" clId="{E007D48F-F65A-4DB5-8EE3-999BD313FCBD}" dt="2020-05-31T06:19:01.439" v="3970"/>
          <ac:grpSpMkLst>
            <pc:docMk/>
            <pc:sldMk cId="0" sldId="271"/>
            <ac:grpSpMk id="14464" creationId="{995850FB-51D2-464D-B25D-22A34E941AE4}"/>
          </ac:grpSpMkLst>
        </pc:grpChg>
        <pc:grpChg chg="del mod">
          <ac:chgData name="仁園 呂" userId="eef67f80-1e14-4c90-a22b-aad4575b3ef9" providerId="ADAL" clId="{E007D48F-F65A-4DB5-8EE3-999BD313FCBD}" dt="2020-05-31T06:20:03.915" v="4051"/>
          <ac:grpSpMkLst>
            <pc:docMk/>
            <pc:sldMk cId="0" sldId="271"/>
            <ac:grpSpMk id="14482" creationId="{83A556A5-030E-462D-90B4-D8B6B88ADE0A}"/>
          </ac:grpSpMkLst>
        </pc:grpChg>
        <pc:grpChg chg="del mod">
          <ac:chgData name="仁園 呂" userId="eef67f80-1e14-4c90-a22b-aad4575b3ef9" providerId="ADAL" clId="{E007D48F-F65A-4DB5-8EE3-999BD313FCBD}" dt="2020-05-31T06:20:03.915" v="4051"/>
          <ac:grpSpMkLst>
            <pc:docMk/>
            <pc:sldMk cId="0" sldId="271"/>
            <ac:grpSpMk id="14485" creationId="{D29B937D-EC92-4BA8-8F03-67013A16FBD4}"/>
          </ac:grpSpMkLst>
        </pc:grpChg>
        <pc:grpChg chg="del mod">
          <ac:chgData name="仁園 呂" userId="eef67f80-1e14-4c90-a22b-aad4575b3ef9" providerId="ADAL" clId="{E007D48F-F65A-4DB5-8EE3-999BD313FCBD}" dt="2020-05-31T06:20:03.915" v="4051"/>
          <ac:grpSpMkLst>
            <pc:docMk/>
            <pc:sldMk cId="0" sldId="271"/>
            <ac:grpSpMk id="14490" creationId="{7729E3CE-8691-4BDF-8E76-22C18CE8287E}"/>
          </ac:grpSpMkLst>
        </pc:grpChg>
        <pc:grpChg chg="mod">
          <ac:chgData name="仁園 呂" userId="eef67f80-1e14-4c90-a22b-aad4575b3ef9" providerId="ADAL" clId="{E007D48F-F65A-4DB5-8EE3-999BD313FCBD}" dt="2020-05-31T06:19:21.098" v="3996"/>
          <ac:grpSpMkLst>
            <pc:docMk/>
            <pc:sldMk cId="0" sldId="271"/>
            <ac:grpSpMk id="14508" creationId="{6EDFD534-2DBC-434B-BA56-39AF9CA7DBE4}"/>
          </ac:grpSpMkLst>
        </pc:grpChg>
        <pc:grpChg chg="mod">
          <ac:chgData name="仁園 呂" userId="eef67f80-1e14-4c90-a22b-aad4575b3ef9" providerId="ADAL" clId="{E007D48F-F65A-4DB5-8EE3-999BD313FCBD}" dt="2020-05-31T06:19:28.212" v="4009"/>
          <ac:grpSpMkLst>
            <pc:docMk/>
            <pc:sldMk cId="0" sldId="271"/>
            <ac:grpSpMk id="14521" creationId="{8FCA534C-971B-4378-BCB7-BAB766A4AD86}"/>
          </ac:grpSpMkLst>
        </pc:grpChg>
        <pc:grpChg chg="del mod">
          <ac:chgData name="仁園 呂" userId="eef67f80-1e14-4c90-a22b-aad4575b3ef9" providerId="ADAL" clId="{E007D48F-F65A-4DB5-8EE3-999BD313FCBD}" dt="2020-05-31T06:19:28.212" v="4009"/>
          <ac:grpSpMkLst>
            <pc:docMk/>
            <pc:sldMk cId="0" sldId="271"/>
            <ac:grpSpMk id="14522" creationId="{A552369D-0C9E-4CFA-9437-2F69D8EC8492}"/>
          </ac:grpSpMkLst>
        </pc:grpChg>
        <pc:grpChg chg="mod">
          <ac:chgData name="仁園 呂" userId="eef67f80-1e14-4c90-a22b-aad4575b3ef9" providerId="ADAL" clId="{E007D48F-F65A-4DB5-8EE3-999BD313FCBD}" dt="2020-05-31T06:19:28.212" v="4009"/>
          <ac:grpSpMkLst>
            <pc:docMk/>
            <pc:sldMk cId="0" sldId="271"/>
            <ac:grpSpMk id="14523" creationId="{59B40E21-0927-4C8D-82E0-94E7A0B04BC9}"/>
          </ac:grpSpMkLst>
        </pc:grpChg>
        <pc:grpChg chg="del mod">
          <ac:chgData name="仁園 呂" userId="eef67f80-1e14-4c90-a22b-aad4575b3ef9" providerId="ADAL" clId="{E007D48F-F65A-4DB5-8EE3-999BD313FCBD}" dt="2020-05-31T06:19:37.485" v="4024"/>
          <ac:grpSpMkLst>
            <pc:docMk/>
            <pc:sldMk cId="0" sldId="271"/>
            <ac:grpSpMk id="14530" creationId="{F4319DCB-2E3B-4662-900E-25A9E7A8D73B}"/>
          </ac:grpSpMkLst>
        </pc:grpChg>
        <pc:grpChg chg="mod">
          <ac:chgData name="仁園 呂" userId="eef67f80-1e14-4c90-a22b-aad4575b3ef9" providerId="ADAL" clId="{E007D48F-F65A-4DB5-8EE3-999BD313FCBD}" dt="2020-05-31T06:19:37.485" v="4024"/>
          <ac:grpSpMkLst>
            <pc:docMk/>
            <pc:sldMk cId="0" sldId="271"/>
            <ac:grpSpMk id="14538" creationId="{72FBD2EB-0D80-46CD-9417-3672E208CAFB}"/>
          </ac:grpSpMkLst>
        </pc:grpChg>
        <pc:grpChg chg="mod">
          <ac:chgData name="仁園 呂" userId="eef67f80-1e14-4c90-a22b-aad4575b3ef9" providerId="ADAL" clId="{E007D48F-F65A-4DB5-8EE3-999BD313FCBD}" dt="2020-05-31T06:19:37.485" v="4024"/>
          <ac:grpSpMkLst>
            <pc:docMk/>
            <pc:sldMk cId="0" sldId="271"/>
            <ac:grpSpMk id="14539" creationId="{1A6C709D-01C0-470A-951D-4100C920EE18}"/>
          </ac:grpSpMkLst>
        </pc:grpChg>
        <pc:grpChg chg="del mod">
          <ac:chgData name="仁園 呂" userId="eef67f80-1e14-4c90-a22b-aad4575b3ef9" providerId="ADAL" clId="{E007D48F-F65A-4DB5-8EE3-999BD313FCBD}" dt="2020-05-31T06:20:03.915" v="4051"/>
          <ac:grpSpMkLst>
            <pc:docMk/>
            <pc:sldMk cId="0" sldId="271"/>
            <ac:grpSpMk id="14551" creationId="{37DF08C6-D6DD-4198-9F9A-D49C521683DE}"/>
          </ac:grpSpMkLst>
        </pc:grpChg>
        <pc:grpChg chg="del mod">
          <ac:chgData name="仁園 呂" userId="eef67f80-1e14-4c90-a22b-aad4575b3ef9" providerId="ADAL" clId="{E007D48F-F65A-4DB5-8EE3-999BD313FCBD}" dt="2020-05-31T06:20:03.915" v="4051"/>
          <ac:grpSpMkLst>
            <pc:docMk/>
            <pc:sldMk cId="0" sldId="271"/>
            <ac:grpSpMk id="14552" creationId="{8C317066-A823-48C8-983F-04A9456339B3}"/>
          </ac:grpSpMkLst>
        </pc:grpChg>
        <pc:grpChg chg="del mod">
          <ac:chgData name="仁園 呂" userId="eef67f80-1e14-4c90-a22b-aad4575b3ef9" providerId="ADAL" clId="{E007D48F-F65A-4DB5-8EE3-999BD313FCBD}" dt="2020-05-31T06:20:00.415" v="4046"/>
          <ac:grpSpMkLst>
            <pc:docMk/>
            <pc:sldMk cId="0" sldId="271"/>
            <ac:grpSpMk id="14557" creationId="{43E8159B-937B-40B6-8DF3-0919B6DC4CCC}"/>
          </ac:grpSpMkLst>
        </pc:grpChg>
        <pc:grpChg chg="del mod">
          <ac:chgData name="仁園 呂" userId="eef67f80-1e14-4c90-a22b-aad4575b3ef9" providerId="ADAL" clId="{E007D48F-F65A-4DB5-8EE3-999BD313FCBD}" dt="2020-05-31T06:20:03.915" v="4051"/>
          <ac:grpSpMkLst>
            <pc:docMk/>
            <pc:sldMk cId="0" sldId="271"/>
            <ac:grpSpMk id="14560" creationId="{BB38CB1D-D0CA-47C8-8C88-F27B7E350A5A}"/>
          </ac:grpSpMkLst>
        </pc:grpChg>
        <pc:grpChg chg="mod">
          <ac:chgData name="仁園 呂" userId="eef67f80-1e14-4c90-a22b-aad4575b3ef9" providerId="ADAL" clId="{E007D48F-F65A-4DB5-8EE3-999BD313FCBD}" dt="2020-05-31T06:20:03.915" v="4051"/>
          <ac:grpSpMkLst>
            <pc:docMk/>
            <pc:sldMk cId="0" sldId="271"/>
            <ac:grpSpMk id="14565" creationId="{C6267C4B-3164-4A6B-A06C-F78656FC3638}"/>
          </ac:grpSpMkLst>
        </pc:grpChg>
        <pc:grpChg chg="del mod">
          <ac:chgData name="仁園 呂" userId="eef67f80-1e14-4c90-a22b-aad4575b3ef9" providerId="ADAL" clId="{E007D48F-F65A-4DB5-8EE3-999BD313FCBD}" dt="2020-05-31T06:20:50.904" v="4072"/>
          <ac:grpSpMkLst>
            <pc:docMk/>
            <pc:sldMk cId="0" sldId="271"/>
            <ac:grpSpMk id="14575" creationId="{C67AD95C-D8A8-41DD-BA21-BCF0056D6D70}"/>
          </ac:grpSpMkLst>
        </pc:grpChg>
        <pc:grpChg chg="del mod">
          <ac:chgData name="仁園 呂" userId="eef67f80-1e14-4c90-a22b-aad4575b3ef9" providerId="ADAL" clId="{E007D48F-F65A-4DB5-8EE3-999BD313FCBD}" dt="2020-05-31T06:20:41.484" v="4063"/>
          <ac:grpSpMkLst>
            <pc:docMk/>
            <pc:sldMk cId="0" sldId="271"/>
            <ac:grpSpMk id="14576" creationId="{B2E3CBEC-B7EF-4C3B-BE7A-58E5FDF59281}"/>
          </ac:grpSpMkLst>
        </pc:grpChg>
        <pc:grpChg chg="del mod">
          <ac:chgData name="仁園 呂" userId="eef67f80-1e14-4c90-a22b-aad4575b3ef9" providerId="ADAL" clId="{E007D48F-F65A-4DB5-8EE3-999BD313FCBD}" dt="2020-05-31T06:20:50.902" v="4066"/>
          <ac:grpSpMkLst>
            <pc:docMk/>
            <pc:sldMk cId="0" sldId="271"/>
            <ac:grpSpMk id="14578" creationId="{F59A3E8F-9FD3-434C-B35F-8B78FFE506D7}"/>
          </ac:grpSpMkLst>
        </pc:grpChg>
        <pc:grpChg chg="mod">
          <ac:chgData name="仁園 呂" userId="eef67f80-1e14-4c90-a22b-aad4575b3ef9" providerId="ADAL" clId="{E007D48F-F65A-4DB5-8EE3-999BD313FCBD}" dt="2020-05-31T06:21:19.454" v="4080"/>
          <ac:grpSpMkLst>
            <pc:docMk/>
            <pc:sldMk cId="0" sldId="271"/>
            <ac:grpSpMk id="14584" creationId="{7CBE9763-C5C8-4848-8ED1-84801DD1AAC7}"/>
          </ac:grpSpMkLst>
        </pc:grpChg>
        <pc:grpChg chg="mod">
          <ac:chgData name="仁園 呂" userId="eef67f80-1e14-4c90-a22b-aad4575b3ef9" providerId="ADAL" clId="{E007D48F-F65A-4DB5-8EE3-999BD313FCBD}" dt="2020-05-31T06:21:26.414" v="4094"/>
          <ac:grpSpMkLst>
            <pc:docMk/>
            <pc:sldMk cId="0" sldId="271"/>
            <ac:grpSpMk id="14598" creationId="{1C11A213-7948-4226-8839-7464712A1182}"/>
          </ac:grpSpMkLst>
        </pc:grpChg>
        <pc:grpChg chg="mod">
          <ac:chgData name="仁園 呂" userId="eef67f80-1e14-4c90-a22b-aad4575b3ef9" providerId="ADAL" clId="{E007D48F-F65A-4DB5-8EE3-999BD313FCBD}" dt="2020-05-31T06:21:26.414" v="4094"/>
          <ac:grpSpMkLst>
            <pc:docMk/>
            <pc:sldMk cId="0" sldId="271"/>
            <ac:grpSpMk id="14599" creationId="{D7869691-18F8-4978-A613-1DBBC04F9D3A}"/>
          </ac:grpSpMkLst>
        </pc:grpChg>
        <pc:grpChg chg="mod">
          <ac:chgData name="仁園 呂" userId="eef67f80-1e14-4c90-a22b-aad4575b3ef9" providerId="ADAL" clId="{E007D48F-F65A-4DB5-8EE3-999BD313FCBD}" dt="2020-05-31T06:21:33.056" v="4107"/>
          <ac:grpSpMkLst>
            <pc:docMk/>
            <pc:sldMk cId="0" sldId="271"/>
            <ac:grpSpMk id="14612" creationId="{2C8674C2-BF49-4F18-B0C6-60A9C7C0419C}"/>
          </ac:grpSpMkLst>
        </pc:grpChg>
        <pc:grpChg chg="mod">
          <ac:chgData name="仁園 呂" userId="eef67f80-1e14-4c90-a22b-aad4575b3ef9" providerId="ADAL" clId="{E007D48F-F65A-4DB5-8EE3-999BD313FCBD}" dt="2020-05-31T06:21:33.056" v="4107"/>
          <ac:grpSpMkLst>
            <pc:docMk/>
            <pc:sldMk cId="0" sldId="271"/>
            <ac:grpSpMk id="14613" creationId="{2E91A6D5-2D1B-4827-929B-77516969505E}"/>
          </ac:grpSpMkLst>
        </pc:grpChg>
        <pc:grpChg chg="mod">
          <ac:chgData name="仁園 呂" userId="eef67f80-1e14-4c90-a22b-aad4575b3ef9" providerId="ADAL" clId="{E007D48F-F65A-4DB5-8EE3-999BD313FCBD}" dt="2020-05-31T06:21:47.328" v="4114"/>
          <ac:grpSpMkLst>
            <pc:docMk/>
            <pc:sldMk cId="0" sldId="271"/>
            <ac:grpSpMk id="14620" creationId="{358CED1F-0B9B-4FC6-9067-62ACA24449C6}"/>
          </ac:grpSpMkLst>
        </pc:grpChg>
        <pc:grpChg chg="mod">
          <ac:chgData name="仁園 呂" userId="eef67f80-1e14-4c90-a22b-aad4575b3ef9" providerId="ADAL" clId="{E007D48F-F65A-4DB5-8EE3-999BD313FCBD}" dt="2020-05-31T06:21:55.986" v="4117"/>
          <ac:grpSpMkLst>
            <pc:docMk/>
            <pc:sldMk cId="0" sldId="271"/>
            <ac:grpSpMk id="14623" creationId="{73E315F3-6E80-419B-9FF7-D3B428C056BE}"/>
          </ac:grpSpMkLst>
        </pc:grpChg>
        <pc:grpChg chg="mod">
          <ac:chgData name="仁園 呂" userId="eef67f80-1e14-4c90-a22b-aad4575b3ef9" providerId="ADAL" clId="{E007D48F-F65A-4DB5-8EE3-999BD313FCBD}" dt="2020-05-31T06:22:02.354" v="4122"/>
          <ac:grpSpMkLst>
            <pc:docMk/>
            <pc:sldMk cId="0" sldId="271"/>
            <ac:grpSpMk id="14628" creationId="{3C388EE8-7A19-4432-9405-40FD35131A55}"/>
          </ac:grpSpMkLst>
        </pc:grpChg>
        <pc:grpChg chg="mod">
          <ac:chgData name="仁園 呂" userId="eef67f80-1e14-4c90-a22b-aad4575b3ef9" providerId="ADAL" clId="{E007D48F-F65A-4DB5-8EE3-999BD313FCBD}" dt="2020-05-31T06:22:06.311" v="4126"/>
          <ac:grpSpMkLst>
            <pc:docMk/>
            <pc:sldMk cId="0" sldId="271"/>
            <ac:grpSpMk id="14632" creationId="{9486B48A-33AA-4507-93E1-6CCCD77571A7}"/>
          </ac:grpSpMkLst>
        </pc:grpChg>
        <pc:grpChg chg="mod">
          <ac:chgData name="仁園 呂" userId="eef67f80-1e14-4c90-a22b-aad4575b3ef9" providerId="ADAL" clId="{E007D48F-F65A-4DB5-8EE3-999BD313FCBD}" dt="2020-05-31T06:22:09.250" v="4129"/>
          <ac:grpSpMkLst>
            <pc:docMk/>
            <pc:sldMk cId="0" sldId="271"/>
            <ac:grpSpMk id="14635" creationId="{B0FC26FF-9C88-4311-A0AC-8379A084BC61}"/>
          </ac:grpSpMkLst>
        </pc:grpChg>
        <pc:grpChg chg="del mod">
          <ac:chgData name="仁園 呂" userId="eef67f80-1e14-4c90-a22b-aad4575b3ef9" providerId="ADAL" clId="{E007D48F-F65A-4DB5-8EE3-999BD313FCBD}" dt="2020-05-31T06:23:30.184" v="4137"/>
          <ac:grpSpMkLst>
            <pc:docMk/>
            <pc:sldMk cId="0" sldId="271"/>
            <ac:grpSpMk id="14640" creationId="{7F7DCB1E-EF87-40C1-9133-10D522943564}"/>
          </ac:grpSpMkLst>
        </pc:grpChg>
        <pc:grpChg chg="del mod">
          <ac:chgData name="仁園 呂" userId="eef67f80-1e14-4c90-a22b-aad4575b3ef9" providerId="ADAL" clId="{E007D48F-F65A-4DB5-8EE3-999BD313FCBD}" dt="2020-05-31T06:24:07.018" v="4152"/>
          <ac:grpSpMkLst>
            <pc:docMk/>
            <pc:sldMk cId="0" sldId="271"/>
            <ac:grpSpMk id="14645" creationId="{2E4B8A91-C86B-4197-AE3B-66225A7D7889}"/>
          </ac:grpSpMkLst>
        </pc:grpChg>
        <pc:grpChg chg="mod">
          <ac:chgData name="仁園 呂" userId="eef67f80-1e14-4c90-a22b-aad4575b3ef9" providerId="ADAL" clId="{E007D48F-F65A-4DB5-8EE3-999BD313FCBD}" dt="2020-05-31T06:24:07.018" v="4152"/>
          <ac:grpSpMkLst>
            <pc:docMk/>
            <pc:sldMk cId="0" sldId="271"/>
            <ac:grpSpMk id="14654" creationId="{546108F6-AFD1-4EC9-AA17-9B7462C969A4}"/>
          </ac:grpSpMkLst>
        </pc:grpChg>
        <pc:grpChg chg="mod">
          <ac:chgData name="仁園 呂" userId="eef67f80-1e14-4c90-a22b-aad4575b3ef9" providerId="ADAL" clId="{E007D48F-F65A-4DB5-8EE3-999BD313FCBD}" dt="2020-05-31T06:24:27.280" v="4160"/>
          <ac:grpSpMkLst>
            <pc:docMk/>
            <pc:sldMk cId="0" sldId="271"/>
            <ac:grpSpMk id="14662" creationId="{D7BA715B-4F83-45A7-8B74-89C87ACB8106}"/>
          </ac:grpSpMkLst>
        </pc:grpChg>
        <pc:grpChg chg="mod">
          <ac:chgData name="仁園 呂" userId="eef67f80-1e14-4c90-a22b-aad4575b3ef9" providerId="ADAL" clId="{E007D48F-F65A-4DB5-8EE3-999BD313FCBD}" dt="2020-05-31T06:24:38.619" v="4167"/>
          <ac:grpSpMkLst>
            <pc:docMk/>
            <pc:sldMk cId="0" sldId="271"/>
            <ac:grpSpMk id="14669" creationId="{CB58B88B-FDA0-4718-A269-A21081345BBF}"/>
          </ac:grpSpMkLst>
        </pc:grpChg>
        <pc:grpChg chg="del mod">
          <ac:chgData name="仁園 呂" userId="eef67f80-1e14-4c90-a22b-aad4575b3ef9" providerId="ADAL" clId="{E007D48F-F65A-4DB5-8EE3-999BD313FCBD}" dt="2020-05-31T06:25:13.502" v="4176"/>
          <ac:grpSpMkLst>
            <pc:docMk/>
            <pc:sldMk cId="0" sldId="271"/>
            <ac:grpSpMk id="14675" creationId="{9C861F8A-605F-45A8-9E14-DFCE2E00016F}"/>
          </ac:grpSpMkLst>
        </pc:grpChg>
        <pc:grpChg chg="mod">
          <ac:chgData name="仁園 呂" userId="eef67f80-1e14-4c90-a22b-aad4575b3ef9" providerId="ADAL" clId="{E007D48F-F65A-4DB5-8EE3-999BD313FCBD}" dt="2020-05-31T06:25:13.502" v="4176"/>
          <ac:grpSpMkLst>
            <pc:docMk/>
            <pc:sldMk cId="0" sldId="271"/>
            <ac:grpSpMk id="14678" creationId="{02516628-B62A-4876-B926-B4929F9D8F01}"/>
          </ac:grpSpMkLst>
        </pc:grpChg>
        <pc:grpChg chg="mod">
          <ac:chgData name="仁園 呂" userId="eef67f80-1e14-4c90-a22b-aad4575b3ef9" providerId="ADAL" clId="{E007D48F-F65A-4DB5-8EE3-999BD313FCBD}" dt="2020-05-31T06:25:21.701" v="4186"/>
          <ac:grpSpMkLst>
            <pc:docMk/>
            <pc:sldMk cId="0" sldId="271"/>
            <ac:grpSpMk id="14688" creationId="{1D64AFE7-35B1-4FD4-B330-7668BCBC1EB6}"/>
          </ac:grpSpMkLst>
        </pc:grpChg>
        <pc:grpChg chg="add del mod">
          <ac:chgData name="仁園 呂" userId="eef67f80-1e14-4c90-a22b-aad4575b3ef9" providerId="ADAL" clId="{E007D48F-F65A-4DB5-8EE3-999BD313FCBD}" dt="2020-05-31T06:26:23.781" v="4195"/>
          <ac:grpSpMkLst>
            <pc:docMk/>
            <pc:sldMk cId="0" sldId="271"/>
            <ac:grpSpMk id="14691" creationId="{EAA2D7C2-81B6-427C-B765-958B571F051B}"/>
          </ac:grpSpMkLst>
        </pc:grpChg>
        <pc:grpChg chg="mod">
          <ac:chgData name="仁園 呂" userId="eef67f80-1e14-4c90-a22b-aad4575b3ef9" providerId="ADAL" clId="{E007D48F-F65A-4DB5-8EE3-999BD313FCBD}" dt="2020-05-31T06:26:23.321" v="4193"/>
          <ac:grpSpMkLst>
            <pc:docMk/>
            <pc:sldMk cId="0" sldId="271"/>
            <ac:grpSpMk id="14693" creationId="{6094CA86-10EF-44AD-8E92-70107AC24437}"/>
          </ac:grpSpMkLst>
        </pc:grpChg>
        <pc:grpChg chg="mod">
          <ac:chgData name="仁園 呂" userId="eef67f80-1e14-4c90-a22b-aad4575b3ef9" providerId="ADAL" clId="{E007D48F-F65A-4DB5-8EE3-999BD313FCBD}" dt="2020-05-31T06:26:32.814" v="4209"/>
          <ac:grpSpMkLst>
            <pc:docMk/>
            <pc:sldMk cId="0" sldId="271"/>
            <ac:grpSpMk id="14706" creationId="{17AA0BD9-085F-4101-884E-7EBEBC8B0EAB}"/>
          </ac:grpSpMkLst>
        </pc:grpChg>
        <pc:grpChg chg="mod">
          <ac:chgData name="仁園 呂" userId="eef67f80-1e14-4c90-a22b-aad4575b3ef9" providerId="ADAL" clId="{E007D48F-F65A-4DB5-8EE3-999BD313FCBD}" dt="2020-05-31T06:26:43.810" v="4225"/>
          <ac:grpSpMkLst>
            <pc:docMk/>
            <pc:sldMk cId="0" sldId="271"/>
            <ac:grpSpMk id="14722" creationId="{5D077681-BDEB-4656-9DE0-314AF378C7A6}"/>
          </ac:grpSpMkLst>
        </pc:grpChg>
        <pc:grpChg chg="mod">
          <ac:chgData name="仁園 呂" userId="eef67f80-1e14-4c90-a22b-aad4575b3ef9" providerId="ADAL" clId="{E007D48F-F65A-4DB5-8EE3-999BD313FCBD}" dt="2020-05-31T06:26:43.810" v="4225"/>
          <ac:grpSpMkLst>
            <pc:docMk/>
            <pc:sldMk cId="0" sldId="271"/>
            <ac:grpSpMk id="14723" creationId="{324336D5-F2C2-462E-9CC8-25BD003FDB02}"/>
          </ac:grpSpMkLst>
        </pc:grpChg>
        <pc:grpChg chg="mod">
          <ac:chgData name="仁園 呂" userId="eef67f80-1e14-4c90-a22b-aad4575b3ef9" providerId="ADAL" clId="{E007D48F-F65A-4DB5-8EE3-999BD313FCBD}" dt="2020-05-31T06:26:43.810" v="4225"/>
          <ac:grpSpMkLst>
            <pc:docMk/>
            <pc:sldMk cId="0" sldId="271"/>
            <ac:grpSpMk id="14724" creationId="{0C0AFA08-75FE-4D27-BCBD-3888041BCC8F}"/>
          </ac:grpSpMkLst>
        </pc:grpChg>
        <pc:picChg chg="del">
          <ac:chgData name="仁園 呂" userId="eef67f80-1e14-4c90-a22b-aad4575b3ef9" providerId="ADAL" clId="{E007D48F-F65A-4DB5-8EE3-999BD313FCBD}" dt="2020-05-31T06:13:01.960" v="3639" actId="21"/>
          <ac:picMkLst>
            <pc:docMk/>
            <pc:sldMk cId="0" sldId="271"/>
            <ac:picMk id="5" creationId="{00000000-0000-0000-0000-000000000000}"/>
          </ac:picMkLst>
        </pc:picChg>
        <pc:inkChg chg="add mod">
          <ac:chgData name="仁園 呂" userId="eef67f80-1e14-4c90-a22b-aad4575b3ef9" providerId="ADAL" clId="{E007D48F-F65A-4DB5-8EE3-999BD313FCBD}" dt="2020-05-31T06:20:03.915" v="4051"/>
          <ac:inkMkLst>
            <pc:docMk/>
            <pc:sldMk cId="0" sldId="271"/>
            <ac:inkMk id="3" creationId="{9B424987-2F8D-4190-B2EA-AFE682B2B292}"/>
          </ac:inkMkLst>
        </pc:inkChg>
        <pc:inkChg chg="add mod">
          <ac:chgData name="仁園 呂" userId="eef67f80-1e14-4c90-a22b-aad4575b3ef9" providerId="ADAL" clId="{E007D48F-F65A-4DB5-8EE3-999BD313FCBD}" dt="2020-05-31T06:20:03.915" v="4051"/>
          <ac:inkMkLst>
            <pc:docMk/>
            <pc:sldMk cId="0" sldId="271"/>
            <ac:inkMk id="4" creationId="{73DBCFD1-B586-4B06-B671-63D66B091DCC}"/>
          </ac:inkMkLst>
        </pc:inkChg>
        <pc:inkChg chg="add mod">
          <ac:chgData name="仁園 呂" userId="eef67f80-1e14-4c90-a22b-aad4575b3ef9" providerId="ADAL" clId="{E007D48F-F65A-4DB5-8EE3-999BD313FCBD}" dt="2020-05-31T06:20:03.915" v="4051"/>
          <ac:inkMkLst>
            <pc:docMk/>
            <pc:sldMk cId="0" sldId="271"/>
            <ac:inkMk id="8" creationId="{6B6FA8B6-385D-4FFA-9D1F-89A896904221}"/>
          </ac:inkMkLst>
        </pc:inkChg>
        <pc:inkChg chg="add mod">
          <ac:chgData name="仁園 呂" userId="eef67f80-1e14-4c90-a22b-aad4575b3ef9" providerId="ADAL" clId="{E007D48F-F65A-4DB5-8EE3-999BD313FCBD}" dt="2020-05-31T06:20:03.915" v="4051"/>
          <ac:inkMkLst>
            <pc:docMk/>
            <pc:sldMk cId="0" sldId="271"/>
            <ac:inkMk id="9" creationId="{8DBC3A31-69A6-4C74-AAA5-F729C757BC81}"/>
          </ac:inkMkLst>
        </pc:inkChg>
        <pc:inkChg chg="add mod">
          <ac:chgData name="仁園 呂" userId="eef67f80-1e14-4c90-a22b-aad4575b3ef9" providerId="ADAL" clId="{E007D48F-F65A-4DB5-8EE3-999BD313FCBD}" dt="2020-05-31T06:20:03.915" v="4051"/>
          <ac:inkMkLst>
            <pc:docMk/>
            <pc:sldMk cId="0" sldId="271"/>
            <ac:inkMk id="10" creationId="{D4A5D01C-98CC-4455-83EA-A0420EF8A8FA}"/>
          </ac:inkMkLst>
        </pc:inkChg>
        <pc:inkChg chg="add mod">
          <ac:chgData name="仁園 呂" userId="eef67f80-1e14-4c90-a22b-aad4575b3ef9" providerId="ADAL" clId="{E007D48F-F65A-4DB5-8EE3-999BD313FCBD}" dt="2020-05-31T06:20:03.915" v="4051"/>
          <ac:inkMkLst>
            <pc:docMk/>
            <pc:sldMk cId="0" sldId="271"/>
            <ac:inkMk id="11" creationId="{4288F04B-8190-44BC-B9FD-E12977981595}"/>
          </ac:inkMkLst>
        </pc:inkChg>
        <pc:inkChg chg="add mod">
          <ac:chgData name="仁園 呂" userId="eef67f80-1e14-4c90-a22b-aad4575b3ef9" providerId="ADAL" clId="{E007D48F-F65A-4DB5-8EE3-999BD313FCBD}" dt="2020-05-31T06:20:03.915" v="4051"/>
          <ac:inkMkLst>
            <pc:docMk/>
            <pc:sldMk cId="0" sldId="271"/>
            <ac:inkMk id="12" creationId="{63D49B21-9C10-44F1-98F2-D10D8ADA075C}"/>
          </ac:inkMkLst>
        </pc:inkChg>
        <pc:inkChg chg="add mod">
          <ac:chgData name="仁園 呂" userId="eef67f80-1e14-4c90-a22b-aad4575b3ef9" providerId="ADAL" clId="{E007D48F-F65A-4DB5-8EE3-999BD313FCBD}" dt="2020-05-31T06:20:03.915" v="4051"/>
          <ac:inkMkLst>
            <pc:docMk/>
            <pc:sldMk cId="0" sldId="271"/>
            <ac:inkMk id="13" creationId="{F1AE23C6-7234-458F-8475-B782F9684A35}"/>
          </ac:inkMkLst>
        </pc:inkChg>
        <pc:inkChg chg="add del mod">
          <ac:chgData name="仁園 呂" userId="eef67f80-1e14-4c90-a22b-aad4575b3ef9" providerId="ADAL" clId="{E007D48F-F65A-4DB5-8EE3-999BD313FCBD}" dt="2020-05-31T06:17:36.253" v="3829"/>
          <ac:inkMkLst>
            <pc:docMk/>
            <pc:sldMk cId="0" sldId="271"/>
            <ac:inkMk id="16" creationId="{7A23A3AD-53BA-4A5C-93EF-41BB770F8D9E}"/>
          </ac:inkMkLst>
        </pc:inkChg>
        <pc:inkChg chg="add del mod">
          <ac:chgData name="仁園 呂" userId="eef67f80-1e14-4c90-a22b-aad4575b3ef9" providerId="ADAL" clId="{E007D48F-F65A-4DB5-8EE3-999BD313FCBD}" dt="2020-05-31T06:17:36.255" v="3836"/>
          <ac:inkMkLst>
            <pc:docMk/>
            <pc:sldMk cId="0" sldId="271"/>
            <ac:inkMk id="17" creationId="{BE3361C8-9740-4B4D-8213-C06B27B9CC22}"/>
          </ac:inkMkLst>
        </pc:inkChg>
        <pc:inkChg chg="add del mod">
          <ac:chgData name="仁園 呂" userId="eef67f80-1e14-4c90-a22b-aad4575b3ef9" providerId="ADAL" clId="{E007D48F-F65A-4DB5-8EE3-999BD313FCBD}" dt="2020-05-31T06:17:36.252" v="3824"/>
          <ac:inkMkLst>
            <pc:docMk/>
            <pc:sldMk cId="0" sldId="271"/>
            <ac:inkMk id="18" creationId="{27B84A0B-D85A-4F86-A383-D42F913B4423}"/>
          </ac:inkMkLst>
        </pc:inkChg>
        <pc:inkChg chg="add del mod">
          <ac:chgData name="仁園 呂" userId="eef67f80-1e14-4c90-a22b-aad4575b3ef9" providerId="ADAL" clId="{E007D48F-F65A-4DB5-8EE3-999BD313FCBD}" dt="2020-05-31T06:17:36.254" v="3831"/>
          <ac:inkMkLst>
            <pc:docMk/>
            <pc:sldMk cId="0" sldId="271"/>
            <ac:inkMk id="20" creationId="{B56C381B-0D1D-4874-AB23-2CAC5C40C90C}"/>
          </ac:inkMkLst>
        </pc:inkChg>
        <pc:inkChg chg="add del mod">
          <ac:chgData name="仁園 呂" userId="eef67f80-1e14-4c90-a22b-aad4575b3ef9" providerId="ADAL" clId="{E007D48F-F65A-4DB5-8EE3-999BD313FCBD}" dt="2020-05-31T06:17:36.258" v="3845"/>
          <ac:inkMkLst>
            <pc:docMk/>
            <pc:sldMk cId="0" sldId="271"/>
            <ac:inkMk id="21" creationId="{AD53BC8A-CBE0-49DD-8411-B3A6F46FEAE2}"/>
          </ac:inkMkLst>
        </pc:inkChg>
        <pc:inkChg chg="add del mod">
          <ac:chgData name="仁園 呂" userId="eef67f80-1e14-4c90-a22b-aad4575b3ef9" providerId="ADAL" clId="{E007D48F-F65A-4DB5-8EE3-999BD313FCBD}" dt="2020-05-31T06:17:36.251" v="3820"/>
          <ac:inkMkLst>
            <pc:docMk/>
            <pc:sldMk cId="0" sldId="271"/>
            <ac:inkMk id="23" creationId="{6BF28A64-A3B2-4ADF-A86C-BD91711DD077}"/>
          </ac:inkMkLst>
        </pc:inkChg>
        <pc:inkChg chg="add del mod">
          <ac:chgData name="仁園 呂" userId="eef67f80-1e14-4c90-a22b-aad4575b3ef9" providerId="ADAL" clId="{E007D48F-F65A-4DB5-8EE3-999BD313FCBD}" dt="2020-05-31T06:17:36.254" v="3833"/>
          <ac:inkMkLst>
            <pc:docMk/>
            <pc:sldMk cId="0" sldId="271"/>
            <ac:inkMk id="24" creationId="{A874B5DF-A928-4E97-BB3F-D23011754133}"/>
          </ac:inkMkLst>
        </pc:inkChg>
        <pc:inkChg chg="add del mod">
          <ac:chgData name="仁園 呂" userId="eef67f80-1e14-4c90-a22b-aad4575b3ef9" providerId="ADAL" clId="{E007D48F-F65A-4DB5-8EE3-999BD313FCBD}" dt="2020-05-31T06:17:36.254" v="3832"/>
          <ac:inkMkLst>
            <pc:docMk/>
            <pc:sldMk cId="0" sldId="271"/>
            <ac:inkMk id="25" creationId="{66A6C4AB-8527-46EC-819A-1966940E8EC3}"/>
          </ac:inkMkLst>
        </pc:inkChg>
        <pc:inkChg chg="add del mod">
          <ac:chgData name="仁園 呂" userId="eef67f80-1e14-4c90-a22b-aad4575b3ef9" providerId="ADAL" clId="{E007D48F-F65A-4DB5-8EE3-999BD313FCBD}" dt="2020-05-31T06:17:36.252" v="3825"/>
          <ac:inkMkLst>
            <pc:docMk/>
            <pc:sldMk cId="0" sldId="271"/>
            <ac:inkMk id="26" creationId="{67DB5636-9B54-4C8B-A17B-495C262725FE}"/>
          </ac:inkMkLst>
        </pc:inkChg>
        <pc:inkChg chg="add del mod">
          <ac:chgData name="仁園 呂" userId="eef67f80-1e14-4c90-a22b-aad4575b3ef9" providerId="ADAL" clId="{E007D48F-F65A-4DB5-8EE3-999BD313FCBD}" dt="2020-05-31T06:17:36.257" v="3844"/>
          <ac:inkMkLst>
            <pc:docMk/>
            <pc:sldMk cId="0" sldId="271"/>
            <ac:inkMk id="27" creationId="{CC6AB5E6-FADA-4E2C-B6F4-788512E305B3}"/>
          </ac:inkMkLst>
        </pc:inkChg>
        <pc:inkChg chg="add del mod">
          <ac:chgData name="仁園 呂" userId="eef67f80-1e14-4c90-a22b-aad4575b3ef9" providerId="ADAL" clId="{E007D48F-F65A-4DB5-8EE3-999BD313FCBD}" dt="2020-05-31T06:17:36.255" v="3835"/>
          <ac:inkMkLst>
            <pc:docMk/>
            <pc:sldMk cId="0" sldId="271"/>
            <ac:inkMk id="30" creationId="{07368F5C-78F2-4BA6-B634-ABD1F6E3DBCA}"/>
          </ac:inkMkLst>
        </pc:inkChg>
        <pc:inkChg chg="add del mod">
          <ac:chgData name="仁園 呂" userId="eef67f80-1e14-4c90-a22b-aad4575b3ef9" providerId="ADAL" clId="{E007D48F-F65A-4DB5-8EE3-999BD313FCBD}" dt="2020-05-31T06:17:42.783" v="3862"/>
          <ac:inkMkLst>
            <pc:docMk/>
            <pc:sldMk cId="0" sldId="271"/>
            <ac:inkMk id="31" creationId="{7956245A-8C48-4E2D-806B-ADA60B884BC4}"/>
          </ac:inkMkLst>
        </pc:inkChg>
        <pc:inkChg chg="add del mod">
          <ac:chgData name="仁園 呂" userId="eef67f80-1e14-4c90-a22b-aad4575b3ef9" providerId="ADAL" clId="{E007D48F-F65A-4DB5-8EE3-999BD313FCBD}" dt="2020-05-31T06:17:36.249" v="3810"/>
          <ac:inkMkLst>
            <pc:docMk/>
            <pc:sldMk cId="0" sldId="271"/>
            <ac:inkMk id="32" creationId="{B6E8D58B-69D3-428B-82CB-8B4B3D55E987}"/>
          </ac:inkMkLst>
        </pc:inkChg>
        <pc:inkChg chg="add del">
          <ac:chgData name="仁園 呂" userId="eef67f80-1e14-4c90-a22b-aad4575b3ef9" providerId="ADAL" clId="{E007D48F-F65A-4DB5-8EE3-999BD313FCBD}" dt="2020-05-31T06:17:36.249" v="3807"/>
          <ac:inkMkLst>
            <pc:docMk/>
            <pc:sldMk cId="0" sldId="271"/>
            <ac:inkMk id="33" creationId="{13E2406A-5B76-426A-B34E-644F5CECC2F3}"/>
          </ac:inkMkLst>
        </pc:inkChg>
        <pc:inkChg chg="add del">
          <ac:chgData name="仁園 呂" userId="eef67f80-1e14-4c90-a22b-aad4575b3ef9" providerId="ADAL" clId="{E007D48F-F65A-4DB5-8EE3-999BD313FCBD}" dt="2020-05-31T06:17:42.785" v="3873"/>
          <ac:inkMkLst>
            <pc:docMk/>
            <pc:sldMk cId="0" sldId="271"/>
            <ac:inkMk id="35" creationId="{1ED1D513-54AA-47C1-A20C-7515A58F351D}"/>
          </ac:inkMkLst>
        </pc:inkChg>
        <pc:inkChg chg="add del">
          <ac:chgData name="仁園 呂" userId="eef67f80-1e14-4c90-a22b-aad4575b3ef9" providerId="ADAL" clId="{E007D48F-F65A-4DB5-8EE3-999BD313FCBD}" dt="2020-05-31T06:17:42.783" v="3860"/>
          <ac:inkMkLst>
            <pc:docMk/>
            <pc:sldMk cId="0" sldId="271"/>
            <ac:inkMk id="36" creationId="{6EE56EB5-0BB3-4768-805C-0F2868B3E14F}"/>
          </ac:inkMkLst>
        </pc:inkChg>
        <pc:inkChg chg="add del">
          <ac:chgData name="仁園 呂" userId="eef67f80-1e14-4c90-a22b-aad4575b3ef9" providerId="ADAL" clId="{E007D48F-F65A-4DB5-8EE3-999BD313FCBD}" dt="2020-05-31T06:17:36.256" v="3841"/>
          <ac:inkMkLst>
            <pc:docMk/>
            <pc:sldMk cId="0" sldId="271"/>
            <ac:inkMk id="37" creationId="{EB098E01-1C32-48F2-BFB1-FBD2F1346FE8}"/>
          </ac:inkMkLst>
        </pc:inkChg>
        <pc:inkChg chg="add">
          <ac:chgData name="仁園 呂" userId="eef67f80-1e14-4c90-a22b-aad4575b3ef9" providerId="ADAL" clId="{E007D48F-F65A-4DB5-8EE3-999BD313FCBD}" dt="2020-05-31T06:14:04.570" v="3679" actId="9405"/>
          <ac:inkMkLst>
            <pc:docMk/>
            <pc:sldMk cId="0" sldId="271"/>
            <ac:inkMk id="38" creationId="{CA8A8222-ACEF-4C3A-9A20-31F9809BC1AB}"/>
          </ac:inkMkLst>
        </pc:inkChg>
        <pc:inkChg chg="add del mod">
          <ac:chgData name="仁園 呂" userId="eef67f80-1e14-4c90-a22b-aad4575b3ef9" providerId="ADAL" clId="{E007D48F-F65A-4DB5-8EE3-999BD313FCBD}" dt="2020-05-31T06:17:36.249" v="3808"/>
          <ac:inkMkLst>
            <pc:docMk/>
            <pc:sldMk cId="0" sldId="271"/>
            <ac:inkMk id="39" creationId="{46102919-5D67-47D3-97B8-CB9F1537DCC5}"/>
          </ac:inkMkLst>
        </pc:inkChg>
        <pc:inkChg chg="add del mod">
          <ac:chgData name="仁園 呂" userId="eef67f80-1e14-4c90-a22b-aad4575b3ef9" providerId="ADAL" clId="{E007D48F-F65A-4DB5-8EE3-999BD313FCBD}" dt="2020-05-31T06:14:09.044" v="3685"/>
          <ac:inkMkLst>
            <pc:docMk/>
            <pc:sldMk cId="0" sldId="271"/>
            <ac:inkMk id="40" creationId="{0A711D4F-9721-4DEE-9612-612D5349FEAD}"/>
          </ac:inkMkLst>
        </pc:inkChg>
        <pc:inkChg chg="add del mod">
          <ac:chgData name="仁園 呂" userId="eef67f80-1e14-4c90-a22b-aad4575b3ef9" providerId="ADAL" clId="{E007D48F-F65A-4DB5-8EE3-999BD313FCBD}" dt="2020-05-31T06:14:09.044" v="3684"/>
          <ac:inkMkLst>
            <pc:docMk/>
            <pc:sldMk cId="0" sldId="271"/>
            <ac:inkMk id="41" creationId="{D99763B3-AC6B-4C3E-B359-923758F9719A}"/>
          </ac:inkMkLst>
        </pc:inkChg>
        <pc:inkChg chg="add del mod">
          <ac:chgData name="仁園 呂" userId="eef67f80-1e14-4c90-a22b-aad4575b3ef9" providerId="ADAL" clId="{E007D48F-F65A-4DB5-8EE3-999BD313FCBD}" dt="2020-05-31T06:17:36.250" v="3811"/>
          <ac:inkMkLst>
            <pc:docMk/>
            <pc:sldMk cId="0" sldId="271"/>
            <ac:inkMk id="43" creationId="{78318F91-28F6-486A-946F-F7364FFEFBAC}"/>
          </ac:inkMkLst>
        </pc:inkChg>
        <pc:inkChg chg="add del mod">
          <ac:chgData name="仁園 呂" userId="eef67f80-1e14-4c90-a22b-aad4575b3ef9" providerId="ADAL" clId="{E007D48F-F65A-4DB5-8EE3-999BD313FCBD}" dt="2020-05-31T06:17:42.782" v="3859"/>
          <ac:inkMkLst>
            <pc:docMk/>
            <pc:sldMk cId="0" sldId="271"/>
            <ac:inkMk id="44" creationId="{7B2CE33E-4AA8-4685-B85F-F27ECD949FD1}"/>
          </ac:inkMkLst>
        </pc:inkChg>
        <pc:inkChg chg="add del mod">
          <ac:chgData name="仁園 呂" userId="eef67f80-1e14-4c90-a22b-aad4575b3ef9" providerId="ADAL" clId="{E007D48F-F65A-4DB5-8EE3-999BD313FCBD}" dt="2020-05-31T06:17:36.257" v="3842"/>
          <ac:inkMkLst>
            <pc:docMk/>
            <pc:sldMk cId="0" sldId="271"/>
            <ac:inkMk id="46" creationId="{4CE353B3-39D6-4617-8075-A38B4308A5EC}"/>
          </ac:inkMkLst>
        </pc:inkChg>
        <pc:inkChg chg="add del mod">
          <ac:chgData name="仁園 呂" userId="eef67f80-1e14-4c90-a22b-aad4575b3ef9" providerId="ADAL" clId="{E007D48F-F65A-4DB5-8EE3-999BD313FCBD}" dt="2020-05-31T06:17:36.253" v="3828"/>
          <ac:inkMkLst>
            <pc:docMk/>
            <pc:sldMk cId="0" sldId="271"/>
            <ac:inkMk id="47" creationId="{A9545A06-C8A2-44E3-9E36-BE36320B0D29}"/>
          </ac:inkMkLst>
        </pc:inkChg>
        <pc:inkChg chg="add del">
          <ac:chgData name="仁園 呂" userId="eef67f80-1e14-4c90-a22b-aad4575b3ef9" providerId="ADAL" clId="{E007D48F-F65A-4DB5-8EE3-999BD313FCBD}" dt="2020-05-31T06:17:36.255" v="3838"/>
          <ac:inkMkLst>
            <pc:docMk/>
            <pc:sldMk cId="0" sldId="271"/>
            <ac:inkMk id="49" creationId="{98E340D2-54FE-4905-967A-AEBFCC20DB5C}"/>
          </ac:inkMkLst>
        </pc:inkChg>
        <pc:inkChg chg="add del">
          <ac:chgData name="仁園 呂" userId="eef67f80-1e14-4c90-a22b-aad4575b3ef9" providerId="ADAL" clId="{E007D48F-F65A-4DB5-8EE3-999BD313FCBD}" dt="2020-05-31T06:17:42.783" v="3861"/>
          <ac:inkMkLst>
            <pc:docMk/>
            <pc:sldMk cId="0" sldId="271"/>
            <ac:inkMk id="50" creationId="{C3E081D8-9696-4481-95A8-34C91C4A849D}"/>
          </ac:inkMkLst>
        </pc:inkChg>
        <pc:inkChg chg="add del mod">
          <ac:chgData name="仁園 呂" userId="eef67f80-1e14-4c90-a22b-aad4575b3ef9" providerId="ADAL" clId="{E007D48F-F65A-4DB5-8EE3-999BD313FCBD}" dt="2020-05-31T06:15:48.070" v="3731"/>
          <ac:inkMkLst>
            <pc:docMk/>
            <pc:sldMk cId="0" sldId="271"/>
            <ac:inkMk id="51" creationId="{6560ACAA-FF40-4C25-812E-C08A1222FCE3}"/>
          </ac:inkMkLst>
        </pc:inkChg>
        <pc:inkChg chg="add del mod">
          <ac:chgData name="仁園 呂" userId="eef67f80-1e14-4c90-a22b-aad4575b3ef9" providerId="ADAL" clId="{E007D48F-F65A-4DB5-8EE3-999BD313FCBD}" dt="2020-05-31T06:15:48.072" v="3737"/>
          <ac:inkMkLst>
            <pc:docMk/>
            <pc:sldMk cId="0" sldId="271"/>
            <ac:inkMk id="52" creationId="{DD9EAE0C-94F1-4A1A-AB34-1663777F9C38}"/>
          </ac:inkMkLst>
        </pc:inkChg>
        <pc:inkChg chg="add del mod">
          <ac:chgData name="仁園 呂" userId="eef67f80-1e14-4c90-a22b-aad4575b3ef9" providerId="ADAL" clId="{E007D48F-F65A-4DB5-8EE3-999BD313FCBD}" dt="2020-05-31T06:15:48.070" v="3728"/>
          <ac:inkMkLst>
            <pc:docMk/>
            <pc:sldMk cId="0" sldId="271"/>
            <ac:inkMk id="53" creationId="{30D84F45-9351-419E-8575-47A6361472D0}"/>
          </ac:inkMkLst>
        </pc:inkChg>
        <pc:inkChg chg="add del mod">
          <ac:chgData name="仁園 呂" userId="eef67f80-1e14-4c90-a22b-aad4575b3ef9" providerId="ADAL" clId="{E007D48F-F65A-4DB5-8EE3-999BD313FCBD}" dt="2020-05-31T06:15:48.071" v="3734"/>
          <ac:inkMkLst>
            <pc:docMk/>
            <pc:sldMk cId="0" sldId="271"/>
            <ac:inkMk id="54" creationId="{A3BA391F-C375-439B-B187-F88F6B789EB7}"/>
          </ac:inkMkLst>
        </pc:inkChg>
        <pc:inkChg chg="add del mod">
          <ac:chgData name="仁園 呂" userId="eef67f80-1e14-4c90-a22b-aad4575b3ef9" providerId="ADAL" clId="{E007D48F-F65A-4DB5-8EE3-999BD313FCBD}" dt="2020-05-31T06:15:48.072" v="3739"/>
          <ac:inkMkLst>
            <pc:docMk/>
            <pc:sldMk cId="0" sldId="271"/>
            <ac:inkMk id="55" creationId="{9E603836-A9F2-4AAC-AD1F-4210D3A6513D}"/>
          </ac:inkMkLst>
        </pc:inkChg>
        <pc:inkChg chg="add del mod">
          <ac:chgData name="仁園 呂" userId="eef67f80-1e14-4c90-a22b-aad4575b3ef9" providerId="ADAL" clId="{E007D48F-F65A-4DB5-8EE3-999BD313FCBD}" dt="2020-05-31T06:15:48.069" v="3727"/>
          <ac:inkMkLst>
            <pc:docMk/>
            <pc:sldMk cId="0" sldId="271"/>
            <ac:inkMk id="56" creationId="{978EB473-75E9-4F62-8B71-8FE2A21427F4}"/>
          </ac:inkMkLst>
        </pc:inkChg>
        <pc:inkChg chg="add del mod">
          <ac:chgData name="仁園 呂" userId="eef67f80-1e14-4c90-a22b-aad4575b3ef9" providerId="ADAL" clId="{E007D48F-F65A-4DB5-8EE3-999BD313FCBD}" dt="2020-05-31T06:15:48.070" v="3730"/>
          <ac:inkMkLst>
            <pc:docMk/>
            <pc:sldMk cId="0" sldId="271"/>
            <ac:inkMk id="57" creationId="{E7C0A6D0-A281-48F3-B244-EC5ABBDD43DA}"/>
          </ac:inkMkLst>
        </pc:inkChg>
        <pc:inkChg chg="add del mod">
          <ac:chgData name="仁園 呂" userId="eef67f80-1e14-4c90-a22b-aad4575b3ef9" providerId="ADAL" clId="{E007D48F-F65A-4DB5-8EE3-999BD313FCBD}" dt="2020-05-31T06:15:48.070" v="3729"/>
          <ac:inkMkLst>
            <pc:docMk/>
            <pc:sldMk cId="0" sldId="271"/>
            <ac:inkMk id="58" creationId="{D82FF666-2B4D-495D-9500-A3BBD0AED569}"/>
          </ac:inkMkLst>
        </pc:inkChg>
        <pc:inkChg chg="add del mod">
          <ac:chgData name="仁園 呂" userId="eef67f80-1e14-4c90-a22b-aad4575b3ef9" providerId="ADAL" clId="{E007D48F-F65A-4DB5-8EE3-999BD313FCBD}" dt="2020-05-31T06:15:48.069" v="3724"/>
          <ac:inkMkLst>
            <pc:docMk/>
            <pc:sldMk cId="0" sldId="271"/>
            <ac:inkMk id="59" creationId="{925DF77C-0C3B-4699-B833-5DEF10E0BFA9}"/>
          </ac:inkMkLst>
        </pc:inkChg>
        <pc:inkChg chg="add del mod">
          <ac:chgData name="仁園 呂" userId="eef67f80-1e14-4c90-a22b-aad4575b3ef9" providerId="ADAL" clId="{E007D48F-F65A-4DB5-8EE3-999BD313FCBD}" dt="2020-05-31T06:15:48.069" v="3726"/>
          <ac:inkMkLst>
            <pc:docMk/>
            <pc:sldMk cId="0" sldId="271"/>
            <ac:inkMk id="60" creationId="{8FEA73BA-0DBB-448E-BEA7-DE53C5E26018}"/>
          </ac:inkMkLst>
        </pc:inkChg>
        <pc:inkChg chg="add del mod">
          <ac:chgData name="仁園 呂" userId="eef67f80-1e14-4c90-a22b-aad4575b3ef9" providerId="ADAL" clId="{E007D48F-F65A-4DB5-8EE3-999BD313FCBD}" dt="2020-05-31T06:15:48.068" v="3722"/>
          <ac:inkMkLst>
            <pc:docMk/>
            <pc:sldMk cId="0" sldId="271"/>
            <ac:inkMk id="61" creationId="{B3FC654E-73F5-49B3-9EA5-4A0B258C90F4}"/>
          </ac:inkMkLst>
        </pc:inkChg>
        <pc:inkChg chg="add del mod">
          <ac:chgData name="仁園 呂" userId="eef67f80-1e14-4c90-a22b-aad4575b3ef9" providerId="ADAL" clId="{E007D48F-F65A-4DB5-8EE3-999BD313FCBD}" dt="2020-05-31T06:15:48.071" v="3736"/>
          <ac:inkMkLst>
            <pc:docMk/>
            <pc:sldMk cId="0" sldId="271"/>
            <ac:inkMk id="62" creationId="{3C457A97-07B2-4C62-8CA6-E31F0361DB12}"/>
          </ac:inkMkLst>
        </pc:inkChg>
        <pc:inkChg chg="add del mod">
          <ac:chgData name="仁園 呂" userId="eef67f80-1e14-4c90-a22b-aad4575b3ef9" providerId="ADAL" clId="{E007D48F-F65A-4DB5-8EE3-999BD313FCBD}" dt="2020-05-31T06:15:48.068" v="3723"/>
          <ac:inkMkLst>
            <pc:docMk/>
            <pc:sldMk cId="0" sldId="271"/>
            <ac:inkMk id="14336" creationId="{F6EF6473-0B28-4AFA-BBB1-416229C1BA59}"/>
          </ac:inkMkLst>
        </pc:inkChg>
        <pc:inkChg chg="add del mod">
          <ac:chgData name="仁園 呂" userId="eef67f80-1e14-4c90-a22b-aad4575b3ef9" providerId="ADAL" clId="{E007D48F-F65A-4DB5-8EE3-999BD313FCBD}" dt="2020-05-31T06:15:48.072" v="3738"/>
          <ac:inkMkLst>
            <pc:docMk/>
            <pc:sldMk cId="0" sldId="271"/>
            <ac:inkMk id="14337" creationId="{3DA9FB84-4BBF-4B5C-9295-5CA74B501184}"/>
          </ac:inkMkLst>
        </pc:inkChg>
        <pc:inkChg chg="add del mod">
          <ac:chgData name="仁園 呂" userId="eef67f80-1e14-4c90-a22b-aad4575b3ef9" providerId="ADAL" clId="{E007D48F-F65A-4DB5-8EE3-999BD313FCBD}" dt="2020-05-31T06:15:48.071" v="3732"/>
          <ac:inkMkLst>
            <pc:docMk/>
            <pc:sldMk cId="0" sldId="271"/>
            <ac:inkMk id="14339" creationId="{39F28FF1-D290-43E9-8633-BB4EEF08E7FF}"/>
          </ac:inkMkLst>
        </pc:inkChg>
        <pc:inkChg chg="add del mod">
          <ac:chgData name="仁園 呂" userId="eef67f80-1e14-4c90-a22b-aad4575b3ef9" providerId="ADAL" clId="{E007D48F-F65A-4DB5-8EE3-999BD313FCBD}" dt="2020-05-31T06:15:48.071" v="3733"/>
          <ac:inkMkLst>
            <pc:docMk/>
            <pc:sldMk cId="0" sldId="271"/>
            <ac:inkMk id="14340" creationId="{AEBDCE84-74EE-4706-A9E6-021F378999A3}"/>
          </ac:inkMkLst>
        </pc:inkChg>
        <pc:inkChg chg="add del mod">
          <ac:chgData name="仁園 呂" userId="eef67f80-1e14-4c90-a22b-aad4575b3ef9" providerId="ADAL" clId="{E007D48F-F65A-4DB5-8EE3-999BD313FCBD}" dt="2020-05-31T06:15:48.069" v="3725"/>
          <ac:inkMkLst>
            <pc:docMk/>
            <pc:sldMk cId="0" sldId="271"/>
            <ac:inkMk id="14341" creationId="{C31436C0-E372-45B1-A4C5-AEF67BFA92F7}"/>
          </ac:inkMkLst>
        </pc:inkChg>
        <pc:inkChg chg="add del">
          <ac:chgData name="仁園 呂" userId="eef67f80-1e14-4c90-a22b-aad4575b3ef9" providerId="ADAL" clId="{E007D48F-F65A-4DB5-8EE3-999BD313FCBD}" dt="2020-05-31T06:15:48.071" v="3735"/>
          <ac:inkMkLst>
            <pc:docMk/>
            <pc:sldMk cId="0" sldId="271"/>
            <ac:inkMk id="14342" creationId="{0358D09B-1AB9-453A-B14F-0E7814F1E01D}"/>
          </ac:inkMkLst>
        </pc:inkChg>
        <pc:inkChg chg="add del">
          <ac:chgData name="仁園 呂" userId="eef67f80-1e14-4c90-a22b-aad4575b3ef9" providerId="ADAL" clId="{E007D48F-F65A-4DB5-8EE3-999BD313FCBD}" dt="2020-05-31T06:15:36.163" v="3719"/>
          <ac:inkMkLst>
            <pc:docMk/>
            <pc:sldMk cId="0" sldId="271"/>
            <ac:inkMk id="14345" creationId="{8895D9AE-E994-410B-8B6F-1AB97C07CAA5}"/>
          </ac:inkMkLst>
        </pc:inkChg>
        <pc:inkChg chg="add del">
          <ac:chgData name="仁園 呂" userId="eef67f80-1e14-4c90-a22b-aad4575b3ef9" providerId="ADAL" clId="{E007D48F-F65A-4DB5-8EE3-999BD313FCBD}" dt="2020-05-31T06:15:36.163" v="3720"/>
          <ac:inkMkLst>
            <pc:docMk/>
            <pc:sldMk cId="0" sldId="271"/>
            <ac:inkMk id="14346" creationId="{61F7ACBF-BA93-4C62-A76E-9A5CD9CA84BC}"/>
          </ac:inkMkLst>
        </pc:inkChg>
        <pc:inkChg chg="add del">
          <ac:chgData name="仁園 呂" userId="eef67f80-1e14-4c90-a22b-aad4575b3ef9" providerId="ADAL" clId="{E007D48F-F65A-4DB5-8EE3-999BD313FCBD}" dt="2020-05-31T06:15:36.163" v="3721"/>
          <ac:inkMkLst>
            <pc:docMk/>
            <pc:sldMk cId="0" sldId="271"/>
            <ac:inkMk id="14347" creationId="{93C0D46C-92D6-4964-9BA9-B41B3348D630}"/>
          </ac:inkMkLst>
        </pc:inkChg>
        <pc:inkChg chg="add del">
          <ac:chgData name="仁園 呂" userId="eef67f80-1e14-4c90-a22b-aad4575b3ef9" providerId="ADAL" clId="{E007D48F-F65A-4DB5-8EE3-999BD313FCBD}" dt="2020-05-31T06:15:36.162" v="3718"/>
          <ac:inkMkLst>
            <pc:docMk/>
            <pc:sldMk cId="0" sldId="271"/>
            <ac:inkMk id="14348" creationId="{5B21BFD7-3233-4F9F-9409-E916DF30D123}"/>
          </ac:inkMkLst>
        </pc:inkChg>
        <pc:inkChg chg="add del">
          <ac:chgData name="仁園 呂" userId="eef67f80-1e14-4c90-a22b-aad4575b3ef9" providerId="ADAL" clId="{E007D48F-F65A-4DB5-8EE3-999BD313FCBD}" dt="2020-05-31T06:16:01.943" v="3741"/>
          <ac:inkMkLst>
            <pc:docMk/>
            <pc:sldMk cId="0" sldId="271"/>
            <ac:inkMk id="14349" creationId="{3BD9DB1C-95C6-42B5-AD2D-F7205904B9DC}"/>
          </ac:inkMkLst>
        </pc:inkChg>
        <pc:inkChg chg="add del mod">
          <ac:chgData name="仁園 呂" userId="eef67f80-1e14-4c90-a22b-aad4575b3ef9" providerId="ADAL" clId="{E007D48F-F65A-4DB5-8EE3-999BD313FCBD}" dt="2020-05-31T06:17:36.250" v="3814"/>
          <ac:inkMkLst>
            <pc:docMk/>
            <pc:sldMk cId="0" sldId="271"/>
            <ac:inkMk id="14350" creationId="{E8878BF8-68FA-4592-889F-950E12E61A37}"/>
          </ac:inkMkLst>
        </pc:inkChg>
        <pc:inkChg chg="add del mod">
          <ac:chgData name="仁園 呂" userId="eef67f80-1e14-4c90-a22b-aad4575b3ef9" providerId="ADAL" clId="{E007D48F-F65A-4DB5-8EE3-999BD313FCBD}" dt="2020-05-31T06:16:10.803" v="3746"/>
          <ac:inkMkLst>
            <pc:docMk/>
            <pc:sldMk cId="0" sldId="271"/>
            <ac:inkMk id="14351" creationId="{4FDA5C26-9688-4F4A-98A3-BB5C3CBF011D}"/>
          </ac:inkMkLst>
        </pc:inkChg>
        <pc:inkChg chg="add del mod">
          <ac:chgData name="仁園 呂" userId="eef67f80-1e14-4c90-a22b-aad4575b3ef9" providerId="ADAL" clId="{E007D48F-F65A-4DB5-8EE3-999BD313FCBD}" dt="2020-05-31T06:16:10.803" v="3747"/>
          <ac:inkMkLst>
            <pc:docMk/>
            <pc:sldMk cId="0" sldId="271"/>
            <ac:inkMk id="14352" creationId="{0855A1A2-3CED-470B-8ED4-3BB6E9C12D6B}"/>
          </ac:inkMkLst>
        </pc:inkChg>
        <pc:inkChg chg="add del mod">
          <ac:chgData name="仁園 呂" userId="eef67f80-1e14-4c90-a22b-aad4575b3ef9" providerId="ADAL" clId="{E007D48F-F65A-4DB5-8EE3-999BD313FCBD}" dt="2020-05-31T06:17:36.258" v="3847"/>
          <ac:inkMkLst>
            <pc:docMk/>
            <pc:sldMk cId="0" sldId="271"/>
            <ac:inkMk id="14354" creationId="{BEC7208A-4D43-40F9-B061-AE38AB1D367A}"/>
          </ac:inkMkLst>
        </pc:inkChg>
        <pc:inkChg chg="add del mod">
          <ac:chgData name="仁園 呂" userId="eef67f80-1e14-4c90-a22b-aad4575b3ef9" providerId="ADAL" clId="{E007D48F-F65A-4DB5-8EE3-999BD313FCBD}" dt="2020-05-31T06:17:36.253" v="3826"/>
          <ac:inkMkLst>
            <pc:docMk/>
            <pc:sldMk cId="0" sldId="271"/>
            <ac:inkMk id="14355" creationId="{47C96DDF-1C38-4C65-AF63-4BE1ABABFB83}"/>
          </ac:inkMkLst>
        </pc:inkChg>
        <pc:inkChg chg="add del mod">
          <ac:chgData name="仁園 呂" userId="eef67f80-1e14-4c90-a22b-aad4575b3ef9" providerId="ADAL" clId="{E007D48F-F65A-4DB5-8EE3-999BD313FCBD}" dt="2020-05-31T06:17:36.250" v="3812"/>
          <ac:inkMkLst>
            <pc:docMk/>
            <pc:sldMk cId="0" sldId="271"/>
            <ac:inkMk id="14357" creationId="{160EC287-C2E5-45BB-9251-B94830253E67}"/>
          </ac:inkMkLst>
        </pc:inkChg>
        <pc:inkChg chg="add del mod">
          <ac:chgData name="仁園 呂" userId="eef67f80-1e14-4c90-a22b-aad4575b3ef9" providerId="ADAL" clId="{E007D48F-F65A-4DB5-8EE3-999BD313FCBD}" dt="2020-05-31T06:17:42.784" v="3869"/>
          <ac:inkMkLst>
            <pc:docMk/>
            <pc:sldMk cId="0" sldId="271"/>
            <ac:inkMk id="14358" creationId="{E611C4BB-D4A0-47D9-B16D-04A4A17BA744}"/>
          </ac:inkMkLst>
        </pc:inkChg>
        <pc:inkChg chg="add del mod">
          <ac:chgData name="仁園 呂" userId="eef67f80-1e14-4c90-a22b-aad4575b3ef9" providerId="ADAL" clId="{E007D48F-F65A-4DB5-8EE3-999BD313FCBD}" dt="2020-05-31T06:17:42.783" v="3863"/>
          <ac:inkMkLst>
            <pc:docMk/>
            <pc:sldMk cId="0" sldId="271"/>
            <ac:inkMk id="14359" creationId="{984E19BC-578F-47B2-BB9D-11F42647F95F}"/>
          </ac:inkMkLst>
        </pc:inkChg>
        <pc:inkChg chg="add del mod">
          <ac:chgData name="仁園 呂" userId="eef67f80-1e14-4c90-a22b-aad4575b3ef9" providerId="ADAL" clId="{E007D48F-F65A-4DB5-8EE3-999BD313FCBD}" dt="2020-05-31T06:17:36.250" v="3813"/>
          <ac:inkMkLst>
            <pc:docMk/>
            <pc:sldMk cId="0" sldId="271"/>
            <ac:inkMk id="14361" creationId="{73004434-9A87-49FE-90B6-8853C094EEFC}"/>
          </ac:inkMkLst>
        </pc:inkChg>
        <pc:inkChg chg="add del mod">
          <ac:chgData name="仁園 呂" userId="eef67f80-1e14-4c90-a22b-aad4575b3ef9" providerId="ADAL" clId="{E007D48F-F65A-4DB5-8EE3-999BD313FCBD}" dt="2020-05-31T06:17:36.251" v="3817"/>
          <ac:inkMkLst>
            <pc:docMk/>
            <pc:sldMk cId="0" sldId="271"/>
            <ac:inkMk id="14362" creationId="{445C6A95-663C-40D3-BBE3-B5634FB43AA9}"/>
          </ac:inkMkLst>
        </pc:inkChg>
        <pc:inkChg chg="add del mod">
          <ac:chgData name="仁園 呂" userId="eef67f80-1e14-4c90-a22b-aad4575b3ef9" providerId="ADAL" clId="{E007D48F-F65A-4DB5-8EE3-999BD313FCBD}" dt="2020-05-31T06:17:36.255" v="3837"/>
          <ac:inkMkLst>
            <pc:docMk/>
            <pc:sldMk cId="0" sldId="271"/>
            <ac:inkMk id="14363" creationId="{24517D0E-41BC-4362-9D17-DBC5858C3919}"/>
          </ac:inkMkLst>
        </pc:inkChg>
        <pc:inkChg chg="add del mod">
          <ac:chgData name="仁園 呂" userId="eef67f80-1e14-4c90-a22b-aad4575b3ef9" providerId="ADAL" clId="{E007D48F-F65A-4DB5-8EE3-999BD313FCBD}" dt="2020-05-31T06:17:36.251" v="3819"/>
          <ac:inkMkLst>
            <pc:docMk/>
            <pc:sldMk cId="0" sldId="271"/>
            <ac:inkMk id="14364" creationId="{EB74F885-AD0E-4110-80AD-483B1EC896D2}"/>
          </ac:inkMkLst>
        </pc:inkChg>
        <pc:inkChg chg="add del mod">
          <ac:chgData name="仁園 呂" userId="eef67f80-1e14-4c90-a22b-aad4575b3ef9" providerId="ADAL" clId="{E007D48F-F65A-4DB5-8EE3-999BD313FCBD}" dt="2020-05-31T06:17:36.258" v="3848"/>
          <ac:inkMkLst>
            <pc:docMk/>
            <pc:sldMk cId="0" sldId="271"/>
            <ac:inkMk id="14365" creationId="{4AE10569-84B5-4821-B08A-200603E3E018}"/>
          </ac:inkMkLst>
        </pc:inkChg>
        <pc:inkChg chg="add del mod">
          <ac:chgData name="仁園 呂" userId="eef67f80-1e14-4c90-a22b-aad4575b3ef9" providerId="ADAL" clId="{E007D48F-F65A-4DB5-8EE3-999BD313FCBD}" dt="2020-05-31T06:17:36.256" v="3840"/>
          <ac:inkMkLst>
            <pc:docMk/>
            <pc:sldMk cId="0" sldId="271"/>
            <ac:inkMk id="14366" creationId="{3085D262-3DAC-4C0F-B3BD-3C8C354AC036}"/>
          </ac:inkMkLst>
        </pc:inkChg>
        <pc:inkChg chg="add del mod">
          <ac:chgData name="仁園 呂" userId="eef67f80-1e14-4c90-a22b-aad4575b3ef9" providerId="ADAL" clId="{E007D48F-F65A-4DB5-8EE3-999BD313FCBD}" dt="2020-05-31T06:17:42.781" v="3853"/>
          <ac:inkMkLst>
            <pc:docMk/>
            <pc:sldMk cId="0" sldId="271"/>
            <ac:inkMk id="14369" creationId="{7E4465A7-ABDE-4C2A-B898-0D21357E14C2}"/>
          </ac:inkMkLst>
        </pc:inkChg>
        <pc:inkChg chg="add del mod">
          <ac:chgData name="仁園 呂" userId="eef67f80-1e14-4c90-a22b-aad4575b3ef9" providerId="ADAL" clId="{E007D48F-F65A-4DB5-8EE3-999BD313FCBD}" dt="2020-05-31T06:17:42.784" v="3868"/>
          <ac:inkMkLst>
            <pc:docMk/>
            <pc:sldMk cId="0" sldId="271"/>
            <ac:inkMk id="14370" creationId="{C22C28DB-A40E-40AE-8F92-21AA751A1F8E}"/>
          </ac:inkMkLst>
        </pc:inkChg>
        <pc:inkChg chg="add del mod">
          <ac:chgData name="仁園 呂" userId="eef67f80-1e14-4c90-a22b-aad4575b3ef9" providerId="ADAL" clId="{E007D48F-F65A-4DB5-8EE3-999BD313FCBD}" dt="2020-05-31T06:17:42.782" v="3854"/>
          <ac:inkMkLst>
            <pc:docMk/>
            <pc:sldMk cId="0" sldId="271"/>
            <ac:inkMk id="14371" creationId="{F575C2C9-20AC-48BC-99D7-593D77BE1AC8}"/>
          </ac:inkMkLst>
        </pc:inkChg>
        <pc:inkChg chg="add del mod">
          <ac:chgData name="仁園 呂" userId="eef67f80-1e14-4c90-a22b-aad4575b3ef9" providerId="ADAL" clId="{E007D48F-F65A-4DB5-8EE3-999BD313FCBD}" dt="2020-05-31T06:17:42.781" v="3852"/>
          <ac:inkMkLst>
            <pc:docMk/>
            <pc:sldMk cId="0" sldId="271"/>
            <ac:inkMk id="14373" creationId="{947521EF-085C-4685-9559-78D0F2CD2F52}"/>
          </ac:inkMkLst>
        </pc:inkChg>
        <pc:inkChg chg="add del mod">
          <ac:chgData name="仁園 呂" userId="eef67f80-1e14-4c90-a22b-aad4575b3ef9" providerId="ADAL" clId="{E007D48F-F65A-4DB5-8EE3-999BD313FCBD}" dt="2020-05-31T06:17:42.782" v="3855"/>
          <ac:inkMkLst>
            <pc:docMk/>
            <pc:sldMk cId="0" sldId="271"/>
            <ac:inkMk id="14374" creationId="{5C7338C5-7D5D-4636-A731-924FFB4DEF94}"/>
          </ac:inkMkLst>
        </pc:inkChg>
        <pc:inkChg chg="add del mod">
          <ac:chgData name="仁園 呂" userId="eef67f80-1e14-4c90-a22b-aad4575b3ef9" providerId="ADAL" clId="{E007D48F-F65A-4DB5-8EE3-999BD313FCBD}" dt="2020-05-31T06:17:42.784" v="3866"/>
          <ac:inkMkLst>
            <pc:docMk/>
            <pc:sldMk cId="0" sldId="271"/>
            <ac:inkMk id="14375" creationId="{FB438917-EB85-40D5-B134-11C3E1129722}"/>
          </ac:inkMkLst>
        </pc:inkChg>
        <pc:inkChg chg="add del mod">
          <ac:chgData name="仁園 呂" userId="eef67f80-1e14-4c90-a22b-aad4575b3ef9" providerId="ADAL" clId="{E007D48F-F65A-4DB5-8EE3-999BD313FCBD}" dt="2020-05-31T06:17:42.782" v="3856"/>
          <ac:inkMkLst>
            <pc:docMk/>
            <pc:sldMk cId="0" sldId="271"/>
            <ac:inkMk id="14376" creationId="{581E5799-E6AB-446B-A325-CE63E2ED88B3}"/>
          </ac:inkMkLst>
        </pc:inkChg>
        <pc:inkChg chg="add del mod">
          <ac:chgData name="仁園 呂" userId="eef67f80-1e14-4c90-a22b-aad4575b3ef9" providerId="ADAL" clId="{E007D48F-F65A-4DB5-8EE3-999BD313FCBD}" dt="2020-05-31T06:17:42.781" v="3849"/>
          <ac:inkMkLst>
            <pc:docMk/>
            <pc:sldMk cId="0" sldId="271"/>
            <ac:inkMk id="14377" creationId="{DE0F2142-16C1-468C-9B10-8E55E48B9224}"/>
          </ac:inkMkLst>
        </pc:inkChg>
        <pc:inkChg chg="add del mod">
          <ac:chgData name="仁園 呂" userId="eef67f80-1e14-4c90-a22b-aad4575b3ef9" providerId="ADAL" clId="{E007D48F-F65A-4DB5-8EE3-999BD313FCBD}" dt="2020-05-31T06:17:42.784" v="3870"/>
          <ac:inkMkLst>
            <pc:docMk/>
            <pc:sldMk cId="0" sldId="271"/>
            <ac:inkMk id="14378" creationId="{901E7EC5-A481-4ECA-8621-9B5D561C58BD}"/>
          </ac:inkMkLst>
        </pc:inkChg>
        <pc:inkChg chg="add del mod">
          <ac:chgData name="仁園 呂" userId="eef67f80-1e14-4c90-a22b-aad4575b3ef9" providerId="ADAL" clId="{E007D48F-F65A-4DB5-8EE3-999BD313FCBD}" dt="2020-05-31T06:17:42.783" v="3864"/>
          <ac:inkMkLst>
            <pc:docMk/>
            <pc:sldMk cId="0" sldId="271"/>
            <ac:inkMk id="14379" creationId="{A95C9D1C-7727-44F6-9F62-D136CEAA1AFA}"/>
          </ac:inkMkLst>
        </pc:inkChg>
        <pc:inkChg chg="add del mod">
          <ac:chgData name="仁園 呂" userId="eef67f80-1e14-4c90-a22b-aad4575b3ef9" providerId="ADAL" clId="{E007D48F-F65A-4DB5-8EE3-999BD313FCBD}" dt="2020-05-31T06:17:42.782" v="3858"/>
          <ac:inkMkLst>
            <pc:docMk/>
            <pc:sldMk cId="0" sldId="271"/>
            <ac:inkMk id="14381" creationId="{113F5A6D-00B2-49A5-88DD-96C180B987EB}"/>
          </ac:inkMkLst>
        </pc:inkChg>
        <pc:inkChg chg="add del mod">
          <ac:chgData name="仁園 呂" userId="eef67f80-1e14-4c90-a22b-aad4575b3ef9" providerId="ADAL" clId="{E007D48F-F65A-4DB5-8EE3-999BD313FCBD}" dt="2020-05-31T06:17:42.782" v="3857"/>
          <ac:inkMkLst>
            <pc:docMk/>
            <pc:sldMk cId="0" sldId="271"/>
            <ac:inkMk id="14382" creationId="{98252026-0DD4-42E0-B81C-26D9A8A435FA}"/>
          </ac:inkMkLst>
        </pc:inkChg>
        <pc:inkChg chg="add del mod">
          <ac:chgData name="仁園 呂" userId="eef67f80-1e14-4c90-a22b-aad4575b3ef9" providerId="ADAL" clId="{E007D48F-F65A-4DB5-8EE3-999BD313FCBD}" dt="2020-05-31T06:17:42.781" v="3851"/>
          <ac:inkMkLst>
            <pc:docMk/>
            <pc:sldMk cId="0" sldId="271"/>
            <ac:inkMk id="14383" creationId="{DE11EF61-B9D5-42B3-AECD-E96454688DB3}"/>
          </ac:inkMkLst>
        </pc:inkChg>
        <pc:inkChg chg="add del mod">
          <ac:chgData name="仁園 呂" userId="eef67f80-1e14-4c90-a22b-aad4575b3ef9" providerId="ADAL" clId="{E007D48F-F65A-4DB5-8EE3-999BD313FCBD}" dt="2020-05-31T06:17:42.781" v="3850"/>
          <ac:inkMkLst>
            <pc:docMk/>
            <pc:sldMk cId="0" sldId="271"/>
            <ac:inkMk id="14385" creationId="{137F963F-D953-4F5A-8378-1411ECA9F287}"/>
          </ac:inkMkLst>
        </pc:inkChg>
        <pc:inkChg chg="add del mod">
          <ac:chgData name="仁園 呂" userId="eef67f80-1e14-4c90-a22b-aad4575b3ef9" providerId="ADAL" clId="{E007D48F-F65A-4DB5-8EE3-999BD313FCBD}" dt="2020-05-31T06:17:42.785" v="3872"/>
          <ac:inkMkLst>
            <pc:docMk/>
            <pc:sldMk cId="0" sldId="271"/>
            <ac:inkMk id="14386" creationId="{474FAFC9-B3CF-4CBA-BD90-A16678DD22F5}"/>
          </ac:inkMkLst>
        </pc:inkChg>
        <pc:inkChg chg="add del mod">
          <ac:chgData name="仁園 呂" userId="eef67f80-1e14-4c90-a22b-aad4575b3ef9" providerId="ADAL" clId="{E007D48F-F65A-4DB5-8EE3-999BD313FCBD}" dt="2020-05-31T06:17:42.785" v="3871"/>
          <ac:inkMkLst>
            <pc:docMk/>
            <pc:sldMk cId="0" sldId="271"/>
            <ac:inkMk id="14387" creationId="{70408A41-F1EB-4F77-9C47-19619DDA0F54}"/>
          </ac:inkMkLst>
        </pc:inkChg>
        <pc:inkChg chg="add del mod">
          <ac:chgData name="仁園 呂" userId="eef67f80-1e14-4c90-a22b-aad4575b3ef9" providerId="ADAL" clId="{E007D48F-F65A-4DB5-8EE3-999BD313FCBD}" dt="2020-05-31T06:17:42.784" v="3865"/>
          <ac:inkMkLst>
            <pc:docMk/>
            <pc:sldMk cId="0" sldId="271"/>
            <ac:inkMk id="14389" creationId="{4FF49575-210E-4A85-B9F7-2CA091F65CC5}"/>
          </ac:inkMkLst>
        </pc:inkChg>
        <pc:inkChg chg="add del mod">
          <ac:chgData name="仁園 呂" userId="eef67f80-1e14-4c90-a22b-aad4575b3ef9" providerId="ADAL" clId="{E007D48F-F65A-4DB5-8EE3-999BD313FCBD}" dt="2020-05-31T06:17:42.784" v="3867"/>
          <ac:inkMkLst>
            <pc:docMk/>
            <pc:sldMk cId="0" sldId="271"/>
            <ac:inkMk id="14390" creationId="{05070019-D4F6-4D96-A096-37E6F7247EBB}"/>
          </ac:inkMkLst>
        </pc:inkChg>
        <pc:inkChg chg="add del mod">
          <ac:chgData name="仁園 呂" userId="eef67f80-1e14-4c90-a22b-aad4575b3ef9" providerId="ADAL" clId="{E007D48F-F65A-4DB5-8EE3-999BD313FCBD}" dt="2020-05-31T06:17:36.247" v="3805"/>
          <ac:inkMkLst>
            <pc:docMk/>
            <pc:sldMk cId="0" sldId="271"/>
            <ac:inkMk id="14392" creationId="{A26B0390-ECD7-4179-A543-BFF44DF69E7A}"/>
          </ac:inkMkLst>
        </pc:inkChg>
        <pc:inkChg chg="add del mod">
          <ac:chgData name="仁園 呂" userId="eef67f80-1e14-4c90-a22b-aad4575b3ef9" providerId="ADAL" clId="{E007D48F-F65A-4DB5-8EE3-999BD313FCBD}" dt="2020-05-31T06:17:36.255" v="3839"/>
          <ac:inkMkLst>
            <pc:docMk/>
            <pc:sldMk cId="0" sldId="271"/>
            <ac:inkMk id="14393" creationId="{96DF6B13-E5B8-45FD-AB08-D14B4F8B0EF5}"/>
          </ac:inkMkLst>
        </pc:inkChg>
        <pc:inkChg chg="add del mod">
          <ac:chgData name="仁園 呂" userId="eef67f80-1e14-4c90-a22b-aad4575b3ef9" providerId="ADAL" clId="{E007D48F-F65A-4DB5-8EE3-999BD313FCBD}" dt="2020-05-31T06:17:36.254" v="3834"/>
          <ac:inkMkLst>
            <pc:docMk/>
            <pc:sldMk cId="0" sldId="271"/>
            <ac:inkMk id="14395" creationId="{598883BC-903E-4775-9B35-5931F232B934}"/>
          </ac:inkMkLst>
        </pc:inkChg>
        <pc:inkChg chg="add del mod">
          <ac:chgData name="仁園 呂" userId="eef67f80-1e14-4c90-a22b-aad4575b3ef9" providerId="ADAL" clId="{E007D48F-F65A-4DB5-8EE3-999BD313FCBD}" dt="2020-05-31T06:17:36.251" v="3816"/>
          <ac:inkMkLst>
            <pc:docMk/>
            <pc:sldMk cId="0" sldId="271"/>
            <ac:inkMk id="14396" creationId="{E4D8CCE8-D756-43E9-B807-D0FA695F4C11}"/>
          </ac:inkMkLst>
        </pc:inkChg>
        <pc:inkChg chg="add del mod">
          <ac:chgData name="仁園 呂" userId="eef67f80-1e14-4c90-a22b-aad4575b3ef9" providerId="ADAL" clId="{E007D48F-F65A-4DB5-8EE3-999BD313FCBD}" dt="2020-05-31T06:17:36.250" v="3815"/>
          <ac:inkMkLst>
            <pc:docMk/>
            <pc:sldMk cId="0" sldId="271"/>
            <ac:inkMk id="14397" creationId="{1B189015-1ECE-486E-916F-79A5E9A20478}"/>
          </ac:inkMkLst>
        </pc:inkChg>
        <pc:inkChg chg="add del mod">
          <ac:chgData name="仁園 呂" userId="eef67f80-1e14-4c90-a22b-aad4575b3ef9" providerId="ADAL" clId="{E007D48F-F65A-4DB5-8EE3-999BD313FCBD}" dt="2020-05-31T06:17:36.252" v="3822"/>
          <ac:inkMkLst>
            <pc:docMk/>
            <pc:sldMk cId="0" sldId="271"/>
            <ac:inkMk id="14398" creationId="{37F7BEE9-BE95-4B57-B5F0-AE02A3B42D24}"/>
          </ac:inkMkLst>
        </pc:inkChg>
        <pc:inkChg chg="add del mod">
          <ac:chgData name="仁園 呂" userId="eef67f80-1e14-4c90-a22b-aad4575b3ef9" providerId="ADAL" clId="{E007D48F-F65A-4DB5-8EE3-999BD313FCBD}" dt="2020-05-31T06:17:36.252" v="3821"/>
          <ac:inkMkLst>
            <pc:docMk/>
            <pc:sldMk cId="0" sldId="271"/>
            <ac:inkMk id="14400" creationId="{7802B327-A85B-4C70-8829-16CF260FB20E}"/>
          </ac:inkMkLst>
        </pc:inkChg>
        <pc:inkChg chg="add del mod">
          <ac:chgData name="仁園 呂" userId="eef67f80-1e14-4c90-a22b-aad4575b3ef9" providerId="ADAL" clId="{E007D48F-F65A-4DB5-8EE3-999BD313FCBD}" dt="2020-05-31T06:17:36.254" v="3830"/>
          <ac:inkMkLst>
            <pc:docMk/>
            <pc:sldMk cId="0" sldId="271"/>
            <ac:inkMk id="14401" creationId="{DFE34219-360C-44C1-9B41-0C0E7484B2FB}"/>
          </ac:inkMkLst>
        </pc:inkChg>
        <pc:inkChg chg="add del mod">
          <ac:chgData name="仁園 呂" userId="eef67f80-1e14-4c90-a22b-aad4575b3ef9" providerId="ADAL" clId="{E007D48F-F65A-4DB5-8EE3-999BD313FCBD}" dt="2020-05-31T06:17:36.251" v="3818"/>
          <ac:inkMkLst>
            <pc:docMk/>
            <pc:sldMk cId="0" sldId="271"/>
            <ac:inkMk id="14402" creationId="{D8CC1808-595B-45B7-A98A-9AC4C764D0E2}"/>
          </ac:inkMkLst>
        </pc:inkChg>
        <pc:inkChg chg="add del mod">
          <ac:chgData name="仁園 呂" userId="eef67f80-1e14-4c90-a22b-aad4575b3ef9" providerId="ADAL" clId="{E007D48F-F65A-4DB5-8EE3-999BD313FCBD}" dt="2020-05-31T06:17:36.249" v="3809"/>
          <ac:inkMkLst>
            <pc:docMk/>
            <pc:sldMk cId="0" sldId="271"/>
            <ac:inkMk id="14404" creationId="{DC848293-691F-44B0-81DD-308000C5445B}"/>
          </ac:inkMkLst>
        </pc:inkChg>
        <pc:inkChg chg="add del mod">
          <ac:chgData name="仁園 呂" userId="eef67f80-1e14-4c90-a22b-aad4575b3ef9" providerId="ADAL" clId="{E007D48F-F65A-4DB5-8EE3-999BD313FCBD}" dt="2020-05-31T06:17:36.253" v="3827"/>
          <ac:inkMkLst>
            <pc:docMk/>
            <pc:sldMk cId="0" sldId="271"/>
            <ac:inkMk id="14405" creationId="{814EAEA3-4EBF-44DD-948C-7C731170CD24}"/>
          </ac:inkMkLst>
        </pc:inkChg>
        <pc:inkChg chg="add del mod">
          <ac:chgData name="仁園 呂" userId="eef67f80-1e14-4c90-a22b-aad4575b3ef9" providerId="ADAL" clId="{E007D48F-F65A-4DB5-8EE3-999BD313FCBD}" dt="2020-05-31T06:17:36.248" v="3806"/>
          <ac:inkMkLst>
            <pc:docMk/>
            <pc:sldMk cId="0" sldId="271"/>
            <ac:inkMk id="14407" creationId="{845C504F-35A2-4274-AC4B-56A3C999221B}"/>
          </ac:inkMkLst>
        </pc:inkChg>
        <pc:inkChg chg="add del mod">
          <ac:chgData name="仁園 呂" userId="eef67f80-1e14-4c90-a22b-aad4575b3ef9" providerId="ADAL" clId="{E007D48F-F65A-4DB5-8EE3-999BD313FCBD}" dt="2020-05-31T06:17:36.257" v="3843"/>
          <ac:inkMkLst>
            <pc:docMk/>
            <pc:sldMk cId="0" sldId="271"/>
            <ac:inkMk id="14408" creationId="{8388EA4E-85FD-4C92-9AE6-8585A55B5D5E}"/>
          </ac:inkMkLst>
        </pc:inkChg>
        <pc:inkChg chg="add del mod">
          <ac:chgData name="仁園 呂" userId="eef67f80-1e14-4c90-a22b-aad4575b3ef9" providerId="ADAL" clId="{E007D48F-F65A-4DB5-8EE3-999BD313FCBD}" dt="2020-05-31T06:17:36.258" v="3846"/>
          <ac:inkMkLst>
            <pc:docMk/>
            <pc:sldMk cId="0" sldId="271"/>
            <ac:inkMk id="14409" creationId="{9A84ADE1-3C0B-44D2-83EB-39B9B105CFCD}"/>
          </ac:inkMkLst>
        </pc:inkChg>
        <pc:inkChg chg="add del mod">
          <ac:chgData name="仁園 呂" userId="eef67f80-1e14-4c90-a22b-aad4575b3ef9" providerId="ADAL" clId="{E007D48F-F65A-4DB5-8EE3-999BD313FCBD}" dt="2020-05-31T06:17:36.252" v="3823"/>
          <ac:inkMkLst>
            <pc:docMk/>
            <pc:sldMk cId="0" sldId="271"/>
            <ac:inkMk id="14410" creationId="{3F72B920-02A4-4D54-A947-A915B3B02CDE}"/>
          </ac:inkMkLst>
        </pc:inkChg>
        <pc:inkChg chg="add">
          <ac:chgData name="仁園 呂" userId="eef67f80-1e14-4c90-a22b-aad4575b3ef9" providerId="ADAL" clId="{E007D48F-F65A-4DB5-8EE3-999BD313FCBD}" dt="2020-05-31T06:17:44.975" v="3874" actId="9405"/>
          <ac:inkMkLst>
            <pc:docMk/>
            <pc:sldMk cId="0" sldId="271"/>
            <ac:inkMk id="14412" creationId="{1C5C7739-0416-4B16-A8B8-B28C2B37B7AB}"/>
          </ac:inkMkLst>
        </pc:inkChg>
        <pc:inkChg chg="add">
          <ac:chgData name="仁園 呂" userId="eef67f80-1e14-4c90-a22b-aad4575b3ef9" providerId="ADAL" clId="{E007D48F-F65A-4DB5-8EE3-999BD313FCBD}" dt="2020-05-31T06:17:47.259" v="3875" actId="9405"/>
          <ac:inkMkLst>
            <pc:docMk/>
            <pc:sldMk cId="0" sldId="271"/>
            <ac:inkMk id="14413" creationId="{2C055F99-9DFA-4160-AE85-6CFA4024FB89}"/>
          </ac:inkMkLst>
        </pc:inkChg>
        <pc:inkChg chg="add">
          <ac:chgData name="仁園 呂" userId="eef67f80-1e14-4c90-a22b-aad4575b3ef9" providerId="ADAL" clId="{E007D48F-F65A-4DB5-8EE3-999BD313FCBD}" dt="2020-05-31T06:17:50.712" v="3876" actId="9405"/>
          <ac:inkMkLst>
            <pc:docMk/>
            <pc:sldMk cId="0" sldId="271"/>
            <ac:inkMk id="14414" creationId="{C4C78618-A339-4D42-A80E-16B2518C3562}"/>
          </ac:inkMkLst>
        </pc:inkChg>
        <pc:inkChg chg="add">
          <ac:chgData name="仁園 呂" userId="eef67f80-1e14-4c90-a22b-aad4575b3ef9" providerId="ADAL" clId="{E007D48F-F65A-4DB5-8EE3-999BD313FCBD}" dt="2020-05-31T06:17:58.597" v="3877" actId="9405"/>
          <ac:inkMkLst>
            <pc:docMk/>
            <pc:sldMk cId="0" sldId="271"/>
            <ac:inkMk id="14415" creationId="{2A27B595-0C1C-4FDB-9914-C75FCB901AC2}"/>
          </ac:inkMkLst>
        </pc:inkChg>
        <pc:inkChg chg="add mod">
          <ac:chgData name="仁園 呂" userId="eef67f80-1e14-4c90-a22b-aad4575b3ef9" providerId="ADAL" clId="{E007D48F-F65A-4DB5-8EE3-999BD313FCBD}" dt="2020-05-31T06:18:06.053" v="3880"/>
          <ac:inkMkLst>
            <pc:docMk/>
            <pc:sldMk cId="0" sldId="271"/>
            <ac:inkMk id="14416" creationId="{88475B79-F3D2-4657-9D93-3631539975F6}"/>
          </ac:inkMkLst>
        </pc:inkChg>
        <pc:inkChg chg="add mod">
          <ac:chgData name="仁園 呂" userId="eef67f80-1e14-4c90-a22b-aad4575b3ef9" providerId="ADAL" clId="{E007D48F-F65A-4DB5-8EE3-999BD313FCBD}" dt="2020-05-31T06:18:06.053" v="3880"/>
          <ac:inkMkLst>
            <pc:docMk/>
            <pc:sldMk cId="0" sldId="271"/>
            <ac:inkMk id="14417" creationId="{5E5D2BB9-823A-4561-8983-8A39DE02A995}"/>
          </ac:inkMkLst>
        </pc:inkChg>
        <pc:inkChg chg="add del mod">
          <ac:chgData name="仁園 呂" userId="eef67f80-1e14-4c90-a22b-aad4575b3ef9" providerId="ADAL" clId="{E007D48F-F65A-4DB5-8EE3-999BD313FCBD}" dt="2020-05-31T06:18:26.240" v="3913"/>
          <ac:inkMkLst>
            <pc:docMk/>
            <pc:sldMk cId="0" sldId="271"/>
            <ac:inkMk id="14419" creationId="{8A7686D7-172C-42B9-AF1D-DC28C6F9E8BE}"/>
          </ac:inkMkLst>
        </pc:inkChg>
        <pc:inkChg chg="add del mod">
          <ac:chgData name="仁園 呂" userId="eef67f80-1e14-4c90-a22b-aad4575b3ef9" providerId="ADAL" clId="{E007D48F-F65A-4DB5-8EE3-999BD313FCBD}" dt="2020-05-31T06:18:26.239" v="3910"/>
          <ac:inkMkLst>
            <pc:docMk/>
            <pc:sldMk cId="0" sldId="271"/>
            <ac:inkMk id="14420" creationId="{C0336E89-5DAE-41B0-B3F8-AB700D55EB81}"/>
          </ac:inkMkLst>
        </pc:inkChg>
        <pc:inkChg chg="add del mod">
          <ac:chgData name="仁園 呂" userId="eef67f80-1e14-4c90-a22b-aad4575b3ef9" providerId="ADAL" clId="{E007D48F-F65A-4DB5-8EE3-999BD313FCBD}" dt="2020-05-31T06:18:26.238" v="3906"/>
          <ac:inkMkLst>
            <pc:docMk/>
            <pc:sldMk cId="0" sldId="271"/>
            <ac:inkMk id="14421" creationId="{7EBE19EB-7AAA-42F8-B91B-7BACE810849D}"/>
          </ac:inkMkLst>
        </pc:inkChg>
        <pc:inkChg chg="add del mod">
          <ac:chgData name="仁園 呂" userId="eef67f80-1e14-4c90-a22b-aad4575b3ef9" providerId="ADAL" clId="{E007D48F-F65A-4DB5-8EE3-999BD313FCBD}" dt="2020-05-31T06:18:26.239" v="3908"/>
          <ac:inkMkLst>
            <pc:docMk/>
            <pc:sldMk cId="0" sldId="271"/>
            <ac:inkMk id="14423" creationId="{03E24AB7-6992-4CBC-841C-9AC1226296FE}"/>
          </ac:inkMkLst>
        </pc:inkChg>
        <pc:inkChg chg="add del">
          <ac:chgData name="仁園 呂" userId="eef67f80-1e14-4c90-a22b-aad4575b3ef9" providerId="ADAL" clId="{E007D48F-F65A-4DB5-8EE3-999BD313FCBD}" dt="2020-05-31T06:18:13.198" v="3893"/>
          <ac:inkMkLst>
            <pc:docMk/>
            <pc:sldMk cId="0" sldId="271"/>
            <ac:inkMk id="14425" creationId="{24294B43-730F-42E7-81B0-807E3DC33E24}"/>
          </ac:inkMkLst>
        </pc:inkChg>
        <pc:inkChg chg="add del">
          <ac:chgData name="仁園 呂" userId="eef67f80-1e14-4c90-a22b-aad4575b3ef9" providerId="ADAL" clId="{E007D48F-F65A-4DB5-8EE3-999BD313FCBD}" dt="2020-05-31T06:18:13.198" v="3891"/>
          <ac:inkMkLst>
            <pc:docMk/>
            <pc:sldMk cId="0" sldId="271"/>
            <ac:inkMk id="14426" creationId="{3DEE9B00-7986-4CD0-BE7F-73AF038CA6BD}"/>
          </ac:inkMkLst>
        </pc:inkChg>
        <pc:inkChg chg="add mod">
          <ac:chgData name="仁園 呂" userId="eef67f80-1e14-4c90-a22b-aad4575b3ef9" providerId="ADAL" clId="{E007D48F-F65A-4DB5-8EE3-999BD313FCBD}" dt="2020-05-31T06:18:13.198" v="3892"/>
          <ac:inkMkLst>
            <pc:docMk/>
            <pc:sldMk cId="0" sldId="271"/>
            <ac:inkMk id="14427" creationId="{8D3B236A-5ECD-4D80-AF64-E731AF9F8794}"/>
          </ac:inkMkLst>
        </pc:inkChg>
        <pc:inkChg chg="add del">
          <ac:chgData name="仁園 呂" userId="eef67f80-1e14-4c90-a22b-aad4575b3ef9" providerId="ADAL" clId="{E007D48F-F65A-4DB5-8EE3-999BD313FCBD}" dt="2020-05-31T06:18:13.198" v="3894"/>
          <ac:inkMkLst>
            <pc:docMk/>
            <pc:sldMk cId="0" sldId="271"/>
            <ac:inkMk id="14428" creationId="{E9F90CCC-D502-40A6-947F-561459CC6C73}"/>
          </ac:inkMkLst>
        </pc:inkChg>
        <pc:inkChg chg="add del mod">
          <ac:chgData name="仁園 呂" userId="eef67f80-1e14-4c90-a22b-aad4575b3ef9" providerId="ADAL" clId="{E007D48F-F65A-4DB5-8EE3-999BD313FCBD}" dt="2020-05-31T06:18:26.239" v="3909"/>
          <ac:inkMkLst>
            <pc:docMk/>
            <pc:sldMk cId="0" sldId="271"/>
            <ac:inkMk id="14429" creationId="{81D3CD8F-F6D5-45E1-BF7F-33D070D2206A}"/>
          </ac:inkMkLst>
        </pc:inkChg>
        <pc:inkChg chg="add del mod">
          <ac:chgData name="仁園 呂" userId="eef67f80-1e14-4c90-a22b-aad4575b3ef9" providerId="ADAL" clId="{E007D48F-F65A-4DB5-8EE3-999BD313FCBD}" dt="2020-05-31T06:18:26.238" v="3907"/>
          <ac:inkMkLst>
            <pc:docMk/>
            <pc:sldMk cId="0" sldId="271"/>
            <ac:inkMk id="14430" creationId="{D1D8BFA1-C432-47DA-A207-7AE8558EE4AC}"/>
          </ac:inkMkLst>
        </pc:inkChg>
        <pc:inkChg chg="add del mod">
          <ac:chgData name="仁園 呂" userId="eef67f80-1e14-4c90-a22b-aad4575b3ef9" providerId="ADAL" clId="{E007D48F-F65A-4DB5-8EE3-999BD313FCBD}" dt="2020-05-31T06:18:26.238" v="3904"/>
          <ac:inkMkLst>
            <pc:docMk/>
            <pc:sldMk cId="0" sldId="271"/>
            <ac:inkMk id="14432" creationId="{86235F8E-9D47-45EE-918F-873380AC358B}"/>
          </ac:inkMkLst>
        </pc:inkChg>
        <pc:inkChg chg="add del mod">
          <ac:chgData name="仁園 呂" userId="eef67f80-1e14-4c90-a22b-aad4575b3ef9" providerId="ADAL" clId="{E007D48F-F65A-4DB5-8EE3-999BD313FCBD}" dt="2020-05-31T06:18:26.239" v="3911"/>
          <ac:inkMkLst>
            <pc:docMk/>
            <pc:sldMk cId="0" sldId="271"/>
            <ac:inkMk id="14433" creationId="{72C4CDDD-0BA2-48DA-916D-288FBAD5B2D4}"/>
          </ac:inkMkLst>
        </pc:inkChg>
        <pc:inkChg chg="add del mod">
          <ac:chgData name="仁園 呂" userId="eef67f80-1e14-4c90-a22b-aad4575b3ef9" providerId="ADAL" clId="{E007D48F-F65A-4DB5-8EE3-999BD313FCBD}" dt="2020-05-31T06:18:26.238" v="3905"/>
          <ac:inkMkLst>
            <pc:docMk/>
            <pc:sldMk cId="0" sldId="271"/>
            <ac:inkMk id="14435" creationId="{D8B2B096-AF6E-4816-8728-C601D7BB32A0}"/>
          </ac:inkMkLst>
        </pc:inkChg>
        <pc:inkChg chg="add del mod">
          <ac:chgData name="仁園 呂" userId="eef67f80-1e14-4c90-a22b-aad4575b3ef9" providerId="ADAL" clId="{E007D48F-F65A-4DB5-8EE3-999BD313FCBD}" dt="2020-05-31T06:18:26.240" v="3912"/>
          <ac:inkMkLst>
            <pc:docMk/>
            <pc:sldMk cId="0" sldId="271"/>
            <ac:inkMk id="14436" creationId="{6E6816DD-AB5D-4945-A961-EDD10F258B23}"/>
          </ac:inkMkLst>
        </pc:inkChg>
        <pc:inkChg chg="add del mod">
          <ac:chgData name="仁園 呂" userId="eef67f80-1e14-4c90-a22b-aad4575b3ef9" providerId="ADAL" clId="{E007D48F-F65A-4DB5-8EE3-999BD313FCBD}" dt="2020-05-31T06:18:43.730" v="3936"/>
          <ac:inkMkLst>
            <pc:docMk/>
            <pc:sldMk cId="0" sldId="271"/>
            <ac:inkMk id="14438" creationId="{90B51577-30AC-43F5-8B33-FC5D6DCCFCAA}"/>
          </ac:inkMkLst>
        </pc:inkChg>
        <pc:inkChg chg="add del mod">
          <ac:chgData name="仁園 呂" userId="eef67f80-1e14-4c90-a22b-aad4575b3ef9" providerId="ADAL" clId="{E007D48F-F65A-4DB5-8EE3-999BD313FCBD}" dt="2020-05-31T06:18:43.729" v="3934"/>
          <ac:inkMkLst>
            <pc:docMk/>
            <pc:sldMk cId="0" sldId="271"/>
            <ac:inkMk id="14439" creationId="{024EA23E-DBD2-45B0-9626-E1733BB6B15C}"/>
          </ac:inkMkLst>
        </pc:inkChg>
        <pc:inkChg chg="add del mod">
          <ac:chgData name="仁園 呂" userId="eef67f80-1e14-4c90-a22b-aad4575b3ef9" providerId="ADAL" clId="{E007D48F-F65A-4DB5-8EE3-999BD313FCBD}" dt="2020-05-31T06:18:43.728" v="3931"/>
          <ac:inkMkLst>
            <pc:docMk/>
            <pc:sldMk cId="0" sldId="271"/>
            <ac:inkMk id="14440" creationId="{A122C19D-CE26-4A36-BC70-755F7C31A291}"/>
          </ac:inkMkLst>
        </pc:inkChg>
        <pc:inkChg chg="add del mod">
          <ac:chgData name="仁園 呂" userId="eef67f80-1e14-4c90-a22b-aad4575b3ef9" providerId="ADAL" clId="{E007D48F-F65A-4DB5-8EE3-999BD313FCBD}" dt="2020-05-31T06:18:43.728" v="3929"/>
          <ac:inkMkLst>
            <pc:docMk/>
            <pc:sldMk cId="0" sldId="271"/>
            <ac:inkMk id="14441" creationId="{A5D4B497-0A1B-40C4-91FE-287B2E2B032E}"/>
          </ac:inkMkLst>
        </pc:inkChg>
        <pc:inkChg chg="add del mod">
          <ac:chgData name="仁園 呂" userId="eef67f80-1e14-4c90-a22b-aad4575b3ef9" providerId="ADAL" clId="{E007D48F-F65A-4DB5-8EE3-999BD313FCBD}" dt="2020-05-31T06:18:43.727" v="3927"/>
          <ac:inkMkLst>
            <pc:docMk/>
            <pc:sldMk cId="0" sldId="271"/>
            <ac:inkMk id="14442" creationId="{5E6AD5B3-C902-4130-AFC3-E2EB938A5D6C}"/>
          </ac:inkMkLst>
        </pc:inkChg>
        <pc:inkChg chg="add del mod">
          <ac:chgData name="仁園 呂" userId="eef67f80-1e14-4c90-a22b-aad4575b3ef9" providerId="ADAL" clId="{E007D48F-F65A-4DB5-8EE3-999BD313FCBD}" dt="2020-05-31T06:18:43.728" v="3930"/>
          <ac:inkMkLst>
            <pc:docMk/>
            <pc:sldMk cId="0" sldId="271"/>
            <ac:inkMk id="14443" creationId="{B28AB4A7-4F7C-446F-A5BB-25CDFDE6B53A}"/>
          </ac:inkMkLst>
        </pc:inkChg>
        <pc:inkChg chg="add del mod">
          <ac:chgData name="仁園 呂" userId="eef67f80-1e14-4c90-a22b-aad4575b3ef9" providerId="ADAL" clId="{E007D48F-F65A-4DB5-8EE3-999BD313FCBD}" dt="2020-05-31T06:18:43.729" v="3932"/>
          <ac:inkMkLst>
            <pc:docMk/>
            <pc:sldMk cId="0" sldId="271"/>
            <ac:inkMk id="14444" creationId="{0A4578C1-5EF1-43E5-AA01-B71C92D2B4FA}"/>
          </ac:inkMkLst>
        </pc:inkChg>
        <pc:inkChg chg="add del mod">
          <ac:chgData name="仁園 呂" userId="eef67f80-1e14-4c90-a22b-aad4575b3ef9" providerId="ADAL" clId="{E007D48F-F65A-4DB5-8EE3-999BD313FCBD}" dt="2020-05-31T06:18:43.729" v="3933"/>
          <ac:inkMkLst>
            <pc:docMk/>
            <pc:sldMk cId="0" sldId="271"/>
            <ac:inkMk id="14445" creationId="{D0F74522-1A70-4109-9216-75E812AF5C2A}"/>
          </ac:inkMkLst>
        </pc:inkChg>
        <pc:inkChg chg="add del mod">
          <ac:chgData name="仁園 呂" userId="eef67f80-1e14-4c90-a22b-aad4575b3ef9" providerId="ADAL" clId="{E007D48F-F65A-4DB5-8EE3-999BD313FCBD}" dt="2020-05-31T06:18:43.727" v="3926"/>
          <ac:inkMkLst>
            <pc:docMk/>
            <pc:sldMk cId="0" sldId="271"/>
            <ac:inkMk id="14446" creationId="{51FEB168-8C07-48F7-8DD8-F92E8E0E2F9C}"/>
          </ac:inkMkLst>
        </pc:inkChg>
        <pc:inkChg chg="add del mod">
          <ac:chgData name="仁園 呂" userId="eef67f80-1e14-4c90-a22b-aad4575b3ef9" providerId="ADAL" clId="{E007D48F-F65A-4DB5-8EE3-999BD313FCBD}" dt="2020-05-31T06:18:43.729" v="3935"/>
          <ac:inkMkLst>
            <pc:docMk/>
            <pc:sldMk cId="0" sldId="271"/>
            <ac:inkMk id="14447" creationId="{16AD6270-6263-4FD8-A0AE-8E89E2A1C35C}"/>
          </ac:inkMkLst>
        </pc:inkChg>
        <pc:inkChg chg="add del mod">
          <ac:chgData name="仁園 呂" userId="eef67f80-1e14-4c90-a22b-aad4575b3ef9" providerId="ADAL" clId="{E007D48F-F65A-4DB5-8EE3-999BD313FCBD}" dt="2020-05-31T06:18:43.728" v="3928"/>
          <ac:inkMkLst>
            <pc:docMk/>
            <pc:sldMk cId="0" sldId="271"/>
            <ac:inkMk id="14448" creationId="{9A9F3C7C-8419-4D02-A42E-4052197424F6}"/>
          </ac:inkMkLst>
        </pc:inkChg>
        <pc:inkChg chg="add mod">
          <ac:chgData name="仁園 呂" userId="eef67f80-1e14-4c90-a22b-aad4575b3ef9" providerId="ADAL" clId="{E007D48F-F65A-4DB5-8EE3-999BD313FCBD}" dt="2020-05-31T06:20:03.915" v="4051"/>
          <ac:inkMkLst>
            <pc:docMk/>
            <pc:sldMk cId="0" sldId="271"/>
            <ac:inkMk id="14450" creationId="{91049F7A-AAAB-4C38-B975-FE732D7E9A4E}"/>
          </ac:inkMkLst>
        </pc:inkChg>
        <pc:inkChg chg="add mod">
          <ac:chgData name="仁園 呂" userId="eef67f80-1e14-4c90-a22b-aad4575b3ef9" providerId="ADAL" clId="{E007D48F-F65A-4DB5-8EE3-999BD313FCBD}" dt="2020-05-31T06:20:03.915" v="4051"/>
          <ac:inkMkLst>
            <pc:docMk/>
            <pc:sldMk cId="0" sldId="271"/>
            <ac:inkMk id="14451" creationId="{2DCE1B2A-55E5-4AAF-A515-B8CAC3EFE48B}"/>
          </ac:inkMkLst>
        </pc:inkChg>
        <pc:inkChg chg="add mod">
          <ac:chgData name="仁園 呂" userId="eef67f80-1e14-4c90-a22b-aad4575b3ef9" providerId="ADAL" clId="{E007D48F-F65A-4DB5-8EE3-999BD313FCBD}" dt="2020-05-31T06:20:03.915" v="4051"/>
          <ac:inkMkLst>
            <pc:docMk/>
            <pc:sldMk cId="0" sldId="271"/>
            <ac:inkMk id="14452" creationId="{932358F0-7886-49D2-8A91-355EA3042523}"/>
          </ac:inkMkLst>
        </pc:inkChg>
        <pc:inkChg chg="add mod">
          <ac:chgData name="仁園 呂" userId="eef67f80-1e14-4c90-a22b-aad4575b3ef9" providerId="ADAL" clId="{E007D48F-F65A-4DB5-8EE3-999BD313FCBD}" dt="2020-05-31T06:20:03.915" v="4051"/>
          <ac:inkMkLst>
            <pc:docMk/>
            <pc:sldMk cId="0" sldId="271"/>
            <ac:inkMk id="14453" creationId="{46BB0C25-F9DF-482B-B7F7-4C015466CDA5}"/>
          </ac:inkMkLst>
        </pc:inkChg>
        <pc:inkChg chg="add mod">
          <ac:chgData name="仁園 呂" userId="eef67f80-1e14-4c90-a22b-aad4575b3ef9" providerId="ADAL" clId="{E007D48F-F65A-4DB5-8EE3-999BD313FCBD}" dt="2020-05-31T06:20:03.915" v="4051"/>
          <ac:inkMkLst>
            <pc:docMk/>
            <pc:sldMk cId="0" sldId="271"/>
            <ac:inkMk id="14454" creationId="{E68ABD73-A9EA-4160-9AD7-934063715451}"/>
          </ac:inkMkLst>
        </pc:inkChg>
        <pc:inkChg chg="add mod">
          <ac:chgData name="仁園 呂" userId="eef67f80-1e14-4c90-a22b-aad4575b3ef9" providerId="ADAL" clId="{E007D48F-F65A-4DB5-8EE3-999BD313FCBD}" dt="2020-05-31T06:20:03.915" v="4051"/>
          <ac:inkMkLst>
            <pc:docMk/>
            <pc:sldMk cId="0" sldId="271"/>
            <ac:inkMk id="14455" creationId="{CA15F0B8-D9E5-44A6-B76D-BC568CDC327E}"/>
          </ac:inkMkLst>
        </pc:inkChg>
        <pc:inkChg chg="add mod">
          <ac:chgData name="仁園 呂" userId="eef67f80-1e14-4c90-a22b-aad4575b3ef9" providerId="ADAL" clId="{E007D48F-F65A-4DB5-8EE3-999BD313FCBD}" dt="2020-05-31T06:20:03.915" v="4051"/>
          <ac:inkMkLst>
            <pc:docMk/>
            <pc:sldMk cId="0" sldId="271"/>
            <ac:inkMk id="14456" creationId="{A6327CC1-07D6-4808-8033-7BE1A47262CF}"/>
          </ac:inkMkLst>
        </pc:inkChg>
        <pc:inkChg chg="add mod">
          <ac:chgData name="仁園 呂" userId="eef67f80-1e14-4c90-a22b-aad4575b3ef9" providerId="ADAL" clId="{E007D48F-F65A-4DB5-8EE3-999BD313FCBD}" dt="2020-05-31T06:20:03.915" v="4051"/>
          <ac:inkMkLst>
            <pc:docMk/>
            <pc:sldMk cId="0" sldId="271"/>
            <ac:inkMk id="14457" creationId="{A591FD4D-4A98-45F5-B436-8DCB5E200B81}"/>
          </ac:inkMkLst>
        </pc:inkChg>
        <pc:inkChg chg="add mod">
          <ac:chgData name="仁園 呂" userId="eef67f80-1e14-4c90-a22b-aad4575b3ef9" providerId="ADAL" clId="{E007D48F-F65A-4DB5-8EE3-999BD313FCBD}" dt="2020-05-31T06:20:03.915" v="4051"/>
          <ac:inkMkLst>
            <pc:docMk/>
            <pc:sldMk cId="0" sldId="271"/>
            <ac:inkMk id="14458" creationId="{902BA484-C99A-4CFB-B7E6-EDA639FEDFA2}"/>
          </ac:inkMkLst>
        </pc:inkChg>
        <pc:inkChg chg="add mod">
          <ac:chgData name="仁園 呂" userId="eef67f80-1e14-4c90-a22b-aad4575b3ef9" providerId="ADAL" clId="{E007D48F-F65A-4DB5-8EE3-999BD313FCBD}" dt="2020-05-31T06:20:03.915" v="4051"/>
          <ac:inkMkLst>
            <pc:docMk/>
            <pc:sldMk cId="0" sldId="271"/>
            <ac:inkMk id="14459" creationId="{AE9FDA5C-345D-41CF-9D4F-34B6508F62BA}"/>
          </ac:inkMkLst>
        </pc:inkChg>
        <pc:inkChg chg="add mod">
          <ac:chgData name="仁園 呂" userId="eef67f80-1e14-4c90-a22b-aad4575b3ef9" providerId="ADAL" clId="{E007D48F-F65A-4DB5-8EE3-999BD313FCBD}" dt="2020-05-31T06:20:03.915" v="4051"/>
          <ac:inkMkLst>
            <pc:docMk/>
            <pc:sldMk cId="0" sldId="271"/>
            <ac:inkMk id="14460" creationId="{DBD0FAD6-5AA3-4655-B1B5-FDC4CB0A4077}"/>
          </ac:inkMkLst>
        </pc:inkChg>
        <pc:inkChg chg="add mod">
          <ac:chgData name="仁園 呂" userId="eef67f80-1e14-4c90-a22b-aad4575b3ef9" providerId="ADAL" clId="{E007D48F-F65A-4DB5-8EE3-999BD313FCBD}" dt="2020-05-31T06:20:03.915" v="4051"/>
          <ac:inkMkLst>
            <pc:docMk/>
            <pc:sldMk cId="0" sldId="271"/>
            <ac:inkMk id="14461" creationId="{5E0517EB-E1BE-4342-9D4F-190B5F090F3E}"/>
          </ac:inkMkLst>
        </pc:inkChg>
        <pc:inkChg chg="add mod">
          <ac:chgData name="仁園 呂" userId="eef67f80-1e14-4c90-a22b-aad4575b3ef9" providerId="ADAL" clId="{E007D48F-F65A-4DB5-8EE3-999BD313FCBD}" dt="2020-05-31T06:20:03.915" v="4051"/>
          <ac:inkMkLst>
            <pc:docMk/>
            <pc:sldMk cId="0" sldId="271"/>
            <ac:inkMk id="14462" creationId="{735CCA0D-BABB-49D6-B4C1-DF02E0512E4E}"/>
          </ac:inkMkLst>
        </pc:inkChg>
        <pc:inkChg chg="add del">
          <ac:chgData name="仁園 呂" userId="eef67f80-1e14-4c90-a22b-aad4575b3ef9" providerId="ADAL" clId="{E007D48F-F65A-4DB5-8EE3-999BD313FCBD}" dt="2020-05-31T06:18:54.101" v="3951"/>
          <ac:inkMkLst>
            <pc:docMk/>
            <pc:sldMk cId="0" sldId="271"/>
            <ac:inkMk id="14463" creationId="{E8BD2952-FB74-4208-BA27-0B4388348AC5}"/>
          </ac:inkMkLst>
        </pc:inkChg>
        <pc:inkChg chg="add mod">
          <ac:chgData name="仁園 呂" userId="eef67f80-1e14-4c90-a22b-aad4575b3ef9" providerId="ADAL" clId="{E007D48F-F65A-4DB5-8EE3-999BD313FCBD}" dt="2020-05-31T06:20:03.915" v="4051"/>
          <ac:inkMkLst>
            <pc:docMk/>
            <pc:sldMk cId="0" sldId="271"/>
            <ac:inkMk id="14465" creationId="{AAA209F4-87A4-4945-93CF-39CB7172D083}"/>
          </ac:inkMkLst>
        </pc:inkChg>
        <pc:inkChg chg="add mod">
          <ac:chgData name="仁園 呂" userId="eef67f80-1e14-4c90-a22b-aad4575b3ef9" providerId="ADAL" clId="{E007D48F-F65A-4DB5-8EE3-999BD313FCBD}" dt="2020-05-31T06:20:03.915" v="4051"/>
          <ac:inkMkLst>
            <pc:docMk/>
            <pc:sldMk cId="0" sldId="271"/>
            <ac:inkMk id="14466" creationId="{3A053450-04A4-4B08-A033-4D8EB12BFEB6}"/>
          </ac:inkMkLst>
        </pc:inkChg>
        <pc:inkChg chg="add mod">
          <ac:chgData name="仁園 呂" userId="eef67f80-1e14-4c90-a22b-aad4575b3ef9" providerId="ADAL" clId="{E007D48F-F65A-4DB5-8EE3-999BD313FCBD}" dt="2020-05-31T06:20:03.915" v="4051"/>
          <ac:inkMkLst>
            <pc:docMk/>
            <pc:sldMk cId="0" sldId="271"/>
            <ac:inkMk id="14467" creationId="{7DDC8201-B795-4486-953D-C076481692ED}"/>
          </ac:inkMkLst>
        </pc:inkChg>
        <pc:inkChg chg="add mod">
          <ac:chgData name="仁園 呂" userId="eef67f80-1e14-4c90-a22b-aad4575b3ef9" providerId="ADAL" clId="{E007D48F-F65A-4DB5-8EE3-999BD313FCBD}" dt="2020-05-31T06:20:03.915" v="4051"/>
          <ac:inkMkLst>
            <pc:docMk/>
            <pc:sldMk cId="0" sldId="271"/>
            <ac:inkMk id="14468" creationId="{FF2C70CE-A3FD-4522-99CF-93AB119F132D}"/>
          </ac:inkMkLst>
        </pc:inkChg>
        <pc:inkChg chg="add mod">
          <ac:chgData name="仁園 呂" userId="eef67f80-1e14-4c90-a22b-aad4575b3ef9" providerId="ADAL" clId="{E007D48F-F65A-4DB5-8EE3-999BD313FCBD}" dt="2020-05-31T06:20:03.915" v="4051"/>
          <ac:inkMkLst>
            <pc:docMk/>
            <pc:sldMk cId="0" sldId="271"/>
            <ac:inkMk id="14469" creationId="{E387A925-D95D-441B-B187-CB91C25A54ED}"/>
          </ac:inkMkLst>
        </pc:inkChg>
        <pc:inkChg chg="add mod">
          <ac:chgData name="仁園 呂" userId="eef67f80-1e14-4c90-a22b-aad4575b3ef9" providerId="ADAL" clId="{E007D48F-F65A-4DB5-8EE3-999BD313FCBD}" dt="2020-05-31T06:20:03.915" v="4051"/>
          <ac:inkMkLst>
            <pc:docMk/>
            <pc:sldMk cId="0" sldId="271"/>
            <ac:inkMk id="14470" creationId="{DB427DE8-B27E-48B9-824C-BED0CC13B21A}"/>
          </ac:inkMkLst>
        </pc:inkChg>
        <pc:inkChg chg="add mod">
          <ac:chgData name="仁園 呂" userId="eef67f80-1e14-4c90-a22b-aad4575b3ef9" providerId="ADAL" clId="{E007D48F-F65A-4DB5-8EE3-999BD313FCBD}" dt="2020-05-31T06:20:03.915" v="4051"/>
          <ac:inkMkLst>
            <pc:docMk/>
            <pc:sldMk cId="0" sldId="271"/>
            <ac:inkMk id="14471" creationId="{89ACBDB3-281D-4776-B43D-DA1807D6243C}"/>
          </ac:inkMkLst>
        </pc:inkChg>
        <pc:inkChg chg="add mod">
          <ac:chgData name="仁園 呂" userId="eef67f80-1e14-4c90-a22b-aad4575b3ef9" providerId="ADAL" clId="{E007D48F-F65A-4DB5-8EE3-999BD313FCBD}" dt="2020-05-31T06:20:03.915" v="4051"/>
          <ac:inkMkLst>
            <pc:docMk/>
            <pc:sldMk cId="0" sldId="271"/>
            <ac:inkMk id="14472" creationId="{E2FF952B-CA51-4F5D-B4B4-C0D5B1144DC1}"/>
          </ac:inkMkLst>
        </pc:inkChg>
        <pc:inkChg chg="add mod">
          <ac:chgData name="仁園 呂" userId="eef67f80-1e14-4c90-a22b-aad4575b3ef9" providerId="ADAL" clId="{E007D48F-F65A-4DB5-8EE3-999BD313FCBD}" dt="2020-05-31T06:20:03.915" v="4051"/>
          <ac:inkMkLst>
            <pc:docMk/>
            <pc:sldMk cId="0" sldId="271"/>
            <ac:inkMk id="14473" creationId="{A7D10D5E-76EA-4094-8D15-F302164D7887}"/>
          </ac:inkMkLst>
        </pc:inkChg>
        <pc:inkChg chg="add mod">
          <ac:chgData name="仁園 呂" userId="eef67f80-1e14-4c90-a22b-aad4575b3ef9" providerId="ADAL" clId="{E007D48F-F65A-4DB5-8EE3-999BD313FCBD}" dt="2020-05-31T06:20:03.915" v="4051"/>
          <ac:inkMkLst>
            <pc:docMk/>
            <pc:sldMk cId="0" sldId="271"/>
            <ac:inkMk id="14474" creationId="{48E22820-63DD-4787-AA98-F591B508B98D}"/>
          </ac:inkMkLst>
        </pc:inkChg>
        <pc:inkChg chg="add mod">
          <ac:chgData name="仁園 呂" userId="eef67f80-1e14-4c90-a22b-aad4575b3ef9" providerId="ADAL" clId="{E007D48F-F65A-4DB5-8EE3-999BD313FCBD}" dt="2020-05-31T06:20:03.915" v="4051"/>
          <ac:inkMkLst>
            <pc:docMk/>
            <pc:sldMk cId="0" sldId="271"/>
            <ac:inkMk id="14475" creationId="{9C24A227-D2BE-449F-9491-68D5787220BE}"/>
          </ac:inkMkLst>
        </pc:inkChg>
        <pc:inkChg chg="add mod">
          <ac:chgData name="仁園 呂" userId="eef67f80-1e14-4c90-a22b-aad4575b3ef9" providerId="ADAL" clId="{E007D48F-F65A-4DB5-8EE3-999BD313FCBD}" dt="2020-05-31T06:20:03.915" v="4051"/>
          <ac:inkMkLst>
            <pc:docMk/>
            <pc:sldMk cId="0" sldId="271"/>
            <ac:inkMk id="14476" creationId="{BB320869-CD77-4955-92DE-6C41F41623FC}"/>
          </ac:inkMkLst>
        </pc:inkChg>
        <pc:inkChg chg="add mod">
          <ac:chgData name="仁園 呂" userId="eef67f80-1e14-4c90-a22b-aad4575b3ef9" providerId="ADAL" clId="{E007D48F-F65A-4DB5-8EE3-999BD313FCBD}" dt="2020-05-31T06:20:03.915" v="4051"/>
          <ac:inkMkLst>
            <pc:docMk/>
            <pc:sldMk cId="0" sldId="271"/>
            <ac:inkMk id="14477" creationId="{8EE083DA-185B-4740-A2F6-A86FA3BEF8A3}"/>
          </ac:inkMkLst>
        </pc:inkChg>
        <pc:inkChg chg="add mod">
          <ac:chgData name="仁園 呂" userId="eef67f80-1e14-4c90-a22b-aad4575b3ef9" providerId="ADAL" clId="{E007D48F-F65A-4DB5-8EE3-999BD313FCBD}" dt="2020-05-31T06:20:03.915" v="4051"/>
          <ac:inkMkLst>
            <pc:docMk/>
            <pc:sldMk cId="0" sldId="271"/>
            <ac:inkMk id="14478" creationId="{DF6C1B07-6A47-404D-80DB-9012873F2DD2}"/>
          </ac:inkMkLst>
        </pc:inkChg>
        <pc:inkChg chg="add mod">
          <ac:chgData name="仁園 呂" userId="eef67f80-1e14-4c90-a22b-aad4575b3ef9" providerId="ADAL" clId="{E007D48F-F65A-4DB5-8EE3-999BD313FCBD}" dt="2020-05-31T06:20:03.915" v="4051"/>
          <ac:inkMkLst>
            <pc:docMk/>
            <pc:sldMk cId="0" sldId="271"/>
            <ac:inkMk id="14479" creationId="{A6D6445D-5585-4B49-A72E-1FFD588C7877}"/>
          </ac:inkMkLst>
        </pc:inkChg>
        <pc:inkChg chg="add mod">
          <ac:chgData name="仁園 呂" userId="eef67f80-1e14-4c90-a22b-aad4575b3ef9" providerId="ADAL" clId="{E007D48F-F65A-4DB5-8EE3-999BD313FCBD}" dt="2020-05-31T06:20:03.915" v="4051"/>
          <ac:inkMkLst>
            <pc:docMk/>
            <pc:sldMk cId="0" sldId="271"/>
            <ac:inkMk id="14480" creationId="{75289838-BD44-40B1-806D-6143DD1EE3E2}"/>
          </ac:inkMkLst>
        </pc:inkChg>
        <pc:inkChg chg="add mod">
          <ac:chgData name="仁園 呂" userId="eef67f80-1e14-4c90-a22b-aad4575b3ef9" providerId="ADAL" clId="{E007D48F-F65A-4DB5-8EE3-999BD313FCBD}" dt="2020-05-31T06:20:03.915" v="4051"/>
          <ac:inkMkLst>
            <pc:docMk/>
            <pc:sldMk cId="0" sldId="271"/>
            <ac:inkMk id="14481" creationId="{3E56C6F2-E7D5-407A-9A64-3395D99AB00E}"/>
          </ac:inkMkLst>
        </pc:inkChg>
        <pc:inkChg chg="add mod">
          <ac:chgData name="仁園 呂" userId="eef67f80-1e14-4c90-a22b-aad4575b3ef9" providerId="ADAL" clId="{E007D48F-F65A-4DB5-8EE3-999BD313FCBD}" dt="2020-05-31T06:20:03.915" v="4051"/>
          <ac:inkMkLst>
            <pc:docMk/>
            <pc:sldMk cId="0" sldId="271"/>
            <ac:inkMk id="14483" creationId="{7A69F15B-F923-47B5-9F0E-DBE3F7865404}"/>
          </ac:inkMkLst>
        </pc:inkChg>
        <pc:inkChg chg="add mod">
          <ac:chgData name="仁園 呂" userId="eef67f80-1e14-4c90-a22b-aad4575b3ef9" providerId="ADAL" clId="{E007D48F-F65A-4DB5-8EE3-999BD313FCBD}" dt="2020-05-31T06:20:03.915" v="4051"/>
          <ac:inkMkLst>
            <pc:docMk/>
            <pc:sldMk cId="0" sldId="271"/>
            <ac:inkMk id="14484" creationId="{FFD4F145-6581-4F2A-9219-0E61BC07ECAF}"/>
          </ac:inkMkLst>
        </pc:inkChg>
        <pc:inkChg chg="add mod">
          <ac:chgData name="仁園 呂" userId="eef67f80-1e14-4c90-a22b-aad4575b3ef9" providerId="ADAL" clId="{E007D48F-F65A-4DB5-8EE3-999BD313FCBD}" dt="2020-05-31T06:20:03.915" v="4051"/>
          <ac:inkMkLst>
            <pc:docMk/>
            <pc:sldMk cId="0" sldId="271"/>
            <ac:inkMk id="14486" creationId="{922AB4B7-C38A-449D-8121-F2C5F24A2507}"/>
          </ac:inkMkLst>
        </pc:inkChg>
        <pc:inkChg chg="add mod">
          <ac:chgData name="仁園 呂" userId="eef67f80-1e14-4c90-a22b-aad4575b3ef9" providerId="ADAL" clId="{E007D48F-F65A-4DB5-8EE3-999BD313FCBD}" dt="2020-05-31T06:20:03.915" v="4051"/>
          <ac:inkMkLst>
            <pc:docMk/>
            <pc:sldMk cId="0" sldId="271"/>
            <ac:inkMk id="14487" creationId="{9F8F833C-E546-4FAE-A9E6-DB3BEB3B2FA8}"/>
          </ac:inkMkLst>
        </pc:inkChg>
        <pc:inkChg chg="add mod">
          <ac:chgData name="仁園 呂" userId="eef67f80-1e14-4c90-a22b-aad4575b3ef9" providerId="ADAL" clId="{E007D48F-F65A-4DB5-8EE3-999BD313FCBD}" dt="2020-05-31T06:20:03.915" v="4051"/>
          <ac:inkMkLst>
            <pc:docMk/>
            <pc:sldMk cId="0" sldId="271"/>
            <ac:inkMk id="14488" creationId="{ED55FDB9-0DC9-4AA1-A231-3FC01973A778}"/>
          </ac:inkMkLst>
        </pc:inkChg>
        <pc:inkChg chg="add mod">
          <ac:chgData name="仁園 呂" userId="eef67f80-1e14-4c90-a22b-aad4575b3ef9" providerId="ADAL" clId="{E007D48F-F65A-4DB5-8EE3-999BD313FCBD}" dt="2020-05-31T06:20:03.915" v="4051"/>
          <ac:inkMkLst>
            <pc:docMk/>
            <pc:sldMk cId="0" sldId="271"/>
            <ac:inkMk id="14489" creationId="{341D6B6E-A30E-49FF-BC08-83F2A6A31B39}"/>
          </ac:inkMkLst>
        </pc:inkChg>
        <pc:inkChg chg="add mod">
          <ac:chgData name="仁園 呂" userId="eef67f80-1e14-4c90-a22b-aad4575b3ef9" providerId="ADAL" clId="{E007D48F-F65A-4DB5-8EE3-999BD313FCBD}" dt="2020-05-31T06:19:21.098" v="3996"/>
          <ac:inkMkLst>
            <pc:docMk/>
            <pc:sldMk cId="0" sldId="271"/>
            <ac:inkMk id="14491" creationId="{00905C75-C8CD-4DF3-B558-B465786DB46B}"/>
          </ac:inkMkLst>
        </pc:inkChg>
        <pc:inkChg chg="add mod">
          <ac:chgData name="仁園 呂" userId="eef67f80-1e14-4c90-a22b-aad4575b3ef9" providerId="ADAL" clId="{E007D48F-F65A-4DB5-8EE3-999BD313FCBD}" dt="2020-05-31T06:19:21.098" v="3996"/>
          <ac:inkMkLst>
            <pc:docMk/>
            <pc:sldMk cId="0" sldId="271"/>
            <ac:inkMk id="14492" creationId="{E19B91D0-EE39-4537-B4DA-AC2B0CD98AFA}"/>
          </ac:inkMkLst>
        </pc:inkChg>
        <pc:inkChg chg="add mod">
          <ac:chgData name="仁園 呂" userId="eef67f80-1e14-4c90-a22b-aad4575b3ef9" providerId="ADAL" clId="{E007D48F-F65A-4DB5-8EE3-999BD313FCBD}" dt="2020-05-31T06:19:21.098" v="3996"/>
          <ac:inkMkLst>
            <pc:docMk/>
            <pc:sldMk cId="0" sldId="271"/>
            <ac:inkMk id="14493" creationId="{BFC1FD3E-BD06-4721-8A6B-E05AFECECA34}"/>
          </ac:inkMkLst>
        </pc:inkChg>
        <pc:inkChg chg="add mod">
          <ac:chgData name="仁園 呂" userId="eef67f80-1e14-4c90-a22b-aad4575b3ef9" providerId="ADAL" clId="{E007D48F-F65A-4DB5-8EE3-999BD313FCBD}" dt="2020-05-31T06:19:21.098" v="3996"/>
          <ac:inkMkLst>
            <pc:docMk/>
            <pc:sldMk cId="0" sldId="271"/>
            <ac:inkMk id="14494" creationId="{2EA40B28-6861-4620-8618-57704C2E6BC8}"/>
          </ac:inkMkLst>
        </pc:inkChg>
        <pc:inkChg chg="add mod">
          <ac:chgData name="仁園 呂" userId="eef67f80-1e14-4c90-a22b-aad4575b3ef9" providerId="ADAL" clId="{E007D48F-F65A-4DB5-8EE3-999BD313FCBD}" dt="2020-05-31T06:19:21.098" v="3996"/>
          <ac:inkMkLst>
            <pc:docMk/>
            <pc:sldMk cId="0" sldId="271"/>
            <ac:inkMk id="14495" creationId="{8D38E778-1BA1-4816-B7BD-A2596DF218F4}"/>
          </ac:inkMkLst>
        </pc:inkChg>
        <pc:inkChg chg="add mod">
          <ac:chgData name="仁園 呂" userId="eef67f80-1e14-4c90-a22b-aad4575b3ef9" providerId="ADAL" clId="{E007D48F-F65A-4DB5-8EE3-999BD313FCBD}" dt="2020-05-31T06:19:21.098" v="3996"/>
          <ac:inkMkLst>
            <pc:docMk/>
            <pc:sldMk cId="0" sldId="271"/>
            <ac:inkMk id="14496" creationId="{9C4EC881-1D9D-4385-95CE-AD22B7FEFA16}"/>
          </ac:inkMkLst>
        </pc:inkChg>
        <pc:inkChg chg="add mod">
          <ac:chgData name="仁園 呂" userId="eef67f80-1e14-4c90-a22b-aad4575b3ef9" providerId="ADAL" clId="{E007D48F-F65A-4DB5-8EE3-999BD313FCBD}" dt="2020-05-31T06:19:21.098" v="3996"/>
          <ac:inkMkLst>
            <pc:docMk/>
            <pc:sldMk cId="0" sldId="271"/>
            <ac:inkMk id="14497" creationId="{68770B76-AEDF-4633-9DA1-3F9F989315F5}"/>
          </ac:inkMkLst>
        </pc:inkChg>
        <pc:inkChg chg="add mod">
          <ac:chgData name="仁園 呂" userId="eef67f80-1e14-4c90-a22b-aad4575b3ef9" providerId="ADAL" clId="{E007D48F-F65A-4DB5-8EE3-999BD313FCBD}" dt="2020-05-31T06:19:21.098" v="3996"/>
          <ac:inkMkLst>
            <pc:docMk/>
            <pc:sldMk cId="0" sldId="271"/>
            <ac:inkMk id="14498" creationId="{02688B63-9EE7-4B3A-8A09-884993D22060}"/>
          </ac:inkMkLst>
        </pc:inkChg>
        <pc:inkChg chg="add mod">
          <ac:chgData name="仁園 呂" userId="eef67f80-1e14-4c90-a22b-aad4575b3ef9" providerId="ADAL" clId="{E007D48F-F65A-4DB5-8EE3-999BD313FCBD}" dt="2020-05-31T06:19:21.098" v="3996"/>
          <ac:inkMkLst>
            <pc:docMk/>
            <pc:sldMk cId="0" sldId="271"/>
            <ac:inkMk id="14499" creationId="{DC37EAD9-8890-472C-BDE4-5B47CF86A1EE}"/>
          </ac:inkMkLst>
        </pc:inkChg>
        <pc:inkChg chg="add mod">
          <ac:chgData name="仁園 呂" userId="eef67f80-1e14-4c90-a22b-aad4575b3ef9" providerId="ADAL" clId="{E007D48F-F65A-4DB5-8EE3-999BD313FCBD}" dt="2020-05-31T06:19:21.098" v="3996"/>
          <ac:inkMkLst>
            <pc:docMk/>
            <pc:sldMk cId="0" sldId="271"/>
            <ac:inkMk id="14500" creationId="{DBC4F9E5-4B21-4E60-A633-D1EEA99FE8DB}"/>
          </ac:inkMkLst>
        </pc:inkChg>
        <pc:inkChg chg="add mod">
          <ac:chgData name="仁園 呂" userId="eef67f80-1e14-4c90-a22b-aad4575b3ef9" providerId="ADAL" clId="{E007D48F-F65A-4DB5-8EE3-999BD313FCBD}" dt="2020-05-31T06:19:21.098" v="3996"/>
          <ac:inkMkLst>
            <pc:docMk/>
            <pc:sldMk cId="0" sldId="271"/>
            <ac:inkMk id="14501" creationId="{D5E7F75C-6404-49BB-9494-06B8FD79737D}"/>
          </ac:inkMkLst>
        </pc:inkChg>
        <pc:inkChg chg="add mod">
          <ac:chgData name="仁園 呂" userId="eef67f80-1e14-4c90-a22b-aad4575b3ef9" providerId="ADAL" clId="{E007D48F-F65A-4DB5-8EE3-999BD313FCBD}" dt="2020-05-31T06:19:21.098" v="3996"/>
          <ac:inkMkLst>
            <pc:docMk/>
            <pc:sldMk cId="0" sldId="271"/>
            <ac:inkMk id="14502" creationId="{B67783CB-5341-4B31-BF2A-998D799DBBDC}"/>
          </ac:inkMkLst>
        </pc:inkChg>
        <pc:inkChg chg="add mod">
          <ac:chgData name="仁園 呂" userId="eef67f80-1e14-4c90-a22b-aad4575b3ef9" providerId="ADAL" clId="{E007D48F-F65A-4DB5-8EE3-999BD313FCBD}" dt="2020-05-31T06:19:21.098" v="3996"/>
          <ac:inkMkLst>
            <pc:docMk/>
            <pc:sldMk cId="0" sldId="271"/>
            <ac:inkMk id="14503" creationId="{9BE92809-D8AF-47B5-ABAA-69FAD48E4E6B}"/>
          </ac:inkMkLst>
        </pc:inkChg>
        <pc:inkChg chg="add mod">
          <ac:chgData name="仁園 呂" userId="eef67f80-1e14-4c90-a22b-aad4575b3ef9" providerId="ADAL" clId="{E007D48F-F65A-4DB5-8EE3-999BD313FCBD}" dt="2020-05-31T06:19:21.098" v="3996"/>
          <ac:inkMkLst>
            <pc:docMk/>
            <pc:sldMk cId="0" sldId="271"/>
            <ac:inkMk id="14504" creationId="{9CA85C70-9E91-4EED-AE42-5041E86CA6A3}"/>
          </ac:inkMkLst>
        </pc:inkChg>
        <pc:inkChg chg="add mod">
          <ac:chgData name="仁園 呂" userId="eef67f80-1e14-4c90-a22b-aad4575b3ef9" providerId="ADAL" clId="{E007D48F-F65A-4DB5-8EE3-999BD313FCBD}" dt="2020-05-31T06:19:21.098" v="3996"/>
          <ac:inkMkLst>
            <pc:docMk/>
            <pc:sldMk cId="0" sldId="271"/>
            <ac:inkMk id="14505" creationId="{91381CE5-62E5-445D-BE5E-C46333420532}"/>
          </ac:inkMkLst>
        </pc:inkChg>
        <pc:inkChg chg="add mod">
          <ac:chgData name="仁園 呂" userId="eef67f80-1e14-4c90-a22b-aad4575b3ef9" providerId="ADAL" clId="{E007D48F-F65A-4DB5-8EE3-999BD313FCBD}" dt="2020-05-31T06:19:21.098" v="3996"/>
          <ac:inkMkLst>
            <pc:docMk/>
            <pc:sldMk cId="0" sldId="271"/>
            <ac:inkMk id="14506" creationId="{3CF13C8C-6162-4D6D-A1E7-1D6D9C71D630}"/>
          </ac:inkMkLst>
        </pc:inkChg>
        <pc:inkChg chg="add mod">
          <ac:chgData name="仁園 呂" userId="eef67f80-1e14-4c90-a22b-aad4575b3ef9" providerId="ADAL" clId="{E007D48F-F65A-4DB5-8EE3-999BD313FCBD}" dt="2020-05-31T06:19:21.098" v="3996"/>
          <ac:inkMkLst>
            <pc:docMk/>
            <pc:sldMk cId="0" sldId="271"/>
            <ac:inkMk id="14507" creationId="{3167FF4F-1BC1-45CC-AC03-9D7951752695}"/>
          </ac:inkMkLst>
        </pc:inkChg>
        <pc:inkChg chg="add mod">
          <ac:chgData name="仁園 呂" userId="eef67f80-1e14-4c90-a22b-aad4575b3ef9" providerId="ADAL" clId="{E007D48F-F65A-4DB5-8EE3-999BD313FCBD}" dt="2020-05-31T06:19:28.212" v="4009"/>
          <ac:inkMkLst>
            <pc:docMk/>
            <pc:sldMk cId="0" sldId="271"/>
            <ac:inkMk id="14509" creationId="{BBE59493-63E4-4927-B9B9-CF284D374081}"/>
          </ac:inkMkLst>
        </pc:inkChg>
        <pc:inkChg chg="add mod">
          <ac:chgData name="仁園 呂" userId="eef67f80-1e14-4c90-a22b-aad4575b3ef9" providerId="ADAL" clId="{E007D48F-F65A-4DB5-8EE3-999BD313FCBD}" dt="2020-05-31T06:19:28.212" v="4009"/>
          <ac:inkMkLst>
            <pc:docMk/>
            <pc:sldMk cId="0" sldId="271"/>
            <ac:inkMk id="14510" creationId="{8032B2B6-62AA-43BC-B223-011111D91537}"/>
          </ac:inkMkLst>
        </pc:inkChg>
        <pc:inkChg chg="add mod">
          <ac:chgData name="仁園 呂" userId="eef67f80-1e14-4c90-a22b-aad4575b3ef9" providerId="ADAL" clId="{E007D48F-F65A-4DB5-8EE3-999BD313FCBD}" dt="2020-05-31T06:19:28.212" v="4009"/>
          <ac:inkMkLst>
            <pc:docMk/>
            <pc:sldMk cId="0" sldId="271"/>
            <ac:inkMk id="14511" creationId="{05F33237-C204-4482-9A21-91B1C419064C}"/>
          </ac:inkMkLst>
        </pc:inkChg>
        <pc:inkChg chg="add mod">
          <ac:chgData name="仁園 呂" userId="eef67f80-1e14-4c90-a22b-aad4575b3ef9" providerId="ADAL" clId="{E007D48F-F65A-4DB5-8EE3-999BD313FCBD}" dt="2020-05-31T06:19:28.212" v="4009"/>
          <ac:inkMkLst>
            <pc:docMk/>
            <pc:sldMk cId="0" sldId="271"/>
            <ac:inkMk id="14512" creationId="{833510C2-1FF5-4FD7-8D55-3E4BC1D2F2A5}"/>
          </ac:inkMkLst>
        </pc:inkChg>
        <pc:inkChg chg="add mod">
          <ac:chgData name="仁園 呂" userId="eef67f80-1e14-4c90-a22b-aad4575b3ef9" providerId="ADAL" clId="{E007D48F-F65A-4DB5-8EE3-999BD313FCBD}" dt="2020-05-31T06:19:28.212" v="4009"/>
          <ac:inkMkLst>
            <pc:docMk/>
            <pc:sldMk cId="0" sldId="271"/>
            <ac:inkMk id="14513" creationId="{7360E0EB-A6DF-4747-8077-59430DEB6DE1}"/>
          </ac:inkMkLst>
        </pc:inkChg>
        <pc:inkChg chg="add mod">
          <ac:chgData name="仁園 呂" userId="eef67f80-1e14-4c90-a22b-aad4575b3ef9" providerId="ADAL" clId="{E007D48F-F65A-4DB5-8EE3-999BD313FCBD}" dt="2020-05-31T06:19:28.212" v="4009"/>
          <ac:inkMkLst>
            <pc:docMk/>
            <pc:sldMk cId="0" sldId="271"/>
            <ac:inkMk id="14514" creationId="{A17DC2D5-B601-4081-894D-A4A7C0AA8307}"/>
          </ac:inkMkLst>
        </pc:inkChg>
        <pc:inkChg chg="add mod">
          <ac:chgData name="仁園 呂" userId="eef67f80-1e14-4c90-a22b-aad4575b3ef9" providerId="ADAL" clId="{E007D48F-F65A-4DB5-8EE3-999BD313FCBD}" dt="2020-05-31T06:19:28.212" v="4009"/>
          <ac:inkMkLst>
            <pc:docMk/>
            <pc:sldMk cId="0" sldId="271"/>
            <ac:inkMk id="14515" creationId="{C4B466B6-6512-471D-AA5D-D73DC55803C9}"/>
          </ac:inkMkLst>
        </pc:inkChg>
        <pc:inkChg chg="add mod">
          <ac:chgData name="仁園 呂" userId="eef67f80-1e14-4c90-a22b-aad4575b3ef9" providerId="ADAL" clId="{E007D48F-F65A-4DB5-8EE3-999BD313FCBD}" dt="2020-05-31T06:19:28.212" v="4009"/>
          <ac:inkMkLst>
            <pc:docMk/>
            <pc:sldMk cId="0" sldId="271"/>
            <ac:inkMk id="14516" creationId="{9EF0E23D-6B17-4AFD-B18C-9522E1AAC6E9}"/>
          </ac:inkMkLst>
        </pc:inkChg>
        <pc:inkChg chg="add mod">
          <ac:chgData name="仁園 呂" userId="eef67f80-1e14-4c90-a22b-aad4575b3ef9" providerId="ADAL" clId="{E007D48F-F65A-4DB5-8EE3-999BD313FCBD}" dt="2020-05-31T06:19:28.212" v="4009"/>
          <ac:inkMkLst>
            <pc:docMk/>
            <pc:sldMk cId="0" sldId="271"/>
            <ac:inkMk id="14517" creationId="{BE174D46-6728-4D61-95C7-CF21FDE9C537}"/>
          </ac:inkMkLst>
        </pc:inkChg>
        <pc:inkChg chg="add mod">
          <ac:chgData name="仁園 呂" userId="eef67f80-1e14-4c90-a22b-aad4575b3ef9" providerId="ADAL" clId="{E007D48F-F65A-4DB5-8EE3-999BD313FCBD}" dt="2020-05-31T06:19:28.212" v="4009"/>
          <ac:inkMkLst>
            <pc:docMk/>
            <pc:sldMk cId="0" sldId="271"/>
            <ac:inkMk id="14518" creationId="{B2D18A19-FE01-4BED-8251-F5AD0ACDFDFA}"/>
          </ac:inkMkLst>
        </pc:inkChg>
        <pc:inkChg chg="add mod">
          <ac:chgData name="仁園 呂" userId="eef67f80-1e14-4c90-a22b-aad4575b3ef9" providerId="ADAL" clId="{E007D48F-F65A-4DB5-8EE3-999BD313FCBD}" dt="2020-05-31T06:19:28.212" v="4009"/>
          <ac:inkMkLst>
            <pc:docMk/>
            <pc:sldMk cId="0" sldId="271"/>
            <ac:inkMk id="14519" creationId="{2397CE15-7496-40B9-A9AD-3D0FF90F59BA}"/>
          </ac:inkMkLst>
        </pc:inkChg>
        <pc:inkChg chg="add mod">
          <ac:chgData name="仁園 呂" userId="eef67f80-1e14-4c90-a22b-aad4575b3ef9" providerId="ADAL" clId="{E007D48F-F65A-4DB5-8EE3-999BD313FCBD}" dt="2020-05-31T06:19:28.212" v="4009"/>
          <ac:inkMkLst>
            <pc:docMk/>
            <pc:sldMk cId="0" sldId="271"/>
            <ac:inkMk id="14520" creationId="{47A70CCF-5271-4C9F-BFCB-883EB8EB5251}"/>
          </ac:inkMkLst>
        </pc:inkChg>
        <pc:inkChg chg="add">
          <ac:chgData name="仁園 呂" userId="eef67f80-1e14-4c90-a22b-aad4575b3ef9" providerId="ADAL" clId="{E007D48F-F65A-4DB5-8EE3-999BD313FCBD}" dt="2020-05-31T06:19:28.237" v="4010" actId="9405"/>
          <ac:inkMkLst>
            <pc:docMk/>
            <pc:sldMk cId="0" sldId="271"/>
            <ac:inkMk id="14524" creationId="{3EA7E259-68D7-44AF-B9AA-3E75CC256BA8}"/>
          </ac:inkMkLst>
        </pc:inkChg>
        <pc:inkChg chg="add mod">
          <ac:chgData name="仁園 呂" userId="eef67f80-1e14-4c90-a22b-aad4575b3ef9" providerId="ADAL" clId="{E007D48F-F65A-4DB5-8EE3-999BD313FCBD}" dt="2020-05-31T06:19:37.485" v="4024"/>
          <ac:inkMkLst>
            <pc:docMk/>
            <pc:sldMk cId="0" sldId="271"/>
            <ac:inkMk id="14525" creationId="{86E9C700-F895-459B-854C-D085D35BAAA0}"/>
          </ac:inkMkLst>
        </pc:inkChg>
        <pc:inkChg chg="add mod">
          <ac:chgData name="仁園 呂" userId="eef67f80-1e14-4c90-a22b-aad4575b3ef9" providerId="ADAL" clId="{E007D48F-F65A-4DB5-8EE3-999BD313FCBD}" dt="2020-05-31T06:19:37.485" v="4024"/>
          <ac:inkMkLst>
            <pc:docMk/>
            <pc:sldMk cId="0" sldId="271"/>
            <ac:inkMk id="14526" creationId="{1E2F0372-43F4-457A-985A-8742650948FE}"/>
          </ac:inkMkLst>
        </pc:inkChg>
        <pc:inkChg chg="add mod">
          <ac:chgData name="仁園 呂" userId="eef67f80-1e14-4c90-a22b-aad4575b3ef9" providerId="ADAL" clId="{E007D48F-F65A-4DB5-8EE3-999BD313FCBD}" dt="2020-05-31T06:19:37.485" v="4024"/>
          <ac:inkMkLst>
            <pc:docMk/>
            <pc:sldMk cId="0" sldId="271"/>
            <ac:inkMk id="14527" creationId="{226DF63A-A8B3-4897-8A31-8142AFC01C07}"/>
          </ac:inkMkLst>
        </pc:inkChg>
        <pc:inkChg chg="add mod">
          <ac:chgData name="仁園 呂" userId="eef67f80-1e14-4c90-a22b-aad4575b3ef9" providerId="ADAL" clId="{E007D48F-F65A-4DB5-8EE3-999BD313FCBD}" dt="2020-05-31T06:19:37.485" v="4024"/>
          <ac:inkMkLst>
            <pc:docMk/>
            <pc:sldMk cId="0" sldId="271"/>
            <ac:inkMk id="14528" creationId="{680821B9-37FA-438C-B34B-B4DFC226EC93}"/>
          </ac:inkMkLst>
        </pc:inkChg>
        <pc:inkChg chg="add mod">
          <ac:chgData name="仁園 呂" userId="eef67f80-1e14-4c90-a22b-aad4575b3ef9" providerId="ADAL" clId="{E007D48F-F65A-4DB5-8EE3-999BD313FCBD}" dt="2020-05-31T06:19:37.485" v="4024"/>
          <ac:inkMkLst>
            <pc:docMk/>
            <pc:sldMk cId="0" sldId="271"/>
            <ac:inkMk id="14529" creationId="{23962D43-D5F4-4A20-98E3-3E7B1950904D}"/>
          </ac:inkMkLst>
        </pc:inkChg>
        <pc:inkChg chg="add mod">
          <ac:chgData name="仁園 呂" userId="eef67f80-1e14-4c90-a22b-aad4575b3ef9" providerId="ADAL" clId="{E007D48F-F65A-4DB5-8EE3-999BD313FCBD}" dt="2020-05-31T06:19:37.485" v="4024"/>
          <ac:inkMkLst>
            <pc:docMk/>
            <pc:sldMk cId="0" sldId="271"/>
            <ac:inkMk id="14531" creationId="{AF5D8A0F-61EA-435A-A62D-1BDCF87CEF5C}"/>
          </ac:inkMkLst>
        </pc:inkChg>
        <pc:inkChg chg="add mod">
          <ac:chgData name="仁園 呂" userId="eef67f80-1e14-4c90-a22b-aad4575b3ef9" providerId="ADAL" clId="{E007D48F-F65A-4DB5-8EE3-999BD313FCBD}" dt="2020-05-31T06:19:37.485" v="4024"/>
          <ac:inkMkLst>
            <pc:docMk/>
            <pc:sldMk cId="0" sldId="271"/>
            <ac:inkMk id="14532" creationId="{535C4115-5F49-4A11-8AC5-5AD738C08EC0}"/>
          </ac:inkMkLst>
        </pc:inkChg>
        <pc:inkChg chg="add mod">
          <ac:chgData name="仁園 呂" userId="eef67f80-1e14-4c90-a22b-aad4575b3ef9" providerId="ADAL" clId="{E007D48F-F65A-4DB5-8EE3-999BD313FCBD}" dt="2020-05-31T06:19:37.485" v="4024"/>
          <ac:inkMkLst>
            <pc:docMk/>
            <pc:sldMk cId="0" sldId="271"/>
            <ac:inkMk id="14533" creationId="{563521B3-D849-4777-859C-14379F578B7B}"/>
          </ac:inkMkLst>
        </pc:inkChg>
        <pc:inkChg chg="add mod">
          <ac:chgData name="仁園 呂" userId="eef67f80-1e14-4c90-a22b-aad4575b3ef9" providerId="ADAL" clId="{E007D48F-F65A-4DB5-8EE3-999BD313FCBD}" dt="2020-05-31T06:19:37.485" v="4024"/>
          <ac:inkMkLst>
            <pc:docMk/>
            <pc:sldMk cId="0" sldId="271"/>
            <ac:inkMk id="14534" creationId="{0139BD59-455A-4939-A41B-9F0A439E35DB}"/>
          </ac:inkMkLst>
        </pc:inkChg>
        <pc:inkChg chg="add mod">
          <ac:chgData name="仁園 呂" userId="eef67f80-1e14-4c90-a22b-aad4575b3ef9" providerId="ADAL" clId="{E007D48F-F65A-4DB5-8EE3-999BD313FCBD}" dt="2020-05-31T06:19:37.485" v="4024"/>
          <ac:inkMkLst>
            <pc:docMk/>
            <pc:sldMk cId="0" sldId="271"/>
            <ac:inkMk id="14535" creationId="{2AED4AD8-BD14-46EF-AD7C-F9BE8B4BB3B2}"/>
          </ac:inkMkLst>
        </pc:inkChg>
        <pc:inkChg chg="add mod">
          <ac:chgData name="仁園 呂" userId="eef67f80-1e14-4c90-a22b-aad4575b3ef9" providerId="ADAL" clId="{E007D48F-F65A-4DB5-8EE3-999BD313FCBD}" dt="2020-05-31T06:19:37.485" v="4024"/>
          <ac:inkMkLst>
            <pc:docMk/>
            <pc:sldMk cId="0" sldId="271"/>
            <ac:inkMk id="14536" creationId="{5072B2A7-0F77-46E0-A4EE-534EB5F73325}"/>
          </ac:inkMkLst>
        </pc:inkChg>
        <pc:inkChg chg="add mod">
          <ac:chgData name="仁園 呂" userId="eef67f80-1e14-4c90-a22b-aad4575b3ef9" providerId="ADAL" clId="{E007D48F-F65A-4DB5-8EE3-999BD313FCBD}" dt="2020-05-31T06:19:37.485" v="4024"/>
          <ac:inkMkLst>
            <pc:docMk/>
            <pc:sldMk cId="0" sldId="271"/>
            <ac:inkMk id="14537" creationId="{04EB87DC-89AC-4ABF-8535-5D98AD9A68BE}"/>
          </ac:inkMkLst>
        </pc:inkChg>
        <pc:inkChg chg="add del">
          <ac:chgData name="仁園 呂" userId="eef67f80-1e14-4c90-a22b-aad4575b3ef9" providerId="ADAL" clId="{E007D48F-F65A-4DB5-8EE3-999BD313FCBD}" dt="2020-05-31T06:19:47.854" v="4028"/>
          <ac:inkMkLst>
            <pc:docMk/>
            <pc:sldMk cId="0" sldId="271"/>
            <ac:inkMk id="14540" creationId="{007EC61B-1C94-4827-AF25-3CBED07A57CB}"/>
          </ac:inkMkLst>
        </pc:inkChg>
        <pc:inkChg chg="add del">
          <ac:chgData name="仁園 呂" userId="eef67f80-1e14-4c90-a22b-aad4575b3ef9" providerId="ADAL" clId="{E007D48F-F65A-4DB5-8EE3-999BD313FCBD}" dt="2020-05-31T06:19:47.854" v="4027"/>
          <ac:inkMkLst>
            <pc:docMk/>
            <pc:sldMk cId="0" sldId="271"/>
            <ac:inkMk id="14541" creationId="{3F87096A-B2D6-4CD7-893E-FAAA8BFB0280}"/>
          </ac:inkMkLst>
        </pc:inkChg>
        <pc:inkChg chg="add mod">
          <ac:chgData name="仁園 呂" userId="eef67f80-1e14-4c90-a22b-aad4575b3ef9" providerId="ADAL" clId="{E007D48F-F65A-4DB5-8EE3-999BD313FCBD}" dt="2020-05-31T06:20:03.915" v="4051"/>
          <ac:inkMkLst>
            <pc:docMk/>
            <pc:sldMk cId="0" sldId="271"/>
            <ac:inkMk id="14542" creationId="{218074ED-8F30-4F49-8DCB-9E9D5297D7A1}"/>
          </ac:inkMkLst>
        </pc:inkChg>
        <pc:inkChg chg="add mod">
          <ac:chgData name="仁園 呂" userId="eef67f80-1e14-4c90-a22b-aad4575b3ef9" providerId="ADAL" clId="{E007D48F-F65A-4DB5-8EE3-999BD313FCBD}" dt="2020-05-31T06:20:03.915" v="4051"/>
          <ac:inkMkLst>
            <pc:docMk/>
            <pc:sldMk cId="0" sldId="271"/>
            <ac:inkMk id="14543" creationId="{5E34ED94-1290-43A4-AEFE-6A7426BDBC0A}"/>
          </ac:inkMkLst>
        </pc:inkChg>
        <pc:inkChg chg="add mod">
          <ac:chgData name="仁園 呂" userId="eef67f80-1e14-4c90-a22b-aad4575b3ef9" providerId="ADAL" clId="{E007D48F-F65A-4DB5-8EE3-999BD313FCBD}" dt="2020-05-31T06:20:03.915" v="4051"/>
          <ac:inkMkLst>
            <pc:docMk/>
            <pc:sldMk cId="0" sldId="271"/>
            <ac:inkMk id="14544" creationId="{74FAFB31-089A-48A8-8933-7518506858F5}"/>
          </ac:inkMkLst>
        </pc:inkChg>
        <pc:inkChg chg="add mod">
          <ac:chgData name="仁園 呂" userId="eef67f80-1e14-4c90-a22b-aad4575b3ef9" providerId="ADAL" clId="{E007D48F-F65A-4DB5-8EE3-999BD313FCBD}" dt="2020-05-31T06:20:03.915" v="4051"/>
          <ac:inkMkLst>
            <pc:docMk/>
            <pc:sldMk cId="0" sldId="271"/>
            <ac:inkMk id="14545" creationId="{A3D990A8-4D57-4CE3-8843-A7B1DB65B88E}"/>
          </ac:inkMkLst>
        </pc:inkChg>
        <pc:inkChg chg="add mod">
          <ac:chgData name="仁園 呂" userId="eef67f80-1e14-4c90-a22b-aad4575b3ef9" providerId="ADAL" clId="{E007D48F-F65A-4DB5-8EE3-999BD313FCBD}" dt="2020-05-31T06:20:03.915" v="4051"/>
          <ac:inkMkLst>
            <pc:docMk/>
            <pc:sldMk cId="0" sldId="271"/>
            <ac:inkMk id="14546" creationId="{EE294BAD-6D73-48FB-96E7-5A50BD4B59A7}"/>
          </ac:inkMkLst>
        </pc:inkChg>
        <pc:inkChg chg="add mod">
          <ac:chgData name="仁園 呂" userId="eef67f80-1e14-4c90-a22b-aad4575b3ef9" providerId="ADAL" clId="{E007D48F-F65A-4DB5-8EE3-999BD313FCBD}" dt="2020-05-31T06:20:03.915" v="4051"/>
          <ac:inkMkLst>
            <pc:docMk/>
            <pc:sldMk cId="0" sldId="271"/>
            <ac:inkMk id="14547" creationId="{A249D1E1-1B8A-4FD1-9CC9-78B11EE93621}"/>
          </ac:inkMkLst>
        </pc:inkChg>
        <pc:inkChg chg="add mod">
          <ac:chgData name="仁園 呂" userId="eef67f80-1e14-4c90-a22b-aad4575b3ef9" providerId="ADAL" clId="{E007D48F-F65A-4DB5-8EE3-999BD313FCBD}" dt="2020-05-31T06:20:03.915" v="4051"/>
          <ac:inkMkLst>
            <pc:docMk/>
            <pc:sldMk cId="0" sldId="271"/>
            <ac:inkMk id="14548" creationId="{7C5EF26A-49CD-4939-8638-F0D8677AE56D}"/>
          </ac:inkMkLst>
        </pc:inkChg>
        <pc:inkChg chg="add mod">
          <ac:chgData name="仁園 呂" userId="eef67f80-1e14-4c90-a22b-aad4575b3ef9" providerId="ADAL" clId="{E007D48F-F65A-4DB5-8EE3-999BD313FCBD}" dt="2020-05-31T06:20:03.915" v="4051"/>
          <ac:inkMkLst>
            <pc:docMk/>
            <pc:sldMk cId="0" sldId="271"/>
            <ac:inkMk id="14549" creationId="{8E3307AA-C893-43D3-A068-72BFE1FA08E6}"/>
          </ac:inkMkLst>
        </pc:inkChg>
        <pc:inkChg chg="add mod">
          <ac:chgData name="仁園 呂" userId="eef67f80-1e14-4c90-a22b-aad4575b3ef9" providerId="ADAL" clId="{E007D48F-F65A-4DB5-8EE3-999BD313FCBD}" dt="2020-05-31T06:20:03.915" v="4051"/>
          <ac:inkMkLst>
            <pc:docMk/>
            <pc:sldMk cId="0" sldId="271"/>
            <ac:inkMk id="14550" creationId="{A73FEC13-4228-417A-AE53-47F0226E44D0}"/>
          </ac:inkMkLst>
        </pc:inkChg>
        <pc:inkChg chg="add mod">
          <ac:chgData name="仁園 呂" userId="eef67f80-1e14-4c90-a22b-aad4575b3ef9" providerId="ADAL" clId="{E007D48F-F65A-4DB5-8EE3-999BD313FCBD}" dt="2020-05-31T06:20:03.915" v="4051"/>
          <ac:inkMkLst>
            <pc:docMk/>
            <pc:sldMk cId="0" sldId="271"/>
            <ac:inkMk id="14553" creationId="{7858F009-A33C-4897-8341-19BCA718C5BC}"/>
          </ac:inkMkLst>
        </pc:inkChg>
        <pc:inkChg chg="add mod">
          <ac:chgData name="仁園 呂" userId="eef67f80-1e14-4c90-a22b-aad4575b3ef9" providerId="ADAL" clId="{E007D48F-F65A-4DB5-8EE3-999BD313FCBD}" dt="2020-05-31T06:20:03.915" v="4051"/>
          <ac:inkMkLst>
            <pc:docMk/>
            <pc:sldMk cId="0" sldId="271"/>
            <ac:inkMk id="14554" creationId="{6A1C971D-36FF-47B8-BB1D-008D8B8B7A72}"/>
          </ac:inkMkLst>
        </pc:inkChg>
        <pc:inkChg chg="add mod">
          <ac:chgData name="仁園 呂" userId="eef67f80-1e14-4c90-a22b-aad4575b3ef9" providerId="ADAL" clId="{E007D48F-F65A-4DB5-8EE3-999BD313FCBD}" dt="2020-05-31T06:20:03.915" v="4051"/>
          <ac:inkMkLst>
            <pc:docMk/>
            <pc:sldMk cId="0" sldId="271"/>
            <ac:inkMk id="14555" creationId="{11CCD55B-E63D-4F3E-B285-3AB0BDBA8D90}"/>
          </ac:inkMkLst>
        </pc:inkChg>
        <pc:inkChg chg="add mod">
          <ac:chgData name="仁園 呂" userId="eef67f80-1e14-4c90-a22b-aad4575b3ef9" providerId="ADAL" clId="{E007D48F-F65A-4DB5-8EE3-999BD313FCBD}" dt="2020-05-31T06:20:03.915" v="4051"/>
          <ac:inkMkLst>
            <pc:docMk/>
            <pc:sldMk cId="0" sldId="271"/>
            <ac:inkMk id="14556" creationId="{A700DF80-C505-40E5-BFD1-E7BD0B03203E}"/>
          </ac:inkMkLst>
        </pc:inkChg>
        <pc:inkChg chg="add mod">
          <ac:chgData name="仁園 呂" userId="eef67f80-1e14-4c90-a22b-aad4575b3ef9" providerId="ADAL" clId="{E007D48F-F65A-4DB5-8EE3-999BD313FCBD}" dt="2020-05-31T06:20:03.915" v="4051"/>
          <ac:inkMkLst>
            <pc:docMk/>
            <pc:sldMk cId="0" sldId="271"/>
            <ac:inkMk id="14558" creationId="{35DA56AF-2C32-4B19-B8F9-08685EBC0648}"/>
          </ac:inkMkLst>
        </pc:inkChg>
        <pc:inkChg chg="add mod">
          <ac:chgData name="仁園 呂" userId="eef67f80-1e14-4c90-a22b-aad4575b3ef9" providerId="ADAL" clId="{E007D48F-F65A-4DB5-8EE3-999BD313FCBD}" dt="2020-05-31T06:20:03.915" v="4051"/>
          <ac:inkMkLst>
            <pc:docMk/>
            <pc:sldMk cId="0" sldId="271"/>
            <ac:inkMk id="14559" creationId="{64EB1164-A78A-4945-BD71-3A2B962F49FD}"/>
          </ac:inkMkLst>
        </pc:inkChg>
        <pc:inkChg chg="add mod">
          <ac:chgData name="仁園 呂" userId="eef67f80-1e14-4c90-a22b-aad4575b3ef9" providerId="ADAL" clId="{E007D48F-F65A-4DB5-8EE3-999BD313FCBD}" dt="2020-05-31T06:20:03.915" v="4051"/>
          <ac:inkMkLst>
            <pc:docMk/>
            <pc:sldMk cId="0" sldId="271"/>
            <ac:inkMk id="14561" creationId="{8F8F718C-6045-450A-BB4B-AF2E2A447B32}"/>
          </ac:inkMkLst>
        </pc:inkChg>
        <pc:inkChg chg="add mod">
          <ac:chgData name="仁園 呂" userId="eef67f80-1e14-4c90-a22b-aad4575b3ef9" providerId="ADAL" clId="{E007D48F-F65A-4DB5-8EE3-999BD313FCBD}" dt="2020-05-31T06:20:03.915" v="4051"/>
          <ac:inkMkLst>
            <pc:docMk/>
            <pc:sldMk cId="0" sldId="271"/>
            <ac:inkMk id="14562" creationId="{6B8518B7-9EB3-42DA-863D-D1BB9B502007}"/>
          </ac:inkMkLst>
        </pc:inkChg>
        <pc:inkChg chg="add mod">
          <ac:chgData name="仁園 呂" userId="eef67f80-1e14-4c90-a22b-aad4575b3ef9" providerId="ADAL" clId="{E007D48F-F65A-4DB5-8EE3-999BD313FCBD}" dt="2020-05-31T06:20:03.915" v="4051"/>
          <ac:inkMkLst>
            <pc:docMk/>
            <pc:sldMk cId="0" sldId="271"/>
            <ac:inkMk id="14563" creationId="{0D4722A9-289F-418A-86FA-CACB53E39AA3}"/>
          </ac:inkMkLst>
        </pc:inkChg>
        <pc:inkChg chg="add mod">
          <ac:chgData name="仁園 呂" userId="eef67f80-1e14-4c90-a22b-aad4575b3ef9" providerId="ADAL" clId="{E007D48F-F65A-4DB5-8EE3-999BD313FCBD}" dt="2020-05-31T06:20:03.915" v="4051"/>
          <ac:inkMkLst>
            <pc:docMk/>
            <pc:sldMk cId="0" sldId="271"/>
            <ac:inkMk id="14564" creationId="{F0BBF0AE-147F-4BF4-A80F-ECD85E70FB15}"/>
          </ac:inkMkLst>
        </pc:inkChg>
        <pc:inkChg chg="add del mod">
          <ac:chgData name="仁園 呂" userId="eef67f80-1e14-4c90-a22b-aad4575b3ef9" providerId="ADAL" clId="{E007D48F-F65A-4DB5-8EE3-999BD313FCBD}" dt="2020-05-31T06:20:50.902" v="4066"/>
          <ac:inkMkLst>
            <pc:docMk/>
            <pc:sldMk cId="0" sldId="271"/>
            <ac:inkMk id="14566" creationId="{B75A271C-10F2-468F-9989-C819DD26FCFA}"/>
          </ac:inkMkLst>
        </pc:inkChg>
        <pc:inkChg chg="add del mod">
          <ac:chgData name="仁園 呂" userId="eef67f80-1e14-4c90-a22b-aad4575b3ef9" providerId="ADAL" clId="{E007D48F-F65A-4DB5-8EE3-999BD313FCBD}" dt="2020-05-31T06:20:50.902" v="4065"/>
          <ac:inkMkLst>
            <pc:docMk/>
            <pc:sldMk cId="0" sldId="271"/>
            <ac:inkMk id="14567" creationId="{2288D2F6-442C-4350-A57E-902BB8EF4D68}"/>
          </ac:inkMkLst>
        </pc:inkChg>
        <pc:inkChg chg="add del mod">
          <ac:chgData name="仁園 呂" userId="eef67f80-1e14-4c90-a22b-aad4575b3ef9" providerId="ADAL" clId="{E007D48F-F65A-4DB5-8EE3-999BD313FCBD}" dt="2020-05-31T06:20:50.902" v="4064"/>
          <ac:inkMkLst>
            <pc:docMk/>
            <pc:sldMk cId="0" sldId="271"/>
            <ac:inkMk id="14568" creationId="{4B435DFD-75F2-43EE-A9BE-4B37C9EF1C8B}"/>
          </ac:inkMkLst>
        </pc:inkChg>
        <pc:inkChg chg="add del mod">
          <ac:chgData name="仁園 呂" userId="eef67f80-1e14-4c90-a22b-aad4575b3ef9" providerId="ADAL" clId="{E007D48F-F65A-4DB5-8EE3-999BD313FCBD}" dt="2020-05-31T06:20:50.904" v="4071"/>
          <ac:inkMkLst>
            <pc:docMk/>
            <pc:sldMk cId="0" sldId="271"/>
            <ac:inkMk id="14569" creationId="{F494D00B-4A62-487C-B96D-119BD894A16E}"/>
          </ac:inkMkLst>
        </pc:inkChg>
        <pc:inkChg chg="add del mod">
          <ac:chgData name="仁園 呂" userId="eef67f80-1e14-4c90-a22b-aad4575b3ef9" providerId="ADAL" clId="{E007D48F-F65A-4DB5-8EE3-999BD313FCBD}" dt="2020-05-31T06:20:50.904" v="4072"/>
          <ac:inkMkLst>
            <pc:docMk/>
            <pc:sldMk cId="0" sldId="271"/>
            <ac:inkMk id="14570" creationId="{15820AA0-1384-44FE-B38F-C1883FD9EDE0}"/>
          </ac:inkMkLst>
        </pc:inkChg>
        <pc:inkChg chg="add del mod">
          <ac:chgData name="仁園 呂" userId="eef67f80-1e14-4c90-a22b-aad4575b3ef9" providerId="ADAL" clId="{E007D48F-F65A-4DB5-8EE3-999BD313FCBD}" dt="2020-05-31T06:20:50.903" v="4067"/>
          <ac:inkMkLst>
            <pc:docMk/>
            <pc:sldMk cId="0" sldId="271"/>
            <ac:inkMk id="14571" creationId="{9A410F58-1082-47CB-B7F8-5F15A2A80B84}"/>
          </ac:inkMkLst>
        </pc:inkChg>
        <pc:inkChg chg="add del mod">
          <ac:chgData name="仁園 呂" userId="eef67f80-1e14-4c90-a22b-aad4575b3ef9" providerId="ADAL" clId="{E007D48F-F65A-4DB5-8EE3-999BD313FCBD}" dt="2020-05-31T06:20:50.904" v="4073"/>
          <ac:inkMkLst>
            <pc:docMk/>
            <pc:sldMk cId="0" sldId="271"/>
            <ac:inkMk id="14572" creationId="{595CF12D-7DAC-4689-AE43-A9A009FCF280}"/>
          </ac:inkMkLst>
        </pc:inkChg>
        <pc:inkChg chg="add del mod">
          <ac:chgData name="仁園 呂" userId="eef67f80-1e14-4c90-a22b-aad4575b3ef9" providerId="ADAL" clId="{E007D48F-F65A-4DB5-8EE3-999BD313FCBD}" dt="2020-05-31T06:20:50.903" v="4070"/>
          <ac:inkMkLst>
            <pc:docMk/>
            <pc:sldMk cId="0" sldId="271"/>
            <ac:inkMk id="14573" creationId="{7620AB1A-758E-43B4-90B0-8A1232C12B6F}"/>
          </ac:inkMkLst>
        </pc:inkChg>
        <pc:inkChg chg="add del mod">
          <ac:chgData name="仁園 呂" userId="eef67f80-1e14-4c90-a22b-aad4575b3ef9" providerId="ADAL" clId="{E007D48F-F65A-4DB5-8EE3-999BD313FCBD}" dt="2020-05-31T06:20:50.903" v="4069"/>
          <ac:inkMkLst>
            <pc:docMk/>
            <pc:sldMk cId="0" sldId="271"/>
            <ac:inkMk id="14574" creationId="{4758869F-4B4C-4BDE-83EB-9D77BB34750D}"/>
          </ac:inkMkLst>
        </pc:inkChg>
        <pc:inkChg chg="add del mod">
          <ac:chgData name="仁園 呂" userId="eef67f80-1e14-4c90-a22b-aad4575b3ef9" providerId="ADAL" clId="{E007D48F-F65A-4DB5-8EE3-999BD313FCBD}" dt="2020-05-31T06:20:50.903" v="4068"/>
          <ac:inkMkLst>
            <pc:docMk/>
            <pc:sldMk cId="0" sldId="271"/>
            <ac:inkMk id="14577" creationId="{91C55FB8-A273-42E9-A04C-3BB9BBDC4A79}"/>
          </ac:inkMkLst>
        </pc:inkChg>
        <pc:inkChg chg="add">
          <ac:chgData name="仁園 呂" userId="eef67f80-1e14-4c90-a22b-aad4575b3ef9" providerId="ADAL" clId="{E007D48F-F65A-4DB5-8EE3-999BD313FCBD}" dt="2020-05-31T06:21:14.810" v="4074" actId="9405"/>
          <ac:inkMkLst>
            <pc:docMk/>
            <pc:sldMk cId="0" sldId="271"/>
            <ac:inkMk id="14579" creationId="{19ADA39A-BD5F-4686-B19F-860757C262CC}"/>
          </ac:inkMkLst>
        </pc:inkChg>
        <pc:inkChg chg="add del">
          <ac:chgData name="仁園 呂" userId="eef67f80-1e14-4c90-a22b-aad4575b3ef9" providerId="ADAL" clId="{E007D48F-F65A-4DB5-8EE3-999BD313FCBD}" dt="2020-05-31T06:21:17.147" v="4076"/>
          <ac:inkMkLst>
            <pc:docMk/>
            <pc:sldMk cId="0" sldId="271"/>
            <ac:inkMk id="14580" creationId="{FECE40D9-0524-4647-9037-D78BB7AFB0F9}"/>
          </ac:inkMkLst>
        </pc:inkChg>
        <pc:inkChg chg="add mod">
          <ac:chgData name="仁園 呂" userId="eef67f80-1e14-4c90-a22b-aad4575b3ef9" providerId="ADAL" clId="{E007D48F-F65A-4DB5-8EE3-999BD313FCBD}" dt="2020-05-31T06:21:19.454" v="4080"/>
          <ac:inkMkLst>
            <pc:docMk/>
            <pc:sldMk cId="0" sldId="271"/>
            <ac:inkMk id="14581" creationId="{14765126-0A77-4C43-8A0A-B0049998EB4C}"/>
          </ac:inkMkLst>
        </pc:inkChg>
        <pc:inkChg chg="add mod">
          <ac:chgData name="仁園 呂" userId="eef67f80-1e14-4c90-a22b-aad4575b3ef9" providerId="ADAL" clId="{E007D48F-F65A-4DB5-8EE3-999BD313FCBD}" dt="2020-05-31T06:21:19.454" v="4080"/>
          <ac:inkMkLst>
            <pc:docMk/>
            <pc:sldMk cId="0" sldId="271"/>
            <ac:inkMk id="14582" creationId="{A207EC62-BB6D-4D7D-9A6C-878BA7503D54}"/>
          </ac:inkMkLst>
        </pc:inkChg>
        <pc:inkChg chg="add mod">
          <ac:chgData name="仁園 呂" userId="eef67f80-1e14-4c90-a22b-aad4575b3ef9" providerId="ADAL" clId="{E007D48F-F65A-4DB5-8EE3-999BD313FCBD}" dt="2020-05-31T06:21:19.454" v="4080"/>
          <ac:inkMkLst>
            <pc:docMk/>
            <pc:sldMk cId="0" sldId="271"/>
            <ac:inkMk id="14583" creationId="{80F72BB9-7322-43E4-A74A-2D6158B1EC96}"/>
          </ac:inkMkLst>
        </pc:inkChg>
        <pc:inkChg chg="add mod">
          <ac:chgData name="仁園 呂" userId="eef67f80-1e14-4c90-a22b-aad4575b3ef9" providerId="ADAL" clId="{E007D48F-F65A-4DB5-8EE3-999BD313FCBD}" dt="2020-05-31T06:21:26.414" v="4094"/>
          <ac:inkMkLst>
            <pc:docMk/>
            <pc:sldMk cId="0" sldId="271"/>
            <ac:inkMk id="14585" creationId="{E808C965-B12E-4B4D-A5D7-0C083AD67B0C}"/>
          </ac:inkMkLst>
        </pc:inkChg>
        <pc:inkChg chg="add mod">
          <ac:chgData name="仁園 呂" userId="eef67f80-1e14-4c90-a22b-aad4575b3ef9" providerId="ADAL" clId="{E007D48F-F65A-4DB5-8EE3-999BD313FCBD}" dt="2020-05-31T06:21:26.414" v="4094"/>
          <ac:inkMkLst>
            <pc:docMk/>
            <pc:sldMk cId="0" sldId="271"/>
            <ac:inkMk id="14586" creationId="{5480CAA2-47C0-4460-8B7F-9A744E69E2FA}"/>
          </ac:inkMkLst>
        </pc:inkChg>
        <pc:inkChg chg="add mod">
          <ac:chgData name="仁園 呂" userId="eef67f80-1e14-4c90-a22b-aad4575b3ef9" providerId="ADAL" clId="{E007D48F-F65A-4DB5-8EE3-999BD313FCBD}" dt="2020-05-31T06:21:26.414" v="4094"/>
          <ac:inkMkLst>
            <pc:docMk/>
            <pc:sldMk cId="0" sldId="271"/>
            <ac:inkMk id="14587" creationId="{F0CBB827-5DB3-4AAB-8A52-015017B5A9A5}"/>
          </ac:inkMkLst>
        </pc:inkChg>
        <pc:inkChg chg="add mod">
          <ac:chgData name="仁園 呂" userId="eef67f80-1e14-4c90-a22b-aad4575b3ef9" providerId="ADAL" clId="{E007D48F-F65A-4DB5-8EE3-999BD313FCBD}" dt="2020-05-31T06:21:26.414" v="4094"/>
          <ac:inkMkLst>
            <pc:docMk/>
            <pc:sldMk cId="0" sldId="271"/>
            <ac:inkMk id="14588" creationId="{178F15F2-AE45-4F53-A9A5-47F0E685718B}"/>
          </ac:inkMkLst>
        </pc:inkChg>
        <pc:inkChg chg="add mod">
          <ac:chgData name="仁園 呂" userId="eef67f80-1e14-4c90-a22b-aad4575b3ef9" providerId="ADAL" clId="{E007D48F-F65A-4DB5-8EE3-999BD313FCBD}" dt="2020-05-31T06:21:26.414" v="4094"/>
          <ac:inkMkLst>
            <pc:docMk/>
            <pc:sldMk cId="0" sldId="271"/>
            <ac:inkMk id="14589" creationId="{51EAE595-D49D-41E9-A632-E9DD9F973939}"/>
          </ac:inkMkLst>
        </pc:inkChg>
        <pc:inkChg chg="add mod">
          <ac:chgData name="仁園 呂" userId="eef67f80-1e14-4c90-a22b-aad4575b3ef9" providerId="ADAL" clId="{E007D48F-F65A-4DB5-8EE3-999BD313FCBD}" dt="2020-05-31T06:21:26.414" v="4094"/>
          <ac:inkMkLst>
            <pc:docMk/>
            <pc:sldMk cId="0" sldId="271"/>
            <ac:inkMk id="14590" creationId="{150E0D50-ABD4-4827-AFFB-5B145EFB3A13}"/>
          </ac:inkMkLst>
        </pc:inkChg>
        <pc:inkChg chg="add mod">
          <ac:chgData name="仁園 呂" userId="eef67f80-1e14-4c90-a22b-aad4575b3ef9" providerId="ADAL" clId="{E007D48F-F65A-4DB5-8EE3-999BD313FCBD}" dt="2020-05-31T06:21:26.414" v="4094"/>
          <ac:inkMkLst>
            <pc:docMk/>
            <pc:sldMk cId="0" sldId="271"/>
            <ac:inkMk id="14591" creationId="{1692CB4B-CB9F-4573-8BAC-1142736F8EDB}"/>
          </ac:inkMkLst>
        </pc:inkChg>
        <pc:inkChg chg="add mod">
          <ac:chgData name="仁園 呂" userId="eef67f80-1e14-4c90-a22b-aad4575b3ef9" providerId="ADAL" clId="{E007D48F-F65A-4DB5-8EE3-999BD313FCBD}" dt="2020-05-31T06:21:26.414" v="4094"/>
          <ac:inkMkLst>
            <pc:docMk/>
            <pc:sldMk cId="0" sldId="271"/>
            <ac:inkMk id="14592" creationId="{3B823936-6A1A-4D29-96CD-0AC06F69AED7}"/>
          </ac:inkMkLst>
        </pc:inkChg>
        <pc:inkChg chg="add mod">
          <ac:chgData name="仁園 呂" userId="eef67f80-1e14-4c90-a22b-aad4575b3ef9" providerId="ADAL" clId="{E007D48F-F65A-4DB5-8EE3-999BD313FCBD}" dt="2020-05-31T06:21:26.414" v="4094"/>
          <ac:inkMkLst>
            <pc:docMk/>
            <pc:sldMk cId="0" sldId="271"/>
            <ac:inkMk id="14593" creationId="{366C55A7-F5F3-4F22-B259-838D1B541261}"/>
          </ac:inkMkLst>
        </pc:inkChg>
        <pc:inkChg chg="add mod">
          <ac:chgData name="仁園 呂" userId="eef67f80-1e14-4c90-a22b-aad4575b3ef9" providerId="ADAL" clId="{E007D48F-F65A-4DB5-8EE3-999BD313FCBD}" dt="2020-05-31T06:21:26.414" v="4094"/>
          <ac:inkMkLst>
            <pc:docMk/>
            <pc:sldMk cId="0" sldId="271"/>
            <ac:inkMk id="14594" creationId="{EDC14267-7C47-4A6A-A9CA-A89BD96DF5CF}"/>
          </ac:inkMkLst>
        </pc:inkChg>
        <pc:inkChg chg="add mod">
          <ac:chgData name="仁園 呂" userId="eef67f80-1e14-4c90-a22b-aad4575b3ef9" providerId="ADAL" clId="{E007D48F-F65A-4DB5-8EE3-999BD313FCBD}" dt="2020-05-31T06:21:26.414" v="4094"/>
          <ac:inkMkLst>
            <pc:docMk/>
            <pc:sldMk cId="0" sldId="271"/>
            <ac:inkMk id="14595" creationId="{DE4AFA68-5BE1-4D8C-8872-332B028AE68C}"/>
          </ac:inkMkLst>
        </pc:inkChg>
        <pc:inkChg chg="add mod">
          <ac:chgData name="仁園 呂" userId="eef67f80-1e14-4c90-a22b-aad4575b3ef9" providerId="ADAL" clId="{E007D48F-F65A-4DB5-8EE3-999BD313FCBD}" dt="2020-05-31T06:21:26.414" v="4094"/>
          <ac:inkMkLst>
            <pc:docMk/>
            <pc:sldMk cId="0" sldId="271"/>
            <ac:inkMk id="14596" creationId="{6AA2E3BE-CF06-4B6A-B2B8-14C3C4C6395C}"/>
          </ac:inkMkLst>
        </pc:inkChg>
        <pc:inkChg chg="add mod">
          <ac:chgData name="仁園 呂" userId="eef67f80-1e14-4c90-a22b-aad4575b3ef9" providerId="ADAL" clId="{E007D48F-F65A-4DB5-8EE3-999BD313FCBD}" dt="2020-05-31T06:21:33.056" v="4107"/>
          <ac:inkMkLst>
            <pc:docMk/>
            <pc:sldMk cId="0" sldId="271"/>
            <ac:inkMk id="14597" creationId="{9CEF0CA9-08B2-432D-A2F4-84C1B44446CE}"/>
          </ac:inkMkLst>
        </pc:inkChg>
        <pc:inkChg chg="add mod">
          <ac:chgData name="仁園 呂" userId="eef67f80-1e14-4c90-a22b-aad4575b3ef9" providerId="ADAL" clId="{E007D48F-F65A-4DB5-8EE3-999BD313FCBD}" dt="2020-05-31T06:21:33.056" v="4107"/>
          <ac:inkMkLst>
            <pc:docMk/>
            <pc:sldMk cId="0" sldId="271"/>
            <ac:inkMk id="14600" creationId="{1700C64F-B570-4D5F-85B6-591D6F30C24D}"/>
          </ac:inkMkLst>
        </pc:inkChg>
        <pc:inkChg chg="add mod">
          <ac:chgData name="仁園 呂" userId="eef67f80-1e14-4c90-a22b-aad4575b3ef9" providerId="ADAL" clId="{E007D48F-F65A-4DB5-8EE3-999BD313FCBD}" dt="2020-05-31T06:21:33.056" v="4107"/>
          <ac:inkMkLst>
            <pc:docMk/>
            <pc:sldMk cId="0" sldId="271"/>
            <ac:inkMk id="14601" creationId="{4EAEF8FA-5485-4609-B882-9256C1C91EB4}"/>
          </ac:inkMkLst>
        </pc:inkChg>
        <pc:inkChg chg="add mod">
          <ac:chgData name="仁園 呂" userId="eef67f80-1e14-4c90-a22b-aad4575b3ef9" providerId="ADAL" clId="{E007D48F-F65A-4DB5-8EE3-999BD313FCBD}" dt="2020-05-31T06:21:33.056" v="4107"/>
          <ac:inkMkLst>
            <pc:docMk/>
            <pc:sldMk cId="0" sldId="271"/>
            <ac:inkMk id="14602" creationId="{15DC708B-5340-4864-84EE-BF3F619FF765}"/>
          </ac:inkMkLst>
        </pc:inkChg>
        <pc:inkChg chg="add mod">
          <ac:chgData name="仁園 呂" userId="eef67f80-1e14-4c90-a22b-aad4575b3ef9" providerId="ADAL" clId="{E007D48F-F65A-4DB5-8EE3-999BD313FCBD}" dt="2020-05-31T06:21:33.056" v="4107"/>
          <ac:inkMkLst>
            <pc:docMk/>
            <pc:sldMk cId="0" sldId="271"/>
            <ac:inkMk id="14603" creationId="{850DB8AD-DCA6-440C-B66F-7156EC2FFBD5}"/>
          </ac:inkMkLst>
        </pc:inkChg>
        <pc:inkChg chg="add mod">
          <ac:chgData name="仁園 呂" userId="eef67f80-1e14-4c90-a22b-aad4575b3ef9" providerId="ADAL" clId="{E007D48F-F65A-4DB5-8EE3-999BD313FCBD}" dt="2020-05-31T06:21:33.056" v="4107"/>
          <ac:inkMkLst>
            <pc:docMk/>
            <pc:sldMk cId="0" sldId="271"/>
            <ac:inkMk id="14604" creationId="{5CC6AA3E-A5E5-4A18-BDDC-F3837D61F116}"/>
          </ac:inkMkLst>
        </pc:inkChg>
        <pc:inkChg chg="add mod">
          <ac:chgData name="仁園 呂" userId="eef67f80-1e14-4c90-a22b-aad4575b3ef9" providerId="ADAL" clId="{E007D48F-F65A-4DB5-8EE3-999BD313FCBD}" dt="2020-05-31T06:21:33.056" v="4107"/>
          <ac:inkMkLst>
            <pc:docMk/>
            <pc:sldMk cId="0" sldId="271"/>
            <ac:inkMk id="14605" creationId="{D3041972-82B7-438B-89B5-6D3223DDE279}"/>
          </ac:inkMkLst>
        </pc:inkChg>
        <pc:inkChg chg="add mod">
          <ac:chgData name="仁園 呂" userId="eef67f80-1e14-4c90-a22b-aad4575b3ef9" providerId="ADAL" clId="{E007D48F-F65A-4DB5-8EE3-999BD313FCBD}" dt="2020-05-31T06:21:33.056" v="4107"/>
          <ac:inkMkLst>
            <pc:docMk/>
            <pc:sldMk cId="0" sldId="271"/>
            <ac:inkMk id="14606" creationId="{28E22E22-E785-48EA-BCFB-8424C97BECD5}"/>
          </ac:inkMkLst>
        </pc:inkChg>
        <pc:inkChg chg="add mod">
          <ac:chgData name="仁園 呂" userId="eef67f80-1e14-4c90-a22b-aad4575b3ef9" providerId="ADAL" clId="{E007D48F-F65A-4DB5-8EE3-999BD313FCBD}" dt="2020-05-31T06:21:33.056" v="4107"/>
          <ac:inkMkLst>
            <pc:docMk/>
            <pc:sldMk cId="0" sldId="271"/>
            <ac:inkMk id="14607" creationId="{7D098512-DF82-4AFC-9D69-DBADF92E28C4}"/>
          </ac:inkMkLst>
        </pc:inkChg>
        <pc:inkChg chg="add">
          <ac:chgData name="仁園 呂" userId="eef67f80-1e14-4c90-a22b-aad4575b3ef9" providerId="ADAL" clId="{E007D48F-F65A-4DB5-8EE3-999BD313FCBD}" dt="2020-05-31T06:21:30.968" v="4103" actId="9405"/>
          <ac:inkMkLst>
            <pc:docMk/>
            <pc:sldMk cId="0" sldId="271"/>
            <ac:inkMk id="14608" creationId="{BF5D70E7-9AD7-4182-A2AF-B2A4385ABB68}"/>
          </ac:inkMkLst>
        </pc:inkChg>
        <pc:inkChg chg="add">
          <ac:chgData name="仁園 呂" userId="eef67f80-1e14-4c90-a22b-aad4575b3ef9" providerId="ADAL" clId="{E007D48F-F65A-4DB5-8EE3-999BD313FCBD}" dt="2020-05-31T06:21:31.306" v="4104" actId="9405"/>
          <ac:inkMkLst>
            <pc:docMk/>
            <pc:sldMk cId="0" sldId="271"/>
            <ac:inkMk id="14609" creationId="{38652464-9E0C-473E-B85F-FC8C2233DEB8}"/>
          </ac:inkMkLst>
        </pc:inkChg>
        <pc:inkChg chg="add">
          <ac:chgData name="仁園 呂" userId="eef67f80-1e14-4c90-a22b-aad4575b3ef9" providerId="ADAL" clId="{E007D48F-F65A-4DB5-8EE3-999BD313FCBD}" dt="2020-05-31T06:21:32.147" v="4105" actId="9405"/>
          <ac:inkMkLst>
            <pc:docMk/>
            <pc:sldMk cId="0" sldId="271"/>
            <ac:inkMk id="14610" creationId="{8009B2BD-46E4-480F-AFA2-58F1E2B3E877}"/>
          </ac:inkMkLst>
        </pc:inkChg>
        <pc:inkChg chg="add">
          <ac:chgData name="仁園 呂" userId="eef67f80-1e14-4c90-a22b-aad4575b3ef9" providerId="ADAL" clId="{E007D48F-F65A-4DB5-8EE3-999BD313FCBD}" dt="2020-05-31T06:21:32.506" v="4106" actId="9405"/>
          <ac:inkMkLst>
            <pc:docMk/>
            <pc:sldMk cId="0" sldId="271"/>
            <ac:inkMk id="14611" creationId="{19AC5E5B-DEAD-4A56-9970-6953E52F45D2}"/>
          </ac:inkMkLst>
        </pc:inkChg>
        <pc:inkChg chg="add mod">
          <ac:chgData name="仁園 呂" userId="eef67f80-1e14-4c90-a22b-aad4575b3ef9" providerId="ADAL" clId="{E007D48F-F65A-4DB5-8EE3-999BD313FCBD}" dt="2020-05-31T06:21:47.328" v="4114"/>
          <ac:inkMkLst>
            <pc:docMk/>
            <pc:sldMk cId="0" sldId="271"/>
            <ac:inkMk id="14614" creationId="{D5FAB7EA-1FCB-41E2-9397-C3F8A068BBE4}"/>
          </ac:inkMkLst>
        </pc:inkChg>
        <pc:inkChg chg="add mod">
          <ac:chgData name="仁園 呂" userId="eef67f80-1e14-4c90-a22b-aad4575b3ef9" providerId="ADAL" clId="{E007D48F-F65A-4DB5-8EE3-999BD313FCBD}" dt="2020-05-31T06:21:47.328" v="4114"/>
          <ac:inkMkLst>
            <pc:docMk/>
            <pc:sldMk cId="0" sldId="271"/>
            <ac:inkMk id="14615" creationId="{B2E5F3CA-1EF2-4F3F-B6AD-63DEB587962C}"/>
          </ac:inkMkLst>
        </pc:inkChg>
        <pc:inkChg chg="add mod">
          <ac:chgData name="仁園 呂" userId="eef67f80-1e14-4c90-a22b-aad4575b3ef9" providerId="ADAL" clId="{E007D48F-F65A-4DB5-8EE3-999BD313FCBD}" dt="2020-05-31T06:21:47.328" v="4114"/>
          <ac:inkMkLst>
            <pc:docMk/>
            <pc:sldMk cId="0" sldId="271"/>
            <ac:inkMk id="14616" creationId="{A23D54CE-E5CC-4848-8EB8-962EEE404215}"/>
          </ac:inkMkLst>
        </pc:inkChg>
        <pc:inkChg chg="add mod">
          <ac:chgData name="仁園 呂" userId="eef67f80-1e14-4c90-a22b-aad4575b3ef9" providerId="ADAL" clId="{E007D48F-F65A-4DB5-8EE3-999BD313FCBD}" dt="2020-05-31T06:21:47.328" v="4114"/>
          <ac:inkMkLst>
            <pc:docMk/>
            <pc:sldMk cId="0" sldId="271"/>
            <ac:inkMk id="14617" creationId="{6ECD1A1C-BD42-4FFF-9D46-432A4D853042}"/>
          </ac:inkMkLst>
        </pc:inkChg>
        <pc:inkChg chg="add mod">
          <ac:chgData name="仁園 呂" userId="eef67f80-1e14-4c90-a22b-aad4575b3ef9" providerId="ADAL" clId="{E007D48F-F65A-4DB5-8EE3-999BD313FCBD}" dt="2020-05-31T06:21:47.328" v="4114"/>
          <ac:inkMkLst>
            <pc:docMk/>
            <pc:sldMk cId="0" sldId="271"/>
            <ac:inkMk id="14618" creationId="{3A965BAA-16A6-4693-8CFE-423404684437}"/>
          </ac:inkMkLst>
        </pc:inkChg>
        <pc:inkChg chg="add mod">
          <ac:chgData name="仁園 呂" userId="eef67f80-1e14-4c90-a22b-aad4575b3ef9" providerId="ADAL" clId="{E007D48F-F65A-4DB5-8EE3-999BD313FCBD}" dt="2020-05-31T06:21:47.328" v="4114"/>
          <ac:inkMkLst>
            <pc:docMk/>
            <pc:sldMk cId="0" sldId="271"/>
            <ac:inkMk id="14619" creationId="{48F7F7CF-DFD2-4289-A46C-2A5E443086ED}"/>
          </ac:inkMkLst>
        </pc:inkChg>
        <pc:inkChg chg="add mod">
          <ac:chgData name="仁園 呂" userId="eef67f80-1e14-4c90-a22b-aad4575b3ef9" providerId="ADAL" clId="{E007D48F-F65A-4DB5-8EE3-999BD313FCBD}" dt="2020-05-31T06:21:55.986" v="4117"/>
          <ac:inkMkLst>
            <pc:docMk/>
            <pc:sldMk cId="0" sldId="271"/>
            <ac:inkMk id="14621" creationId="{2AB7BFF0-766D-4E90-80D2-9FB158983454}"/>
          </ac:inkMkLst>
        </pc:inkChg>
        <pc:inkChg chg="add mod">
          <ac:chgData name="仁園 呂" userId="eef67f80-1e14-4c90-a22b-aad4575b3ef9" providerId="ADAL" clId="{E007D48F-F65A-4DB5-8EE3-999BD313FCBD}" dt="2020-05-31T06:21:55.986" v="4117"/>
          <ac:inkMkLst>
            <pc:docMk/>
            <pc:sldMk cId="0" sldId="271"/>
            <ac:inkMk id="14622" creationId="{68121BA2-4B91-4797-B1AF-C52BEB1CEC6A}"/>
          </ac:inkMkLst>
        </pc:inkChg>
        <pc:inkChg chg="add mod">
          <ac:chgData name="仁園 呂" userId="eef67f80-1e14-4c90-a22b-aad4575b3ef9" providerId="ADAL" clId="{E007D48F-F65A-4DB5-8EE3-999BD313FCBD}" dt="2020-05-31T06:22:02.354" v="4122"/>
          <ac:inkMkLst>
            <pc:docMk/>
            <pc:sldMk cId="0" sldId="271"/>
            <ac:inkMk id="14624" creationId="{F2509195-189F-4E48-BE46-2B371895DDFD}"/>
          </ac:inkMkLst>
        </pc:inkChg>
        <pc:inkChg chg="add mod">
          <ac:chgData name="仁園 呂" userId="eef67f80-1e14-4c90-a22b-aad4575b3ef9" providerId="ADAL" clId="{E007D48F-F65A-4DB5-8EE3-999BD313FCBD}" dt="2020-05-31T06:22:02.354" v="4122"/>
          <ac:inkMkLst>
            <pc:docMk/>
            <pc:sldMk cId="0" sldId="271"/>
            <ac:inkMk id="14625" creationId="{2A5E1749-60F9-4D71-899C-8CAA53E48EB4}"/>
          </ac:inkMkLst>
        </pc:inkChg>
        <pc:inkChg chg="add mod">
          <ac:chgData name="仁園 呂" userId="eef67f80-1e14-4c90-a22b-aad4575b3ef9" providerId="ADAL" clId="{E007D48F-F65A-4DB5-8EE3-999BD313FCBD}" dt="2020-05-31T06:22:02.354" v="4122"/>
          <ac:inkMkLst>
            <pc:docMk/>
            <pc:sldMk cId="0" sldId="271"/>
            <ac:inkMk id="14626" creationId="{911C7390-08CF-4658-B3E1-3C227D38FF72}"/>
          </ac:inkMkLst>
        </pc:inkChg>
        <pc:inkChg chg="add mod">
          <ac:chgData name="仁園 呂" userId="eef67f80-1e14-4c90-a22b-aad4575b3ef9" providerId="ADAL" clId="{E007D48F-F65A-4DB5-8EE3-999BD313FCBD}" dt="2020-05-31T06:22:02.354" v="4122"/>
          <ac:inkMkLst>
            <pc:docMk/>
            <pc:sldMk cId="0" sldId="271"/>
            <ac:inkMk id="14627" creationId="{F7B5106F-8F2F-4589-84F4-3C5ED1819F52}"/>
          </ac:inkMkLst>
        </pc:inkChg>
        <pc:inkChg chg="add mod">
          <ac:chgData name="仁園 呂" userId="eef67f80-1e14-4c90-a22b-aad4575b3ef9" providerId="ADAL" clId="{E007D48F-F65A-4DB5-8EE3-999BD313FCBD}" dt="2020-05-31T06:22:06.311" v="4126"/>
          <ac:inkMkLst>
            <pc:docMk/>
            <pc:sldMk cId="0" sldId="271"/>
            <ac:inkMk id="14629" creationId="{E0EBAD23-7B02-4EA3-9EEB-3F2808E06F79}"/>
          </ac:inkMkLst>
        </pc:inkChg>
        <pc:inkChg chg="add mod">
          <ac:chgData name="仁園 呂" userId="eef67f80-1e14-4c90-a22b-aad4575b3ef9" providerId="ADAL" clId="{E007D48F-F65A-4DB5-8EE3-999BD313FCBD}" dt="2020-05-31T06:22:06.311" v="4126"/>
          <ac:inkMkLst>
            <pc:docMk/>
            <pc:sldMk cId="0" sldId="271"/>
            <ac:inkMk id="14630" creationId="{A6941D40-E80D-43C2-93EA-A84614551327}"/>
          </ac:inkMkLst>
        </pc:inkChg>
        <pc:inkChg chg="add mod">
          <ac:chgData name="仁園 呂" userId="eef67f80-1e14-4c90-a22b-aad4575b3ef9" providerId="ADAL" clId="{E007D48F-F65A-4DB5-8EE3-999BD313FCBD}" dt="2020-05-31T06:22:06.311" v="4126"/>
          <ac:inkMkLst>
            <pc:docMk/>
            <pc:sldMk cId="0" sldId="271"/>
            <ac:inkMk id="14631" creationId="{BB05A221-B2D2-4025-819F-E0ACAC45E3E2}"/>
          </ac:inkMkLst>
        </pc:inkChg>
        <pc:inkChg chg="add mod">
          <ac:chgData name="仁園 呂" userId="eef67f80-1e14-4c90-a22b-aad4575b3ef9" providerId="ADAL" clId="{E007D48F-F65A-4DB5-8EE3-999BD313FCBD}" dt="2020-05-31T06:22:09.250" v="4129"/>
          <ac:inkMkLst>
            <pc:docMk/>
            <pc:sldMk cId="0" sldId="271"/>
            <ac:inkMk id="14633" creationId="{AC4CCEC4-2E97-4141-9667-64BEA4A78765}"/>
          </ac:inkMkLst>
        </pc:inkChg>
        <pc:inkChg chg="add mod">
          <ac:chgData name="仁園 呂" userId="eef67f80-1e14-4c90-a22b-aad4575b3ef9" providerId="ADAL" clId="{E007D48F-F65A-4DB5-8EE3-999BD313FCBD}" dt="2020-05-31T06:22:09.250" v="4129"/>
          <ac:inkMkLst>
            <pc:docMk/>
            <pc:sldMk cId="0" sldId="271"/>
            <ac:inkMk id="14634" creationId="{9A27A319-BB04-4B5D-BB52-0BD37E568F00}"/>
          </ac:inkMkLst>
        </pc:inkChg>
        <pc:inkChg chg="add del mod">
          <ac:chgData name="仁園 呂" userId="eef67f80-1e14-4c90-a22b-aad4575b3ef9" providerId="ADAL" clId="{E007D48F-F65A-4DB5-8EE3-999BD313FCBD}" dt="2020-05-31T06:23:30.184" v="4136"/>
          <ac:inkMkLst>
            <pc:docMk/>
            <pc:sldMk cId="0" sldId="271"/>
            <ac:inkMk id="14636" creationId="{B72860E6-867A-43A5-B8F2-ADD3C27674E3}"/>
          </ac:inkMkLst>
        </pc:inkChg>
        <pc:inkChg chg="add del mod">
          <ac:chgData name="仁園 呂" userId="eef67f80-1e14-4c90-a22b-aad4575b3ef9" providerId="ADAL" clId="{E007D48F-F65A-4DB5-8EE3-999BD313FCBD}" dt="2020-05-31T06:23:30.185" v="4138"/>
          <ac:inkMkLst>
            <pc:docMk/>
            <pc:sldMk cId="0" sldId="271"/>
            <ac:inkMk id="14637" creationId="{EADBA179-63C2-42EC-B8DB-61B1E195748C}"/>
          </ac:inkMkLst>
        </pc:inkChg>
        <pc:inkChg chg="add del mod">
          <ac:chgData name="仁園 呂" userId="eef67f80-1e14-4c90-a22b-aad4575b3ef9" providerId="ADAL" clId="{E007D48F-F65A-4DB5-8EE3-999BD313FCBD}" dt="2020-05-31T06:23:30.183" v="4135"/>
          <ac:inkMkLst>
            <pc:docMk/>
            <pc:sldMk cId="0" sldId="271"/>
            <ac:inkMk id="14638" creationId="{44219121-77B7-47DE-92B4-BE3BB42C99AE}"/>
          </ac:inkMkLst>
        </pc:inkChg>
        <pc:inkChg chg="add del mod">
          <ac:chgData name="仁園 呂" userId="eef67f80-1e14-4c90-a22b-aad4575b3ef9" providerId="ADAL" clId="{E007D48F-F65A-4DB5-8EE3-999BD313FCBD}" dt="2020-05-31T06:23:30.184" v="4137"/>
          <ac:inkMkLst>
            <pc:docMk/>
            <pc:sldMk cId="0" sldId="271"/>
            <ac:inkMk id="14639" creationId="{F6F83C92-E101-4D8B-9729-3BE22A758211}"/>
          </ac:inkMkLst>
        </pc:inkChg>
        <pc:inkChg chg="add mod">
          <ac:chgData name="仁園 呂" userId="eef67f80-1e14-4c90-a22b-aad4575b3ef9" providerId="ADAL" clId="{E007D48F-F65A-4DB5-8EE3-999BD313FCBD}" dt="2020-05-31T06:24:07.018" v="4152"/>
          <ac:inkMkLst>
            <pc:docMk/>
            <pc:sldMk cId="0" sldId="271"/>
            <ac:inkMk id="14641" creationId="{1BE10B83-901D-4D01-A0BF-938606594F11}"/>
          </ac:inkMkLst>
        </pc:inkChg>
        <pc:inkChg chg="add mod">
          <ac:chgData name="仁園 呂" userId="eef67f80-1e14-4c90-a22b-aad4575b3ef9" providerId="ADAL" clId="{E007D48F-F65A-4DB5-8EE3-999BD313FCBD}" dt="2020-05-31T06:24:07.018" v="4152"/>
          <ac:inkMkLst>
            <pc:docMk/>
            <pc:sldMk cId="0" sldId="271"/>
            <ac:inkMk id="14642" creationId="{1E0E1CF9-ADD8-4F4A-BFAE-4C444E7A2D61}"/>
          </ac:inkMkLst>
        </pc:inkChg>
        <pc:inkChg chg="add mod">
          <ac:chgData name="仁園 呂" userId="eef67f80-1e14-4c90-a22b-aad4575b3ef9" providerId="ADAL" clId="{E007D48F-F65A-4DB5-8EE3-999BD313FCBD}" dt="2020-05-31T06:24:07.018" v="4152"/>
          <ac:inkMkLst>
            <pc:docMk/>
            <pc:sldMk cId="0" sldId="271"/>
            <ac:inkMk id="14643" creationId="{8EE1E504-FF28-4B27-BBF1-00563CB7783F}"/>
          </ac:inkMkLst>
        </pc:inkChg>
        <pc:inkChg chg="add mod">
          <ac:chgData name="仁園 呂" userId="eef67f80-1e14-4c90-a22b-aad4575b3ef9" providerId="ADAL" clId="{E007D48F-F65A-4DB5-8EE3-999BD313FCBD}" dt="2020-05-31T06:24:07.018" v="4152"/>
          <ac:inkMkLst>
            <pc:docMk/>
            <pc:sldMk cId="0" sldId="271"/>
            <ac:inkMk id="14644" creationId="{6BB05D53-F345-43AD-B0A6-1B36C0E13BD8}"/>
          </ac:inkMkLst>
        </pc:inkChg>
        <pc:inkChg chg="add mod">
          <ac:chgData name="仁園 呂" userId="eef67f80-1e14-4c90-a22b-aad4575b3ef9" providerId="ADAL" clId="{E007D48F-F65A-4DB5-8EE3-999BD313FCBD}" dt="2020-05-31T06:24:07.018" v="4152"/>
          <ac:inkMkLst>
            <pc:docMk/>
            <pc:sldMk cId="0" sldId="271"/>
            <ac:inkMk id="14646" creationId="{963963BA-4D34-47EA-BA85-40805BA47F4F}"/>
          </ac:inkMkLst>
        </pc:inkChg>
        <pc:inkChg chg="add mod">
          <ac:chgData name="仁園 呂" userId="eef67f80-1e14-4c90-a22b-aad4575b3ef9" providerId="ADAL" clId="{E007D48F-F65A-4DB5-8EE3-999BD313FCBD}" dt="2020-05-31T06:24:07.018" v="4152"/>
          <ac:inkMkLst>
            <pc:docMk/>
            <pc:sldMk cId="0" sldId="271"/>
            <ac:inkMk id="14647" creationId="{F12959BC-91B5-42F7-ADBB-E9537CCC3D7D}"/>
          </ac:inkMkLst>
        </pc:inkChg>
        <pc:inkChg chg="add mod">
          <ac:chgData name="仁園 呂" userId="eef67f80-1e14-4c90-a22b-aad4575b3ef9" providerId="ADAL" clId="{E007D48F-F65A-4DB5-8EE3-999BD313FCBD}" dt="2020-05-31T06:24:07.018" v="4152"/>
          <ac:inkMkLst>
            <pc:docMk/>
            <pc:sldMk cId="0" sldId="271"/>
            <ac:inkMk id="14648" creationId="{364B193C-8653-421F-AE8B-EBF2558C5898}"/>
          </ac:inkMkLst>
        </pc:inkChg>
        <pc:inkChg chg="add mod">
          <ac:chgData name="仁園 呂" userId="eef67f80-1e14-4c90-a22b-aad4575b3ef9" providerId="ADAL" clId="{E007D48F-F65A-4DB5-8EE3-999BD313FCBD}" dt="2020-05-31T06:24:07.018" v="4152"/>
          <ac:inkMkLst>
            <pc:docMk/>
            <pc:sldMk cId="0" sldId="271"/>
            <ac:inkMk id="14649" creationId="{B421AEC8-3084-4F42-AA36-38AEABF46A6B}"/>
          </ac:inkMkLst>
        </pc:inkChg>
        <pc:inkChg chg="add mod">
          <ac:chgData name="仁園 呂" userId="eef67f80-1e14-4c90-a22b-aad4575b3ef9" providerId="ADAL" clId="{E007D48F-F65A-4DB5-8EE3-999BD313FCBD}" dt="2020-05-31T06:24:07.018" v="4152"/>
          <ac:inkMkLst>
            <pc:docMk/>
            <pc:sldMk cId="0" sldId="271"/>
            <ac:inkMk id="14650" creationId="{BD51D24A-F6E3-462F-9F47-CDB2869CF286}"/>
          </ac:inkMkLst>
        </pc:inkChg>
        <pc:inkChg chg="add mod">
          <ac:chgData name="仁園 呂" userId="eef67f80-1e14-4c90-a22b-aad4575b3ef9" providerId="ADAL" clId="{E007D48F-F65A-4DB5-8EE3-999BD313FCBD}" dt="2020-05-31T06:24:07.018" v="4152"/>
          <ac:inkMkLst>
            <pc:docMk/>
            <pc:sldMk cId="0" sldId="271"/>
            <ac:inkMk id="14651" creationId="{18A4A78F-D814-4138-B7FA-74BE9A9D3C68}"/>
          </ac:inkMkLst>
        </pc:inkChg>
        <pc:inkChg chg="add mod">
          <ac:chgData name="仁園 呂" userId="eef67f80-1e14-4c90-a22b-aad4575b3ef9" providerId="ADAL" clId="{E007D48F-F65A-4DB5-8EE3-999BD313FCBD}" dt="2020-05-31T06:24:07.018" v="4152"/>
          <ac:inkMkLst>
            <pc:docMk/>
            <pc:sldMk cId="0" sldId="271"/>
            <ac:inkMk id="14652" creationId="{C96205BA-326C-4EDD-859D-F123DF830D64}"/>
          </ac:inkMkLst>
        </pc:inkChg>
        <pc:inkChg chg="add mod">
          <ac:chgData name="仁園 呂" userId="eef67f80-1e14-4c90-a22b-aad4575b3ef9" providerId="ADAL" clId="{E007D48F-F65A-4DB5-8EE3-999BD313FCBD}" dt="2020-05-31T06:24:07.018" v="4152"/>
          <ac:inkMkLst>
            <pc:docMk/>
            <pc:sldMk cId="0" sldId="271"/>
            <ac:inkMk id="14653" creationId="{A1E2EE43-3B4D-4DC9-816B-AB64AA311BBF}"/>
          </ac:inkMkLst>
        </pc:inkChg>
        <pc:inkChg chg="add mod">
          <ac:chgData name="仁園 呂" userId="eef67f80-1e14-4c90-a22b-aad4575b3ef9" providerId="ADAL" clId="{E007D48F-F65A-4DB5-8EE3-999BD313FCBD}" dt="2020-05-31T06:24:27.280" v="4160"/>
          <ac:inkMkLst>
            <pc:docMk/>
            <pc:sldMk cId="0" sldId="271"/>
            <ac:inkMk id="14655" creationId="{EAE4FDC5-4A22-42BF-8111-18921DB562BD}"/>
          </ac:inkMkLst>
        </pc:inkChg>
        <pc:inkChg chg="add mod">
          <ac:chgData name="仁園 呂" userId="eef67f80-1e14-4c90-a22b-aad4575b3ef9" providerId="ADAL" clId="{E007D48F-F65A-4DB5-8EE3-999BD313FCBD}" dt="2020-05-31T06:24:27.280" v="4160"/>
          <ac:inkMkLst>
            <pc:docMk/>
            <pc:sldMk cId="0" sldId="271"/>
            <ac:inkMk id="14656" creationId="{EFE9651B-AF34-4B61-AAD4-99363D51C961}"/>
          </ac:inkMkLst>
        </pc:inkChg>
        <pc:inkChg chg="add mod">
          <ac:chgData name="仁園 呂" userId="eef67f80-1e14-4c90-a22b-aad4575b3ef9" providerId="ADAL" clId="{E007D48F-F65A-4DB5-8EE3-999BD313FCBD}" dt="2020-05-31T06:24:27.280" v="4160"/>
          <ac:inkMkLst>
            <pc:docMk/>
            <pc:sldMk cId="0" sldId="271"/>
            <ac:inkMk id="14657" creationId="{DDA3C0C7-53C6-4714-9E98-76FA7CB309DC}"/>
          </ac:inkMkLst>
        </pc:inkChg>
        <pc:inkChg chg="add mod">
          <ac:chgData name="仁園 呂" userId="eef67f80-1e14-4c90-a22b-aad4575b3ef9" providerId="ADAL" clId="{E007D48F-F65A-4DB5-8EE3-999BD313FCBD}" dt="2020-05-31T06:24:27.280" v="4160"/>
          <ac:inkMkLst>
            <pc:docMk/>
            <pc:sldMk cId="0" sldId="271"/>
            <ac:inkMk id="14658" creationId="{1C27ADFF-1BF9-43CE-9E71-2BA867F125D1}"/>
          </ac:inkMkLst>
        </pc:inkChg>
        <pc:inkChg chg="add mod">
          <ac:chgData name="仁園 呂" userId="eef67f80-1e14-4c90-a22b-aad4575b3ef9" providerId="ADAL" clId="{E007D48F-F65A-4DB5-8EE3-999BD313FCBD}" dt="2020-05-31T06:24:27.280" v="4160"/>
          <ac:inkMkLst>
            <pc:docMk/>
            <pc:sldMk cId="0" sldId="271"/>
            <ac:inkMk id="14659" creationId="{1C301C05-3AAF-4968-8B2B-C7850BFFB5A7}"/>
          </ac:inkMkLst>
        </pc:inkChg>
        <pc:inkChg chg="add mod">
          <ac:chgData name="仁園 呂" userId="eef67f80-1e14-4c90-a22b-aad4575b3ef9" providerId="ADAL" clId="{E007D48F-F65A-4DB5-8EE3-999BD313FCBD}" dt="2020-05-31T06:24:27.280" v="4160"/>
          <ac:inkMkLst>
            <pc:docMk/>
            <pc:sldMk cId="0" sldId="271"/>
            <ac:inkMk id="14660" creationId="{E4705960-013D-4331-AF0D-51DB92523D38}"/>
          </ac:inkMkLst>
        </pc:inkChg>
        <pc:inkChg chg="add mod">
          <ac:chgData name="仁園 呂" userId="eef67f80-1e14-4c90-a22b-aad4575b3ef9" providerId="ADAL" clId="{E007D48F-F65A-4DB5-8EE3-999BD313FCBD}" dt="2020-05-31T06:24:27.280" v="4160"/>
          <ac:inkMkLst>
            <pc:docMk/>
            <pc:sldMk cId="0" sldId="271"/>
            <ac:inkMk id="14661" creationId="{ED7E0516-8B73-4389-9AE8-63340D73D41F}"/>
          </ac:inkMkLst>
        </pc:inkChg>
        <pc:inkChg chg="add mod">
          <ac:chgData name="仁園 呂" userId="eef67f80-1e14-4c90-a22b-aad4575b3ef9" providerId="ADAL" clId="{E007D48F-F65A-4DB5-8EE3-999BD313FCBD}" dt="2020-05-31T06:24:38.619" v="4167"/>
          <ac:inkMkLst>
            <pc:docMk/>
            <pc:sldMk cId="0" sldId="271"/>
            <ac:inkMk id="14663" creationId="{FAD01671-D257-4D81-8432-E0B362940635}"/>
          </ac:inkMkLst>
        </pc:inkChg>
        <pc:inkChg chg="add mod">
          <ac:chgData name="仁園 呂" userId="eef67f80-1e14-4c90-a22b-aad4575b3ef9" providerId="ADAL" clId="{E007D48F-F65A-4DB5-8EE3-999BD313FCBD}" dt="2020-05-31T06:24:38.619" v="4167"/>
          <ac:inkMkLst>
            <pc:docMk/>
            <pc:sldMk cId="0" sldId="271"/>
            <ac:inkMk id="14664" creationId="{840B6FCF-514A-49E5-9473-32E95129D458}"/>
          </ac:inkMkLst>
        </pc:inkChg>
        <pc:inkChg chg="add mod">
          <ac:chgData name="仁園 呂" userId="eef67f80-1e14-4c90-a22b-aad4575b3ef9" providerId="ADAL" clId="{E007D48F-F65A-4DB5-8EE3-999BD313FCBD}" dt="2020-05-31T06:24:38.619" v="4167"/>
          <ac:inkMkLst>
            <pc:docMk/>
            <pc:sldMk cId="0" sldId="271"/>
            <ac:inkMk id="14665" creationId="{9ABC78B2-247E-4C00-82CF-C34C4392CC64}"/>
          </ac:inkMkLst>
        </pc:inkChg>
        <pc:inkChg chg="add mod">
          <ac:chgData name="仁園 呂" userId="eef67f80-1e14-4c90-a22b-aad4575b3ef9" providerId="ADAL" clId="{E007D48F-F65A-4DB5-8EE3-999BD313FCBD}" dt="2020-05-31T06:24:38.619" v="4167"/>
          <ac:inkMkLst>
            <pc:docMk/>
            <pc:sldMk cId="0" sldId="271"/>
            <ac:inkMk id="14666" creationId="{711475AD-12ED-4E0F-A9C9-7A805F25CEF2}"/>
          </ac:inkMkLst>
        </pc:inkChg>
        <pc:inkChg chg="add mod">
          <ac:chgData name="仁園 呂" userId="eef67f80-1e14-4c90-a22b-aad4575b3ef9" providerId="ADAL" clId="{E007D48F-F65A-4DB5-8EE3-999BD313FCBD}" dt="2020-05-31T06:24:38.619" v="4167"/>
          <ac:inkMkLst>
            <pc:docMk/>
            <pc:sldMk cId="0" sldId="271"/>
            <ac:inkMk id="14667" creationId="{00894731-F1BE-4C19-A4E5-182E83D348D1}"/>
          </ac:inkMkLst>
        </pc:inkChg>
        <pc:inkChg chg="add mod">
          <ac:chgData name="仁園 呂" userId="eef67f80-1e14-4c90-a22b-aad4575b3ef9" providerId="ADAL" clId="{E007D48F-F65A-4DB5-8EE3-999BD313FCBD}" dt="2020-05-31T06:24:38.619" v="4167"/>
          <ac:inkMkLst>
            <pc:docMk/>
            <pc:sldMk cId="0" sldId="271"/>
            <ac:inkMk id="14668" creationId="{F51AD43D-2DCC-486D-9F1E-4A1903127A88}"/>
          </ac:inkMkLst>
        </pc:inkChg>
        <pc:inkChg chg="add mod">
          <ac:chgData name="仁園 呂" userId="eef67f80-1e14-4c90-a22b-aad4575b3ef9" providerId="ADAL" clId="{E007D48F-F65A-4DB5-8EE3-999BD313FCBD}" dt="2020-05-31T06:25:13.502" v="4176"/>
          <ac:inkMkLst>
            <pc:docMk/>
            <pc:sldMk cId="0" sldId="271"/>
            <ac:inkMk id="14670" creationId="{1F2E7B17-4AF7-4F14-A90E-538B74207BB5}"/>
          </ac:inkMkLst>
        </pc:inkChg>
        <pc:inkChg chg="add mod">
          <ac:chgData name="仁園 呂" userId="eef67f80-1e14-4c90-a22b-aad4575b3ef9" providerId="ADAL" clId="{E007D48F-F65A-4DB5-8EE3-999BD313FCBD}" dt="2020-05-31T06:25:13.502" v="4176"/>
          <ac:inkMkLst>
            <pc:docMk/>
            <pc:sldMk cId="0" sldId="271"/>
            <ac:inkMk id="14671" creationId="{51EB7587-9CF0-4242-9503-97F02B4785A6}"/>
          </ac:inkMkLst>
        </pc:inkChg>
        <pc:inkChg chg="add mod">
          <ac:chgData name="仁園 呂" userId="eef67f80-1e14-4c90-a22b-aad4575b3ef9" providerId="ADAL" clId="{E007D48F-F65A-4DB5-8EE3-999BD313FCBD}" dt="2020-05-31T06:25:13.502" v="4176"/>
          <ac:inkMkLst>
            <pc:docMk/>
            <pc:sldMk cId="0" sldId="271"/>
            <ac:inkMk id="14672" creationId="{6348A410-486D-4DEF-8FDD-29490E39675B}"/>
          </ac:inkMkLst>
        </pc:inkChg>
        <pc:inkChg chg="add mod">
          <ac:chgData name="仁園 呂" userId="eef67f80-1e14-4c90-a22b-aad4575b3ef9" providerId="ADAL" clId="{E007D48F-F65A-4DB5-8EE3-999BD313FCBD}" dt="2020-05-31T06:25:13.502" v="4176"/>
          <ac:inkMkLst>
            <pc:docMk/>
            <pc:sldMk cId="0" sldId="271"/>
            <ac:inkMk id="14673" creationId="{018CD521-A048-48B5-A2C2-662853885E5C}"/>
          </ac:inkMkLst>
        </pc:inkChg>
        <pc:inkChg chg="add mod">
          <ac:chgData name="仁園 呂" userId="eef67f80-1e14-4c90-a22b-aad4575b3ef9" providerId="ADAL" clId="{E007D48F-F65A-4DB5-8EE3-999BD313FCBD}" dt="2020-05-31T06:25:13.502" v="4176"/>
          <ac:inkMkLst>
            <pc:docMk/>
            <pc:sldMk cId="0" sldId="271"/>
            <ac:inkMk id="14674" creationId="{19E1B81E-D605-460F-85C3-0194D92FEBD0}"/>
          </ac:inkMkLst>
        </pc:inkChg>
        <pc:inkChg chg="add mod">
          <ac:chgData name="仁園 呂" userId="eef67f80-1e14-4c90-a22b-aad4575b3ef9" providerId="ADAL" clId="{E007D48F-F65A-4DB5-8EE3-999BD313FCBD}" dt="2020-05-31T06:25:13.502" v="4176"/>
          <ac:inkMkLst>
            <pc:docMk/>
            <pc:sldMk cId="0" sldId="271"/>
            <ac:inkMk id="14676" creationId="{913D83E1-6582-492F-B6F5-D6C41318ABCB}"/>
          </ac:inkMkLst>
        </pc:inkChg>
        <pc:inkChg chg="add mod">
          <ac:chgData name="仁園 呂" userId="eef67f80-1e14-4c90-a22b-aad4575b3ef9" providerId="ADAL" clId="{E007D48F-F65A-4DB5-8EE3-999BD313FCBD}" dt="2020-05-31T06:25:13.502" v="4176"/>
          <ac:inkMkLst>
            <pc:docMk/>
            <pc:sldMk cId="0" sldId="271"/>
            <ac:inkMk id="14677" creationId="{F0A39D4C-8D9F-428D-935F-83FAC08DACA6}"/>
          </ac:inkMkLst>
        </pc:inkChg>
        <pc:inkChg chg="add mod">
          <ac:chgData name="仁園 呂" userId="eef67f80-1e14-4c90-a22b-aad4575b3ef9" providerId="ADAL" clId="{E007D48F-F65A-4DB5-8EE3-999BD313FCBD}" dt="2020-05-31T06:25:21.701" v="4186"/>
          <ac:inkMkLst>
            <pc:docMk/>
            <pc:sldMk cId="0" sldId="271"/>
            <ac:inkMk id="14679" creationId="{C4304DEF-9021-48DF-9813-C6D5CC254350}"/>
          </ac:inkMkLst>
        </pc:inkChg>
        <pc:inkChg chg="add mod">
          <ac:chgData name="仁園 呂" userId="eef67f80-1e14-4c90-a22b-aad4575b3ef9" providerId="ADAL" clId="{E007D48F-F65A-4DB5-8EE3-999BD313FCBD}" dt="2020-05-31T06:25:21.701" v="4186"/>
          <ac:inkMkLst>
            <pc:docMk/>
            <pc:sldMk cId="0" sldId="271"/>
            <ac:inkMk id="14680" creationId="{D5955E67-FE68-4B55-B0EB-BADB6B378D37}"/>
          </ac:inkMkLst>
        </pc:inkChg>
        <pc:inkChg chg="add mod">
          <ac:chgData name="仁園 呂" userId="eef67f80-1e14-4c90-a22b-aad4575b3ef9" providerId="ADAL" clId="{E007D48F-F65A-4DB5-8EE3-999BD313FCBD}" dt="2020-05-31T06:25:21.701" v="4186"/>
          <ac:inkMkLst>
            <pc:docMk/>
            <pc:sldMk cId="0" sldId="271"/>
            <ac:inkMk id="14681" creationId="{9F1FC975-AEE8-4F8B-851F-C72A06BA539F}"/>
          </ac:inkMkLst>
        </pc:inkChg>
        <pc:inkChg chg="add mod">
          <ac:chgData name="仁園 呂" userId="eef67f80-1e14-4c90-a22b-aad4575b3ef9" providerId="ADAL" clId="{E007D48F-F65A-4DB5-8EE3-999BD313FCBD}" dt="2020-05-31T06:25:21.701" v="4186"/>
          <ac:inkMkLst>
            <pc:docMk/>
            <pc:sldMk cId="0" sldId="271"/>
            <ac:inkMk id="14682" creationId="{41F09D14-8E90-4FEB-AAF3-9CE30E0A82D9}"/>
          </ac:inkMkLst>
        </pc:inkChg>
        <pc:inkChg chg="add mod">
          <ac:chgData name="仁園 呂" userId="eef67f80-1e14-4c90-a22b-aad4575b3ef9" providerId="ADAL" clId="{E007D48F-F65A-4DB5-8EE3-999BD313FCBD}" dt="2020-05-31T06:25:21.701" v="4186"/>
          <ac:inkMkLst>
            <pc:docMk/>
            <pc:sldMk cId="0" sldId="271"/>
            <ac:inkMk id="14683" creationId="{B50B28CE-630C-4FEB-8937-AD002A76FDBA}"/>
          </ac:inkMkLst>
        </pc:inkChg>
        <pc:inkChg chg="add mod">
          <ac:chgData name="仁園 呂" userId="eef67f80-1e14-4c90-a22b-aad4575b3ef9" providerId="ADAL" clId="{E007D48F-F65A-4DB5-8EE3-999BD313FCBD}" dt="2020-05-31T06:25:21.701" v="4186"/>
          <ac:inkMkLst>
            <pc:docMk/>
            <pc:sldMk cId="0" sldId="271"/>
            <ac:inkMk id="14684" creationId="{39BC1DFB-A5FE-44DE-B812-E3EE076BCA5A}"/>
          </ac:inkMkLst>
        </pc:inkChg>
        <pc:inkChg chg="add mod">
          <ac:chgData name="仁園 呂" userId="eef67f80-1e14-4c90-a22b-aad4575b3ef9" providerId="ADAL" clId="{E007D48F-F65A-4DB5-8EE3-999BD313FCBD}" dt="2020-05-31T06:25:21.701" v="4186"/>
          <ac:inkMkLst>
            <pc:docMk/>
            <pc:sldMk cId="0" sldId="271"/>
            <ac:inkMk id="14685" creationId="{2435E465-B1A9-49B2-B986-B3EB872C59CC}"/>
          </ac:inkMkLst>
        </pc:inkChg>
        <pc:inkChg chg="add mod">
          <ac:chgData name="仁園 呂" userId="eef67f80-1e14-4c90-a22b-aad4575b3ef9" providerId="ADAL" clId="{E007D48F-F65A-4DB5-8EE3-999BD313FCBD}" dt="2020-05-31T06:25:21.701" v="4186"/>
          <ac:inkMkLst>
            <pc:docMk/>
            <pc:sldMk cId="0" sldId="271"/>
            <ac:inkMk id="14686" creationId="{FE838F5D-380D-41FF-B6A2-52A7A070316C}"/>
          </ac:inkMkLst>
        </pc:inkChg>
        <pc:inkChg chg="add mod">
          <ac:chgData name="仁園 呂" userId="eef67f80-1e14-4c90-a22b-aad4575b3ef9" providerId="ADAL" clId="{E007D48F-F65A-4DB5-8EE3-999BD313FCBD}" dt="2020-05-31T06:25:21.701" v="4186"/>
          <ac:inkMkLst>
            <pc:docMk/>
            <pc:sldMk cId="0" sldId="271"/>
            <ac:inkMk id="14687" creationId="{3169B492-5B49-4629-9374-3D470D2F93E1}"/>
          </ac:inkMkLst>
        </pc:inkChg>
        <pc:inkChg chg="add del mod">
          <ac:chgData name="仁園 呂" userId="eef67f80-1e14-4c90-a22b-aad4575b3ef9" providerId="ADAL" clId="{E007D48F-F65A-4DB5-8EE3-999BD313FCBD}" dt="2020-05-31T06:26:24.202" v="4196" actId="9405"/>
          <ac:inkMkLst>
            <pc:docMk/>
            <pc:sldMk cId="0" sldId="271"/>
            <ac:inkMk id="14689" creationId="{C1EF76CF-7C80-4B9A-91A0-27DA214690F5}"/>
          </ac:inkMkLst>
        </pc:inkChg>
        <pc:inkChg chg="add del mod">
          <ac:chgData name="仁園 呂" userId="eef67f80-1e14-4c90-a22b-aad4575b3ef9" providerId="ADAL" clId="{E007D48F-F65A-4DB5-8EE3-999BD313FCBD}" dt="2020-05-31T06:26:23.781" v="4195"/>
          <ac:inkMkLst>
            <pc:docMk/>
            <pc:sldMk cId="0" sldId="271"/>
            <ac:inkMk id="14690" creationId="{291795E6-5A00-417C-80C7-90A34CA3CF14}"/>
          </ac:inkMkLst>
        </pc:inkChg>
        <pc:inkChg chg="add del mod">
          <ac:chgData name="仁園 呂" userId="eef67f80-1e14-4c90-a22b-aad4575b3ef9" providerId="ADAL" clId="{E007D48F-F65A-4DB5-8EE3-999BD313FCBD}" dt="2020-05-31T06:26:23.321" v="4193"/>
          <ac:inkMkLst>
            <pc:docMk/>
            <pc:sldMk cId="0" sldId="271"/>
            <ac:inkMk id="14692" creationId="{67EC6FC0-B186-4999-9223-F1156CE2DC2F}"/>
          </ac:inkMkLst>
        </pc:inkChg>
        <pc:inkChg chg="add mod">
          <ac:chgData name="仁園 呂" userId="eef67f80-1e14-4c90-a22b-aad4575b3ef9" providerId="ADAL" clId="{E007D48F-F65A-4DB5-8EE3-999BD313FCBD}" dt="2020-05-31T06:26:32.814" v="4209"/>
          <ac:inkMkLst>
            <pc:docMk/>
            <pc:sldMk cId="0" sldId="271"/>
            <ac:inkMk id="14694" creationId="{412F5BA8-6DDB-48ED-B81C-FBE08D1DF138}"/>
          </ac:inkMkLst>
        </pc:inkChg>
        <pc:inkChg chg="add mod">
          <ac:chgData name="仁園 呂" userId="eef67f80-1e14-4c90-a22b-aad4575b3ef9" providerId="ADAL" clId="{E007D48F-F65A-4DB5-8EE3-999BD313FCBD}" dt="2020-05-31T06:26:32.814" v="4209"/>
          <ac:inkMkLst>
            <pc:docMk/>
            <pc:sldMk cId="0" sldId="271"/>
            <ac:inkMk id="14695" creationId="{7E3C7B62-B757-4A8A-A2E6-72DC2CB74FD4}"/>
          </ac:inkMkLst>
        </pc:inkChg>
        <pc:inkChg chg="add mod">
          <ac:chgData name="仁園 呂" userId="eef67f80-1e14-4c90-a22b-aad4575b3ef9" providerId="ADAL" clId="{E007D48F-F65A-4DB5-8EE3-999BD313FCBD}" dt="2020-05-31T06:26:32.814" v="4209"/>
          <ac:inkMkLst>
            <pc:docMk/>
            <pc:sldMk cId="0" sldId="271"/>
            <ac:inkMk id="14696" creationId="{0C5F4421-C105-4103-BBED-3C043876D657}"/>
          </ac:inkMkLst>
        </pc:inkChg>
        <pc:inkChg chg="add mod">
          <ac:chgData name="仁園 呂" userId="eef67f80-1e14-4c90-a22b-aad4575b3ef9" providerId="ADAL" clId="{E007D48F-F65A-4DB5-8EE3-999BD313FCBD}" dt="2020-05-31T06:26:32.814" v="4209"/>
          <ac:inkMkLst>
            <pc:docMk/>
            <pc:sldMk cId="0" sldId="271"/>
            <ac:inkMk id="14697" creationId="{59ECBC02-8A01-4E3A-820A-0340AFCE2752}"/>
          </ac:inkMkLst>
        </pc:inkChg>
        <pc:inkChg chg="add mod">
          <ac:chgData name="仁園 呂" userId="eef67f80-1e14-4c90-a22b-aad4575b3ef9" providerId="ADAL" clId="{E007D48F-F65A-4DB5-8EE3-999BD313FCBD}" dt="2020-05-31T06:26:32.814" v="4209"/>
          <ac:inkMkLst>
            <pc:docMk/>
            <pc:sldMk cId="0" sldId="271"/>
            <ac:inkMk id="14698" creationId="{6FF86F8A-F09E-488D-9C88-4A2E8248E14D}"/>
          </ac:inkMkLst>
        </pc:inkChg>
        <pc:inkChg chg="add mod">
          <ac:chgData name="仁園 呂" userId="eef67f80-1e14-4c90-a22b-aad4575b3ef9" providerId="ADAL" clId="{E007D48F-F65A-4DB5-8EE3-999BD313FCBD}" dt="2020-05-31T06:26:32.814" v="4209"/>
          <ac:inkMkLst>
            <pc:docMk/>
            <pc:sldMk cId="0" sldId="271"/>
            <ac:inkMk id="14699" creationId="{2CE212A1-CA7B-43DD-A489-BF9763110430}"/>
          </ac:inkMkLst>
        </pc:inkChg>
        <pc:inkChg chg="add mod">
          <ac:chgData name="仁園 呂" userId="eef67f80-1e14-4c90-a22b-aad4575b3ef9" providerId="ADAL" clId="{E007D48F-F65A-4DB5-8EE3-999BD313FCBD}" dt="2020-05-31T06:26:32.814" v="4209"/>
          <ac:inkMkLst>
            <pc:docMk/>
            <pc:sldMk cId="0" sldId="271"/>
            <ac:inkMk id="14700" creationId="{B4351D29-0065-4AE4-8A18-F9710EE6586E}"/>
          </ac:inkMkLst>
        </pc:inkChg>
        <pc:inkChg chg="add mod">
          <ac:chgData name="仁園 呂" userId="eef67f80-1e14-4c90-a22b-aad4575b3ef9" providerId="ADAL" clId="{E007D48F-F65A-4DB5-8EE3-999BD313FCBD}" dt="2020-05-31T06:26:32.814" v="4209"/>
          <ac:inkMkLst>
            <pc:docMk/>
            <pc:sldMk cId="0" sldId="271"/>
            <ac:inkMk id="14701" creationId="{E54AB5E1-1A54-432D-9A79-F4851EF988BE}"/>
          </ac:inkMkLst>
        </pc:inkChg>
        <pc:inkChg chg="add mod">
          <ac:chgData name="仁園 呂" userId="eef67f80-1e14-4c90-a22b-aad4575b3ef9" providerId="ADAL" clId="{E007D48F-F65A-4DB5-8EE3-999BD313FCBD}" dt="2020-05-31T06:26:32.814" v="4209"/>
          <ac:inkMkLst>
            <pc:docMk/>
            <pc:sldMk cId="0" sldId="271"/>
            <ac:inkMk id="14702" creationId="{8AFEEFD5-E175-4F3E-AB50-9EE404C9F5BA}"/>
          </ac:inkMkLst>
        </pc:inkChg>
        <pc:inkChg chg="add mod">
          <ac:chgData name="仁園 呂" userId="eef67f80-1e14-4c90-a22b-aad4575b3ef9" providerId="ADAL" clId="{E007D48F-F65A-4DB5-8EE3-999BD313FCBD}" dt="2020-05-31T06:26:32.814" v="4209"/>
          <ac:inkMkLst>
            <pc:docMk/>
            <pc:sldMk cId="0" sldId="271"/>
            <ac:inkMk id="14703" creationId="{DC9006E7-E327-4A7C-B47E-4ADE3C9091FB}"/>
          </ac:inkMkLst>
        </pc:inkChg>
        <pc:inkChg chg="add mod">
          <ac:chgData name="仁園 呂" userId="eef67f80-1e14-4c90-a22b-aad4575b3ef9" providerId="ADAL" clId="{E007D48F-F65A-4DB5-8EE3-999BD313FCBD}" dt="2020-05-31T06:26:32.814" v="4209"/>
          <ac:inkMkLst>
            <pc:docMk/>
            <pc:sldMk cId="0" sldId="271"/>
            <ac:inkMk id="14704" creationId="{D14A980B-6FB9-48AD-9878-DF6486640513}"/>
          </ac:inkMkLst>
        </pc:inkChg>
        <pc:inkChg chg="add mod">
          <ac:chgData name="仁園 呂" userId="eef67f80-1e14-4c90-a22b-aad4575b3ef9" providerId="ADAL" clId="{E007D48F-F65A-4DB5-8EE3-999BD313FCBD}" dt="2020-05-31T06:26:32.814" v="4209"/>
          <ac:inkMkLst>
            <pc:docMk/>
            <pc:sldMk cId="0" sldId="271"/>
            <ac:inkMk id="14705" creationId="{4BB9D946-9966-43DC-AD4A-4090E740499E}"/>
          </ac:inkMkLst>
        </pc:inkChg>
        <pc:inkChg chg="add mod">
          <ac:chgData name="仁園 呂" userId="eef67f80-1e14-4c90-a22b-aad4575b3ef9" providerId="ADAL" clId="{E007D48F-F65A-4DB5-8EE3-999BD313FCBD}" dt="2020-05-31T06:26:43.810" v="4225"/>
          <ac:inkMkLst>
            <pc:docMk/>
            <pc:sldMk cId="0" sldId="271"/>
            <ac:inkMk id="14707" creationId="{8BE99F2D-AD64-432D-8CC8-1E0127A452F6}"/>
          </ac:inkMkLst>
        </pc:inkChg>
        <pc:inkChg chg="add mod">
          <ac:chgData name="仁園 呂" userId="eef67f80-1e14-4c90-a22b-aad4575b3ef9" providerId="ADAL" clId="{E007D48F-F65A-4DB5-8EE3-999BD313FCBD}" dt="2020-05-31T06:26:43.810" v="4225"/>
          <ac:inkMkLst>
            <pc:docMk/>
            <pc:sldMk cId="0" sldId="271"/>
            <ac:inkMk id="14708" creationId="{AD4C557D-DF14-4B80-BFEB-5A0A250C511D}"/>
          </ac:inkMkLst>
        </pc:inkChg>
        <pc:inkChg chg="add mod">
          <ac:chgData name="仁園 呂" userId="eef67f80-1e14-4c90-a22b-aad4575b3ef9" providerId="ADAL" clId="{E007D48F-F65A-4DB5-8EE3-999BD313FCBD}" dt="2020-05-31T06:26:43.810" v="4225"/>
          <ac:inkMkLst>
            <pc:docMk/>
            <pc:sldMk cId="0" sldId="271"/>
            <ac:inkMk id="14709" creationId="{40D80122-E78F-4424-9B8C-91581DB5A031}"/>
          </ac:inkMkLst>
        </pc:inkChg>
        <pc:inkChg chg="add">
          <ac:chgData name="仁園 呂" userId="eef67f80-1e14-4c90-a22b-aad4575b3ef9" providerId="ADAL" clId="{E007D48F-F65A-4DB5-8EE3-999BD313FCBD}" dt="2020-05-31T06:26:38.621" v="4213" actId="9405"/>
          <ac:inkMkLst>
            <pc:docMk/>
            <pc:sldMk cId="0" sldId="271"/>
            <ac:inkMk id="14710" creationId="{497A61E7-B030-41CF-8B22-4F941EE9E520}"/>
          </ac:inkMkLst>
        </pc:inkChg>
        <pc:inkChg chg="add">
          <ac:chgData name="仁園 呂" userId="eef67f80-1e14-4c90-a22b-aad4575b3ef9" providerId="ADAL" clId="{E007D48F-F65A-4DB5-8EE3-999BD313FCBD}" dt="2020-05-31T06:26:38.956" v="4214" actId="9405"/>
          <ac:inkMkLst>
            <pc:docMk/>
            <pc:sldMk cId="0" sldId="271"/>
            <ac:inkMk id="14711" creationId="{E29D708F-2E1B-4F7C-8956-C377953F47AC}"/>
          </ac:inkMkLst>
        </pc:inkChg>
        <pc:inkChg chg="add mod">
          <ac:chgData name="仁園 呂" userId="eef67f80-1e14-4c90-a22b-aad4575b3ef9" providerId="ADAL" clId="{E007D48F-F65A-4DB5-8EE3-999BD313FCBD}" dt="2020-05-31T06:26:43.810" v="4225"/>
          <ac:inkMkLst>
            <pc:docMk/>
            <pc:sldMk cId="0" sldId="271"/>
            <ac:inkMk id="14712" creationId="{40A8C3A2-8CA0-4009-9288-9AE0CA678360}"/>
          </ac:inkMkLst>
        </pc:inkChg>
        <pc:inkChg chg="add mod">
          <ac:chgData name="仁園 呂" userId="eef67f80-1e14-4c90-a22b-aad4575b3ef9" providerId="ADAL" clId="{E007D48F-F65A-4DB5-8EE3-999BD313FCBD}" dt="2020-05-31T06:26:43.810" v="4225"/>
          <ac:inkMkLst>
            <pc:docMk/>
            <pc:sldMk cId="0" sldId="271"/>
            <ac:inkMk id="14713" creationId="{819799C3-A860-4F66-9A5A-DC421999174D}"/>
          </ac:inkMkLst>
        </pc:inkChg>
        <pc:inkChg chg="add mod">
          <ac:chgData name="仁園 呂" userId="eef67f80-1e14-4c90-a22b-aad4575b3ef9" providerId="ADAL" clId="{E007D48F-F65A-4DB5-8EE3-999BD313FCBD}" dt="2020-05-31T06:26:43.810" v="4225"/>
          <ac:inkMkLst>
            <pc:docMk/>
            <pc:sldMk cId="0" sldId="271"/>
            <ac:inkMk id="14714" creationId="{F586A874-B0B9-4056-B571-F01E6C8EF2D9}"/>
          </ac:inkMkLst>
        </pc:inkChg>
        <pc:inkChg chg="add mod">
          <ac:chgData name="仁園 呂" userId="eef67f80-1e14-4c90-a22b-aad4575b3ef9" providerId="ADAL" clId="{E007D48F-F65A-4DB5-8EE3-999BD313FCBD}" dt="2020-05-31T06:26:43.810" v="4225"/>
          <ac:inkMkLst>
            <pc:docMk/>
            <pc:sldMk cId="0" sldId="271"/>
            <ac:inkMk id="14715" creationId="{CE24F915-15C9-48F7-B68D-69B757F6C3A6}"/>
          </ac:inkMkLst>
        </pc:inkChg>
        <pc:inkChg chg="add mod">
          <ac:chgData name="仁園 呂" userId="eef67f80-1e14-4c90-a22b-aad4575b3ef9" providerId="ADAL" clId="{E007D48F-F65A-4DB5-8EE3-999BD313FCBD}" dt="2020-05-31T06:26:43.810" v="4225"/>
          <ac:inkMkLst>
            <pc:docMk/>
            <pc:sldMk cId="0" sldId="271"/>
            <ac:inkMk id="14716" creationId="{635CA228-36F9-45BD-877D-DFABC02F9B46}"/>
          </ac:inkMkLst>
        </pc:inkChg>
        <pc:inkChg chg="add mod">
          <ac:chgData name="仁園 呂" userId="eef67f80-1e14-4c90-a22b-aad4575b3ef9" providerId="ADAL" clId="{E007D48F-F65A-4DB5-8EE3-999BD313FCBD}" dt="2020-05-31T06:26:43.810" v="4225"/>
          <ac:inkMkLst>
            <pc:docMk/>
            <pc:sldMk cId="0" sldId="271"/>
            <ac:inkMk id="14717" creationId="{F5620188-06EB-40C2-B706-E428F6FD8091}"/>
          </ac:inkMkLst>
        </pc:inkChg>
        <pc:inkChg chg="add mod">
          <ac:chgData name="仁園 呂" userId="eef67f80-1e14-4c90-a22b-aad4575b3ef9" providerId="ADAL" clId="{E007D48F-F65A-4DB5-8EE3-999BD313FCBD}" dt="2020-05-31T06:26:43.810" v="4225"/>
          <ac:inkMkLst>
            <pc:docMk/>
            <pc:sldMk cId="0" sldId="271"/>
            <ac:inkMk id="14718" creationId="{46C67CEC-007A-4E27-BAFC-9195B92E4508}"/>
          </ac:inkMkLst>
        </pc:inkChg>
        <pc:inkChg chg="add mod">
          <ac:chgData name="仁園 呂" userId="eef67f80-1e14-4c90-a22b-aad4575b3ef9" providerId="ADAL" clId="{E007D48F-F65A-4DB5-8EE3-999BD313FCBD}" dt="2020-05-31T06:26:43.810" v="4225"/>
          <ac:inkMkLst>
            <pc:docMk/>
            <pc:sldMk cId="0" sldId="271"/>
            <ac:inkMk id="14719" creationId="{2C2E89EE-2B64-4B2A-AE5D-C7FCC0550751}"/>
          </ac:inkMkLst>
        </pc:inkChg>
        <pc:inkChg chg="add mod">
          <ac:chgData name="仁園 呂" userId="eef67f80-1e14-4c90-a22b-aad4575b3ef9" providerId="ADAL" clId="{E007D48F-F65A-4DB5-8EE3-999BD313FCBD}" dt="2020-05-31T06:26:43.810" v="4225"/>
          <ac:inkMkLst>
            <pc:docMk/>
            <pc:sldMk cId="0" sldId="271"/>
            <ac:inkMk id="14720" creationId="{55ACB173-6BED-44D8-8BE2-327C99331BF9}"/>
          </ac:inkMkLst>
        </pc:inkChg>
        <pc:inkChg chg="add mod">
          <ac:chgData name="仁園 呂" userId="eef67f80-1e14-4c90-a22b-aad4575b3ef9" providerId="ADAL" clId="{E007D48F-F65A-4DB5-8EE3-999BD313FCBD}" dt="2020-05-31T06:26:43.810" v="4225"/>
          <ac:inkMkLst>
            <pc:docMk/>
            <pc:sldMk cId="0" sldId="271"/>
            <ac:inkMk id="14721" creationId="{968A8A31-A12A-425D-BED6-52016B5E9955}"/>
          </ac:inkMkLst>
        </pc:inkChg>
      </pc:sldChg>
      <pc:sldChg chg="addSp modSp mod modAnim">
        <pc:chgData name="仁園 呂" userId="eef67f80-1e14-4c90-a22b-aad4575b3ef9" providerId="ADAL" clId="{E007D48F-F65A-4DB5-8EE3-999BD313FCBD}" dt="2020-05-31T06:13:26.633" v="3648" actId="1076"/>
        <pc:sldMkLst>
          <pc:docMk/>
          <pc:sldMk cId="0" sldId="272"/>
        </pc:sldMkLst>
        <pc:picChg chg="mod">
          <ac:chgData name="仁園 呂" userId="eef67f80-1e14-4c90-a22b-aad4575b3ef9" providerId="ADAL" clId="{E007D48F-F65A-4DB5-8EE3-999BD313FCBD}" dt="2020-05-31T06:13:24.578" v="3647" actId="1076"/>
          <ac:picMkLst>
            <pc:docMk/>
            <pc:sldMk cId="0" sldId="272"/>
            <ac:picMk id="5" creationId="{00000000-0000-0000-0000-000000000000}"/>
          </ac:picMkLst>
        </pc:picChg>
        <pc:picChg chg="add mod">
          <ac:chgData name="仁園 呂" userId="eef67f80-1e14-4c90-a22b-aad4575b3ef9" providerId="ADAL" clId="{E007D48F-F65A-4DB5-8EE3-999BD313FCBD}" dt="2020-05-31T06:13:22.840" v="3646" actId="1076"/>
          <ac:picMkLst>
            <pc:docMk/>
            <pc:sldMk cId="0" sldId="272"/>
            <ac:picMk id="8" creationId="{7693290E-ED18-4255-9589-E4C98955ECDC}"/>
          </ac:picMkLst>
        </pc:picChg>
        <pc:picChg chg="mod">
          <ac:chgData name="仁園 呂" userId="eef67f80-1e14-4c90-a22b-aad4575b3ef9" providerId="ADAL" clId="{E007D48F-F65A-4DB5-8EE3-999BD313FCBD}" dt="2020-05-31T06:13:26.633" v="3648" actId="1076"/>
          <ac:picMkLst>
            <pc:docMk/>
            <pc:sldMk cId="0" sldId="272"/>
            <ac:picMk id="15362" creationId="{00000000-0000-0000-0000-000000000000}"/>
          </ac:picMkLst>
        </pc:picChg>
      </pc:sldChg>
      <pc:sldChg chg="addSp delSp modSp mod">
        <pc:chgData name="仁園 呂" userId="eef67f80-1e14-4c90-a22b-aad4575b3ef9" providerId="ADAL" clId="{E007D48F-F65A-4DB5-8EE3-999BD313FCBD}" dt="2020-05-31T06:40:39.251" v="4498"/>
        <pc:sldMkLst>
          <pc:docMk/>
          <pc:sldMk cId="0" sldId="273"/>
        </pc:sldMkLst>
        <pc:grpChg chg="mod">
          <ac:chgData name="仁園 呂" userId="eef67f80-1e14-4c90-a22b-aad4575b3ef9" providerId="ADAL" clId="{E007D48F-F65A-4DB5-8EE3-999BD313FCBD}" dt="2020-05-31T06:27:50.984" v="4231"/>
          <ac:grpSpMkLst>
            <pc:docMk/>
            <pc:sldMk cId="0" sldId="273"/>
            <ac:grpSpMk id="12" creationId="{A1606AB4-33AC-45BC-B8E1-F972C9966F07}"/>
          </ac:grpSpMkLst>
        </pc:grpChg>
        <pc:grpChg chg="mod">
          <ac:chgData name="仁園 呂" userId="eef67f80-1e14-4c90-a22b-aad4575b3ef9" providerId="ADAL" clId="{E007D48F-F65A-4DB5-8EE3-999BD313FCBD}" dt="2020-05-31T06:28:20.528" v="4239"/>
          <ac:grpSpMkLst>
            <pc:docMk/>
            <pc:sldMk cId="0" sldId="273"/>
            <ac:grpSpMk id="20" creationId="{2848BB99-0985-4CA6-A229-9F8B0CC315B2}"/>
          </ac:grpSpMkLst>
        </pc:grpChg>
        <pc:grpChg chg="mod">
          <ac:chgData name="仁園 呂" userId="eef67f80-1e14-4c90-a22b-aad4575b3ef9" providerId="ADAL" clId="{E007D48F-F65A-4DB5-8EE3-999BD313FCBD}" dt="2020-05-31T06:28:28.813" v="4248"/>
          <ac:grpSpMkLst>
            <pc:docMk/>
            <pc:sldMk cId="0" sldId="273"/>
            <ac:grpSpMk id="29" creationId="{B910D470-470A-496D-AF84-D01142E5EBB6}"/>
          </ac:grpSpMkLst>
        </pc:grpChg>
        <pc:grpChg chg="del mod">
          <ac:chgData name="仁園 呂" userId="eef67f80-1e14-4c90-a22b-aad4575b3ef9" providerId="ADAL" clId="{E007D48F-F65A-4DB5-8EE3-999BD313FCBD}" dt="2020-05-31T06:30:04.039" v="4271"/>
          <ac:grpSpMkLst>
            <pc:docMk/>
            <pc:sldMk cId="0" sldId="273"/>
            <ac:grpSpMk id="37" creationId="{8DD44A45-3CA5-49D6-9FB4-5B8AFCABB816}"/>
          </ac:grpSpMkLst>
        </pc:grpChg>
        <pc:grpChg chg="del mod">
          <ac:chgData name="仁園 呂" userId="eef67f80-1e14-4c90-a22b-aad4575b3ef9" providerId="ADAL" clId="{E007D48F-F65A-4DB5-8EE3-999BD313FCBD}" dt="2020-05-31T06:29:55.593" v="4264"/>
          <ac:grpSpMkLst>
            <pc:docMk/>
            <pc:sldMk cId="0" sldId="273"/>
            <ac:grpSpMk id="43" creationId="{EB1DF5EB-0E8E-4FF1-9582-004277C1F756}"/>
          </ac:grpSpMkLst>
        </pc:grpChg>
        <pc:grpChg chg="del mod">
          <ac:chgData name="仁園 呂" userId="eef67f80-1e14-4c90-a22b-aad4575b3ef9" providerId="ADAL" clId="{E007D48F-F65A-4DB5-8EE3-999BD313FCBD}" dt="2020-05-31T06:30:16.790" v="4283"/>
          <ac:grpSpMkLst>
            <pc:docMk/>
            <pc:sldMk cId="0" sldId="273"/>
            <ac:grpSpMk id="52" creationId="{F3F77C6E-3E5E-4DF7-90E1-F4FBFC707B94}"/>
          </ac:grpSpMkLst>
        </pc:grpChg>
        <pc:grpChg chg="del mod">
          <ac:chgData name="仁園 呂" userId="eef67f80-1e14-4c90-a22b-aad4575b3ef9" providerId="ADAL" clId="{E007D48F-F65A-4DB5-8EE3-999BD313FCBD}" dt="2020-05-31T06:30:16.790" v="4283"/>
          <ac:grpSpMkLst>
            <pc:docMk/>
            <pc:sldMk cId="0" sldId="273"/>
            <ac:grpSpMk id="53" creationId="{8E9B7CCB-8AA5-46A3-8C23-AF9C644B3802}"/>
          </ac:grpSpMkLst>
        </pc:grpChg>
        <pc:grpChg chg="del mod">
          <ac:chgData name="仁園 呂" userId="eef67f80-1e14-4c90-a22b-aad4575b3ef9" providerId="ADAL" clId="{E007D48F-F65A-4DB5-8EE3-999BD313FCBD}" dt="2020-05-31T06:30:34.498" v="4297"/>
          <ac:grpSpMkLst>
            <pc:docMk/>
            <pc:sldMk cId="0" sldId="273"/>
            <ac:grpSpMk id="55" creationId="{328859D0-1321-4DE0-BEB1-A356DC4EF0CC}"/>
          </ac:grpSpMkLst>
        </pc:grpChg>
        <pc:grpChg chg="del mod">
          <ac:chgData name="仁園 呂" userId="eef67f80-1e14-4c90-a22b-aad4575b3ef9" providerId="ADAL" clId="{E007D48F-F65A-4DB5-8EE3-999BD313FCBD}" dt="2020-05-31T06:30:26.948" v="4287"/>
          <ac:grpSpMkLst>
            <pc:docMk/>
            <pc:sldMk cId="0" sldId="273"/>
            <ac:grpSpMk id="58" creationId="{65923312-13C1-4106-876C-1033712C7B1F}"/>
          </ac:grpSpMkLst>
        </pc:grpChg>
        <pc:grpChg chg="del mod">
          <ac:chgData name="仁園 呂" userId="eef67f80-1e14-4c90-a22b-aad4575b3ef9" providerId="ADAL" clId="{E007D48F-F65A-4DB5-8EE3-999BD313FCBD}" dt="2020-05-31T06:30:54.376" v="4306"/>
          <ac:grpSpMkLst>
            <pc:docMk/>
            <pc:sldMk cId="0" sldId="273"/>
            <ac:grpSpMk id="16388" creationId="{1D2A7B90-C8B1-48A3-ABAA-D8E72E4B0D13}"/>
          </ac:grpSpMkLst>
        </pc:grpChg>
        <pc:grpChg chg="del mod">
          <ac:chgData name="仁園 呂" userId="eef67f80-1e14-4c90-a22b-aad4575b3ef9" providerId="ADAL" clId="{E007D48F-F65A-4DB5-8EE3-999BD313FCBD}" dt="2020-05-31T06:30:54.376" v="4306"/>
          <ac:grpSpMkLst>
            <pc:docMk/>
            <pc:sldMk cId="0" sldId="273"/>
            <ac:grpSpMk id="16391" creationId="{F505079C-CAFF-40DB-926A-82E51FCEBB7D}"/>
          </ac:grpSpMkLst>
        </pc:grpChg>
        <pc:grpChg chg="del mod">
          <ac:chgData name="仁園 呂" userId="eef67f80-1e14-4c90-a22b-aad4575b3ef9" providerId="ADAL" clId="{E007D48F-F65A-4DB5-8EE3-999BD313FCBD}" dt="2020-05-31T06:31:53.735" v="4307" actId="478"/>
          <ac:grpSpMkLst>
            <pc:docMk/>
            <pc:sldMk cId="0" sldId="273"/>
            <ac:grpSpMk id="16397" creationId="{CD231D66-EB4E-4B91-8542-D330C3224FC0}"/>
          </ac:grpSpMkLst>
        </pc:grpChg>
        <pc:grpChg chg="del mod">
          <ac:chgData name="仁園 呂" userId="eef67f80-1e14-4c90-a22b-aad4575b3ef9" providerId="ADAL" clId="{E007D48F-F65A-4DB5-8EE3-999BD313FCBD}" dt="2020-05-31T06:35:53.503" v="4410"/>
          <ac:grpSpMkLst>
            <pc:docMk/>
            <pc:sldMk cId="0" sldId="273"/>
            <ac:grpSpMk id="16401" creationId="{681771BC-4D66-42C3-A807-6C7F86975F0E}"/>
          </ac:grpSpMkLst>
        </pc:grpChg>
        <pc:grpChg chg="del mod">
          <ac:chgData name="仁園 呂" userId="eef67f80-1e14-4c90-a22b-aad4575b3ef9" providerId="ADAL" clId="{E007D48F-F65A-4DB5-8EE3-999BD313FCBD}" dt="2020-05-31T06:36:01.351" v="4414"/>
          <ac:grpSpMkLst>
            <pc:docMk/>
            <pc:sldMk cId="0" sldId="273"/>
            <ac:grpSpMk id="16404" creationId="{76C5C8FE-7996-4074-BB86-823AB2DEBAF4}"/>
          </ac:grpSpMkLst>
        </pc:grpChg>
        <pc:grpChg chg="del mod">
          <ac:chgData name="仁園 呂" userId="eef67f80-1e14-4c90-a22b-aad4575b3ef9" providerId="ADAL" clId="{E007D48F-F65A-4DB5-8EE3-999BD313FCBD}" dt="2020-05-31T06:39:03.125" v="4421"/>
          <ac:grpSpMkLst>
            <pc:docMk/>
            <pc:sldMk cId="0" sldId="273"/>
            <ac:grpSpMk id="16408" creationId="{AE24D07E-E9BD-4A93-A8FA-A2510BE51152}"/>
          </ac:grpSpMkLst>
        </pc:grpChg>
        <pc:grpChg chg="del mod">
          <ac:chgData name="仁園 呂" userId="eef67f80-1e14-4c90-a22b-aad4575b3ef9" providerId="ADAL" clId="{E007D48F-F65A-4DB5-8EE3-999BD313FCBD}" dt="2020-05-31T06:39:40.037" v="4467"/>
          <ac:grpSpMkLst>
            <pc:docMk/>
            <pc:sldMk cId="0" sldId="273"/>
            <ac:grpSpMk id="16410" creationId="{90B3DE87-E82D-4380-80D9-3D1C0692F848}"/>
          </ac:grpSpMkLst>
        </pc:grpChg>
        <pc:grpChg chg="del mod">
          <ac:chgData name="仁園 呂" userId="eef67f80-1e14-4c90-a22b-aad4575b3ef9" providerId="ADAL" clId="{E007D48F-F65A-4DB5-8EE3-999BD313FCBD}" dt="2020-05-31T06:39:37.832" v="4464"/>
          <ac:grpSpMkLst>
            <pc:docMk/>
            <pc:sldMk cId="0" sldId="273"/>
            <ac:grpSpMk id="16416" creationId="{165E4C2E-C8AD-4F10-8C1D-15256149ACBE}"/>
          </ac:grpSpMkLst>
        </pc:grpChg>
        <pc:grpChg chg="del mod">
          <ac:chgData name="仁園 呂" userId="eef67f80-1e14-4c90-a22b-aad4575b3ef9" providerId="ADAL" clId="{E007D48F-F65A-4DB5-8EE3-999BD313FCBD}" dt="2020-05-31T06:39:20.776" v="4439"/>
          <ac:grpSpMkLst>
            <pc:docMk/>
            <pc:sldMk cId="0" sldId="273"/>
            <ac:grpSpMk id="16425" creationId="{6BA82C84-BEC3-4440-82CC-402EBE6977EA}"/>
          </ac:grpSpMkLst>
        </pc:grpChg>
        <pc:grpChg chg="del mod">
          <ac:chgData name="仁園 呂" userId="eef67f80-1e14-4c90-a22b-aad4575b3ef9" providerId="ADAL" clId="{E007D48F-F65A-4DB5-8EE3-999BD313FCBD}" dt="2020-05-31T06:39:22.625" v="4442"/>
          <ac:grpSpMkLst>
            <pc:docMk/>
            <pc:sldMk cId="0" sldId="273"/>
            <ac:grpSpMk id="16428" creationId="{CB57F30F-8FA6-4B62-8BCA-F1623DC1648F}"/>
          </ac:grpSpMkLst>
        </pc:grpChg>
        <pc:grpChg chg="del mod">
          <ac:chgData name="仁園 呂" userId="eef67f80-1e14-4c90-a22b-aad4575b3ef9" providerId="ADAL" clId="{E007D48F-F65A-4DB5-8EE3-999BD313FCBD}" dt="2020-05-31T06:39:35.531" v="4462"/>
          <ac:grpSpMkLst>
            <pc:docMk/>
            <pc:sldMk cId="0" sldId="273"/>
            <ac:grpSpMk id="16431" creationId="{069395E2-FDC6-4A84-96FE-A24C7E2AED9F}"/>
          </ac:grpSpMkLst>
        </pc:grpChg>
        <pc:grpChg chg="del mod">
          <ac:chgData name="仁園 呂" userId="eef67f80-1e14-4c90-a22b-aad4575b3ef9" providerId="ADAL" clId="{E007D48F-F65A-4DB5-8EE3-999BD313FCBD}" dt="2020-05-31T06:39:32.604" v="4450"/>
          <ac:grpSpMkLst>
            <pc:docMk/>
            <pc:sldMk cId="0" sldId="273"/>
            <ac:grpSpMk id="16436" creationId="{05C0560B-2E72-440F-8105-35D3100DEADD}"/>
          </ac:grpSpMkLst>
        </pc:grpChg>
        <pc:grpChg chg="del mod">
          <ac:chgData name="仁園 呂" userId="eef67f80-1e14-4c90-a22b-aad4575b3ef9" providerId="ADAL" clId="{E007D48F-F65A-4DB5-8EE3-999BD313FCBD}" dt="2020-05-31T06:39:47.688" v="4474"/>
          <ac:grpSpMkLst>
            <pc:docMk/>
            <pc:sldMk cId="0" sldId="273"/>
            <ac:grpSpMk id="16438" creationId="{0CFF54CE-9264-4390-998F-E7A87985AA9F}"/>
          </ac:grpSpMkLst>
        </pc:grpChg>
        <pc:grpChg chg="mod">
          <ac:chgData name="仁園 呂" userId="eef67f80-1e14-4c90-a22b-aad4575b3ef9" providerId="ADAL" clId="{E007D48F-F65A-4DB5-8EE3-999BD313FCBD}" dt="2020-05-31T06:39:43.113" v="4470"/>
          <ac:grpSpMkLst>
            <pc:docMk/>
            <pc:sldMk cId="0" sldId="273"/>
            <ac:grpSpMk id="16441" creationId="{A2702ABE-261C-4AA3-ADE3-0DAD0FC7EBCF}"/>
          </ac:grpSpMkLst>
        </pc:grpChg>
        <pc:grpChg chg="mod">
          <ac:chgData name="仁園 呂" userId="eef67f80-1e14-4c90-a22b-aad4575b3ef9" providerId="ADAL" clId="{E007D48F-F65A-4DB5-8EE3-999BD313FCBD}" dt="2020-05-31T06:39:47.688" v="4474"/>
          <ac:grpSpMkLst>
            <pc:docMk/>
            <pc:sldMk cId="0" sldId="273"/>
            <ac:grpSpMk id="16445" creationId="{D7D29819-C619-4BB7-B2BC-133974F52CB3}"/>
          </ac:grpSpMkLst>
        </pc:grpChg>
        <pc:grpChg chg="del mod">
          <ac:chgData name="仁園 呂" userId="eef67f80-1e14-4c90-a22b-aad4575b3ef9" providerId="ADAL" clId="{E007D48F-F65A-4DB5-8EE3-999BD313FCBD}" dt="2020-05-31T06:40:07.540" v="4480"/>
          <ac:grpSpMkLst>
            <pc:docMk/>
            <pc:sldMk cId="0" sldId="273"/>
            <ac:grpSpMk id="16448" creationId="{23E7945C-3CBE-487A-B199-A076063C66A0}"/>
          </ac:grpSpMkLst>
        </pc:grpChg>
        <pc:grpChg chg="del mod">
          <ac:chgData name="仁園 呂" userId="eef67f80-1e14-4c90-a22b-aad4575b3ef9" providerId="ADAL" clId="{E007D48F-F65A-4DB5-8EE3-999BD313FCBD}" dt="2020-05-31T06:40:36.032" v="4491"/>
          <ac:grpSpMkLst>
            <pc:docMk/>
            <pc:sldMk cId="0" sldId="273"/>
            <ac:grpSpMk id="16451" creationId="{3F464714-6C3E-40D9-8E1D-73C7BA2BDB6B}"/>
          </ac:grpSpMkLst>
        </pc:grpChg>
        <pc:grpChg chg="del mod">
          <ac:chgData name="仁園 呂" userId="eef67f80-1e14-4c90-a22b-aad4575b3ef9" providerId="ADAL" clId="{E007D48F-F65A-4DB5-8EE3-999BD313FCBD}" dt="2020-05-31T06:40:36.032" v="4491"/>
          <ac:grpSpMkLst>
            <pc:docMk/>
            <pc:sldMk cId="0" sldId="273"/>
            <ac:grpSpMk id="16459" creationId="{D253D019-0162-4050-86C5-20E96AA44DC6}"/>
          </ac:grpSpMkLst>
        </pc:grpChg>
        <pc:grpChg chg="del mod">
          <ac:chgData name="仁園 呂" userId="eef67f80-1e14-4c90-a22b-aad4575b3ef9" providerId="ADAL" clId="{E007D48F-F65A-4DB5-8EE3-999BD313FCBD}" dt="2020-05-31T06:40:38.198" v="4496"/>
          <ac:grpSpMkLst>
            <pc:docMk/>
            <pc:sldMk cId="0" sldId="273"/>
            <ac:grpSpMk id="16462" creationId="{BB725D78-7789-43BC-B921-D618E664D311}"/>
          </ac:grpSpMkLst>
        </pc:grpChg>
        <pc:grpChg chg="del mod">
          <ac:chgData name="仁園 呂" userId="eef67f80-1e14-4c90-a22b-aad4575b3ef9" providerId="ADAL" clId="{E007D48F-F65A-4DB5-8EE3-999BD313FCBD}" dt="2020-05-31T06:40:39.251" v="4498"/>
          <ac:grpSpMkLst>
            <pc:docMk/>
            <pc:sldMk cId="0" sldId="273"/>
            <ac:grpSpMk id="16467" creationId="{6E78294D-DF25-40A2-A0B3-B2212CF28CE1}"/>
          </ac:grpSpMkLst>
        </pc:grpChg>
        <pc:grpChg chg="mod">
          <ac:chgData name="仁園 呂" userId="eef67f80-1e14-4c90-a22b-aad4575b3ef9" providerId="ADAL" clId="{E007D48F-F65A-4DB5-8EE3-999BD313FCBD}" dt="2020-05-31T06:40:39.251" v="4498"/>
          <ac:grpSpMkLst>
            <pc:docMk/>
            <pc:sldMk cId="0" sldId="273"/>
            <ac:grpSpMk id="16469" creationId="{D1669796-E725-489C-81E0-504B6EAFB9C5}"/>
          </ac:grpSpMkLst>
        </pc:grpChg>
        <pc:inkChg chg="add">
          <ac:chgData name="仁園 呂" userId="eef67f80-1e14-4c90-a22b-aad4575b3ef9" providerId="ADAL" clId="{E007D48F-F65A-4DB5-8EE3-999BD313FCBD}" dt="2020-05-31T06:27:40.348" v="4226" actId="9405"/>
          <ac:inkMkLst>
            <pc:docMk/>
            <pc:sldMk cId="0" sldId="273"/>
            <ac:inkMk id="3" creationId="{D51B9896-30D5-4580-9E4F-CD8BB78F2892}"/>
          </ac:inkMkLst>
        </pc:inkChg>
        <pc:inkChg chg="add mod">
          <ac:chgData name="仁園 呂" userId="eef67f80-1e14-4c90-a22b-aad4575b3ef9" providerId="ADAL" clId="{E007D48F-F65A-4DB5-8EE3-999BD313FCBD}" dt="2020-05-31T06:27:50.984" v="4231"/>
          <ac:inkMkLst>
            <pc:docMk/>
            <pc:sldMk cId="0" sldId="273"/>
            <ac:inkMk id="4" creationId="{71CF1A0B-EF3F-4C27-B72F-8C2E761870BC}"/>
          </ac:inkMkLst>
        </pc:inkChg>
        <pc:inkChg chg="add mod">
          <ac:chgData name="仁園 呂" userId="eef67f80-1e14-4c90-a22b-aad4575b3ef9" providerId="ADAL" clId="{E007D48F-F65A-4DB5-8EE3-999BD313FCBD}" dt="2020-05-31T06:27:50.984" v="4231"/>
          <ac:inkMkLst>
            <pc:docMk/>
            <pc:sldMk cId="0" sldId="273"/>
            <ac:inkMk id="9" creationId="{8A618AC5-F1AE-4F0A-8350-C65DB711E668}"/>
          </ac:inkMkLst>
        </pc:inkChg>
        <pc:inkChg chg="add mod">
          <ac:chgData name="仁園 呂" userId="eef67f80-1e14-4c90-a22b-aad4575b3ef9" providerId="ADAL" clId="{E007D48F-F65A-4DB5-8EE3-999BD313FCBD}" dt="2020-05-31T06:27:50.984" v="4231"/>
          <ac:inkMkLst>
            <pc:docMk/>
            <pc:sldMk cId="0" sldId="273"/>
            <ac:inkMk id="10" creationId="{AE120824-65C7-4FFF-9825-F47834539DB0}"/>
          </ac:inkMkLst>
        </pc:inkChg>
        <pc:inkChg chg="add mod">
          <ac:chgData name="仁園 呂" userId="eef67f80-1e14-4c90-a22b-aad4575b3ef9" providerId="ADAL" clId="{E007D48F-F65A-4DB5-8EE3-999BD313FCBD}" dt="2020-05-31T06:27:50.984" v="4231"/>
          <ac:inkMkLst>
            <pc:docMk/>
            <pc:sldMk cId="0" sldId="273"/>
            <ac:inkMk id="11" creationId="{2E336CD5-72E1-470C-B0F1-D59D5FB55B67}"/>
          </ac:inkMkLst>
        </pc:inkChg>
        <pc:inkChg chg="add mod">
          <ac:chgData name="仁園 呂" userId="eef67f80-1e14-4c90-a22b-aad4575b3ef9" providerId="ADAL" clId="{E007D48F-F65A-4DB5-8EE3-999BD313FCBD}" dt="2020-05-31T06:28:20.528" v="4239"/>
          <ac:inkMkLst>
            <pc:docMk/>
            <pc:sldMk cId="0" sldId="273"/>
            <ac:inkMk id="13" creationId="{B4040327-2B38-4FDE-86B0-8AFF77021139}"/>
          </ac:inkMkLst>
        </pc:inkChg>
        <pc:inkChg chg="add mod">
          <ac:chgData name="仁園 呂" userId="eef67f80-1e14-4c90-a22b-aad4575b3ef9" providerId="ADAL" clId="{E007D48F-F65A-4DB5-8EE3-999BD313FCBD}" dt="2020-05-31T06:28:20.528" v="4239"/>
          <ac:inkMkLst>
            <pc:docMk/>
            <pc:sldMk cId="0" sldId="273"/>
            <ac:inkMk id="14" creationId="{E6A2746C-0EA8-413F-91BA-6B29540B3017}"/>
          </ac:inkMkLst>
        </pc:inkChg>
        <pc:inkChg chg="add mod">
          <ac:chgData name="仁園 呂" userId="eef67f80-1e14-4c90-a22b-aad4575b3ef9" providerId="ADAL" clId="{E007D48F-F65A-4DB5-8EE3-999BD313FCBD}" dt="2020-05-31T06:28:20.528" v="4239"/>
          <ac:inkMkLst>
            <pc:docMk/>
            <pc:sldMk cId="0" sldId="273"/>
            <ac:inkMk id="15" creationId="{080C5A8C-EF27-4425-A626-F5E0574A69EF}"/>
          </ac:inkMkLst>
        </pc:inkChg>
        <pc:inkChg chg="add mod">
          <ac:chgData name="仁園 呂" userId="eef67f80-1e14-4c90-a22b-aad4575b3ef9" providerId="ADAL" clId="{E007D48F-F65A-4DB5-8EE3-999BD313FCBD}" dt="2020-05-31T06:28:20.528" v="4239"/>
          <ac:inkMkLst>
            <pc:docMk/>
            <pc:sldMk cId="0" sldId="273"/>
            <ac:inkMk id="16" creationId="{D4150262-3B4E-4098-A279-D1644E9D3C5F}"/>
          </ac:inkMkLst>
        </pc:inkChg>
        <pc:inkChg chg="add mod">
          <ac:chgData name="仁園 呂" userId="eef67f80-1e14-4c90-a22b-aad4575b3ef9" providerId="ADAL" clId="{E007D48F-F65A-4DB5-8EE3-999BD313FCBD}" dt="2020-05-31T06:28:20.528" v="4239"/>
          <ac:inkMkLst>
            <pc:docMk/>
            <pc:sldMk cId="0" sldId="273"/>
            <ac:inkMk id="17" creationId="{67E83A26-5CC2-4292-9768-51A6F756A8C9}"/>
          </ac:inkMkLst>
        </pc:inkChg>
        <pc:inkChg chg="add mod">
          <ac:chgData name="仁園 呂" userId="eef67f80-1e14-4c90-a22b-aad4575b3ef9" providerId="ADAL" clId="{E007D48F-F65A-4DB5-8EE3-999BD313FCBD}" dt="2020-05-31T06:28:20.528" v="4239"/>
          <ac:inkMkLst>
            <pc:docMk/>
            <pc:sldMk cId="0" sldId="273"/>
            <ac:inkMk id="18" creationId="{2B3B0E58-B3D2-4ADA-B94C-D140398E2303}"/>
          </ac:inkMkLst>
        </pc:inkChg>
        <pc:inkChg chg="add mod">
          <ac:chgData name="仁園 呂" userId="eef67f80-1e14-4c90-a22b-aad4575b3ef9" providerId="ADAL" clId="{E007D48F-F65A-4DB5-8EE3-999BD313FCBD}" dt="2020-05-31T06:28:20.528" v="4239"/>
          <ac:inkMkLst>
            <pc:docMk/>
            <pc:sldMk cId="0" sldId="273"/>
            <ac:inkMk id="19" creationId="{3CC87A78-4DE1-455E-BAC0-D8AFB8C7F00B}"/>
          </ac:inkMkLst>
        </pc:inkChg>
        <pc:inkChg chg="add mod">
          <ac:chgData name="仁園 呂" userId="eef67f80-1e14-4c90-a22b-aad4575b3ef9" providerId="ADAL" clId="{E007D48F-F65A-4DB5-8EE3-999BD313FCBD}" dt="2020-05-31T06:28:28.813" v="4248"/>
          <ac:inkMkLst>
            <pc:docMk/>
            <pc:sldMk cId="0" sldId="273"/>
            <ac:inkMk id="21" creationId="{BBC3C235-F942-4402-9C3D-0E6D7E9A21F9}"/>
          </ac:inkMkLst>
        </pc:inkChg>
        <pc:inkChg chg="add mod">
          <ac:chgData name="仁園 呂" userId="eef67f80-1e14-4c90-a22b-aad4575b3ef9" providerId="ADAL" clId="{E007D48F-F65A-4DB5-8EE3-999BD313FCBD}" dt="2020-05-31T06:28:28.813" v="4248"/>
          <ac:inkMkLst>
            <pc:docMk/>
            <pc:sldMk cId="0" sldId="273"/>
            <ac:inkMk id="22" creationId="{C83EEA2B-7ABC-424C-8B81-5A50C90E3575}"/>
          </ac:inkMkLst>
        </pc:inkChg>
        <pc:inkChg chg="add mod">
          <ac:chgData name="仁園 呂" userId="eef67f80-1e14-4c90-a22b-aad4575b3ef9" providerId="ADAL" clId="{E007D48F-F65A-4DB5-8EE3-999BD313FCBD}" dt="2020-05-31T06:28:28.813" v="4248"/>
          <ac:inkMkLst>
            <pc:docMk/>
            <pc:sldMk cId="0" sldId="273"/>
            <ac:inkMk id="23" creationId="{2C225AFE-003F-463D-88F9-2A43F6284657}"/>
          </ac:inkMkLst>
        </pc:inkChg>
        <pc:inkChg chg="add mod">
          <ac:chgData name="仁園 呂" userId="eef67f80-1e14-4c90-a22b-aad4575b3ef9" providerId="ADAL" clId="{E007D48F-F65A-4DB5-8EE3-999BD313FCBD}" dt="2020-05-31T06:28:28.813" v="4248"/>
          <ac:inkMkLst>
            <pc:docMk/>
            <pc:sldMk cId="0" sldId="273"/>
            <ac:inkMk id="24" creationId="{F1FB1046-24AB-4A37-B3B2-280C1AA7846C}"/>
          </ac:inkMkLst>
        </pc:inkChg>
        <pc:inkChg chg="add mod">
          <ac:chgData name="仁園 呂" userId="eef67f80-1e14-4c90-a22b-aad4575b3ef9" providerId="ADAL" clId="{E007D48F-F65A-4DB5-8EE3-999BD313FCBD}" dt="2020-05-31T06:28:28.813" v="4248"/>
          <ac:inkMkLst>
            <pc:docMk/>
            <pc:sldMk cId="0" sldId="273"/>
            <ac:inkMk id="25" creationId="{64B2BEF3-6185-45CE-A0C0-ADDECAD2974C}"/>
          </ac:inkMkLst>
        </pc:inkChg>
        <pc:inkChg chg="add mod">
          <ac:chgData name="仁園 呂" userId="eef67f80-1e14-4c90-a22b-aad4575b3ef9" providerId="ADAL" clId="{E007D48F-F65A-4DB5-8EE3-999BD313FCBD}" dt="2020-05-31T06:28:28.813" v="4248"/>
          <ac:inkMkLst>
            <pc:docMk/>
            <pc:sldMk cId="0" sldId="273"/>
            <ac:inkMk id="26" creationId="{7D724831-A573-4BD1-B1C0-10A13834247C}"/>
          </ac:inkMkLst>
        </pc:inkChg>
        <pc:inkChg chg="add mod">
          <ac:chgData name="仁園 呂" userId="eef67f80-1e14-4c90-a22b-aad4575b3ef9" providerId="ADAL" clId="{E007D48F-F65A-4DB5-8EE3-999BD313FCBD}" dt="2020-05-31T06:28:28.813" v="4248"/>
          <ac:inkMkLst>
            <pc:docMk/>
            <pc:sldMk cId="0" sldId="273"/>
            <ac:inkMk id="27" creationId="{5A8536DF-EF50-419F-ADB6-9612D695BADF}"/>
          </ac:inkMkLst>
        </pc:inkChg>
        <pc:inkChg chg="add mod">
          <ac:chgData name="仁園 呂" userId="eef67f80-1e14-4c90-a22b-aad4575b3ef9" providerId="ADAL" clId="{E007D48F-F65A-4DB5-8EE3-999BD313FCBD}" dt="2020-05-31T06:28:28.813" v="4248"/>
          <ac:inkMkLst>
            <pc:docMk/>
            <pc:sldMk cId="0" sldId="273"/>
            <ac:inkMk id="28" creationId="{C1FF44F0-48B1-4F03-9F7F-D7CAAAE9EE0F}"/>
          </ac:inkMkLst>
        </pc:inkChg>
        <pc:inkChg chg="add">
          <ac:chgData name="仁園 呂" userId="eef67f80-1e14-4c90-a22b-aad4575b3ef9" providerId="ADAL" clId="{E007D48F-F65A-4DB5-8EE3-999BD313FCBD}" dt="2020-05-31T06:28:59.815" v="4249" actId="9405"/>
          <ac:inkMkLst>
            <pc:docMk/>
            <pc:sldMk cId="0" sldId="273"/>
            <ac:inkMk id="30" creationId="{B4101E69-54FA-495F-B92C-8061A0E3ABE4}"/>
          </ac:inkMkLst>
        </pc:inkChg>
        <pc:inkChg chg="add">
          <ac:chgData name="仁園 呂" userId="eef67f80-1e14-4c90-a22b-aad4575b3ef9" providerId="ADAL" clId="{E007D48F-F65A-4DB5-8EE3-999BD313FCBD}" dt="2020-05-31T06:29:01.242" v="4250" actId="9405"/>
          <ac:inkMkLst>
            <pc:docMk/>
            <pc:sldMk cId="0" sldId="273"/>
            <ac:inkMk id="31" creationId="{80351ECB-2441-4143-A4A0-8E995C33E37B}"/>
          </ac:inkMkLst>
        </pc:inkChg>
        <pc:inkChg chg="add del mod">
          <ac:chgData name="仁園 呂" userId="eef67f80-1e14-4c90-a22b-aad4575b3ef9" providerId="ADAL" clId="{E007D48F-F65A-4DB5-8EE3-999BD313FCBD}" dt="2020-05-31T06:30:04.038" v="4268"/>
          <ac:inkMkLst>
            <pc:docMk/>
            <pc:sldMk cId="0" sldId="273"/>
            <ac:inkMk id="32" creationId="{D36C7D2F-CF54-4E24-B5E3-E20AD25EA77C}"/>
          </ac:inkMkLst>
        </pc:inkChg>
        <pc:inkChg chg="add del mod">
          <ac:chgData name="仁園 呂" userId="eef67f80-1e14-4c90-a22b-aad4575b3ef9" providerId="ADAL" clId="{E007D48F-F65A-4DB5-8EE3-999BD313FCBD}" dt="2020-05-31T06:30:04.039" v="4271"/>
          <ac:inkMkLst>
            <pc:docMk/>
            <pc:sldMk cId="0" sldId="273"/>
            <ac:inkMk id="33" creationId="{E8EA98EF-2FDE-45D6-BFC9-0C6A9BF03F6E}"/>
          </ac:inkMkLst>
        </pc:inkChg>
        <pc:inkChg chg="add del mod">
          <ac:chgData name="仁園 呂" userId="eef67f80-1e14-4c90-a22b-aad4575b3ef9" providerId="ADAL" clId="{E007D48F-F65A-4DB5-8EE3-999BD313FCBD}" dt="2020-05-31T06:30:04.038" v="4269"/>
          <ac:inkMkLst>
            <pc:docMk/>
            <pc:sldMk cId="0" sldId="273"/>
            <ac:inkMk id="34" creationId="{6CCB019D-B549-4AEB-BC42-5EA422BBD1B1}"/>
          </ac:inkMkLst>
        </pc:inkChg>
        <pc:inkChg chg="add del mod">
          <ac:chgData name="仁園 呂" userId="eef67f80-1e14-4c90-a22b-aad4575b3ef9" providerId="ADAL" clId="{E007D48F-F65A-4DB5-8EE3-999BD313FCBD}" dt="2020-05-31T06:30:04.039" v="4272"/>
          <ac:inkMkLst>
            <pc:docMk/>
            <pc:sldMk cId="0" sldId="273"/>
            <ac:inkMk id="35" creationId="{6F8EE642-06DB-4CDD-B28B-9141CF79BC45}"/>
          </ac:inkMkLst>
        </pc:inkChg>
        <pc:inkChg chg="add del mod">
          <ac:chgData name="仁園 呂" userId="eef67f80-1e14-4c90-a22b-aad4575b3ef9" providerId="ADAL" clId="{E007D48F-F65A-4DB5-8EE3-999BD313FCBD}" dt="2020-05-31T06:30:04.038" v="4270"/>
          <ac:inkMkLst>
            <pc:docMk/>
            <pc:sldMk cId="0" sldId="273"/>
            <ac:inkMk id="36" creationId="{6F41C82B-D48B-42AD-96E5-ABB958E23D8C}"/>
          </ac:inkMkLst>
        </pc:inkChg>
        <pc:inkChg chg="add del">
          <ac:chgData name="仁園 呂" userId="eef67f80-1e14-4c90-a22b-aad4575b3ef9" providerId="ADAL" clId="{E007D48F-F65A-4DB5-8EE3-999BD313FCBD}" dt="2020-05-31T06:29:45.105" v="4258"/>
          <ac:inkMkLst>
            <pc:docMk/>
            <pc:sldMk cId="0" sldId="273"/>
            <ac:inkMk id="38" creationId="{C6EBF0CA-C436-49D7-A008-B2AE0EFD2724}"/>
          </ac:inkMkLst>
        </pc:inkChg>
        <pc:inkChg chg="add del">
          <ac:chgData name="仁園 呂" userId="eef67f80-1e14-4c90-a22b-aad4575b3ef9" providerId="ADAL" clId="{E007D48F-F65A-4DB5-8EE3-999BD313FCBD}" dt="2020-05-31T06:30:04.038" v="4267"/>
          <ac:inkMkLst>
            <pc:docMk/>
            <pc:sldMk cId="0" sldId="273"/>
            <ac:inkMk id="39" creationId="{C2498E94-0399-4F5D-9334-94B66372AEDE}"/>
          </ac:inkMkLst>
        </pc:inkChg>
        <pc:inkChg chg="add del">
          <ac:chgData name="仁園 呂" userId="eef67f80-1e14-4c90-a22b-aad4575b3ef9" providerId="ADAL" clId="{E007D48F-F65A-4DB5-8EE3-999BD313FCBD}" dt="2020-05-31T06:30:04.037" v="4266"/>
          <ac:inkMkLst>
            <pc:docMk/>
            <pc:sldMk cId="0" sldId="273"/>
            <ac:inkMk id="40" creationId="{9BA92F3A-0C29-4378-8B1C-A99A36952FC5}"/>
          </ac:inkMkLst>
        </pc:inkChg>
        <pc:inkChg chg="add del mod">
          <ac:chgData name="仁園 呂" userId="eef67f80-1e14-4c90-a22b-aad4575b3ef9" providerId="ADAL" clId="{E007D48F-F65A-4DB5-8EE3-999BD313FCBD}" dt="2020-05-31T06:29:55.594" v="4265"/>
          <ac:inkMkLst>
            <pc:docMk/>
            <pc:sldMk cId="0" sldId="273"/>
            <ac:inkMk id="41" creationId="{5C0219E5-7526-4319-ACE4-BFE84341470A}"/>
          </ac:inkMkLst>
        </pc:inkChg>
        <pc:inkChg chg="add del mod">
          <ac:chgData name="仁園 呂" userId="eef67f80-1e14-4c90-a22b-aad4575b3ef9" providerId="ADAL" clId="{E007D48F-F65A-4DB5-8EE3-999BD313FCBD}" dt="2020-05-31T06:29:55.593" v="4264"/>
          <ac:inkMkLst>
            <pc:docMk/>
            <pc:sldMk cId="0" sldId="273"/>
            <ac:inkMk id="42" creationId="{4FA44CDB-210D-4BE7-BC02-58B992D7D148}"/>
          </ac:inkMkLst>
        </pc:inkChg>
        <pc:inkChg chg="add mod">
          <ac:chgData name="仁園 呂" userId="eef67f80-1e14-4c90-a22b-aad4575b3ef9" providerId="ADAL" clId="{E007D48F-F65A-4DB5-8EE3-999BD313FCBD}" dt="2020-05-31T06:30:54.376" v="4306"/>
          <ac:inkMkLst>
            <pc:docMk/>
            <pc:sldMk cId="0" sldId="273"/>
            <ac:inkMk id="44" creationId="{5622002B-3832-4665-BA11-7B0177057392}"/>
          </ac:inkMkLst>
        </pc:inkChg>
        <pc:inkChg chg="add mod">
          <ac:chgData name="仁園 呂" userId="eef67f80-1e14-4c90-a22b-aad4575b3ef9" providerId="ADAL" clId="{E007D48F-F65A-4DB5-8EE3-999BD313FCBD}" dt="2020-05-31T06:30:54.376" v="4306"/>
          <ac:inkMkLst>
            <pc:docMk/>
            <pc:sldMk cId="0" sldId="273"/>
            <ac:inkMk id="45" creationId="{6BB2A291-8938-49B0-9227-D25A54D2B7EF}"/>
          </ac:inkMkLst>
        </pc:inkChg>
        <pc:inkChg chg="add mod">
          <ac:chgData name="仁園 呂" userId="eef67f80-1e14-4c90-a22b-aad4575b3ef9" providerId="ADAL" clId="{E007D48F-F65A-4DB5-8EE3-999BD313FCBD}" dt="2020-05-31T06:30:54.376" v="4306"/>
          <ac:inkMkLst>
            <pc:docMk/>
            <pc:sldMk cId="0" sldId="273"/>
            <ac:inkMk id="46" creationId="{BD3B49EE-F2DB-4113-924E-C0415336A7D8}"/>
          </ac:inkMkLst>
        </pc:inkChg>
        <pc:inkChg chg="add mod">
          <ac:chgData name="仁園 呂" userId="eef67f80-1e14-4c90-a22b-aad4575b3ef9" providerId="ADAL" clId="{E007D48F-F65A-4DB5-8EE3-999BD313FCBD}" dt="2020-05-31T06:30:54.376" v="4306"/>
          <ac:inkMkLst>
            <pc:docMk/>
            <pc:sldMk cId="0" sldId="273"/>
            <ac:inkMk id="47" creationId="{D41A0532-B072-4CCB-A132-320AECF51419}"/>
          </ac:inkMkLst>
        </pc:inkChg>
        <pc:inkChg chg="add mod">
          <ac:chgData name="仁園 呂" userId="eef67f80-1e14-4c90-a22b-aad4575b3ef9" providerId="ADAL" clId="{E007D48F-F65A-4DB5-8EE3-999BD313FCBD}" dt="2020-05-31T06:30:54.376" v="4306"/>
          <ac:inkMkLst>
            <pc:docMk/>
            <pc:sldMk cId="0" sldId="273"/>
            <ac:inkMk id="48" creationId="{6229CF0E-CFD0-4C5B-8195-FB4C9CDA0D37}"/>
          </ac:inkMkLst>
        </pc:inkChg>
        <pc:inkChg chg="add mod">
          <ac:chgData name="仁園 呂" userId="eef67f80-1e14-4c90-a22b-aad4575b3ef9" providerId="ADAL" clId="{E007D48F-F65A-4DB5-8EE3-999BD313FCBD}" dt="2020-05-31T06:30:54.376" v="4306"/>
          <ac:inkMkLst>
            <pc:docMk/>
            <pc:sldMk cId="0" sldId="273"/>
            <ac:inkMk id="49" creationId="{B73358AA-1348-443A-8D6B-17A8F22C99AF}"/>
          </ac:inkMkLst>
        </pc:inkChg>
        <pc:inkChg chg="add mod">
          <ac:chgData name="仁園 呂" userId="eef67f80-1e14-4c90-a22b-aad4575b3ef9" providerId="ADAL" clId="{E007D48F-F65A-4DB5-8EE3-999BD313FCBD}" dt="2020-05-31T06:30:54.376" v="4306"/>
          <ac:inkMkLst>
            <pc:docMk/>
            <pc:sldMk cId="0" sldId="273"/>
            <ac:inkMk id="50" creationId="{2FF908C2-631E-4943-8DA9-83C452904FC2}"/>
          </ac:inkMkLst>
        </pc:inkChg>
        <pc:inkChg chg="add mod">
          <ac:chgData name="仁園 呂" userId="eef67f80-1e14-4c90-a22b-aad4575b3ef9" providerId="ADAL" clId="{E007D48F-F65A-4DB5-8EE3-999BD313FCBD}" dt="2020-05-31T06:30:54.376" v="4306"/>
          <ac:inkMkLst>
            <pc:docMk/>
            <pc:sldMk cId="0" sldId="273"/>
            <ac:inkMk id="51" creationId="{C1EF1F5D-5727-42C0-A1A3-6945FED72F36}"/>
          </ac:inkMkLst>
        </pc:inkChg>
        <pc:inkChg chg="add del mod">
          <ac:chgData name="仁園 呂" userId="eef67f80-1e14-4c90-a22b-aad4575b3ef9" providerId="ADAL" clId="{E007D48F-F65A-4DB5-8EE3-999BD313FCBD}" dt="2020-05-31T06:35:38.020" v="4403" actId="478"/>
          <ac:inkMkLst>
            <pc:docMk/>
            <pc:sldMk cId="0" sldId="273"/>
            <ac:inkMk id="54" creationId="{377CBFAC-48D6-48E4-BBCB-22D423BCF137}"/>
          </ac:inkMkLst>
        </pc:inkChg>
        <pc:inkChg chg="add del mod">
          <ac:chgData name="仁園 呂" userId="eef67f80-1e14-4c90-a22b-aad4575b3ef9" providerId="ADAL" clId="{E007D48F-F65A-4DB5-8EE3-999BD313FCBD}" dt="2020-05-31T06:30:26.948" v="4287"/>
          <ac:inkMkLst>
            <pc:docMk/>
            <pc:sldMk cId="0" sldId="273"/>
            <ac:inkMk id="56" creationId="{B0208FE2-9145-44E8-8CB1-B278121DA155}"/>
          </ac:inkMkLst>
        </pc:inkChg>
        <pc:inkChg chg="add del mod">
          <ac:chgData name="仁園 呂" userId="eef67f80-1e14-4c90-a22b-aad4575b3ef9" providerId="ADAL" clId="{E007D48F-F65A-4DB5-8EE3-999BD313FCBD}" dt="2020-05-31T06:30:26.948" v="4288"/>
          <ac:inkMkLst>
            <pc:docMk/>
            <pc:sldMk cId="0" sldId="273"/>
            <ac:inkMk id="57" creationId="{2D212587-42DC-4698-ABE7-CFA5E10033C5}"/>
          </ac:inkMkLst>
        </pc:inkChg>
        <pc:inkChg chg="add mod">
          <ac:chgData name="仁園 呂" userId="eef67f80-1e14-4c90-a22b-aad4575b3ef9" providerId="ADAL" clId="{E007D48F-F65A-4DB5-8EE3-999BD313FCBD}" dt="2020-05-31T06:30:54.376" v="4306"/>
          <ac:inkMkLst>
            <pc:docMk/>
            <pc:sldMk cId="0" sldId="273"/>
            <ac:inkMk id="59" creationId="{C28C3A2C-6159-4D04-962C-2A081742E65A}"/>
          </ac:inkMkLst>
        </pc:inkChg>
        <pc:inkChg chg="add mod">
          <ac:chgData name="仁園 呂" userId="eef67f80-1e14-4c90-a22b-aad4575b3ef9" providerId="ADAL" clId="{E007D48F-F65A-4DB5-8EE3-999BD313FCBD}" dt="2020-05-31T06:30:54.376" v="4306"/>
          <ac:inkMkLst>
            <pc:docMk/>
            <pc:sldMk cId="0" sldId="273"/>
            <ac:inkMk id="60" creationId="{7C15D3C9-A43E-4684-8BDA-2BC264089A45}"/>
          </ac:inkMkLst>
        </pc:inkChg>
        <pc:inkChg chg="add mod">
          <ac:chgData name="仁園 呂" userId="eef67f80-1e14-4c90-a22b-aad4575b3ef9" providerId="ADAL" clId="{E007D48F-F65A-4DB5-8EE3-999BD313FCBD}" dt="2020-05-31T06:30:54.376" v="4306"/>
          <ac:inkMkLst>
            <pc:docMk/>
            <pc:sldMk cId="0" sldId="273"/>
            <ac:inkMk id="61" creationId="{578A1F46-7BD8-4B86-B312-15D07A0ECE98}"/>
          </ac:inkMkLst>
        </pc:inkChg>
        <pc:inkChg chg="add mod">
          <ac:chgData name="仁園 呂" userId="eef67f80-1e14-4c90-a22b-aad4575b3ef9" providerId="ADAL" clId="{E007D48F-F65A-4DB5-8EE3-999BD313FCBD}" dt="2020-05-31T06:30:54.376" v="4306"/>
          <ac:inkMkLst>
            <pc:docMk/>
            <pc:sldMk cId="0" sldId="273"/>
            <ac:inkMk id="62" creationId="{3C4B8F79-8AD7-4108-800F-9336DA9FED28}"/>
          </ac:inkMkLst>
        </pc:inkChg>
        <pc:inkChg chg="add mod">
          <ac:chgData name="仁園 呂" userId="eef67f80-1e14-4c90-a22b-aad4575b3ef9" providerId="ADAL" clId="{E007D48F-F65A-4DB5-8EE3-999BD313FCBD}" dt="2020-05-31T06:30:54.376" v="4306"/>
          <ac:inkMkLst>
            <pc:docMk/>
            <pc:sldMk cId="0" sldId="273"/>
            <ac:inkMk id="63" creationId="{DE75345B-4A7D-4485-A20D-02A1A3EFBEB8}"/>
          </ac:inkMkLst>
        </pc:inkChg>
        <pc:inkChg chg="add mod">
          <ac:chgData name="仁園 呂" userId="eef67f80-1e14-4c90-a22b-aad4575b3ef9" providerId="ADAL" clId="{E007D48F-F65A-4DB5-8EE3-999BD313FCBD}" dt="2020-05-31T06:30:54.376" v="4306"/>
          <ac:inkMkLst>
            <pc:docMk/>
            <pc:sldMk cId="0" sldId="273"/>
            <ac:inkMk id="16384" creationId="{BE5B5E5E-5DE5-4F4F-A7E3-C1518E4BED87}"/>
          </ac:inkMkLst>
        </pc:inkChg>
        <pc:inkChg chg="add mod">
          <ac:chgData name="仁園 呂" userId="eef67f80-1e14-4c90-a22b-aad4575b3ef9" providerId="ADAL" clId="{E007D48F-F65A-4DB5-8EE3-999BD313FCBD}" dt="2020-05-31T06:30:54.376" v="4306"/>
          <ac:inkMkLst>
            <pc:docMk/>
            <pc:sldMk cId="0" sldId="273"/>
            <ac:inkMk id="16385" creationId="{BD138DD5-168D-4064-AFC0-378530C3795D}"/>
          </ac:inkMkLst>
        </pc:inkChg>
        <pc:inkChg chg="add mod">
          <ac:chgData name="仁園 呂" userId="eef67f80-1e14-4c90-a22b-aad4575b3ef9" providerId="ADAL" clId="{E007D48F-F65A-4DB5-8EE3-999BD313FCBD}" dt="2020-05-31T06:30:54.376" v="4306"/>
          <ac:inkMkLst>
            <pc:docMk/>
            <pc:sldMk cId="0" sldId="273"/>
            <ac:inkMk id="16387" creationId="{51D9782A-43A5-4140-A888-A96EE25C13A4}"/>
          </ac:inkMkLst>
        </pc:inkChg>
        <pc:inkChg chg="add mod">
          <ac:chgData name="仁園 呂" userId="eef67f80-1e14-4c90-a22b-aad4575b3ef9" providerId="ADAL" clId="{E007D48F-F65A-4DB5-8EE3-999BD313FCBD}" dt="2020-05-31T06:30:54.376" v="4306"/>
          <ac:inkMkLst>
            <pc:docMk/>
            <pc:sldMk cId="0" sldId="273"/>
            <ac:inkMk id="16389" creationId="{55E63A0A-757F-4255-A6AC-725EED2ADBE1}"/>
          </ac:inkMkLst>
        </pc:inkChg>
        <pc:inkChg chg="add mod">
          <ac:chgData name="仁園 呂" userId="eef67f80-1e14-4c90-a22b-aad4575b3ef9" providerId="ADAL" clId="{E007D48F-F65A-4DB5-8EE3-999BD313FCBD}" dt="2020-05-31T06:30:54.376" v="4306"/>
          <ac:inkMkLst>
            <pc:docMk/>
            <pc:sldMk cId="0" sldId="273"/>
            <ac:inkMk id="16390" creationId="{7357B0BD-E0B0-420A-8EBC-4537117AB57B}"/>
          </ac:inkMkLst>
        </pc:inkChg>
        <pc:inkChg chg="add mod">
          <ac:chgData name="仁園 呂" userId="eef67f80-1e14-4c90-a22b-aad4575b3ef9" providerId="ADAL" clId="{E007D48F-F65A-4DB5-8EE3-999BD313FCBD}" dt="2020-05-31T06:30:54.376" v="4306"/>
          <ac:inkMkLst>
            <pc:docMk/>
            <pc:sldMk cId="0" sldId="273"/>
            <ac:inkMk id="16392" creationId="{E9289F8C-6D5D-476A-BD2C-6A308C9A3455}"/>
          </ac:inkMkLst>
        </pc:inkChg>
        <pc:inkChg chg="add mod">
          <ac:chgData name="仁園 呂" userId="eef67f80-1e14-4c90-a22b-aad4575b3ef9" providerId="ADAL" clId="{E007D48F-F65A-4DB5-8EE3-999BD313FCBD}" dt="2020-05-31T06:30:54.376" v="4306"/>
          <ac:inkMkLst>
            <pc:docMk/>
            <pc:sldMk cId="0" sldId="273"/>
            <ac:inkMk id="16393" creationId="{B78FD74E-95E5-4A66-A75C-51714AEBB5C5}"/>
          </ac:inkMkLst>
        </pc:inkChg>
        <pc:inkChg chg="add mod">
          <ac:chgData name="仁園 呂" userId="eef67f80-1e14-4c90-a22b-aad4575b3ef9" providerId="ADAL" clId="{E007D48F-F65A-4DB5-8EE3-999BD313FCBD}" dt="2020-05-31T06:30:54.376" v="4306"/>
          <ac:inkMkLst>
            <pc:docMk/>
            <pc:sldMk cId="0" sldId="273"/>
            <ac:inkMk id="16394" creationId="{AF0F87C7-B7B7-408C-9100-2EB0183F6172}"/>
          </ac:inkMkLst>
        </pc:inkChg>
        <pc:inkChg chg="add mod">
          <ac:chgData name="仁園 呂" userId="eef67f80-1e14-4c90-a22b-aad4575b3ef9" providerId="ADAL" clId="{E007D48F-F65A-4DB5-8EE3-999BD313FCBD}" dt="2020-05-31T06:30:54.376" v="4306"/>
          <ac:inkMkLst>
            <pc:docMk/>
            <pc:sldMk cId="0" sldId="273"/>
            <ac:inkMk id="16395" creationId="{A4F98E11-DBE0-49EF-BA77-55079204D863}"/>
          </ac:inkMkLst>
        </pc:inkChg>
        <pc:inkChg chg="add mod">
          <ac:chgData name="仁園 呂" userId="eef67f80-1e14-4c90-a22b-aad4575b3ef9" providerId="ADAL" clId="{E007D48F-F65A-4DB5-8EE3-999BD313FCBD}" dt="2020-05-31T06:30:54.376" v="4306"/>
          <ac:inkMkLst>
            <pc:docMk/>
            <pc:sldMk cId="0" sldId="273"/>
            <ac:inkMk id="16396" creationId="{B4271117-E371-4659-8D8B-7FBB2CF4B0C4}"/>
          </ac:inkMkLst>
        </pc:inkChg>
        <pc:inkChg chg="add del mod">
          <ac:chgData name="仁園 呂" userId="eef67f80-1e14-4c90-a22b-aad4575b3ef9" providerId="ADAL" clId="{E007D48F-F65A-4DB5-8EE3-999BD313FCBD}" dt="2020-05-31T06:36:01.350" v="4413"/>
          <ac:inkMkLst>
            <pc:docMk/>
            <pc:sldMk cId="0" sldId="273"/>
            <ac:inkMk id="16398" creationId="{ACA2DA19-3F1B-4545-8B8E-273384680FD8}"/>
          </ac:inkMkLst>
        </pc:inkChg>
        <pc:inkChg chg="add del mod">
          <ac:chgData name="仁園 呂" userId="eef67f80-1e14-4c90-a22b-aad4575b3ef9" providerId="ADAL" clId="{E007D48F-F65A-4DB5-8EE3-999BD313FCBD}" dt="2020-05-31T06:36:01.351" v="4414"/>
          <ac:inkMkLst>
            <pc:docMk/>
            <pc:sldMk cId="0" sldId="273"/>
            <ac:inkMk id="16399" creationId="{80793D3A-A87C-4B12-A82D-02B85E87DAC2}"/>
          </ac:inkMkLst>
        </pc:inkChg>
        <pc:inkChg chg="add del mod">
          <ac:chgData name="仁園 呂" userId="eef67f80-1e14-4c90-a22b-aad4575b3ef9" providerId="ADAL" clId="{E007D48F-F65A-4DB5-8EE3-999BD313FCBD}" dt="2020-05-31T06:36:01.351" v="4415"/>
          <ac:inkMkLst>
            <pc:docMk/>
            <pc:sldMk cId="0" sldId="273"/>
            <ac:inkMk id="16400" creationId="{BD9BEC43-8E8A-4747-9D95-B062C72EF6DA}"/>
          </ac:inkMkLst>
        </pc:inkChg>
        <pc:inkChg chg="add del mod">
          <ac:chgData name="仁園 呂" userId="eef67f80-1e14-4c90-a22b-aad4575b3ef9" providerId="ADAL" clId="{E007D48F-F65A-4DB5-8EE3-999BD313FCBD}" dt="2020-05-31T06:35:56.389" v="4412"/>
          <ac:inkMkLst>
            <pc:docMk/>
            <pc:sldMk cId="0" sldId="273"/>
            <ac:inkMk id="16402" creationId="{ABCB6CB5-57E9-4957-86FD-25761DD1019D}"/>
          </ac:inkMkLst>
        </pc:inkChg>
        <pc:inkChg chg="add del mod">
          <ac:chgData name="仁園 呂" userId="eef67f80-1e14-4c90-a22b-aad4575b3ef9" providerId="ADAL" clId="{E007D48F-F65A-4DB5-8EE3-999BD313FCBD}" dt="2020-05-31T06:35:56.388" v="4411"/>
          <ac:inkMkLst>
            <pc:docMk/>
            <pc:sldMk cId="0" sldId="273"/>
            <ac:inkMk id="16403" creationId="{3393FC69-7AAC-425A-B262-48CEBA88237C}"/>
          </ac:inkMkLst>
        </pc:inkChg>
        <pc:inkChg chg="add">
          <ac:chgData name="仁園 呂" userId="eef67f80-1e14-4c90-a22b-aad4575b3ef9" providerId="ADAL" clId="{E007D48F-F65A-4DB5-8EE3-999BD313FCBD}" dt="2020-05-31T06:38:53.285" v="4416" actId="9405"/>
          <ac:inkMkLst>
            <pc:docMk/>
            <pc:sldMk cId="0" sldId="273"/>
            <ac:inkMk id="16405" creationId="{EB855F83-6BCB-43D1-AF81-68156E9E289E}"/>
          </ac:inkMkLst>
        </pc:inkChg>
        <pc:inkChg chg="add del mod">
          <ac:chgData name="仁園 呂" userId="eef67f80-1e14-4c90-a22b-aad4575b3ef9" providerId="ADAL" clId="{E007D48F-F65A-4DB5-8EE3-999BD313FCBD}" dt="2020-05-31T06:39:40.037" v="4466"/>
          <ac:inkMkLst>
            <pc:docMk/>
            <pc:sldMk cId="0" sldId="273"/>
            <ac:inkMk id="16406" creationId="{C195A9AF-E9E2-4B53-B380-7D9E24E237D5}"/>
          </ac:inkMkLst>
        </pc:inkChg>
        <pc:inkChg chg="add del mod">
          <ac:chgData name="仁園 呂" userId="eef67f80-1e14-4c90-a22b-aad4575b3ef9" providerId="ADAL" clId="{E007D48F-F65A-4DB5-8EE3-999BD313FCBD}" dt="2020-05-31T06:39:40.037" v="4467"/>
          <ac:inkMkLst>
            <pc:docMk/>
            <pc:sldMk cId="0" sldId="273"/>
            <ac:inkMk id="16407" creationId="{9A7D5B38-2B15-4550-88E8-52DF574A25B5}"/>
          </ac:inkMkLst>
        </pc:inkChg>
        <pc:inkChg chg="add mod">
          <ac:chgData name="仁園 呂" userId="eef67f80-1e14-4c90-a22b-aad4575b3ef9" providerId="ADAL" clId="{E007D48F-F65A-4DB5-8EE3-999BD313FCBD}" dt="2020-05-31T06:39:40.037" v="4467"/>
          <ac:inkMkLst>
            <pc:docMk/>
            <pc:sldMk cId="0" sldId="273"/>
            <ac:inkMk id="16409" creationId="{3C0E6290-4EDF-48EA-8468-51880536F41B}"/>
          </ac:inkMkLst>
        </pc:inkChg>
        <pc:inkChg chg="add mod">
          <ac:chgData name="仁園 呂" userId="eef67f80-1e14-4c90-a22b-aad4575b3ef9" providerId="ADAL" clId="{E007D48F-F65A-4DB5-8EE3-999BD313FCBD}" dt="2020-05-31T06:39:47.688" v="4474"/>
          <ac:inkMkLst>
            <pc:docMk/>
            <pc:sldMk cId="0" sldId="273"/>
            <ac:inkMk id="16411" creationId="{43AC4418-EA8F-4736-8334-19E35906E724}"/>
          </ac:inkMkLst>
        </pc:inkChg>
        <pc:inkChg chg="add mod">
          <ac:chgData name="仁園 呂" userId="eef67f80-1e14-4c90-a22b-aad4575b3ef9" providerId="ADAL" clId="{E007D48F-F65A-4DB5-8EE3-999BD313FCBD}" dt="2020-05-31T06:39:47.688" v="4474"/>
          <ac:inkMkLst>
            <pc:docMk/>
            <pc:sldMk cId="0" sldId="273"/>
            <ac:inkMk id="16412" creationId="{A35DB07A-5F74-4281-BA8E-9A0C9CB4C5D5}"/>
          </ac:inkMkLst>
        </pc:inkChg>
        <pc:inkChg chg="add mod">
          <ac:chgData name="仁園 呂" userId="eef67f80-1e14-4c90-a22b-aad4575b3ef9" providerId="ADAL" clId="{E007D48F-F65A-4DB5-8EE3-999BD313FCBD}" dt="2020-05-31T06:39:47.688" v="4474"/>
          <ac:inkMkLst>
            <pc:docMk/>
            <pc:sldMk cId="0" sldId="273"/>
            <ac:inkMk id="16413" creationId="{374FABFB-AC46-4CD2-9EE8-4F3CDA639509}"/>
          </ac:inkMkLst>
        </pc:inkChg>
        <pc:inkChg chg="add mod">
          <ac:chgData name="仁園 呂" userId="eef67f80-1e14-4c90-a22b-aad4575b3ef9" providerId="ADAL" clId="{E007D48F-F65A-4DB5-8EE3-999BD313FCBD}" dt="2020-05-31T06:39:47.688" v="4474"/>
          <ac:inkMkLst>
            <pc:docMk/>
            <pc:sldMk cId="0" sldId="273"/>
            <ac:inkMk id="16414" creationId="{86DCA76B-C5E0-4F64-ADDF-2A713484B66F}"/>
          </ac:inkMkLst>
        </pc:inkChg>
        <pc:inkChg chg="add mod">
          <ac:chgData name="仁園 呂" userId="eef67f80-1e14-4c90-a22b-aad4575b3ef9" providerId="ADAL" clId="{E007D48F-F65A-4DB5-8EE3-999BD313FCBD}" dt="2020-05-31T06:39:47.688" v="4474"/>
          <ac:inkMkLst>
            <pc:docMk/>
            <pc:sldMk cId="0" sldId="273"/>
            <ac:inkMk id="16415" creationId="{FCDE9367-9257-41D7-BA81-595C8E86EA0B}"/>
          </ac:inkMkLst>
        </pc:inkChg>
        <pc:inkChg chg="add del mod">
          <ac:chgData name="仁園 呂" userId="eef67f80-1e14-4c90-a22b-aad4575b3ef9" providerId="ADAL" clId="{E007D48F-F65A-4DB5-8EE3-999BD313FCBD}" dt="2020-05-31T06:39:35.529" v="4456"/>
          <ac:inkMkLst>
            <pc:docMk/>
            <pc:sldMk cId="0" sldId="273"/>
            <ac:inkMk id="16417" creationId="{7A647CF2-9B68-4805-8CBD-063614CBD5D8}"/>
          </ac:inkMkLst>
        </pc:inkChg>
        <pc:inkChg chg="add del mod">
          <ac:chgData name="仁園 呂" userId="eef67f80-1e14-4c90-a22b-aad4575b3ef9" providerId="ADAL" clId="{E007D48F-F65A-4DB5-8EE3-999BD313FCBD}" dt="2020-05-31T06:39:35.528" v="4455"/>
          <ac:inkMkLst>
            <pc:docMk/>
            <pc:sldMk cId="0" sldId="273"/>
            <ac:inkMk id="16418" creationId="{DC0555FD-0F8D-41B6-9602-292FF4B11271}"/>
          </ac:inkMkLst>
        </pc:inkChg>
        <pc:inkChg chg="add del mod">
          <ac:chgData name="仁園 呂" userId="eef67f80-1e14-4c90-a22b-aad4575b3ef9" providerId="ADAL" clId="{E007D48F-F65A-4DB5-8EE3-999BD313FCBD}" dt="2020-05-31T06:39:35.527" v="4453"/>
          <ac:inkMkLst>
            <pc:docMk/>
            <pc:sldMk cId="0" sldId="273"/>
            <ac:inkMk id="16419" creationId="{786DB665-BC49-4ABE-A136-149FD1E70485}"/>
          </ac:inkMkLst>
        </pc:inkChg>
        <pc:inkChg chg="add del mod">
          <ac:chgData name="仁園 呂" userId="eef67f80-1e14-4c90-a22b-aad4575b3ef9" providerId="ADAL" clId="{E007D48F-F65A-4DB5-8EE3-999BD313FCBD}" dt="2020-05-31T06:39:35.531" v="4462"/>
          <ac:inkMkLst>
            <pc:docMk/>
            <pc:sldMk cId="0" sldId="273"/>
            <ac:inkMk id="16420" creationId="{B5267ED5-1FE8-4522-987C-04C0552C8D74}"/>
          </ac:inkMkLst>
        </pc:inkChg>
        <pc:inkChg chg="add del mod">
          <ac:chgData name="仁園 呂" userId="eef67f80-1e14-4c90-a22b-aad4575b3ef9" providerId="ADAL" clId="{E007D48F-F65A-4DB5-8EE3-999BD313FCBD}" dt="2020-05-31T06:39:35.530" v="4458"/>
          <ac:inkMkLst>
            <pc:docMk/>
            <pc:sldMk cId="0" sldId="273"/>
            <ac:inkMk id="16421" creationId="{666C7A47-A910-4AA8-ADAD-D9ED90F0F945}"/>
          </ac:inkMkLst>
        </pc:inkChg>
        <pc:inkChg chg="add del mod">
          <ac:chgData name="仁園 呂" userId="eef67f80-1e14-4c90-a22b-aad4575b3ef9" providerId="ADAL" clId="{E007D48F-F65A-4DB5-8EE3-999BD313FCBD}" dt="2020-05-31T06:39:35.530" v="4459"/>
          <ac:inkMkLst>
            <pc:docMk/>
            <pc:sldMk cId="0" sldId="273"/>
            <ac:inkMk id="16422" creationId="{4B047AAB-F9F0-4B2B-B4A8-FAC850A3BF18}"/>
          </ac:inkMkLst>
        </pc:inkChg>
        <pc:inkChg chg="add mod">
          <ac:chgData name="仁園 呂" userId="eef67f80-1e14-4c90-a22b-aad4575b3ef9" providerId="ADAL" clId="{E007D48F-F65A-4DB5-8EE3-999BD313FCBD}" dt="2020-05-31T06:39:35.531" v="4462"/>
          <ac:inkMkLst>
            <pc:docMk/>
            <pc:sldMk cId="0" sldId="273"/>
            <ac:inkMk id="16423" creationId="{158D742E-8478-495E-96FE-B4F062CFEB57}"/>
          </ac:inkMkLst>
        </pc:inkChg>
        <pc:inkChg chg="add del mod">
          <ac:chgData name="仁園 呂" userId="eef67f80-1e14-4c90-a22b-aad4575b3ef9" providerId="ADAL" clId="{E007D48F-F65A-4DB5-8EE3-999BD313FCBD}" dt="2020-05-31T06:39:35.531" v="4461"/>
          <ac:inkMkLst>
            <pc:docMk/>
            <pc:sldMk cId="0" sldId="273"/>
            <ac:inkMk id="16424" creationId="{5C623710-D251-483A-A3D6-5E52FBC85E35}"/>
          </ac:inkMkLst>
        </pc:inkChg>
        <pc:inkChg chg="add del mod">
          <ac:chgData name="仁園 呂" userId="eef67f80-1e14-4c90-a22b-aad4575b3ef9" providerId="ADAL" clId="{E007D48F-F65A-4DB5-8EE3-999BD313FCBD}" dt="2020-05-31T06:39:35.527" v="4452"/>
          <ac:inkMkLst>
            <pc:docMk/>
            <pc:sldMk cId="0" sldId="273"/>
            <ac:inkMk id="16426" creationId="{E3366941-4E62-47E6-8696-32369E98002F}"/>
          </ac:inkMkLst>
        </pc:inkChg>
        <pc:inkChg chg="add del mod">
          <ac:chgData name="仁園 呂" userId="eef67f80-1e14-4c90-a22b-aad4575b3ef9" providerId="ADAL" clId="{E007D48F-F65A-4DB5-8EE3-999BD313FCBD}" dt="2020-05-31T06:39:35.530" v="4460"/>
          <ac:inkMkLst>
            <pc:docMk/>
            <pc:sldMk cId="0" sldId="273"/>
            <ac:inkMk id="16427" creationId="{CC61725A-1F11-4C58-B99E-43A30FB4F102}"/>
          </ac:inkMkLst>
        </pc:inkChg>
        <pc:inkChg chg="add del mod">
          <ac:chgData name="仁園 呂" userId="eef67f80-1e14-4c90-a22b-aad4575b3ef9" providerId="ADAL" clId="{E007D48F-F65A-4DB5-8EE3-999BD313FCBD}" dt="2020-05-31T06:39:35.529" v="4457"/>
          <ac:inkMkLst>
            <pc:docMk/>
            <pc:sldMk cId="0" sldId="273"/>
            <ac:inkMk id="16429" creationId="{2539E986-0DED-4754-A983-551F992738DB}"/>
          </ac:inkMkLst>
        </pc:inkChg>
        <pc:inkChg chg="add del mod">
          <ac:chgData name="仁園 呂" userId="eef67f80-1e14-4c90-a22b-aad4575b3ef9" providerId="ADAL" clId="{E007D48F-F65A-4DB5-8EE3-999BD313FCBD}" dt="2020-05-31T06:39:35.527" v="4454"/>
          <ac:inkMkLst>
            <pc:docMk/>
            <pc:sldMk cId="0" sldId="273"/>
            <ac:inkMk id="16430" creationId="{2377A572-8910-44E3-B38B-30BA3DD27B09}"/>
          </ac:inkMkLst>
        </pc:inkChg>
        <pc:inkChg chg="add del mod">
          <ac:chgData name="仁園 呂" userId="eef67f80-1e14-4c90-a22b-aad4575b3ef9" providerId="ADAL" clId="{E007D48F-F65A-4DB5-8EE3-999BD313FCBD}" dt="2020-05-31T06:39:32.604" v="4451"/>
          <ac:inkMkLst>
            <pc:docMk/>
            <pc:sldMk cId="0" sldId="273"/>
            <ac:inkMk id="16432" creationId="{65567BAA-D4FB-4422-88CF-D43D1A7D1533}"/>
          </ac:inkMkLst>
        </pc:inkChg>
        <pc:inkChg chg="add del mod">
          <ac:chgData name="仁園 呂" userId="eef67f80-1e14-4c90-a22b-aad4575b3ef9" providerId="ADAL" clId="{E007D48F-F65A-4DB5-8EE3-999BD313FCBD}" dt="2020-05-31T06:39:32.604" v="4450"/>
          <ac:inkMkLst>
            <pc:docMk/>
            <pc:sldMk cId="0" sldId="273"/>
            <ac:inkMk id="16433" creationId="{17C8569E-DBD2-4014-B112-059EC91D3AF5}"/>
          </ac:inkMkLst>
        </pc:inkChg>
        <pc:inkChg chg="add del mod">
          <ac:chgData name="仁園 呂" userId="eef67f80-1e14-4c90-a22b-aad4575b3ef9" providerId="ADAL" clId="{E007D48F-F65A-4DB5-8EE3-999BD313FCBD}" dt="2020-05-31T06:39:32.604" v="4449"/>
          <ac:inkMkLst>
            <pc:docMk/>
            <pc:sldMk cId="0" sldId="273"/>
            <ac:inkMk id="16434" creationId="{977E2EE2-20AF-40D2-99B4-88E181DA5501}"/>
          </ac:inkMkLst>
        </pc:inkChg>
        <pc:inkChg chg="add del mod">
          <ac:chgData name="仁園 呂" userId="eef67f80-1e14-4c90-a22b-aad4575b3ef9" providerId="ADAL" clId="{E007D48F-F65A-4DB5-8EE3-999BD313FCBD}" dt="2020-05-31T06:39:32.603" v="4448"/>
          <ac:inkMkLst>
            <pc:docMk/>
            <pc:sldMk cId="0" sldId="273"/>
            <ac:inkMk id="16435" creationId="{F8560EB3-2F1C-4569-B525-CBBF52B44198}"/>
          </ac:inkMkLst>
        </pc:inkChg>
        <pc:inkChg chg="add del mod">
          <ac:chgData name="仁園 呂" userId="eef67f80-1e14-4c90-a22b-aad4575b3ef9" providerId="ADAL" clId="{E007D48F-F65A-4DB5-8EE3-999BD313FCBD}" dt="2020-05-31T06:39:38.684" v="4465"/>
          <ac:inkMkLst>
            <pc:docMk/>
            <pc:sldMk cId="0" sldId="273"/>
            <ac:inkMk id="16437" creationId="{96A5DFDA-770C-4100-AE8E-52B3C6C78D09}"/>
          </ac:inkMkLst>
        </pc:inkChg>
        <pc:inkChg chg="add mod">
          <ac:chgData name="仁園 呂" userId="eef67f80-1e14-4c90-a22b-aad4575b3ef9" providerId="ADAL" clId="{E007D48F-F65A-4DB5-8EE3-999BD313FCBD}" dt="2020-05-31T06:39:43.113" v="4470"/>
          <ac:inkMkLst>
            <pc:docMk/>
            <pc:sldMk cId="0" sldId="273"/>
            <ac:inkMk id="16439" creationId="{863C9636-AB0F-4B0D-9D5B-13C67FB4686F}"/>
          </ac:inkMkLst>
        </pc:inkChg>
        <pc:inkChg chg="add mod">
          <ac:chgData name="仁園 呂" userId="eef67f80-1e14-4c90-a22b-aad4575b3ef9" providerId="ADAL" clId="{E007D48F-F65A-4DB5-8EE3-999BD313FCBD}" dt="2020-05-31T06:39:43.113" v="4470"/>
          <ac:inkMkLst>
            <pc:docMk/>
            <pc:sldMk cId="0" sldId="273"/>
            <ac:inkMk id="16440" creationId="{E629C2B5-3C9B-46A6-A5D6-C837CDF2B4B4}"/>
          </ac:inkMkLst>
        </pc:inkChg>
        <pc:inkChg chg="add mod">
          <ac:chgData name="仁園 呂" userId="eef67f80-1e14-4c90-a22b-aad4575b3ef9" providerId="ADAL" clId="{E007D48F-F65A-4DB5-8EE3-999BD313FCBD}" dt="2020-05-31T06:39:47.688" v="4474"/>
          <ac:inkMkLst>
            <pc:docMk/>
            <pc:sldMk cId="0" sldId="273"/>
            <ac:inkMk id="16442" creationId="{963D64AA-653C-4DEF-8B60-F12443D9415D}"/>
          </ac:inkMkLst>
        </pc:inkChg>
        <pc:inkChg chg="add mod">
          <ac:chgData name="仁園 呂" userId="eef67f80-1e14-4c90-a22b-aad4575b3ef9" providerId="ADAL" clId="{E007D48F-F65A-4DB5-8EE3-999BD313FCBD}" dt="2020-05-31T06:39:47.688" v="4474"/>
          <ac:inkMkLst>
            <pc:docMk/>
            <pc:sldMk cId="0" sldId="273"/>
            <ac:inkMk id="16443" creationId="{F5BB6DB0-A642-4A92-A72D-48F330307D2C}"/>
          </ac:inkMkLst>
        </pc:inkChg>
        <pc:inkChg chg="add mod">
          <ac:chgData name="仁園 呂" userId="eef67f80-1e14-4c90-a22b-aad4575b3ef9" providerId="ADAL" clId="{E007D48F-F65A-4DB5-8EE3-999BD313FCBD}" dt="2020-05-31T06:39:47.688" v="4474"/>
          <ac:inkMkLst>
            <pc:docMk/>
            <pc:sldMk cId="0" sldId="273"/>
            <ac:inkMk id="16444" creationId="{D8CE5148-FFFD-400F-B75E-626147CD5D8D}"/>
          </ac:inkMkLst>
        </pc:inkChg>
        <pc:inkChg chg="add mod">
          <ac:chgData name="仁園 呂" userId="eef67f80-1e14-4c90-a22b-aad4575b3ef9" providerId="ADAL" clId="{E007D48F-F65A-4DB5-8EE3-999BD313FCBD}" dt="2020-05-31T06:40:39.251" v="4498"/>
          <ac:inkMkLst>
            <pc:docMk/>
            <pc:sldMk cId="0" sldId="273"/>
            <ac:inkMk id="16446" creationId="{A8EE147F-812B-4F46-B844-A444B00EDEBB}"/>
          </ac:inkMkLst>
        </pc:inkChg>
        <pc:inkChg chg="add mod">
          <ac:chgData name="仁園 呂" userId="eef67f80-1e14-4c90-a22b-aad4575b3ef9" providerId="ADAL" clId="{E007D48F-F65A-4DB5-8EE3-999BD313FCBD}" dt="2020-05-31T06:40:39.251" v="4498"/>
          <ac:inkMkLst>
            <pc:docMk/>
            <pc:sldMk cId="0" sldId="273"/>
            <ac:inkMk id="16447" creationId="{92AC9F64-9CBC-40B5-9E1E-CC2023830F76}"/>
          </ac:inkMkLst>
        </pc:inkChg>
        <pc:inkChg chg="add mod">
          <ac:chgData name="仁園 呂" userId="eef67f80-1e14-4c90-a22b-aad4575b3ef9" providerId="ADAL" clId="{E007D48F-F65A-4DB5-8EE3-999BD313FCBD}" dt="2020-05-31T06:40:39.251" v="4498"/>
          <ac:inkMkLst>
            <pc:docMk/>
            <pc:sldMk cId="0" sldId="273"/>
            <ac:inkMk id="16449" creationId="{D810F869-46F8-4C75-A27B-66E06652AE6D}"/>
          </ac:inkMkLst>
        </pc:inkChg>
        <pc:inkChg chg="add mod">
          <ac:chgData name="仁園 呂" userId="eef67f80-1e14-4c90-a22b-aad4575b3ef9" providerId="ADAL" clId="{E007D48F-F65A-4DB5-8EE3-999BD313FCBD}" dt="2020-05-31T06:40:39.251" v="4498"/>
          <ac:inkMkLst>
            <pc:docMk/>
            <pc:sldMk cId="0" sldId="273"/>
            <ac:inkMk id="16450" creationId="{A9B090E7-C68E-4105-8202-9786B4CACE91}"/>
          </ac:inkMkLst>
        </pc:inkChg>
        <pc:inkChg chg="add mod">
          <ac:chgData name="仁園 呂" userId="eef67f80-1e14-4c90-a22b-aad4575b3ef9" providerId="ADAL" clId="{E007D48F-F65A-4DB5-8EE3-999BD313FCBD}" dt="2020-05-31T06:40:39.251" v="4498"/>
          <ac:inkMkLst>
            <pc:docMk/>
            <pc:sldMk cId="0" sldId="273"/>
            <ac:inkMk id="16452" creationId="{402665F3-F427-4EDD-ADEA-204E4B088791}"/>
          </ac:inkMkLst>
        </pc:inkChg>
        <pc:inkChg chg="add mod">
          <ac:chgData name="仁園 呂" userId="eef67f80-1e14-4c90-a22b-aad4575b3ef9" providerId="ADAL" clId="{E007D48F-F65A-4DB5-8EE3-999BD313FCBD}" dt="2020-05-31T06:40:39.251" v="4498"/>
          <ac:inkMkLst>
            <pc:docMk/>
            <pc:sldMk cId="0" sldId="273"/>
            <ac:inkMk id="16453" creationId="{68AA21B8-A81D-46C1-976F-21DA80E61A32}"/>
          </ac:inkMkLst>
        </pc:inkChg>
        <pc:inkChg chg="add mod">
          <ac:chgData name="仁園 呂" userId="eef67f80-1e14-4c90-a22b-aad4575b3ef9" providerId="ADAL" clId="{E007D48F-F65A-4DB5-8EE3-999BD313FCBD}" dt="2020-05-31T06:40:39.251" v="4498"/>
          <ac:inkMkLst>
            <pc:docMk/>
            <pc:sldMk cId="0" sldId="273"/>
            <ac:inkMk id="16454" creationId="{92E4DC4F-0552-48F8-9C0E-863DC028E6E2}"/>
          </ac:inkMkLst>
        </pc:inkChg>
        <pc:inkChg chg="add mod">
          <ac:chgData name="仁園 呂" userId="eef67f80-1e14-4c90-a22b-aad4575b3ef9" providerId="ADAL" clId="{E007D48F-F65A-4DB5-8EE3-999BD313FCBD}" dt="2020-05-31T06:40:39.251" v="4498"/>
          <ac:inkMkLst>
            <pc:docMk/>
            <pc:sldMk cId="0" sldId="273"/>
            <ac:inkMk id="16455" creationId="{1AAA1A0E-53A5-4D46-9D39-A77D94533904}"/>
          </ac:inkMkLst>
        </pc:inkChg>
        <pc:inkChg chg="add mod">
          <ac:chgData name="仁園 呂" userId="eef67f80-1e14-4c90-a22b-aad4575b3ef9" providerId="ADAL" clId="{E007D48F-F65A-4DB5-8EE3-999BD313FCBD}" dt="2020-05-31T06:40:39.251" v="4498"/>
          <ac:inkMkLst>
            <pc:docMk/>
            <pc:sldMk cId="0" sldId="273"/>
            <ac:inkMk id="16456" creationId="{8099AB77-089B-4982-A133-DF0C8E847DDC}"/>
          </ac:inkMkLst>
        </pc:inkChg>
        <pc:inkChg chg="add mod">
          <ac:chgData name="仁園 呂" userId="eef67f80-1e14-4c90-a22b-aad4575b3ef9" providerId="ADAL" clId="{E007D48F-F65A-4DB5-8EE3-999BD313FCBD}" dt="2020-05-31T06:40:39.251" v="4498"/>
          <ac:inkMkLst>
            <pc:docMk/>
            <pc:sldMk cId="0" sldId="273"/>
            <ac:inkMk id="16457" creationId="{A6E5FC8F-643C-4D49-AB0A-DB5825B6FE8B}"/>
          </ac:inkMkLst>
        </pc:inkChg>
        <pc:inkChg chg="add mod">
          <ac:chgData name="仁園 呂" userId="eef67f80-1e14-4c90-a22b-aad4575b3ef9" providerId="ADAL" clId="{E007D48F-F65A-4DB5-8EE3-999BD313FCBD}" dt="2020-05-31T06:40:39.251" v="4498"/>
          <ac:inkMkLst>
            <pc:docMk/>
            <pc:sldMk cId="0" sldId="273"/>
            <ac:inkMk id="16458" creationId="{D806A6B2-E16B-45A6-9479-DD7CAE901156}"/>
          </ac:inkMkLst>
        </pc:inkChg>
        <pc:inkChg chg="add mod">
          <ac:chgData name="仁園 呂" userId="eef67f80-1e14-4c90-a22b-aad4575b3ef9" providerId="ADAL" clId="{E007D48F-F65A-4DB5-8EE3-999BD313FCBD}" dt="2020-05-31T06:40:39.251" v="4498"/>
          <ac:inkMkLst>
            <pc:docMk/>
            <pc:sldMk cId="0" sldId="273"/>
            <ac:inkMk id="16460" creationId="{F3C46138-0D96-4C20-845A-D1AB7FCF398E}"/>
          </ac:inkMkLst>
        </pc:inkChg>
        <pc:inkChg chg="add mod">
          <ac:chgData name="仁園 呂" userId="eef67f80-1e14-4c90-a22b-aad4575b3ef9" providerId="ADAL" clId="{E007D48F-F65A-4DB5-8EE3-999BD313FCBD}" dt="2020-05-31T06:40:39.251" v="4498"/>
          <ac:inkMkLst>
            <pc:docMk/>
            <pc:sldMk cId="0" sldId="273"/>
            <ac:inkMk id="16461" creationId="{234A5568-713D-4C26-AEBF-B0A127BB5CB8}"/>
          </ac:inkMkLst>
        </pc:inkChg>
        <pc:inkChg chg="add mod">
          <ac:chgData name="仁園 呂" userId="eef67f80-1e14-4c90-a22b-aad4575b3ef9" providerId="ADAL" clId="{E007D48F-F65A-4DB5-8EE3-999BD313FCBD}" dt="2020-05-31T06:40:39.251" v="4498"/>
          <ac:inkMkLst>
            <pc:docMk/>
            <pc:sldMk cId="0" sldId="273"/>
            <ac:inkMk id="16463" creationId="{432510F2-C4E8-407A-A48C-085264FF7C84}"/>
          </ac:inkMkLst>
        </pc:inkChg>
        <pc:inkChg chg="add mod">
          <ac:chgData name="仁園 呂" userId="eef67f80-1e14-4c90-a22b-aad4575b3ef9" providerId="ADAL" clId="{E007D48F-F65A-4DB5-8EE3-999BD313FCBD}" dt="2020-05-31T06:40:39.251" v="4498"/>
          <ac:inkMkLst>
            <pc:docMk/>
            <pc:sldMk cId="0" sldId="273"/>
            <ac:inkMk id="16464" creationId="{99D6A4A5-0D41-4592-B08B-E5607B07768E}"/>
          </ac:inkMkLst>
        </pc:inkChg>
        <pc:inkChg chg="add mod">
          <ac:chgData name="仁園 呂" userId="eef67f80-1e14-4c90-a22b-aad4575b3ef9" providerId="ADAL" clId="{E007D48F-F65A-4DB5-8EE3-999BD313FCBD}" dt="2020-05-31T06:40:39.251" v="4498"/>
          <ac:inkMkLst>
            <pc:docMk/>
            <pc:sldMk cId="0" sldId="273"/>
            <ac:inkMk id="16465" creationId="{128A58BB-A6A5-4E61-8DF0-A3C03F43E4F5}"/>
          </ac:inkMkLst>
        </pc:inkChg>
        <pc:inkChg chg="add mod">
          <ac:chgData name="仁園 呂" userId="eef67f80-1e14-4c90-a22b-aad4575b3ef9" providerId="ADAL" clId="{E007D48F-F65A-4DB5-8EE3-999BD313FCBD}" dt="2020-05-31T06:40:39.251" v="4498"/>
          <ac:inkMkLst>
            <pc:docMk/>
            <pc:sldMk cId="0" sldId="273"/>
            <ac:inkMk id="16466" creationId="{9FC6D277-3F43-4206-8B05-ED04329F77D0}"/>
          </ac:inkMkLst>
        </pc:inkChg>
        <pc:inkChg chg="add mod">
          <ac:chgData name="仁園 呂" userId="eef67f80-1e14-4c90-a22b-aad4575b3ef9" providerId="ADAL" clId="{E007D48F-F65A-4DB5-8EE3-999BD313FCBD}" dt="2020-05-31T06:40:39.251" v="4498"/>
          <ac:inkMkLst>
            <pc:docMk/>
            <pc:sldMk cId="0" sldId="273"/>
            <ac:inkMk id="16468" creationId="{3F16C669-D788-4C48-9C8E-798C51BD8848}"/>
          </ac:inkMkLst>
        </pc:inkChg>
      </pc:sldChg>
      <pc:sldChg chg="addSp delSp modSp mod">
        <pc:chgData name="仁園 呂" userId="eef67f80-1e14-4c90-a22b-aad4575b3ef9" providerId="ADAL" clId="{E007D48F-F65A-4DB5-8EE3-999BD313FCBD}" dt="2020-05-31T06:35:32.649" v="4402"/>
        <pc:sldMkLst>
          <pc:docMk/>
          <pc:sldMk cId="0" sldId="274"/>
        </pc:sldMkLst>
        <pc:grpChg chg="del mod">
          <ac:chgData name="仁園 呂" userId="eef67f80-1e14-4c90-a22b-aad4575b3ef9" providerId="ADAL" clId="{E007D48F-F65A-4DB5-8EE3-999BD313FCBD}" dt="2020-05-31T06:32:24.586" v="4317"/>
          <ac:grpSpMkLst>
            <pc:docMk/>
            <pc:sldMk cId="0" sldId="274"/>
            <ac:grpSpMk id="10" creationId="{DCE1ADFE-9418-474C-B74B-4005DB40E581}"/>
          </ac:grpSpMkLst>
        </pc:grpChg>
        <pc:grpChg chg="del mod">
          <ac:chgData name="仁園 呂" userId="eef67f80-1e14-4c90-a22b-aad4575b3ef9" providerId="ADAL" clId="{E007D48F-F65A-4DB5-8EE3-999BD313FCBD}" dt="2020-05-31T06:32:26.380" v="4319"/>
          <ac:grpSpMkLst>
            <pc:docMk/>
            <pc:sldMk cId="0" sldId="274"/>
            <ac:grpSpMk id="15" creationId="{F041CD86-9200-4906-A21B-1C4EA30ADA28}"/>
          </ac:grpSpMkLst>
        </pc:grpChg>
        <pc:grpChg chg="del mod">
          <ac:chgData name="仁園 呂" userId="eef67f80-1e14-4c90-a22b-aad4575b3ef9" providerId="ADAL" clId="{E007D48F-F65A-4DB5-8EE3-999BD313FCBD}" dt="2020-05-31T06:35:30.133" v="4396"/>
          <ac:grpSpMkLst>
            <pc:docMk/>
            <pc:sldMk cId="0" sldId="274"/>
            <ac:grpSpMk id="17" creationId="{43EDA0C7-D9F8-400E-8946-7339B5A7CBBE}"/>
          </ac:grpSpMkLst>
        </pc:grpChg>
        <pc:grpChg chg="del mod">
          <ac:chgData name="仁園 呂" userId="eef67f80-1e14-4c90-a22b-aad4575b3ef9" providerId="ADAL" clId="{E007D48F-F65A-4DB5-8EE3-999BD313FCBD}" dt="2020-05-31T06:35:30.127" v="4369"/>
          <ac:grpSpMkLst>
            <pc:docMk/>
            <pc:sldMk cId="0" sldId="274"/>
            <ac:grpSpMk id="22" creationId="{B99CB51C-5153-4E5B-9719-17D0F80B3E71}"/>
          </ac:grpSpMkLst>
        </pc:grpChg>
        <pc:grpChg chg="del mod">
          <ac:chgData name="仁園 呂" userId="eef67f80-1e14-4c90-a22b-aad4575b3ef9" providerId="ADAL" clId="{E007D48F-F65A-4DB5-8EE3-999BD313FCBD}" dt="2020-05-31T06:35:30.128" v="4375"/>
          <ac:grpSpMkLst>
            <pc:docMk/>
            <pc:sldMk cId="0" sldId="274"/>
            <ac:grpSpMk id="25" creationId="{72145048-6196-46AE-B0EE-D1C6B0347151}"/>
          </ac:grpSpMkLst>
        </pc:grpChg>
        <pc:grpChg chg="del mod">
          <ac:chgData name="仁園 呂" userId="eef67f80-1e14-4c90-a22b-aad4575b3ef9" providerId="ADAL" clId="{E007D48F-F65A-4DB5-8EE3-999BD313FCBD}" dt="2020-05-31T06:35:30.128" v="4376"/>
          <ac:grpSpMkLst>
            <pc:docMk/>
            <pc:sldMk cId="0" sldId="274"/>
            <ac:grpSpMk id="30" creationId="{79A4DD56-8330-4295-BACD-D5EA7CBD8338}"/>
          </ac:grpSpMkLst>
        </pc:grpChg>
        <pc:grpChg chg="del mod">
          <ac:chgData name="仁園 呂" userId="eef67f80-1e14-4c90-a22b-aad4575b3ef9" providerId="ADAL" clId="{E007D48F-F65A-4DB5-8EE3-999BD313FCBD}" dt="2020-05-31T06:35:30.132" v="4395"/>
          <ac:grpSpMkLst>
            <pc:docMk/>
            <pc:sldMk cId="0" sldId="274"/>
            <ac:grpSpMk id="36" creationId="{75C1F254-90AD-4B5F-81D7-121B4FA9D05D}"/>
          </ac:grpSpMkLst>
        </pc:grpChg>
        <pc:grpChg chg="del mod">
          <ac:chgData name="仁園 呂" userId="eef67f80-1e14-4c90-a22b-aad4575b3ef9" providerId="ADAL" clId="{E007D48F-F65A-4DB5-8EE3-999BD313FCBD}" dt="2020-05-31T06:34:36.426" v="4359"/>
          <ac:grpSpMkLst>
            <pc:docMk/>
            <pc:sldMk cId="0" sldId="274"/>
            <ac:grpSpMk id="44" creationId="{DCE700FF-DA4E-4B34-80CE-D10926705627}"/>
          </ac:grpSpMkLst>
        </pc:grpChg>
        <pc:grpChg chg="del mod">
          <ac:chgData name="仁園 呂" userId="eef67f80-1e14-4c90-a22b-aad4575b3ef9" providerId="ADAL" clId="{E007D48F-F65A-4DB5-8EE3-999BD313FCBD}" dt="2020-05-31T06:33:30.815" v="4356"/>
          <ac:grpSpMkLst>
            <pc:docMk/>
            <pc:sldMk cId="0" sldId="274"/>
            <ac:grpSpMk id="54" creationId="{459D8009-DE25-4FA4-8338-3639A63FECDE}"/>
          </ac:grpSpMkLst>
        </pc:grpChg>
        <pc:grpChg chg="del mod">
          <ac:chgData name="仁園 呂" userId="eef67f80-1e14-4c90-a22b-aad4575b3ef9" providerId="ADAL" clId="{E007D48F-F65A-4DB5-8EE3-999BD313FCBD}" dt="2020-05-31T06:35:30.132" v="4392"/>
          <ac:grpSpMkLst>
            <pc:docMk/>
            <pc:sldMk cId="0" sldId="274"/>
            <ac:grpSpMk id="55" creationId="{700D843E-8422-4AF0-BAFF-66A60D3870B3}"/>
          </ac:grpSpMkLst>
        </pc:grpChg>
        <pc:grpChg chg="del mod">
          <ac:chgData name="仁園 呂" userId="eef67f80-1e14-4c90-a22b-aad4575b3ef9" providerId="ADAL" clId="{E007D48F-F65A-4DB5-8EE3-999BD313FCBD}" dt="2020-05-31T06:35:30.131" v="4391"/>
          <ac:grpSpMkLst>
            <pc:docMk/>
            <pc:sldMk cId="0" sldId="274"/>
            <ac:grpSpMk id="58" creationId="{E05E32BC-D7D8-40F8-88D9-A1F2A92E798B}"/>
          </ac:grpSpMkLst>
        </pc:grpChg>
        <pc:inkChg chg="add del">
          <ac:chgData name="仁園 呂" userId="eef67f80-1e14-4c90-a22b-aad4575b3ef9" providerId="ADAL" clId="{E007D48F-F65A-4DB5-8EE3-999BD313FCBD}" dt="2020-05-31T06:35:32.649" v="4401"/>
          <ac:inkMkLst>
            <pc:docMk/>
            <pc:sldMk cId="0" sldId="274"/>
            <ac:inkMk id="3" creationId="{542AB660-C108-4238-B013-31A1D077B584}"/>
          </ac:inkMkLst>
        </pc:inkChg>
        <pc:inkChg chg="add del mod">
          <ac:chgData name="仁園 呂" userId="eef67f80-1e14-4c90-a22b-aad4575b3ef9" providerId="ADAL" clId="{E007D48F-F65A-4DB5-8EE3-999BD313FCBD}" dt="2020-05-31T06:35:30.129" v="4380"/>
          <ac:inkMkLst>
            <pc:docMk/>
            <pc:sldMk cId="0" sldId="274"/>
            <ac:inkMk id="4" creationId="{0C86AD57-1756-48D3-824E-A99DC596E4BD}"/>
          </ac:inkMkLst>
        </pc:inkChg>
        <pc:inkChg chg="add del mod">
          <ac:chgData name="仁園 呂" userId="eef67f80-1e14-4c90-a22b-aad4575b3ef9" providerId="ADAL" clId="{E007D48F-F65A-4DB5-8EE3-999BD313FCBD}" dt="2020-05-31T06:35:30.131" v="4387"/>
          <ac:inkMkLst>
            <pc:docMk/>
            <pc:sldMk cId="0" sldId="274"/>
            <ac:inkMk id="7" creationId="{F8A626ED-E1FA-4CF5-8362-119E413E6E3A}"/>
          </ac:inkMkLst>
        </pc:inkChg>
        <pc:inkChg chg="add del mod">
          <ac:chgData name="仁園 呂" userId="eef67f80-1e14-4c90-a22b-aad4575b3ef9" providerId="ADAL" clId="{E007D48F-F65A-4DB5-8EE3-999BD313FCBD}" dt="2020-05-31T06:35:30.129" v="4378"/>
          <ac:inkMkLst>
            <pc:docMk/>
            <pc:sldMk cId="0" sldId="274"/>
            <ac:inkMk id="8" creationId="{C33007AB-7754-4050-B00C-C6CE3F43998E}"/>
          </ac:inkMkLst>
        </pc:inkChg>
        <pc:inkChg chg="add del mod">
          <ac:chgData name="仁園 呂" userId="eef67f80-1e14-4c90-a22b-aad4575b3ef9" providerId="ADAL" clId="{E007D48F-F65A-4DB5-8EE3-999BD313FCBD}" dt="2020-05-31T06:35:30.130" v="4384"/>
          <ac:inkMkLst>
            <pc:docMk/>
            <pc:sldMk cId="0" sldId="274"/>
            <ac:inkMk id="11" creationId="{52B59918-10A2-4F27-8055-1EFEFCF95CFE}"/>
          </ac:inkMkLst>
        </pc:inkChg>
        <pc:inkChg chg="add del mod">
          <ac:chgData name="仁園 呂" userId="eef67f80-1e14-4c90-a22b-aad4575b3ef9" providerId="ADAL" clId="{E007D48F-F65A-4DB5-8EE3-999BD313FCBD}" dt="2020-05-31T06:35:30.132" v="4393"/>
          <ac:inkMkLst>
            <pc:docMk/>
            <pc:sldMk cId="0" sldId="274"/>
            <ac:inkMk id="12" creationId="{BD23B2F7-5E8F-4E77-90EE-44C56461FF5B}"/>
          </ac:inkMkLst>
        </pc:inkChg>
        <pc:inkChg chg="add del mod">
          <ac:chgData name="仁園 呂" userId="eef67f80-1e14-4c90-a22b-aad4575b3ef9" providerId="ADAL" clId="{E007D48F-F65A-4DB5-8EE3-999BD313FCBD}" dt="2020-05-31T06:35:30.130" v="4385"/>
          <ac:inkMkLst>
            <pc:docMk/>
            <pc:sldMk cId="0" sldId="274"/>
            <ac:inkMk id="13" creationId="{F39C2AAB-ED25-4A79-9B9E-E564BAE8887E}"/>
          </ac:inkMkLst>
        </pc:inkChg>
        <pc:inkChg chg="add del mod">
          <ac:chgData name="仁園 呂" userId="eef67f80-1e14-4c90-a22b-aad4575b3ef9" providerId="ADAL" clId="{E007D48F-F65A-4DB5-8EE3-999BD313FCBD}" dt="2020-05-31T06:35:30.133" v="4396"/>
          <ac:inkMkLst>
            <pc:docMk/>
            <pc:sldMk cId="0" sldId="274"/>
            <ac:inkMk id="14" creationId="{9329FF7C-CBC9-43CB-9401-C5727EC5A237}"/>
          </ac:inkMkLst>
        </pc:inkChg>
        <pc:inkChg chg="add del mod">
          <ac:chgData name="仁園 呂" userId="eef67f80-1e14-4c90-a22b-aad4575b3ef9" providerId="ADAL" clId="{E007D48F-F65A-4DB5-8EE3-999BD313FCBD}" dt="2020-05-31T06:35:30.133" v="4397"/>
          <ac:inkMkLst>
            <pc:docMk/>
            <pc:sldMk cId="0" sldId="274"/>
            <ac:inkMk id="16" creationId="{F458C39C-88E9-4100-86B8-651B0C109C1E}"/>
          </ac:inkMkLst>
        </pc:inkChg>
        <pc:inkChg chg="add del mod">
          <ac:chgData name="仁園 呂" userId="eef67f80-1e14-4c90-a22b-aad4575b3ef9" providerId="ADAL" clId="{E007D48F-F65A-4DB5-8EE3-999BD313FCBD}" dt="2020-05-31T06:35:30.126" v="4366"/>
          <ac:inkMkLst>
            <pc:docMk/>
            <pc:sldMk cId="0" sldId="274"/>
            <ac:inkMk id="18" creationId="{D417A445-36D2-4F39-9FC9-04380AD4493D}"/>
          </ac:inkMkLst>
        </pc:inkChg>
        <pc:inkChg chg="add mod">
          <ac:chgData name="仁園 呂" userId="eef67f80-1e14-4c90-a22b-aad4575b3ef9" providerId="ADAL" clId="{E007D48F-F65A-4DB5-8EE3-999BD313FCBD}" dt="2020-05-31T06:35:30.127" v="4369"/>
          <ac:inkMkLst>
            <pc:docMk/>
            <pc:sldMk cId="0" sldId="274"/>
            <ac:inkMk id="19" creationId="{395D334F-E0E3-43E2-905D-B76A7FC1FFFB}"/>
          </ac:inkMkLst>
        </pc:inkChg>
        <pc:inkChg chg="add del mod">
          <ac:chgData name="仁園 呂" userId="eef67f80-1e14-4c90-a22b-aad4575b3ef9" providerId="ADAL" clId="{E007D48F-F65A-4DB5-8EE3-999BD313FCBD}" dt="2020-05-31T06:35:30.126" v="4364"/>
          <ac:inkMkLst>
            <pc:docMk/>
            <pc:sldMk cId="0" sldId="274"/>
            <ac:inkMk id="20" creationId="{6ACD306F-1A93-402D-9049-C3EAFAFE4FE3}"/>
          </ac:inkMkLst>
        </pc:inkChg>
        <pc:inkChg chg="add del mod">
          <ac:chgData name="仁園 呂" userId="eef67f80-1e14-4c90-a22b-aad4575b3ef9" providerId="ADAL" clId="{E007D48F-F65A-4DB5-8EE3-999BD313FCBD}" dt="2020-05-31T06:35:30.127" v="4369"/>
          <ac:inkMkLst>
            <pc:docMk/>
            <pc:sldMk cId="0" sldId="274"/>
            <ac:inkMk id="21" creationId="{FBE52F26-EFDF-4008-A7D3-7D61294E96AE}"/>
          </ac:inkMkLst>
        </pc:inkChg>
        <pc:inkChg chg="add del mod">
          <ac:chgData name="仁園 呂" userId="eef67f80-1e14-4c90-a22b-aad4575b3ef9" providerId="ADAL" clId="{E007D48F-F65A-4DB5-8EE3-999BD313FCBD}" dt="2020-05-31T06:35:30.128" v="4375"/>
          <ac:inkMkLst>
            <pc:docMk/>
            <pc:sldMk cId="0" sldId="274"/>
            <ac:inkMk id="23" creationId="{2796D934-1084-4DB2-ACFE-FC17D00B6D3B}"/>
          </ac:inkMkLst>
        </pc:inkChg>
        <pc:inkChg chg="add del mod">
          <ac:chgData name="仁園 呂" userId="eef67f80-1e14-4c90-a22b-aad4575b3ef9" providerId="ADAL" clId="{E007D48F-F65A-4DB5-8EE3-999BD313FCBD}" dt="2020-05-31T06:35:30.134" v="4400"/>
          <ac:inkMkLst>
            <pc:docMk/>
            <pc:sldMk cId="0" sldId="274"/>
            <ac:inkMk id="24" creationId="{04EAE4EE-8DBA-4150-940D-5ABB922A9C86}"/>
          </ac:inkMkLst>
        </pc:inkChg>
        <pc:inkChg chg="add del mod">
          <ac:chgData name="仁園 呂" userId="eef67f80-1e14-4c90-a22b-aad4575b3ef9" providerId="ADAL" clId="{E007D48F-F65A-4DB5-8EE3-999BD313FCBD}" dt="2020-05-31T06:35:30.132" v="4394"/>
          <ac:inkMkLst>
            <pc:docMk/>
            <pc:sldMk cId="0" sldId="274"/>
            <ac:inkMk id="26" creationId="{4733E697-8C7C-4781-8232-5EB629726771}"/>
          </ac:inkMkLst>
        </pc:inkChg>
        <pc:inkChg chg="add del mod">
          <ac:chgData name="仁園 呂" userId="eef67f80-1e14-4c90-a22b-aad4575b3ef9" providerId="ADAL" clId="{E007D48F-F65A-4DB5-8EE3-999BD313FCBD}" dt="2020-05-31T06:35:30.128" v="4376"/>
          <ac:inkMkLst>
            <pc:docMk/>
            <pc:sldMk cId="0" sldId="274"/>
            <ac:inkMk id="27" creationId="{AA2915D7-5258-4EA4-AD17-8DBB60660AC3}"/>
          </ac:inkMkLst>
        </pc:inkChg>
        <pc:inkChg chg="add del mod">
          <ac:chgData name="仁園 呂" userId="eef67f80-1e14-4c90-a22b-aad4575b3ef9" providerId="ADAL" clId="{E007D48F-F65A-4DB5-8EE3-999BD313FCBD}" dt="2020-05-31T06:35:30.127" v="4373"/>
          <ac:inkMkLst>
            <pc:docMk/>
            <pc:sldMk cId="0" sldId="274"/>
            <ac:inkMk id="28" creationId="{F27112FC-7C98-43DA-A2A4-47BD556163D3}"/>
          </ac:inkMkLst>
        </pc:inkChg>
        <pc:inkChg chg="add del mod">
          <ac:chgData name="仁園 呂" userId="eef67f80-1e14-4c90-a22b-aad4575b3ef9" providerId="ADAL" clId="{E007D48F-F65A-4DB5-8EE3-999BD313FCBD}" dt="2020-05-31T06:35:30.125" v="4362"/>
          <ac:inkMkLst>
            <pc:docMk/>
            <pc:sldMk cId="0" sldId="274"/>
            <ac:inkMk id="29" creationId="{5B5D5922-DC8C-4BA6-ADA6-F808070258F2}"/>
          </ac:inkMkLst>
        </pc:inkChg>
        <pc:inkChg chg="add del">
          <ac:chgData name="仁園 呂" userId="eef67f80-1e14-4c90-a22b-aad4575b3ef9" providerId="ADAL" clId="{E007D48F-F65A-4DB5-8EE3-999BD313FCBD}" dt="2020-05-31T06:35:30.127" v="4371"/>
          <ac:inkMkLst>
            <pc:docMk/>
            <pc:sldMk cId="0" sldId="274"/>
            <ac:inkMk id="31" creationId="{13361487-D2C8-4C00-B2B9-2BBBA8632236}"/>
          </ac:inkMkLst>
        </pc:inkChg>
        <pc:inkChg chg="add del">
          <ac:chgData name="仁園 呂" userId="eef67f80-1e14-4c90-a22b-aad4575b3ef9" providerId="ADAL" clId="{E007D48F-F65A-4DB5-8EE3-999BD313FCBD}" dt="2020-05-31T06:35:30.130" v="4383"/>
          <ac:inkMkLst>
            <pc:docMk/>
            <pc:sldMk cId="0" sldId="274"/>
            <ac:inkMk id="32" creationId="{D7448831-6096-4B0C-84DE-D501570C6CDC}"/>
          </ac:inkMkLst>
        </pc:inkChg>
        <pc:inkChg chg="add del">
          <ac:chgData name="仁園 呂" userId="eef67f80-1e14-4c90-a22b-aad4575b3ef9" providerId="ADAL" clId="{E007D48F-F65A-4DB5-8EE3-999BD313FCBD}" dt="2020-05-31T06:35:30.126" v="4365"/>
          <ac:inkMkLst>
            <pc:docMk/>
            <pc:sldMk cId="0" sldId="274"/>
            <ac:inkMk id="33" creationId="{7B6B338A-4F29-4161-8B24-737A35D600E8}"/>
          </ac:inkMkLst>
        </pc:inkChg>
        <pc:inkChg chg="add del mod">
          <ac:chgData name="仁園 呂" userId="eef67f80-1e14-4c90-a22b-aad4575b3ef9" providerId="ADAL" clId="{E007D48F-F65A-4DB5-8EE3-999BD313FCBD}" dt="2020-05-31T06:35:30.132" v="4395"/>
          <ac:inkMkLst>
            <pc:docMk/>
            <pc:sldMk cId="0" sldId="274"/>
            <ac:inkMk id="34" creationId="{30DF1D03-89E0-4B78-8BAF-D2C0A18EA0A6}"/>
          </ac:inkMkLst>
        </pc:inkChg>
        <pc:inkChg chg="add del mod">
          <ac:chgData name="仁園 呂" userId="eef67f80-1e14-4c90-a22b-aad4575b3ef9" providerId="ADAL" clId="{E007D48F-F65A-4DB5-8EE3-999BD313FCBD}" dt="2020-05-31T06:35:30.134" v="4399"/>
          <ac:inkMkLst>
            <pc:docMk/>
            <pc:sldMk cId="0" sldId="274"/>
            <ac:inkMk id="35" creationId="{753A785A-4C22-4093-8AC4-236E029B5EA4}"/>
          </ac:inkMkLst>
        </pc:inkChg>
        <pc:inkChg chg="add del">
          <ac:chgData name="仁園 呂" userId="eef67f80-1e14-4c90-a22b-aad4575b3ef9" providerId="ADAL" clId="{E007D48F-F65A-4DB5-8EE3-999BD313FCBD}" dt="2020-05-31T06:35:30.125" v="4363"/>
          <ac:inkMkLst>
            <pc:docMk/>
            <pc:sldMk cId="0" sldId="274"/>
            <ac:inkMk id="37" creationId="{E13E4DF5-A76E-4678-AD20-E22847EA0AE7}"/>
          </ac:inkMkLst>
        </pc:inkChg>
        <pc:inkChg chg="add del">
          <ac:chgData name="仁園 呂" userId="eef67f80-1e14-4c90-a22b-aad4575b3ef9" providerId="ADAL" clId="{E007D48F-F65A-4DB5-8EE3-999BD313FCBD}" dt="2020-05-31T06:35:30.128" v="4377"/>
          <ac:inkMkLst>
            <pc:docMk/>
            <pc:sldMk cId="0" sldId="274"/>
            <ac:inkMk id="38" creationId="{A723A16F-6CDB-4813-BDD4-6A2428FEA176}"/>
          </ac:inkMkLst>
        </pc:inkChg>
        <pc:inkChg chg="add del mod">
          <ac:chgData name="仁園 呂" userId="eef67f80-1e14-4c90-a22b-aad4575b3ef9" providerId="ADAL" clId="{E007D48F-F65A-4DB5-8EE3-999BD313FCBD}" dt="2020-05-31T06:35:30.130" v="4382"/>
          <ac:inkMkLst>
            <pc:docMk/>
            <pc:sldMk cId="0" sldId="274"/>
            <ac:inkMk id="39" creationId="{CF60E50B-71C1-47CD-9624-55C2B2D318BD}"/>
          </ac:inkMkLst>
        </pc:inkChg>
        <pc:inkChg chg="add del mod">
          <ac:chgData name="仁園 呂" userId="eef67f80-1e14-4c90-a22b-aad4575b3ef9" providerId="ADAL" clId="{E007D48F-F65A-4DB5-8EE3-999BD313FCBD}" dt="2020-05-31T06:35:30.126" v="4367"/>
          <ac:inkMkLst>
            <pc:docMk/>
            <pc:sldMk cId="0" sldId="274"/>
            <ac:inkMk id="40" creationId="{56920B25-3312-4E8F-BC0C-570BCEA8761B}"/>
          </ac:inkMkLst>
        </pc:inkChg>
        <pc:inkChg chg="add del mod">
          <ac:chgData name="仁園 呂" userId="eef67f80-1e14-4c90-a22b-aad4575b3ef9" providerId="ADAL" clId="{E007D48F-F65A-4DB5-8EE3-999BD313FCBD}" dt="2020-05-31T06:35:30.131" v="4391"/>
          <ac:inkMkLst>
            <pc:docMk/>
            <pc:sldMk cId="0" sldId="274"/>
            <ac:inkMk id="41" creationId="{6A7EB919-5D3F-4224-A2EA-A969DE8C1297}"/>
          </ac:inkMkLst>
        </pc:inkChg>
        <pc:inkChg chg="add del mod">
          <ac:chgData name="仁園 呂" userId="eef67f80-1e14-4c90-a22b-aad4575b3ef9" providerId="ADAL" clId="{E007D48F-F65A-4DB5-8EE3-999BD313FCBD}" dt="2020-05-31T06:35:30.133" v="4398"/>
          <ac:inkMkLst>
            <pc:docMk/>
            <pc:sldMk cId="0" sldId="274"/>
            <ac:inkMk id="42" creationId="{61D535F9-C46A-4C3F-A01E-6D4FB34137CE}"/>
          </ac:inkMkLst>
        </pc:inkChg>
        <pc:inkChg chg="add del mod">
          <ac:chgData name="仁園 呂" userId="eef67f80-1e14-4c90-a22b-aad4575b3ef9" providerId="ADAL" clId="{E007D48F-F65A-4DB5-8EE3-999BD313FCBD}" dt="2020-05-31T06:35:30.131" v="4390"/>
          <ac:inkMkLst>
            <pc:docMk/>
            <pc:sldMk cId="0" sldId="274"/>
            <ac:inkMk id="43" creationId="{AC9DC01C-ACC9-433B-8D54-1CB1B4E96DD1}"/>
          </ac:inkMkLst>
        </pc:inkChg>
        <pc:inkChg chg="add del mod">
          <ac:chgData name="仁園 呂" userId="eef67f80-1e14-4c90-a22b-aad4575b3ef9" providerId="ADAL" clId="{E007D48F-F65A-4DB5-8EE3-999BD313FCBD}" dt="2020-05-31T06:35:30.127" v="4372"/>
          <ac:inkMkLst>
            <pc:docMk/>
            <pc:sldMk cId="0" sldId="274"/>
            <ac:inkMk id="45" creationId="{C47C5245-44A1-4EDC-83F2-E01DF334FA99}"/>
          </ac:inkMkLst>
        </pc:inkChg>
        <pc:inkChg chg="add del mod">
          <ac:chgData name="仁園 呂" userId="eef67f80-1e14-4c90-a22b-aad4575b3ef9" providerId="ADAL" clId="{E007D48F-F65A-4DB5-8EE3-999BD313FCBD}" dt="2020-05-31T06:35:30.132" v="4392"/>
          <ac:inkMkLst>
            <pc:docMk/>
            <pc:sldMk cId="0" sldId="274"/>
            <ac:inkMk id="46" creationId="{7DFA631E-A8A6-40D1-A31D-E6547D3D0F5E}"/>
          </ac:inkMkLst>
        </pc:inkChg>
        <pc:inkChg chg="add del mod">
          <ac:chgData name="仁園 呂" userId="eef67f80-1e14-4c90-a22b-aad4575b3ef9" providerId="ADAL" clId="{E007D48F-F65A-4DB5-8EE3-999BD313FCBD}" dt="2020-05-31T06:35:30.126" v="4368"/>
          <ac:inkMkLst>
            <pc:docMk/>
            <pc:sldMk cId="0" sldId="274"/>
            <ac:inkMk id="47" creationId="{1518F34D-3BA1-47D7-8572-734345DFBFB0}"/>
          </ac:inkMkLst>
        </pc:inkChg>
        <pc:inkChg chg="add del mod">
          <ac:chgData name="仁園 呂" userId="eef67f80-1e14-4c90-a22b-aad4575b3ef9" providerId="ADAL" clId="{E007D48F-F65A-4DB5-8EE3-999BD313FCBD}" dt="2020-05-31T06:35:30.131" v="4389"/>
          <ac:inkMkLst>
            <pc:docMk/>
            <pc:sldMk cId="0" sldId="274"/>
            <ac:inkMk id="48" creationId="{CEC64E87-A637-4FCD-99BA-E16E1D33FC1A}"/>
          </ac:inkMkLst>
        </pc:inkChg>
        <pc:inkChg chg="add del mod">
          <ac:chgData name="仁園 呂" userId="eef67f80-1e14-4c90-a22b-aad4575b3ef9" providerId="ADAL" clId="{E007D48F-F65A-4DB5-8EE3-999BD313FCBD}" dt="2020-05-31T06:35:30.130" v="4386"/>
          <ac:inkMkLst>
            <pc:docMk/>
            <pc:sldMk cId="0" sldId="274"/>
            <ac:inkMk id="49" creationId="{162570D6-E0D5-416C-999E-25B6C72A63CB}"/>
          </ac:inkMkLst>
        </pc:inkChg>
        <pc:inkChg chg="add del mod">
          <ac:chgData name="仁園 呂" userId="eef67f80-1e14-4c90-a22b-aad4575b3ef9" providerId="ADAL" clId="{E007D48F-F65A-4DB5-8EE3-999BD313FCBD}" dt="2020-05-31T06:35:30.128" v="4374"/>
          <ac:inkMkLst>
            <pc:docMk/>
            <pc:sldMk cId="0" sldId="274"/>
            <ac:inkMk id="50" creationId="{FCDEE920-B91F-484E-A3DA-583058D77966}"/>
          </ac:inkMkLst>
        </pc:inkChg>
        <pc:inkChg chg="add mod">
          <ac:chgData name="仁園 呂" userId="eef67f80-1e14-4c90-a22b-aad4575b3ef9" providerId="ADAL" clId="{E007D48F-F65A-4DB5-8EE3-999BD313FCBD}" dt="2020-05-31T06:35:30.132" v="4392"/>
          <ac:inkMkLst>
            <pc:docMk/>
            <pc:sldMk cId="0" sldId="274"/>
            <ac:inkMk id="51" creationId="{04389979-0F75-433B-93B0-2367B6B6CCD7}"/>
          </ac:inkMkLst>
        </pc:inkChg>
        <pc:inkChg chg="add del mod">
          <ac:chgData name="仁園 呂" userId="eef67f80-1e14-4c90-a22b-aad4575b3ef9" providerId="ADAL" clId="{E007D48F-F65A-4DB5-8EE3-999BD313FCBD}" dt="2020-05-31T06:35:30.131" v="4388"/>
          <ac:inkMkLst>
            <pc:docMk/>
            <pc:sldMk cId="0" sldId="274"/>
            <ac:inkMk id="52" creationId="{F372184B-AFAE-4A74-A7A0-72D0B120754B}"/>
          </ac:inkMkLst>
        </pc:inkChg>
        <pc:inkChg chg="add del mod">
          <ac:chgData name="仁園 呂" userId="eef67f80-1e14-4c90-a22b-aad4575b3ef9" providerId="ADAL" clId="{E007D48F-F65A-4DB5-8EE3-999BD313FCBD}" dt="2020-05-31T06:35:30.129" v="4381"/>
          <ac:inkMkLst>
            <pc:docMk/>
            <pc:sldMk cId="0" sldId="274"/>
            <ac:inkMk id="53" creationId="{2868DA0D-AE99-48FD-A6FD-6E0B9F4E27D8}"/>
          </ac:inkMkLst>
        </pc:inkChg>
        <pc:inkChg chg="add del mod">
          <ac:chgData name="仁園 呂" userId="eef67f80-1e14-4c90-a22b-aad4575b3ef9" providerId="ADAL" clId="{E007D48F-F65A-4DB5-8EE3-999BD313FCBD}" dt="2020-05-31T06:35:30.129" v="4379"/>
          <ac:inkMkLst>
            <pc:docMk/>
            <pc:sldMk cId="0" sldId="274"/>
            <ac:inkMk id="56" creationId="{44033370-FF47-4254-9AE5-F699C1778E1D}"/>
          </ac:inkMkLst>
        </pc:inkChg>
        <pc:inkChg chg="add del">
          <ac:chgData name="仁園 呂" userId="eef67f80-1e14-4c90-a22b-aad4575b3ef9" providerId="ADAL" clId="{E007D48F-F65A-4DB5-8EE3-999BD313FCBD}" dt="2020-05-31T06:35:30.127" v="4370"/>
          <ac:inkMkLst>
            <pc:docMk/>
            <pc:sldMk cId="0" sldId="274"/>
            <ac:inkMk id="57" creationId="{E0E27F1F-6F80-4A29-9F29-66CC30649871}"/>
          </ac:inkMkLst>
        </pc:inkChg>
        <pc:inkChg chg="add">
          <ac:chgData name="仁園 呂" userId="eef67f80-1e14-4c90-a22b-aad4575b3ef9" providerId="ADAL" clId="{E007D48F-F65A-4DB5-8EE3-999BD313FCBD}" dt="2020-05-31T06:35:21.340" v="4360" actId="9405"/>
          <ac:inkMkLst>
            <pc:docMk/>
            <pc:sldMk cId="0" sldId="274"/>
            <ac:inkMk id="59" creationId="{7C39EA03-7A15-4C6D-8414-D80C53749AB3}"/>
          </ac:inkMkLst>
        </pc:inkChg>
        <pc:inkChg chg="add del">
          <ac:chgData name="仁園 呂" userId="eef67f80-1e14-4c90-a22b-aad4575b3ef9" providerId="ADAL" clId="{E007D48F-F65A-4DB5-8EE3-999BD313FCBD}" dt="2020-05-31T06:35:32.649" v="4402"/>
          <ac:inkMkLst>
            <pc:docMk/>
            <pc:sldMk cId="0" sldId="274"/>
            <ac:inkMk id="60" creationId="{48CA0A18-07BE-4428-85FC-ADF5F10F327B}"/>
          </ac:inkMkLst>
        </pc:inkChg>
      </pc:sldChg>
      <pc:sldChg chg="addSp delSp modSp mod">
        <pc:chgData name="仁園 呂" userId="eef67f80-1e14-4c90-a22b-aad4575b3ef9" providerId="ADAL" clId="{E007D48F-F65A-4DB5-8EE3-999BD313FCBD}" dt="2020-05-31T06:55:04.495" v="4651"/>
        <pc:sldMkLst>
          <pc:docMk/>
          <pc:sldMk cId="0" sldId="276"/>
        </pc:sldMkLst>
        <pc:grpChg chg="del mod">
          <ac:chgData name="仁園 呂" userId="eef67f80-1e14-4c90-a22b-aad4575b3ef9" providerId="ADAL" clId="{E007D48F-F65A-4DB5-8EE3-999BD313FCBD}" dt="2020-05-31T06:51:16.881" v="4517"/>
          <ac:grpSpMkLst>
            <pc:docMk/>
            <pc:sldMk cId="0" sldId="276"/>
            <ac:grpSpMk id="7" creationId="{B2BF57F8-461D-45EA-8448-21EFD5FF8BD3}"/>
          </ac:grpSpMkLst>
        </pc:grpChg>
        <pc:grpChg chg="del mod">
          <ac:chgData name="仁園 呂" userId="eef67f80-1e14-4c90-a22b-aad4575b3ef9" providerId="ADAL" clId="{E007D48F-F65A-4DB5-8EE3-999BD313FCBD}" dt="2020-05-31T06:42:26.506" v="4513"/>
          <ac:grpSpMkLst>
            <pc:docMk/>
            <pc:sldMk cId="0" sldId="276"/>
            <ac:grpSpMk id="15" creationId="{BB51F5FC-D414-4771-968F-B8E521A0AB16}"/>
          </ac:grpSpMkLst>
        </pc:grpChg>
        <pc:grpChg chg="del mod">
          <ac:chgData name="仁園 呂" userId="eef67f80-1e14-4c90-a22b-aad4575b3ef9" providerId="ADAL" clId="{E007D48F-F65A-4DB5-8EE3-999BD313FCBD}" dt="2020-05-31T06:42:26.506" v="4513"/>
          <ac:grpSpMkLst>
            <pc:docMk/>
            <pc:sldMk cId="0" sldId="276"/>
            <ac:grpSpMk id="19" creationId="{51852827-ED98-49B7-A932-D787F5B6FD74}"/>
          </ac:grpSpMkLst>
        </pc:grpChg>
        <pc:grpChg chg="del mod">
          <ac:chgData name="仁園 呂" userId="eef67f80-1e14-4c90-a22b-aad4575b3ef9" providerId="ADAL" clId="{E007D48F-F65A-4DB5-8EE3-999BD313FCBD}" dt="2020-05-31T06:51:16.881" v="4517"/>
          <ac:grpSpMkLst>
            <pc:docMk/>
            <pc:sldMk cId="0" sldId="276"/>
            <ac:grpSpMk id="20" creationId="{0A397EE9-D5C0-4DD6-A796-797D40489651}"/>
          </ac:grpSpMkLst>
        </pc:grpChg>
        <pc:grpChg chg="del mod">
          <ac:chgData name="仁園 呂" userId="eef67f80-1e14-4c90-a22b-aad4575b3ef9" providerId="ADAL" clId="{E007D48F-F65A-4DB5-8EE3-999BD313FCBD}" dt="2020-05-31T06:51:17.903" v="4519"/>
          <ac:grpSpMkLst>
            <pc:docMk/>
            <pc:sldMk cId="0" sldId="276"/>
            <ac:grpSpMk id="24" creationId="{08489A5C-D954-4DCB-A24F-639885F2A634}"/>
          </ac:grpSpMkLst>
        </pc:grpChg>
        <pc:grpChg chg="mod">
          <ac:chgData name="仁園 呂" userId="eef67f80-1e14-4c90-a22b-aad4575b3ef9" providerId="ADAL" clId="{E007D48F-F65A-4DB5-8EE3-999BD313FCBD}" dt="2020-05-31T06:54:45.415" v="4646" actId="1076"/>
          <ac:grpSpMkLst>
            <pc:docMk/>
            <pc:sldMk cId="0" sldId="276"/>
            <ac:grpSpMk id="25" creationId="{3CCE0CAD-BAB0-46C2-9F6D-96BD499A0E27}"/>
          </ac:grpSpMkLst>
        </pc:grpChg>
        <pc:grpChg chg="mod">
          <ac:chgData name="仁園 呂" userId="eef67f80-1e14-4c90-a22b-aad4575b3ef9" providerId="ADAL" clId="{E007D48F-F65A-4DB5-8EE3-999BD313FCBD}" dt="2020-05-31T06:54:45.415" v="4646" actId="1076"/>
          <ac:grpSpMkLst>
            <pc:docMk/>
            <pc:sldMk cId="0" sldId="276"/>
            <ac:grpSpMk id="27" creationId="{BC4836CA-9AC0-44A2-822B-A29AF93996AE}"/>
          </ac:grpSpMkLst>
        </pc:grpChg>
        <pc:grpChg chg="del mod">
          <ac:chgData name="仁園 呂" userId="eef67f80-1e14-4c90-a22b-aad4575b3ef9" providerId="ADAL" clId="{E007D48F-F65A-4DB5-8EE3-999BD313FCBD}" dt="2020-05-31T06:52:04.238" v="4529"/>
          <ac:grpSpMkLst>
            <pc:docMk/>
            <pc:sldMk cId="0" sldId="276"/>
            <ac:grpSpMk id="34" creationId="{B7E0F522-4BBD-4B57-9DCD-A2CA331C1C0E}"/>
          </ac:grpSpMkLst>
        </pc:grpChg>
        <pc:grpChg chg="del mod">
          <ac:chgData name="仁園 呂" userId="eef67f80-1e14-4c90-a22b-aad4575b3ef9" providerId="ADAL" clId="{E007D48F-F65A-4DB5-8EE3-999BD313FCBD}" dt="2020-05-31T06:52:07.700" v="4533"/>
          <ac:grpSpMkLst>
            <pc:docMk/>
            <pc:sldMk cId="0" sldId="276"/>
            <ac:grpSpMk id="37" creationId="{2CACEDDF-CD0A-4268-BAD2-F543EFBC3CA3}"/>
          </ac:grpSpMkLst>
        </pc:grpChg>
        <pc:grpChg chg="mod">
          <ac:chgData name="仁園 呂" userId="eef67f80-1e14-4c90-a22b-aad4575b3ef9" providerId="ADAL" clId="{E007D48F-F65A-4DB5-8EE3-999BD313FCBD}" dt="2020-05-31T06:54:45.415" v="4646" actId="1076"/>
          <ac:grpSpMkLst>
            <pc:docMk/>
            <pc:sldMk cId="0" sldId="276"/>
            <ac:grpSpMk id="41" creationId="{7FEB2FA1-58EA-4087-AA73-DD464DF1C30A}"/>
          </ac:grpSpMkLst>
        </pc:grpChg>
        <pc:grpChg chg="del mod">
          <ac:chgData name="仁園 呂" userId="eef67f80-1e14-4c90-a22b-aad4575b3ef9" providerId="ADAL" clId="{E007D48F-F65A-4DB5-8EE3-999BD313FCBD}" dt="2020-05-31T06:52:22.077" v="4541"/>
          <ac:grpSpMkLst>
            <pc:docMk/>
            <pc:sldMk cId="0" sldId="276"/>
            <ac:grpSpMk id="44" creationId="{823FC06A-D391-4588-9F0F-DED0926C212D}"/>
          </ac:grpSpMkLst>
        </pc:grpChg>
        <pc:grpChg chg="del mod">
          <ac:chgData name="仁園 呂" userId="eef67f80-1e14-4c90-a22b-aad4575b3ef9" providerId="ADAL" clId="{E007D48F-F65A-4DB5-8EE3-999BD313FCBD}" dt="2020-05-31T06:52:29.998" v="4547"/>
          <ac:grpSpMkLst>
            <pc:docMk/>
            <pc:sldMk cId="0" sldId="276"/>
            <ac:grpSpMk id="49" creationId="{2829961B-1FDD-43A0-A738-7A66948D8E15}"/>
          </ac:grpSpMkLst>
        </pc:grpChg>
        <pc:grpChg chg="del mod">
          <ac:chgData name="仁園 呂" userId="eef67f80-1e14-4c90-a22b-aad4575b3ef9" providerId="ADAL" clId="{E007D48F-F65A-4DB5-8EE3-999BD313FCBD}" dt="2020-05-31T06:54:36.920" v="4645" actId="478"/>
          <ac:grpSpMkLst>
            <pc:docMk/>
            <pc:sldMk cId="0" sldId="276"/>
            <ac:grpSpMk id="52" creationId="{291F4CE9-4A5F-4549-8083-0CA4650D4AA4}"/>
          </ac:grpSpMkLst>
        </pc:grpChg>
        <pc:grpChg chg="del mod">
          <ac:chgData name="仁園 呂" userId="eef67f80-1e14-4c90-a22b-aad4575b3ef9" providerId="ADAL" clId="{E007D48F-F65A-4DB5-8EE3-999BD313FCBD}" dt="2020-05-31T06:54:36.920" v="4645" actId="478"/>
          <ac:grpSpMkLst>
            <pc:docMk/>
            <pc:sldMk cId="0" sldId="276"/>
            <ac:grpSpMk id="57" creationId="{D07DBF04-48FD-4B99-8FDC-98CCF71C195A}"/>
          </ac:grpSpMkLst>
        </pc:grpChg>
        <pc:grpChg chg="del mod">
          <ac:chgData name="仁園 呂" userId="eef67f80-1e14-4c90-a22b-aad4575b3ef9" providerId="ADAL" clId="{E007D48F-F65A-4DB5-8EE3-999BD313FCBD}" dt="2020-05-31T06:52:52.481" v="4561"/>
          <ac:grpSpMkLst>
            <pc:docMk/>
            <pc:sldMk cId="0" sldId="276"/>
            <ac:grpSpMk id="63" creationId="{0549FBDB-96C1-4E32-A4F8-83DA9C4E4B54}"/>
          </ac:grpSpMkLst>
        </pc:grpChg>
        <pc:grpChg chg="del mod">
          <ac:chgData name="仁園 呂" userId="eef67f80-1e14-4c90-a22b-aad4575b3ef9" providerId="ADAL" clId="{E007D48F-F65A-4DB5-8EE3-999BD313FCBD}" dt="2020-05-31T06:52:56.501" v="4564"/>
          <ac:grpSpMkLst>
            <pc:docMk/>
            <pc:sldMk cId="0" sldId="276"/>
            <ac:grpSpMk id="19459" creationId="{235E9B36-B712-4B1F-984A-8C5FC9006459}"/>
          </ac:grpSpMkLst>
        </pc:grpChg>
        <pc:grpChg chg="del mod">
          <ac:chgData name="仁園 呂" userId="eef67f80-1e14-4c90-a22b-aad4575b3ef9" providerId="ADAL" clId="{E007D48F-F65A-4DB5-8EE3-999BD313FCBD}" dt="2020-05-31T06:54:36.920" v="4645" actId="478"/>
          <ac:grpSpMkLst>
            <pc:docMk/>
            <pc:sldMk cId="0" sldId="276"/>
            <ac:grpSpMk id="19462" creationId="{804CBEED-ECA9-4C57-A006-5DAED0C4B554}"/>
          </ac:grpSpMkLst>
        </pc:grpChg>
        <pc:grpChg chg="mod">
          <ac:chgData name="仁園 呂" userId="eef67f80-1e14-4c90-a22b-aad4575b3ef9" providerId="ADAL" clId="{E007D48F-F65A-4DB5-8EE3-999BD313FCBD}" dt="2020-05-31T06:54:45.415" v="4646" actId="1076"/>
          <ac:grpSpMkLst>
            <pc:docMk/>
            <pc:sldMk cId="0" sldId="276"/>
            <ac:grpSpMk id="19467" creationId="{F49822DC-84E5-4B81-89E1-1CE7E5F51D06}"/>
          </ac:grpSpMkLst>
        </pc:grpChg>
        <pc:grpChg chg="del mod">
          <ac:chgData name="仁園 呂" userId="eef67f80-1e14-4c90-a22b-aad4575b3ef9" providerId="ADAL" clId="{E007D48F-F65A-4DB5-8EE3-999BD313FCBD}" dt="2020-05-31T06:53:19.094" v="4584"/>
          <ac:grpSpMkLst>
            <pc:docMk/>
            <pc:sldMk cId="0" sldId="276"/>
            <ac:grpSpMk id="19477" creationId="{8F3B6F8B-29CF-46AF-B0CF-AC8915A1902D}"/>
          </ac:grpSpMkLst>
        </pc:grpChg>
        <pc:grpChg chg="mod">
          <ac:chgData name="仁園 呂" userId="eef67f80-1e14-4c90-a22b-aad4575b3ef9" providerId="ADAL" clId="{E007D48F-F65A-4DB5-8EE3-999BD313FCBD}" dt="2020-05-31T06:54:45.415" v="4646" actId="1076"/>
          <ac:grpSpMkLst>
            <pc:docMk/>
            <pc:sldMk cId="0" sldId="276"/>
            <ac:grpSpMk id="19482" creationId="{E6989AFA-1BD0-47DB-AD8C-C6FB157E5A1F}"/>
          </ac:grpSpMkLst>
        </pc:grpChg>
        <pc:grpChg chg="del mod">
          <ac:chgData name="仁園 呂" userId="eef67f80-1e14-4c90-a22b-aad4575b3ef9" providerId="ADAL" clId="{E007D48F-F65A-4DB5-8EE3-999BD313FCBD}" dt="2020-05-31T06:53:25.226" v="4598"/>
          <ac:grpSpMkLst>
            <pc:docMk/>
            <pc:sldMk cId="0" sldId="276"/>
            <ac:grpSpMk id="19483" creationId="{F9912FFF-25B5-41BF-A77C-EC6AB572C31D}"/>
          </ac:grpSpMkLst>
        </pc:grpChg>
        <pc:grpChg chg="del mod">
          <ac:chgData name="仁園 呂" userId="eef67f80-1e14-4c90-a22b-aad4575b3ef9" providerId="ADAL" clId="{E007D48F-F65A-4DB5-8EE3-999BD313FCBD}" dt="2020-05-31T06:53:25.226" v="4598"/>
          <ac:grpSpMkLst>
            <pc:docMk/>
            <pc:sldMk cId="0" sldId="276"/>
            <ac:grpSpMk id="19497" creationId="{BC48419E-C75E-4A83-AFE9-44B47B7FA027}"/>
          </ac:grpSpMkLst>
        </pc:grpChg>
        <pc:grpChg chg="mod">
          <ac:chgData name="仁園 呂" userId="eef67f80-1e14-4c90-a22b-aad4575b3ef9" providerId="ADAL" clId="{E007D48F-F65A-4DB5-8EE3-999BD313FCBD}" dt="2020-05-31T06:54:45.415" v="4646" actId="1076"/>
          <ac:grpSpMkLst>
            <pc:docMk/>
            <pc:sldMk cId="0" sldId="276"/>
            <ac:grpSpMk id="19498" creationId="{2176A603-50F1-4829-9CAB-A3558F59CEBC}"/>
          </ac:grpSpMkLst>
        </pc:grpChg>
        <pc:grpChg chg="del mod">
          <ac:chgData name="仁園 呂" userId="eef67f80-1e14-4c90-a22b-aad4575b3ef9" providerId="ADAL" clId="{E007D48F-F65A-4DB5-8EE3-999BD313FCBD}" dt="2020-05-31T06:53:38.689" v="4619"/>
          <ac:grpSpMkLst>
            <pc:docMk/>
            <pc:sldMk cId="0" sldId="276"/>
            <ac:grpSpMk id="19502" creationId="{D7D5524C-0BE3-498D-A048-C76F8B9F973A}"/>
          </ac:grpSpMkLst>
        </pc:grpChg>
        <pc:grpChg chg="del mod">
          <ac:chgData name="仁園 呂" userId="eef67f80-1e14-4c90-a22b-aad4575b3ef9" providerId="ADAL" clId="{E007D48F-F65A-4DB5-8EE3-999BD313FCBD}" dt="2020-05-31T06:53:33.482" v="4610"/>
          <ac:grpSpMkLst>
            <pc:docMk/>
            <pc:sldMk cId="0" sldId="276"/>
            <ac:grpSpMk id="19506" creationId="{AE5AEBD4-2A69-4159-A01F-09DBCD61FCFB}"/>
          </ac:grpSpMkLst>
        </pc:grpChg>
        <pc:grpChg chg="del mod">
          <ac:chgData name="仁園 呂" userId="eef67f80-1e14-4c90-a22b-aad4575b3ef9" providerId="ADAL" clId="{E007D48F-F65A-4DB5-8EE3-999BD313FCBD}" dt="2020-05-31T06:53:35.467" v="4613"/>
          <ac:grpSpMkLst>
            <pc:docMk/>
            <pc:sldMk cId="0" sldId="276"/>
            <ac:grpSpMk id="19510" creationId="{C5B89319-B70A-4A1F-86D5-AD77EC9016FB}"/>
          </ac:grpSpMkLst>
        </pc:grpChg>
        <pc:grpChg chg="del mod">
          <ac:chgData name="仁園 呂" userId="eef67f80-1e14-4c90-a22b-aad4575b3ef9" providerId="ADAL" clId="{E007D48F-F65A-4DB5-8EE3-999BD313FCBD}" dt="2020-05-31T06:53:38.689" v="4619"/>
          <ac:grpSpMkLst>
            <pc:docMk/>
            <pc:sldMk cId="0" sldId="276"/>
            <ac:grpSpMk id="19513" creationId="{837A2EA4-E9E1-4AF9-99FD-2BD3CB1CB457}"/>
          </ac:grpSpMkLst>
        </pc:grpChg>
        <pc:grpChg chg="del mod">
          <ac:chgData name="仁園 呂" userId="eef67f80-1e14-4c90-a22b-aad4575b3ef9" providerId="ADAL" clId="{E007D48F-F65A-4DB5-8EE3-999BD313FCBD}" dt="2020-05-31T06:54:36.920" v="4645" actId="478"/>
          <ac:grpSpMkLst>
            <pc:docMk/>
            <pc:sldMk cId="0" sldId="276"/>
            <ac:grpSpMk id="19519" creationId="{26CC2868-A917-4FBA-98B1-18B120F1DF16}"/>
          </ac:grpSpMkLst>
        </pc:grpChg>
        <pc:grpChg chg="del mod">
          <ac:chgData name="仁園 呂" userId="eef67f80-1e14-4c90-a22b-aad4575b3ef9" providerId="ADAL" clId="{E007D48F-F65A-4DB5-8EE3-999BD313FCBD}" dt="2020-05-31T06:54:36.920" v="4645" actId="478"/>
          <ac:grpSpMkLst>
            <pc:docMk/>
            <pc:sldMk cId="0" sldId="276"/>
            <ac:grpSpMk id="19529" creationId="{7CA948D8-C247-4F74-89C1-30042F653A72}"/>
          </ac:grpSpMkLst>
        </pc:grpChg>
        <pc:grpChg chg="del mod">
          <ac:chgData name="仁園 呂" userId="eef67f80-1e14-4c90-a22b-aad4575b3ef9" providerId="ADAL" clId="{E007D48F-F65A-4DB5-8EE3-999BD313FCBD}" dt="2020-05-31T06:54:08.395" v="4639"/>
          <ac:grpSpMkLst>
            <pc:docMk/>
            <pc:sldMk cId="0" sldId="276"/>
            <ac:grpSpMk id="19533" creationId="{76126A0D-A56C-4086-9790-7CA902C5802E}"/>
          </ac:grpSpMkLst>
        </pc:grpChg>
        <pc:grpChg chg="del mod">
          <ac:chgData name="仁園 呂" userId="eef67f80-1e14-4c90-a22b-aad4575b3ef9" providerId="ADAL" clId="{E007D48F-F65A-4DB5-8EE3-999BD313FCBD}" dt="2020-05-31T06:54:36.920" v="4645" actId="478"/>
          <ac:grpSpMkLst>
            <pc:docMk/>
            <pc:sldMk cId="0" sldId="276"/>
            <ac:grpSpMk id="19539" creationId="{9D3EE1AC-107F-4AA8-B1B2-F57AAAA7A80A}"/>
          </ac:grpSpMkLst>
        </pc:grpChg>
        <pc:grpChg chg="mod">
          <ac:chgData name="仁園 呂" userId="eef67f80-1e14-4c90-a22b-aad4575b3ef9" providerId="ADAL" clId="{E007D48F-F65A-4DB5-8EE3-999BD313FCBD}" dt="2020-05-31T06:55:04.495" v="4651"/>
          <ac:grpSpMkLst>
            <pc:docMk/>
            <pc:sldMk cId="0" sldId="276"/>
            <ac:grpSpMk id="19545" creationId="{FA362717-32DB-471F-A211-8F22CB662255}"/>
          </ac:grpSpMkLst>
        </pc:grpChg>
        <pc:inkChg chg="add mod">
          <ac:chgData name="仁園 呂" userId="eef67f80-1e14-4c90-a22b-aad4575b3ef9" providerId="ADAL" clId="{E007D48F-F65A-4DB5-8EE3-999BD313FCBD}" dt="2020-05-31T06:51:16.881" v="4517"/>
          <ac:inkMkLst>
            <pc:docMk/>
            <pc:sldMk cId="0" sldId="276"/>
            <ac:inkMk id="3" creationId="{AA0D1C3D-8346-45D7-8C88-CE06471932B4}"/>
          </ac:inkMkLst>
        </pc:inkChg>
        <pc:inkChg chg="add mod">
          <ac:chgData name="仁園 呂" userId="eef67f80-1e14-4c90-a22b-aad4575b3ef9" providerId="ADAL" clId="{E007D48F-F65A-4DB5-8EE3-999BD313FCBD}" dt="2020-05-31T06:51:16.881" v="4517"/>
          <ac:inkMkLst>
            <pc:docMk/>
            <pc:sldMk cId="0" sldId="276"/>
            <ac:inkMk id="6" creationId="{DD0489CA-033D-4D10-A7B7-52B7E330BEFE}"/>
          </ac:inkMkLst>
        </pc:inkChg>
        <pc:inkChg chg="add mod">
          <ac:chgData name="仁園 呂" userId="eef67f80-1e14-4c90-a22b-aad4575b3ef9" providerId="ADAL" clId="{E007D48F-F65A-4DB5-8EE3-999BD313FCBD}" dt="2020-05-31T06:54:45.415" v="4646" actId="1076"/>
          <ac:inkMkLst>
            <pc:docMk/>
            <pc:sldMk cId="0" sldId="276"/>
            <ac:inkMk id="8" creationId="{0858C109-47FF-4668-BECA-190329894D11}"/>
          </ac:inkMkLst>
        </pc:inkChg>
        <pc:inkChg chg="add mod">
          <ac:chgData name="仁園 呂" userId="eef67f80-1e14-4c90-a22b-aad4575b3ef9" providerId="ADAL" clId="{E007D48F-F65A-4DB5-8EE3-999BD313FCBD}" dt="2020-05-31T06:51:16.881" v="4517"/>
          <ac:inkMkLst>
            <pc:docMk/>
            <pc:sldMk cId="0" sldId="276"/>
            <ac:inkMk id="9" creationId="{0A427F14-A306-4CF3-ADEC-1DBBFA44D559}"/>
          </ac:inkMkLst>
        </pc:inkChg>
        <pc:inkChg chg="add mod">
          <ac:chgData name="仁園 呂" userId="eef67f80-1e14-4c90-a22b-aad4575b3ef9" providerId="ADAL" clId="{E007D48F-F65A-4DB5-8EE3-999BD313FCBD}" dt="2020-05-31T06:51:16.881" v="4517"/>
          <ac:inkMkLst>
            <pc:docMk/>
            <pc:sldMk cId="0" sldId="276"/>
            <ac:inkMk id="10" creationId="{5E9D10CA-D5E1-4A37-A36A-CE8DE94CF57B}"/>
          </ac:inkMkLst>
        </pc:inkChg>
        <pc:inkChg chg="add mod">
          <ac:chgData name="仁園 呂" userId="eef67f80-1e14-4c90-a22b-aad4575b3ef9" providerId="ADAL" clId="{E007D48F-F65A-4DB5-8EE3-999BD313FCBD}" dt="2020-05-31T06:51:16.881" v="4517"/>
          <ac:inkMkLst>
            <pc:docMk/>
            <pc:sldMk cId="0" sldId="276"/>
            <ac:inkMk id="11" creationId="{542D79D8-80E7-45DB-80EE-354A4257870A}"/>
          </ac:inkMkLst>
        </pc:inkChg>
        <pc:inkChg chg="add mod">
          <ac:chgData name="仁園 呂" userId="eef67f80-1e14-4c90-a22b-aad4575b3ef9" providerId="ADAL" clId="{E007D48F-F65A-4DB5-8EE3-999BD313FCBD}" dt="2020-05-31T06:51:16.881" v="4517"/>
          <ac:inkMkLst>
            <pc:docMk/>
            <pc:sldMk cId="0" sldId="276"/>
            <ac:inkMk id="12" creationId="{C60C3A6F-FC2E-46F1-B92E-9E7C973DD69C}"/>
          </ac:inkMkLst>
        </pc:inkChg>
        <pc:inkChg chg="add mod">
          <ac:chgData name="仁園 呂" userId="eef67f80-1e14-4c90-a22b-aad4575b3ef9" providerId="ADAL" clId="{E007D48F-F65A-4DB5-8EE3-999BD313FCBD}" dt="2020-05-31T06:51:16.881" v="4517"/>
          <ac:inkMkLst>
            <pc:docMk/>
            <pc:sldMk cId="0" sldId="276"/>
            <ac:inkMk id="13" creationId="{6862577A-339F-46EB-86DD-3B678637CC68}"/>
          </ac:inkMkLst>
        </pc:inkChg>
        <pc:inkChg chg="add mod">
          <ac:chgData name="仁園 呂" userId="eef67f80-1e14-4c90-a22b-aad4575b3ef9" providerId="ADAL" clId="{E007D48F-F65A-4DB5-8EE3-999BD313FCBD}" dt="2020-05-31T06:51:16.881" v="4517"/>
          <ac:inkMkLst>
            <pc:docMk/>
            <pc:sldMk cId="0" sldId="276"/>
            <ac:inkMk id="14" creationId="{4D844631-1F03-42AA-9151-6258DD03513E}"/>
          </ac:inkMkLst>
        </pc:inkChg>
        <pc:inkChg chg="add mod">
          <ac:chgData name="仁園 呂" userId="eef67f80-1e14-4c90-a22b-aad4575b3ef9" providerId="ADAL" clId="{E007D48F-F65A-4DB5-8EE3-999BD313FCBD}" dt="2020-05-31T06:54:45.415" v="4646" actId="1076"/>
          <ac:inkMkLst>
            <pc:docMk/>
            <pc:sldMk cId="0" sldId="276"/>
            <ac:inkMk id="16" creationId="{EDBD73B9-BA48-429A-872C-300BA2F2AF3D}"/>
          </ac:inkMkLst>
        </pc:inkChg>
        <pc:inkChg chg="add mod">
          <ac:chgData name="仁園 呂" userId="eef67f80-1e14-4c90-a22b-aad4575b3ef9" providerId="ADAL" clId="{E007D48F-F65A-4DB5-8EE3-999BD313FCBD}" dt="2020-05-31T06:51:16.881" v="4517"/>
          <ac:inkMkLst>
            <pc:docMk/>
            <pc:sldMk cId="0" sldId="276"/>
            <ac:inkMk id="17" creationId="{6DE8CB62-D8BC-46CA-9EAB-4E4F3A2E1092}"/>
          </ac:inkMkLst>
        </pc:inkChg>
        <pc:inkChg chg="add mod">
          <ac:chgData name="仁園 呂" userId="eef67f80-1e14-4c90-a22b-aad4575b3ef9" providerId="ADAL" clId="{E007D48F-F65A-4DB5-8EE3-999BD313FCBD}" dt="2020-05-31T06:51:16.881" v="4517"/>
          <ac:inkMkLst>
            <pc:docMk/>
            <pc:sldMk cId="0" sldId="276"/>
            <ac:inkMk id="18" creationId="{D599B6DC-84EB-4A5C-BAF1-2B030A363A02}"/>
          </ac:inkMkLst>
        </pc:inkChg>
        <pc:inkChg chg="add mod">
          <ac:chgData name="仁園 呂" userId="eef67f80-1e14-4c90-a22b-aad4575b3ef9" providerId="ADAL" clId="{E007D48F-F65A-4DB5-8EE3-999BD313FCBD}" dt="2020-05-31T06:51:16.881" v="4517"/>
          <ac:inkMkLst>
            <pc:docMk/>
            <pc:sldMk cId="0" sldId="276"/>
            <ac:inkMk id="21" creationId="{DA35815D-3306-4F9C-B197-D559999F635C}"/>
          </ac:inkMkLst>
        </pc:inkChg>
        <pc:inkChg chg="add mod">
          <ac:chgData name="仁園 呂" userId="eef67f80-1e14-4c90-a22b-aad4575b3ef9" providerId="ADAL" clId="{E007D48F-F65A-4DB5-8EE3-999BD313FCBD}" dt="2020-05-31T06:51:17.903" v="4519"/>
          <ac:inkMkLst>
            <pc:docMk/>
            <pc:sldMk cId="0" sldId="276"/>
            <ac:inkMk id="22" creationId="{483C3D2B-2A11-4127-A227-010E05FABECC}"/>
          </ac:inkMkLst>
        </pc:inkChg>
        <pc:inkChg chg="add mod">
          <ac:chgData name="仁園 呂" userId="eef67f80-1e14-4c90-a22b-aad4575b3ef9" providerId="ADAL" clId="{E007D48F-F65A-4DB5-8EE3-999BD313FCBD}" dt="2020-05-31T06:51:17.903" v="4519"/>
          <ac:inkMkLst>
            <pc:docMk/>
            <pc:sldMk cId="0" sldId="276"/>
            <ac:inkMk id="23" creationId="{59FC82B8-B140-4A88-A5BA-612317C3F10F}"/>
          </ac:inkMkLst>
        </pc:inkChg>
        <pc:inkChg chg="add mod">
          <ac:chgData name="仁園 呂" userId="eef67f80-1e14-4c90-a22b-aad4575b3ef9" providerId="ADAL" clId="{E007D48F-F65A-4DB5-8EE3-999BD313FCBD}" dt="2020-05-31T06:51:17.903" v="4519"/>
          <ac:inkMkLst>
            <pc:docMk/>
            <pc:sldMk cId="0" sldId="276"/>
            <ac:inkMk id="26" creationId="{2C5EEFE5-F903-4C79-A573-3B9EE1D76742}"/>
          </ac:inkMkLst>
        </pc:inkChg>
        <pc:inkChg chg="add mod">
          <ac:chgData name="仁園 呂" userId="eef67f80-1e14-4c90-a22b-aad4575b3ef9" providerId="ADAL" clId="{E007D48F-F65A-4DB5-8EE3-999BD313FCBD}" dt="2020-05-31T06:52:07.700" v="4533"/>
          <ac:inkMkLst>
            <pc:docMk/>
            <pc:sldMk cId="0" sldId="276"/>
            <ac:inkMk id="28" creationId="{3413843D-23E3-43E0-861D-C3C81F7A280A}"/>
          </ac:inkMkLst>
        </pc:inkChg>
        <pc:inkChg chg="add mod">
          <ac:chgData name="仁園 呂" userId="eef67f80-1e14-4c90-a22b-aad4575b3ef9" providerId="ADAL" clId="{E007D48F-F65A-4DB5-8EE3-999BD313FCBD}" dt="2020-05-31T06:52:07.700" v="4533"/>
          <ac:inkMkLst>
            <pc:docMk/>
            <pc:sldMk cId="0" sldId="276"/>
            <ac:inkMk id="29" creationId="{F221B497-A4A0-4D17-9D69-0B12D5BC6C00}"/>
          </ac:inkMkLst>
        </pc:inkChg>
        <pc:inkChg chg="add mod">
          <ac:chgData name="仁園 呂" userId="eef67f80-1e14-4c90-a22b-aad4575b3ef9" providerId="ADAL" clId="{E007D48F-F65A-4DB5-8EE3-999BD313FCBD}" dt="2020-05-31T06:52:07.700" v="4533"/>
          <ac:inkMkLst>
            <pc:docMk/>
            <pc:sldMk cId="0" sldId="276"/>
            <ac:inkMk id="30" creationId="{8288FA25-D40E-4AEA-A948-885A039CC39B}"/>
          </ac:inkMkLst>
        </pc:inkChg>
        <pc:inkChg chg="add mod">
          <ac:chgData name="仁園 呂" userId="eef67f80-1e14-4c90-a22b-aad4575b3ef9" providerId="ADAL" clId="{E007D48F-F65A-4DB5-8EE3-999BD313FCBD}" dt="2020-05-31T06:52:07.700" v="4533"/>
          <ac:inkMkLst>
            <pc:docMk/>
            <pc:sldMk cId="0" sldId="276"/>
            <ac:inkMk id="31" creationId="{F6CC29B8-1233-413D-A717-7421D6C53453}"/>
          </ac:inkMkLst>
        </pc:inkChg>
        <pc:inkChg chg="add mod">
          <ac:chgData name="仁園 呂" userId="eef67f80-1e14-4c90-a22b-aad4575b3ef9" providerId="ADAL" clId="{E007D48F-F65A-4DB5-8EE3-999BD313FCBD}" dt="2020-05-31T06:52:07.700" v="4533"/>
          <ac:inkMkLst>
            <pc:docMk/>
            <pc:sldMk cId="0" sldId="276"/>
            <ac:inkMk id="32" creationId="{C728106A-5429-4624-A5AF-ECC89073CA26}"/>
          </ac:inkMkLst>
        </pc:inkChg>
        <pc:inkChg chg="add mod">
          <ac:chgData name="仁園 呂" userId="eef67f80-1e14-4c90-a22b-aad4575b3ef9" providerId="ADAL" clId="{E007D48F-F65A-4DB5-8EE3-999BD313FCBD}" dt="2020-05-31T06:52:07.700" v="4533"/>
          <ac:inkMkLst>
            <pc:docMk/>
            <pc:sldMk cId="0" sldId="276"/>
            <ac:inkMk id="33" creationId="{30D29A88-1D89-4AEB-8F88-0C376D163E8F}"/>
          </ac:inkMkLst>
        </pc:inkChg>
        <pc:inkChg chg="add mod">
          <ac:chgData name="仁園 呂" userId="eef67f80-1e14-4c90-a22b-aad4575b3ef9" providerId="ADAL" clId="{E007D48F-F65A-4DB5-8EE3-999BD313FCBD}" dt="2020-05-31T06:52:07.700" v="4533"/>
          <ac:inkMkLst>
            <pc:docMk/>
            <pc:sldMk cId="0" sldId="276"/>
            <ac:inkMk id="35" creationId="{4FB77C94-E042-4E4A-9B98-81D27F4B9BEF}"/>
          </ac:inkMkLst>
        </pc:inkChg>
        <pc:inkChg chg="add mod">
          <ac:chgData name="仁園 呂" userId="eef67f80-1e14-4c90-a22b-aad4575b3ef9" providerId="ADAL" clId="{E007D48F-F65A-4DB5-8EE3-999BD313FCBD}" dt="2020-05-31T06:52:07.700" v="4533"/>
          <ac:inkMkLst>
            <pc:docMk/>
            <pc:sldMk cId="0" sldId="276"/>
            <ac:inkMk id="36" creationId="{A331F0FC-5252-4BCF-8CFE-9E0D279ACF0F}"/>
          </ac:inkMkLst>
        </pc:inkChg>
        <pc:inkChg chg="add mod">
          <ac:chgData name="仁園 呂" userId="eef67f80-1e14-4c90-a22b-aad4575b3ef9" providerId="ADAL" clId="{E007D48F-F65A-4DB5-8EE3-999BD313FCBD}" dt="2020-05-31T06:52:07.700" v="4533"/>
          <ac:inkMkLst>
            <pc:docMk/>
            <pc:sldMk cId="0" sldId="276"/>
            <ac:inkMk id="38" creationId="{4F323205-38BA-4428-ADF8-E1E3919C5AA3}"/>
          </ac:inkMkLst>
        </pc:inkChg>
        <pc:inkChg chg="add mod">
          <ac:chgData name="仁園 呂" userId="eef67f80-1e14-4c90-a22b-aad4575b3ef9" providerId="ADAL" clId="{E007D48F-F65A-4DB5-8EE3-999BD313FCBD}" dt="2020-05-31T06:52:07.700" v="4533"/>
          <ac:inkMkLst>
            <pc:docMk/>
            <pc:sldMk cId="0" sldId="276"/>
            <ac:inkMk id="39" creationId="{74C3C5B0-7CF1-4CEC-B27F-51FA871ACD2B}"/>
          </ac:inkMkLst>
        </pc:inkChg>
        <pc:inkChg chg="add mod">
          <ac:chgData name="仁園 呂" userId="eef67f80-1e14-4c90-a22b-aad4575b3ef9" providerId="ADAL" clId="{E007D48F-F65A-4DB5-8EE3-999BD313FCBD}" dt="2020-05-31T06:52:07.700" v="4533"/>
          <ac:inkMkLst>
            <pc:docMk/>
            <pc:sldMk cId="0" sldId="276"/>
            <ac:inkMk id="40" creationId="{C4B0237B-CC33-414C-B4D9-6D91C7F6920B}"/>
          </ac:inkMkLst>
        </pc:inkChg>
        <pc:inkChg chg="add mod">
          <ac:chgData name="仁園 呂" userId="eef67f80-1e14-4c90-a22b-aad4575b3ef9" providerId="ADAL" clId="{E007D48F-F65A-4DB5-8EE3-999BD313FCBD}" dt="2020-05-31T06:52:29.998" v="4547"/>
          <ac:inkMkLst>
            <pc:docMk/>
            <pc:sldMk cId="0" sldId="276"/>
            <ac:inkMk id="42" creationId="{B79F1E29-0AA0-40E9-8761-A340691C5780}"/>
          </ac:inkMkLst>
        </pc:inkChg>
        <pc:inkChg chg="add mod">
          <ac:chgData name="仁園 呂" userId="eef67f80-1e14-4c90-a22b-aad4575b3ef9" providerId="ADAL" clId="{E007D48F-F65A-4DB5-8EE3-999BD313FCBD}" dt="2020-05-31T06:52:29.998" v="4547"/>
          <ac:inkMkLst>
            <pc:docMk/>
            <pc:sldMk cId="0" sldId="276"/>
            <ac:inkMk id="43" creationId="{A8DF7567-92FF-439D-9F08-DC793103E21B}"/>
          </ac:inkMkLst>
        </pc:inkChg>
        <pc:inkChg chg="add del mod">
          <ac:chgData name="仁園 呂" userId="eef67f80-1e14-4c90-a22b-aad4575b3ef9" providerId="ADAL" clId="{E007D48F-F65A-4DB5-8EE3-999BD313FCBD}" dt="2020-05-31T06:52:23.045" v="4542"/>
          <ac:inkMkLst>
            <pc:docMk/>
            <pc:sldMk cId="0" sldId="276"/>
            <ac:inkMk id="45" creationId="{A23DB3FC-48FC-4F82-ADAE-5593A2EE64C7}"/>
          </ac:inkMkLst>
        </pc:inkChg>
        <pc:inkChg chg="add del mod">
          <ac:chgData name="仁園 呂" userId="eef67f80-1e14-4c90-a22b-aad4575b3ef9" providerId="ADAL" clId="{E007D48F-F65A-4DB5-8EE3-999BD313FCBD}" dt="2020-05-31T06:52:23.045" v="4543"/>
          <ac:inkMkLst>
            <pc:docMk/>
            <pc:sldMk cId="0" sldId="276"/>
            <ac:inkMk id="46" creationId="{D8F72078-5B2A-45BE-85B2-3FDEFA182224}"/>
          </ac:inkMkLst>
        </pc:inkChg>
        <pc:inkChg chg="add del mod">
          <ac:chgData name="仁園 呂" userId="eef67f80-1e14-4c90-a22b-aad4575b3ef9" providerId="ADAL" clId="{E007D48F-F65A-4DB5-8EE3-999BD313FCBD}" dt="2020-05-31T06:52:23.045" v="4544"/>
          <ac:inkMkLst>
            <pc:docMk/>
            <pc:sldMk cId="0" sldId="276"/>
            <ac:inkMk id="47" creationId="{7FDB00FD-4B1A-43BB-AE1E-B245906FBBEE}"/>
          </ac:inkMkLst>
        </pc:inkChg>
        <pc:inkChg chg="add del mod">
          <ac:chgData name="仁園 呂" userId="eef67f80-1e14-4c90-a22b-aad4575b3ef9" providerId="ADAL" clId="{E007D48F-F65A-4DB5-8EE3-999BD313FCBD}" dt="2020-05-31T06:54:36.920" v="4645" actId="478"/>
          <ac:inkMkLst>
            <pc:docMk/>
            <pc:sldMk cId="0" sldId="276"/>
            <ac:inkMk id="48" creationId="{0F54E6CA-B98D-424D-B946-F70628C073CF}"/>
          </ac:inkMkLst>
        </pc:inkChg>
        <pc:inkChg chg="add mod">
          <ac:chgData name="仁園 呂" userId="eef67f80-1e14-4c90-a22b-aad4575b3ef9" providerId="ADAL" clId="{E007D48F-F65A-4DB5-8EE3-999BD313FCBD}" dt="2020-05-31T06:52:29.998" v="4547"/>
          <ac:inkMkLst>
            <pc:docMk/>
            <pc:sldMk cId="0" sldId="276"/>
            <ac:inkMk id="50" creationId="{F5ECA6E8-EF52-4E40-B378-731F471FCE7B}"/>
          </ac:inkMkLst>
        </pc:inkChg>
        <pc:inkChg chg="add mod">
          <ac:chgData name="仁園 呂" userId="eef67f80-1e14-4c90-a22b-aad4575b3ef9" providerId="ADAL" clId="{E007D48F-F65A-4DB5-8EE3-999BD313FCBD}" dt="2020-05-31T06:52:29.998" v="4547"/>
          <ac:inkMkLst>
            <pc:docMk/>
            <pc:sldMk cId="0" sldId="276"/>
            <ac:inkMk id="51" creationId="{FBEF1806-B60B-42AA-93A1-5205CF462E0A}"/>
          </ac:inkMkLst>
        </pc:inkChg>
        <pc:inkChg chg="add del">
          <ac:chgData name="仁園 呂" userId="eef67f80-1e14-4c90-a22b-aad4575b3ef9" providerId="ADAL" clId="{E007D48F-F65A-4DB5-8EE3-999BD313FCBD}" dt="2020-05-31T06:54:36.920" v="4645" actId="478"/>
          <ac:inkMkLst>
            <pc:docMk/>
            <pc:sldMk cId="0" sldId="276"/>
            <ac:inkMk id="53" creationId="{1B0D9880-EC07-4EBF-B43F-D354A3840943}"/>
          </ac:inkMkLst>
        </pc:inkChg>
        <pc:inkChg chg="add mod">
          <ac:chgData name="仁園 呂" userId="eef67f80-1e14-4c90-a22b-aad4575b3ef9" providerId="ADAL" clId="{E007D48F-F65A-4DB5-8EE3-999BD313FCBD}" dt="2020-05-31T06:52:34.574" v="4552"/>
          <ac:inkMkLst>
            <pc:docMk/>
            <pc:sldMk cId="0" sldId="276"/>
            <ac:inkMk id="54" creationId="{504A6883-D9F0-40BD-973A-6606E465AAD4}"/>
          </ac:inkMkLst>
        </pc:inkChg>
        <pc:inkChg chg="add mod">
          <ac:chgData name="仁園 呂" userId="eef67f80-1e14-4c90-a22b-aad4575b3ef9" providerId="ADAL" clId="{E007D48F-F65A-4DB5-8EE3-999BD313FCBD}" dt="2020-05-31T06:52:34.574" v="4552"/>
          <ac:inkMkLst>
            <pc:docMk/>
            <pc:sldMk cId="0" sldId="276"/>
            <ac:inkMk id="55" creationId="{05044FB5-9012-434A-93D4-E2A05FC25BD5}"/>
          </ac:inkMkLst>
        </pc:inkChg>
        <pc:inkChg chg="add mod">
          <ac:chgData name="仁園 呂" userId="eef67f80-1e14-4c90-a22b-aad4575b3ef9" providerId="ADAL" clId="{E007D48F-F65A-4DB5-8EE3-999BD313FCBD}" dt="2020-05-31T06:52:34.574" v="4552"/>
          <ac:inkMkLst>
            <pc:docMk/>
            <pc:sldMk cId="0" sldId="276"/>
            <ac:inkMk id="56" creationId="{C919B3A3-F8B8-4BDC-8360-0A7DACBF68AC}"/>
          </ac:inkMkLst>
        </pc:inkChg>
        <pc:inkChg chg="add mod">
          <ac:chgData name="仁園 呂" userId="eef67f80-1e14-4c90-a22b-aad4575b3ef9" providerId="ADAL" clId="{E007D48F-F65A-4DB5-8EE3-999BD313FCBD}" dt="2020-05-31T06:52:56.501" v="4564"/>
          <ac:inkMkLst>
            <pc:docMk/>
            <pc:sldMk cId="0" sldId="276"/>
            <ac:inkMk id="58" creationId="{DC1ED3B0-3552-4914-B077-5FF9983E3A60}"/>
          </ac:inkMkLst>
        </pc:inkChg>
        <pc:inkChg chg="add mod">
          <ac:chgData name="仁園 呂" userId="eef67f80-1e14-4c90-a22b-aad4575b3ef9" providerId="ADAL" clId="{E007D48F-F65A-4DB5-8EE3-999BD313FCBD}" dt="2020-05-31T06:52:56.501" v="4564"/>
          <ac:inkMkLst>
            <pc:docMk/>
            <pc:sldMk cId="0" sldId="276"/>
            <ac:inkMk id="59" creationId="{5B900E60-0AD6-4400-A56C-FC9E0D13F032}"/>
          </ac:inkMkLst>
        </pc:inkChg>
        <pc:inkChg chg="add mod">
          <ac:chgData name="仁園 呂" userId="eef67f80-1e14-4c90-a22b-aad4575b3ef9" providerId="ADAL" clId="{E007D48F-F65A-4DB5-8EE3-999BD313FCBD}" dt="2020-05-31T06:52:56.501" v="4564"/>
          <ac:inkMkLst>
            <pc:docMk/>
            <pc:sldMk cId="0" sldId="276"/>
            <ac:inkMk id="60" creationId="{BF30E26D-BB28-497F-A9B3-D589A82A80C4}"/>
          </ac:inkMkLst>
        </pc:inkChg>
        <pc:inkChg chg="add mod">
          <ac:chgData name="仁園 呂" userId="eef67f80-1e14-4c90-a22b-aad4575b3ef9" providerId="ADAL" clId="{E007D48F-F65A-4DB5-8EE3-999BD313FCBD}" dt="2020-05-31T06:52:56.501" v="4564"/>
          <ac:inkMkLst>
            <pc:docMk/>
            <pc:sldMk cId="0" sldId="276"/>
            <ac:inkMk id="61" creationId="{46ABA0DD-A680-4513-9A90-B95279DB6227}"/>
          </ac:inkMkLst>
        </pc:inkChg>
        <pc:inkChg chg="add mod">
          <ac:chgData name="仁園 呂" userId="eef67f80-1e14-4c90-a22b-aad4575b3ef9" providerId="ADAL" clId="{E007D48F-F65A-4DB5-8EE3-999BD313FCBD}" dt="2020-05-31T06:52:56.501" v="4564"/>
          <ac:inkMkLst>
            <pc:docMk/>
            <pc:sldMk cId="0" sldId="276"/>
            <ac:inkMk id="62" creationId="{BF52B8BA-FD3A-4F40-8C8A-22A119C79E9B}"/>
          </ac:inkMkLst>
        </pc:inkChg>
        <pc:inkChg chg="add mod">
          <ac:chgData name="仁園 呂" userId="eef67f80-1e14-4c90-a22b-aad4575b3ef9" providerId="ADAL" clId="{E007D48F-F65A-4DB5-8EE3-999BD313FCBD}" dt="2020-05-31T06:52:56.501" v="4564"/>
          <ac:inkMkLst>
            <pc:docMk/>
            <pc:sldMk cId="0" sldId="276"/>
            <ac:inkMk id="19456" creationId="{3FB1DDDB-B89C-47B3-A9BD-7B6E572108CA}"/>
          </ac:inkMkLst>
        </pc:inkChg>
        <pc:inkChg chg="add mod">
          <ac:chgData name="仁園 呂" userId="eef67f80-1e14-4c90-a22b-aad4575b3ef9" providerId="ADAL" clId="{E007D48F-F65A-4DB5-8EE3-999BD313FCBD}" dt="2020-05-31T06:52:56.501" v="4564"/>
          <ac:inkMkLst>
            <pc:docMk/>
            <pc:sldMk cId="0" sldId="276"/>
            <ac:inkMk id="19457" creationId="{352D4CAB-4C67-43DA-AEBF-25CF69C7E7CE}"/>
          </ac:inkMkLst>
        </pc:inkChg>
        <pc:inkChg chg="add mod">
          <ac:chgData name="仁園 呂" userId="eef67f80-1e14-4c90-a22b-aad4575b3ef9" providerId="ADAL" clId="{E007D48F-F65A-4DB5-8EE3-999BD313FCBD}" dt="2020-05-31T06:52:56.501" v="4564"/>
          <ac:inkMkLst>
            <pc:docMk/>
            <pc:sldMk cId="0" sldId="276"/>
            <ac:inkMk id="19460" creationId="{A25D405B-7E73-4A6F-A781-6EBB5665F3D4}"/>
          </ac:inkMkLst>
        </pc:inkChg>
        <pc:inkChg chg="add mod">
          <ac:chgData name="仁園 呂" userId="eef67f80-1e14-4c90-a22b-aad4575b3ef9" providerId="ADAL" clId="{E007D48F-F65A-4DB5-8EE3-999BD313FCBD}" dt="2020-05-31T06:52:56.501" v="4564"/>
          <ac:inkMkLst>
            <pc:docMk/>
            <pc:sldMk cId="0" sldId="276"/>
            <ac:inkMk id="19461" creationId="{7AE989BE-D5AA-4313-B1A7-F567C11ADB62}"/>
          </ac:inkMkLst>
        </pc:inkChg>
        <pc:inkChg chg="add mod">
          <ac:chgData name="仁園 呂" userId="eef67f80-1e14-4c90-a22b-aad4575b3ef9" providerId="ADAL" clId="{E007D48F-F65A-4DB5-8EE3-999BD313FCBD}" dt="2020-05-31T06:53:05.703" v="4569"/>
          <ac:inkMkLst>
            <pc:docMk/>
            <pc:sldMk cId="0" sldId="276"/>
            <ac:inkMk id="19463" creationId="{87257106-FF2D-4A69-98AD-CC8047B3E5F6}"/>
          </ac:inkMkLst>
        </pc:inkChg>
        <pc:inkChg chg="add mod">
          <ac:chgData name="仁園 呂" userId="eef67f80-1e14-4c90-a22b-aad4575b3ef9" providerId="ADAL" clId="{E007D48F-F65A-4DB5-8EE3-999BD313FCBD}" dt="2020-05-31T06:53:05.703" v="4569"/>
          <ac:inkMkLst>
            <pc:docMk/>
            <pc:sldMk cId="0" sldId="276"/>
            <ac:inkMk id="19464" creationId="{F293A535-B739-4BAE-87B4-66170A798DF3}"/>
          </ac:inkMkLst>
        </pc:inkChg>
        <pc:inkChg chg="add mod">
          <ac:chgData name="仁園 呂" userId="eef67f80-1e14-4c90-a22b-aad4575b3ef9" providerId="ADAL" clId="{E007D48F-F65A-4DB5-8EE3-999BD313FCBD}" dt="2020-05-31T06:53:05.703" v="4569"/>
          <ac:inkMkLst>
            <pc:docMk/>
            <pc:sldMk cId="0" sldId="276"/>
            <ac:inkMk id="19465" creationId="{3BD2FF45-4358-4186-A69E-E08BC4F6B858}"/>
          </ac:inkMkLst>
        </pc:inkChg>
        <pc:inkChg chg="add mod">
          <ac:chgData name="仁園 呂" userId="eef67f80-1e14-4c90-a22b-aad4575b3ef9" providerId="ADAL" clId="{E007D48F-F65A-4DB5-8EE3-999BD313FCBD}" dt="2020-05-31T06:54:45.415" v="4646" actId="1076"/>
          <ac:inkMkLst>
            <pc:docMk/>
            <pc:sldMk cId="0" sldId="276"/>
            <ac:inkMk id="19466" creationId="{8A921181-0FED-41F7-9FCD-81F3E18AD842}"/>
          </ac:inkMkLst>
        </pc:inkChg>
        <pc:inkChg chg="add mod">
          <ac:chgData name="仁園 呂" userId="eef67f80-1e14-4c90-a22b-aad4575b3ef9" providerId="ADAL" clId="{E007D48F-F65A-4DB5-8EE3-999BD313FCBD}" dt="2020-05-31T06:53:25.226" v="4598"/>
          <ac:inkMkLst>
            <pc:docMk/>
            <pc:sldMk cId="0" sldId="276"/>
            <ac:inkMk id="19468" creationId="{87633629-3454-4BE4-BD50-BFE1A693B3A7}"/>
          </ac:inkMkLst>
        </pc:inkChg>
        <pc:inkChg chg="add mod">
          <ac:chgData name="仁園 呂" userId="eef67f80-1e14-4c90-a22b-aad4575b3ef9" providerId="ADAL" clId="{E007D48F-F65A-4DB5-8EE3-999BD313FCBD}" dt="2020-05-31T06:53:25.226" v="4598"/>
          <ac:inkMkLst>
            <pc:docMk/>
            <pc:sldMk cId="0" sldId="276"/>
            <ac:inkMk id="19469" creationId="{4AE45906-E05F-43E9-AC87-55000F9DF573}"/>
          </ac:inkMkLst>
        </pc:inkChg>
        <pc:inkChg chg="add mod">
          <ac:chgData name="仁園 呂" userId="eef67f80-1e14-4c90-a22b-aad4575b3ef9" providerId="ADAL" clId="{E007D48F-F65A-4DB5-8EE3-999BD313FCBD}" dt="2020-05-31T06:53:25.226" v="4598"/>
          <ac:inkMkLst>
            <pc:docMk/>
            <pc:sldMk cId="0" sldId="276"/>
            <ac:inkMk id="19470" creationId="{B5CA803E-9539-4502-A84D-FFD9E6268EB6}"/>
          </ac:inkMkLst>
        </pc:inkChg>
        <pc:inkChg chg="add mod">
          <ac:chgData name="仁園 呂" userId="eef67f80-1e14-4c90-a22b-aad4575b3ef9" providerId="ADAL" clId="{E007D48F-F65A-4DB5-8EE3-999BD313FCBD}" dt="2020-05-31T06:53:25.226" v="4598"/>
          <ac:inkMkLst>
            <pc:docMk/>
            <pc:sldMk cId="0" sldId="276"/>
            <ac:inkMk id="19471" creationId="{CD8AA47D-77C1-4953-85DF-B907F950F37C}"/>
          </ac:inkMkLst>
        </pc:inkChg>
        <pc:inkChg chg="add mod">
          <ac:chgData name="仁園 呂" userId="eef67f80-1e14-4c90-a22b-aad4575b3ef9" providerId="ADAL" clId="{E007D48F-F65A-4DB5-8EE3-999BD313FCBD}" dt="2020-05-31T06:53:25.226" v="4598"/>
          <ac:inkMkLst>
            <pc:docMk/>
            <pc:sldMk cId="0" sldId="276"/>
            <ac:inkMk id="19472" creationId="{8AF804D9-BAC9-48B3-81EA-387C60DEB73A}"/>
          </ac:inkMkLst>
        </pc:inkChg>
        <pc:inkChg chg="add mod">
          <ac:chgData name="仁園 呂" userId="eef67f80-1e14-4c90-a22b-aad4575b3ef9" providerId="ADAL" clId="{E007D48F-F65A-4DB5-8EE3-999BD313FCBD}" dt="2020-05-31T06:53:25.226" v="4598"/>
          <ac:inkMkLst>
            <pc:docMk/>
            <pc:sldMk cId="0" sldId="276"/>
            <ac:inkMk id="19473" creationId="{8E335E90-372A-4727-9EB5-E111308898CE}"/>
          </ac:inkMkLst>
        </pc:inkChg>
        <pc:inkChg chg="add mod">
          <ac:chgData name="仁園 呂" userId="eef67f80-1e14-4c90-a22b-aad4575b3ef9" providerId="ADAL" clId="{E007D48F-F65A-4DB5-8EE3-999BD313FCBD}" dt="2020-05-31T06:53:25.226" v="4598"/>
          <ac:inkMkLst>
            <pc:docMk/>
            <pc:sldMk cId="0" sldId="276"/>
            <ac:inkMk id="19474" creationId="{7CAB7FFC-32DF-43A6-8A6F-E1326008B9F9}"/>
          </ac:inkMkLst>
        </pc:inkChg>
        <pc:inkChg chg="add mod">
          <ac:chgData name="仁園 呂" userId="eef67f80-1e14-4c90-a22b-aad4575b3ef9" providerId="ADAL" clId="{E007D48F-F65A-4DB5-8EE3-999BD313FCBD}" dt="2020-05-31T06:53:25.226" v="4598"/>
          <ac:inkMkLst>
            <pc:docMk/>
            <pc:sldMk cId="0" sldId="276"/>
            <ac:inkMk id="19475" creationId="{3A26E0C3-43F9-4CFC-9640-CF37E82D5884}"/>
          </ac:inkMkLst>
        </pc:inkChg>
        <pc:inkChg chg="add mod">
          <ac:chgData name="仁園 呂" userId="eef67f80-1e14-4c90-a22b-aad4575b3ef9" providerId="ADAL" clId="{E007D48F-F65A-4DB5-8EE3-999BD313FCBD}" dt="2020-05-31T06:53:25.226" v="4598"/>
          <ac:inkMkLst>
            <pc:docMk/>
            <pc:sldMk cId="0" sldId="276"/>
            <ac:inkMk id="19476" creationId="{236E73BA-E8A5-4AEA-8FCB-6C375AA2C586}"/>
          </ac:inkMkLst>
        </pc:inkChg>
        <pc:inkChg chg="add mod">
          <ac:chgData name="仁園 呂" userId="eef67f80-1e14-4c90-a22b-aad4575b3ef9" providerId="ADAL" clId="{E007D48F-F65A-4DB5-8EE3-999BD313FCBD}" dt="2020-05-31T06:53:25.226" v="4598"/>
          <ac:inkMkLst>
            <pc:docMk/>
            <pc:sldMk cId="0" sldId="276"/>
            <ac:inkMk id="19478" creationId="{A50B131D-25D5-478C-9F47-386C9BCC4CC1}"/>
          </ac:inkMkLst>
        </pc:inkChg>
        <pc:inkChg chg="add mod">
          <ac:chgData name="仁園 呂" userId="eef67f80-1e14-4c90-a22b-aad4575b3ef9" providerId="ADAL" clId="{E007D48F-F65A-4DB5-8EE3-999BD313FCBD}" dt="2020-05-31T06:53:19.094" v="4584"/>
          <ac:inkMkLst>
            <pc:docMk/>
            <pc:sldMk cId="0" sldId="276"/>
            <ac:inkMk id="19479" creationId="{4CB03CF6-00B4-44BC-B670-9C9975A3FF0C}"/>
          </ac:inkMkLst>
        </pc:inkChg>
        <pc:inkChg chg="add mod">
          <ac:chgData name="仁園 呂" userId="eef67f80-1e14-4c90-a22b-aad4575b3ef9" providerId="ADAL" clId="{E007D48F-F65A-4DB5-8EE3-999BD313FCBD}" dt="2020-05-31T06:53:19.094" v="4584"/>
          <ac:inkMkLst>
            <pc:docMk/>
            <pc:sldMk cId="0" sldId="276"/>
            <ac:inkMk id="19480" creationId="{9F55E522-EEEF-44BB-8C80-219D90A998FC}"/>
          </ac:inkMkLst>
        </pc:inkChg>
        <pc:inkChg chg="add mod">
          <ac:chgData name="仁園 呂" userId="eef67f80-1e14-4c90-a22b-aad4575b3ef9" providerId="ADAL" clId="{E007D48F-F65A-4DB5-8EE3-999BD313FCBD}" dt="2020-05-31T06:53:19.094" v="4584"/>
          <ac:inkMkLst>
            <pc:docMk/>
            <pc:sldMk cId="0" sldId="276"/>
            <ac:inkMk id="19481" creationId="{A041379E-EAF6-470E-88BB-930C937DC0B2}"/>
          </ac:inkMkLst>
        </pc:inkChg>
        <pc:inkChg chg="add mod">
          <ac:chgData name="仁園 呂" userId="eef67f80-1e14-4c90-a22b-aad4575b3ef9" providerId="ADAL" clId="{E007D48F-F65A-4DB5-8EE3-999BD313FCBD}" dt="2020-05-31T06:53:25.226" v="4598"/>
          <ac:inkMkLst>
            <pc:docMk/>
            <pc:sldMk cId="0" sldId="276"/>
            <ac:inkMk id="19484" creationId="{E3E18ADD-27DE-491A-8C4D-C5371CA02738}"/>
          </ac:inkMkLst>
        </pc:inkChg>
        <pc:inkChg chg="add mod">
          <ac:chgData name="仁園 呂" userId="eef67f80-1e14-4c90-a22b-aad4575b3ef9" providerId="ADAL" clId="{E007D48F-F65A-4DB5-8EE3-999BD313FCBD}" dt="2020-05-31T06:53:25.226" v="4598"/>
          <ac:inkMkLst>
            <pc:docMk/>
            <pc:sldMk cId="0" sldId="276"/>
            <ac:inkMk id="19485" creationId="{062B7BC7-C239-4B06-9ADD-03831DA29A7B}"/>
          </ac:inkMkLst>
        </pc:inkChg>
        <pc:inkChg chg="add mod">
          <ac:chgData name="仁園 呂" userId="eef67f80-1e14-4c90-a22b-aad4575b3ef9" providerId="ADAL" clId="{E007D48F-F65A-4DB5-8EE3-999BD313FCBD}" dt="2020-05-31T06:53:25.226" v="4598"/>
          <ac:inkMkLst>
            <pc:docMk/>
            <pc:sldMk cId="0" sldId="276"/>
            <ac:inkMk id="19486" creationId="{7C643EE5-FA1A-4973-921A-D9D6C1C0C2ED}"/>
          </ac:inkMkLst>
        </pc:inkChg>
        <pc:inkChg chg="add mod">
          <ac:chgData name="仁園 呂" userId="eef67f80-1e14-4c90-a22b-aad4575b3ef9" providerId="ADAL" clId="{E007D48F-F65A-4DB5-8EE3-999BD313FCBD}" dt="2020-05-31T06:53:25.226" v="4598"/>
          <ac:inkMkLst>
            <pc:docMk/>
            <pc:sldMk cId="0" sldId="276"/>
            <ac:inkMk id="19487" creationId="{142E9D4B-670C-44F6-BC94-A35848C7F098}"/>
          </ac:inkMkLst>
        </pc:inkChg>
        <pc:inkChg chg="add mod">
          <ac:chgData name="仁園 呂" userId="eef67f80-1e14-4c90-a22b-aad4575b3ef9" providerId="ADAL" clId="{E007D48F-F65A-4DB5-8EE3-999BD313FCBD}" dt="2020-05-31T06:53:25.226" v="4598"/>
          <ac:inkMkLst>
            <pc:docMk/>
            <pc:sldMk cId="0" sldId="276"/>
            <ac:inkMk id="19488" creationId="{AE6E6C44-67A9-4841-BD1B-CA1F1133AC28}"/>
          </ac:inkMkLst>
        </pc:inkChg>
        <pc:inkChg chg="add mod">
          <ac:chgData name="仁園 呂" userId="eef67f80-1e14-4c90-a22b-aad4575b3ef9" providerId="ADAL" clId="{E007D48F-F65A-4DB5-8EE3-999BD313FCBD}" dt="2020-05-31T06:53:25.226" v="4598"/>
          <ac:inkMkLst>
            <pc:docMk/>
            <pc:sldMk cId="0" sldId="276"/>
            <ac:inkMk id="19489" creationId="{31A62E19-828A-4093-89A0-E751BF56DE84}"/>
          </ac:inkMkLst>
        </pc:inkChg>
        <pc:inkChg chg="add mod">
          <ac:chgData name="仁園 呂" userId="eef67f80-1e14-4c90-a22b-aad4575b3ef9" providerId="ADAL" clId="{E007D48F-F65A-4DB5-8EE3-999BD313FCBD}" dt="2020-05-31T06:53:25.226" v="4598"/>
          <ac:inkMkLst>
            <pc:docMk/>
            <pc:sldMk cId="0" sldId="276"/>
            <ac:inkMk id="19490" creationId="{F8FC328F-2503-4BC4-A6E6-6C3CEB2733DF}"/>
          </ac:inkMkLst>
        </pc:inkChg>
        <pc:inkChg chg="add mod">
          <ac:chgData name="仁園 呂" userId="eef67f80-1e14-4c90-a22b-aad4575b3ef9" providerId="ADAL" clId="{E007D48F-F65A-4DB5-8EE3-999BD313FCBD}" dt="2020-05-31T06:53:25.226" v="4598"/>
          <ac:inkMkLst>
            <pc:docMk/>
            <pc:sldMk cId="0" sldId="276"/>
            <ac:inkMk id="19491" creationId="{1D239EA2-FF10-4546-A3DB-3A99FE873551}"/>
          </ac:inkMkLst>
        </pc:inkChg>
        <pc:inkChg chg="add mod">
          <ac:chgData name="仁園 呂" userId="eef67f80-1e14-4c90-a22b-aad4575b3ef9" providerId="ADAL" clId="{E007D48F-F65A-4DB5-8EE3-999BD313FCBD}" dt="2020-05-31T06:53:25.226" v="4598"/>
          <ac:inkMkLst>
            <pc:docMk/>
            <pc:sldMk cId="0" sldId="276"/>
            <ac:inkMk id="19492" creationId="{C5E42C4C-6ED4-4942-A36A-7C59E05622FB}"/>
          </ac:inkMkLst>
        </pc:inkChg>
        <pc:inkChg chg="add mod">
          <ac:chgData name="仁園 呂" userId="eef67f80-1e14-4c90-a22b-aad4575b3ef9" providerId="ADAL" clId="{E007D48F-F65A-4DB5-8EE3-999BD313FCBD}" dt="2020-05-31T06:53:25.226" v="4598"/>
          <ac:inkMkLst>
            <pc:docMk/>
            <pc:sldMk cId="0" sldId="276"/>
            <ac:inkMk id="19493" creationId="{648D998A-0FC8-4D4D-97A5-9F198C0792ED}"/>
          </ac:inkMkLst>
        </pc:inkChg>
        <pc:inkChg chg="add mod">
          <ac:chgData name="仁園 呂" userId="eef67f80-1e14-4c90-a22b-aad4575b3ef9" providerId="ADAL" clId="{E007D48F-F65A-4DB5-8EE3-999BD313FCBD}" dt="2020-05-31T06:53:25.226" v="4598"/>
          <ac:inkMkLst>
            <pc:docMk/>
            <pc:sldMk cId="0" sldId="276"/>
            <ac:inkMk id="19494" creationId="{4A6DCF15-E8A3-453B-B503-505616F6AEDE}"/>
          </ac:inkMkLst>
        </pc:inkChg>
        <pc:inkChg chg="add mod">
          <ac:chgData name="仁園 呂" userId="eef67f80-1e14-4c90-a22b-aad4575b3ef9" providerId="ADAL" clId="{E007D48F-F65A-4DB5-8EE3-999BD313FCBD}" dt="2020-05-31T06:53:25.226" v="4598"/>
          <ac:inkMkLst>
            <pc:docMk/>
            <pc:sldMk cId="0" sldId="276"/>
            <ac:inkMk id="19495" creationId="{E88C6E3E-AE28-4DC1-B900-21DD78B8165D}"/>
          </ac:inkMkLst>
        </pc:inkChg>
        <pc:inkChg chg="add mod">
          <ac:chgData name="仁園 呂" userId="eef67f80-1e14-4c90-a22b-aad4575b3ef9" providerId="ADAL" clId="{E007D48F-F65A-4DB5-8EE3-999BD313FCBD}" dt="2020-05-31T06:53:25.226" v="4598"/>
          <ac:inkMkLst>
            <pc:docMk/>
            <pc:sldMk cId="0" sldId="276"/>
            <ac:inkMk id="19496" creationId="{4744BAC0-CE2C-43AC-8F7E-9ECD5EF7593C}"/>
          </ac:inkMkLst>
        </pc:inkChg>
        <pc:inkChg chg="add mod">
          <ac:chgData name="仁園 呂" userId="eef67f80-1e14-4c90-a22b-aad4575b3ef9" providerId="ADAL" clId="{E007D48F-F65A-4DB5-8EE3-999BD313FCBD}" dt="2020-05-31T06:53:38.689" v="4619"/>
          <ac:inkMkLst>
            <pc:docMk/>
            <pc:sldMk cId="0" sldId="276"/>
            <ac:inkMk id="19499" creationId="{F1D38EB3-7279-4690-8868-F1287435BCAE}"/>
          </ac:inkMkLst>
        </pc:inkChg>
        <pc:inkChg chg="add mod">
          <ac:chgData name="仁園 呂" userId="eef67f80-1e14-4c90-a22b-aad4575b3ef9" providerId="ADAL" clId="{E007D48F-F65A-4DB5-8EE3-999BD313FCBD}" dt="2020-05-31T06:53:38.689" v="4619"/>
          <ac:inkMkLst>
            <pc:docMk/>
            <pc:sldMk cId="0" sldId="276"/>
            <ac:inkMk id="19500" creationId="{94A2E549-B8AE-48A2-B271-661F1723C30A}"/>
          </ac:inkMkLst>
        </pc:inkChg>
        <pc:inkChg chg="add mod">
          <ac:chgData name="仁園 呂" userId="eef67f80-1e14-4c90-a22b-aad4575b3ef9" providerId="ADAL" clId="{E007D48F-F65A-4DB5-8EE3-999BD313FCBD}" dt="2020-05-31T06:53:38.689" v="4619"/>
          <ac:inkMkLst>
            <pc:docMk/>
            <pc:sldMk cId="0" sldId="276"/>
            <ac:inkMk id="19501" creationId="{43E3A893-C41E-4D51-A9D8-D5BFD0C21F10}"/>
          </ac:inkMkLst>
        </pc:inkChg>
        <pc:inkChg chg="add mod">
          <ac:chgData name="仁園 呂" userId="eef67f80-1e14-4c90-a22b-aad4575b3ef9" providerId="ADAL" clId="{E007D48F-F65A-4DB5-8EE3-999BD313FCBD}" dt="2020-05-31T06:53:38.689" v="4619"/>
          <ac:inkMkLst>
            <pc:docMk/>
            <pc:sldMk cId="0" sldId="276"/>
            <ac:inkMk id="19503" creationId="{007DD96E-0CB4-4C8E-A54E-AEC2F84F551B}"/>
          </ac:inkMkLst>
        </pc:inkChg>
        <pc:inkChg chg="add mod">
          <ac:chgData name="仁園 呂" userId="eef67f80-1e14-4c90-a22b-aad4575b3ef9" providerId="ADAL" clId="{E007D48F-F65A-4DB5-8EE3-999BD313FCBD}" dt="2020-05-31T06:53:38.689" v="4619"/>
          <ac:inkMkLst>
            <pc:docMk/>
            <pc:sldMk cId="0" sldId="276"/>
            <ac:inkMk id="19504" creationId="{1C59EBE0-6F0C-4A10-8EF2-21966870F9EB}"/>
          </ac:inkMkLst>
        </pc:inkChg>
        <pc:inkChg chg="add mod">
          <ac:chgData name="仁園 呂" userId="eef67f80-1e14-4c90-a22b-aad4575b3ef9" providerId="ADAL" clId="{E007D48F-F65A-4DB5-8EE3-999BD313FCBD}" dt="2020-05-31T06:53:38.689" v="4619"/>
          <ac:inkMkLst>
            <pc:docMk/>
            <pc:sldMk cId="0" sldId="276"/>
            <ac:inkMk id="19505" creationId="{64E5AAC8-6268-4E8F-AD3E-EF95D4B285E2}"/>
          </ac:inkMkLst>
        </pc:inkChg>
        <pc:inkChg chg="add mod">
          <ac:chgData name="仁園 呂" userId="eef67f80-1e14-4c90-a22b-aad4575b3ef9" providerId="ADAL" clId="{E007D48F-F65A-4DB5-8EE3-999BD313FCBD}" dt="2020-05-31T06:53:38.689" v="4619"/>
          <ac:inkMkLst>
            <pc:docMk/>
            <pc:sldMk cId="0" sldId="276"/>
            <ac:inkMk id="19507" creationId="{8014FD80-CD5C-451A-9809-723A8C6BE1D1}"/>
          </ac:inkMkLst>
        </pc:inkChg>
        <pc:inkChg chg="add mod">
          <ac:chgData name="仁園 呂" userId="eef67f80-1e14-4c90-a22b-aad4575b3ef9" providerId="ADAL" clId="{E007D48F-F65A-4DB5-8EE3-999BD313FCBD}" dt="2020-05-31T06:53:38.689" v="4619"/>
          <ac:inkMkLst>
            <pc:docMk/>
            <pc:sldMk cId="0" sldId="276"/>
            <ac:inkMk id="19508" creationId="{594084FE-7A66-4DA8-8AAC-5B6EB964C860}"/>
          </ac:inkMkLst>
        </pc:inkChg>
        <pc:inkChg chg="add mod">
          <ac:chgData name="仁園 呂" userId="eef67f80-1e14-4c90-a22b-aad4575b3ef9" providerId="ADAL" clId="{E007D48F-F65A-4DB5-8EE3-999BD313FCBD}" dt="2020-05-31T06:53:38.689" v="4619"/>
          <ac:inkMkLst>
            <pc:docMk/>
            <pc:sldMk cId="0" sldId="276"/>
            <ac:inkMk id="19509" creationId="{3FF5FE79-5D6A-424E-9F42-080741E4E09C}"/>
          </ac:inkMkLst>
        </pc:inkChg>
        <pc:inkChg chg="add mod">
          <ac:chgData name="仁園 呂" userId="eef67f80-1e14-4c90-a22b-aad4575b3ef9" providerId="ADAL" clId="{E007D48F-F65A-4DB5-8EE3-999BD313FCBD}" dt="2020-05-31T06:53:38.689" v="4619"/>
          <ac:inkMkLst>
            <pc:docMk/>
            <pc:sldMk cId="0" sldId="276"/>
            <ac:inkMk id="19511" creationId="{7114FF85-93B5-4EF4-846D-69E69CF8099C}"/>
          </ac:inkMkLst>
        </pc:inkChg>
        <pc:inkChg chg="add mod">
          <ac:chgData name="仁園 呂" userId="eef67f80-1e14-4c90-a22b-aad4575b3ef9" providerId="ADAL" clId="{E007D48F-F65A-4DB5-8EE3-999BD313FCBD}" dt="2020-05-31T06:53:38.689" v="4619"/>
          <ac:inkMkLst>
            <pc:docMk/>
            <pc:sldMk cId="0" sldId="276"/>
            <ac:inkMk id="19512" creationId="{F9CC4248-9702-4474-8979-26F581E60A19}"/>
          </ac:inkMkLst>
        </pc:inkChg>
        <pc:inkChg chg="add mod">
          <ac:chgData name="仁園 呂" userId="eef67f80-1e14-4c90-a22b-aad4575b3ef9" providerId="ADAL" clId="{E007D48F-F65A-4DB5-8EE3-999BD313FCBD}" dt="2020-05-31T06:53:38.689" v="4619"/>
          <ac:inkMkLst>
            <pc:docMk/>
            <pc:sldMk cId="0" sldId="276"/>
            <ac:inkMk id="19514" creationId="{17F4C80E-3277-4A67-A78D-9CA5EC2230C4}"/>
          </ac:inkMkLst>
        </pc:inkChg>
        <pc:inkChg chg="add mod">
          <ac:chgData name="仁園 呂" userId="eef67f80-1e14-4c90-a22b-aad4575b3ef9" providerId="ADAL" clId="{E007D48F-F65A-4DB5-8EE3-999BD313FCBD}" dt="2020-05-31T06:53:38.689" v="4619"/>
          <ac:inkMkLst>
            <pc:docMk/>
            <pc:sldMk cId="0" sldId="276"/>
            <ac:inkMk id="19515" creationId="{D1DC146B-ABA9-4B02-8204-72421A0A14CD}"/>
          </ac:inkMkLst>
        </pc:inkChg>
        <pc:inkChg chg="add mod">
          <ac:chgData name="仁園 呂" userId="eef67f80-1e14-4c90-a22b-aad4575b3ef9" providerId="ADAL" clId="{E007D48F-F65A-4DB5-8EE3-999BD313FCBD}" dt="2020-05-31T06:53:38.689" v="4619"/>
          <ac:inkMkLst>
            <pc:docMk/>
            <pc:sldMk cId="0" sldId="276"/>
            <ac:inkMk id="19516" creationId="{5C791615-8784-4274-A0DD-C8C9082834FC}"/>
          </ac:inkMkLst>
        </pc:inkChg>
        <pc:inkChg chg="add mod">
          <ac:chgData name="仁園 呂" userId="eef67f80-1e14-4c90-a22b-aad4575b3ef9" providerId="ADAL" clId="{E007D48F-F65A-4DB5-8EE3-999BD313FCBD}" dt="2020-05-31T06:53:38.689" v="4619"/>
          <ac:inkMkLst>
            <pc:docMk/>
            <pc:sldMk cId="0" sldId="276"/>
            <ac:inkMk id="19517" creationId="{03C63CD4-C2C7-49A5-BEB3-668639C56AF9}"/>
          </ac:inkMkLst>
        </pc:inkChg>
        <pc:inkChg chg="add mod">
          <ac:chgData name="仁園 呂" userId="eef67f80-1e14-4c90-a22b-aad4575b3ef9" providerId="ADAL" clId="{E007D48F-F65A-4DB5-8EE3-999BD313FCBD}" dt="2020-05-31T06:53:38.689" v="4619"/>
          <ac:inkMkLst>
            <pc:docMk/>
            <pc:sldMk cId="0" sldId="276"/>
            <ac:inkMk id="19518" creationId="{1E54AFB4-B4EF-465F-8AAB-DC2BA6EBBFC6}"/>
          </ac:inkMkLst>
        </pc:inkChg>
        <pc:inkChg chg="add mod">
          <ac:chgData name="仁園 呂" userId="eef67f80-1e14-4c90-a22b-aad4575b3ef9" providerId="ADAL" clId="{E007D48F-F65A-4DB5-8EE3-999BD313FCBD}" dt="2020-05-31T06:53:44.970" v="4629"/>
          <ac:inkMkLst>
            <pc:docMk/>
            <pc:sldMk cId="0" sldId="276"/>
            <ac:inkMk id="19520" creationId="{5E216273-CE18-4DF9-960E-643710FA7BC3}"/>
          </ac:inkMkLst>
        </pc:inkChg>
        <pc:inkChg chg="add mod">
          <ac:chgData name="仁園 呂" userId="eef67f80-1e14-4c90-a22b-aad4575b3ef9" providerId="ADAL" clId="{E007D48F-F65A-4DB5-8EE3-999BD313FCBD}" dt="2020-05-31T06:53:44.970" v="4629"/>
          <ac:inkMkLst>
            <pc:docMk/>
            <pc:sldMk cId="0" sldId="276"/>
            <ac:inkMk id="19521" creationId="{11AD5336-5217-4806-A3D3-EF0D3DC22DFE}"/>
          </ac:inkMkLst>
        </pc:inkChg>
        <pc:inkChg chg="add mod">
          <ac:chgData name="仁園 呂" userId="eef67f80-1e14-4c90-a22b-aad4575b3ef9" providerId="ADAL" clId="{E007D48F-F65A-4DB5-8EE3-999BD313FCBD}" dt="2020-05-31T06:53:44.970" v="4629"/>
          <ac:inkMkLst>
            <pc:docMk/>
            <pc:sldMk cId="0" sldId="276"/>
            <ac:inkMk id="19522" creationId="{3E59D78B-7063-4B13-964D-D55B69A5E562}"/>
          </ac:inkMkLst>
        </pc:inkChg>
        <pc:inkChg chg="add mod">
          <ac:chgData name="仁園 呂" userId="eef67f80-1e14-4c90-a22b-aad4575b3ef9" providerId="ADAL" clId="{E007D48F-F65A-4DB5-8EE3-999BD313FCBD}" dt="2020-05-31T06:53:44.970" v="4629"/>
          <ac:inkMkLst>
            <pc:docMk/>
            <pc:sldMk cId="0" sldId="276"/>
            <ac:inkMk id="19523" creationId="{7769E2CB-0A3A-4156-A3A3-E90B26DE571D}"/>
          </ac:inkMkLst>
        </pc:inkChg>
        <pc:inkChg chg="add mod">
          <ac:chgData name="仁園 呂" userId="eef67f80-1e14-4c90-a22b-aad4575b3ef9" providerId="ADAL" clId="{E007D48F-F65A-4DB5-8EE3-999BD313FCBD}" dt="2020-05-31T06:53:44.970" v="4629"/>
          <ac:inkMkLst>
            <pc:docMk/>
            <pc:sldMk cId="0" sldId="276"/>
            <ac:inkMk id="19524" creationId="{0D0983D6-2516-45F6-AA4E-A2D087926BFC}"/>
          </ac:inkMkLst>
        </pc:inkChg>
        <pc:inkChg chg="add mod">
          <ac:chgData name="仁園 呂" userId="eef67f80-1e14-4c90-a22b-aad4575b3ef9" providerId="ADAL" clId="{E007D48F-F65A-4DB5-8EE3-999BD313FCBD}" dt="2020-05-31T06:53:44.970" v="4629"/>
          <ac:inkMkLst>
            <pc:docMk/>
            <pc:sldMk cId="0" sldId="276"/>
            <ac:inkMk id="19525" creationId="{A061CF74-9466-482B-B19D-35AC3BE9B158}"/>
          </ac:inkMkLst>
        </pc:inkChg>
        <pc:inkChg chg="add mod">
          <ac:chgData name="仁園 呂" userId="eef67f80-1e14-4c90-a22b-aad4575b3ef9" providerId="ADAL" clId="{E007D48F-F65A-4DB5-8EE3-999BD313FCBD}" dt="2020-05-31T06:53:44.970" v="4629"/>
          <ac:inkMkLst>
            <pc:docMk/>
            <pc:sldMk cId="0" sldId="276"/>
            <ac:inkMk id="19526" creationId="{D61019FE-7F7D-4A3B-995B-7304B4B9630B}"/>
          </ac:inkMkLst>
        </pc:inkChg>
        <pc:inkChg chg="add mod">
          <ac:chgData name="仁園 呂" userId="eef67f80-1e14-4c90-a22b-aad4575b3ef9" providerId="ADAL" clId="{E007D48F-F65A-4DB5-8EE3-999BD313FCBD}" dt="2020-05-31T06:53:44.970" v="4629"/>
          <ac:inkMkLst>
            <pc:docMk/>
            <pc:sldMk cId="0" sldId="276"/>
            <ac:inkMk id="19527" creationId="{D07159BA-8E49-4340-A0A7-B5A7138428B7}"/>
          </ac:inkMkLst>
        </pc:inkChg>
        <pc:inkChg chg="add mod">
          <ac:chgData name="仁園 呂" userId="eef67f80-1e14-4c90-a22b-aad4575b3ef9" providerId="ADAL" clId="{E007D48F-F65A-4DB5-8EE3-999BD313FCBD}" dt="2020-05-31T06:53:44.970" v="4629"/>
          <ac:inkMkLst>
            <pc:docMk/>
            <pc:sldMk cId="0" sldId="276"/>
            <ac:inkMk id="19528" creationId="{7DC6C11E-DC4F-41BC-8FF2-7280EDAD3C95}"/>
          </ac:inkMkLst>
        </pc:inkChg>
        <pc:inkChg chg="add del mod">
          <ac:chgData name="仁園 呂" userId="eef67f80-1e14-4c90-a22b-aad4575b3ef9" providerId="ADAL" clId="{E007D48F-F65A-4DB5-8EE3-999BD313FCBD}" dt="2020-05-31T06:54:29.368" v="4642"/>
          <ac:inkMkLst>
            <pc:docMk/>
            <pc:sldMk cId="0" sldId="276"/>
            <ac:inkMk id="19530" creationId="{38E309EA-D964-4C60-950D-9A8DEA5EA398}"/>
          </ac:inkMkLst>
        </pc:inkChg>
        <pc:inkChg chg="add del mod">
          <ac:chgData name="仁園 呂" userId="eef67f80-1e14-4c90-a22b-aad4575b3ef9" providerId="ADAL" clId="{E007D48F-F65A-4DB5-8EE3-999BD313FCBD}" dt="2020-05-31T06:54:29.368" v="4643"/>
          <ac:inkMkLst>
            <pc:docMk/>
            <pc:sldMk cId="0" sldId="276"/>
            <ac:inkMk id="19531" creationId="{5B13D615-2950-432C-93FE-CAE3598C55DB}"/>
          </ac:inkMkLst>
        </pc:inkChg>
        <pc:inkChg chg="add del mod">
          <ac:chgData name="仁園 呂" userId="eef67f80-1e14-4c90-a22b-aad4575b3ef9" providerId="ADAL" clId="{E007D48F-F65A-4DB5-8EE3-999BD313FCBD}" dt="2020-05-31T06:54:29.368" v="4644"/>
          <ac:inkMkLst>
            <pc:docMk/>
            <pc:sldMk cId="0" sldId="276"/>
            <ac:inkMk id="19532" creationId="{64ED35C9-33C5-43F8-A210-D94FC25B9D69}"/>
          </ac:inkMkLst>
        </pc:inkChg>
        <pc:inkChg chg="add mod">
          <ac:chgData name="仁園 呂" userId="eef67f80-1e14-4c90-a22b-aad4575b3ef9" providerId="ADAL" clId="{E007D48F-F65A-4DB5-8EE3-999BD313FCBD}" dt="2020-05-31T06:54:29.368" v="4644"/>
          <ac:inkMkLst>
            <pc:docMk/>
            <pc:sldMk cId="0" sldId="276"/>
            <ac:inkMk id="19534" creationId="{E09570FD-B07D-4628-A1C8-B604712D7F7F}"/>
          </ac:inkMkLst>
        </pc:inkChg>
        <pc:inkChg chg="add mod">
          <ac:chgData name="仁園 呂" userId="eef67f80-1e14-4c90-a22b-aad4575b3ef9" providerId="ADAL" clId="{E007D48F-F65A-4DB5-8EE3-999BD313FCBD}" dt="2020-05-31T06:54:29.368" v="4644"/>
          <ac:inkMkLst>
            <pc:docMk/>
            <pc:sldMk cId="0" sldId="276"/>
            <ac:inkMk id="19535" creationId="{E3A7F146-AD25-4CE2-A16D-870CD7522F18}"/>
          </ac:inkMkLst>
        </pc:inkChg>
        <pc:inkChg chg="add del mod">
          <ac:chgData name="仁園 呂" userId="eef67f80-1e14-4c90-a22b-aad4575b3ef9" providerId="ADAL" clId="{E007D48F-F65A-4DB5-8EE3-999BD313FCBD}" dt="2020-05-31T06:54:29.368" v="4641"/>
          <ac:inkMkLst>
            <pc:docMk/>
            <pc:sldMk cId="0" sldId="276"/>
            <ac:inkMk id="19536" creationId="{1167D439-2B9B-4087-AA24-F3544E3FE101}"/>
          </ac:inkMkLst>
        </pc:inkChg>
        <pc:inkChg chg="add mod">
          <ac:chgData name="仁園 呂" userId="eef67f80-1e14-4c90-a22b-aad4575b3ef9" providerId="ADAL" clId="{E007D48F-F65A-4DB5-8EE3-999BD313FCBD}" dt="2020-05-31T06:54:29.368" v="4644"/>
          <ac:inkMkLst>
            <pc:docMk/>
            <pc:sldMk cId="0" sldId="276"/>
            <ac:inkMk id="19537" creationId="{5AE4BCDB-E6A9-4045-81FF-86F035BC379E}"/>
          </ac:inkMkLst>
        </pc:inkChg>
        <pc:inkChg chg="add mod">
          <ac:chgData name="仁園 呂" userId="eef67f80-1e14-4c90-a22b-aad4575b3ef9" providerId="ADAL" clId="{E007D48F-F65A-4DB5-8EE3-999BD313FCBD}" dt="2020-05-31T06:54:29.368" v="4644"/>
          <ac:inkMkLst>
            <pc:docMk/>
            <pc:sldMk cId="0" sldId="276"/>
            <ac:inkMk id="19538" creationId="{A6B65C45-D913-493A-8C1E-43A0756A0974}"/>
          </ac:inkMkLst>
        </pc:inkChg>
        <pc:inkChg chg="add del">
          <ac:chgData name="仁園 呂" userId="eef67f80-1e14-4c90-a22b-aad4575b3ef9" providerId="ADAL" clId="{E007D48F-F65A-4DB5-8EE3-999BD313FCBD}" dt="2020-05-31T06:54:36.920" v="4645" actId="478"/>
          <ac:inkMkLst>
            <pc:docMk/>
            <pc:sldMk cId="0" sldId="276"/>
            <ac:inkMk id="19540" creationId="{CAF3432B-F8E5-41E0-A794-D6847E0C1C18}"/>
          </ac:inkMkLst>
        </pc:inkChg>
        <pc:inkChg chg="add mod">
          <ac:chgData name="仁園 呂" userId="eef67f80-1e14-4c90-a22b-aad4575b3ef9" providerId="ADAL" clId="{E007D48F-F65A-4DB5-8EE3-999BD313FCBD}" dt="2020-05-31T06:55:04.495" v="4651"/>
          <ac:inkMkLst>
            <pc:docMk/>
            <pc:sldMk cId="0" sldId="276"/>
            <ac:inkMk id="19541" creationId="{74D14E43-4BA3-498C-88E4-A16F0DA7D77F}"/>
          </ac:inkMkLst>
        </pc:inkChg>
        <pc:inkChg chg="add mod">
          <ac:chgData name="仁園 呂" userId="eef67f80-1e14-4c90-a22b-aad4575b3ef9" providerId="ADAL" clId="{E007D48F-F65A-4DB5-8EE3-999BD313FCBD}" dt="2020-05-31T06:55:04.495" v="4651"/>
          <ac:inkMkLst>
            <pc:docMk/>
            <pc:sldMk cId="0" sldId="276"/>
            <ac:inkMk id="19542" creationId="{EF7D2363-FA0C-409F-9CEF-C92BE5C03E43}"/>
          </ac:inkMkLst>
        </pc:inkChg>
        <pc:inkChg chg="add mod">
          <ac:chgData name="仁園 呂" userId="eef67f80-1e14-4c90-a22b-aad4575b3ef9" providerId="ADAL" clId="{E007D48F-F65A-4DB5-8EE3-999BD313FCBD}" dt="2020-05-31T06:55:04.495" v="4651"/>
          <ac:inkMkLst>
            <pc:docMk/>
            <pc:sldMk cId="0" sldId="276"/>
            <ac:inkMk id="19543" creationId="{35906040-7ED3-4691-8F49-094E2D72AF6B}"/>
          </ac:inkMkLst>
        </pc:inkChg>
        <pc:inkChg chg="add">
          <ac:chgData name="仁園 呂" userId="eef67f80-1e14-4c90-a22b-aad4575b3ef9" providerId="ADAL" clId="{E007D48F-F65A-4DB5-8EE3-999BD313FCBD}" dt="2020-05-31T06:55:03.608" v="4650" actId="9405"/>
          <ac:inkMkLst>
            <pc:docMk/>
            <pc:sldMk cId="0" sldId="276"/>
            <ac:inkMk id="19544" creationId="{9D44A8E9-3E2D-43A3-963E-08FD63C29565}"/>
          </ac:inkMkLst>
        </pc:inkChg>
      </pc:sldChg>
      <pc:sldChg chg="addSp delSp modSp mod ord">
        <pc:chgData name="仁園 呂" userId="eef67f80-1e14-4c90-a22b-aad4575b3ef9" providerId="ADAL" clId="{E007D48F-F65A-4DB5-8EE3-999BD313FCBD}" dt="2020-05-31T07:17:21.362" v="5443"/>
        <pc:sldMkLst>
          <pc:docMk/>
          <pc:sldMk cId="0" sldId="277"/>
        </pc:sldMkLst>
        <pc:spChg chg="mod">
          <ac:chgData name="仁園 呂" userId="eef67f80-1e14-4c90-a22b-aad4575b3ef9" providerId="ADAL" clId="{E007D48F-F65A-4DB5-8EE3-999BD313FCBD}" dt="2020-05-31T07:07:39.150" v="5048" actId="14100"/>
          <ac:spMkLst>
            <pc:docMk/>
            <pc:sldMk cId="0" sldId="277"/>
            <ac:spMk id="3" creationId="{00000000-0000-0000-0000-000000000000}"/>
          </ac:spMkLst>
        </pc:spChg>
        <pc:grpChg chg="del mod">
          <ac:chgData name="仁園 呂" userId="eef67f80-1e14-4c90-a22b-aad4575b3ef9" providerId="ADAL" clId="{E007D48F-F65A-4DB5-8EE3-999BD313FCBD}" dt="2020-05-31T07:17:21.362" v="5443"/>
          <ac:grpSpMkLst>
            <pc:docMk/>
            <pc:sldMk cId="0" sldId="277"/>
            <ac:grpSpMk id="16" creationId="{4858CA9F-778E-4F9B-A247-4EC2563B48BF}"/>
          </ac:grpSpMkLst>
        </pc:grpChg>
        <pc:grpChg chg="mod">
          <ac:chgData name="仁園 呂" userId="eef67f80-1e14-4c90-a22b-aad4575b3ef9" providerId="ADAL" clId="{E007D48F-F65A-4DB5-8EE3-999BD313FCBD}" dt="2020-05-31T07:17:21.362" v="5443"/>
          <ac:grpSpMkLst>
            <pc:docMk/>
            <pc:sldMk cId="0" sldId="277"/>
            <ac:grpSpMk id="20" creationId="{60D5C42D-F4A6-4884-8973-82660357A7FA}"/>
          </ac:grpSpMkLst>
        </pc:grpChg>
        <pc:inkChg chg="add">
          <ac:chgData name="仁園 呂" userId="eef67f80-1e14-4c90-a22b-aad4575b3ef9" providerId="ADAL" clId="{E007D48F-F65A-4DB5-8EE3-999BD313FCBD}" dt="2020-05-31T07:17:11.831" v="5429" actId="9405"/>
          <ac:inkMkLst>
            <pc:docMk/>
            <pc:sldMk cId="0" sldId="277"/>
            <ac:inkMk id="8" creationId="{E4B04AC1-5AC2-4D2E-9793-D6A885B4E181}"/>
          </ac:inkMkLst>
        </pc:inkChg>
        <pc:inkChg chg="add mod">
          <ac:chgData name="仁園 呂" userId="eef67f80-1e14-4c90-a22b-aad4575b3ef9" providerId="ADAL" clId="{E007D48F-F65A-4DB5-8EE3-999BD313FCBD}" dt="2020-05-31T07:17:21.362" v="5443"/>
          <ac:inkMkLst>
            <pc:docMk/>
            <pc:sldMk cId="0" sldId="277"/>
            <ac:inkMk id="9" creationId="{96644CE1-69BC-439F-B9DD-8F9B5516D1E9}"/>
          </ac:inkMkLst>
        </pc:inkChg>
        <pc:inkChg chg="add mod">
          <ac:chgData name="仁園 呂" userId="eef67f80-1e14-4c90-a22b-aad4575b3ef9" providerId="ADAL" clId="{E007D48F-F65A-4DB5-8EE3-999BD313FCBD}" dt="2020-05-31T07:17:21.362" v="5443"/>
          <ac:inkMkLst>
            <pc:docMk/>
            <pc:sldMk cId="0" sldId="277"/>
            <ac:inkMk id="10" creationId="{8106EA4C-B18D-4EC2-B236-F77469256253}"/>
          </ac:inkMkLst>
        </pc:inkChg>
        <pc:inkChg chg="add mod">
          <ac:chgData name="仁園 呂" userId="eef67f80-1e14-4c90-a22b-aad4575b3ef9" providerId="ADAL" clId="{E007D48F-F65A-4DB5-8EE3-999BD313FCBD}" dt="2020-05-31T07:17:21.362" v="5443"/>
          <ac:inkMkLst>
            <pc:docMk/>
            <pc:sldMk cId="0" sldId="277"/>
            <ac:inkMk id="11" creationId="{95DA49D4-D3AA-47A6-BED2-A5E4BA6FA272}"/>
          </ac:inkMkLst>
        </pc:inkChg>
        <pc:inkChg chg="add mod">
          <ac:chgData name="仁園 呂" userId="eef67f80-1e14-4c90-a22b-aad4575b3ef9" providerId="ADAL" clId="{E007D48F-F65A-4DB5-8EE3-999BD313FCBD}" dt="2020-05-31T07:17:21.362" v="5443"/>
          <ac:inkMkLst>
            <pc:docMk/>
            <pc:sldMk cId="0" sldId="277"/>
            <ac:inkMk id="12" creationId="{5E059CE6-383D-4B68-8E36-7A81E2B0BD37}"/>
          </ac:inkMkLst>
        </pc:inkChg>
        <pc:inkChg chg="add mod">
          <ac:chgData name="仁園 呂" userId="eef67f80-1e14-4c90-a22b-aad4575b3ef9" providerId="ADAL" clId="{E007D48F-F65A-4DB5-8EE3-999BD313FCBD}" dt="2020-05-31T07:17:21.362" v="5443"/>
          <ac:inkMkLst>
            <pc:docMk/>
            <pc:sldMk cId="0" sldId="277"/>
            <ac:inkMk id="13" creationId="{41FA69D6-DC56-45B4-84C6-243E49369448}"/>
          </ac:inkMkLst>
        </pc:inkChg>
        <pc:inkChg chg="add del">
          <ac:chgData name="仁園 呂" userId="eef67f80-1e14-4c90-a22b-aad4575b3ef9" providerId="ADAL" clId="{E007D48F-F65A-4DB5-8EE3-999BD313FCBD}" dt="2020-05-31T07:17:18.177" v="5438"/>
          <ac:inkMkLst>
            <pc:docMk/>
            <pc:sldMk cId="0" sldId="277"/>
            <ac:inkMk id="14" creationId="{8599F17D-7942-4DDE-9C11-37EE1B4AB618}"/>
          </ac:inkMkLst>
        </pc:inkChg>
        <pc:inkChg chg="add del">
          <ac:chgData name="仁園 呂" userId="eef67f80-1e14-4c90-a22b-aad4575b3ef9" providerId="ADAL" clId="{E007D48F-F65A-4DB5-8EE3-999BD313FCBD}" dt="2020-05-31T07:17:18.177" v="5437"/>
          <ac:inkMkLst>
            <pc:docMk/>
            <pc:sldMk cId="0" sldId="277"/>
            <ac:inkMk id="15" creationId="{92927936-A216-43F3-B789-0EF8B07CEF3E}"/>
          </ac:inkMkLst>
        </pc:inkChg>
        <pc:inkChg chg="add mod">
          <ac:chgData name="仁園 呂" userId="eef67f80-1e14-4c90-a22b-aad4575b3ef9" providerId="ADAL" clId="{E007D48F-F65A-4DB5-8EE3-999BD313FCBD}" dt="2020-05-31T07:17:21.362" v="5443"/>
          <ac:inkMkLst>
            <pc:docMk/>
            <pc:sldMk cId="0" sldId="277"/>
            <ac:inkMk id="17" creationId="{0757A76E-69A1-46B7-92FB-2A57313BAF7E}"/>
          </ac:inkMkLst>
        </pc:inkChg>
        <pc:inkChg chg="add mod">
          <ac:chgData name="仁園 呂" userId="eef67f80-1e14-4c90-a22b-aad4575b3ef9" providerId="ADAL" clId="{E007D48F-F65A-4DB5-8EE3-999BD313FCBD}" dt="2020-05-31T07:17:21.362" v="5443"/>
          <ac:inkMkLst>
            <pc:docMk/>
            <pc:sldMk cId="0" sldId="277"/>
            <ac:inkMk id="18" creationId="{65E67CFC-65D3-4FE6-8669-6CFCAC39C141}"/>
          </ac:inkMkLst>
        </pc:inkChg>
        <pc:inkChg chg="add mod">
          <ac:chgData name="仁園 呂" userId="eef67f80-1e14-4c90-a22b-aad4575b3ef9" providerId="ADAL" clId="{E007D48F-F65A-4DB5-8EE3-999BD313FCBD}" dt="2020-05-31T07:17:21.362" v="5443"/>
          <ac:inkMkLst>
            <pc:docMk/>
            <pc:sldMk cId="0" sldId="277"/>
            <ac:inkMk id="19" creationId="{0B84E04F-B524-4C40-9E84-0BE81D7032AB}"/>
          </ac:inkMkLst>
        </pc:inkChg>
      </pc:sldChg>
      <pc:sldChg chg="addSp delSp modSp mod delAnim">
        <pc:chgData name="仁園 呂" userId="eef67f80-1e14-4c90-a22b-aad4575b3ef9" providerId="ADAL" clId="{E007D48F-F65A-4DB5-8EE3-999BD313FCBD}" dt="2020-05-31T07:58:16.522" v="5764" actId="1076"/>
        <pc:sldMkLst>
          <pc:docMk/>
          <pc:sldMk cId="0" sldId="280"/>
        </pc:sldMkLst>
        <pc:grpChg chg="del mod">
          <ac:chgData name="仁園 呂" userId="eef67f80-1e14-4c90-a22b-aad4575b3ef9" providerId="ADAL" clId="{E007D48F-F65A-4DB5-8EE3-999BD313FCBD}" dt="2020-05-31T07:46:42.116" v="5748" actId="478"/>
          <ac:grpSpMkLst>
            <pc:docMk/>
            <pc:sldMk cId="0" sldId="280"/>
            <ac:grpSpMk id="18" creationId="{98559039-64D9-4901-956E-795016BAF2E7}"/>
          </ac:grpSpMkLst>
        </pc:grpChg>
        <pc:grpChg chg="mod">
          <ac:chgData name="仁園 呂" userId="eef67f80-1e14-4c90-a22b-aad4575b3ef9" providerId="ADAL" clId="{E007D48F-F65A-4DB5-8EE3-999BD313FCBD}" dt="2020-05-31T07:40:23.126" v="5741"/>
          <ac:grpSpMkLst>
            <pc:docMk/>
            <pc:sldMk cId="0" sldId="280"/>
            <ac:grpSpMk id="19" creationId="{4F81A98D-C528-410A-B124-3AF22306B9E9}"/>
          </ac:grpSpMkLst>
        </pc:grpChg>
        <pc:grpChg chg="del mod">
          <ac:chgData name="仁園 呂" userId="eef67f80-1e14-4c90-a22b-aad4575b3ef9" providerId="ADAL" clId="{E007D48F-F65A-4DB5-8EE3-999BD313FCBD}" dt="2020-05-31T07:46:42.116" v="5748" actId="478"/>
          <ac:grpSpMkLst>
            <pc:docMk/>
            <pc:sldMk cId="0" sldId="280"/>
            <ac:grpSpMk id="25" creationId="{1625204E-10FC-4981-962E-9F60E10EC072}"/>
          </ac:grpSpMkLst>
        </pc:grpChg>
        <pc:picChg chg="del">
          <ac:chgData name="仁園 呂" userId="eef67f80-1e14-4c90-a22b-aad4575b3ef9" providerId="ADAL" clId="{E007D48F-F65A-4DB5-8EE3-999BD313FCBD}" dt="2020-05-31T07:39:53.370" v="5725" actId="21"/>
          <ac:picMkLst>
            <pc:docMk/>
            <pc:sldMk cId="0" sldId="280"/>
            <ac:picMk id="5" creationId="{00000000-0000-0000-0000-000000000000}"/>
          </ac:picMkLst>
        </pc:picChg>
        <pc:picChg chg="add del mod">
          <ac:chgData name="仁園 呂" userId="eef67f80-1e14-4c90-a22b-aad4575b3ef9" providerId="ADAL" clId="{E007D48F-F65A-4DB5-8EE3-999BD313FCBD}" dt="2020-05-31T07:50:33.844" v="5751" actId="478"/>
          <ac:picMkLst>
            <pc:docMk/>
            <pc:sldMk cId="0" sldId="280"/>
            <ac:picMk id="26" creationId="{C2AE9C0D-CC91-4483-99DA-015E7FC8A09F}"/>
          </ac:picMkLst>
        </pc:picChg>
        <pc:picChg chg="add del mod">
          <ac:chgData name="仁園 呂" userId="eef67f80-1e14-4c90-a22b-aad4575b3ef9" providerId="ADAL" clId="{E007D48F-F65A-4DB5-8EE3-999BD313FCBD}" dt="2020-05-31T07:56:19.316" v="5759" actId="478"/>
          <ac:picMkLst>
            <pc:docMk/>
            <pc:sldMk cId="0" sldId="280"/>
            <ac:picMk id="27" creationId="{9EC55B09-0197-4E5B-BC4A-8FA601D7E494}"/>
          </ac:picMkLst>
        </pc:picChg>
        <pc:picChg chg="add del mod">
          <ac:chgData name="仁園 呂" userId="eef67f80-1e14-4c90-a22b-aad4575b3ef9" providerId="ADAL" clId="{E007D48F-F65A-4DB5-8EE3-999BD313FCBD}" dt="2020-05-31T07:56:57.316" v="5760" actId="478"/>
          <ac:picMkLst>
            <pc:docMk/>
            <pc:sldMk cId="0" sldId="280"/>
            <ac:picMk id="28" creationId="{30052437-7D27-49B7-A797-D893EDED8137}"/>
          </ac:picMkLst>
        </pc:picChg>
        <pc:picChg chg="add mod">
          <ac:chgData name="仁園 呂" userId="eef67f80-1e14-4c90-a22b-aad4575b3ef9" providerId="ADAL" clId="{E007D48F-F65A-4DB5-8EE3-999BD313FCBD}" dt="2020-05-31T07:57:25.931" v="5762" actId="1076"/>
          <ac:picMkLst>
            <pc:docMk/>
            <pc:sldMk cId="0" sldId="280"/>
            <ac:picMk id="29" creationId="{9A126204-11E3-4711-BF32-82BC0ED773B8}"/>
          </ac:picMkLst>
        </pc:picChg>
        <pc:picChg chg="add mod">
          <ac:chgData name="仁園 呂" userId="eef67f80-1e14-4c90-a22b-aad4575b3ef9" providerId="ADAL" clId="{E007D48F-F65A-4DB5-8EE3-999BD313FCBD}" dt="2020-05-31T07:58:16.522" v="5764" actId="1076"/>
          <ac:picMkLst>
            <pc:docMk/>
            <pc:sldMk cId="0" sldId="280"/>
            <ac:picMk id="30" creationId="{0B3B9620-8654-4FA9-9128-30F773FF7B40}"/>
          </ac:picMkLst>
        </pc:picChg>
        <pc:inkChg chg="add del">
          <ac:chgData name="仁園 呂" userId="eef67f80-1e14-4c90-a22b-aad4575b3ef9" providerId="ADAL" clId="{E007D48F-F65A-4DB5-8EE3-999BD313FCBD}" dt="2020-05-31T07:40:15.445" v="5729"/>
          <ac:inkMkLst>
            <pc:docMk/>
            <pc:sldMk cId="0" sldId="280"/>
            <ac:inkMk id="3" creationId="{5DE2EC8B-EF4D-4E2C-9C05-52390433A0A7}"/>
          </ac:inkMkLst>
        </pc:inkChg>
        <pc:inkChg chg="add mod">
          <ac:chgData name="仁園 呂" userId="eef67f80-1e14-4c90-a22b-aad4575b3ef9" providerId="ADAL" clId="{E007D48F-F65A-4DB5-8EE3-999BD313FCBD}" dt="2020-05-31T07:40:23.126" v="5741"/>
          <ac:inkMkLst>
            <pc:docMk/>
            <pc:sldMk cId="0" sldId="280"/>
            <ac:inkMk id="4" creationId="{2ED79FF7-82E7-4922-B7F2-697A217DF4B4}"/>
          </ac:inkMkLst>
        </pc:inkChg>
        <pc:inkChg chg="add mod">
          <ac:chgData name="仁園 呂" userId="eef67f80-1e14-4c90-a22b-aad4575b3ef9" providerId="ADAL" clId="{E007D48F-F65A-4DB5-8EE3-999BD313FCBD}" dt="2020-05-31T07:40:23.126" v="5741"/>
          <ac:inkMkLst>
            <pc:docMk/>
            <pc:sldMk cId="0" sldId="280"/>
            <ac:inkMk id="8" creationId="{7DE9784C-9160-4D70-BFE4-9574B5274FF6}"/>
          </ac:inkMkLst>
        </pc:inkChg>
        <pc:inkChg chg="add mod">
          <ac:chgData name="仁園 呂" userId="eef67f80-1e14-4c90-a22b-aad4575b3ef9" providerId="ADAL" clId="{E007D48F-F65A-4DB5-8EE3-999BD313FCBD}" dt="2020-05-31T07:40:23.126" v="5741"/>
          <ac:inkMkLst>
            <pc:docMk/>
            <pc:sldMk cId="0" sldId="280"/>
            <ac:inkMk id="9" creationId="{A07BA560-795B-4897-8F3E-77230EB279EB}"/>
          </ac:inkMkLst>
        </pc:inkChg>
        <pc:inkChg chg="add mod">
          <ac:chgData name="仁園 呂" userId="eef67f80-1e14-4c90-a22b-aad4575b3ef9" providerId="ADAL" clId="{E007D48F-F65A-4DB5-8EE3-999BD313FCBD}" dt="2020-05-31T07:40:23.126" v="5741"/>
          <ac:inkMkLst>
            <pc:docMk/>
            <pc:sldMk cId="0" sldId="280"/>
            <ac:inkMk id="10" creationId="{A94489FC-D735-4DE7-A26E-A678670B66B2}"/>
          </ac:inkMkLst>
        </pc:inkChg>
        <pc:inkChg chg="add mod">
          <ac:chgData name="仁園 呂" userId="eef67f80-1e14-4c90-a22b-aad4575b3ef9" providerId="ADAL" clId="{E007D48F-F65A-4DB5-8EE3-999BD313FCBD}" dt="2020-05-31T07:40:23.126" v="5741"/>
          <ac:inkMkLst>
            <pc:docMk/>
            <pc:sldMk cId="0" sldId="280"/>
            <ac:inkMk id="11" creationId="{4A33DC56-2744-4A34-A381-E9633C0CA150}"/>
          </ac:inkMkLst>
        </pc:inkChg>
        <pc:inkChg chg="add mod">
          <ac:chgData name="仁園 呂" userId="eef67f80-1e14-4c90-a22b-aad4575b3ef9" providerId="ADAL" clId="{E007D48F-F65A-4DB5-8EE3-999BD313FCBD}" dt="2020-05-31T07:40:23.126" v="5741"/>
          <ac:inkMkLst>
            <pc:docMk/>
            <pc:sldMk cId="0" sldId="280"/>
            <ac:inkMk id="12" creationId="{6BF4EB07-C9FB-4E16-947B-A6E4FEF03873}"/>
          </ac:inkMkLst>
        </pc:inkChg>
        <pc:inkChg chg="add mod">
          <ac:chgData name="仁園 呂" userId="eef67f80-1e14-4c90-a22b-aad4575b3ef9" providerId="ADAL" clId="{E007D48F-F65A-4DB5-8EE3-999BD313FCBD}" dt="2020-05-31T07:40:23.126" v="5741"/>
          <ac:inkMkLst>
            <pc:docMk/>
            <pc:sldMk cId="0" sldId="280"/>
            <ac:inkMk id="13" creationId="{BBB55F75-7186-4B4F-9383-119E8F9F8C72}"/>
          </ac:inkMkLst>
        </pc:inkChg>
        <pc:inkChg chg="add mod">
          <ac:chgData name="仁園 呂" userId="eef67f80-1e14-4c90-a22b-aad4575b3ef9" providerId="ADAL" clId="{E007D48F-F65A-4DB5-8EE3-999BD313FCBD}" dt="2020-05-31T07:40:23.126" v="5741"/>
          <ac:inkMkLst>
            <pc:docMk/>
            <pc:sldMk cId="0" sldId="280"/>
            <ac:inkMk id="14" creationId="{E9FCC1D6-3635-483A-BB7F-F8B58AE49779}"/>
          </ac:inkMkLst>
        </pc:inkChg>
        <pc:inkChg chg="add mod">
          <ac:chgData name="仁園 呂" userId="eef67f80-1e14-4c90-a22b-aad4575b3ef9" providerId="ADAL" clId="{E007D48F-F65A-4DB5-8EE3-999BD313FCBD}" dt="2020-05-31T07:40:23.126" v="5741"/>
          <ac:inkMkLst>
            <pc:docMk/>
            <pc:sldMk cId="0" sldId="280"/>
            <ac:inkMk id="15" creationId="{5EBB6FA8-CD3E-4238-9C13-924E93499C70}"/>
          </ac:inkMkLst>
        </pc:inkChg>
        <pc:inkChg chg="add mod">
          <ac:chgData name="仁園 呂" userId="eef67f80-1e14-4c90-a22b-aad4575b3ef9" providerId="ADAL" clId="{E007D48F-F65A-4DB5-8EE3-999BD313FCBD}" dt="2020-05-31T07:40:23.126" v="5741"/>
          <ac:inkMkLst>
            <pc:docMk/>
            <pc:sldMk cId="0" sldId="280"/>
            <ac:inkMk id="16" creationId="{9929F8B5-EF96-445E-B1D2-D6A08537CE7C}"/>
          </ac:inkMkLst>
        </pc:inkChg>
        <pc:inkChg chg="add mod">
          <ac:chgData name="仁園 呂" userId="eef67f80-1e14-4c90-a22b-aad4575b3ef9" providerId="ADAL" clId="{E007D48F-F65A-4DB5-8EE3-999BD313FCBD}" dt="2020-05-31T07:40:23.126" v="5741"/>
          <ac:inkMkLst>
            <pc:docMk/>
            <pc:sldMk cId="0" sldId="280"/>
            <ac:inkMk id="17" creationId="{2405297F-FB47-4C8C-BDAA-D1859B37B509}"/>
          </ac:inkMkLst>
        </pc:inkChg>
        <pc:inkChg chg="add mod">
          <ac:chgData name="仁園 呂" userId="eef67f80-1e14-4c90-a22b-aad4575b3ef9" providerId="ADAL" clId="{E007D48F-F65A-4DB5-8EE3-999BD313FCBD}" dt="2020-05-31T07:40:28.408" v="5747"/>
          <ac:inkMkLst>
            <pc:docMk/>
            <pc:sldMk cId="0" sldId="280"/>
            <ac:inkMk id="20" creationId="{8BACEA41-C711-46DA-8911-1DD55C280462}"/>
          </ac:inkMkLst>
        </pc:inkChg>
        <pc:inkChg chg="add mod">
          <ac:chgData name="仁園 呂" userId="eef67f80-1e14-4c90-a22b-aad4575b3ef9" providerId="ADAL" clId="{E007D48F-F65A-4DB5-8EE3-999BD313FCBD}" dt="2020-05-31T07:40:28.408" v="5747"/>
          <ac:inkMkLst>
            <pc:docMk/>
            <pc:sldMk cId="0" sldId="280"/>
            <ac:inkMk id="21" creationId="{706316CC-3F15-4171-A35C-EF90192F1821}"/>
          </ac:inkMkLst>
        </pc:inkChg>
        <pc:inkChg chg="add mod">
          <ac:chgData name="仁園 呂" userId="eef67f80-1e14-4c90-a22b-aad4575b3ef9" providerId="ADAL" clId="{E007D48F-F65A-4DB5-8EE3-999BD313FCBD}" dt="2020-05-31T07:40:28.408" v="5747"/>
          <ac:inkMkLst>
            <pc:docMk/>
            <pc:sldMk cId="0" sldId="280"/>
            <ac:inkMk id="22" creationId="{93D810B0-9A0A-4E25-9EF3-03F67ED65238}"/>
          </ac:inkMkLst>
        </pc:inkChg>
        <pc:inkChg chg="add mod">
          <ac:chgData name="仁園 呂" userId="eef67f80-1e14-4c90-a22b-aad4575b3ef9" providerId="ADAL" clId="{E007D48F-F65A-4DB5-8EE3-999BD313FCBD}" dt="2020-05-31T07:40:28.408" v="5747"/>
          <ac:inkMkLst>
            <pc:docMk/>
            <pc:sldMk cId="0" sldId="280"/>
            <ac:inkMk id="23" creationId="{3241EDF0-4707-46E6-916B-BD4FB4D7A087}"/>
          </ac:inkMkLst>
        </pc:inkChg>
        <pc:inkChg chg="add mod">
          <ac:chgData name="仁園 呂" userId="eef67f80-1e14-4c90-a22b-aad4575b3ef9" providerId="ADAL" clId="{E007D48F-F65A-4DB5-8EE3-999BD313FCBD}" dt="2020-05-31T07:40:28.408" v="5747"/>
          <ac:inkMkLst>
            <pc:docMk/>
            <pc:sldMk cId="0" sldId="280"/>
            <ac:inkMk id="24" creationId="{6030623E-5E56-4ADB-A245-71269C7359B2}"/>
          </ac:inkMkLst>
        </pc:inkChg>
      </pc:sldChg>
      <pc:sldChg chg="modSp mod">
        <pc:chgData name="仁園 呂" userId="eef67f80-1e14-4c90-a22b-aad4575b3ef9" providerId="ADAL" clId="{E007D48F-F65A-4DB5-8EE3-999BD313FCBD}" dt="2020-05-31T07:59:24.947" v="5766" actId="1076"/>
        <pc:sldMkLst>
          <pc:docMk/>
          <pc:sldMk cId="0" sldId="281"/>
        </pc:sldMkLst>
        <pc:graphicFrameChg chg="mod">
          <ac:chgData name="仁園 呂" userId="eef67f80-1e14-4c90-a22b-aad4575b3ef9" providerId="ADAL" clId="{E007D48F-F65A-4DB5-8EE3-999BD313FCBD}" dt="2020-05-31T07:59:24.947" v="5766" actId="1076"/>
          <ac:graphicFrameMkLst>
            <pc:docMk/>
            <pc:sldMk cId="0" sldId="281"/>
            <ac:graphicFrameMk id="4" creationId="{00000000-0000-0000-0000-000000000000}"/>
          </ac:graphicFrameMkLst>
        </pc:graphicFrameChg>
      </pc:sldChg>
      <pc:sldChg chg="addSp delSp modSp mod">
        <pc:chgData name="仁園 呂" userId="eef67f80-1e14-4c90-a22b-aad4575b3ef9" providerId="ADAL" clId="{E007D48F-F65A-4DB5-8EE3-999BD313FCBD}" dt="2020-05-31T08:18:31.140" v="5928"/>
        <pc:sldMkLst>
          <pc:docMk/>
          <pc:sldMk cId="0" sldId="282"/>
        </pc:sldMkLst>
        <pc:spChg chg="del">
          <ac:chgData name="仁園 呂" userId="eef67f80-1e14-4c90-a22b-aad4575b3ef9" providerId="ADAL" clId="{E007D48F-F65A-4DB5-8EE3-999BD313FCBD}" dt="2020-05-31T08:04:16.080" v="5816" actId="478"/>
          <ac:spMkLst>
            <pc:docMk/>
            <pc:sldMk cId="0" sldId="282"/>
            <ac:spMk id="6" creationId="{00000000-0000-0000-0000-000000000000}"/>
          </ac:spMkLst>
        </pc:spChg>
        <pc:grpChg chg="mod">
          <ac:chgData name="仁園 呂" userId="eef67f80-1e14-4c90-a22b-aad4575b3ef9" providerId="ADAL" clId="{E007D48F-F65A-4DB5-8EE3-999BD313FCBD}" dt="2020-05-31T08:00:55.248" v="5777"/>
          <ac:grpSpMkLst>
            <pc:docMk/>
            <pc:sldMk cId="0" sldId="282"/>
            <ac:grpSpMk id="15" creationId="{ACEBAF8D-308A-41E6-9E3B-CA14C30A7E15}"/>
          </ac:grpSpMkLst>
        </pc:grpChg>
        <pc:grpChg chg="mod">
          <ac:chgData name="仁園 呂" userId="eef67f80-1e14-4c90-a22b-aad4575b3ef9" providerId="ADAL" clId="{E007D48F-F65A-4DB5-8EE3-999BD313FCBD}" dt="2020-05-31T08:00:59.621" v="5783"/>
          <ac:grpSpMkLst>
            <pc:docMk/>
            <pc:sldMk cId="0" sldId="282"/>
            <ac:grpSpMk id="21" creationId="{CF0001A2-BEC8-483B-8B4D-54D036BDE013}"/>
          </ac:grpSpMkLst>
        </pc:grpChg>
        <pc:grpChg chg="mod">
          <ac:chgData name="仁園 呂" userId="eef67f80-1e14-4c90-a22b-aad4575b3ef9" providerId="ADAL" clId="{E007D48F-F65A-4DB5-8EE3-999BD313FCBD}" dt="2020-05-31T08:00:59.621" v="5783"/>
          <ac:grpSpMkLst>
            <pc:docMk/>
            <pc:sldMk cId="0" sldId="282"/>
            <ac:grpSpMk id="22" creationId="{3BFDE4B0-5C77-4A3B-A859-07D50865E471}"/>
          </ac:grpSpMkLst>
        </pc:grpChg>
        <pc:grpChg chg="mod">
          <ac:chgData name="仁園 呂" userId="eef67f80-1e14-4c90-a22b-aad4575b3ef9" providerId="ADAL" clId="{E007D48F-F65A-4DB5-8EE3-999BD313FCBD}" dt="2020-05-31T08:01:02.405" v="5788"/>
          <ac:grpSpMkLst>
            <pc:docMk/>
            <pc:sldMk cId="0" sldId="282"/>
            <ac:grpSpMk id="27" creationId="{34B426CD-1B53-4206-96C7-01FE2B76367D}"/>
          </ac:grpSpMkLst>
        </pc:grpChg>
        <pc:grpChg chg="mod">
          <ac:chgData name="仁園 呂" userId="eef67f80-1e14-4c90-a22b-aad4575b3ef9" providerId="ADAL" clId="{E007D48F-F65A-4DB5-8EE3-999BD313FCBD}" dt="2020-05-31T08:01:08.332" v="5793"/>
          <ac:grpSpMkLst>
            <pc:docMk/>
            <pc:sldMk cId="0" sldId="282"/>
            <ac:grpSpMk id="32" creationId="{2D3A037B-8D74-41E3-9EE7-BF05A6D4E92C}"/>
          </ac:grpSpMkLst>
        </pc:grpChg>
        <pc:grpChg chg="mod">
          <ac:chgData name="仁園 呂" userId="eef67f80-1e14-4c90-a22b-aad4575b3ef9" providerId="ADAL" clId="{E007D48F-F65A-4DB5-8EE3-999BD313FCBD}" dt="2020-05-31T08:01:10.079" v="5797"/>
          <ac:grpSpMkLst>
            <pc:docMk/>
            <pc:sldMk cId="0" sldId="282"/>
            <ac:grpSpMk id="36" creationId="{FA1A1DB8-552A-437C-BFA7-764C74598CA2}"/>
          </ac:grpSpMkLst>
        </pc:grpChg>
        <pc:grpChg chg="mod">
          <ac:chgData name="仁園 呂" userId="eef67f80-1e14-4c90-a22b-aad4575b3ef9" providerId="ADAL" clId="{E007D48F-F65A-4DB5-8EE3-999BD313FCBD}" dt="2020-05-31T08:01:13.832" v="5800"/>
          <ac:grpSpMkLst>
            <pc:docMk/>
            <pc:sldMk cId="0" sldId="282"/>
            <ac:grpSpMk id="39" creationId="{9C5E179B-B79A-4D11-9AB5-7348DCFB63E3}"/>
          </ac:grpSpMkLst>
        </pc:grpChg>
        <pc:grpChg chg="mod">
          <ac:chgData name="仁園 呂" userId="eef67f80-1e14-4c90-a22b-aad4575b3ef9" providerId="ADAL" clId="{E007D48F-F65A-4DB5-8EE3-999BD313FCBD}" dt="2020-05-31T08:01:20.086" v="5805"/>
          <ac:grpSpMkLst>
            <pc:docMk/>
            <pc:sldMk cId="0" sldId="282"/>
            <ac:grpSpMk id="44" creationId="{E73D14E4-31CE-452E-B581-AE36C8B75EF5}"/>
          </ac:grpSpMkLst>
        </pc:grpChg>
        <pc:grpChg chg="mod">
          <ac:chgData name="仁園 呂" userId="eef67f80-1e14-4c90-a22b-aad4575b3ef9" providerId="ADAL" clId="{E007D48F-F65A-4DB5-8EE3-999BD313FCBD}" dt="2020-05-31T08:01:23.842" v="5811"/>
          <ac:grpSpMkLst>
            <pc:docMk/>
            <pc:sldMk cId="0" sldId="282"/>
            <ac:grpSpMk id="50" creationId="{619E64EA-28BC-4AB4-9C83-F3C243177B7B}"/>
          </ac:grpSpMkLst>
        </pc:grpChg>
        <pc:grpChg chg="mod">
          <ac:chgData name="仁園 呂" userId="eef67f80-1e14-4c90-a22b-aad4575b3ef9" providerId="ADAL" clId="{E007D48F-F65A-4DB5-8EE3-999BD313FCBD}" dt="2020-05-31T08:17:48.700" v="5882"/>
          <ac:grpSpMkLst>
            <pc:docMk/>
            <pc:sldMk cId="0" sldId="282"/>
            <ac:grpSpMk id="58" creationId="{241BD97D-9CB5-45A4-BE90-500AC9078089}"/>
          </ac:grpSpMkLst>
        </pc:grpChg>
        <pc:grpChg chg="del mod">
          <ac:chgData name="仁園 呂" userId="eef67f80-1e14-4c90-a22b-aad4575b3ef9" providerId="ADAL" clId="{E007D48F-F65A-4DB5-8EE3-999BD313FCBD}" dt="2020-05-31T08:17:57.301" v="5895"/>
          <ac:grpSpMkLst>
            <pc:docMk/>
            <pc:sldMk cId="0" sldId="282"/>
            <ac:grpSpMk id="45057" creationId="{5492BD77-285E-41D1-8027-BDB1CA28F424}"/>
          </ac:grpSpMkLst>
        </pc:grpChg>
        <pc:grpChg chg="del mod">
          <ac:chgData name="仁園 呂" userId="eef67f80-1e14-4c90-a22b-aad4575b3ef9" providerId="ADAL" clId="{E007D48F-F65A-4DB5-8EE3-999BD313FCBD}" dt="2020-05-31T08:18:24.260" v="5925"/>
          <ac:grpSpMkLst>
            <pc:docMk/>
            <pc:sldMk cId="0" sldId="282"/>
            <ac:grpSpMk id="45064" creationId="{B6FC8F9B-9624-4A14-9E29-42106524DBAD}"/>
          </ac:grpSpMkLst>
        </pc:grpChg>
        <pc:grpChg chg="del mod">
          <ac:chgData name="仁園 呂" userId="eef67f80-1e14-4c90-a22b-aad4575b3ef9" providerId="ADAL" clId="{E007D48F-F65A-4DB5-8EE3-999BD313FCBD}" dt="2020-05-31T08:18:24.260" v="5925"/>
          <ac:grpSpMkLst>
            <pc:docMk/>
            <pc:sldMk cId="0" sldId="282"/>
            <ac:grpSpMk id="45069" creationId="{3CC818C2-B40C-4A4E-9233-213C7C55E51F}"/>
          </ac:grpSpMkLst>
        </pc:grpChg>
        <pc:grpChg chg="del mod">
          <ac:chgData name="仁園 呂" userId="eef67f80-1e14-4c90-a22b-aad4575b3ef9" providerId="ADAL" clId="{E007D48F-F65A-4DB5-8EE3-999BD313FCBD}" dt="2020-05-31T08:18:24.260" v="5925"/>
          <ac:grpSpMkLst>
            <pc:docMk/>
            <pc:sldMk cId="0" sldId="282"/>
            <ac:grpSpMk id="45075" creationId="{D3C0F0DE-7138-4579-8657-C9C6979F9C00}"/>
          </ac:grpSpMkLst>
        </pc:grpChg>
        <pc:grpChg chg="mod">
          <ac:chgData name="仁園 呂" userId="eef67f80-1e14-4c90-a22b-aad4575b3ef9" providerId="ADAL" clId="{E007D48F-F65A-4DB5-8EE3-999BD313FCBD}" dt="2020-05-31T08:18:24.260" v="5925"/>
          <ac:grpSpMkLst>
            <pc:docMk/>
            <pc:sldMk cId="0" sldId="282"/>
            <ac:grpSpMk id="45087" creationId="{FBA2309B-3409-4541-816E-CB1944ACE58D}"/>
          </ac:grpSpMkLst>
        </pc:grpChg>
        <pc:grpChg chg="mod">
          <ac:chgData name="仁園 呂" userId="eef67f80-1e14-4c90-a22b-aad4575b3ef9" providerId="ADAL" clId="{E007D48F-F65A-4DB5-8EE3-999BD313FCBD}" dt="2020-05-31T08:18:31.140" v="5928"/>
          <ac:grpSpMkLst>
            <pc:docMk/>
            <pc:sldMk cId="0" sldId="282"/>
            <ac:grpSpMk id="45090" creationId="{0FD24D7B-E519-4DE9-8564-3B93026E81F0}"/>
          </ac:grpSpMkLst>
        </pc:grpChg>
        <pc:picChg chg="mod">
          <ac:chgData name="仁園 呂" userId="eef67f80-1e14-4c90-a22b-aad4575b3ef9" providerId="ADAL" clId="{E007D48F-F65A-4DB5-8EE3-999BD313FCBD}" dt="2020-05-31T08:00:29.516" v="5767" actId="14100"/>
          <ac:picMkLst>
            <pc:docMk/>
            <pc:sldMk cId="0" sldId="282"/>
            <ac:picMk id="5" creationId="{00000000-0000-0000-0000-000000000000}"/>
          </ac:picMkLst>
        </pc:picChg>
        <pc:picChg chg="add mod">
          <ac:chgData name="仁園 呂" userId="eef67f80-1e14-4c90-a22b-aad4575b3ef9" providerId="ADAL" clId="{E007D48F-F65A-4DB5-8EE3-999BD313FCBD}" dt="2020-05-31T08:04:21.426" v="5817" actId="14100"/>
          <ac:picMkLst>
            <pc:docMk/>
            <pc:sldMk cId="0" sldId="282"/>
            <ac:picMk id="51" creationId="{7EA48897-ED68-4A89-B8F8-43719E86DDE4}"/>
          </ac:picMkLst>
        </pc:picChg>
        <pc:inkChg chg="add">
          <ac:chgData name="仁園 呂" userId="eef67f80-1e14-4c90-a22b-aad4575b3ef9" providerId="ADAL" clId="{E007D48F-F65A-4DB5-8EE3-999BD313FCBD}" dt="2020-05-31T08:00:50.319" v="5768" actId="9405"/>
          <ac:inkMkLst>
            <pc:docMk/>
            <pc:sldMk cId="0" sldId="282"/>
            <ac:inkMk id="3" creationId="{5DB7CB20-DD1E-4EBE-9D0E-97140ABC1478}"/>
          </ac:inkMkLst>
        </pc:inkChg>
        <pc:inkChg chg="add mod">
          <ac:chgData name="仁園 呂" userId="eef67f80-1e14-4c90-a22b-aad4575b3ef9" providerId="ADAL" clId="{E007D48F-F65A-4DB5-8EE3-999BD313FCBD}" dt="2020-05-31T08:00:55.248" v="5777"/>
          <ac:inkMkLst>
            <pc:docMk/>
            <pc:sldMk cId="0" sldId="282"/>
            <ac:inkMk id="4" creationId="{89E901DD-705B-4C19-BF51-DF7B2C60EB8E}"/>
          </ac:inkMkLst>
        </pc:inkChg>
        <pc:inkChg chg="add mod">
          <ac:chgData name="仁園 呂" userId="eef67f80-1e14-4c90-a22b-aad4575b3ef9" providerId="ADAL" clId="{E007D48F-F65A-4DB5-8EE3-999BD313FCBD}" dt="2020-05-31T08:00:55.248" v="5777"/>
          <ac:inkMkLst>
            <pc:docMk/>
            <pc:sldMk cId="0" sldId="282"/>
            <ac:inkMk id="8" creationId="{6D67F657-7378-489B-A023-C7050137159C}"/>
          </ac:inkMkLst>
        </pc:inkChg>
        <pc:inkChg chg="add mod">
          <ac:chgData name="仁園 呂" userId="eef67f80-1e14-4c90-a22b-aad4575b3ef9" providerId="ADAL" clId="{E007D48F-F65A-4DB5-8EE3-999BD313FCBD}" dt="2020-05-31T08:00:55.248" v="5777"/>
          <ac:inkMkLst>
            <pc:docMk/>
            <pc:sldMk cId="0" sldId="282"/>
            <ac:inkMk id="9" creationId="{84A60308-BE97-4983-A6D2-D18A04E5907C}"/>
          </ac:inkMkLst>
        </pc:inkChg>
        <pc:inkChg chg="add mod">
          <ac:chgData name="仁園 呂" userId="eef67f80-1e14-4c90-a22b-aad4575b3ef9" providerId="ADAL" clId="{E007D48F-F65A-4DB5-8EE3-999BD313FCBD}" dt="2020-05-31T08:00:55.248" v="5777"/>
          <ac:inkMkLst>
            <pc:docMk/>
            <pc:sldMk cId="0" sldId="282"/>
            <ac:inkMk id="10" creationId="{D61E51C7-6103-43D7-ACDA-B4F986731A78}"/>
          </ac:inkMkLst>
        </pc:inkChg>
        <pc:inkChg chg="add mod">
          <ac:chgData name="仁園 呂" userId="eef67f80-1e14-4c90-a22b-aad4575b3ef9" providerId="ADAL" clId="{E007D48F-F65A-4DB5-8EE3-999BD313FCBD}" dt="2020-05-31T08:00:55.248" v="5777"/>
          <ac:inkMkLst>
            <pc:docMk/>
            <pc:sldMk cId="0" sldId="282"/>
            <ac:inkMk id="11" creationId="{5E1EF2F4-487C-4873-9C95-2CDDAFDF74E9}"/>
          </ac:inkMkLst>
        </pc:inkChg>
        <pc:inkChg chg="add mod">
          <ac:chgData name="仁園 呂" userId="eef67f80-1e14-4c90-a22b-aad4575b3ef9" providerId="ADAL" clId="{E007D48F-F65A-4DB5-8EE3-999BD313FCBD}" dt="2020-05-31T08:00:55.248" v="5777"/>
          <ac:inkMkLst>
            <pc:docMk/>
            <pc:sldMk cId="0" sldId="282"/>
            <ac:inkMk id="12" creationId="{26C801B4-04C5-40D7-A579-F1BA174687F6}"/>
          </ac:inkMkLst>
        </pc:inkChg>
        <pc:inkChg chg="add mod">
          <ac:chgData name="仁園 呂" userId="eef67f80-1e14-4c90-a22b-aad4575b3ef9" providerId="ADAL" clId="{E007D48F-F65A-4DB5-8EE3-999BD313FCBD}" dt="2020-05-31T08:00:55.248" v="5777"/>
          <ac:inkMkLst>
            <pc:docMk/>
            <pc:sldMk cId="0" sldId="282"/>
            <ac:inkMk id="13" creationId="{3F3C73EB-5A35-4E19-821E-F1CB507ABA03}"/>
          </ac:inkMkLst>
        </pc:inkChg>
        <pc:inkChg chg="add mod">
          <ac:chgData name="仁園 呂" userId="eef67f80-1e14-4c90-a22b-aad4575b3ef9" providerId="ADAL" clId="{E007D48F-F65A-4DB5-8EE3-999BD313FCBD}" dt="2020-05-31T08:00:55.248" v="5777"/>
          <ac:inkMkLst>
            <pc:docMk/>
            <pc:sldMk cId="0" sldId="282"/>
            <ac:inkMk id="14" creationId="{290550BC-6B1C-4FBC-818E-F748BEE0A6F5}"/>
          </ac:inkMkLst>
        </pc:inkChg>
        <pc:inkChg chg="add mod">
          <ac:chgData name="仁園 呂" userId="eef67f80-1e14-4c90-a22b-aad4575b3ef9" providerId="ADAL" clId="{E007D48F-F65A-4DB5-8EE3-999BD313FCBD}" dt="2020-05-31T08:00:59.621" v="5783"/>
          <ac:inkMkLst>
            <pc:docMk/>
            <pc:sldMk cId="0" sldId="282"/>
            <ac:inkMk id="16" creationId="{6EB656FD-8A76-4A12-BECF-949931E41517}"/>
          </ac:inkMkLst>
        </pc:inkChg>
        <pc:inkChg chg="add mod">
          <ac:chgData name="仁園 呂" userId="eef67f80-1e14-4c90-a22b-aad4575b3ef9" providerId="ADAL" clId="{E007D48F-F65A-4DB5-8EE3-999BD313FCBD}" dt="2020-05-31T08:00:59.621" v="5783"/>
          <ac:inkMkLst>
            <pc:docMk/>
            <pc:sldMk cId="0" sldId="282"/>
            <ac:inkMk id="17" creationId="{A55E28CE-7474-4CA6-8DD2-547FDE6103DD}"/>
          </ac:inkMkLst>
        </pc:inkChg>
        <pc:inkChg chg="add">
          <ac:chgData name="仁園 呂" userId="eef67f80-1e14-4c90-a22b-aad4575b3ef9" providerId="ADAL" clId="{E007D48F-F65A-4DB5-8EE3-999BD313FCBD}" dt="2020-05-31T08:00:57.828" v="5780" actId="9405"/>
          <ac:inkMkLst>
            <pc:docMk/>
            <pc:sldMk cId="0" sldId="282"/>
            <ac:inkMk id="18" creationId="{5F6DBB37-5B0C-4B5D-B224-74D0323A80A5}"/>
          </ac:inkMkLst>
        </pc:inkChg>
        <pc:inkChg chg="add mod">
          <ac:chgData name="仁園 呂" userId="eef67f80-1e14-4c90-a22b-aad4575b3ef9" providerId="ADAL" clId="{E007D48F-F65A-4DB5-8EE3-999BD313FCBD}" dt="2020-05-31T08:00:59.621" v="5783"/>
          <ac:inkMkLst>
            <pc:docMk/>
            <pc:sldMk cId="0" sldId="282"/>
            <ac:inkMk id="19" creationId="{0A0A4AF3-3517-46A7-A737-70E876317ED2}"/>
          </ac:inkMkLst>
        </pc:inkChg>
        <pc:inkChg chg="add mod">
          <ac:chgData name="仁園 呂" userId="eef67f80-1e14-4c90-a22b-aad4575b3ef9" providerId="ADAL" clId="{E007D48F-F65A-4DB5-8EE3-999BD313FCBD}" dt="2020-05-31T08:00:59.621" v="5783"/>
          <ac:inkMkLst>
            <pc:docMk/>
            <pc:sldMk cId="0" sldId="282"/>
            <ac:inkMk id="20" creationId="{FC47BDD0-9357-4BC1-BDE3-396F675484AE}"/>
          </ac:inkMkLst>
        </pc:inkChg>
        <pc:inkChg chg="add mod">
          <ac:chgData name="仁園 呂" userId="eef67f80-1e14-4c90-a22b-aad4575b3ef9" providerId="ADAL" clId="{E007D48F-F65A-4DB5-8EE3-999BD313FCBD}" dt="2020-05-31T08:01:02.405" v="5788"/>
          <ac:inkMkLst>
            <pc:docMk/>
            <pc:sldMk cId="0" sldId="282"/>
            <ac:inkMk id="23" creationId="{1BA7BB48-D9AC-437F-84B5-E917F782D195}"/>
          </ac:inkMkLst>
        </pc:inkChg>
        <pc:inkChg chg="add mod">
          <ac:chgData name="仁園 呂" userId="eef67f80-1e14-4c90-a22b-aad4575b3ef9" providerId="ADAL" clId="{E007D48F-F65A-4DB5-8EE3-999BD313FCBD}" dt="2020-05-31T08:01:02.405" v="5788"/>
          <ac:inkMkLst>
            <pc:docMk/>
            <pc:sldMk cId="0" sldId="282"/>
            <ac:inkMk id="24" creationId="{DFDFC153-A4B4-452A-913C-545138081C6D}"/>
          </ac:inkMkLst>
        </pc:inkChg>
        <pc:inkChg chg="add mod">
          <ac:chgData name="仁園 呂" userId="eef67f80-1e14-4c90-a22b-aad4575b3ef9" providerId="ADAL" clId="{E007D48F-F65A-4DB5-8EE3-999BD313FCBD}" dt="2020-05-31T08:01:02.405" v="5788"/>
          <ac:inkMkLst>
            <pc:docMk/>
            <pc:sldMk cId="0" sldId="282"/>
            <ac:inkMk id="25" creationId="{06A17CFC-7656-46D7-8F84-5B7AEDAAE54A}"/>
          </ac:inkMkLst>
        </pc:inkChg>
        <pc:inkChg chg="add mod">
          <ac:chgData name="仁園 呂" userId="eef67f80-1e14-4c90-a22b-aad4575b3ef9" providerId="ADAL" clId="{E007D48F-F65A-4DB5-8EE3-999BD313FCBD}" dt="2020-05-31T08:01:02.405" v="5788"/>
          <ac:inkMkLst>
            <pc:docMk/>
            <pc:sldMk cId="0" sldId="282"/>
            <ac:inkMk id="26" creationId="{63CE4ED9-08C2-4A20-9733-D33469556875}"/>
          </ac:inkMkLst>
        </pc:inkChg>
        <pc:inkChg chg="add">
          <ac:chgData name="仁園 呂" userId="eef67f80-1e14-4c90-a22b-aad4575b3ef9" providerId="ADAL" clId="{E007D48F-F65A-4DB5-8EE3-999BD313FCBD}" dt="2020-05-31T08:01:04.891" v="5789" actId="9405"/>
          <ac:inkMkLst>
            <pc:docMk/>
            <pc:sldMk cId="0" sldId="282"/>
            <ac:inkMk id="28" creationId="{FA683AF8-D4CD-4581-AB65-EF02DBB10ED1}"/>
          </ac:inkMkLst>
        </pc:inkChg>
        <pc:inkChg chg="add mod">
          <ac:chgData name="仁園 呂" userId="eef67f80-1e14-4c90-a22b-aad4575b3ef9" providerId="ADAL" clId="{E007D48F-F65A-4DB5-8EE3-999BD313FCBD}" dt="2020-05-31T08:01:08.332" v="5793"/>
          <ac:inkMkLst>
            <pc:docMk/>
            <pc:sldMk cId="0" sldId="282"/>
            <ac:inkMk id="29" creationId="{E6CE8C06-2C47-4489-8A23-59E23AE12E56}"/>
          </ac:inkMkLst>
        </pc:inkChg>
        <pc:inkChg chg="add mod">
          <ac:chgData name="仁園 呂" userId="eef67f80-1e14-4c90-a22b-aad4575b3ef9" providerId="ADAL" clId="{E007D48F-F65A-4DB5-8EE3-999BD313FCBD}" dt="2020-05-31T08:01:08.332" v="5793"/>
          <ac:inkMkLst>
            <pc:docMk/>
            <pc:sldMk cId="0" sldId="282"/>
            <ac:inkMk id="30" creationId="{5B782BAD-EA4D-4ECE-977F-FF6F741D1AF9}"/>
          </ac:inkMkLst>
        </pc:inkChg>
        <pc:inkChg chg="add mod">
          <ac:chgData name="仁園 呂" userId="eef67f80-1e14-4c90-a22b-aad4575b3ef9" providerId="ADAL" clId="{E007D48F-F65A-4DB5-8EE3-999BD313FCBD}" dt="2020-05-31T08:01:08.332" v="5793"/>
          <ac:inkMkLst>
            <pc:docMk/>
            <pc:sldMk cId="0" sldId="282"/>
            <ac:inkMk id="31" creationId="{3FEBCCF5-6C55-4A86-B31C-8A87F3362E18}"/>
          </ac:inkMkLst>
        </pc:inkChg>
        <pc:inkChg chg="add mod">
          <ac:chgData name="仁園 呂" userId="eef67f80-1e14-4c90-a22b-aad4575b3ef9" providerId="ADAL" clId="{E007D48F-F65A-4DB5-8EE3-999BD313FCBD}" dt="2020-05-31T08:01:10.079" v="5797"/>
          <ac:inkMkLst>
            <pc:docMk/>
            <pc:sldMk cId="0" sldId="282"/>
            <ac:inkMk id="33" creationId="{F0CF9AF6-BABE-46F5-BCA1-288A87B9C477}"/>
          </ac:inkMkLst>
        </pc:inkChg>
        <pc:inkChg chg="add mod">
          <ac:chgData name="仁園 呂" userId="eef67f80-1e14-4c90-a22b-aad4575b3ef9" providerId="ADAL" clId="{E007D48F-F65A-4DB5-8EE3-999BD313FCBD}" dt="2020-05-31T08:01:10.079" v="5797"/>
          <ac:inkMkLst>
            <pc:docMk/>
            <pc:sldMk cId="0" sldId="282"/>
            <ac:inkMk id="34" creationId="{AFAC04F5-44D6-49F6-A441-E28ECA168859}"/>
          </ac:inkMkLst>
        </pc:inkChg>
        <pc:inkChg chg="add mod">
          <ac:chgData name="仁園 呂" userId="eef67f80-1e14-4c90-a22b-aad4575b3ef9" providerId="ADAL" clId="{E007D48F-F65A-4DB5-8EE3-999BD313FCBD}" dt="2020-05-31T08:01:10.079" v="5797"/>
          <ac:inkMkLst>
            <pc:docMk/>
            <pc:sldMk cId="0" sldId="282"/>
            <ac:inkMk id="35" creationId="{F9517EC6-BACB-4019-9600-9F12A185A07F}"/>
          </ac:inkMkLst>
        </pc:inkChg>
        <pc:inkChg chg="add mod">
          <ac:chgData name="仁園 呂" userId="eef67f80-1e14-4c90-a22b-aad4575b3ef9" providerId="ADAL" clId="{E007D48F-F65A-4DB5-8EE3-999BD313FCBD}" dt="2020-05-31T08:01:13.832" v="5800"/>
          <ac:inkMkLst>
            <pc:docMk/>
            <pc:sldMk cId="0" sldId="282"/>
            <ac:inkMk id="37" creationId="{135E8A53-D603-4A2B-B26F-23B54A7E5705}"/>
          </ac:inkMkLst>
        </pc:inkChg>
        <pc:inkChg chg="add mod">
          <ac:chgData name="仁園 呂" userId="eef67f80-1e14-4c90-a22b-aad4575b3ef9" providerId="ADAL" clId="{E007D48F-F65A-4DB5-8EE3-999BD313FCBD}" dt="2020-05-31T08:01:13.832" v="5800"/>
          <ac:inkMkLst>
            <pc:docMk/>
            <pc:sldMk cId="0" sldId="282"/>
            <ac:inkMk id="38" creationId="{23D70B03-D5FD-447E-A06D-E21DAE191C30}"/>
          </ac:inkMkLst>
        </pc:inkChg>
        <pc:inkChg chg="add mod">
          <ac:chgData name="仁園 呂" userId="eef67f80-1e14-4c90-a22b-aad4575b3ef9" providerId="ADAL" clId="{E007D48F-F65A-4DB5-8EE3-999BD313FCBD}" dt="2020-05-31T08:01:20.086" v="5805"/>
          <ac:inkMkLst>
            <pc:docMk/>
            <pc:sldMk cId="0" sldId="282"/>
            <ac:inkMk id="40" creationId="{A91ADC33-F8C1-4B9D-AAE7-A6EB5BC54E80}"/>
          </ac:inkMkLst>
        </pc:inkChg>
        <pc:inkChg chg="add mod">
          <ac:chgData name="仁園 呂" userId="eef67f80-1e14-4c90-a22b-aad4575b3ef9" providerId="ADAL" clId="{E007D48F-F65A-4DB5-8EE3-999BD313FCBD}" dt="2020-05-31T08:01:20.086" v="5805"/>
          <ac:inkMkLst>
            <pc:docMk/>
            <pc:sldMk cId="0" sldId="282"/>
            <ac:inkMk id="41" creationId="{7EAE03FD-9574-4721-BC13-130F6D72A30A}"/>
          </ac:inkMkLst>
        </pc:inkChg>
        <pc:inkChg chg="add mod">
          <ac:chgData name="仁園 呂" userId="eef67f80-1e14-4c90-a22b-aad4575b3ef9" providerId="ADAL" clId="{E007D48F-F65A-4DB5-8EE3-999BD313FCBD}" dt="2020-05-31T08:01:20.086" v="5805"/>
          <ac:inkMkLst>
            <pc:docMk/>
            <pc:sldMk cId="0" sldId="282"/>
            <ac:inkMk id="42" creationId="{9905E478-7B04-4D0F-83A2-117143C68D77}"/>
          </ac:inkMkLst>
        </pc:inkChg>
        <pc:inkChg chg="add mod">
          <ac:chgData name="仁園 呂" userId="eef67f80-1e14-4c90-a22b-aad4575b3ef9" providerId="ADAL" clId="{E007D48F-F65A-4DB5-8EE3-999BD313FCBD}" dt="2020-05-31T08:01:20.086" v="5805"/>
          <ac:inkMkLst>
            <pc:docMk/>
            <pc:sldMk cId="0" sldId="282"/>
            <ac:inkMk id="43" creationId="{F1006680-A95A-461C-9841-932EC2F96F67}"/>
          </ac:inkMkLst>
        </pc:inkChg>
        <pc:inkChg chg="add mod">
          <ac:chgData name="仁園 呂" userId="eef67f80-1e14-4c90-a22b-aad4575b3ef9" providerId="ADAL" clId="{E007D48F-F65A-4DB5-8EE3-999BD313FCBD}" dt="2020-05-31T08:01:23.842" v="5811"/>
          <ac:inkMkLst>
            <pc:docMk/>
            <pc:sldMk cId="0" sldId="282"/>
            <ac:inkMk id="45" creationId="{CA65ED91-207F-4A6B-90BD-5EA40A58C683}"/>
          </ac:inkMkLst>
        </pc:inkChg>
        <pc:inkChg chg="add mod">
          <ac:chgData name="仁園 呂" userId="eef67f80-1e14-4c90-a22b-aad4575b3ef9" providerId="ADAL" clId="{E007D48F-F65A-4DB5-8EE3-999BD313FCBD}" dt="2020-05-31T08:01:23.842" v="5811"/>
          <ac:inkMkLst>
            <pc:docMk/>
            <pc:sldMk cId="0" sldId="282"/>
            <ac:inkMk id="46" creationId="{5FAC4F50-37AF-48E6-8280-C751AA44D84D}"/>
          </ac:inkMkLst>
        </pc:inkChg>
        <pc:inkChg chg="add mod">
          <ac:chgData name="仁園 呂" userId="eef67f80-1e14-4c90-a22b-aad4575b3ef9" providerId="ADAL" clId="{E007D48F-F65A-4DB5-8EE3-999BD313FCBD}" dt="2020-05-31T08:01:23.842" v="5811"/>
          <ac:inkMkLst>
            <pc:docMk/>
            <pc:sldMk cId="0" sldId="282"/>
            <ac:inkMk id="47" creationId="{7145A96D-8EC3-4075-AB6A-4630F758BE9A}"/>
          </ac:inkMkLst>
        </pc:inkChg>
        <pc:inkChg chg="add mod">
          <ac:chgData name="仁園 呂" userId="eef67f80-1e14-4c90-a22b-aad4575b3ef9" providerId="ADAL" clId="{E007D48F-F65A-4DB5-8EE3-999BD313FCBD}" dt="2020-05-31T08:01:23.842" v="5811"/>
          <ac:inkMkLst>
            <pc:docMk/>
            <pc:sldMk cId="0" sldId="282"/>
            <ac:inkMk id="48" creationId="{6D928605-9ACC-464C-9ED6-6928538FF200}"/>
          </ac:inkMkLst>
        </pc:inkChg>
        <pc:inkChg chg="add mod">
          <ac:chgData name="仁園 呂" userId="eef67f80-1e14-4c90-a22b-aad4575b3ef9" providerId="ADAL" clId="{E007D48F-F65A-4DB5-8EE3-999BD313FCBD}" dt="2020-05-31T08:01:23.842" v="5811"/>
          <ac:inkMkLst>
            <pc:docMk/>
            <pc:sldMk cId="0" sldId="282"/>
            <ac:inkMk id="49" creationId="{C22828DD-6AA3-4785-90D1-5A0E0C375FFB}"/>
          </ac:inkMkLst>
        </pc:inkChg>
        <pc:inkChg chg="add mod">
          <ac:chgData name="仁園 呂" userId="eef67f80-1e14-4c90-a22b-aad4575b3ef9" providerId="ADAL" clId="{E007D48F-F65A-4DB5-8EE3-999BD313FCBD}" dt="2020-05-31T08:17:48.700" v="5882"/>
          <ac:inkMkLst>
            <pc:docMk/>
            <pc:sldMk cId="0" sldId="282"/>
            <ac:inkMk id="52" creationId="{72728EFE-2539-4A70-B48C-AEFE1E9E2364}"/>
          </ac:inkMkLst>
        </pc:inkChg>
        <pc:inkChg chg="add mod">
          <ac:chgData name="仁園 呂" userId="eef67f80-1e14-4c90-a22b-aad4575b3ef9" providerId="ADAL" clId="{E007D48F-F65A-4DB5-8EE3-999BD313FCBD}" dt="2020-05-31T08:17:48.700" v="5882"/>
          <ac:inkMkLst>
            <pc:docMk/>
            <pc:sldMk cId="0" sldId="282"/>
            <ac:inkMk id="53" creationId="{886D4D79-D218-48D2-8F0C-911C6A5E9EF6}"/>
          </ac:inkMkLst>
        </pc:inkChg>
        <pc:inkChg chg="add mod">
          <ac:chgData name="仁園 呂" userId="eef67f80-1e14-4c90-a22b-aad4575b3ef9" providerId="ADAL" clId="{E007D48F-F65A-4DB5-8EE3-999BD313FCBD}" dt="2020-05-31T08:17:48.700" v="5882"/>
          <ac:inkMkLst>
            <pc:docMk/>
            <pc:sldMk cId="0" sldId="282"/>
            <ac:inkMk id="54" creationId="{FEA2BD07-3EE4-4E16-9503-C50F69E945A6}"/>
          </ac:inkMkLst>
        </pc:inkChg>
        <pc:inkChg chg="add mod">
          <ac:chgData name="仁園 呂" userId="eef67f80-1e14-4c90-a22b-aad4575b3ef9" providerId="ADAL" clId="{E007D48F-F65A-4DB5-8EE3-999BD313FCBD}" dt="2020-05-31T08:17:48.700" v="5882"/>
          <ac:inkMkLst>
            <pc:docMk/>
            <pc:sldMk cId="0" sldId="282"/>
            <ac:inkMk id="55" creationId="{88C01510-C8B2-4205-954A-9A648C4A7F20}"/>
          </ac:inkMkLst>
        </pc:inkChg>
        <pc:inkChg chg="add mod">
          <ac:chgData name="仁園 呂" userId="eef67f80-1e14-4c90-a22b-aad4575b3ef9" providerId="ADAL" clId="{E007D48F-F65A-4DB5-8EE3-999BD313FCBD}" dt="2020-05-31T08:17:48.700" v="5882"/>
          <ac:inkMkLst>
            <pc:docMk/>
            <pc:sldMk cId="0" sldId="282"/>
            <ac:inkMk id="56" creationId="{B996553C-799C-45C6-9827-7CAA2D806339}"/>
          </ac:inkMkLst>
        </pc:inkChg>
        <pc:inkChg chg="add mod">
          <ac:chgData name="仁園 呂" userId="eef67f80-1e14-4c90-a22b-aad4575b3ef9" providerId="ADAL" clId="{E007D48F-F65A-4DB5-8EE3-999BD313FCBD}" dt="2020-05-31T08:17:48.700" v="5882"/>
          <ac:inkMkLst>
            <pc:docMk/>
            <pc:sldMk cId="0" sldId="282"/>
            <ac:inkMk id="57" creationId="{1E6233BA-ABBE-463E-B04E-B74CFBEA0D7B}"/>
          </ac:inkMkLst>
        </pc:inkChg>
        <pc:inkChg chg="add del mod">
          <ac:chgData name="仁園 呂" userId="eef67f80-1e14-4c90-a22b-aad4575b3ef9" providerId="ADAL" clId="{E007D48F-F65A-4DB5-8EE3-999BD313FCBD}" dt="2020-05-31T08:17:57.301" v="5896"/>
          <ac:inkMkLst>
            <pc:docMk/>
            <pc:sldMk cId="0" sldId="282"/>
            <ac:inkMk id="59" creationId="{07641A09-EB44-4B17-90E9-8A5A59BD4E45}"/>
          </ac:inkMkLst>
        </pc:inkChg>
        <pc:inkChg chg="add del mod">
          <ac:chgData name="仁園 呂" userId="eef67f80-1e14-4c90-a22b-aad4575b3ef9" providerId="ADAL" clId="{E007D48F-F65A-4DB5-8EE3-999BD313FCBD}" dt="2020-05-31T08:17:57.301" v="5895"/>
          <ac:inkMkLst>
            <pc:docMk/>
            <pc:sldMk cId="0" sldId="282"/>
            <ac:inkMk id="60" creationId="{02A29843-0FBC-4534-BB61-A08677F15476}"/>
          </ac:inkMkLst>
        </pc:inkChg>
        <pc:inkChg chg="add del mod">
          <ac:chgData name="仁園 呂" userId="eef67f80-1e14-4c90-a22b-aad4575b3ef9" providerId="ADAL" clId="{E007D48F-F65A-4DB5-8EE3-999BD313FCBD}" dt="2020-05-31T08:17:53.957" v="5890"/>
          <ac:inkMkLst>
            <pc:docMk/>
            <pc:sldMk cId="0" sldId="282"/>
            <ac:inkMk id="61" creationId="{BE4BAD33-C588-476C-8D88-7454C6DF85FC}"/>
          </ac:inkMkLst>
        </pc:inkChg>
        <pc:inkChg chg="add del mod">
          <ac:chgData name="仁園 呂" userId="eef67f80-1e14-4c90-a22b-aad4575b3ef9" providerId="ADAL" clId="{E007D48F-F65A-4DB5-8EE3-999BD313FCBD}" dt="2020-05-31T08:17:53.957" v="5891"/>
          <ac:inkMkLst>
            <pc:docMk/>
            <pc:sldMk cId="0" sldId="282"/>
            <ac:inkMk id="62" creationId="{0AA4C0E9-2930-4940-8CAF-CF68D15A22DB}"/>
          </ac:inkMkLst>
        </pc:inkChg>
        <pc:inkChg chg="add del mod">
          <ac:chgData name="仁園 呂" userId="eef67f80-1e14-4c90-a22b-aad4575b3ef9" providerId="ADAL" clId="{E007D48F-F65A-4DB5-8EE3-999BD313FCBD}" dt="2020-05-31T08:17:53.957" v="5892"/>
          <ac:inkMkLst>
            <pc:docMk/>
            <pc:sldMk cId="0" sldId="282"/>
            <ac:inkMk id="63" creationId="{26955DFD-8048-4BDF-A627-D5D6B94629C1}"/>
          </ac:inkMkLst>
        </pc:inkChg>
        <pc:inkChg chg="add del mod">
          <ac:chgData name="仁園 呂" userId="eef67f80-1e14-4c90-a22b-aad4575b3ef9" providerId="ADAL" clId="{E007D48F-F65A-4DB5-8EE3-999BD313FCBD}" dt="2020-05-31T08:17:53.957" v="5893"/>
          <ac:inkMkLst>
            <pc:docMk/>
            <pc:sldMk cId="0" sldId="282"/>
            <ac:inkMk id="45056" creationId="{43529DD4-0110-48FC-A619-1EBC9179BE07}"/>
          </ac:inkMkLst>
        </pc:inkChg>
        <pc:inkChg chg="add del">
          <ac:chgData name="仁園 呂" userId="eef67f80-1e14-4c90-a22b-aad4575b3ef9" providerId="ADAL" clId="{E007D48F-F65A-4DB5-8EE3-999BD313FCBD}" dt="2020-05-31T08:17:57.301" v="5897"/>
          <ac:inkMkLst>
            <pc:docMk/>
            <pc:sldMk cId="0" sldId="282"/>
            <ac:inkMk id="45059" creationId="{ED840F52-4183-45E4-B588-AAFC1011782A}"/>
          </ac:inkMkLst>
        </pc:inkChg>
        <pc:inkChg chg="add mod">
          <ac:chgData name="仁園 呂" userId="eef67f80-1e14-4c90-a22b-aad4575b3ef9" providerId="ADAL" clId="{E007D48F-F65A-4DB5-8EE3-999BD313FCBD}" dt="2020-05-31T08:18:24.260" v="5925"/>
          <ac:inkMkLst>
            <pc:docMk/>
            <pc:sldMk cId="0" sldId="282"/>
            <ac:inkMk id="45060" creationId="{1980A8C5-8C62-46EC-95F9-BD7D9939F2E5}"/>
          </ac:inkMkLst>
        </pc:inkChg>
        <pc:inkChg chg="add mod">
          <ac:chgData name="仁園 呂" userId="eef67f80-1e14-4c90-a22b-aad4575b3ef9" providerId="ADAL" clId="{E007D48F-F65A-4DB5-8EE3-999BD313FCBD}" dt="2020-05-31T08:18:24.260" v="5925"/>
          <ac:inkMkLst>
            <pc:docMk/>
            <pc:sldMk cId="0" sldId="282"/>
            <ac:inkMk id="45061" creationId="{5C979329-193F-4587-983E-55388BBD9FEC}"/>
          </ac:inkMkLst>
        </pc:inkChg>
        <pc:inkChg chg="add mod">
          <ac:chgData name="仁園 呂" userId="eef67f80-1e14-4c90-a22b-aad4575b3ef9" providerId="ADAL" clId="{E007D48F-F65A-4DB5-8EE3-999BD313FCBD}" dt="2020-05-31T08:18:24.260" v="5925"/>
          <ac:inkMkLst>
            <pc:docMk/>
            <pc:sldMk cId="0" sldId="282"/>
            <ac:inkMk id="45062" creationId="{C0B5A70F-99C2-4C74-A4A4-9E36245BF354}"/>
          </ac:inkMkLst>
        </pc:inkChg>
        <pc:inkChg chg="add mod">
          <ac:chgData name="仁園 呂" userId="eef67f80-1e14-4c90-a22b-aad4575b3ef9" providerId="ADAL" clId="{E007D48F-F65A-4DB5-8EE3-999BD313FCBD}" dt="2020-05-31T08:18:24.260" v="5925"/>
          <ac:inkMkLst>
            <pc:docMk/>
            <pc:sldMk cId="0" sldId="282"/>
            <ac:inkMk id="45063" creationId="{B613BBE6-96AB-4D7D-8E47-60078A4C57C1}"/>
          </ac:inkMkLst>
        </pc:inkChg>
        <pc:inkChg chg="add mod">
          <ac:chgData name="仁園 呂" userId="eef67f80-1e14-4c90-a22b-aad4575b3ef9" providerId="ADAL" clId="{E007D48F-F65A-4DB5-8EE3-999BD313FCBD}" dt="2020-05-31T08:18:24.260" v="5925"/>
          <ac:inkMkLst>
            <pc:docMk/>
            <pc:sldMk cId="0" sldId="282"/>
            <ac:inkMk id="45065" creationId="{0F9AD215-46F6-4AD7-A93E-4A4954F3C324}"/>
          </ac:inkMkLst>
        </pc:inkChg>
        <pc:inkChg chg="add mod">
          <ac:chgData name="仁園 呂" userId="eef67f80-1e14-4c90-a22b-aad4575b3ef9" providerId="ADAL" clId="{E007D48F-F65A-4DB5-8EE3-999BD313FCBD}" dt="2020-05-31T08:18:24.260" v="5925"/>
          <ac:inkMkLst>
            <pc:docMk/>
            <pc:sldMk cId="0" sldId="282"/>
            <ac:inkMk id="45066" creationId="{536857C0-19DD-4C08-87C6-B325528C8EE2}"/>
          </ac:inkMkLst>
        </pc:inkChg>
        <pc:inkChg chg="add mod">
          <ac:chgData name="仁園 呂" userId="eef67f80-1e14-4c90-a22b-aad4575b3ef9" providerId="ADAL" clId="{E007D48F-F65A-4DB5-8EE3-999BD313FCBD}" dt="2020-05-31T08:18:24.260" v="5925"/>
          <ac:inkMkLst>
            <pc:docMk/>
            <pc:sldMk cId="0" sldId="282"/>
            <ac:inkMk id="45067" creationId="{8DED8704-6791-41C6-B77A-D19FD70C3EDB}"/>
          </ac:inkMkLst>
        </pc:inkChg>
        <pc:inkChg chg="add mod">
          <ac:chgData name="仁園 呂" userId="eef67f80-1e14-4c90-a22b-aad4575b3ef9" providerId="ADAL" clId="{E007D48F-F65A-4DB5-8EE3-999BD313FCBD}" dt="2020-05-31T08:18:24.260" v="5925"/>
          <ac:inkMkLst>
            <pc:docMk/>
            <pc:sldMk cId="0" sldId="282"/>
            <ac:inkMk id="45068" creationId="{870BC97F-76D0-45E0-BF30-EC6E2F84CDB4}"/>
          </ac:inkMkLst>
        </pc:inkChg>
        <pc:inkChg chg="add mod">
          <ac:chgData name="仁園 呂" userId="eef67f80-1e14-4c90-a22b-aad4575b3ef9" providerId="ADAL" clId="{E007D48F-F65A-4DB5-8EE3-999BD313FCBD}" dt="2020-05-31T08:18:24.260" v="5925"/>
          <ac:inkMkLst>
            <pc:docMk/>
            <pc:sldMk cId="0" sldId="282"/>
            <ac:inkMk id="45070" creationId="{8AC99FD3-3658-4B89-955B-F1B45EE69973}"/>
          </ac:inkMkLst>
        </pc:inkChg>
        <pc:inkChg chg="add mod">
          <ac:chgData name="仁園 呂" userId="eef67f80-1e14-4c90-a22b-aad4575b3ef9" providerId="ADAL" clId="{E007D48F-F65A-4DB5-8EE3-999BD313FCBD}" dt="2020-05-31T08:18:24.260" v="5925"/>
          <ac:inkMkLst>
            <pc:docMk/>
            <pc:sldMk cId="0" sldId="282"/>
            <ac:inkMk id="45071" creationId="{B7FFD6BF-E5CA-4900-9D94-C3547E2C516D}"/>
          </ac:inkMkLst>
        </pc:inkChg>
        <pc:inkChg chg="add mod">
          <ac:chgData name="仁園 呂" userId="eef67f80-1e14-4c90-a22b-aad4575b3ef9" providerId="ADAL" clId="{E007D48F-F65A-4DB5-8EE3-999BD313FCBD}" dt="2020-05-31T08:18:24.260" v="5925"/>
          <ac:inkMkLst>
            <pc:docMk/>
            <pc:sldMk cId="0" sldId="282"/>
            <ac:inkMk id="45072" creationId="{F61705D4-5BD4-4170-B893-C1A1E49E5F32}"/>
          </ac:inkMkLst>
        </pc:inkChg>
        <pc:inkChg chg="add mod">
          <ac:chgData name="仁園 呂" userId="eef67f80-1e14-4c90-a22b-aad4575b3ef9" providerId="ADAL" clId="{E007D48F-F65A-4DB5-8EE3-999BD313FCBD}" dt="2020-05-31T08:18:24.260" v="5925"/>
          <ac:inkMkLst>
            <pc:docMk/>
            <pc:sldMk cId="0" sldId="282"/>
            <ac:inkMk id="45073" creationId="{1CF7BC46-1ED9-4E4C-A4B5-E3433DC06146}"/>
          </ac:inkMkLst>
        </pc:inkChg>
        <pc:inkChg chg="add mod">
          <ac:chgData name="仁園 呂" userId="eef67f80-1e14-4c90-a22b-aad4575b3ef9" providerId="ADAL" clId="{E007D48F-F65A-4DB5-8EE3-999BD313FCBD}" dt="2020-05-31T08:18:24.260" v="5925"/>
          <ac:inkMkLst>
            <pc:docMk/>
            <pc:sldMk cId="0" sldId="282"/>
            <ac:inkMk id="45074" creationId="{DEB25CFB-B592-432C-AEE4-5DCDF965BA40}"/>
          </ac:inkMkLst>
        </pc:inkChg>
        <pc:inkChg chg="add mod">
          <ac:chgData name="仁園 呂" userId="eef67f80-1e14-4c90-a22b-aad4575b3ef9" providerId="ADAL" clId="{E007D48F-F65A-4DB5-8EE3-999BD313FCBD}" dt="2020-05-31T08:18:24.260" v="5925"/>
          <ac:inkMkLst>
            <pc:docMk/>
            <pc:sldMk cId="0" sldId="282"/>
            <ac:inkMk id="45076" creationId="{62F964BA-8954-43FF-9BF4-272BCE3AA581}"/>
          </ac:inkMkLst>
        </pc:inkChg>
        <pc:inkChg chg="add mod">
          <ac:chgData name="仁園 呂" userId="eef67f80-1e14-4c90-a22b-aad4575b3ef9" providerId="ADAL" clId="{E007D48F-F65A-4DB5-8EE3-999BD313FCBD}" dt="2020-05-31T08:18:24.260" v="5925"/>
          <ac:inkMkLst>
            <pc:docMk/>
            <pc:sldMk cId="0" sldId="282"/>
            <ac:inkMk id="45077" creationId="{0FBF5DD4-9F69-4B0F-976C-5BDFEB6067D3}"/>
          </ac:inkMkLst>
        </pc:inkChg>
        <pc:inkChg chg="add mod">
          <ac:chgData name="仁園 呂" userId="eef67f80-1e14-4c90-a22b-aad4575b3ef9" providerId="ADAL" clId="{E007D48F-F65A-4DB5-8EE3-999BD313FCBD}" dt="2020-05-31T08:18:24.260" v="5925"/>
          <ac:inkMkLst>
            <pc:docMk/>
            <pc:sldMk cId="0" sldId="282"/>
            <ac:inkMk id="45078" creationId="{7796B6A4-46C3-4F90-BDEF-930EE9CEF6AD}"/>
          </ac:inkMkLst>
        </pc:inkChg>
        <pc:inkChg chg="add mod">
          <ac:chgData name="仁園 呂" userId="eef67f80-1e14-4c90-a22b-aad4575b3ef9" providerId="ADAL" clId="{E007D48F-F65A-4DB5-8EE3-999BD313FCBD}" dt="2020-05-31T08:18:24.260" v="5925"/>
          <ac:inkMkLst>
            <pc:docMk/>
            <pc:sldMk cId="0" sldId="282"/>
            <ac:inkMk id="45079" creationId="{ECBE10FE-201C-4467-9F7F-6E84FDC032AD}"/>
          </ac:inkMkLst>
        </pc:inkChg>
        <pc:inkChg chg="add mod">
          <ac:chgData name="仁園 呂" userId="eef67f80-1e14-4c90-a22b-aad4575b3ef9" providerId="ADAL" clId="{E007D48F-F65A-4DB5-8EE3-999BD313FCBD}" dt="2020-05-31T08:18:24.260" v="5925"/>
          <ac:inkMkLst>
            <pc:docMk/>
            <pc:sldMk cId="0" sldId="282"/>
            <ac:inkMk id="45080" creationId="{E28F09B7-0D3D-4F4E-81B2-5F66D90360A7}"/>
          </ac:inkMkLst>
        </pc:inkChg>
        <pc:inkChg chg="add mod">
          <ac:chgData name="仁園 呂" userId="eef67f80-1e14-4c90-a22b-aad4575b3ef9" providerId="ADAL" clId="{E007D48F-F65A-4DB5-8EE3-999BD313FCBD}" dt="2020-05-31T08:18:24.260" v="5925"/>
          <ac:inkMkLst>
            <pc:docMk/>
            <pc:sldMk cId="0" sldId="282"/>
            <ac:inkMk id="45081" creationId="{DDFB1E33-798B-406A-9256-8ADFE1F4DE60}"/>
          </ac:inkMkLst>
        </pc:inkChg>
        <pc:inkChg chg="add mod">
          <ac:chgData name="仁園 呂" userId="eef67f80-1e14-4c90-a22b-aad4575b3ef9" providerId="ADAL" clId="{E007D48F-F65A-4DB5-8EE3-999BD313FCBD}" dt="2020-05-31T08:18:24.260" v="5925"/>
          <ac:inkMkLst>
            <pc:docMk/>
            <pc:sldMk cId="0" sldId="282"/>
            <ac:inkMk id="45082" creationId="{38B384B9-5420-4BDA-898D-37ABCD863D33}"/>
          </ac:inkMkLst>
        </pc:inkChg>
        <pc:inkChg chg="add mod">
          <ac:chgData name="仁園 呂" userId="eef67f80-1e14-4c90-a22b-aad4575b3ef9" providerId="ADAL" clId="{E007D48F-F65A-4DB5-8EE3-999BD313FCBD}" dt="2020-05-31T08:18:24.260" v="5925"/>
          <ac:inkMkLst>
            <pc:docMk/>
            <pc:sldMk cId="0" sldId="282"/>
            <ac:inkMk id="45083" creationId="{C646C4C7-5E7A-46B9-A179-97A4B68DC6F8}"/>
          </ac:inkMkLst>
        </pc:inkChg>
        <pc:inkChg chg="add mod">
          <ac:chgData name="仁園 呂" userId="eef67f80-1e14-4c90-a22b-aad4575b3ef9" providerId="ADAL" clId="{E007D48F-F65A-4DB5-8EE3-999BD313FCBD}" dt="2020-05-31T08:18:24.260" v="5925"/>
          <ac:inkMkLst>
            <pc:docMk/>
            <pc:sldMk cId="0" sldId="282"/>
            <ac:inkMk id="45084" creationId="{1A0C91E5-C48F-46A3-AA59-D8DCB8C04CED}"/>
          </ac:inkMkLst>
        </pc:inkChg>
        <pc:inkChg chg="add mod">
          <ac:chgData name="仁園 呂" userId="eef67f80-1e14-4c90-a22b-aad4575b3ef9" providerId="ADAL" clId="{E007D48F-F65A-4DB5-8EE3-999BD313FCBD}" dt="2020-05-31T08:18:24.260" v="5925"/>
          <ac:inkMkLst>
            <pc:docMk/>
            <pc:sldMk cId="0" sldId="282"/>
            <ac:inkMk id="45085" creationId="{3B5DAE96-7E9C-4251-AFB9-F6CBA2C3AB3C}"/>
          </ac:inkMkLst>
        </pc:inkChg>
        <pc:inkChg chg="add mod">
          <ac:chgData name="仁園 呂" userId="eef67f80-1e14-4c90-a22b-aad4575b3ef9" providerId="ADAL" clId="{E007D48F-F65A-4DB5-8EE3-999BD313FCBD}" dt="2020-05-31T08:18:24.260" v="5925"/>
          <ac:inkMkLst>
            <pc:docMk/>
            <pc:sldMk cId="0" sldId="282"/>
            <ac:inkMk id="45086" creationId="{CDB2E33E-F647-4A2E-A282-60B2C5E6963E}"/>
          </ac:inkMkLst>
        </pc:inkChg>
        <pc:inkChg chg="add mod">
          <ac:chgData name="仁園 呂" userId="eef67f80-1e14-4c90-a22b-aad4575b3ef9" providerId="ADAL" clId="{E007D48F-F65A-4DB5-8EE3-999BD313FCBD}" dt="2020-05-31T08:18:31.140" v="5928"/>
          <ac:inkMkLst>
            <pc:docMk/>
            <pc:sldMk cId="0" sldId="282"/>
            <ac:inkMk id="45088" creationId="{309EE292-AEB3-4DE7-B634-932AF9F37D3E}"/>
          </ac:inkMkLst>
        </pc:inkChg>
        <pc:inkChg chg="add mod">
          <ac:chgData name="仁園 呂" userId="eef67f80-1e14-4c90-a22b-aad4575b3ef9" providerId="ADAL" clId="{E007D48F-F65A-4DB5-8EE3-999BD313FCBD}" dt="2020-05-31T08:18:31.140" v="5928"/>
          <ac:inkMkLst>
            <pc:docMk/>
            <pc:sldMk cId="0" sldId="282"/>
            <ac:inkMk id="45089" creationId="{DFBDEDE8-575A-4265-8B28-96D21155224A}"/>
          </ac:inkMkLst>
        </pc:inkChg>
      </pc:sldChg>
      <pc:sldChg chg="modSp mod">
        <pc:chgData name="仁園 呂" userId="eef67f80-1e14-4c90-a22b-aad4575b3ef9" providerId="ADAL" clId="{E007D48F-F65A-4DB5-8EE3-999BD313FCBD}" dt="2020-05-31T08:14:09.939" v="5849" actId="20577"/>
        <pc:sldMkLst>
          <pc:docMk/>
          <pc:sldMk cId="0" sldId="283"/>
        </pc:sldMkLst>
        <pc:spChg chg="mod">
          <ac:chgData name="仁園 呂" userId="eef67f80-1e14-4c90-a22b-aad4575b3ef9" providerId="ADAL" clId="{E007D48F-F65A-4DB5-8EE3-999BD313FCBD}" dt="2020-05-31T08:14:09.939" v="5849" actId="20577"/>
          <ac:spMkLst>
            <pc:docMk/>
            <pc:sldMk cId="0" sldId="283"/>
            <ac:spMk id="3" creationId="{00000000-0000-0000-0000-000000000000}"/>
          </ac:spMkLst>
        </pc:spChg>
      </pc:sldChg>
      <pc:sldChg chg="modSp mod">
        <pc:chgData name="仁園 呂" userId="eef67f80-1e14-4c90-a22b-aad4575b3ef9" providerId="ADAL" clId="{E007D48F-F65A-4DB5-8EE3-999BD313FCBD}" dt="2020-05-31T09:52:32.927" v="5996"/>
        <pc:sldMkLst>
          <pc:docMk/>
          <pc:sldMk cId="0" sldId="288"/>
        </pc:sldMkLst>
        <pc:spChg chg="mod">
          <ac:chgData name="仁園 呂" userId="eef67f80-1e14-4c90-a22b-aad4575b3ef9" providerId="ADAL" clId="{E007D48F-F65A-4DB5-8EE3-999BD313FCBD}" dt="2020-05-31T09:52:15.389" v="5977" actId="20577"/>
          <ac:spMkLst>
            <pc:docMk/>
            <pc:sldMk cId="0" sldId="288"/>
            <ac:spMk id="2" creationId="{00000000-0000-0000-0000-000000000000}"/>
          </ac:spMkLst>
        </pc:spChg>
        <pc:spChg chg="mod">
          <ac:chgData name="仁園 呂" userId="eef67f80-1e14-4c90-a22b-aad4575b3ef9" providerId="ADAL" clId="{E007D48F-F65A-4DB5-8EE3-999BD313FCBD}" dt="2020-05-31T09:52:32.927" v="5996"/>
          <ac:spMkLst>
            <pc:docMk/>
            <pc:sldMk cId="0" sldId="288"/>
            <ac:spMk id="3" creationId="{00000000-0000-0000-0000-000000000000}"/>
          </ac:spMkLst>
        </pc:spChg>
      </pc:sldChg>
      <pc:sldChg chg="addSp delSp modSp mod">
        <pc:chgData name="仁園 呂" userId="eef67f80-1e14-4c90-a22b-aad4575b3ef9" providerId="ADAL" clId="{E007D48F-F65A-4DB5-8EE3-999BD313FCBD}" dt="2020-05-31T10:17:22.031" v="6569"/>
        <pc:sldMkLst>
          <pc:docMk/>
          <pc:sldMk cId="0" sldId="289"/>
        </pc:sldMkLst>
        <pc:grpChg chg="del mod">
          <ac:chgData name="仁園 呂" userId="eef67f80-1e14-4c90-a22b-aad4575b3ef9" providerId="ADAL" clId="{E007D48F-F65A-4DB5-8EE3-999BD313FCBD}" dt="2020-05-31T10:14:35.229" v="6483"/>
          <ac:grpSpMkLst>
            <pc:docMk/>
            <pc:sldMk cId="0" sldId="289"/>
            <ac:grpSpMk id="13" creationId="{75CE2A2C-33D1-4527-AECA-9EB157F50CF6}"/>
          </ac:grpSpMkLst>
        </pc:grpChg>
        <pc:grpChg chg="del mod">
          <ac:chgData name="仁園 呂" userId="eef67f80-1e14-4c90-a22b-aad4575b3ef9" providerId="ADAL" clId="{E007D48F-F65A-4DB5-8EE3-999BD313FCBD}" dt="2020-05-31T10:14:43.361" v="6490"/>
          <ac:grpSpMkLst>
            <pc:docMk/>
            <pc:sldMk cId="0" sldId="289"/>
            <ac:grpSpMk id="18" creationId="{B406DE1C-7400-40FE-BB0A-3847C42B48F1}"/>
          </ac:grpSpMkLst>
        </pc:grpChg>
        <pc:grpChg chg="del mod">
          <ac:chgData name="仁園 呂" userId="eef67f80-1e14-4c90-a22b-aad4575b3ef9" providerId="ADAL" clId="{E007D48F-F65A-4DB5-8EE3-999BD313FCBD}" dt="2020-05-31T10:14:46.547" v="6494"/>
          <ac:grpSpMkLst>
            <pc:docMk/>
            <pc:sldMk cId="0" sldId="289"/>
            <ac:grpSpMk id="20" creationId="{26CB7A9F-1E71-43BD-A71C-BAA4BDF450D2}"/>
          </ac:grpSpMkLst>
        </pc:grpChg>
        <pc:grpChg chg="del mod">
          <ac:chgData name="仁園 呂" userId="eef67f80-1e14-4c90-a22b-aad4575b3ef9" providerId="ADAL" clId="{E007D48F-F65A-4DB5-8EE3-999BD313FCBD}" dt="2020-05-31T10:14:46.547" v="6494"/>
          <ac:grpSpMkLst>
            <pc:docMk/>
            <pc:sldMk cId="0" sldId="289"/>
            <ac:grpSpMk id="24" creationId="{5EFFA47E-7640-4BA9-A2F9-AF441AC3D7E8}"/>
          </ac:grpSpMkLst>
        </pc:grpChg>
        <pc:grpChg chg="mod">
          <ac:chgData name="仁園 呂" userId="eef67f80-1e14-4c90-a22b-aad4575b3ef9" providerId="ADAL" clId="{E007D48F-F65A-4DB5-8EE3-999BD313FCBD}" dt="2020-05-31T10:14:46.547" v="6494"/>
          <ac:grpSpMkLst>
            <pc:docMk/>
            <pc:sldMk cId="0" sldId="289"/>
            <ac:grpSpMk id="25" creationId="{04FA4CD4-55B1-4426-8C80-6219B545C7B1}"/>
          </ac:grpSpMkLst>
        </pc:grpChg>
        <pc:grpChg chg="mod">
          <ac:chgData name="仁園 呂" userId="eef67f80-1e14-4c90-a22b-aad4575b3ef9" providerId="ADAL" clId="{E007D48F-F65A-4DB5-8EE3-999BD313FCBD}" dt="2020-05-31T10:14:55.497" v="6501"/>
          <ac:grpSpMkLst>
            <pc:docMk/>
            <pc:sldMk cId="0" sldId="289"/>
            <ac:grpSpMk id="32" creationId="{DC0428FB-A9F9-4CEE-8F26-3C2FD191DD6D}"/>
          </ac:grpSpMkLst>
        </pc:grpChg>
        <pc:grpChg chg="del mod">
          <ac:chgData name="仁園 呂" userId="eef67f80-1e14-4c90-a22b-aad4575b3ef9" providerId="ADAL" clId="{E007D48F-F65A-4DB5-8EE3-999BD313FCBD}" dt="2020-05-31T10:15:32.705" v="6509"/>
          <ac:grpSpMkLst>
            <pc:docMk/>
            <pc:sldMk cId="0" sldId="289"/>
            <ac:grpSpMk id="36" creationId="{A85F0E14-FD95-4688-9E45-F035E78D8414}"/>
          </ac:grpSpMkLst>
        </pc:grpChg>
        <pc:grpChg chg="del mod">
          <ac:chgData name="仁園 呂" userId="eef67f80-1e14-4c90-a22b-aad4575b3ef9" providerId="ADAL" clId="{E007D48F-F65A-4DB5-8EE3-999BD313FCBD}" dt="2020-05-31T10:15:39.862" v="6517"/>
          <ac:grpSpMkLst>
            <pc:docMk/>
            <pc:sldMk cId="0" sldId="289"/>
            <ac:grpSpMk id="40" creationId="{25F3E527-5069-4010-8B60-114C22FE0225}"/>
          </ac:grpSpMkLst>
        </pc:grpChg>
        <pc:grpChg chg="del mod">
          <ac:chgData name="仁園 呂" userId="eef67f80-1e14-4c90-a22b-aad4575b3ef9" providerId="ADAL" clId="{E007D48F-F65A-4DB5-8EE3-999BD313FCBD}" dt="2020-05-31T10:15:44.029" v="6522"/>
          <ac:grpSpMkLst>
            <pc:docMk/>
            <pc:sldMk cId="0" sldId="289"/>
            <ac:grpSpMk id="48" creationId="{01450F8A-FC4C-473D-B137-A06E7ECE5B92}"/>
          </ac:grpSpMkLst>
        </pc:grpChg>
        <pc:grpChg chg="del mod">
          <ac:chgData name="仁園 呂" userId="eef67f80-1e14-4c90-a22b-aad4575b3ef9" providerId="ADAL" clId="{E007D48F-F65A-4DB5-8EE3-999BD313FCBD}" dt="2020-05-31T10:15:44.029" v="6522"/>
          <ac:grpSpMkLst>
            <pc:docMk/>
            <pc:sldMk cId="0" sldId="289"/>
            <ac:grpSpMk id="53" creationId="{94A1F6E3-46F3-4DDF-9017-680D08DD69CD}"/>
          </ac:grpSpMkLst>
        </pc:grpChg>
        <pc:grpChg chg="mod">
          <ac:chgData name="仁園 呂" userId="eef67f80-1e14-4c90-a22b-aad4575b3ef9" providerId="ADAL" clId="{E007D48F-F65A-4DB5-8EE3-999BD313FCBD}" dt="2020-05-31T10:15:44.029" v="6522"/>
          <ac:grpSpMkLst>
            <pc:docMk/>
            <pc:sldMk cId="0" sldId="289"/>
            <ac:grpSpMk id="54" creationId="{9C1C80D9-7139-4846-AC12-4F9ECCA2A6D6}"/>
          </ac:grpSpMkLst>
        </pc:grpChg>
        <pc:grpChg chg="mod">
          <ac:chgData name="仁園 呂" userId="eef67f80-1e14-4c90-a22b-aad4575b3ef9" providerId="ADAL" clId="{E007D48F-F65A-4DB5-8EE3-999BD313FCBD}" dt="2020-05-31T10:15:48.982" v="6528"/>
          <ac:grpSpMkLst>
            <pc:docMk/>
            <pc:sldMk cId="0" sldId="289"/>
            <ac:grpSpMk id="60" creationId="{C7A219CE-BD35-4FDD-BE72-8FF35A003814}"/>
          </ac:grpSpMkLst>
        </pc:grpChg>
        <pc:grpChg chg="del mod">
          <ac:chgData name="仁園 呂" userId="eef67f80-1e14-4c90-a22b-aad4575b3ef9" providerId="ADAL" clId="{E007D48F-F65A-4DB5-8EE3-999BD313FCBD}" dt="2020-05-31T10:15:57.385" v="6538"/>
          <ac:grpSpMkLst>
            <pc:docMk/>
            <pc:sldMk cId="0" sldId="289"/>
            <ac:grpSpMk id="50183" creationId="{CC6AC021-558E-4FDD-9852-CF4DE856CAE2}"/>
          </ac:grpSpMkLst>
        </pc:grpChg>
        <pc:grpChg chg="mod">
          <ac:chgData name="仁園 呂" userId="eef67f80-1e14-4c90-a22b-aad4575b3ef9" providerId="ADAL" clId="{E007D48F-F65A-4DB5-8EE3-999BD313FCBD}" dt="2020-05-31T10:15:57.385" v="6538"/>
          <ac:grpSpMkLst>
            <pc:docMk/>
            <pc:sldMk cId="0" sldId="289"/>
            <ac:grpSpMk id="50184" creationId="{231302E9-6ADE-402B-A363-905358FCCCAE}"/>
          </ac:grpSpMkLst>
        </pc:grpChg>
        <pc:grpChg chg="del mod">
          <ac:chgData name="仁園 呂" userId="eef67f80-1e14-4c90-a22b-aad4575b3ef9" providerId="ADAL" clId="{E007D48F-F65A-4DB5-8EE3-999BD313FCBD}" dt="2020-05-31T10:17:00.580" v="6545"/>
          <ac:grpSpMkLst>
            <pc:docMk/>
            <pc:sldMk cId="0" sldId="289"/>
            <ac:grpSpMk id="50188" creationId="{ED043C2D-C9FE-4E3B-B207-DE2FA49A3AE3}"/>
          </ac:grpSpMkLst>
        </pc:grpChg>
        <pc:grpChg chg="del mod">
          <ac:chgData name="仁園 呂" userId="eef67f80-1e14-4c90-a22b-aad4575b3ef9" providerId="ADAL" clId="{E007D48F-F65A-4DB5-8EE3-999BD313FCBD}" dt="2020-05-31T10:17:01.870" v="6547"/>
          <ac:grpSpMkLst>
            <pc:docMk/>
            <pc:sldMk cId="0" sldId="289"/>
            <ac:grpSpMk id="50191" creationId="{32AF850C-FAA8-47AB-93CD-FB1E63C31D18}"/>
          </ac:grpSpMkLst>
        </pc:grpChg>
        <pc:grpChg chg="del mod">
          <ac:chgData name="仁園 呂" userId="eef67f80-1e14-4c90-a22b-aad4575b3ef9" providerId="ADAL" clId="{E007D48F-F65A-4DB5-8EE3-999BD313FCBD}" dt="2020-05-31T10:17:04.825" v="6551"/>
          <ac:grpSpMkLst>
            <pc:docMk/>
            <pc:sldMk cId="0" sldId="289"/>
            <ac:grpSpMk id="50193" creationId="{449E9496-CBA5-4571-9000-1978B2E3E2A3}"/>
          </ac:grpSpMkLst>
        </pc:grpChg>
        <pc:grpChg chg="del mod">
          <ac:chgData name="仁園 呂" userId="eef67f80-1e14-4c90-a22b-aad4575b3ef9" providerId="ADAL" clId="{E007D48F-F65A-4DB5-8EE3-999BD313FCBD}" dt="2020-05-31T10:17:07.341" v="6553"/>
          <ac:grpSpMkLst>
            <pc:docMk/>
            <pc:sldMk cId="0" sldId="289"/>
            <ac:grpSpMk id="50197" creationId="{79E7FC0B-EC81-4820-8210-01AED60B848D}"/>
          </ac:grpSpMkLst>
        </pc:grpChg>
        <pc:grpChg chg="mod">
          <ac:chgData name="仁園 呂" userId="eef67f80-1e14-4c90-a22b-aad4575b3ef9" providerId="ADAL" clId="{E007D48F-F65A-4DB5-8EE3-999BD313FCBD}" dt="2020-05-31T10:17:07.341" v="6553"/>
          <ac:grpSpMkLst>
            <pc:docMk/>
            <pc:sldMk cId="0" sldId="289"/>
            <ac:grpSpMk id="50199" creationId="{02338CC8-C63F-4B54-B4E4-E7FCD0ECAA32}"/>
          </ac:grpSpMkLst>
        </pc:grpChg>
        <pc:grpChg chg="del mod">
          <ac:chgData name="仁園 呂" userId="eef67f80-1e14-4c90-a22b-aad4575b3ef9" providerId="ADAL" clId="{E007D48F-F65A-4DB5-8EE3-999BD313FCBD}" dt="2020-05-31T10:17:15.484" v="6562"/>
          <ac:grpSpMkLst>
            <pc:docMk/>
            <pc:sldMk cId="0" sldId="289"/>
            <ac:grpSpMk id="50204" creationId="{2F108F44-4174-4F01-9060-1BB56B80D30D}"/>
          </ac:grpSpMkLst>
        </pc:grpChg>
        <pc:grpChg chg="del mod">
          <ac:chgData name="仁園 呂" userId="eef67f80-1e14-4c90-a22b-aad4575b3ef9" providerId="ADAL" clId="{E007D48F-F65A-4DB5-8EE3-999BD313FCBD}" dt="2020-05-31T10:17:22.031" v="6569"/>
          <ac:grpSpMkLst>
            <pc:docMk/>
            <pc:sldMk cId="0" sldId="289"/>
            <ac:grpSpMk id="50208" creationId="{B954BBF9-28F8-45CC-BE90-77661BD3E5AE}"/>
          </ac:grpSpMkLst>
        </pc:grpChg>
        <pc:grpChg chg="mod">
          <ac:chgData name="仁園 呂" userId="eef67f80-1e14-4c90-a22b-aad4575b3ef9" providerId="ADAL" clId="{E007D48F-F65A-4DB5-8EE3-999BD313FCBD}" dt="2020-05-31T10:17:22.031" v="6569"/>
          <ac:grpSpMkLst>
            <pc:docMk/>
            <pc:sldMk cId="0" sldId="289"/>
            <ac:grpSpMk id="50215" creationId="{4868B20E-F057-4E5E-8BAD-ED383C1DF378}"/>
          </ac:grpSpMkLst>
        </pc:grpChg>
        <pc:inkChg chg="add del mod">
          <ac:chgData name="仁園 呂" userId="eef67f80-1e14-4c90-a22b-aad4575b3ef9" providerId="ADAL" clId="{E007D48F-F65A-4DB5-8EE3-999BD313FCBD}" dt="2020-05-31T10:14:35.229" v="6483"/>
          <ac:inkMkLst>
            <pc:docMk/>
            <pc:sldMk cId="0" sldId="289"/>
            <ac:inkMk id="8" creationId="{5E176BC2-3205-428D-A58C-9963A0DC61F7}"/>
          </ac:inkMkLst>
        </pc:inkChg>
        <pc:inkChg chg="add del mod">
          <ac:chgData name="仁園 呂" userId="eef67f80-1e14-4c90-a22b-aad4575b3ef9" providerId="ADAL" clId="{E007D48F-F65A-4DB5-8EE3-999BD313FCBD}" dt="2020-05-31T10:14:35.229" v="6484"/>
          <ac:inkMkLst>
            <pc:docMk/>
            <pc:sldMk cId="0" sldId="289"/>
            <ac:inkMk id="11" creationId="{EF88CEFE-8D30-42BB-AB2E-52D75ABFAE7A}"/>
          </ac:inkMkLst>
        </pc:inkChg>
        <pc:inkChg chg="add del mod">
          <ac:chgData name="仁園 呂" userId="eef67f80-1e14-4c90-a22b-aad4575b3ef9" providerId="ADAL" clId="{E007D48F-F65A-4DB5-8EE3-999BD313FCBD}" dt="2020-05-31T10:14:35.229" v="6482"/>
          <ac:inkMkLst>
            <pc:docMk/>
            <pc:sldMk cId="0" sldId="289"/>
            <ac:inkMk id="12" creationId="{DD42721B-2836-4CA3-A845-753AD661006F}"/>
          </ac:inkMkLst>
        </pc:inkChg>
        <pc:inkChg chg="add del">
          <ac:chgData name="仁園 呂" userId="eef67f80-1e14-4c90-a22b-aad4575b3ef9" providerId="ADAL" clId="{E007D48F-F65A-4DB5-8EE3-999BD313FCBD}" dt="2020-05-31T10:14:32.954" v="6481"/>
          <ac:inkMkLst>
            <pc:docMk/>
            <pc:sldMk cId="0" sldId="289"/>
            <ac:inkMk id="14" creationId="{99684A0A-DCE4-46EF-A739-15E792C9DE3C}"/>
          </ac:inkMkLst>
        </pc:inkChg>
        <pc:inkChg chg="add mod">
          <ac:chgData name="仁園 呂" userId="eef67f80-1e14-4c90-a22b-aad4575b3ef9" providerId="ADAL" clId="{E007D48F-F65A-4DB5-8EE3-999BD313FCBD}" dt="2020-05-31T10:14:46.547" v="6494"/>
          <ac:inkMkLst>
            <pc:docMk/>
            <pc:sldMk cId="0" sldId="289"/>
            <ac:inkMk id="15" creationId="{D561F2CC-2051-4384-AD60-A6DFA51575B7}"/>
          </ac:inkMkLst>
        </pc:inkChg>
        <pc:inkChg chg="add mod">
          <ac:chgData name="仁園 呂" userId="eef67f80-1e14-4c90-a22b-aad4575b3ef9" providerId="ADAL" clId="{E007D48F-F65A-4DB5-8EE3-999BD313FCBD}" dt="2020-05-31T10:14:46.547" v="6494"/>
          <ac:inkMkLst>
            <pc:docMk/>
            <pc:sldMk cId="0" sldId="289"/>
            <ac:inkMk id="16" creationId="{17818CE6-7F43-4CAC-B240-C66E999BFADF}"/>
          </ac:inkMkLst>
        </pc:inkChg>
        <pc:inkChg chg="add mod">
          <ac:chgData name="仁園 呂" userId="eef67f80-1e14-4c90-a22b-aad4575b3ef9" providerId="ADAL" clId="{E007D48F-F65A-4DB5-8EE3-999BD313FCBD}" dt="2020-05-31T10:14:46.547" v="6494"/>
          <ac:inkMkLst>
            <pc:docMk/>
            <pc:sldMk cId="0" sldId="289"/>
            <ac:inkMk id="17" creationId="{D1CCF19A-E3AD-4F90-8566-AE80D6E35663}"/>
          </ac:inkMkLst>
        </pc:inkChg>
        <pc:inkChg chg="add mod">
          <ac:chgData name="仁園 呂" userId="eef67f80-1e14-4c90-a22b-aad4575b3ef9" providerId="ADAL" clId="{E007D48F-F65A-4DB5-8EE3-999BD313FCBD}" dt="2020-05-31T10:14:46.547" v="6494"/>
          <ac:inkMkLst>
            <pc:docMk/>
            <pc:sldMk cId="0" sldId="289"/>
            <ac:inkMk id="19" creationId="{7A441E8B-CA60-4287-8727-48FB31A55F3A}"/>
          </ac:inkMkLst>
        </pc:inkChg>
        <pc:inkChg chg="add mod">
          <ac:chgData name="仁園 呂" userId="eef67f80-1e14-4c90-a22b-aad4575b3ef9" providerId="ADAL" clId="{E007D48F-F65A-4DB5-8EE3-999BD313FCBD}" dt="2020-05-31T10:14:46.547" v="6494"/>
          <ac:inkMkLst>
            <pc:docMk/>
            <pc:sldMk cId="0" sldId="289"/>
            <ac:inkMk id="21" creationId="{7C464188-0502-4765-A0DB-0843734593C9}"/>
          </ac:inkMkLst>
        </pc:inkChg>
        <pc:inkChg chg="add mod">
          <ac:chgData name="仁園 呂" userId="eef67f80-1e14-4c90-a22b-aad4575b3ef9" providerId="ADAL" clId="{E007D48F-F65A-4DB5-8EE3-999BD313FCBD}" dt="2020-05-31T10:14:46.547" v="6494"/>
          <ac:inkMkLst>
            <pc:docMk/>
            <pc:sldMk cId="0" sldId="289"/>
            <ac:inkMk id="22" creationId="{397B8EFF-B2B3-4956-BDE4-2830DF6624D4}"/>
          </ac:inkMkLst>
        </pc:inkChg>
        <pc:inkChg chg="add mod">
          <ac:chgData name="仁園 呂" userId="eef67f80-1e14-4c90-a22b-aad4575b3ef9" providerId="ADAL" clId="{E007D48F-F65A-4DB5-8EE3-999BD313FCBD}" dt="2020-05-31T10:14:46.547" v="6494"/>
          <ac:inkMkLst>
            <pc:docMk/>
            <pc:sldMk cId="0" sldId="289"/>
            <ac:inkMk id="23" creationId="{3090F1F8-5CA5-44AA-A358-8454D5EB20BA}"/>
          </ac:inkMkLst>
        </pc:inkChg>
        <pc:inkChg chg="add">
          <ac:chgData name="仁園 呂" userId="eef67f80-1e14-4c90-a22b-aad4575b3ef9" providerId="ADAL" clId="{E007D48F-F65A-4DB5-8EE3-999BD313FCBD}" dt="2020-05-31T10:14:46.998" v="6495" actId="9405"/>
          <ac:inkMkLst>
            <pc:docMk/>
            <pc:sldMk cId="0" sldId="289"/>
            <ac:inkMk id="26" creationId="{E8D8239E-4D65-4872-8B1A-58F99B733BFB}"/>
          </ac:inkMkLst>
        </pc:inkChg>
        <pc:inkChg chg="add mod">
          <ac:chgData name="仁園 呂" userId="eef67f80-1e14-4c90-a22b-aad4575b3ef9" providerId="ADAL" clId="{E007D48F-F65A-4DB5-8EE3-999BD313FCBD}" dt="2020-05-31T10:14:55.497" v="6501"/>
          <ac:inkMkLst>
            <pc:docMk/>
            <pc:sldMk cId="0" sldId="289"/>
            <ac:inkMk id="27" creationId="{1F5BABB3-4A8D-4780-8B57-E35447BAE014}"/>
          </ac:inkMkLst>
        </pc:inkChg>
        <pc:inkChg chg="add mod">
          <ac:chgData name="仁園 呂" userId="eef67f80-1e14-4c90-a22b-aad4575b3ef9" providerId="ADAL" clId="{E007D48F-F65A-4DB5-8EE3-999BD313FCBD}" dt="2020-05-31T10:14:55.497" v="6501"/>
          <ac:inkMkLst>
            <pc:docMk/>
            <pc:sldMk cId="0" sldId="289"/>
            <ac:inkMk id="28" creationId="{08FCBA4E-F4CA-40A8-83AD-79CE50770A8D}"/>
          </ac:inkMkLst>
        </pc:inkChg>
        <pc:inkChg chg="add mod">
          <ac:chgData name="仁園 呂" userId="eef67f80-1e14-4c90-a22b-aad4575b3ef9" providerId="ADAL" clId="{E007D48F-F65A-4DB5-8EE3-999BD313FCBD}" dt="2020-05-31T10:14:55.497" v="6501"/>
          <ac:inkMkLst>
            <pc:docMk/>
            <pc:sldMk cId="0" sldId="289"/>
            <ac:inkMk id="29" creationId="{8575E304-BC89-420D-92DC-7BBDDC5F5DF0}"/>
          </ac:inkMkLst>
        </pc:inkChg>
        <pc:inkChg chg="add mod">
          <ac:chgData name="仁園 呂" userId="eef67f80-1e14-4c90-a22b-aad4575b3ef9" providerId="ADAL" clId="{E007D48F-F65A-4DB5-8EE3-999BD313FCBD}" dt="2020-05-31T10:14:55.497" v="6501"/>
          <ac:inkMkLst>
            <pc:docMk/>
            <pc:sldMk cId="0" sldId="289"/>
            <ac:inkMk id="30" creationId="{79DF2556-9179-4EB9-8B87-EE51F0E82D9C}"/>
          </ac:inkMkLst>
        </pc:inkChg>
        <pc:inkChg chg="add mod">
          <ac:chgData name="仁園 呂" userId="eef67f80-1e14-4c90-a22b-aad4575b3ef9" providerId="ADAL" clId="{E007D48F-F65A-4DB5-8EE3-999BD313FCBD}" dt="2020-05-31T10:14:55.497" v="6501"/>
          <ac:inkMkLst>
            <pc:docMk/>
            <pc:sldMk cId="0" sldId="289"/>
            <ac:inkMk id="31" creationId="{D0FB73FC-1FF7-4CA5-AADD-C45E0EEE17B5}"/>
          </ac:inkMkLst>
        </pc:inkChg>
        <pc:inkChg chg="add">
          <ac:chgData name="仁園 呂" userId="eef67f80-1e14-4c90-a22b-aad4575b3ef9" providerId="ADAL" clId="{E007D48F-F65A-4DB5-8EE3-999BD313FCBD}" dt="2020-05-31T10:15:19.484" v="6502" actId="9405"/>
          <ac:inkMkLst>
            <pc:docMk/>
            <pc:sldMk cId="0" sldId="289"/>
            <ac:inkMk id="33" creationId="{5EB0A038-FBB1-4F34-B83C-4519D802E676}"/>
          </ac:inkMkLst>
        </pc:inkChg>
        <pc:inkChg chg="add mod">
          <ac:chgData name="仁園 呂" userId="eef67f80-1e14-4c90-a22b-aad4575b3ef9" providerId="ADAL" clId="{E007D48F-F65A-4DB5-8EE3-999BD313FCBD}" dt="2020-05-31T10:15:44.029" v="6522"/>
          <ac:inkMkLst>
            <pc:docMk/>
            <pc:sldMk cId="0" sldId="289"/>
            <ac:inkMk id="34" creationId="{D98CFC62-5172-41E2-AF49-44D5039C2A37}"/>
          </ac:inkMkLst>
        </pc:inkChg>
        <pc:inkChg chg="add mod">
          <ac:chgData name="仁園 呂" userId="eef67f80-1e14-4c90-a22b-aad4575b3ef9" providerId="ADAL" clId="{E007D48F-F65A-4DB5-8EE3-999BD313FCBD}" dt="2020-05-31T10:15:44.029" v="6522"/>
          <ac:inkMkLst>
            <pc:docMk/>
            <pc:sldMk cId="0" sldId="289"/>
            <ac:inkMk id="35" creationId="{2F33CCA0-7129-42F2-A6F1-D77F59D32751}"/>
          </ac:inkMkLst>
        </pc:inkChg>
        <pc:inkChg chg="add mod">
          <ac:chgData name="仁園 呂" userId="eef67f80-1e14-4c90-a22b-aad4575b3ef9" providerId="ADAL" clId="{E007D48F-F65A-4DB5-8EE3-999BD313FCBD}" dt="2020-05-31T10:15:44.029" v="6522"/>
          <ac:inkMkLst>
            <pc:docMk/>
            <pc:sldMk cId="0" sldId="289"/>
            <ac:inkMk id="37" creationId="{2B1354B3-5075-4ADE-AD69-447D5B36A0C4}"/>
          </ac:inkMkLst>
        </pc:inkChg>
        <pc:inkChg chg="add mod">
          <ac:chgData name="仁園 呂" userId="eef67f80-1e14-4c90-a22b-aad4575b3ef9" providerId="ADAL" clId="{E007D48F-F65A-4DB5-8EE3-999BD313FCBD}" dt="2020-05-31T10:15:44.029" v="6522"/>
          <ac:inkMkLst>
            <pc:docMk/>
            <pc:sldMk cId="0" sldId="289"/>
            <ac:inkMk id="38" creationId="{731037F5-FD0A-4440-B9E7-98D28C7DE17B}"/>
          </ac:inkMkLst>
        </pc:inkChg>
        <pc:inkChg chg="add mod">
          <ac:chgData name="仁園 呂" userId="eef67f80-1e14-4c90-a22b-aad4575b3ef9" providerId="ADAL" clId="{E007D48F-F65A-4DB5-8EE3-999BD313FCBD}" dt="2020-05-31T10:15:44.029" v="6522"/>
          <ac:inkMkLst>
            <pc:docMk/>
            <pc:sldMk cId="0" sldId="289"/>
            <ac:inkMk id="39" creationId="{6C8E6536-3980-41B8-88A8-130511B5A161}"/>
          </ac:inkMkLst>
        </pc:inkChg>
        <pc:inkChg chg="add mod">
          <ac:chgData name="仁園 呂" userId="eef67f80-1e14-4c90-a22b-aad4575b3ef9" providerId="ADAL" clId="{E007D48F-F65A-4DB5-8EE3-999BD313FCBD}" dt="2020-05-31T10:15:44.029" v="6522"/>
          <ac:inkMkLst>
            <pc:docMk/>
            <pc:sldMk cId="0" sldId="289"/>
            <ac:inkMk id="41" creationId="{BFA4B484-3E7A-453F-BEA7-52BFC27C18EA}"/>
          </ac:inkMkLst>
        </pc:inkChg>
        <pc:inkChg chg="add mod">
          <ac:chgData name="仁園 呂" userId="eef67f80-1e14-4c90-a22b-aad4575b3ef9" providerId="ADAL" clId="{E007D48F-F65A-4DB5-8EE3-999BD313FCBD}" dt="2020-05-31T10:15:44.029" v="6522"/>
          <ac:inkMkLst>
            <pc:docMk/>
            <pc:sldMk cId="0" sldId="289"/>
            <ac:inkMk id="42" creationId="{CD7C8B4A-BFAD-415E-AF6E-5EF6E50C51E6}"/>
          </ac:inkMkLst>
        </pc:inkChg>
        <pc:inkChg chg="add mod">
          <ac:chgData name="仁園 呂" userId="eef67f80-1e14-4c90-a22b-aad4575b3ef9" providerId="ADAL" clId="{E007D48F-F65A-4DB5-8EE3-999BD313FCBD}" dt="2020-05-31T10:15:44.029" v="6522"/>
          <ac:inkMkLst>
            <pc:docMk/>
            <pc:sldMk cId="0" sldId="289"/>
            <ac:inkMk id="43" creationId="{66F975D0-B508-48A9-B7F7-6D44B691AA8E}"/>
          </ac:inkMkLst>
        </pc:inkChg>
        <pc:inkChg chg="add mod">
          <ac:chgData name="仁園 呂" userId="eef67f80-1e14-4c90-a22b-aad4575b3ef9" providerId="ADAL" clId="{E007D48F-F65A-4DB5-8EE3-999BD313FCBD}" dt="2020-05-31T10:15:44.029" v="6522"/>
          <ac:inkMkLst>
            <pc:docMk/>
            <pc:sldMk cId="0" sldId="289"/>
            <ac:inkMk id="44" creationId="{695199C7-1F3B-4BFF-ADC0-E9B7E1E1BE81}"/>
          </ac:inkMkLst>
        </pc:inkChg>
        <pc:inkChg chg="add mod">
          <ac:chgData name="仁園 呂" userId="eef67f80-1e14-4c90-a22b-aad4575b3ef9" providerId="ADAL" clId="{E007D48F-F65A-4DB5-8EE3-999BD313FCBD}" dt="2020-05-31T10:15:44.029" v="6522"/>
          <ac:inkMkLst>
            <pc:docMk/>
            <pc:sldMk cId="0" sldId="289"/>
            <ac:inkMk id="45" creationId="{4806D328-652D-42BC-BBC1-1ECD0F018CB8}"/>
          </ac:inkMkLst>
        </pc:inkChg>
        <pc:inkChg chg="add mod">
          <ac:chgData name="仁園 呂" userId="eef67f80-1e14-4c90-a22b-aad4575b3ef9" providerId="ADAL" clId="{E007D48F-F65A-4DB5-8EE3-999BD313FCBD}" dt="2020-05-31T10:15:44.029" v="6522"/>
          <ac:inkMkLst>
            <pc:docMk/>
            <pc:sldMk cId="0" sldId="289"/>
            <ac:inkMk id="46" creationId="{A2F53D2D-533C-4A38-B83C-F9B6AF4ED64D}"/>
          </ac:inkMkLst>
        </pc:inkChg>
        <pc:inkChg chg="add mod">
          <ac:chgData name="仁園 呂" userId="eef67f80-1e14-4c90-a22b-aad4575b3ef9" providerId="ADAL" clId="{E007D48F-F65A-4DB5-8EE3-999BD313FCBD}" dt="2020-05-31T10:15:44.029" v="6522"/>
          <ac:inkMkLst>
            <pc:docMk/>
            <pc:sldMk cId="0" sldId="289"/>
            <ac:inkMk id="47" creationId="{9AD30876-CDF4-41BC-8C20-89EA09C0291C}"/>
          </ac:inkMkLst>
        </pc:inkChg>
        <pc:inkChg chg="add mod">
          <ac:chgData name="仁園 呂" userId="eef67f80-1e14-4c90-a22b-aad4575b3ef9" providerId="ADAL" clId="{E007D48F-F65A-4DB5-8EE3-999BD313FCBD}" dt="2020-05-31T10:15:44.029" v="6522"/>
          <ac:inkMkLst>
            <pc:docMk/>
            <pc:sldMk cId="0" sldId="289"/>
            <ac:inkMk id="49" creationId="{129444A4-6805-4DEA-92D1-96657F8F4E74}"/>
          </ac:inkMkLst>
        </pc:inkChg>
        <pc:inkChg chg="add mod">
          <ac:chgData name="仁園 呂" userId="eef67f80-1e14-4c90-a22b-aad4575b3ef9" providerId="ADAL" clId="{E007D48F-F65A-4DB5-8EE3-999BD313FCBD}" dt="2020-05-31T10:15:44.029" v="6522"/>
          <ac:inkMkLst>
            <pc:docMk/>
            <pc:sldMk cId="0" sldId="289"/>
            <ac:inkMk id="50" creationId="{8F6C4B6A-2390-4E7D-8508-ADA5732AB8AC}"/>
          </ac:inkMkLst>
        </pc:inkChg>
        <pc:inkChg chg="add mod">
          <ac:chgData name="仁園 呂" userId="eef67f80-1e14-4c90-a22b-aad4575b3ef9" providerId="ADAL" clId="{E007D48F-F65A-4DB5-8EE3-999BD313FCBD}" dt="2020-05-31T10:15:44.029" v="6522"/>
          <ac:inkMkLst>
            <pc:docMk/>
            <pc:sldMk cId="0" sldId="289"/>
            <ac:inkMk id="51" creationId="{A049F49D-19BA-445C-B558-B9372D258807}"/>
          </ac:inkMkLst>
        </pc:inkChg>
        <pc:inkChg chg="add mod">
          <ac:chgData name="仁園 呂" userId="eef67f80-1e14-4c90-a22b-aad4575b3ef9" providerId="ADAL" clId="{E007D48F-F65A-4DB5-8EE3-999BD313FCBD}" dt="2020-05-31T10:15:44.029" v="6522"/>
          <ac:inkMkLst>
            <pc:docMk/>
            <pc:sldMk cId="0" sldId="289"/>
            <ac:inkMk id="52" creationId="{84FF584C-D18D-4FBE-85D8-FF434536E6BF}"/>
          </ac:inkMkLst>
        </pc:inkChg>
        <pc:inkChg chg="add">
          <ac:chgData name="仁園 呂" userId="eef67f80-1e14-4c90-a22b-aad4575b3ef9" providerId="ADAL" clId="{E007D48F-F65A-4DB5-8EE3-999BD313FCBD}" dt="2020-05-31T10:15:45.100" v="6523" actId="9405"/>
          <ac:inkMkLst>
            <pc:docMk/>
            <pc:sldMk cId="0" sldId="289"/>
            <ac:inkMk id="55" creationId="{7291C444-63C8-4BBB-BC87-C9FD900FAB6D}"/>
          </ac:inkMkLst>
        </pc:inkChg>
        <pc:inkChg chg="add mod">
          <ac:chgData name="仁園 呂" userId="eef67f80-1e14-4c90-a22b-aad4575b3ef9" providerId="ADAL" clId="{E007D48F-F65A-4DB5-8EE3-999BD313FCBD}" dt="2020-05-31T10:15:48.982" v="6528"/>
          <ac:inkMkLst>
            <pc:docMk/>
            <pc:sldMk cId="0" sldId="289"/>
            <ac:inkMk id="56" creationId="{12DD1CB2-48A2-4926-A91B-A7D14E952CAF}"/>
          </ac:inkMkLst>
        </pc:inkChg>
        <pc:inkChg chg="add mod">
          <ac:chgData name="仁園 呂" userId="eef67f80-1e14-4c90-a22b-aad4575b3ef9" providerId="ADAL" clId="{E007D48F-F65A-4DB5-8EE3-999BD313FCBD}" dt="2020-05-31T10:15:48.982" v="6528"/>
          <ac:inkMkLst>
            <pc:docMk/>
            <pc:sldMk cId="0" sldId="289"/>
            <ac:inkMk id="57" creationId="{50544F1D-DD1A-483A-9DEE-E2BADA7539EB}"/>
          </ac:inkMkLst>
        </pc:inkChg>
        <pc:inkChg chg="add mod">
          <ac:chgData name="仁園 呂" userId="eef67f80-1e14-4c90-a22b-aad4575b3ef9" providerId="ADAL" clId="{E007D48F-F65A-4DB5-8EE3-999BD313FCBD}" dt="2020-05-31T10:15:48.982" v="6528"/>
          <ac:inkMkLst>
            <pc:docMk/>
            <pc:sldMk cId="0" sldId="289"/>
            <ac:inkMk id="58" creationId="{414729A5-BE84-4283-AB93-A1B3F31FD016}"/>
          </ac:inkMkLst>
        </pc:inkChg>
        <pc:inkChg chg="add mod">
          <ac:chgData name="仁園 呂" userId="eef67f80-1e14-4c90-a22b-aad4575b3ef9" providerId="ADAL" clId="{E007D48F-F65A-4DB5-8EE3-999BD313FCBD}" dt="2020-05-31T10:15:48.982" v="6528"/>
          <ac:inkMkLst>
            <pc:docMk/>
            <pc:sldMk cId="0" sldId="289"/>
            <ac:inkMk id="59" creationId="{DB7DE913-1F3C-45B3-9028-26F7FF8DFF45}"/>
          </ac:inkMkLst>
        </pc:inkChg>
        <pc:inkChg chg="add mod">
          <ac:chgData name="仁園 呂" userId="eef67f80-1e14-4c90-a22b-aad4575b3ef9" providerId="ADAL" clId="{E007D48F-F65A-4DB5-8EE3-999BD313FCBD}" dt="2020-05-31T10:15:57.385" v="6538"/>
          <ac:inkMkLst>
            <pc:docMk/>
            <pc:sldMk cId="0" sldId="289"/>
            <ac:inkMk id="61" creationId="{2DD6B9AB-19C7-4946-922C-CDA79117A996}"/>
          </ac:inkMkLst>
        </pc:inkChg>
        <pc:inkChg chg="add mod">
          <ac:chgData name="仁園 呂" userId="eef67f80-1e14-4c90-a22b-aad4575b3ef9" providerId="ADAL" clId="{E007D48F-F65A-4DB5-8EE3-999BD313FCBD}" dt="2020-05-31T10:15:57.385" v="6538"/>
          <ac:inkMkLst>
            <pc:docMk/>
            <pc:sldMk cId="0" sldId="289"/>
            <ac:inkMk id="62" creationId="{0E81E6FA-250B-4878-9104-CF90652D834D}"/>
          </ac:inkMkLst>
        </pc:inkChg>
        <pc:inkChg chg="add mod">
          <ac:chgData name="仁園 呂" userId="eef67f80-1e14-4c90-a22b-aad4575b3ef9" providerId="ADAL" clId="{E007D48F-F65A-4DB5-8EE3-999BD313FCBD}" dt="2020-05-31T10:15:57.385" v="6538"/>
          <ac:inkMkLst>
            <pc:docMk/>
            <pc:sldMk cId="0" sldId="289"/>
            <ac:inkMk id="63" creationId="{4E6625D8-D796-4361-B3A4-9494ADFC74B8}"/>
          </ac:inkMkLst>
        </pc:inkChg>
        <pc:inkChg chg="add mod">
          <ac:chgData name="仁園 呂" userId="eef67f80-1e14-4c90-a22b-aad4575b3ef9" providerId="ADAL" clId="{E007D48F-F65A-4DB5-8EE3-999BD313FCBD}" dt="2020-05-31T10:15:57.385" v="6538"/>
          <ac:inkMkLst>
            <pc:docMk/>
            <pc:sldMk cId="0" sldId="289"/>
            <ac:inkMk id="50176" creationId="{B6FC7D91-3DAD-42C2-AB60-31A3BC5EAD67}"/>
          </ac:inkMkLst>
        </pc:inkChg>
        <pc:inkChg chg="add mod">
          <ac:chgData name="仁園 呂" userId="eef67f80-1e14-4c90-a22b-aad4575b3ef9" providerId="ADAL" clId="{E007D48F-F65A-4DB5-8EE3-999BD313FCBD}" dt="2020-05-31T10:15:57.385" v="6538"/>
          <ac:inkMkLst>
            <pc:docMk/>
            <pc:sldMk cId="0" sldId="289"/>
            <ac:inkMk id="50177" creationId="{DFA02714-B568-4444-9C50-0B67B247D925}"/>
          </ac:inkMkLst>
        </pc:inkChg>
        <pc:inkChg chg="add mod">
          <ac:chgData name="仁園 呂" userId="eef67f80-1e14-4c90-a22b-aad4575b3ef9" providerId="ADAL" clId="{E007D48F-F65A-4DB5-8EE3-999BD313FCBD}" dt="2020-05-31T10:15:57.385" v="6538"/>
          <ac:inkMkLst>
            <pc:docMk/>
            <pc:sldMk cId="0" sldId="289"/>
            <ac:inkMk id="50178" creationId="{768AE0F4-B593-47CA-8228-F2405859C593}"/>
          </ac:inkMkLst>
        </pc:inkChg>
        <pc:inkChg chg="add mod">
          <ac:chgData name="仁園 呂" userId="eef67f80-1e14-4c90-a22b-aad4575b3ef9" providerId="ADAL" clId="{E007D48F-F65A-4DB5-8EE3-999BD313FCBD}" dt="2020-05-31T10:15:57.385" v="6538"/>
          <ac:inkMkLst>
            <pc:docMk/>
            <pc:sldMk cId="0" sldId="289"/>
            <ac:inkMk id="50179" creationId="{CBF3AD61-3226-4076-9CB2-45226C9E0E95}"/>
          </ac:inkMkLst>
        </pc:inkChg>
        <pc:inkChg chg="add mod">
          <ac:chgData name="仁園 呂" userId="eef67f80-1e14-4c90-a22b-aad4575b3ef9" providerId="ADAL" clId="{E007D48F-F65A-4DB5-8EE3-999BD313FCBD}" dt="2020-05-31T10:15:57.385" v="6538"/>
          <ac:inkMkLst>
            <pc:docMk/>
            <pc:sldMk cId="0" sldId="289"/>
            <ac:inkMk id="50180" creationId="{33D8CFBB-A155-4917-93BF-7FD2967D11AB}"/>
          </ac:inkMkLst>
        </pc:inkChg>
        <pc:inkChg chg="add mod">
          <ac:chgData name="仁園 呂" userId="eef67f80-1e14-4c90-a22b-aad4575b3ef9" providerId="ADAL" clId="{E007D48F-F65A-4DB5-8EE3-999BD313FCBD}" dt="2020-05-31T10:15:57.385" v="6538"/>
          <ac:inkMkLst>
            <pc:docMk/>
            <pc:sldMk cId="0" sldId="289"/>
            <ac:inkMk id="50181" creationId="{F75E3B36-39C4-4C66-929C-37F877FBB8C2}"/>
          </ac:inkMkLst>
        </pc:inkChg>
        <pc:inkChg chg="add">
          <ac:chgData name="仁園 呂" userId="eef67f80-1e14-4c90-a22b-aad4575b3ef9" providerId="ADAL" clId="{E007D48F-F65A-4DB5-8EE3-999BD313FCBD}" dt="2020-05-31T10:16:02.629" v="6539" actId="9405"/>
          <ac:inkMkLst>
            <pc:docMk/>
            <pc:sldMk cId="0" sldId="289"/>
            <ac:inkMk id="50185" creationId="{E6F493D4-5807-417A-92CF-FE936BDB4BB8}"/>
          </ac:inkMkLst>
        </pc:inkChg>
        <pc:inkChg chg="add mod">
          <ac:chgData name="仁園 呂" userId="eef67f80-1e14-4c90-a22b-aad4575b3ef9" providerId="ADAL" clId="{E007D48F-F65A-4DB5-8EE3-999BD313FCBD}" dt="2020-05-31T10:17:07.341" v="6553"/>
          <ac:inkMkLst>
            <pc:docMk/>
            <pc:sldMk cId="0" sldId="289"/>
            <ac:inkMk id="50186" creationId="{8A4A2C10-CD30-4D50-AE12-7FD7487A987A}"/>
          </ac:inkMkLst>
        </pc:inkChg>
        <pc:inkChg chg="add mod">
          <ac:chgData name="仁園 呂" userId="eef67f80-1e14-4c90-a22b-aad4575b3ef9" providerId="ADAL" clId="{E007D48F-F65A-4DB5-8EE3-999BD313FCBD}" dt="2020-05-31T10:17:07.341" v="6553"/>
          <ac:inkMkLst>
            <pc:docMk/>
            <pc:sldMk cId="0" sldId="289"/>
            <ac:inkMk id="50187" creationId="{2A9AC067-D8AA-47C9-9D7C-70DE94F213CE}"/>
          </ac:inkMkLst>
        </pc:inkChg>
        <pc:inkChg chg="add mod">
          <ac:chgData name="仁園 呂" userId="eef67f80-1e14-4c90-a22b-aad4575b3ef9" providerId="ADAL" clId="{E007D48F-F65A-4DB5-8EE3-999BD313FCBD}" dt="2020-05-31T10:17:07.341" v="6553"/>
          <ac:inkMkLst>
            <pc:docMk/>
            <pc:sldMk cId="0" sldId="289"/>
            <ac:inkMk id="50189" creationId="{0533538D-14E9-45C8-BA7D-5E8CE85BEDB6}"/>
          </ac:inkMkLst>
        </pc:inkChg>
        <pc:inkChg chg="add mod">
          <ac:chgData name="仁園 呂" userId="eef67f80-1e14-4c90-a22b-aad4575b3ef9" providerId="ADAL" clId="{E007D48F-F65A-4DB5-8EE3-999BD313FCBD}" dt="2020-05-31T10:17:07.341" v="6553"/>
          <ac:inkMkLst>
            <pc:docMk/>
            <pc:sldMk cId="0" sldId="289"/>
            <ac:inkMk id="50190" creationId="{4BCA2E5D-5A64-46B6-BADF-F3008FE478E0}"/>
          </ac:inkMkLst>
        </pc:inkChg>
        <pc:inkChg chg="add mod">
          <ac:chgData name="仁園 呂" userId="eef67f80-1e14-4c90-a22b-aad4575b3ef9" providerId="ADAL" clId="{E007D48F-F65A-4DB5-8EE3-999BD313FCBD}" dt="2020-05-31T10:17:07.341" v="6553"/>
          <ac:inkMkLst>
            <pc:docMk/>
            <pc:sldMk cId="0" sldId="289"/>
            <ac:inkMk id="50192" creationId="{27AB24DA-265B-4613-847E-888C31B81B09}"/>
          </ac:inkMkLst>
        </pc:inkChg>
        <pc:inkChg chg="add mod">
          <ac:chgData name="仁園 呂" userId="eef67f80-1e14-4c90-a22b-aad4575b3ef9" providerId="ADAL" clId="{E007D48F-F65A-4DB5-8EE3-999BD313FCBD}" dt="2020-05-31T10:17:07.341" v="6553"/>
          <ac:inkMkLst>
            <pc:docMk/>
            <pc:sldMk cId="0" sldId="289"/>
            <ac:inkMk id="50194" creationId="{E2DCD0ED-FC71-4FD0-A111-264555BF2F65}"/>
          </ac:inkMkLst>
        </pc:inkChg>
        <pc:inkChg chg="add mod">
          <ac:chgData name="仁園 呂" userId="eef67f80-1e14-4c90-a22b-aad4575b3ef9" providerId="ADAL" clId="{E007D48F-F65A-4DB5-8EE3-999BD313FCBD}" dt="2020-05-31T10:17:07.341" v="6553"/>
          <ac:inkMkLst>
            <pc:docMk/>
            <pc:sldMk cId="0" sldId="289"/>
            <ac:inkMk id="50195" creationId="{FB2EACDF-CD69-4574-9370-E8E596873B70}"/>
          </ac:inkMkLst>
        </pc:inkChg>
        <pc:inkChg chg="add mod">
          <ac:chgData name="仁園 呂" userId="eef67f80-1e14-4c90-a22b-aad4575b3ef9" providerId="ADAL" clId="{E007D48F-F65A-4DB5-8EE3-999BD313FCBD}" dt="2020-05-31T10:17:07.341" v="6553"/>
          <ac:inkMkLst>
            <pc:docMk/>
            <pc:sldMk cId="0" sldId="289"/>
            <ac:inkMk id="50196" creationId="{6D869529-08F3-4B36-AE07-39694FB27D97}"/>
          </ac:inkMkLst>
        </pc:inkChg>
        <pc:inkChg chg="add mod">
          <ac:chgData name="仁園 呂" userId="eef67f80-1e14-4c90-a22b-aad4575b3ef9" providerId="ADAL" clId="{E007D48F-F65A-4DB5-8EE3-999BD313FCBD}" dt="2020-05-31T10:17:07.341" v="6553"/>
          <ac:inkMkLst>
            <pc:docMk/>
            <pc:sldMk cId="0" sldId="289"/>
            <ac:inkMk id="50198" creationId="{8EF12D06-7EB2-4AEE-A815-B43BA485A21B}"/>
          </ac:inkMkLst>
        </pc:inkChg>
        <pc:inkChg chg="add mod">
          <ac:chgData name="仁園 呂" userId="eef67f80-1e14-4c90-a22b-aad4575b3ef9" providerId="ADAL" clId="{E007D48F-F65A-4DB5-8EE3-999BD313FCBD}" dt="2020-05-31T10:17:22.031" v="6569"/>
          <ac:inkMkLst>
            <pc:docMk/>
            <pc:sldMk cId="0" sldId="289"/>
            <ac:inkMk id="50200" creationId="{60059D8B-167B-42A9-97A3-B8C8A338B35B}"/>
          </ac:inkMkLst>
        </pc:inkChg>
        <pc:inkChg chg="add mod">
          <ac:chgData name="仁園 呂" userId="eef67f80-1e14-4c90-a22b-aad4575b3ef9" providerId="ADAL" clId="{E007D48F-F65A-4DB5-8EE3-999BD313FCBD}" dt="2020-05-31T10:17:22.031" v="6569"/>
          <ac:inkMkLst>
            <pc:docMk/>
            <pc:sldMk cId="0" sldId="289"/>
            <ac:inkMk id="50201" creationId="{CBA08265-62BC-4767-8FE3-B7AAD5D086AA}"/>
          </ac:inkMkLst>
        </pc:inkChg>
        <pc:inkChg chg="add mod">
          <ac:chgData name="仁園 呂" userId="eef67f80-1e14-4c90-a22b-aad4575b3ef9" providerId="ADAL" clId="{E007D48F-F65A-4DB5-8EE3-999BD313FCBD}" dt="2020-05-31T10:17:22.031" v="6569"/>
          <ac:inkMkLst>
            <pc:docMk/>
            <pc:sldMk cId="0" sldId="289"/>
            <ac:inkMk id="50202" creationId="{414C990B-E27D-4F7F-952E-E1164AD871BB}"/>
          </ac:inkMkLst>
        </pc:inkChg>
        <pc:inkChg chg="add mod">
          <ac:chgData name="仁園 呂" userId="eef67f80-1e14-4c90-a22b-aad4575b3ef9" providerId="ADAL" clId="{E007D48F-F65A-4DB5-8EE3-999BD313FCBD}" dt="2020-05-31T10:17:22.031" v="6569"/>
          <ac:inkMkLst>
            <pc:docMk/>
            <pc:sldMk cId="0" sldId="289"/>
            <ac:inkMk id="50203" creationId="{B8E5F835-95DA-4F7F-9BF9-890568171425}"/>
          </ac:inkMkLst>
        </pc:inkChg>
        <pc:inkChg chg="add mod">
          <ac:chgData name="仁園 呂" userId="eef67f80-1e14-4c90-a22b-aad4575b3ef9" providerId="ADAL" clId="{E007D48F-F65A-4DB5-8EE3-999BD313FCBD}" dt="2020-05-31T10:17:22.031" v="6569"/>
          <ac:inkMkLst>
            <pc:docMk/>
            <pc:sldMk cId="0" sldId="289"/>
            <ac:inkMk id="50205" creationId="{A181352A-D4A1-4399-ACA9-3AE3D09EF1EA}"/>
          </ac:inkMkLst>
        </pc:inkChg>
        <pc:inkChg chg="add mod">
          <ac:chgData name="仁園 呂" userId="eef67f80-1e14-4c90-a22b-aad4575b3ef9" providerId="ADAL" clId="{E007D48F-F65A-4DB5-8EE3-999BD313FCBD}" dt="2020-05-31T10:17:22.031" v="6569"/>
          <ac:inkMkLst>
            <pc:docMk/>
            <pc:sldMk cId="0" sldId="289"/>
            <ac:inkMk id="50206" creationId="{792F6484-6DCA-48AC-892D-278B78846154}"/>
          </ac:inkMkLst>
        </pc:inkChg>
        <pc:inkChg chg="add mod">
          <ac:chgData name="仁園 呂" userId="eef67f80-1e14-4c90-a22b-aad4575b3ef9" providerId="ADAL" clId="{E007D48F-F65A-4DB5-8EE3-999BD313FCBD}" dt="2020-05-31T10:17:22.031" v="6569"/>
          <ac:inkMkLst>
            <pc:docMk/>
            <pc:sldMk cId="0" sldId="289"/>
            <ac:inkMk id="50207" creationId="{FB7D7BBA-61A5-46CD-A8C9-34E87D28FD11}"/>
          </ac:inkMkLst>
        </pc:inkChg>
        <pc:inkChg chg="add mod">
          <ac:chgData name="仁園 呂" userId="eef67f80-1e14-4c90-a22b-aad4575b3ef9" providerId="ADAL" clId="{E007D48F-F65A-4DB5-8EE3-999BD313FCBD}" dt="2020-05-31T10:17:22.031" v="6569"/>
          <ac:inkMkLst>
            <pc:docMk/>
            <pc:sldMk cId="0" sldId="289"/>
            <ac:inkMk id="50209" creationId="{2988B694-BC81-4A2D-B4C8-880EF3913995}"/>
          </ac:inkMkLst>
        </pc:inkChg>
        <pc:inkChg chg="add mod">
          <ac:chgData name="仁園 呂" userId="eef67f80-1e14-4c90-a22b-aad4575b3ef9" providerId="ADAL" clId="{E007D48F-F65A-4DB5-8EE3-999BD313FCBD}" dt="2020-05-31T10:17:22.031" v="6569"/>
          <ac:inkMkLst>
            <pc:docMk/>
            <pc:sldMk cId="0" sldId="289"/>
            <ac:inkMk id="50210" creationId="{C5AFF69F-3494-4605-AC1C-DB3FD811F0C9}"/>
          </ac:inkMkLst>
        </pc:inkChg>
        <pc:inkChg chg="add mod">
          <ac:chgData name="仁園 呂" userId="eef67f80-1e14-4c90-a22b-aad4575b3ef9" providerId="ADAL" clId="{E007D48F-F65A-4DB5-8EE3-999BD313FCBD}" dt="2020-05-31T10:17:22.031" v="6569"/>
          <ac:inkMkLst>
            <pc:docMk/>
            <pc:sldMk cId="0" sldId="289"/>
            <ac:inkMk id="50211" creationId="{F543102E-D96D-4DE0-8E2B-7D9585109AA9}"/>
          </ac:inkMkLst>
        </pc:inkChg>
        <pc:inkChg chg="add mod">
          <ac:chgData name="仁園 呂" userId="eef67f80-1e14-4c90-a22b-aad4575b3ef9" providerId="ADAL" clId="{E007D48F-F65A-4DB5-8EE3-999BD313FCBD}" dt="2020-05-31T10:17:22.031" v="6569"/>
          <ac:inkMkLst>
            <pc:docMk/>
            <pc:sldMk cId="0" sldId="289"/>
            <ac:inkMk id="50212" creationId="{2E6DDDB7-BA49-4F24-8D6A-76EC45508E99}"/>
          </ac:inkMkLst>
        </pc:inkChg>
        <pc:inkChg chg="add mod">
          <ac:chgData name="仁園 呂" userId="eef67f80-1e14-4c90-a22b-aad4575b3ef9" providerId="ADAL" clId="{E007D48F-F65A-4DB5-8EE3-999BD313FCBD}" dt="2020-05-31T10:17:22.031" v="6569"/>
          <ac:inkMkLst>
            <pc:docMk/>
            <pc:sldMk cId="0" sldId="289"/>
            <ac:inkMk id="50213" creationId="{1905953D-C6BA-45AE-AC42-F86F501D9C73}"/>
          </ac:inkMkLst>
        </pc:inkChg>
        <pc:inkChg chg="add mod">
          <ac:chgData name="仁園 呂" userId="eef67f80-1e14-4c90-a22b-aad4575b3ef9" providerId="ADAL" clId="{E007D48F-F65A-4DB5-8EE3-999BD313FCBD}" dt="2020-05-31T10:17:22.031" v="6569"/>
          <ac:inkMkLst>
            <pc:docMk/>
            <pc:sldMk cId="0" sldId="289"/>
            <ac:inkMk id="50214" creationId="{EFC37E25-A17F-4479-990C-54A3DCF70A21}"/>
          </ac:inkMkLst>
        </pc:inkChg>
      </pc:sldChg>
      <pc:sldChg chg="addSp delSp modSp mod">
        <pc:chgData name="仁園 呂" userId="eef67f80-1e14-4c90-a22b-aad4575b3ef9" providerId="ADAL" clId="{E007D48F-F65A-4DB5-8EE3-999BD313FCBD}" dt="2020-05-31T11:55:56.960" v="6783" actId="9405"/>
        <pc:sldMkLst>
          <pc:docMk/>
          <pc:sldMk cId="0" sldId="291"/>
        </pc:sldMkLst>
        <pc:grpChg chg="del mod">
          <ac:chgData name="仁園 呂" userId="eef67f80-1e14-4c90-a22b-aad4575b3ef9" providerId="ADAL" clId="{E007D48F-F65A-4DB5-8EE3-999BD313FCBD}" dt="2020-05-31T10:19:03.585" v="6579"/>
          <ac:grpSpMkLst>
            <pc:docMk/>
            <pc:sldMk cId="0" sldId="291"/>
            <ac:grpSpMk id="11" creationId="{BCE41DB3-2C3B-4E41-860F-4BFFD641E8B8}"/>
          </ac:grpSpMkLst>
        </pc:grpChg>
        <pc:grpChg chg="del mod">
          <ac:chgData name="仁園 呂" userId="eef67f80-1e14-4c90-a22b-aad4575b3ef9" providerId="ADAL" clId="{E007D48F-F65A-4DB5-8EE3-999BD313FCBD}" dt="2020-05-31T10:19:06.663" v="6585"/>
          <ac:grpSpMkLst>
            <pc:docMk/>
            <pc:sldMk cId="0" sldId="291"/>
            <ac:grpSpMk id="12" creationId="{DCF66E78-74E8-4A9A-8641-B75BBEDE0F5C}"/>
          </ac:grpSpMkLst>
        </pc:grpChg>
        <pc:grpChg chg="mod">
          <ac:chgData name="仁園 呂" userId="eef67f80-1e14-4c90-a22b-aad4575b3ef9" providerId="ADAL" clId="{E007D48F-F65A-4DB5-8EE3-999BD313FCBD}" dt="2020-05-31T10:19:06.663" v="6585"/>
          <ac:grpSpMkLst>
            <pc:docMk/>
            <pc:sldMk cId="0" sldId="291"/>
            <ac:grpSpMk id="18" creationId="{A097C965-C87B-4BB0-BC70-DE70BF5CD5A9}"/>
          </ac:grpSpMkLst>
        </pc:grpChg>
        <pc:grpChg chg="del mod">
          <ac:chgData name="仁園 呂" userId="eef67f80-1e14-4c90-a22b-aad4575b3ef9" providerId="ADAL" clId="{E007D48F-F65A-4DB5-8EE3-999BD313FCBD}" dt="2020-05-31T10:19:22.568" v="6595"/>
          <ac:grpSpMkLst>
            <pc:docMk/>
            <pc:sldMk cId="0" sldId="291"/>
            <ac:grpSpMk id="21" creationId="{84368273-1EF3-44E3-9720-2E1C17343577}"/>
          </ac:grpSpMkLst>
        </pc:grpChg>
        <pc:grpChg chg="mod">
          <ac:chgData name="仁園 呂" userId="eef67f80-1e14-4c90-a22b-aad4575b3ef9" providerId="ADAL" clId="{E007D48F-F65A-4DB5-8EE3-999BD313FCBD}" dt="2020-05-31T10:19:22.568" v="6595"/>
          <ac:grpSpMkLst>
            <pc:docMk/>
            <pc:sldMk cId="0" sldId="291"/>
            <ac:grpSpMk id="28" creationId="{50F393F3-3B17-4295-B729-8DE9415A7DAB}"/>
          </ac:grpSpMkLst>
        </pc:grpChg>
        <pc:grpChg chg="mod">
          <ac:chgData name="仁園 呂" userId="eef67f80-1e14-4c90-a22b-aad4575b3ef9" providerId="ADAL" clId="{E007D48F-F65A-4DB5-8EE3-999BD313FCBD}" dt="2020-05-31T10:19:33.202" v="6603"/>
          <ac:grpSpMkLst>
            <pc:docMk/>
            <pc:sldMk cId="0" sldId="291"/>
            <ac:grpSpMk id="36" creationId="{629C1DE2-83BD-470D-8CE2-7D3458C683AC}"/>
          </ac:grpSpMkLst>
        </pc:grpChg>
        <pc:grpChg chg="del mod">
          <ac:chgData name="仁園 呂" userId="eef67f80-1e14-4c90-a22b-aad4575b3ef9" providerId="ADAL" clId="{E007D48F-F65A-4DB5-8EE3-999BD313FCBD}" dt="2020-05-31T10:19:37.576" v="6609"/>
          <ac:grpSpMkLst>
            <pc:docMk/>
            <pc:sldMk cId="0" sldId="291"/>
            <ac:grpSpMk id="40" creationId="{46533679-6CB6-44C1-91F3-8C0EA6E70D25}"/>
          </ac:grpSpMkLst>
        </pc:grpChg>
        <pc:grpChg chg="mod">
          <ac:chgData name="仁園 呂" userId="eef67f80-1e14-4c90-a22b-aad4575b3ef9" providerId="ADAL" clId="{E007D48F-F65A-4DB5-8EE3-999BD313FCBD}" dt="2020-05-31T10:19:37.576" v="6609"/>
          <ac:grpSpMkLst>
            <pc:docMk/>
            <pc:sldMk cId="0" sldId="291"/>
            <ac:grpSpMk id="42" creationId="{5E8EAC58-68EA-4C6A-B5BE-C5513C44E00A}"/>
          </ac:grpSpMkLst>
        </pc:grpChg>
        <pc:grpChg chg="del mod">
          <ac:chgData name="仁園 呂" userId="eef67f80-1e14-4c90-a22b-aad4575b3ef9" providerId="ADAL" clId="{E007D48F-F65A-4DB5-8EE3-999BD313FCBD}" dt="2020-05-31T10:19:45" v="6617"/>
          <ac:grpSpMkLst>
            <pc:docMk/>
            <pc:sldMk cId="0" sldId="291"/>
            <ac:grpSpMk id="45" creationId="{A3A1EE72-164A-4A6A-866B-49068C11ACD3}"/>
          </ac:grpSpMkLst>
        </pc:grpChg>
        <pc:grpChg chg="mod">
          <ac:chgData name="仁園 呂" userId="eef67f80-1e14-4c90-a22b-aad4575b3ef9" providerId="ADAL" clId="{E007D48F-F65A-4DB5-8EE3-999BD313FCBD}" dt="2020-05-31T10:19:45" v="6617"/>
          <ac:grpSpMkLst>
            <pc:docMk/>
            <pc:sldMk cId="0" sldId="291"/>
            <ac:grpSpMk id="50" creationId="{4D2D75E7-E2E9-43D9-B8BD-FC2C1B1FF561}"/>
          </ac:grpSpMkLst>
        </pc:grpChg>
        <pc:grpChg chg="del mod">
          <ac:chgData name="仁園 呂" userId="eef67f80-1e14-4c90-a22b-aad4575b3ef9" providerId="ADAL" clId="{E007D48F-F65A-4DB5-8EE3-999BD313FCBD}" dt="2020-05-31T10:21:01.636" v="6704"/>
          <ac:grpSpMkLst>
            <pc:docMk/>
            <pc:sldMk cId="0" sldId="291"/>
            <ac:grpSpMk id="61" creationId="{836E8598-4DD8-41AF-AF14-8E9FA3AC5C08}"/>
          </ac:grpSpMkLst>
        </pc:grpChg>
        <pc:grpChg chg="mod">
          <ac:chgData name="仁園 呂" userId="eef67f80-1e14-4c90-a22b-aad4575b3ef9" providerId="ADAL" clId="{E007D48F-F65A-4DB5-8EE3-999BD313FCBD}" dt="2020-05-31T10:20:01.028" v="6632"/>
          <ac:grpSpMkLst>
            <pc:docMk/>
            <pc:sldMk cId="0" sldId="291"/>
            <ac:grpSpMk id="52225" creationId="{8B6835A9-660F-4BB8-BE62-6E1F02D743CD}"/>
          </ac:grpSpMkLst>
        </pc:grpChg>
        <pc:grpChg chg="del mod">
          <ac:chgData name="仁園 呂" userId="eef67f80-1e14-4c90-a22b-aad4575b3ef9" providerId="ADAL" clId="{E007D48F-F65A-4DB5-8EE3-999BD313FCBD}" dt="2020-05-31T10:20:08.223" v="6647"/>
          <ac:grpSpMkLst>
            <pc:docMk/>
            <pc:sldMk cId="0" sldId="291"/>
            <ac:grpSpMk id="52232" creationId="{CA36DA00-1BA4-49A2-B348-211E0765E713}"/>
          </ac:grpSpMkLst>
        </pc:grpChg>
        <pc:grpChg chg="mod">
          <ac:chgData name="仁園 呂" userId="eef67f80-1e14-4c90-a22b-aad4575b3ef9" providerId="ADAL" clId="{E007D48F-F65A-4DB5-8EE3-999BD313FCBD}" dt="2020-05-31T10:20:08.223" v="6647"/>
          <ac:grpSpMkLst>
            <pc:docMk/>
            <pc:sldMk cId="0" sldId="291"/>
            <ac:grpSpMk id="52241" creationId="{03A019C9-E638-4053-8B08-4B9C96061FE7}"/>
          </ac:grpSpMkLst>
        </pc:grpChg>
        <pc:grpChg chg="mod">
          <ac:chgData name="仁園 呂" userId="eef67f80-1e14-4c90-a22b-aad4575b3ef9" providerId="ADAL" clId="{E007D48F-F65A-4DB5-8EE3-999BD313FCBD}" dt="2020-05-31T10:20:16.372" v="6652"/>
          <ac:grpSpMkLst>
            <pc:docMk/>
            <pc:sldMk cId="0" sldId="291"/>
            <ac:grpSpMk id="52246" creationId="{D1B0C321-AEFE-4A2F-8DF6-3514D4CA7A57}"/>
          </ac:grpSpMkLst>
        </pc:grpChg>
        <pc:grpChg chg="del mod">
          <ac:chgData name="仁園 呂" userId="eef67f80-1e14-4c90-a22b-aad4575b3ef9" providerId="ADAL" clId="{E007D48F-F65A-4DB5-8EE3-999BD313FCBD}" dt="2020-05-31T11:54:07.703" v="6723"/>
          <ac:grpSpMkLst>
            <pc:docMk/>
            <pc:sldMk cId="0" sldId="291"/>
            <ac:grpSpMk id="52251" creationId="{C6A00E71-2041-47FE-8152-7A550CC2D015}"/>
          </ac:grpSpMkLst>
        </pc:grpChg>
        <pc:grpChg chg="del mod">
          <ac:chgData name="仁園 呂" userId="eef67f80-1e14-4c90-a22b-aad4575b3ef9" providerId="ADAL" clId="{E007D48F-F65A-4DB5-8EE3-999BD313FCBD}" dt="2020-05-31T10:20:40.669" v="6689"/>
          <ac:grpSpMkLst>
            <pc:docMk/>
            <pc:sldMk cId="0" sldId="291"/>
            <ac:grpSpMk id="52278" creationId="{04179598-7E3D-4785-9EE7-D33BED6BC36F}"/>
          </ac:grpSpMkLst>
        </pc:grpChg>
        <pc:grpChg chg="del mod">
          <ac:chgData name="仁園 呂" userId="eef67f80-1e14-4c90-a22b-aad4575b3ef9" providerId="ADAL" clId="{E007D48F-F65A-4DB5-8EE3-999BD313FCBD}" dt="2020-05-31T10:20:40.669" v="6689"/>
          <ac:grpSpMkLst>
            <pc:docMk/>
            <pc:sldMk cId="0" sldId="291"/>
            <ac:grpSpMk id="52279" creationId="{B47BA7AF-BE50-4032-AD4E-7009C5F4534E}"/>
          </ac:grpSpMkLst>
        </pc:grpChg>
        <pc:grpChg chg="mod">
          <ac:chgData name="仁園 呂" userId="eef67f80-1e14-4c90-a22b-aad4575b3ef9" providerId="ADAL" clId="{E007D48F-F65A-4DB5-8EE3-999BD313FCBD}" dt="2020-05-31T10:20:38.833" v="6684"/>
          <ac:grpSpMkLst>
            <pc:docMk/>
            <pc:sldMk cId="0" sldId="291"/>
            <ac:grpSpMk id="52280" creationId="{9234828B-7FBF-4AEA-B869-D2F1464523F2}"/>
          </ac:grpSpMkLst>
        </pc:grpChg>
        <pc:grpChg chg="mod">
          <ac:chgData name="仁園 呂" userId="eef67f80-1e14-4c90-a22b-aad4575b3ef9" providerId="ADAL" clId="{E007D48F-F65A-4DB5-8EE3-999BD313FCBD}" dt="2020-05-31T10:20:38.833" v="6684"/>
          <ac:grpSpMkLst>
            <pc:docMk/>
            <pc:sldMk cId="0" sldId="291"/>
            <ac:grpSpMk id="52281" creationId="{F74DE299-0034-4E63-AC23-231375848630}"/>
          </ac:grpSpMkLst>
        </pc:grpChg>
        <pc:grpChg chg="mod">
          <ac:chgData name="仁園 呂" userId="eef67f80-1e14-4c90-a22b-aad4575b3ef9" providerId="ADAL" clId="{E007D48F-F65A-4DB5-8EE3-999BD313FCBD}" dt="2020-05-31T10:20:38.833" v="6684"/>
          <ac:grpSpMkLst>
            <pc:docMk/>
            <pc:sldMk cId="0" sldId="291"/>
            <ac:grpSpMk id="52282" creationId="{3FC9AD48-C61D-4577-A57C-BC459B7286B7}"/>
          </ac:grpSpMkLst>
        </pc:grpChg>
        <pc:grpChg chg="del mod">
          <ac:chgData name="仁園 呂" userId="eef67f80-1e14-4c90-a22b-aad4575b3ef9" providerId="ADAL" clId="{E007D48F-F65A-4DB5-8EE3-999BD313FCBD}" dt="2020-05-31T10:20:45.546" v="6695"/>
          <ac:grpSpMkLst>
            <pc:docMk/>
            <pc:sldMk cId="0" sldId="291"/>
            <ac:grpSpMk id="52287" creationId="{A8A12EAB-01D8-4160-BC0C-0C1958B0D9E6}"/>
          </ac:grpSpMkLst>
        </pc:grpChg>
        <pc:grpChg chg="mod">
          <ac:chgData name="仁園 呂" userId="eef67f80-1e14-4c90-a22b-aad4575b3ef9" providerId="ADAL" clId="{E007D48F-F65A-4DB5-8EE3-999BD313FCBD}" dt="2020-05-31T10:20:45.546" v="6695"/>
          <ac:grpSpMkLst>
            <pc:docMk/>
            <pc:sldMk cId="0" sldId="291"/>
            <ac:grpSpMk id="52293" creationId="{F5A40DBA-C8CB-4EE6-B2CC-53C92E856E8D}"/>
          </ac:grpSpMkLst>
        </pc:grpChg>
        <pc:grpChg chg="mod">
          <ac:chgData name="仁園 呂" userId="eef67f80-1e14-4c90-a22b-aad4575b3ef9" providerId="ADAL" clId="{E007D48F-F65A-4DB5-8EE3-999BD313FCBD}" dt="2020-05-31T10:21:08.643" v="6718"/>
          <ac:grpSpMkLst>
            <pc:docMk/>
            <pc:sldMk cId="0" sldId="291"/>
            <ac:grpSpMk id="52306" creationId="{67C7CE8F-723F-4466-B500-F722B070FDD6}"/>
          </ac:grpSpMkLst>
        </pc:grpChg>
        <pc:grpChg chg="mod">
          <ac:chgData name="仁園 呂" userId="eef67f80-1e14-4c90-a22b-aad4575b3ef9" providerId="ADAL" clId="{E007D48F-F65A-4DB5-8EE3-999BD313FCBD}" dt="2020-05-31T11:54:12.368" v="6727"/>
          <ac:grpSpMkLst>
            <pc:docMk/>
            <pc:sldMk cId="0" sldId="291"/>
            <ac:grpSpMk id="52311" creationId="{26224877-0A00-49EA-AD22-99E7D40F2C76}"/>
          </ac:grpSpMkLst>
        </pc:grpChg>
        <pc:grpChg chg="mod">
          <ac:chgData name="仁園 呂" userId="eef67f80-1e14-4c90-a22b-aad4575b3ef9" providerId="ADAL" clId="{E007D48F-F65A-4DB5-8EE3-999BD313FCBD}" dt="2020-05-31T11:54:20.113" v="6730"/>
          <ac:grpSpMkLst>
            <pc:docMk/>
            <pc:sldMk cId="0" sldId="291"/>
            <ac:grpSpMk id="52314" creationId="{61BBDE07-E4FC-43ED-8388-D6C729022227}"/>
          </ac:grpSpMkLst>
        </pc:grpChg>
        <pc:grpChg chg="mod">
          <ac:chgData name="仁園 呂" userId="eef67f80-1e14-4c90-a22b-aad4575b3ef9" providerId="ADAL" clId="{E007D48F-F65A-4DB5-8EE3-999BD313FCBD}" dt="2020-05-31T11:54:25.082" v="6735"/>
          <ac:grpSpMkLst>
            <pc:docMk/>
            <pc:sldMk cId="0" sldId="291"/>
            <ac:grpSpMk id="52319" creationId="{CD63F1FA-5DA8-4A8F-9A92-FD2E6EE169BB}"/>
          </ac:grpSpMkLst>
        </pc:grpChg>
        <pc:grpChg chg="del mod">
          <ac:chgData name="仁園 呂" userId="eef67f80-1e14-4c90-a22b-aad4575b3ef9" providerId="ADAL" clId="{E007D48F-F65A-4DB5-8EE3-999BD313FCBD}" dt="2020-05-31T11:54:49.206" v="6742"/>
          <ac:grpSpMkLst>
            <pc:docMk/>
            <pc:sldMk cId="0" sldId="291"/>
            <ac:grpSpMk id="52322" creationId="{05C205F8-0A04-48C7-9316-8596C512BA5D}"/>
          </ac:grpSpMkLst>
        </pc:grpChg>
        <pc:grpChg chg="mod">
          <ac:chgData name="仁園 呂" userId="eef67f80-1e14-4c90-a22b-aad4575b3ef9" providerId="ADAL" clId="{E007D48F-F65A-4DB5-8EE3-999BD313FCBD}" dt="2020-05-31T11:54:49.206" v="6742"/>
          <ac:grpSpMkLst>
            <pc:docMk/>
            <pc:sldMk cId="0" sldId="291"/>
            <ac:grpSpMk id="52326" creationId="{86CB79CF-3A77-4848-8CB5-777E17CB18D2}"/>
          </ac:grpSpMkLst>
        </pc:grpChg>
        <pc:grpChg chg="del mod">
          <ac:chgData name="仁園 呂" userId="eef67f80-1e14-4c90-a22b-aad4575b3ef9" providerId="ADAL" clId="{E007D48F-F65A-4DB5-8EE3-999BD313FCBD}" dt="2020-05-31T11:54:53.157" v="6749"/>
          <ac:grpSpMkLst>
            <pc:docMk/>
            <pc:sldMk cId="0" sldId="291"/>
            <ac:grpSpMk id="52329" creationId="{3A58168D-F836-4C3C-ADEE-60FC0A2748D4}"/>
          </ac:grpSpMkLst>
        </pc:grpChg>
        <pc:grpChg chg="mod">
          <ac:chgData name="仁園 呂" userId="eef67f80-1e14-4c90-a22b-aad4575b3ef9" providerId="ADAL" clId="{E007D48F-F65A-4DB5-8EE3-999BD313FCBD}" dt="2020-05-31T11:55:49.816" v="6779"/>
          <ac:grpSpMkLst>
            <pc:docMk/>
            <pc:sldMk cId="0" sldId="291"/>
            <ac:grpSpMk id="52333" creationId="{E5C889B0-9545-4DFC-B71B-A809700302AB}"/>
          </ac:grpSpMkLst>
        </pc:grpChg>
        <pc:grpChg chg="mod">
          <ac:chgData name="仁園 呂" userId="eef67f80-1e14-4c90-a22b-aad4575b3ef9" providerId="ADAL" clId="{E007D48F-F65A-4DB5-8EE3-999BD313FCBD}" dt="2020-05-31T11:55:31.860" v="6761"/>
          <ac:grpSpMkLst>
            <pc:docMk/>
            <pc:sldMk cId="0" sldId="291"/>
            <ac:grpSpMk id="52343" creationId="{4945AB16-7365-4611-8D85-69D0D350DE13}"/>
          </ac:grpSpMkLst>
        </pc:grpChg>
        <pc:grpChg chg="del mod">
          <ac:chgData name="仁園 呂" userId="eef67f80-1e14-4c90-a22b-aad4575b3ef9" providerId="ADAL" clId="{E007D48F-F65A-4DB5-8EE3-999BD313FCBD}" dt="2020-05-31T11:55:43.348" v="6772"/>
          <ac:grpSpMkLst>
            <pc:docMk/>
            <pc:sldMk cId="0" sldId="291"/>
            <ac:grpSpMk id="52348" creationId="{86214F9C-654E-4565-BD8A-966FA5AD9CAD}"/>
          </ac:grpSpMkLst>
        </pc:grpChg>
        <pc:grpChg chg="mod">
          <ac:chgData name="仁園 呂" userId="eef67f80-1e14-4c90-a22b-aad4575b3ef9" providerId="ADAL" clId="{E007D48F-F65A-4DB5-8EE3-999BD313FCBD}" dt="2020-05-31T11:55:43.348" v="6772"/>
          <ac:grpSpMkLst>
            <pc:docMk/>
            <pc:sldMk cId="0" sldId="291"/>
            <ac:grpSpMk id="52354" creationId="{D320B801-383F-4E3D-ABFE-55DA3AE18FA9}"/>
          </ac:grpSpMkLst>
        </pc:grpChg>
        <pc:grpChg chg="mod">
          <ac:chgData name="仁園 呂" userId="eef67f80-1e14-4c90-a22b-aad4575b3ef9" providerId="ADAL" clId="{E007D48F-F65A-4DB5-8EE3-999BD313FCBD}" dt="2020-05-31T11:55:48.778" v="6777"/>
          <ac:grpSpMkLst>
            <pc:docMk/>
            <pc:sldMk cId="0" sldId="291"/>
            <ac:grpSpMk id="52357" creationId="{56104D6C-57A2-47BC-84B7-D726B04A8D71}"/>
          </ac:grpSpMkLst>
        </pc:grpChg>
        <pc:grpChg chg="mod">
          <ac:chgData name="仁園 呂" userId="eef67f80-1e14-4c90-a22b-aad4575b3ef9" providerId="ADAL" clId="{E007D48F-F65A-4DB5-8EE3-999BD313FCBD}" dt="2020-05-31T11:55:53.657" v="6782"/>
          <ac:grpSpMkLst>
            <pc:docMk/>
            <pc:sldMk cId="0" sldId="291"/>
            <ac:grpSpMk id="52360" creationId="{2821DCC6-FED0-4BA2-8293-E08510EA5C1A}"/>
          </ac:grpSpMkLst>
        </pc:grpChg>
        <pc:picChg chg="mod">
          <ac:chgData name="仁園 呂" userId="eef67f80-1e14-4c90-a22b-aad4575b3ef9" providerId="ADAL" clId="{E007D48F-F65A-4DB5-8EE3-999BD313FCBD}" dt="2020-05-31T10:18:07.323" v="6573" actId="14100"/>
          <ac:picMkLst>
            <pc:docMk/>
            <pc:sldMk cId="0" sldId="291"/>
            <ac:picMk id="5" creationId="{00000000-0000-0000-0000-000000000000}"/>
          </ac:picMkLst>
        </pc:picChg>
        <pc:picChg chg="mod">
          <ac:chgData name="仁園 呂" userId="eef67f80-1e14-4c90-a22b-aad4575b3ef9" providerId="ADAL" clId="{E007D48F-F65A-4DB5-8EE3-999BD313FCBD}" dt="2020-05-31T10:18:02.811" v="6572" actId="14100"/>
          <ac:picMkLst>
            <pc:docMk/>
            <pc:sldMk cId="0" sldId="291"/>
            <ac:picMk id="52226" creationId="{00000000-0000-0000-0000-000000000000}"/>
          </ac:picMkLst>
        </pc:picChg>
        <pc:inkChg chg="add">
          <ac:chgData name="仁園 呂" userId="eef67f80-1e14-4c90-a22b-aad4575b3ef9" providerId="ADAL" clId="{E007D48F-F65A-4DB5-8EE3-999BD313FCBD}" dt="2020-05-31T10:18:53.884" v="6574" actId="9405"/>
          <ac:inkMkLst>
            <pc:docMk/>
            <pc:sldMk cId="0" sldId="291"/>
            <ac:inkMk id="3" creationId="{5BED9431-3795-4509-A008-9077B95A8348}"/>
          </ac:inkMkLst>
        </pc:inkChg>
        <pc:inkChg chg="add mod">
          <ac:chgData name="仁園 呂" userId="eef67f80-1e14-4c90-a22b-aad4575b3ef9" providerId="ADAL" clId="{E007D48F-F65A-4DB5-8EE3-999BD313FCBD}" dt="2020-05-31T10:19:06.663" v="6585"/>
          <ac:inkMkLst>
            <pc:docMk/>
            <pc:sldMk cId="0" sldId="291"/>
            <ac:inkMk id="4" creationId="{157D8B45-75BE-44FF-837C-17F69605FC6F}"/>
          </ac:inkMkLst>
        </pc:inkChg>
        <pc:inkChg chg="add mod">
          <ac:chgData name="仁園 呂" userId="eef67f80-1e14-4c90-a22b-aad4575b3ef9" providerId="ADAL" clId="{E007D48F-F65A-4DB5-8EE3-999BD313FCBD}" dt="2020-05-31T10:19:06.663" v="6585"/>
          <ac:inkMkLst>
            <pc:docMk/>
            <pc:sldMk cId="0" sldId="291"/>
            <ac:inkMk id="8" creationId="{D83268D8-A82E-4256-9859-8AD82522BA0B}"/>
          </ac:inkMkLst>
        </pc:inkChg>
        <pc:inkChg chg="add mod">
          <ac:chgData name="仁園 呂" userId="eef67f80-1e14-4c90-a22b-aad4575b3ef9" providerId="ADAL" clId="{E007D48F-F65A-4DB5-8EE3-999BD313FCBD}" dt="2020-05-31T10:19:06.663" v="6585"/>
          <ac:inkMkLst>
            <pc:docMk/>
            <pc:sldMk cId="0" sldId="291"/>
            <ac:inkMk id="9" creationId="{5F42667E-ABFF-4803-9EC3-8DB2ABFB6931}"/>
          </ac:inkMkLst>
        </pc:inkChg>
        <pc:inkChg chg="add mod">
          <ac:chgData name="仁園 呂" userId="eef67f80-1e14-4c90-a22b-aad4575b3ef9" providerId="ADAL" clId="{E007D48F-F65A-4DB5-8EE3-999BD313FCBD}" dt="2020-05-31T10:19:06.663" v="6585"/>
          <ac:inkMkLst>
            <pc:docMk/>
            <pc:sldMk cId="0" sldId="291"/>
            <ac:inkMk id="10" creationId="{545F7F7A-014A-4659-88E4-130E3F0C8966}"/>
          </ac:inkMkLst>
        </pc:inkChg>
        <pc:inkChg chg="add mod">
          <ac:chgData name="仁園 呂" userId="eef67f80-1e14-4c90-a22b-aad4575b3ef9" providerId="ADAL" clId="{E007D48F-F65A-4DB5-8EE3-999BD313FCBD}" dt="2020-05-31T10:19:06.663" v="6585"/>
          <ac:inkMkLst>
            <pc:docMk/>
            <pc:sldMk cId="0" sldId="291"/>
            <ac:inkMk id="13" creationId="{7B41562C-ED27-4CDA-838C-75099B78157F}"/>
          </ac:inkMkLst>
        </pc:inkChg>
        <pc:inkChg chg="add mod">
          <ac:chgData name="仁園 呂" userId="eef67f80-1e14-4c90-a22b-aad4575b3ef9" providerId="ADAL" clId="{E007D48F-F65A-4DB5-8EE3-999BD313FCBD}" dt="2020-05-31T10:19:06.663" v="6585"/>
          <ac:inkMkLst>
            <pc:docMk/>
            <pc:sldMk cId="0" sldId="291"/>
            <ac:inkMk id="14" creationId="{0D4EAAF4-8E30-4124-99EF-B84AD09CA1D3}"/>
          </ac:inkMkLst>
        </pc:inkChg>
        <pc:inkChg chg="add mod">
          <ac:chgData name="仁園 呂" userId="eef67f80-1e14-4c90-a22b-aad4575b3ef9" providerId="ADAL" clId="{E007D48F-F65A-4DB5-8EE3-999BD313FCBD}" dt="2020-05-31T10:19:06.663" v="6585"/>
          <ac:inkMkLst>
            <pc:docMk/>
            <pc:sldMk cId="0" sldId="291"/>
            <ac:inkMk id="15" creationId="{E2701EC3-96DC-431D-B84A-E62EBD13087A}"/>
          </ac:inkMkLst>
        </pc:inkChg>
        <pc:inkChg chg="add mod">
          <ac:chgData name="仁園 呂" userId="eef67f80-1e14-4c90-a22b-aad4575b3ef9" providerId="ADAL" clId="{E007D48F-F65A-4DB5-8EE3-999BD313FCBD}" dt="2020-05-31T10:19:06.663" v="6585"/>
          <ac:inkMkLst>
            <pc:docMk/>
            <pc:sldMk cId="0" sldId="291"/>
            <ac:inkMk id="16" creationId="{CBFF52A2-F74D-4714-8BD0-335421E72B40}"/>
          </ac:inkMkLst>
        </pc:inkChg>
        <pc:inkChg chg="add mod">
          <ac:chgData name="仁園 呂" userId="eef67f80-1e14-4c90-a22b-aad4575b3ef9" providerId="ADAL" clId="{E007D48F-F65A-4DB5-8EE3-999BD313FCBD}" dt="2020-05-31T10:19:06.663" v="6585"/>
          <ac:inkMkLst>
            <pc:docMk/>
            <pc:sldMk cId="0" sldId="291"/>
            <ac:inkMk id="17" creationId="{5C8012D6-545E-4AE7-B9DD-66846472B743}"/>
          </ac:inkMkLst>
        </pc:inkChg>
        <pc:inkChg chg="add mod">
          <ac:chgData name="仁園 呂" userId="eef67f80-1e14-4c90-a22b-aad4575b3ef9" providerId="ADAL" clId="{E007D48F-F65A-4DB5-8EE3-999BD313FCBD}" dt="2020-05-31T10:19:22.568" v="6595"/>
          <ac:inkMkLst>
            <pc:docMk/>
            <pc:sldMk cId="0" sldId="291"/>
            <ac:inkMk id="19" creationId="{28873477-C6A5-4512-AC8D-9A43F5557786}"/>
          </ac:inkMkLst>
        </pc:inkChg>
        <pc:inkChg chg="add mod">
          <ac:chgData name="仁園 呂" userId="eef67f80-1e14-4c90-a22b-aad4575b3ef9" providerId="ADAL" clId="{E007D48F-F65A-4DB5-8EE3-999BD313FCBD}" dt="2020-05-31T10:19:22.568" v="6595"/>
          <ac:inkMkLst>
            <pc:docMk/>
            <pc:sldMk cId="0" sldId="291"/>
            <ac:inkMk id="20" creationId="{B69E2889-110D-4953-BF4C-54FF6441A1B3}"/>
          </ac:inkMkLst>
        </pc:inkChg>
        <pc:inkChg chg="add mod">
          <ac:chgData name="仁園 呂" userId="eef67f80-1e14-4c90-a22b-aad4575b3ef9" providerId="ADAL" clId="{E007D48F-F65A-4DB5-8EE3-999BD313FCBD}" dt="2020-05-31T10:19:22.568" v="6595"/>
          <ac:inkMkLst>
            <pc:docMk/>
            <pc:sldMk cId="0" sldId="291"/>
            <ac:inkMk id="22" creationId="{118536E9-8C86-4DE3-8463-B38F3132B45C}"/>
          </ac:inkMkLst>
        </pc:inkChg>
        <pc:inkChg chg="add mod">
          <ac:chgData name="仁園 呂" userId="eef67f80-1e14-4c90-a22b-aad4575b3ef9" providerId="ADAL" clId="{E007D48F-F65A-4DB5-8EE3-999BD313FCBD}" dt="2020-05-31T10:19:22.568" v="6595"/>
          <ac:inkMkLst>
            <pc:docMk/>
            <pc:sldMk cId="0" sldId="291"/>
            <ac:inkMk id="23" creationId="{6AB5D20D-5261-4896-98BE-8817046BFC25}"/>
          </ac:inkMkLst>
        </pc:inkChg>
        <pc:inkChg chg="add mod">
          <ac:chgData name="仁園 呂" userId="eef67f80-1e14-4c90-a22b-aad4575b3ef9" providerId="ADAL" clId="{E007D48F-F65A-4DB5-8EE3-999BD313FCBD}" dt="2020-05-31T10:19:22.568" v="6595"/>
          <ac:inkMkLst>
            <pc:docMk/>
            <pc:sldMk cId="0" sldId="291"/>
            <ac:inkMk id="24" creationId="{E1D97634-9D4C-4985-9B3E-CF215B249D5A}"/>
          </ac:inkMkLst>
        </pc:inkChg>
        <pc:inkChg chg="add mod">
          <ac:chgData name="仁園 呂" userId="eef67f80-1e14-4c90-a22b-aad4575b3ef9" providerId="ADAL" clId="{E007D48F-F65A-4DB5-8EE3-999BD313FCBD}" dt="2020-05-31T10:19:22.568" v="6595"/>
          <ac:inkMkLst>
            <pc:docMk/>
            <pc:sldMk cId="0" sldId="291"/>
            <ac:inkMk id="25" creationId="{0FC254DA-35DF-4390-9B61-201DC8DFA06A}"/>
          </ac:inkMkLst>
        </pc:inkChg>
        <pc:inkChg chg="add mod">
          <ac:chgData name="仁園 呂" userId="eef67f80-1e14-4c90-a22b-aad4575b3ef9" providerId="ADAL" clId="{E007D48F-F65A-4DB5-8EE3-999BD313FCBD}" dt="2020-05-31T10:19:22.568" v="6595"/>
          <ac:inkMkLst>
            <pc:docMk/>
            <pc:sldMk cId="0" sldId="291"/>
            <ac:inkMk id="26" creationId="{8F5666DB-004E-490E-BB56-D8084CD3A16D}"/>
          </ac:inkMkLst>
        </pc:inkChg>
        <pc:inkChg chg="add mod">
          <ac:chgData name="仁園 呂" userId="eef67f80-1e14-4c90-a22b-aad4575b3ef9" providerId="ADAL" clId="{E007D48F-F65A-4DB5-8EE3-999BD313FCBD}" dt="2020-05-31T10:19:22.568" v="6595"/>
          <ac:inkMkLst>
            <pc:docMk/>
            <pc:sldMk cId="0" sldId="291"/>
            <ac:inkMk id="27" creationId="{912EBF79-8140-44C1-AD1F-A084B915D190}"/>
          </ac:inkMkLst>
        </pc:inkChg>
        <pc:inkChg chg="add">
          <ac:chgData name="仁園 呂" userId="eef67f80-1e14-4c90-a22b-aad4575b3ef9" providerId="ADAL" clId="{E007D48F-F65A-4DB5-8EE3-999BD313FCBD}" dt="2020-05-31T10:19:27.898" v="6596" actId="9405"/>
          <ac:inkMkLst>
            <pc:docMk/>
            <pc:sldMk cId="0" sldId="291"/>
            <ac:inkMk id="29" creationId="{14AF2EDD-B9A6-4536-AE23-59939662B284}"/>
          </ac:inkMkLst>
        </pc:inkChg>
        <pc:inkChg chg="add mod">
          <ac:chgData name="仁園 呂" userId="eef67f80-1e14-4c90-a22b-aad4575b3ef9" providerId="ADAL" clId="{E007D48F-F65A-4DB5-8EE3-999BD313FCBD}" dt="2020-05-31T10:19:33.202" v="6603"/>
          <ac:inkMkLst>
            <pc:docMk/>
            <pc:sldMk cId="0" sldId="291"/>
            <ac:inkMk id="30" creationId="{A67F9BCD-B7EB-4F49-976C-DB085FE68A57}"/>
          </ac:inkMkLst>
        </pc:inkChg>
        <pc:inkChg chg="add mod">
          <ac:chgData name="仁園 呂" userId="eef67f80-1e14-4c90-a22b-aad4575b3ef9" providerId="ADAL" clId="{E007D48F-F65A-4DB5-8EE3-999BD313FCBD}" dt="2020-05-31T10:19:33.202" v="6603"/>
          <ac:inkMkLst>
            <pc:docMk/>
            <pc:sldMk cId="0" sldId="291"/>
            <ac:inkMk id="31" creationId="{1EF8832F-BE98-4729-972E-C1F4E3CF7025}"/>
          </ac:inkMkLst>
        </pc:inkChg>
        <pc:inkChg chg="add mod">
          <ac:chgData name="仁園 呂" userId="eef67f80-1e14-4c90-a22b-aad4575b3ef9" providerId="ADAL" clId="{E007D48F-F65A-4DB5-8EE3-999BD313FCBD}" dt="2020-05-31T10:19:33.202" v="6603"/>
          <ac:inkMkLst>
            <pc:docMk/>
            <pc:sldMk cId="0" sldId="291"/>
            <ac:inkMk id="32" creationId="{EC48D664-937F-4013-B0E3-C2693A5E7249}"/>
          </ac:inkMkLst>
        </pc:inkChg>
        <pc:inkChg chg="add mod">
          <ac:chgData name="仁園 呂" userId="eef67f80-1e14-4c90-a22b-aad4575b3ef9" providerId="ADAL" clId="{E007D48F-F65A-4DB5-8EE3-999BD313FCBD}" dt="2020-05-31T10:19:33.202" v="6603"/>
          <ac:inkMkLst>
            <pc:docMk/>
            <pc:sldMk cId="0" sldId="291"/>
            <ac:inkMk id="33" creationId="{E4BA035C-3B7F-46D6-A56A-28772E1AF33A}"/>
          </ac:inkMkLst>
        </pc:inkChg>
        <pc:inkChg chg="add mod">
          <ac:chgData name="仁園 呂" userId="eef67f80-1e14-4c90-a22b-aad4575b3ef9" providerId="ADAL" clId="{E007D48F-F65A-4DB5-8EE3-999BD313FCBD}" dt="2020-05-31T10:19:33.202" v="6603"/>
          <ac:inkMkLst>
            <pc:docMk/>
            <pc:sldMk cId="0" sldId="291"/>
            <ac:inkMk id="34" creationId="{C4784775-CFBD-402E-8D42-4B08DE35FADA}"/>
          </ac:inkMkLst>
        </pc:inkChg>
        <pc:inkChg chg="add mod">
          <ac:chgData name="仁園 呂" userId="eef67f80-1e14-4c90-a22b-aad4575b3ef9" providerId="ADAL" clId="{E007D48F-F65A-4DB5-8EE3-999BD313FCBD}" dt="2020-05-31T10:19:33.202" v="6603"/>
          <ac:inkMkLst>
            <pc:docMk/>
            <pc:sldMk cId="0" sldId="291"/>
            <ac:inkMk id="35" creationId="{D00146FA-38AD-4DCC-B643-3BFDDBF5F988}"/>
          </ac:inkMkLst>
        </pc:inkChg>
        <pc:inkChg chg="add mod">
          <ac:chgData name="仁園 呂" userId="eef67f80-1e14-4c90-a22b-aad4575b3ef9" providerId="ADAL" clId="{E007D48F-F65A-4DB5-8EE3-999BD313FCBD}" dt="2020-05-31T10:19:37.576" v="6609"/>
          <ac:inkMkLst>
            <pc:docMk/>
            <pc:sldMk cId="0" sldId="291"/>
            <ac:inkMk id="37" creationId="{374C1745-7543-4673-9AEE-C17FC824F524}"/>
          </ac:inkMkLst>
        </pc:inkChg>
        <pc:inkChg chg="add mod">
          <ac:chgData name="仁園 呂" userId="eef67f80-1e14-4c90-a22b-aad4575b3ef9" providerId="ADAL" clId="{E007D48F-F65A-4DB5-8EE3-999BD313FCBD}" dt="2020-05-31T10:19:37.576" v="6609"/>
          <ac:inkMkLst>
            <pc:docMk/>
            <pc:sldMk cId="0" sldId="291"/>
            <ac:inkMk id="38" creationId="{A294C24D-48A2-4C76-A57B-0BBD0F4A9042}"/>
          </ac:inkMkLst>
        </pc:inkChg>
        <pc:inkChg chg="add mod">
          <ac:chgData name="仁園 呂" userId="eef67f80-1e14-4c90-a22b-aad4575b3ef9" providerId="ADAL" clId="{E007D48F-F65A-4DB5-8EE3-999BD313FCBD}" dt="2020-05-31T10:19:37.576" v="6609"/>
          <ac:inkMkLst>
            <pc:docMk/>
            <pc:sldMk cId="0" sldId="291"/>
            <ac:inkMk id="39" creationId="{AD7F203D-9342-4452-AD43-475A24A4FF29}"/>
          </ac:inkMkLst>
        </pc:inkChg>
        <pc:inkChg chg="add mod">
          <ac:chgData name="仁園 呂" userId="eef67f80-1e14-4c90-a22b-aad4575b3ef9" providerId="ADAL" clId="{E007D48F-F65A-4DB5-8EE3-999BD313FCBD}" dt="2020-05-31T10:19:37.576" v="6609"/>
          <ac:inkMkLst>
            <pc:docMk/>
            <pc:sldMk cId="0" sldId="291"/>
            <ac:inkMk id="41" creationId="{8D7A8AAC-EC1C-46F1-9E73-2F9BFB8F85D7}"/>
          </ac:inkMkLst>
        </pc:inkChg>
        <pc:inkChg chg="add mod">
          <ac:chgData name="仁園 呂" userId="eef67f80-1e14-4c90-a22b-aad4575b3ef9" providerId="ADAL" clId="{E007D48F-F65A-4DB5-8EE3-999BD313FCBD}" dt="2020-05-31T10:19:45" v="6617"/>
          <ac:inkMkLst>
            <pc:docMk/>
            <pc:sldMk cId="0" sldId="291"/>
            <ac:inkMk id="43" creationId="{F7AB6C97-C96C-43FD-98A4-03924643540D}"/>
          </ac:inkMkLst>
        </pc:inkChg>
        <pc:inkChg chg="add mod">
          <ac:chgData name="仁園 呂" userId="eef67f80-1e14-4c90-a22b-aad4575b3ef9" providerId="ADAL" clId="{E007D48F-F65A-4DB5-8EE3-999BD313FCBD}" dt="2020-05-31T10:19:45" v="6617"/>
          <ac:inkMkLst>
            <pc:docMk/>
            <pc:sldMk cId="0" sldId="291"/>
            <ac:inkMk id="44" creationId="{5BC092C3-7839-4E2F-87BC-EE74D1CA7499}"/>
          </ac:inkMkLst>
        </pc:inkChg>
        <pc:inkChg chg="add mod">
          <ac:chgData name="仁園 呂" userId="eef67f80-1e14-4c90-a22b-aad4575b3ef9" providerId="ADAL" clId="{E007D48F-F65A-4DB5-8EE3-999BD313FCBD}" dt="2020-05-31T10:19:45" v="6617"/>
          <ac:inkMkLst>
            <pc:docMk/>
            <pc:sldMk cId="0" sldId="291"/>
            <ac:inkMk id="46" creationId="{3904F477-A26A-4A12-99BE-AC1196120EC5}"/>
          </ac:inkMkLst>
        </pc:inkChg>
        <pc:inkChg chg="add mod">
          <ac:chgData name="仁園 呂" userId="eef67f80-1e14-4c90-a22b-aad4575b3ef9" providerId="ADAL" clId="{E007D48F-F65A-4DB5-8EE3-999BD313FCBD}" dt="2020-05-31T10:19:45" v="6617"/>
          <ac:inkMkLst>
            <pc:docMk/>
            <pc:sldMk cId="0" sldId="291"/>
            <ac:inkMk id="47" creationId="{4EA4D16F-B1FD-405C-BEAE-5DD708C3C703}"/>
          </ac:inkMkLst>
        </pc:inkChg>
        <pc:inkChg chg="add mod">
          <ac:chgData name="仁園 呂" userId="eef67f80-1e14-4c90-a22b-aad4575b3ef9" providerId="ADAL" clId="{E007D48F-F65A-4DB5-8EE3-999BD313FCBD}" dt="2020-05-31T10:19:45" v="6617"/>
          <ac:inkMkLst>
            <pc:docMk/>
            <pc:sldMk cId="0" sldId="291"/>
            <ac:inkMk id="48" creationId="{13C36380-79C6-4EAA-AB18-FDB594E121DE}"/>
          </ac:inkMkLst>
        </pc:inkChg>
        <pc:inkChg chg="add mod">
          <ac:chgData name="仁園 呂" userId="eef67f80-1e14-4c90-a22b-aad4575b3ef9" providerId="ADAL" clId="{E007D48F-F65A-4DB5-8EE3-999BD313FCBD}" dt="2020-05-31T10:19:45" v="6617"/>
          <ac:inkMkLst>
            <pc:docMk/>
            <pc:sldMk cId="0" sldId="291"/>
            <ac:inkMk id="49" creationId="{D7033EC1-5B9B-4C62-8262-8E6590261EE2}"/>
          </ac:inkMkLst>
        </pc:inkChg>
        <pc:inkChg chg="add del mod">
          <ac:chgData name="仁園 呂" userId="eef67f80-1e14-4c90-a22b-aad4575b3ef9" providerId="ADAL" clId="{E007D48F-F65A-4DB5-8EE3-999BD313FCBD}" dt="2020-05-31T10:21:01.635" v="6701"/>
          <ac:inkMkLst>
            <pc:docMk/>
            <pc:sldMk cId="0" sldId="291"/>
            <ac:inkMk id="51" creationId="{22F91DE5-5662-465C-B7C3-32300FB9B71D}"/>
          </ac:inkMkLst>
        </pc:inkChg>
        <pc:inkChg chg="add del mod">
          <ac:chgData name="仁園 呂" userId="eef67f80-1e14-4c90-a22b-aad4575b3ef9" providerId="ADAL" clId="{E007D48F-F65A-4DB5-8EE3-999BD313FCBD}" dt="2020-05-31T10:21:01.636" v="6704"/>
          <ac:inkMkLst>
            <pc:docMk/>
            <pc:sldMk cId="0" sldId="291"/>
            <ac:inkMk id="52" creationId="{0D69ABF3-A450-4AE8-BFC7-D373F2BAB9D2}"/>
          </ac:inkMkLst>
        </pc:inkChg>
        <pc:inkChg chg="add del mod">
          <ac:chgData name="仁園 呂" userId="eef67f80-1e14-4c90-a22b-aad4575b3ef9" providerId="ADAL" clId="{E007D48F-F65A-4DB5-8EE3-999BD313FCBD}" dt="2020-05-31T10:21:01.635" v="6699"/>
          <ac:inkMkLst>
            <pc:docMk/>
            <pc:sldMk cId="0" sldId="291"/>
            <ac:inkMk id="53" creationId="{E54BC8C3-B555-4E05-A3F6-9F78F0A55225}"/>
          </ac:inkMkLst>
        </pc:inkChg>
        <pc:inkChg chg="add del mod">
          <ac:chgData name="仁園 呂" userId="eef67f80-1e14-4c90-a22b-aad4575b3ef9" providerId="ADAL" clId="{E007D48F-F65A-4DB5-8EE3-999BD313FCBD}" dt="2020-05-31T10:21:01.636" v="6705"/>
          <ac:inkMkLst>
            <pc:docMk/>
            <pc:sldMk cId="0" sldId="291"/>
            <ac:inkMk id="54" creationId="{077F96C7-99A1-400D-B1E0-5489E645A452}"/>
          </ac:inkMkLst>
        </pc:inkChg>
        <pc:inkChg chg="add del mod">
          <ac:chgData name="仁園 呂" userId="eef67f80-1e14-4c90-a22b-aad4575b3ef9" providerId="ADAL" clId="{E007D48F-F65A-4DB5-8EE3-999BD313FCBD}" dt="2020-05-31T10:21:01.634" v="6696"/>
          <ac:inkMkLst>
            <pc:docMk/>
            <pc:sldMk cId="0" sldId="291"/>
            <ac:inkMk id="55" creationId="{B77F3F96-6F46-438C-BFAB-6D33F61D2C4A}"/>
          </ac:inkMkLst>
        </pc:inkChg>
        <pc:inkChg chg="add del mod">
          <ac:chgData name="仁園 呂" userId="eef67f80-1e14-4c90-a22b-aad4575b3ef9" providerId="ADAL" clId="{E007D48F-F65A-4DB5-8EE3-999BD313FCBD}" dt="2020-05-31T10:21:01.636" v="6702"/>
          <ac:inkMkLst>
            <pc:docMk/>
            <pc:sldMk cId="0" sldId="291"/>
            <ac:inkMk id="56" creationId="{14309123-268A-43A8-B4E5-28012D351032}"/>
          </ac:inkMkLst>
        </pc:inkChg>
        <pc:inkChg chg="add del mod">
          <ac:chgData name="仁園 呂" userId="eef67f80-1e14-4c90-a22b-aad4575b3ef9" providerId="ADAL" clId="{E007D48F-F65A-4DB5-8EE3-999BD313FCBD}" dt="2020-05-31T10:21:01.636" v="6703"/>
          <ac:inkMkLst>
            <pc:docMk/>
            <pc:sldMk cId="0" sldId="291"/>
            <ac:inkMk id="57" creationId="{963282E6-0C37-4C31-82DF-F6118689A640}"/>
          </ac:inkMkLst>
        </pc:inkChg>
        <pc:inkChg chg="add del mod">
          <ac:chgData name="仁園 呂" userId="eef67f80-1e14-4c90-a22b-aad4575b3ef9" providerId="ADAL" clId="{E007D48F-F65A-4DB5-8EE3-999BD313FCBD}" dt="2020-05-31T10:21:01.635" v="6700"/>
          <ac:inkMkLst>
            <pc:docMk/>
            <pc:sldMk cId="0" sldId="291"/>
            <ac:inkMk id="58" creationId="{F8166415-7D56-43AE-A455-F0339B12ADE7}"/>
          </ac:inkMkLst>
        </pc:inkChg>
        <pc:inkChg chg="add del mod">
          <ac:chgData name="仁園 呂" userId="eef67f80-1e14-4c90-a22b-aad4575b3ef9" providerId="ADAL" clId="{E007D48F-F65A-4DB5-8EE3-999BD313FCBD}" dt="2020-05-31T10:21:01.635" v="6698"/>
          <ac:inkMkLst>
            <pc:docMk/>
            <pc:sldMk cId="0" sldId="291"/>
            <ac:inkMk id="59" creationId="{70169F96-ADC7-45B5-BDA1-30FF49270F2C}"/>
          </ac:inkMkLst>
        </pc:inkChg>
        <pc:inkChg chg="add del mod">
          <ac:chgData name="仁園 呂" userId="eef67f80-1e14-4c90-a22b-aad4575b3ef9" providerId="ADAL" clId="{E007D48F-F65A-4DB5-8EE3-999BD313FCBD}" dt="2020-05-31T10:21:01.634" v="6697"/>
          <ac:inkMkLst>
            <pc:docMk/>
            <pc:sldMk cId="0" sldId="291"/>
            <ac:inkMk id="60" creationId="{366392AD-5B29-4A02-B530-9196E7D04761}"/>
          </ac:inkMkLst>
        </pc:inkChg>
        <pc:inkChg chg="add mod">
          <ac:chgData name="仁園 呂" userId="eef67f80-1e14-4c90-a22b-aad4575b3ef9" providerId="ADAL" clId="{E007D48F-F65A-4DB5-8EE3-999BD313FCBD}" dt="2020-05-31T10:20:01.028" v="6632"/>
          <ac:inkMkLst>
            <pc:docMk/>
            <pc:sldMk cId="0" sldId="291"/>
            <ac:inkMk id="62" creationId="{255956FA-5C6E-41AD-8CED-AC89535DC721}"/>
          </ac:inkMkLst>
        </pc:inkChg>
        <pc:inkChg chg="add mod">
          <ac:chgData name="仁園 呂" userId="eef67f80-1e14-4c90-a22b-aad4575b3ef9" providerId="ADAL" clId="{E007D48F-F65A-4DB5-8EE3-999BD313FCBD}" dt="2020-05-31T10:20:01.028" v="6632"/>
          <ac:inkMkLst>
            <pc:docMk/>
            <pc:sldMk cId="0" sldId="291"/>
            <ac:inkMk id="63" creationId="{9533CFF6-66F3-49C5-B315-799C97EF3366}"/>
          </ac:inkMkLst>
        </pc:inkChg>
        <pc:inkChg chg="add mod">
          <ac:chgData name="仁園 呂" userId="eef67f80-1e14-4c90-a22b-aad4575b3ef9" providerId="ADAL" clId="{E007D48F-F65A-4DB5-8EE3-999BD313FCBD}" dt="2020-05-31T10:20:01.028" v="6632"/>
          <ac:inkMkLst>
            <pc:docMk/>
            <pc:sldMk cId="0" sldId="291"/>
            <ac:inkMk id="52224" creationId="{67459957-55F7-45C7-866E-A848EA725CF7}"/>
          </ac:inkMkLst>
        </pc:inkChg>
        <pc:inkChg chg="add mod">
          <ac:chgData name="仁園 呂" userId="eef67f80-1e14-4c90-a22b-aad4575b3ef9" providerId="ADAL" clId="{E007D48F-F65A-4DB5-8EE3-999BD313FCBD}" dt="2020-05-31T10:20:08.223" v="6647"/>
          <ac:inkMkLst>
            <pc:docMk/>
            <pc:sldMk cId="0" sldId="291"/>
            <ac:inkMk id="52227" creationId="{83736F06-6970-427A-8494-5854A6833547}"/>
          </ac:inkMkLst>
        </pc:inkChg>
        <pc:inkChg chg="add mod">
          <ac:chgData name="仁園 呂" userId="eef67f80-1e14-4c90-a22b-aad4575b3ef9" providerId="ADAL" clId="{E007D48F-F65A-4DB5-8EE3-999BD313FCBD}" dt="2020-05-31T10:20:08.223" v="6647"/>
          <ac:inkMkLst>
            <pc:docMk/>
            <pc:sldMk cId="0" sldId="291"/>
            <ac:inkMk id="52228" creationId="{CE564545-78CB-4E7E-A3D4-3C614987A970}"/>
          </ac:inkMkLst>
        </pc:inkChg>
        <pc:inkChg chg="add mod">
          <ac:chgData name="仁園 呂" userId="eef67f80-1e14-4c90-a22b-aad4575b3ef9" providerId="ADAL" clId="{E007D48F-F65A-4DB5-8EE3-999BD313FCBD}" dt="2020-05-31T10:20:08.223" v="6647"/>
          <ac:inkMkLst>
            <pc:docMk/>
            <pc:sldMk cId="0" sldId="291"/>
            <ac:inkMk id="52229" creationId="{32B85089-C846-4FED-9D8B-B98095AF51B0}"/>
          </ac:inkMkLst>
        </pc:inkChg>
        <pc:inkChg chg="add mod">
          <ac:chgData name="仁園 呂" userId="eef67f80-1e14-4c90-a22b-aad4575b3ef9" providerId="ADAL" clId="{E007D48F-F65A-4DB5-8EE3-999BD313FCBD}" dt="2020-05-31T10:20:08.223" v="6647"/>
          <ac:inkMkLst>
            <pc:docMk/>
            <pc:sldMk cId="0" sldId="291"/>
            <ac:inkMk id="52230" creationId="{654FF2C2-6B68-41B7-8213-10BC4E87FFB4}"/>
          </ac:inkMkLst>
        </pc:inkChg>
        <pc:inkChg chg="add mod">
          <ac:chgData name="仁園 呂" userId="eef67f80-1e14-4c90-a22b-aad4575b3ef9" providerId="ADAL" clId="{E007D48F-F65A-4DB5-8EE3-999BD313FCBD}" dt="2020-05-31T10:20:08.223" v="6647"/>
          <ac:inkMkLst>
            <pc:docMk/>
            <pc:sldMk cId="0" sldId="291"/>
            <ac:inkMk id="52231" creationId="{A867F804-DED8-4061-8E86-4511C3454835}"/>
          </ac:inkMkLst>
        </pc:inkChg>
        <pc:inkChg chg="add mod">
          <ac:chgData name="仁園 呂" userId="eef67f80-1e14-4c90-a22b-aad4575b3ef9" providerId="ADAL" clId="{E007D48F-F65A-4DB5-8EE3-999BD313FCBD}" dt="2020-05-31T10:20:08.223" v="6647"/>
          <ac:inkMkLst>
            <pc:docMk/>
            <pc:sldMk cId="0" sldId="291"/>
            <ac:inkMk id="52233" creationId="{77990B2D-9231-49D9-885B-6674EDD974FC}"/>
          </ac:inkMkLst>
        </pc:inkChg>
        <pc:inkChg chg="add mod">
          <ac:chgData name="仁園 呂" userId="eef67f80-1e14-4c90-a22b-aad4575b3ef9" providerId="ADAL" clId="{E007D48F-F65A-4DB5-8EE3-999BD313FCBD}" dt="2020-05-31T10:20:08.223" v="6647"/>
          <ac:inkMkLst>
            <pc:docMk/>
            <pc:sldMk cId="0" sldId="291"/>
            <ac:inkMk id="52234" creationId="{BB6C3434-54D7-4773-ACFD-8CFEFD60F7B2}"/>
          </ac:inkMkLst>
        </pc:inkChg>
        <pc:inkChg chg="add mod">
          <ac:chgData name="仁園 呂" userId="eef67f80-1e14-4c90-a22b-aad4575b3ef9" providerId="ADAL" clId="{E007D48F-F65A-4DB5-8EE3-999BD313FCBD}" dt="2020-05-31T10:20:08.223" v="6647"/>
          <ac:inkMkLst>
            <pc:docMk/>
            <pc:sldMk cId="0" sldId="291"/>
            <ac:inkMk id="52235" creationId="{B4E66525-569E-4C62-AFE8-ED6029FCDFED}"/>
          </ac:inkMkLst>
        </pc:inkChg>
        <pc:inkChg chg="add mod">
          <ac:chgData name="仁園 呂" userId="eef67f80-1e14-4c90-a22b-aad4575b3ef9" providerId="ADAL" clId="{E007D48F-F65A-4DB5-8EE3-999BD313FCBD}" dt="2020-05-31T10:20:08.223" v="6647"/>
          <ac:inkMkLst>
            <pc:docMk/>
            <pc:sldMk cId="0" sldId="291"/>
            <ac:inkMk id="52236" creationId="{A907D20A-9D72-4FBB-BC83-3B3DA7A0BC9A}"/>
          </ac:inkMkLst>
        </pc:inkChg>
        <pc:inkChg chg="add mod">
          <ac:chgData name="仁園 呂" userId="eef67f80-1e14-4c90-a22b-aad4575b3ef9" providerId="ADAL" clId="{E007D48F-F65A-4DB5-8EE3-999BD313FCBD}" dt="2020-05-31T10:20:08.223" v="6647"/>
          <ac:inkMkLst>
            <pc:docMk/>
            <pc:sldMk cId="0" sldId="291"/>
            <ac:inkMk id="52237" creationId="{B1BD79EE-37D7-4B49-BAF8-9FBFF986AC25}"/>
          </ac:inkMkLst>
        </pc:inkChg>
        <pc:inkChg chg="add mod">
          <ac:chgData name="仁園 呂" userId="eef67f80-1e14-4c90-a22b-aad4575b3ef9" providerId="ADAL" clId="{E007D48F-F65A-4DB5-8EE3-999BD313FCBD}" dt="2020-05-31T10:20:08.223" v="6647"/>
          <ac:inkMkLst>
            <pc:docMk/>
            <pc:sldMk cId="0" sldId="291"/>
            <ac:inkMk id="52238" creationId="{1EA7AE0D-F5F1-4BF7-9D35-D810E639ECDB}"/>
          </ac:inkMkLst>
        </pc:inkChg>
        <pc:inkChg chg="add mod">
          <ac:chgData name="仁園 呂" userId="eef67f80-1e14-4c90-a22b-aad4575b3ef9" providerId="ADAL" clId="{E007D48F-F65A-4DB5-8EE3-999BD313FCBD}" dt="2020-05-31T10:20:08.223" v="6647"/>
          <ac:inkMkLst>
            <pc:docMk/>
            <pc:sldMk cId="0" sldId="291"/>
            <ac:inkMk id="52239" creationId="{9ABBAB77-237E-4375-B2B3-CC8441E08035}"/>
          </ac:inkMkLst>
        </pc:inkChg>
        <pc:inkChg chg="add mod">
          <ac:chgData name="仁園 呂" userId="eef67f80-1e14-4c90-a22b-aad4575b3ef9" providerId="ADAL" clId="{E007D48F-F65A-4DB5-8EE3-999BD313FCBD}" dt="2020-05-31T10:20:08.223" v="6647"/>
          <ac:inkMkLst>
            <pc:docMk/>
            <pc:sldMk cId="0" sldId="291"/>
            <ac:inkMk id="52240" creationId="{C3239107-CEBD-4D5A-B5E3-173A50E45B91}"/>
          </ac:inkMkLst>
        </pc:inkChg>
        <pc:inkChg chg="add">
          <ac:chgData name="仁園 呂" userId="eef67f80-1e14-4c90-a22b-aad4575b3ef9" providerId="ADAL" clId="{E007D48F-F65A-4DB5-8EE3-999BD313FCBD}" dt="2020-05-31T10:20:12.851" v="6648" actId="9405"/>
          <ac:inkMkLst>
            <pc:docMk/>
            <pc:sldMk cId="0" sldId="291"/>
            <ac:inkMk id="52242" creationId="{3E41A006-7995-4E7A-868B-4C4003D95995}"/>
          </ac:inkMkLst>
        </pc:inkChg>
        <pc:inkChg chg="add mod">
          <ac:chgData name="仁園 呂" userId="eef67f80-1e14-4c90-a22b-aad4575b3ef9" providerId="ADAL" clId="{E007D48F-F65A-4DB5-8EE3-999BD313FCBD}" dt="2020-05-31T10:20:16.372" v="6652"/>
          <ac:inkMkLst>
            <pc:docMk/>
            <pc:sldMk cId="0" sldId="291"/>
            <ac:inkMk id="52243" creationId="{1CD0FA16-6361-4CA2-B548-C86F947AAEBF}"/>
          </ac:inkMkLst>
        </pc:inkChg>
        <pc:inkChg chg="add mod">
          <ac:chgData name="仁園 呂" userId="eef67f80-1e14-4c90-a22b-aad4575b3ef9" providerId="ADAL" clId="{E007D48F-F65A-4DB5-8EE3-999BD313FCBD}" dt="2020-05-31T10:20:16.372" v="6652"/>
          <ac:inkMkLst>
            <pc:docMk/>
            <pc:sldMk cId="0" sldId="291"/>
            <ac:inkMk id="52244" creationId="{AB5C06E0-8B35-4FA2-8C96-2515C5E24971}"/>
          </ac:inkMkLst>
        </pc:inkChg>
        <pc:inkChg chg="add mod">
          <ac:chgData name="仁園 呂" userId="eef67f80-1e14-4c90-a22b-aad4575b3ef9" providerId="ADAL" clId="{E007D48F-F65A-4DB5-8EE3-999BD313FCBD}" dt="2020-05-31T10:20:16.372" v="6652"/>
          <ac:inkMkLst>
            <pc:docMk/>
            <pc:sldMk cId="0" sldId="291"/>
            <ac:inkMk id="52245" creationId="{597A290D-A598-4D9C-9B83-463DD253493B}"/>
          </ac:inkMkLst>
        </pc:inkChg>
        <pc:inkChg chg="add mod">
          <ac:chgData name="仁園 呂" userId="eef67f80-1e14-4c90-a22b-aad4575b3ef9" providerId="ADAL" clId="{E007D48F-F65A-4DB5-8EE3-999BD313FCBD}" dt="2020-05-31T11:54:07.703" v="6723"/>
          <ac:inkMkLst>
            <pc:docMk/>
            <pc:sldMk cId="0" sldId="291"/>
            <ac:inkMk id="52247" creationId="{51E9A2A0-341B-438B-AADB-A339974B1112}"/>
          </ac:inkMkLst>
        </pc:inkChg>
        <pc:inkChg chg="add del mod">
          <ac:chgData name="仁園 呂" userId="eef67f80-1e14-4c90-a22b-aad4575b3ef9" providerId="ADAL" clId="{E007D48F-F65A-4DB5-8EE3-999BD313FCBD}" dt="2020-05-31T11:54:07.703" v="6723"/>
          <ac:inkMkLst>
            <pc:docMk/>
            <pc:sldMk cId="0" sldId="291"/>
            <ac:inkMk id="52248" creationId="{5E4670F1-8FFC-45BA-A297-71D59F381E5F}"/>
          </ac:inkMkLst>
        </pc:inkChg>
        <pc:inkChg chg="add del mod">
          <ac:chgData name="仁園 呂" userId="eef67f80-1e14-4c90-a22b-aad4575b3ef9" providerId="ADAL" clId="{E007D48F-F65A-4DB5-8EE3-999BD313FCBD}" dt="2020-05-31T11:54:05.093" v="6721"/>
          <ac:inkMkLst>
            <pc:docMk/>
            <pc:sldMk cId="0" sldId="291"/>
            <ac:inkMk id="52249" creationId="{F5A1CFF4-CACD-4A38-8438-87CB86CD9509}"/>
          </ac:inkMkLst>
        </pc:inkChg>
        <pc:inkChg chg="add del mod">
          <ac:chgData name="仁園 呂" userId="eef67f80-1e14-4c90-a22b-aad4575b3ef9" providerId="ADAL" clId="{E007D48F-F65A-4DB5-8EE3-999BD313FCBD}" dt="2020-05-31T11:54:05.094" v="6722"/>
          <ac:inkMkLst>
            <pc:docMk/>
            <pc:sldMk cId="0" sldId="291"/>
            <ac:inkMk id="52250" creationId="{4C04450F-EADA-4582-9528-8BB218780C06}"/>
          </ac:inkMkLst>
        </pc:inkChg>
        <pc:inkChg chg="add mod">
          <ac:chgData name="仁園 呂" userId="eef67f80-1e14-4c90-a22b-aad4575b3ef9" providerId="ADAL" clId="{E007D48F-F65A-4DB5-8EE3-999BD313FCBD}" dt="2020-05-31T10:20:38.833" v="6684"/>
          <ac:inkMkLst>
            <pc:docMk/>
            <pc:sldMk cId="0" sldId="291"/>
            <ac:inkMk id="52252" creationId="{89B5B6A9-5CF5-440E-BE1F-8031811FD54F}"/>
          </ac:inkMkLst>
        </pc:inkChg>
        <pc:inkChg chg="add mod">
          <ac:chgData name="仁園 呂" userId="eef67f80-1e14-4c90-a22b-aad4575b3ef9" providerId="ADAL" clId="{E007D48F-F65A-4DB5-8EE3-999BD313FCBD}" dt="2020-05-31T10:20:38.833" v="6684"/>
          <ac:inkMkLst>
            <pc:docMk/>
            <pc:sldMk cId="0" sldId="291"/>
            <ac:inkMk id="52253" creationId="{881BA30A-2EC9-4778-97B7-5BC10186A8A4}"/>
          </ac:inkMkLst>
        </pc:inkChg>
        <pc:inkChg chg="add mod">
          <ac:chgData name="仁園 呂" userId="eef67f80-1e14-4c90-a22b-aad4575b3ef9" providerId="ADAL" clId="{E007D48F-F65A-4DB5-8EE3-999BD313FCBD}" dt="2020-05-31T10:20:38.833" v="6684"/>
          <ac:inkMkLst>
            <pc:docMk/>
            <pc:sldMk cId="0" sldId="291"/>
            <ac:inkMk id="52254" creationId="{D9FF3283-B57D-43C3-8F9B-D00A85AC2BDC}"/>
          </ac:inkMkLst>
        </pc:inkChg>
        <pc:inkChg chg="add mod">
          <ac:chgData name="仁園 呂" userId="eef67f80-1e14-4c90-a22b-aad4575b3ef9" providerId="ADAL" clId="{E007D48F-F65A-4DB5-8EE3-999BD313FCBD}" dt="2020-05-31T10:20:38.833" v="6684"/>
          <ac:inkMkLst>
            <pc:docMk/>
            <pc:sldMk cId="0" sldId="291"/>
            <ac:inkMk id="52255" creationId="{5F26A73E-51E7-4F07-943A-D775A56B2877}"/>
          </ac:inkMkLst>
        </pc:inkChg>
        <pc:inkChg chg="add mod">
          <ac:chgData name="仁園 呂" userId="eef67f80-1e14-4c90-a22b-aad4575b3ef9" providerId="ADAL" clId="{E007D48F-F65A-4DB5-8EE3-999BD313FCBD}" dt="2020-05-31T10:20:38.833" v="6684"/>
          <ac:inkMkLst>
            <pc:docMk/>
            <pc:sldMk cId="0" sldId="291"/>
            <ac:inkMk id="52256" creationId="{A4C3876B-4DD0-4A76-B8EE-7FCC5F42D9AE}"/>
          </ac:inkMkLst>
        </pc:inkChg>
        <pc:inkChg chg="add mod">
          <ac:chgData name="仁園 呂" userId="eef67f80-1e14-4c90-a22b-aad4575b3ef9" providerId="ADAL" clId="{E007D48F-F65A-4DB5-8EE3-999BD313FCBD}" dt="2020-05-31T10:20:38.833" v="6684"/>
          <ac:inkMkLst>
            <pc:docMk/>
            <pc:sldMk cId="0" sldId="291"/>
            <ac:inkMk id="52257" creationId="{0509C0F3-42E4-48A3-913E-FE141F9EDE5C}"/>
          </ac:inkMkLst>
        </pc:inkChg>
        <pc:inkChg chg="add mod">
          <ac:chgData name="仁園 呂" userId="eef67f80-1e14-4c90-a22b-aad4575b3ef9" providerId="ADAL" clId="{E007D48F-F65A-4DB5-8EE3-999BD313FCBD}" dt="2020-05-31T10:20:38.833" v="6684"/>
          <ac:inkMkLst>
            <pc:docMk/>
            <pc:sldMk cId="0" sldId="291"/>
            <ac:inkMk id="52258" creationId="{C972D529-C1C1-4160-AB8A-B2CEF0DE8839}"/>
          </ac:inkMkLst>
        </pc:inkChg>
        <pc:inkChg chg="add">
          <ac:chgData name="仁園 呂" userId="eef67f80-1e14-4c90-a22b-aad4575b3ef9" providerId="ADAL" clId="{E007D48F-F65A-4DB5-8EE3-999BD313FCBD}" dt="2020-05-31T10:20:28.629" v="6665" actId="9405"/>
          <ac:inkMkLst>
            <pc:docMk/>
            <pc:sldMk cId="0" sldId="291"/>
            <ac:inkMk id="52259" creationId="{0304F81A-2BAA-42D1-BF17-9F307EEB5477}"/>
          </ac:inkMkLst>
        </pc:inkChg>
        <pc:inkChg chg="add">
          <ac:chgData name="仁園 呂" userId="eef67f80-1e14-4c90-a22b-aad4575b3ef9" providerId="ADAL" clId="{E007D48F-F65A-4DB5-8EE3-999BD313FCBD}" dt="2020-05-31T10:20:29.584" v="6666" actId="9405"/>
          <ac:inkMkLst>
            <pc:docMk/>
            <pc:sldMk cId="0" sldId="291"/>
            <ac:inkMk id="52260" creationId="{814E0325-036E-4D17-9C2B-3DB3A8DE3085}"/>
          </ac:inkMkLst>
        </pc:inkChg>
        <pc:inkChg chg="add mod">
          <ac:chgData name="仁園 呂" userId="eef67f80-1e14-4c90-a22b-aad4575b3ef9" providerId="ADAL" clId="{E007D48F-F65A-4DB5-8EE3-999BD313FCBD}" dt="2020-05-31T10:20:38.833" v="6684"/>
          <ac:inkMkLst>
            <pc:docMk/>
            <pc:sldMk cId="0" sldId="291"/>
            <ac:inkMk id="52261" creationId="{648C00C7-6425-4130-8C48-9A962234EEC9}"/>
          </ac:inkMkLst>
        </pc:inkChg>
        <pc:inkChg chg="add mod">
          <ac:chgData name="仁園 呂" userId="eef67f80-1e14-4c90-a22b-aad4575b3ef9" providerId="ADAL" clId="{E007D48F-F65A-4DB5-8EE3-999BD313FCBD}" dt="2020-05-31T10:20:38.833" v="6684"/>
          <ac:inkMkLst>
            <pc:docMk/>
            <pc:sldMk cId="0" sldId="291"/>
            <ac:inkMk id="52262" creationId="{FE96D1D2-AADA-46CF-AD50-B51C2C2DEA9D}"/>
          </ac:inkMkLst>
        </pc:inkChg>
        <pc:inkChg chg="add mod">
          <ac:chgData name="仁園 呂" userId="eef67f80-1e14-4c90-a22b-aad4575b3ef9" providerId="ADAL" clId="{E007D48F-F65A-4DB5-8EE3-999BD313FCBD}" dt="2020-05-31T10:20:38.833" v="6684"/>
          <ac:inkMkLst>
            <pc:docMk/>
            <pc:sldMk cId="0" sldId="291"/>
            <ac:inkMk id="52263" creationId="{8FA8EA8F-982B-43CD-BAD5-0CB5717218D3}"/>
          </ac:inkMkLst>
        </pc:inkChg>
        <pc:inkChg chg="add mod">
          <ac:chgData name="仁園 呂" userId="eef67f80-1e14-4c90-a22b-aad4575b3ef9" providerId="ADAL" clId="{E007D48F-F65A-4DB5-8EE3-999BD313FCBD}" dt="2020-05-31T10:20:38.833" v="6684"/>
          <ac:inkMkLst>
            <pc:docMk/>
            <pc:sldMk cId="0" sldId="291"/>
            <ac:inkMk id="52264" creationId="{325EEFD3-009F-4F6B-9E1A-082E734A29CA}"/>
          </ac:inkMkLst>
        </pc:inkChg>
        <pc:inkChg chg="add mod">
          <ac:chgData name="仁園 呂" userId="eef67f80-1e14-4c90-a22b-aad4575b3ef9" providerId="ADAL" clId="{E007D48F-F65A-4DB5-8EE3-999BD313FCBD}" dt="2020-05-31T10:20:38.833" v="6684"/>
          <ac:inkMkLst>
            <pc:docMk/>
            <pc:sldMk cId="0" sldId="291"/>
            <ac:inkMk id="52265" creationId="{7FDD8B8F-05B9-424D-BD7F-C7C2D4723664}"/>
          </ac:inkMkLst>
        </pc:inkChg>
        <pc:inkChg chg="add mod">
          <ac:chgData name="仁園 呂" userId="eef67f80-1e14-4c90-a22b-aad4575b3ef9" providerId="ADAL" clId="{E007D48F-F65A-4DB5-8EE3-999BD313FCBD}" dt="2020-05-31T10:20:38.833" v="6684"/>
          <ac:inkMkLst>
            <pc:docMk/>
            <pc:sldMk cId="0" sldId="291"/>
            <ac:inkMk id="52266" creationId="{AD04B472-B15F-45FC-BDBC-FC90627ACC6C}"/>
          </ac:inkMkLst>
        </pc:inkChg>
        <pc:inkChg chg="add mod">
          <ac:chgData name="仁園 呂" userId="eef67f80-1e14-4c90-a22b-aad4575b3ef9" providerId="ADAL" clId="{E007D48F-F65A-4DB5-8EE3-999BD313FCBD}" dt="2020-05-31T10:20:38.833" v="6684"/>
          <ac:inkMkLst>
            <pc:docMk/>
            <pc:sldMk cId="0" sldId="291"/>
            <ac:inkMk id="52267" creationId="{5137C49D-DD5F-4563-AA31-2EFD2269FD3E}"/>
          </ac:inkMkLst>
        </pc:inkChg>
        <pc:inkChg chg="add mod">
          <ac:chgData name="仁園 呂" userId="eef67f80-1e14-4c90-a22b-aad4575b3ef9" providerId="ADAL" clId="{E007D48F-F65A-4DB5-8EE3-999BD313FCBD}" dt="2020-05-31T10:20:38.833" v="6684"/>
          <ac:inkMkLst>
            <pc:docMk/>
            <pc:sldMk cId="0" sldId="291"/>
            <ac:inkMk id="52268" creationId="{9F8FBCA6-BD9D-454B-A5DF-CF9EB09255F3}"/>
          </ac:inkMkLst>
        </pc:inkChg>
        <pc:inkChg chg="add mod">
          <ac:chgData name="仁園 呂" userId="eef67f80-1e14-4c90-a22b-aad4575b3ef9" providerId="ADAL" clId="{E007D48F-F65A-4DB5-8EE3-999BD313FCBD}" dt="2020-05-31T10:20:38.833" v="6684"/>
          <ac:inkMkLst>
            <pc:docMk/>
            <pc:sldMk cId="0" sldId="291"/>
            <ac:inkMk id="52269" creationId="{120DF06B-011C-4C33-9450-6FFF65A7D246}"/>
          </ac:inkMkLst>
        </pc:inkChg>
        <pc:inkChg chg="add mod">
          <ac:chgData name="仁園 呂" userId="eef67f80-1e14-4c90-a22b-aad4575b3ef9" providerId="ADAL" clId="{E007D48F-F65A-4DB5-8EE3-999BD313FCBD}" dt="2020-05-31T10:20:45.546" v="6695"/>
          <ac:inkMkLst>
            <pc:docMk/>
            <pc:sldMk cId="0" sldId="291"/>
            <ac:inkMk id="52270" creationId="{296F6B6E-3D4C-4C16-8FA3-FEC6A467AFA6}"/>
          </ac:inkMkLst>
        </pc:inkChg>
        <pc:inkChg chg="add mod">
          <ac:chgData name="仁園 呂" userId="eef67f80-1e14-4c90-a22b-aad4575b3ef9" providerId="ADAL" clId="{E007D48F-F65A-4DB5-8EE3-999BD313FCBD}" dt="2020-05-31T10:20:45.546" v="6695"/>
          <ac:inkMkLst>
            <pc:docMk/>
            <pc:sldMk cId="0" sldId="291"/>
            <ac:inkMk id="52271" creationId="{21B38BE6-9EDB-4290-AABF-AF2341828FF7}"/>
          </ac:inkMkLst>
        </pc:inkChg>
        <pc:inkChg chg="add mod">
          <ac:chgData name="仁園 呂" userId="eef67f80-1e14-4c90-a22b-aad4575b3ef9" providerId="ADAL" clId="{E007D48F-F65A-4DB5-8EE3-999BD313FCBD}" dt="2020-05-31T10:20:45.546" v="6695"/>
          <ac:inkMkLst>
            <pc:docMk/>
            <pc:sldMk cId="0" sldId="291"/>
            <ac:inkMk id="52272" creationId="{E2BEFEE9-20DA-4A48-8F63-7CF6BEF92F84}"/>
          </ac:inkMkLst>
        </pc:inkChg>
        <pc:inkChg chg="add mod">
          <ac:chgData name="仁園 呂" userId="eef67f80-1e14-4c90-a22b-aad4575b3ef9" providerId="ADAL" clId="{E007D48F-F65A-4DB5-8EE3-999BD313FCBD}" dt="2020-05-31T10:20:45.546" v="6695"/>
          <ac:inkMkLst>
            <pc:docMk/>
            <pc:sldMk cId="0" sldId="291"/>
            <ac:inkMk id="52273" creationId="{CDD0A528-5E09-403B-9D65-616BA8C969A2}"/>
          </ac:inkMkLst>
        </pc:inkChg>
        <pc:inkChg chg="add mod">
          <ac:chgData name="仁園 呂" userId="eef67f80-1e14-4c90-a22b-aad4575b3ef9" providerId="ADAL" clId="{E007D48F-F65A-4DB5-8EE3-999BD313FCBD}" dt="2020-05-31T10:20:45.546" v="6695"/>
          <ac:inkMkLst>
            <pc:docMk/>
            <pc:sldMk cId="0" sldId="291"/>
            <ac:inkMk id="52274" creationId="{04C7577B-53C3-4992-93F1-1892E58D4C47}"/>
          </ac:inkMkLst>
        </pc:inkChg>
        <pc:inkChg chg="add mod">
          <ac:chgData name="仁園 呂" userId="eef67f80-1e14-4c90-a22b-aad4575b3ef9" providerId="ADAL" clId="{E007D48F-F65A-4DB5-8EE3-999BD313FCBD}" dt="2020-05-31T10:20:45.546" v="6695"/>
          <ac:inkMkLst>
            <pc:docMk/>
            <pc:sldMk cId="0" sldId="291"/>
            <ac:inkMk id="52275" creationId="{8CE20703-663F-47F5-81E6-D80D65022DFE}"/>
          </ac:inkMkLst>
        </pc:inkChg>
        <pc:inkChg chg="add mod">
          <ac:chgData name="仁園 呂" userId="eef67f80-1e14-4c90-a22b-aad4575b3ef9" providerId="ADAL" clId="{E007D48F-F65A-4DB5-8EE3-999BD313FCBD}" dt="2020-05-31T10:20:45.546" v="6695"/>
          <ac:inkMkLst>
            <pc:docMk/>
            <pc:sldMk cId="0" sldId="291"/>
            <ac:inkMk id="52276" creationId="{0A178996-4101-413E-89B4-4749B2A10DA9}"/>
          </ac:inkMkLst>
        </pc:inkChg>
        <pc:inkChg chg="add mod">
          <ac:chgData name="仁園 呂" userId="eef67f80-1e14-4c90-a22b-aad4575b3ef9" providerId="ADAL" clId="{E007D48F-F65A-4DB5-8EE3-999BD313FCBD}" dt="2020-05-31T10:20:45.546" v="6695"/>
          <ac:inkMkLst>
            <pc:docMk/>
            <pc:sldMk cId="0" sldId="291"/>
            <ac:inkMk id="52277" creationId="{81F2A80A-7761-451D-9094-93B528258717}"/>
          </ac:inkMkLst>
        </pc:inkChg>
        <pc:inkChg chg="add mod">
          <ac:chgData name="仁園 呂" userId="eef67f80-1e14-4c90-a22b-aad4575b3ef9" providerId="ADAL" clId="{E007D48F-F65A-4DB5-8EE3-999BD313FCBD}" dt="2020-05-31T10:20:45.546" v="6695"/>
          <ac:inkMkLst>
            <pc:docMk/>
            <pc:sldMk cId="0" sldId="291"/>
            <ac:inkMk id="52283" creationId="{BDE589DA-3E57-408D-9092-151A2087E91F}"/>
          </ac:inkMkLst>
        </pc:inkChg>
        <pc:inkChg chg="add mod">
          <ac:chgData name="仁園 呂" userId="eef67f80-1e14-4c90-a22b-aad4575b3ef9" providerId="ADAL" clId="{E007D48F-F65A-4DB5-8EE3-999BD313FCBD}" dt="2020-05-31T10:20:45.546" v="6695"/>
          <ac:inkMkLst>
            <pc:docMk/>
            <pc:sldMk cId="0" sldId="291"/>
            <ac:inkMk id="52284" creationId="{F73C742A-0413-4A3E-8EAC-5D6B3B93E574}"/>
          </ac:inkMkLst>
        </pc:inkChg>
        <pc:inkChg chg="add mod">
          <ac:chgData name="仁園 呂" userId="eef67f80-1e14-4c90-a22b-aad4575b3ef9" providerId="ADAL" clId="{E007D48F-F65A-4DB5-8EE3-999BD313FCBD}" dt="2020-05-31T10:20:45.546" v="6695"/>
          <ac:inkMkLst>
            <pc:docMk/>
            <pc:sldMk cId="0" sldId="291"/>
            <ac:inkMk id="52285" creationId="{04A1E49B-EFE2-4149-9EDC-D1DADD6E22B7}"/>
          </ac:inkMkLst>
        </pc:inkChg>
        <pc:inkChg chg="add mod">
          <ac:chgData name="仁園 呂" userId="eef67f80-1e14-4c90-a22b-aad4575b3ef9" providerId="ADAL" clId="{E007D48F-F65A-4DB5-8EE3-999BD313FCBD}" dt="2020-05-31T10:20:45.546" v="6695"/>
          <ac:inkMkLst>
            <pc:docMk/>
            <pc:sldMk cId="0" sldId="291"/>
            <ac:inkMk id="52286" creationId="{24656EE8-41DB-4EF9-A07A-1BA8FDAB32D5}"/>
          </ac:inkMkLst>
        </pc:inkChg>
        <pc:inkChg chg="add mod">
          <ac:chgData name="仁園 呂" userId="eef67f80-1e14-4c90-a22b-aad4575b3ef9" providerId="ADAL" clId="{E007D48F-F65A-4DB5-8EE3-999BD313FCBD}" dt="2020-05-31T10:20:45.546" v="6695"/>
          <ac:inkMkLst>
            <pc:docMk/>
            <pc:sldMk cId="0" sldId="291"/>
            <ac:inkMk id="52288" creationId="{F027E585-2C89-49D9-9A21-2740CBC14723}"/>
          </ac:inkMkLst>
        </pc:inkChg>
        <pc:inkChg chg="add mod">
          <ac:chgData name="仁園 呂" userId="eef67f80-1e14-4c90-a22b-aad4575b3ef9" providerId="ADAL" clId="{E007D48F-F65A-4DB5-8EE3-999BD313FCBD}" dt="2020-05-31T10:20:45.546" v="6695"/>
          <ac:inkMkLst>
            <pc:docMk/>
            <pc:sldMk cId="0" sldId="291"/>
            <ac:inkMk id="52289" creationId="{DA9B27C7-8F37-45EF-8293-6EF586915630}"/>
          </ac:inkMkLst>
        </pc:inkChg>
        <pc:inkChg chg="add mod">
          <ac:chgData name="仁園 呂" userId="eef67f80-1e14-4c90-a22b-aad4575b3ef9" providerId="ADAL" clId="{E007D48F-F65A-4DB5-8EE3-999BD313FCBD}" dt="2020-05-31T10:20:45.546" v="6695"/>
          <ac:inkMkLst>
            <pc:docMk/>
            <pc:sldMk cId="0" sldId="291"/>
            <ac:inkMk id="52290" creationId="{1BC7FF5B-AD61-4F51-91AE-6238210F4145}"/>
          </ac:inkMkLst>
        </pc:inkChg>
        <pc:inkChg chg="add mod">
          <ac:chgData name="仁園 呂" userId="eef67f80-1e14-4c90-a22b-aad4575b3ef9" providerId="ADAL" clId="{E007D48F-F65A-4DB5-8EE3-999BD313FCBD}" dt="2020-05-31T10:20:45.546" v="6695"/>
          <ac:inkMkLst>
            <pc:docMk/>
            <pc:sldMk cId="0" sldId="291"/>
            <ac:inkMk id="52291" creationId="{96CAA349-2888-4FB9-A004-E232D2ADA61D}"/>
          </ac:inkMkLst>
        </pc:inkChg>
        <pc:inkChg chg="add mod">
          <ac:chgData name="仁園 呂" userId="eef67f80-1e14-4c90-a22b-aad4575b3ef9" providerId="ADAL" clId="{E007D48F-F65A-4DB5-8EE3-999BD313FCBD}" dt="2020-05-31T10:20:45.546" v="6695"/>
          <ac:inkMkLst>
            <pc:docMk/>
            <pc:sldMk cId="0" sldId="291"/>
            <ac:inkMk id="52292" creationId="{C2724D53-DBAD-4B4F-BF55-6DED7DD6E0EF}"/>
          </ac:inkMkLst>
        </pc:inkChg>
        <pc:inkChg chg="add mod">
          <ac:chgData name="仁園 呂" userId="eef67f80-1e14-4c90-a22b-aad4575b3ef9" providerId="ADAL" clId="{E007D48F-F65A-4DB5-8EE3-999BD313FCBD}" dt="2020-05-31T10:21:08.643" v="6718"/>
          <ac:inkMkLst>
            <pc:docMk/>
            <pc:sldMk cId="0" sldId="291"/>
            <ac:inkMk id="52294" creationId="{D2B9C01D-855B-4FD7-9F17-575142C56988}"/>
          </ac:inkMkLst>
        </pc:inkChg>
        <pc:inkChg chg="add mod">
          <ac:chgData name="仁園 呂" userId="eef67f80-1e14-4c90-a22b-aad4575b3ef9" providerId="ADAL" clId="{E007D48F-F65A-4DB5-8EE3-999BD313FCBD}" dt="2020-05-31T10:21:08.643" v="6718"/>
          <ac:inkMkLst>
            <pc:docMk/>
            <pc:sldMk cId="0" sldId="291"/>
            <ac:inkMk id="52295" creationId="{D37A3C8F-DC73-4033-8F27-64811B2B3FDF}"/>
          </ac:inkMkLst>
        </pc:inkChg>
        <pc:inkChg chg="add mod">
          <ac:chgData name="仁園 呂" userId="eef67f80-1e14-4c90-a22b-aad4575b3ef9" providerId="ADAL" clId="{E007D48F-F65A-4DB5-8EE3-999BD313FCBD}" dt="2020-05-31T10:21:08.643" v="6718"/>
          <ac:inkMkLst>
            <pc:docMk/>
            <pc:sldMk cId="0" sldId="291"/>
            <ac:inkMk id="52296" creationId="{BCC73BEA-3CDD-4E91-B812-04AF8FA8A46A}"/>
          </ac:inkMkLst>
        </pc:inkChg>
        <pc:inkChg chg="add mod">
          <ac:chgData name="仁園 呂" userId="eef67f80-1e14-4c90-a22b-aad4575b3ef9" providerId="ADAL" clId="{E007D48F-F65A-4DB5-8EE3-999BD313FCBD}" dt="2020-05-31T10:21:08.643" v="6718"/>
          <ac:inkMkLst>
            <pc:docMk/>
            <pc:sldMk cId="0" sldId="291"/>
            <ac:inkMk id="52297" creationId="{6E36ECF3-6D67-47B4-89C6-AB6F44247D5D}"/>
          </ac:inkMkLst>
        </pc:inkChg>
        <pc:inkChg chg="add mod">
          <ac:chgData name="仁園 呂" userId="eef67f80-1e14-4c90-a22b-aad4575b3ef9" providerId="ADAL" clId="{E007D48F-F65A-4DB5-8EE3-999BD313FCBD}" dt="2020-05-31T10:21:08.643" v="6718"/>
          <ac:inkMkLst>
            <pc:docMk/>
            <pc:sldMk cId="0" sldId="291"/>
            <ac:inkMk id="52298" creationId="{72B7B526-0228-4F9C-A392-9D6FB1B3F6F5}"/>
          </ac:inkMkLst>
        </pc:inkChg>
        <pc:inkChg chg="add mod">
          <ac:chgData name="仁園 呂" userId="eef67f80-1e14-4c90-a22b-aad4575b3ef9" providerId="ADAL" clId="{E007D48F-F65A-4DB5-8EE3-999BD313FCBD}" dt="2020-05-31T10:21:08.643" v="6718"/>
          <ac:inkMkLst>
            <pc:docMk/>
            <pc:sldMk cId="0" sldId="291"/>
            <ac:inkMk id="52299" creationId="{C2E53A81-662B-4063-92B4-032E3476C1CA}"/>
          </ac:inkMkLst>
        </pc:inkChg>
        <pc:inkChg chg="add mod">
          <ac:chgData name="仁園 呂" userId="eef67f80-1e14-4c90-a22b-aad4575b3ef9" providerId="ADAL" clId="{E007D48F-F65A-4DB5-8EE3-999BD313FCBD}" dt="2020-05-31T10:21:08.643" v="6718"/>
          <ac:inkMkLst>
            <pc:docMk/>
            <pc:sldMk cId="0" sldId="291"/>
            <ac:inkMk id="52300" creationId="{EB9A327F-7314-40B2-ACA8-8BD2D96441C9}"/>
          </ac:inkMkLst>
        </pc:inkChg>
        <pc:inkChg chg="add mod">
          <ac:chgData name="仁園 呂" userId="eef67f80-1e14-4c90-a22b-aad4575b3ef9" providerId="ADAL" clId="{E007D48F-F65A-4DB5-8EE3-999BD313FCBD}" dt="2020-05-31T10:21:08.643" v="6718"/>
          <ac:inkMkLst>
            <pc:docMk/>
            <pc:sldMk cId="0" sldId="291"/>
            <ac:inkMk id="52301" creationId="{A1D055DC-2765-4669-9716-2772B64BD8D5}"/>
          </ac:inkMkLst>
        </pc:inkChg>
        <pc:inkChg chg="add mod">
          <ac:chgData name="仁園 呂" userId="eef67f80-1e14-4c90-a22b-aad4575b3ef9" providerId="ADAL" clId="{E007D48F-F65A-4DB5-8EE3-999BD313FCBD}" dt="2020-05-31T10:21:08.643" v="6718"/>
          <ac:inkMkLst>
            <pc:docMk/>
            <pc:sldMk cId="0" sldId="291"/>
            <ac:inkMk id="52302" creationId="{E3B2AC09-4296-4523-A23D-18BFE32ADF69}"/>
          </ac:inkMkLst>
        </pc:inkChg>
        <pc:inkChg chg="add mod">
          <ac:chgData name="仁園 呂" userId="eef67f80-1e14-4c90-a22b-aad4575b3ef9" providerId="ADAL" clId="{E007D48F-F65A-4DB5-8EE3-999BD313FCBD}" dt="2020-05-31T10:21:08.643" v="6718"/>
          <ac:inkMkLst>
            <pc:docMk/>
            <pc:sldMk cId="0" sldId="291"/>
            <ac:inkMk id="52303" creationId="{A74825F3-FF92-4E56-9065-29E1B0A6D95F}"/>
          </ac:inkMkLst>
        </pc:inkChg>
        <pc:inkChg chg="add mod">
          <ac:chgData name="仁園 呂" userId="eef67f80-1e14-4c90-a22b-aad4575b3ef9" providerId="ADAL" clId="{E007D48F-F65A-4DB5-8EE3-999BD313FCBD}" dt="2020-05-31T10:21:08.643" v="6718"/>
          <ac:inkMkLst>
            <pc:docMk/>
            <pc:sldMk cId="0" sldId="291"/>
            <ac:inkMk id="52304" creationId="{CB7B820A-EF69-4B30-812F-68C326C520D6}"/>
          </ac:inkMkLst>
        </pc:inkChg>
        <pc:inkChg chg="add">
          <ac:chgData name="仁園 呂" userId="eef67f80-1e14-4c90-a22b-aad4575b3ef9" providerId="ADAL" clId="{E007D48F-F65A-4DB5-8EE3-999BD313FCBD}" dt="2020-05-31T10:21:07.768" v="6717" actId="9405"/>
          <ac:inkMkLst>
            <pc:docMk/>
            <pc:sldMk cId="0" sldId="291"/>
            <ac:inkMk id="52305" creationId="{AC189A85-08E2-44B8-BBC7-E9A67BEAC0FB}"/>
          </ac:inkMkLst>
        </pc:inkChg>
        <pc:inkChg chg="add del">
          <ac:chgData name="仁園 呂" userId="eef67f80-1e14-4c90-a22b-aad4575b3ef9" providerId="ADAL" clId="{E007D48F-F65A-4DB5-8EE3-999BD313FCBD}" dt="2020-05-31T11:54:05.093" v="6720"/>
          <ac:inkMkLst>
            <pc:docMk/>
            <pc:sldMk cId="0" sldId="291"/>
            <ac:inkMk id="52307" creationId="{08104DEA-3FA6-4291-9C60-2A0F3C5FF94B}"/>
          </ac:inkMkLst>
        </pc:inkChg>
        <pc:inkChg chg="add mod">
          <ac:chgData name="仁園 呂" userId="eef67f80-1e14-4c90-a22b-aad4575b3ef9" providerId="ADAL" clId="{E007D48F-F65A-4DB5-8EE3-999BD313FCBD}" dt="2020-05-31T11:54:12.368" v="6727"/>
          <ac:inkMkLst>
            <pc:docMk/>
            <pc:sldMk cId="0" sldId="291"/>
            <ac:inkMk id="52308" creationId="{BD35A329-D9C4-46F1-B157-7D116BF67949}"/>
          </ac:inkMkLst>
        </pc:inkChg>
        <pc:inkChg chg="add mod">
          <ac:chgData name="仁園 呂" userId="eef67f80-1e14-4c90-a22b-aad4575b3ef9" providerId="ADAL" clId="{E007D48F-F65A-4DB5-8EE3-999BD313FCBD}" dt="2020-05-31T11:54:12.368" v="6727"/>
          <ac:inkMkLst>
            <pc:docMk/>
            <pc:sldMk cId="0" sldId="291"/>
            <ac:inkMk id="52309" creationId="{192AFEA3-D23B-433D-AAF5-592388ABBAE1}"/>
          </ac:inkMkLst>
        </pc:inkChg>
        <pc:inkChg chg="add mod">
          <ac:chgData name="仁園 呂" userId="eef67f80-1e14-4c90-a22b-aad4575b3ef9" providerId="ADAL" clId="{E007D48F-F65A-4DB5-8EE3-999BD313FCBD}" dt="2020-05-31T11:54:12.368" v="6727"/>
          <ac:inkMkLst>
            <pc:docMk/>
            <pc:sldMk cId="0" sldId="291"/>
            <ac:inkMk id="52310" creationId="{0B1F86D8-00DE-4AF7-A304-54B110F686BC}"/>
          </ac:inkMkLst>
        </pc:inkChg>
        <pc:inkChg chg="add mod">
          <ac:chgData name="仁園 呂" userId="eef67f80-1e14-4c90-a22b-aad4575b3ef9" providerId="ADAL" clId="{E007D48F-F65A-4DB5-8EE3-999BD313FCBD}" dt="2020-05-31T11:54:20.113" v="6730"/>
          <ac:inkMkLst>
            <pc:docMk/>
            <pc:sldMk cId="0" sldId="291"/>
            <ac:inkMk id="52312" creationId="{7CA64BE2-89F5-4721-863B-DE58096A7AB0}"/>
          </ac:inkMkLst>
        </pc:inkChg>
        <pc:inkChg chg="add mod">
          <ac:chgData name="仁園 呂" userId="eef67f80-1e14-4c90-a22b-aad4575b3ef9" providerId="ADAL" clId="{E007D48F-F65A-4DB5-8EE3-999BD313FCBD}" dt="2020-05-31T11:54:20.113" v="6730"/>
          <ac:inkMkLst>
            <pc:docMk/>
            <pc:sldMk cId="0" sldId="291"/>
            <ac:inkMk id="52313" creationId="{6AE8C829-B672-4064-AE04-7C8E935937DA}"/>
          </ac:inkMkLst>
        </pc:inkChg>
        <pc:inkChg chg="add mod">
          <ac:chgData name="仁園 呂" userId="eef67f80-1e14-4c90-a22b-aad4575b3ef9" providerId="ADAL" clId="{E007D48F-F65A-4DB5-8EE3-999BD313FCBD}" dt="2020-05-31T11:54:25.082" v="6735"/>
          <ac:inkMkLst>
            <pc:docMk/>
            <pc:sldMk cId="0" sldId="291"/>
            <ac:inkMk id="52315" creationId="{3EA8B0B0-1CFF-46F1-833F-13B6BEF513C4}"/>
          </ac:inkMkLst>
        </pc:inkChg>
        <pc:inkChg chg="add mod">
          <ac:chgData name="仁園 呂" userId="eef67f80-1e14-4c90-a22b-aad4575b3ef9" providerId="ADAL" clId="{E007D48F-F65A-4DB5-8EE3-999BD313FCBD}" dt="2020-05-31T11:54:25.082" v="6735"/>
          <ac:inkMkLst>
            <pc:docMk/>
            <pc:sldMk cId="0" sldId="291"/>
            <ac:inkMk id="52316" creationId="{9BE94D2D-5B73-4808-9DA4-0F521C5DC087}"/>
          </ac:inkMkLst>
        </pc:inkChg>
        <pc:inkChg chg="add mod">
          <ac:chgData name="仁園 呂" userId="eef67f80-1e14-4c90-a22b-aad4575b3ef9" providerId="ADAL" clId="{E007D48F-F65A-4DB5-8EE3-999BD313FCBD}" dt="2020-05-31T11:54:25.082" v="6735"/>
          <ac:inkMkLst>
            <pc:docMk/>
            <pc:sldMk cId="0" sldId="291"/>
            <ac:inkMk id="52317" creationId="{497C687C-11B7-4583-A79D-550FA693E46A}"/>
          </ac:inkMkLst>
        </pc:inkChg>
        <pc:inkChg chg="add mod">
          <ac:chgData name="仁園 呂" userId="eef67f80-1e14-4c90-a22b-aad4575b3ef9" providerId="ADAL" clId="{E007D48F-F65A-4DB5-8EE3-999BD313FCBD}" dt="2020-05-31T11:54:25.082" v="6735"/>
          <ac:inkMkLst>
            <pc:docMk/>
            <pc:sldMk cId="0" sldId="291"/>
            <ac:inkMk id="52318" creationId="{5BDEA85F-646B-49A2-9490-C233DEDE774E}"/>
          </ac:inkMkLst>
        </pc:inkChg>
        <pc:inkChg chg="add mod">
          <ac:chgData name="仁園 呂" userId="eef67f80-1e14-4c90-a22b-aad4575b3ef9" providerId="ADAL" clId="{E007D48F-F65A-4DB5-8EE3-999BD313FCBD}" dt="2020-05-31T11:54:49.206" v="6742"/>
          <ac:inkMkLst>
            <pc:docMk/>
            <pc:sldMk cId="0" sldId="291"/>
            <ac:inkMk id="52320" creationId="{2213DA33-6763-4FAF-8B4F-58E2A7404D6D}"/>
          </ac:inkMkLst>
        </pc:inkChg>
        <pc:inkChg chg="add mod">
          <ac:chgData name="仁園 呂" userId="eef67f80-1e14-4c90-a22b-aad4575b3ef9" providerId="ADAL" clId="{E007D48F-F65A-4DB5-8EE3-999BD313FCBD}" dt="2020-05-31T11:54:49.206" v="6742"/>
          <ac:inkMkLst>
            <pc:docMk/>
            <pc:sldMk cId="0" sldId="291"/>
            <ac:inkMk id="52321" creationId="{F694F73C-D089-4491-858E-C8080E620758}"/>
          </ac:inkMkLst>
        </pc:inkChg>
        <pc:inkChg chg="add mod">
          <ac:chgData name="仁園 呂" userId="eef67f80-1e14-4c90-a22b-aad4575b3ef9" providerId="ADAL" clId="{E007D48F-F65A-4DB5-8EE3-999BD313FCBD}" dt="2020-05-31T11:54:49.206" v="6742"/>
          <ac:inkMkLst>
            <pc:docMk/>
            <pc:sldMk cId="0" sldId="291"/>
            <ac:inkMk id="52323" creationId="{7CAA477F-933D-456A-9131-DAABE5A059E2}"/>
          </ac:inkMkLst>
        </pc:inkChg>
        <pc:inkChg chg="add mod">
          <ac:chgData name="仁園 呂" userId="eef67f80-1e14-4c90-a22b-aad4575b3ef9" providerId="ADAL" clId="{E007D48F-F65A-4DB5-8EE3-999BD313FCBD}" dt="2020-05-31T11:54:49.206" v="6742"/>
          <ac:inkMkLst>
            <pc:docMk/>
            <pc:sldMk cId="0" sldId="291"/>
            <ac:inkMk id="52324" creationId="{5ACD261C-9AF7-4528-9310-443CD30C7FD3}"/>
          </ac:inkMkLst>
        </pc:inkChg>
        <pc:inkChg chg="add del">
          <ac:chgData name="仁園 呂" userId="eef67f80-1e14-4c90-a22b-aad4575b3ef9" providerId="ADAL" clId="{E007D48F-F65A-4DB5-8EE3-999BD313FCBD}" dt="2020-05-31T11:55:46.115" v="6773"/>
          <ac:inkMkLst>
            <pc:docMk/>
            <pc:sldMk cId="0" sldId="291"/>
            <ac:inkMk id="52325" creationId="{7BB46460-09A1-4CAD-A754-5EF3AC4E360A}"/>
          </ac:inkMkLst>
        </pc:inkChg>
        <pc:inkChg chg="add mod">
          <ac:chgData name="仁園 呂" userId="eef67f80-1e14-4c90-a22b-aad4575b3ef9" providerId="ADAL" clId="{E007D48F-F65A-4DB5-8EE3-999BD313FCBD}" dt="2020-05-31T11:55:49.816" v="6779"/>
          <ac:inkMkLst>
            <pc:docMk/>
            <pc:sldMk cId="0" sldId="291"/>
            <ac:inkMk id="52327" creationId="{7B70FAFC-300E-4FE4-B842-42DDB663E469}"/>
          </ac:inkMkLst>
        </pc:inkChg>
        <pc:inkChg chg="add mod">
          <ac:chgData name="仁園 呂" userId="eef67f80-1e14-4c90-a22b-aad4575b3ef9" providerId="ADAL" clId="{E007D48F-F65A-4DB5-8EE3-999BD313FCBD}" dt="2020-05-31T11:55:49.816" v="6779"/>
          <ac:inkMkLst>
            <pc:docMk/>
            <pc:sldMk cId="0" sldId="291"/>
            <ac:inkMk id="52328" creationId="{FD640D09-7F49-4F05-A72E-E342A5B78E58}"/>
          </ac:inkMkLst>
        </pc:inkChg>
        <pc:inkChg chg="add mod">
          <ac:chgData name="仁園 呂" userId="eef67f80-1e14-4c90-a22b-aad4575b3ef9" providerId="ADAL" clId="{E007D48F-F65A-4DB5-8EE3-999BD313FCBD}" dt="2020-05-31T11:55:49.816" v="6779"/>
          <ac:inkMkLst>
            <pc:docMk/>
            <pc:sldMk cId="0" sldId="291"/>
            <ac:inkMk id="52330" creationId="{769D4DF0-6EBC-4D33-A9E8-06100A175937}"/>
          </ac:inkMkLst>
        </pc:inkChg>
        <pc:inkChg chg="add mod">
          <ac:chgData name="仁園 呂" userId="eef67f80-1e14-4c90-a22b-aad4575b3ef9" providerId="ADAL" clId="{E007D48F-F65A-4DB5-8EE3-999BD313FCBD}" dt="2020-05-31T11:55:49.816" v="6779"/>
          <ac:inkMkLst>
            <pc:docMk/>
            <pc:sldMk cId="0" sldId="291"/>
            <ac:inkMk id="52331" creationId="{9316A93E-0643-4D3B-949A-4B375ED52363}"/>
          </ac:inkMkLst>
        </pc:inkChg>
        <pc:inkChg chg="add del mod">
          <ac:chgData name="仁園 呂" userId="eef67f80-1e14-4c90-a22b-aad4575b3ef9" providerId="ADAL" clId="{E007D48F-F65A-4DB5-8EE3-999BD313FCBD}" dt="2020-05-31T11:55:49.816" v="6779"/>
          <ac:inkMkLst>
            <pc:docMk/>
            <pc:sldMk cId="0" sldId="291"/>
            <ac:inkMk id="52332" creationId="{776F1F1E-DCAE-4C54-91FB-C2449FD67CEC}"/>
          </ac:inkMkLst>
        </pc:inkChg>
        <pc:inkChg chg="add del">
          <ac:chgData name="仁園 呂" userId="eef67f80-1e14-4c90-a22b-aad4575b3ef9" providerId="ADAL" clId="{E007D48F-F65A-4DB5-8EE3-999BD313FCBD}" dt="2020-05-31T11:55:11.854" v="6751"/>
          <ac:inkMkLst>
            <pc:docMk/>
            <pc:sldMk cId="0" sldId="291"/>
            <ac:inkMk id="52334" creationId="{1A5901F8-E6B9-41DE-8539-920D9D9FB6D0}"/>
          </ac:inkMkLst>
        </pc:inkChg>
        <pc:inkChg chg="add del">
          <ac:chgData name="仁園 呂" userId="eef67f80-1e14-4c90-a22b-aad4575b3ef9" providerId="ADAL" clId="{E007D48F-F65A-4DB5-8EE3-999BD313FCBD}" dt="2020-05-31T11:55:46.115" v="6774"/>
          <ac:inkMkLst>
            <pc:docMk/>
            <pc:sldMk cId="0" sldId="291"/>
            <ac:inkMk id="52335" creationId="{16197F81-223D-4063-8143-0DE3118667F0}"/>
          </ac:inkMkLst>
        </pc:inkChg>
        <pc:inkChg chg="add del">
          <ac:chgData name="仁園 呂" userId="eef67f80-1e14-4c90-a22b-aad4575b3ef9" providerId="ADAL" clId="{E007D48F-F65A-4DB5-8EE3-999BD313FCBD}" dt="2020-05-31T11:55:49.816" v="6778"/>
          <ac:inkMkLst>
            <pc:docMk/>
            <pc:sldMk cId="0" sldId="291"/>
            <ac:inkMk id="52336" creationId="{1666AD5D-FDCB-41D6-8421-ABF2D20D0890}"/>
          </ac:inkMkLst>
        </pc:inkChg>
        <pc:inkChg chg="add del">
          <ac:chgData name="仁園 呂" userId="eef67f80-1e14-4c90-a22b-aad4575b3ef9" providerId="ADAL" clId="{E007D48F-F65A-4DB5-8EE3-999BD313FCBD}" dt="2020-05-31T11:55:20.959" v="6755" actId="9405"/>
          <ac:inkMkLst>
            <pc:docMk/>
            <pc:sldMk cId="0" sldId="291"/>
            <ac:inkMk id="52337" creationId="{FD50355C-05DD-4A49-83CC-927BC2077273}"/>
          </ac:inkMkLst>
        </pc:inkChg>
        <pc:inkChg chg="add mod">
          <ac:chgData name="仁園 呂" userId="eef67f80-1e14-4c90-a22b-aad4575b3ef9" providerId="ADAL" clId="{E007D48F-F65A-4DB5-8EE3-999BD313FCBD}" dt="2020-05-31T11:55:31.860" v="6761"/>
          <ac:inkMkLst>
            <pc:docMk/>
            <pc:sldMk cId="0" sldId="291"/>
            <ac:inkMk id="52338" creationId="{44D0FD3D-6B4B-4A7F-93E5-06A6FB2C9604}"/>
          </ac:inkMkLst>
        </pc:inkChg>
        <pc:inkChg chg="add mod">
          <ac:chgData name="仁園 呂" userId="eef67f80-1e14-4c90-a22b-aad4575b3ef9" providerId="ADAL" clId="{E007D48F-F65A-4DB5-8EE3-999BD313FCBD}" dt="2020-05-31T11:55:31.860" v="6761"/>
          <ac:inkMkLst>
            <pc:docMk/>
            <pc:sldMk cId="0" sldId="291"/>
            <ac:inkMk id="52339" creationId="{AB2767F7-E370-49BE-BB10-16DA51CAC0CA}"/>
          </ac:inkMkLst>
        </pc:inkChg>
        <pc:inkChg chg="add mod">
          <ac:chgData name="仁園 呂" userId="eef67f80-1e14-4c90-a22b-aad4575b3ef9" providerId="ADAL" clId="{E007D48F-F65A-4DB5-8EE3-999BD313FCBD}" dt="2020-05-31T11:55:31.860" v="6761"/>
          <ac:inkMkLst>
            <pc:docMk/>
            <pc:sldMk cId="0" sldId="291"/>
            <ac:inkMk id="52340" creationId="{A9907AE5-9C09-4465-9E2F-260C216DDBB6}"/>
          </ac:inkMkLst>
        </pc:inkChg>
        <pc:inkChg chg="add mod">
          <ac:chgData name="仁園 呂" userId="eef67f80-1e14-4c90-a22b-aad4575b3ef9" providerId="ADAL" clId="{E007D48F-F65A-4DB5-8EE3-999BD313FCBD}" dt="2020-05-31T11:55:31.860" v="6761"/>
          <ac:inkMkLst>
            <pc:docMk/>
            <pc:sldMk cId="0" sldId="291"/>
            <ac:inkMk id="52341" creationId="{7DFBDC7A-B3DE-4D25-8E2F-FE834C8478DC}"/>
          </ac:inkMkLst>
        </pc:inkChg>
        <pc:inkChg chg="add mod">
          <ac:chgData name="仁園 呂" userId="eef67f80-1e14-4c90-a22b-aad4575b3ef9" providerId="ADAL" clId="{E007D48F-F65A-4DB5-8EE3-999BD313FCBD}" dt="2020-05-31T11:55:31.860" v="6761"/>
          <ac:inkMkLst>
            <pc:docMk/>
            <pc:sldMk cId="0" sldId="291"/>
            <ac:inkMk id="52342" creationId="{DD2DEABE-6367-4C4D-A408-0916C83CFDCB}"/>
          </ac:inkMkLst>
        </pc:inkChg>
        <pc:inkChg chg="add mod">
          <ac:chgData name="仁園 呂" userId="eef67f80-1e14-4c90-a22b-aad4575b3ef9" providerId="ADAL" clId="{E007D48F-F65A-4DB5-8EE3-999BD313FCBD}" dt="2020-05-31T11:55:43.348" v="6772"/>
          <ac:inkMkLst>
            <pc:docMk/>
            <pc:sldMk cId="0" sldId="291"/>
            <ac:inkMk id="52344" creationId="{1EFB0BCA-7367-45B4-BF16-B9EB2E37E6FE}"/>
          </ac:inkMkLst>
        </pc:inkChg>
        <pc:inkChg chg="add mod">
          <ac:chgData name="仁園 呂" userId="eef67f80-1e14-4c90-a22b-aad4575b3ef9" providerId="ADAL" clId="{E007D48F-F65A-4DB5-8EE3-999BD313FCBD}" dt="2020-05-31T11:55:43.348" v="6772"/>
          <ac:inkMkLst>
            <pc:docMk/>
            <pc:sldMk cId="0" sldId="291"/>
            <ac:inkMk id="52345" creationId="{B2508277-F902-415D-AE31-4C617629E98E}"/>
          </ac:inkMkLst>
        </pc:inkChg>
        <pc:inkChg chg="add mod">
          <ac:chgData name="仁園 呂" userId="eef67f80-1e14-4c90-a22b-aad4575b3ef9" providerId="ADAL" clId="{E007D48F-F65A-4DB5-8EE3-999BD313FCBD}" dt="2020-05-31T11:55:43.348" v="6772"/>
          <ac:inkMkLst>
            <pc:docMk/>
            <pc:sldMk cId="0" sldId="291"/>
            <ac:inkMk id="52346" creationId="{282E83FB-D39A-47DB-B1C6-44AD3C1E7732}"/>
          </ac:inkMkLst>
        </pc:inkChg>
        <pc:inkChg chg="add mod">
          <ac:chgData name="仁園 呂" userId="eef67f80-1e14-4c90-a22b-aad4575b3ef9" providerId="ADAL" clId="{E007D48F-F65A-4DB5-8EE3-999BD313FCBD}" dt="2020-05-31T11:55:43.348" v="6772"/>
          <ac:inkMkLst>
            <pc:docMk/>
            <pc:sldMk cId="0" sldId="291"/>
            <ac:inkMk id="52347" creationId="{F34A203A-2B6F-4F25-8B13-557E1EFB7986}"/>
          </ac:inkMkLst>
        </pc:inkChg>
        <pc:inkChg chg="add mod">
          <ac:chgData name="仁園 呂" userId="eef67f80-1e14-4c90-a22b-aad4575b3ef9" providerId="ADAL" clId="{E007D48F-F65A-4DB5-8EE3-999BD313FCBD}" dt="2020-05-31T11:55:43.348" v="6772"/>
          <ac:inkMkLst>
            <pc:docMk/>
            <pc:sldMk cId="0" sldId="291"/>
            <ac:inkMk id="52349" creationId="{0B323DFB-4D20-4953-BB8E-F711E97109FA}"/>
          </ac:inkMkLst>
        </pc:inkChg>
        <pc:inkChg chg="add mod">
          <ac:chgData name="仁園 呂" userId="eef67f80-1e14-4c90-a22b-aad4575b3ef9" providerId="ADAL" clId="{E007D48F-F65A-4DB5-8EE3-999BD313FCBD}" dt="2020-05-31T11:55:43.348" v="6772"/>
          <ac:inkMkLst>
            <pc:docMk/>
            <pc:sldMk cId="0" sldId="291"/>
            <ac:inkMk id="52350" creationId="{765C24C7-2AEA-4CF3-B1C4-D3D9A9F59C97}"/>
          </ac:inkMkLst>
        </pc:inkChg>
        <pc:inkChg chg="add mod">
          <ac:chgData name="仁園 呂" userId="eef67f80-1e14-4c90-a22b-aad4575b3ef9" providerId="ADAL" clId="{E007D48F-F65A-4DB5-8EE3-999BD313FCBD}" dt="2020-05-31T11:55:43.348" v="6772"/>
          <ac:inkMkLst>
            <pc:docMk/>
            <pc:sldMk cId="0" sldId="291"/>
            <ac:inkMk id="52351" creationId="{2583538A-D085-4B27-B3DF-C701C02FE299}"/>
          </ac:inkMkLst>
        </pc:inkChg>
        <pc:inkChg chg="add mod">
          <ac:chgData name="仁園 呂" userId="eef67f80-1e14-4c90-a22b-aad4575b3ef9" providerId="ADAL" clId="{E007D48F-F65A-4DB5-8EE3-999BD313FCBD}" dt="2020-05-31T11:55:43.348" v="6772"/>
          <ac:inkMkLst>
            <pc:docMk/>
            <pc:sldMk cId="0" sldId="291"/>
            <ac:inkMk id="52352" creationId="{0FA5DA79-C4D2-4EA8-A200-878F293A0986}"/>
          </ac:inkMkLst>
        </pc:inkChg>
        <pc:inkChg chg="add mod">
          <ac:chgData name="仁園 呂" userId="eef67f80-1e14-4c90-a22b-aad4575b3ef9" providerId="ADAL" clId="{E007D48F-F65A-4DB5-8EE3-999BD313FCBD}" dt="2020-05-31T11:55:43.348" v="6772"/>
          <ac:inkMkLst>
            <pc:docMk/>
            <pc:sldMk cId="0" sldId="291"/>
            <ac:inkMk id="52353" creationId="{88A1208A-D5AC-4905-9D85-8942B4E10CD9}"/>
          </ac:inkMkLst>
        </pc:inkChg>
        <pc:inkChg chg="add mod">
          <ac:chgData name="仁園 呂" userId="eef67f80-1e14-4c90-a22b-aad4575b3ef9" providerId="ADAL" clId="{E007D48F-F65A-4DB5-8EE3-999BD313FCBD}" dt="2020-05-31T11:55:48.778" v="6777"/>
          <ac:inkMkLst>
            <pc:docMk/>
            <pc:sldMk cId="0" sldId="291"/>
            <ac:inkMk id="52355" creationId="{14A1A8E3-1A86-4DB4-A9FF-9DF5E7F50187}"/>
          </ac:inkMkLst>
        </pc:inkChg>
        <pc:inkChg chg="add mod">
          <ac:chgData name="仁園 呂" userId="eef67f80-1e14-4c90-a22b-aad4575b3ef9" providerId="ADAL" clId="{E007D48F-F65A-4DB5-8EE3-999BD313FCBD}" dt="2020-05-31T11:55:48.778" v="6777"/>
          <ac:inkMkLst>
            <pc:docMk/>
            <pc:sldMk cId="0" sldId="291"/>
            <ac:inkMk id="52356" creationId="{09186D1F-A320-4CB5-851B-5028CB5EAEC5}"/>
          </ac:inkMkLst>
        </pc:inkChg>
        <pc:inkChg chg="add mod">
          <ac:chgData name="仁園 呂" userId="eef67f80-1e14-4c90-a22b-aad4575b3ef9" providerId="ADAL" clId="{E007D48F-F65A-4DB5-8EE3-999BD313FCBD}" dt="2020-05-31T11:55:53.657" v="6782"/>
          <ac:inkMkLst>
            <pc:docMk/>
            <pc:sldMk cId="0" sldId="291"/>
            <ac:inkMk id="52358" creationId="{17A55E9E-1C1B-44B4-A6B8-3988A68FDC63}"/>
          </ac:inkMkLst>
        </pc:inkChg>
        <pc:inkChg chg="add mod">
          <ac:chgData name="仁園 呂" userId="eef67f80-1e14-4c90-a22b-aad4575b3ef9" providerId="ADAL" clId="{E007D48F-F65A-4DB5-8EE3-999BD313FCBD}" dt="2020-05-31T11:55:53.657" v="6782"/>
          <ac:inkMkLst>
            <pc:docMk/>
            <pc:sldMk cId="0" sldId="291"/>
            <ac:inkMk id="52359" creationId="{20194B6F-E1BF-4E85-A2C5-7DBD22C1379C}"/>
          </ac:inkMkLst>
        </pc:inkChg>
        <pc:inkChg chg="add">
          <ac:chgData name="仁園 呂" userId="eef67f80-1e14-4c90-a22b-aad4575b3ef9" providerId="ADAL" clId="{E007D48F-F65A-4DB5-8EE3-999BD313FCBD}" dt="2020-05-31T11:55:56.960" v="6783" actId="9405"/>
          <ac:inkMkLst>
            <pc:docMk/>
            <pc:sldMk cId="0" sldId="291"/>
            <ac:inkMk id="52361" creationId="{CFEE706D-C8CF-46C0-A895-060E33899B23}"/>
          </ac:inkMkLst>
        </pc:inkChg>
      </pc:sldChg>
      <pc:sldChg chg="addSp delSp modSp mod">
        <pc:chgData name="仁園 呂" userId="eef67f80-1e14-4c90-a22b-aad4575b3ef9" providerId="ADAL" clId="{E007D48F-F65A-4DB5-8EE3-999BD313FCBD}" dt="2020-05-31T11:56:44.859" v="6800"/>
        <pc:sldMkLst>
          <pc:docMk/>
          <pc:sldMk cId="0" sldId="292"/>
        </pc:sldMkLst>
        <pc:grpChg chg="mod">
          <ac:chgData name="仁園 呂" userId="eef67f80-1e14-4c90-a22b-aad4575b3ef9" providerId="ADAL" clId="{E007D48F-F65A-4DB5-8EE3-999BD313FCBD}" dt="2020-05-31T11:56:33.029" v="6790"/>
          <ac:grpSpMkLst>
            <pc:docMk/>
            <pc:sldMk cId="0" sldId="292"/>
            <ac:grpSpMk id="13" creationId="{FF1B51D2-E09D-4F3C-B822-25BFA359A516}"/>
          </ac:grpSpMkLst>
        </pc:grpChg>
        <pc:grpChg chg="mod">
          <ac:chgData name="仁園 呂" userId="eef67f80-1e14-4c90-a22b-aad4575b3ef9" providerId="ADAL" clId="{E007D48F-F65A-4DB5-8EE3-999BD313FCBD}" dt="2020-05-31T11:56:43.401" v="6797"/>
          <ac:grpSpMkLst>
            <pc:docMk/>
            <pc:sldMk cId="0" sldId="292"/>
            <ac:grpSpMk id="19" creationId="{6D6C86A2-8A30-4E28-84B7-6454C11EAF36}"/>
          </ac:grpSpMkLst>
        </pc:grpChg>
        <pc:grpChg chg="mod">
          <ac:chgData name="仁園 呂" userId="eef67f80-1e14-4c90-a22b-aad4575b3ef9" providerId="ADAL" clId="{E007D48F-F65A-4DB5-8EE3-999BD313FCBD}" dt="2020-05-31T11:56:44.859" v="6800"/>
          <ac:grpSpMkLst>
            <pc:docMk/>
            <pc:sldMk cId="0" sldId="292"/>
            <ac:grpSpMk id="22" creationId="{3BF89437-F1EB-4CE9-AFF7-14CCE6D54EFB}"/>
          </ac:grpSpMkLst>
        </pc:grpChg>
        <pc:inkChg chg="add">
          <ac:chgData name="仁園 呂" userId="eef67f80-1e14-4c90-a22b-aad4575b3ef9" providerId="ADAL" clId="{E007D48F-F65A-4DB5-8EE3-999BD313FCBD}" dt="2020-05-31T11:56:27.008" v="6784" actId="9405"/>
          <ac:inkMkLst>
            <pc:docMk/>
            <pc:sldMk cId="0" sldId="292"/>
            <ac:inkMk id="3" creationId="{8C838395-A64C-4790-A5CB-C582E6124142}"/>
          </ac:inkMkLst>
        </pc:inkChg>
        <pc:inkChg chg="add mod">
          <ac:chgData name="仁園 呂" userId="eef67f80-1e14-4c90-a22b-aad4575b3ef9" providerId="ADAL" clId="{E007D48F-F65A-4DB5-8EE3-999BD313FCBD}" dt="2020-05-31T11:56:33.029" v="6790"/>
          <ac:inkMkLst>
            <pc:docMk/>
            <pc:sldMk cId="0" sldId="292"/>
            <ac:inkMk id="4" creationId="{70C72CD7-85C8-412B-99D7-CD47FD6B544D}"/>
          </ac:inkMkLst>
        </pc:inkChg>
        <pc:inkChg chg="add mod">
          <ac:chgData name="仁園 呂" userId="eef67f80-1e14-4c90-a22b-aad4575b3ef9" providerId="ADAL" clId="{E007D48F-F65A-4DB5-8EE3-999BD313FCBD}" dt="2020-05-31T11:56:33.029" v="6790"/>
          <ac:inkMkLst>
            <pc:docMk/>
            <pc:sldMk cId="0" sldId="292"/>
            <ac:inkMk id="10" creationId="{807C72B9-6C49-4E52-9ACD-6DECF433A872}"/>
          </ac:inkMkLst>
        </pc:inkChg>
        <pc:inkChg chg="add mod">
          <ac:chgData name="仁園 呂" userId="eef67f80-1e14-4c90-a22b-aad4575b3ef9" providerId="ADAL" clId="{E007D48F-F65A-4DB5-8EE3-999BD313FCBD}" dt="2020-05-31T11:56:33.029" v="6790"/>
          <ac:inkMkLst>
            <pc:docMk/>
            <pc:sldMk cId="0" sldId="292"/>
            <ac:inkMk id="11" creationId="{8D0E264A-C4A2-43A1-9989-408E68752F23}"/>
          </ac:inkMkLst>
        </pc:inkChg>
        <pc:inkChg chg="add del">
          <ac:chgData name="仁園 呂" userId="eef67f80-1e14-4c90-a22b-aad4575b3ef9" providerId="ADAL" clId="{E007D48F-F65A-4DB5-8EE3-999BD313FCBD}" dt="2020-05-31T11:56:32.713" v="6789"/>
          <ac:inkMkLst>
            <pc:docMk/>
            <pc:sldMk cId="0" sldId="292"/>
            <ac:inkMk id="12" creationId="{F03E21ED-CB68-425F-A5E9-14E60A04BF07}"/>
          </ac:inkMkLst>
        </pc:inkChg>
        <pc:inkChg chg="add del">
          <ac:chgData name="仁園 呂" userId="eef67f80-1e14-4c90-a22b-aad4575b3ef9" providerId="ADAL" clId="{E007D48F-F65A-4DB5-8EE3-999BD313FCBD}" dt="2020-05-31T11:56:35.275" v="6792"/>
          <ac:inkMkLst>
            <pc:docMk/>
            <pc:sldMk cId="0" sldId="292"/>
            <ac:inkMk id="14" creationId="{BBC62C5A-E180-497D-9765-5319144FF330}"/>
          </ac:inkMkLst>
        </pc:inkChg>
        <pc:inkChg chg="add">
          <ac:chgData name="仁園 呂" userId="eef67f80-1e14-4c90-a22b-aad4575b3ef9" providerId="ADAL" clId="{E007D48F-F65A-4DB5-8EE3-999BD313FCBD}" dt="2020-05-31T11:56:36.794" v="6793" actId="9405"/>
          <ac:inkMkLst>
            <pc:docMk/>
            <pc:sldMk cId="0" sldId="292"/>
            <ac:inkMk id="15" creationId="{6252F130-2479-4896-AD87-B1AD5A3E234C}"/>
          </ac:inkMkLst>
        </pc:inkChg>
        <pc:inkChg chg="add mod">
          <ac:chgData name="仁園 呂" userId="eef67f80-1e14-4c90-a22b-aad4575b3ef9" providerId="ADAL" clId="{E007D48F-F65A-4DB5-8EE3-999BD313FCBD}" dt="2020-05-31T11:56:43.401" v="6797"/>
          <ac:inkMkLst>
            <pc:docMk/>
            <pc:sldMk cId="0" sldId="292"/>
            <ac:inkMk id="16" creationId="{33CAAA1A-DF61-408C-93F6-4AD5FA19BEF9}"/>
          </ac:inkMkLst>
        </pc:inkChg>
        <pc:inkChg chg="add mod">
          <ac:chgData name="仁園 呂" userId="eef67f80-1e14-4c90-a22b-aad4575b3ef9" providerId="ADAL" clId="{E007D48F-F65A-4DB5-8EE3-999BD313FCBD}" dt="2020-05-31T11:56:43.401" v="6797"/>
          <ac:inkMkLst>
            <pc:docMk/>
            <pc:sldMk cId="0" sldId="292"/>
            <ac:inkMk id="17" creationId="{18017017-DECB-4F2C-8BBF-6F5AA97C3A3D}"/>
          </ac:inkMkLst>
        </pc:inkChg>
        <pc:inkChg chg="add mod">
          <ac:chgData name="仁園 呂" userId="eef67f80-1e14-4c90-a22b-aad4575b3ef9" providerId="ADAL" clId="{E007D48F-F65A-4DB5-8EE3-999BD313FCBD}" dt="2020-05-31T11:56:43.401" v="6797"/>
          <ac:inkMkLst>
            <pc:docMk/>
            <pc:sldMk cId="0" sldId="292"/>
            <ac:inkMk id="18" creationId="{94733648-9719-47D4-97C8-B9A2AB29E081}"/>
          </ac:inkMkLst>
        </pc:inkChg>
        <pc:inkChg chg="add mod">
          <ac:chgData name="仁園 呂" userId="eef67f80-1e14-4c90-a22b-aad4575b3ef9" providerId="ADAL" clId="{E007D48F-F65A-4DB5-8EE3-999BD313FCBD}" dt="2020-05-31T11:56:44.859" v="6800"/>
          <ac:inkMkLst>
            <pc:docMk/>
            <pc:sldMk cId="0" sldId="292"/>
            <ac:inkMk id="20" creationId="{2C091880-A4C7-4DC7-9FB6-C0C2220C0159}"/>
          </ac:inkMkLst>
        </pc:inkChg>
        <pc:inkChg chg="add mod">
          <ac:chgData name="仁園 呂" userId="eef67f80-1e14-4c90-a22b-aad4575b3ef9" providerId="ADAL" clId="{E007D48F-F65A-4DB5-8EE3-999BD313FCBD}" dt="2020-05-31T11:56:44.859" v="6800"/>
          <ac:inkMkLst>
            <pc:docMk/>
            <pc:sldMk cId="0" sldId="292"/>
            <ac:inkMk id="21" creationId="{590DB092-4412-47FD-8E83-D6A0FC66EB80}"/>
          </ac:inkMkLst>
        </pc:inkChg>
      </pc:sldChg>
      <pc:sldChg chg="addSp modSp mod">
        <pc:chgData name="仁園 呂" userId="eef67f80-1e14-4c90-a22b-aad4575b3ef9" providerId="ADAL" clId="{E007D48F-F65A-4DB5-8EE3-999BD313FCBD}" dt="2020-05-31T12:02:50.829" v="6863" actId="1076"/>
        <pc:sldMkLst>
          <pc:docMk/>
          <pc:sldMk cId="0" sldId="293"/>
        </pc:sldMkLst>
        <pc:spChg chg="mod">
          <ac:chgData name="仁園 呂" userId="eef67f80-1e14-4c90-a22b-aad4575b3ef9" providerId="ADAL" clId="{E007D48F-F65A-4DB5-8EE3-999BD313FCBD}" dt="2020-05-31T11:58:15.918" v="6828" actId="20577"/>
          <ac:spMkLst>
            <pc:docMk/>
            <pc:sldMk cId="0" sldId="293"/>
            <ac:spMk id="2" creationId="{00000000-0000-0000-0000-000000000000}"/>
          </ac:spMkLst>
        </pc:spChg>
        <pc:spChg chg="mod">
          <ac:chgData name="仁園 呂" userId="eef67f80-1e14-4c90-a22b-aad4575b3ef9" providerId="ADAL" clId="{E007D48F-F65A-4DB5-8EE3-999BD313FCBD}" dt="2020-05-31T12:02:32.117" v="6860" actId="1076"/>
          <ac:spMkLst>
            <pc:docMk/>
            <pc:sldMk cId="0" sldId="293"/>
            <ac:spMk id="3" creationId="{00000000-0000-0000-0000-000000000000}"/>
          </ac:spMkLst>
        </pc:spChg>
        <pc:spChg chg="add mod">
          <ac:chgData name="仁園 呂" userId="eef67f80-1e14-4c90-a22b-aad4575b3ef9" providerId="ADAL" clId="{E007D48F-F65A-4DB5-8EE3-999BD313FCBD}" dt="2020-05-31T12:02:50.829" v="6863" actId="1076"/>
          <ac:spMkLst>
            <pc:docMk/>
            <pc:sldMk cId="0" sldId="293"/>
            <ac:spMk id="7" creationId="{2325CD18-1264-484C-A202-C4C30EB775DE}"/>
          </ac:spMkLst>
        </pc:spChg>
      </pc:sldChg>
      <pc:sldChg chg="modSp mod">
        <pc:chgData name="仁園 呂" userId="eef67f80-1e14-4c90-a22b-aad4575b3ef9" providerId="ADAL" clId="{E007D48F-F65A-4DB5-8EE3-999BD313FCBD}" dt="2020-05-31T12:05:30.196" v="6870"/>
        <pc:sldMkLst>
          <pc:docMk/>
          <pc:sldMk cId="0" sldId="294"/>
        </pc:sldMkLst>
        <pc:spChg chg="mod">
          <ac:chgData name="仁園 呂" userId="eef67f80-1e14-4c90-a22b-aad4575b3ef9" providerId="ADAL" clId="{E007D48F-F65A-4DB5-8EE3-999BD313FCBD}" dt="2020-05-31T12:05:30.196" v="6870"/>
          <ac:spMkLst>
            <pc:docMk/>
            <pc:sldMk cId="0" sldId="294"/>
            <ac:spMk id="2" creationId="{00000000-0000-0000-0000-000000000000}"/>
          </ac:spMkLst>
        </pc:spChg>
      </pc:sldChg>
      <pc:sldChg chg="addSp delSp modSp mod">
        <pc:chgData name="仁園 呂" userId="eef67f80-1e14-4c90-a22b-aad4575b3ef9" providerId="ADAL" clId="{E007D48F-F65A-4DB5-8EE3-999BD313FCBD}" dt="2020-05-31T03:18:20.045" v="1179" actId="14100"/>
        <pc:sldMkLst>
          <pc:docMk/>
          <pc:sldMk cId="0" sldId="333"/>
        </pc:sldMkLst>
        <pc:spChg chg="mod">
          <ac:chgData name="仁園 呂" userId="eef67f80-1e14-4c90-a22b-aad4575b3ef9" providerId="ADAL" clId="{E007D48F-F65A-4DB5-8EE3-999BD313FCBD}" dt="2020-05-31T03:18:20.045" v="1179" actId="14100"/>
          <ac:spMkLst>
            <pc:docMk/>
            <pc:sldMk cId="0" sldId="333"/>
            <ac:spMk id="3" creationId="{00000000-0000-0000-0000-000000000000}"/>
          </ac:spMkLst>
        </pc:spChg>
        <pc:spChg chg="add mod">
          <ac:chgData name="仁園 呂" userId="eef67f80-1e14-4c90-a22b-aad4575b3ef9" providerId="ADAL" clId="{E007D48F-F65A-4DB5-8EE3-999BD313FCBD}" dt="2020-05-31T03:11:34.202" v="890" actId="1076"/>
          <ac:spMkLst>
            <pc:docMk/>
            <pc:sldMk cId="0" sldId="333"/>
            <ac:spMk id="163" creationId="{8F6E7FA3-6158-4F10-A13A-F2A30A2FF668}"/>
          </ac:spMkLst>
        </pc:spChg>
        <pc:grpChg chg="del mod">
          <ac:chgData name="仁園 呂" userId="eef67f80-1e14-4c90-a22b-aad4575b3ef9" providerId="ADAL" clId="{E007D48F-F65A-4DB5-8EE3-999BD313FCBD}" dt="2020-05-31T03:10:13.299" v="812" actId="478"/>
          <ac:grpSpMkLst>
            <pc:docMk/>
            <pc:sldMk cId="0" sldId="333"/>
            <ac:grpSpMk id="23" creationId="{BF055793-CDFF-4A1A-BF80-E09176229031}"/>
          </ac:grpSpMkLst>
        </pc:grpChg>
        <pc:grpChg chg="del mod">
          <ac:chgData name="仁園 呂" userId="eef67f80-1e14-4c90-a22b-aad4575b3ef9" providerId="ADAL" clId="{E007D48F-F65A-4DB5-8EE3-999BD313FCBD}" dt="2020-05-31T03:10:13.299" v="812" actId="478"/>
          <ac:grpSpMkLst>
            <pc:docMk/>
            <pc:sldMk cId="0" sldId="333"/>
            <ac:grpSpMk id="46" creationId="{05CD3915-3C85-4A34-93B7-23F3318AC44A}"/>
          </ac:grpSpMkLst>
        </pc:grpChg>
        <pc:grpChg chg="del mod">
          <ac:chgData name="仁園 呂" userId="eef67f80-1e14-4c90-a22b-aad4575b3ef9" providerId="ADAL" clId="{E007D48F-F65A-4DB5-8EE3-999BD313FCBD}" dt="2020-05-31T03:10:13.299" v="812" actId="478"/>
          <ac:grpSpMkLst>
            <pc:docMk/>
            <pc:sldMk cId="0" sldId="333"/>
            <ac:grpSpMk id="47" creationId="{DE917740-950C-4A2E-8A61-467E9D9F1FFC}"/>
          </ac:grpSpMkLst>
        </pc:grpChg>
        <pc:grpChg chg="del mod">
          <ac:chgData name="仁園 呂" userId="eef67f80-1e14-4c90-a22b-aad4575b3ef9" providerId="ADAL" clId="{E007D48F-F65A-4DB5-8EE3-999BD313FCBD}" dt="2020-05-31T03:10:13.299" v="812" actId="478"/>
          <ac:grpSpMkLst>
            <pc:docMk/>
            <pc:sldMk cId="0" sldId="333"/>
            <ac:grpSpMk id="48" creationId="{1B81A772-FC01-472B-9126-0EA047C38D19}"/>
          </ac:grpSpMkLst>
        </pc:grpChg>
        <pc:grpChg chg="del mod">
          <ac:chgData name="仁園 呂" userId="eef67f80-1e14-4c90-a22b-aad4575b3ef9" providerId="ADAL" clId="{E007D48F-F65A-4DB5-8EE3-999BD313FCBD}" dt="2020-05-31T03:08:30.005" v="709"/>
          <ac:grpSpMkLst>
            <pc:docMk/>
            <pc:sldMk cId="0" sldId="333"/>
            <ac:grpSpMk id="51" creationId="{900BE7A6-C5F4-43AD-A7C7-0799812E608F}"/>
          </ac:grpSpMkLst>
        </pc:grpChg>
        <pc:grpChg chg="del mod">
          <ac:chgData name="仁園 呂" userId="eef67f80-1e14-4c90-a22b-aad4575b3ef9" providerId="ADAL" clId="{E007D48F-F65A-4DB5-8EE3-999BD313FCBD}" dt="2020-05-31T03:08:31.085" v="710"/>
          <ac:grpSpMkLst>
            <pc:docMk/>
            <pc:sldMk cId="0" sldId="333"/>
            <ac:grpSpMk id="55" creationId="{BB509286-2FAB-4029-84AF-5FFDF3894889}"/>
          </ac:grpSpMkLst>
        </pc:grpChg>
        <pc:grpChg chg="del mod">
          <ac:chgData name="仁園 呂" userId="eef67f80-1e14-4c90-a22b-aad4575b3ef9" providerId="ADAL" clId="{E007D48F-F65A-4DB5-8EE3-999BD313FCBD}" dt="2020-05-31T03:10:13.299" v="812" actId="478"/>
          <ac:grpSpMkLst>
            <pc:docMk/>
            <pc:sldMk cId="0" sldId="333"/>
            <ac:grpSpMk id="56" creationId="{D586F088-B429-4986-91C7-F51816FB33DE}"/>
          </ac:grpSpMkLst>
        </pc:grpChg>
        <pc:grpChg chg="del mod">
          <ac:chgData name="仁園 呂" userId="eef67f80-1e14-4c90-a22b-aad4575b3ef9" providerId="ADAL" clId="{E007D48F-F65A-4DB5-8EE3-999BD313FCBD}" dt="2020-05-31T03:10:13.299" v="812" actId="478"/>
          <ac:grpSpMkLst>
            <pc:docMk/>
            <pc:sldMk cId="0" sldId="333"/>
            <ac:grpSpMk id="61" creationId="{FCE7C719-C87D-4532-84E9-70B0A07ADBE4}"/>
          </ac:grpSpMkLst>
        </pc:grpChg>
        <pc:grpChg chg="del mod">
          <ac:chgData name="仁園 呂" userId="eef67f80-1e14-4c90-a22b-aad4575b3ef9" providerId="ADAL" clId="{E007D48F-F65A-4DB5-8EE3-999BD313FCBD}" dt="2020-05-31T03:08:54.812" v="734"/>
          <ac:grpSpMkLst>
            <pc:docMk/>
            <pc:sldMk cId="0" sldId="333"/>
            <ac:grpSpMk id="75" creationId="{BFC379E6-DC61-4FDB-B55A-78378519BEB8}"/>
          </ac:grpSpMkLst>
        </pc:grpChg>
        <pc:grpChg chg="del mod">
          <ac:chgData name="仁園 呂" userId="eef67f80-1e14-4c90-a22b-aad4575b3ef9" providerId="ADAL" clId="{E007D48F-F65A-4DB5-8EE3-999BD313FCBD}" dt="2020-05-31T03:10:13.299" v="812" actId="478"/>
          <ac:grpSpMkLst>
            <pc:docMk/>
            <pc:sldMk cId="0" sldId="333"/>
            <ac:grpSpMk id="79" creationId="{668BCCAB-5334-4CFD-B140-F421113669DC}"/>
          </ac:grpSpMkLst>
        </pc:grpChg>
        <pc:grpChg chg="del mod">
          <ac:chgData name="仁園 呂" userId="eef67f80-1e14-4c90-a22b-aad4575b3ef9" providerId="ADAL" clId="{E007D48F-F65A-4DB5-8EE3-999BD313FCBD}" dt="2020-05-31T03:10:13.299" v="812" actId="478"/>
          <ac:grpSpMkLst>
            <pc:docMk/>
            <pc:sldMk cId="0" sldId="333"/>
            <ac:grpSpMk id="87" creationId="{BF1ADF4A-03F1-4568-9D58-C81793849628}"/>
          </ac:grpSpMkLst>
        </pc:grpChg>
        <pc:grpChg chg="del mod">
          <ac:chgData name="仁園 呂" userId="eef67f80-1e14-4c90-a22b-aad4575b3ef9" providerId="ADAL" clId="{E007D48F-F65A-4DB5-8EE3-999BD313FCBD}" dt="2020-05-31T03:10:13.299" v="812" actId="478"/>
          <ac:grpSpMkLst>
            <pc:docMk/>
            <pc:sldMk cId="0" sldId="333"/>
            <ac:grpSpMk id="99" creationId="{A237D6CC-8008-47F6-9003-AF906E045463}"/>
          </ac:grpSpMkLst>
        </pc:grpChg>
        <pc:grpChg chg="del mod">
          <ac:chgData name="仁園 呂" userId="eef67f80-1e14-4c90-a22b-aad4575b3ef9" providerId="ADAL" clId="{E007D48F-F65A-4DB5-8EE3-999BD313FCBD}" dt="2020-05-31T03:10:13.299" v="812" actId="478"/>
          <ac:grpSpMkLst>
            <pc:docMk/>
            <pc:sldMk cId="0" sldId="333"/>
            <ac:grpSpMk id="100" creationId="{95A7C0F3-A076-452D-BC09-2DDFCAE5A9A2}"/>
          </ac:grpSpMkLst>
        </pc:grpChg>
        <pc:grpChg chg="del mod">
          <ac:chgData name="仁園 呂" userId="eef67f80-1e14-4c90-a22b-aad4575b3ef9" providerId="ADAL" clId="{E007D48F-F65A-4DB5-8EE3-999BD313FCBD}" dt="2020-05-31T03:10:13.299" v="812" actId="478"/>
          <ac:grpSpMkLst>
            <pc:docMk/>
            <pc:sldMk cId="0" sldId="333"/>
            <ac:grpSpMk id="101" creationId="{94B7C6AC-C747-4CEF-8241-877BD0B1BF73}"/>
          </ac:grpSpMkLst>
        </pc:grpChg>
        <pc:grpChg chg="del mod">
          <ac:chgData name="仁園 呂" userId="eef67f80-1e14-4c90-a22b-aad4575b3ef9" providerId="ADAL" clId="{E007D48F-F65A-4DB5-8EE3-999BD313FCBD}" dt="2020-05-31T03:09:11.154" v="763"/>
          <ac:grpSpMkLst>
            <pc:docMk/>
            <pc:sldMk cId="0" sldId="333"/>
            <ac:grpSpMk id="104" creationId="{09098AEC-BE17-4F72-9D81-8ACDC7FD6F08}"/>
          </ac:grpSpMkLst>
        </pc:grpChg>
        <pc:grpChg chg="del mod">
          <ac:chgData name="仁園 呂" userId="eef67f80-1e14-4c90-a22b-aad4575b3ef9" providerId="ADAL" clId="{E007D48F-F65A-4DB5-8EE3-999BD313FCBD}" dt="2020-05-31T03:09:12.829" v="765"/>
          <ac:grpSpMkLst>
            <pc:docMk/>
            <pc:sldMk cId="0" sldId="333"/>
            <ac:grpSpMk id="110" creationId="{389857E6-B6EB-4B44-8E7C-7F404C63B387}"/>
          </ac:grpSpMkLst>
        </pc:grpChg>
        <pc:grpChg chg="del mod">
          <ac:chgData name="仁園 呂" userId="eef67f80-1e14-4c90-a22b-aad4575b3ef9" providerId="ADAL" clId="{E007D48F-F65A-4DB5-8EE3-999BD313FCBD}" dt="2020-05-31T03:10:13.299" v="812" actId="478"/>
          <ac:grpSpMkLst>
            <pc:docMk/>
            <pc:sldMk cId="0" sldId="333"/>
            <ac:grpSpMk id="112" creationId="{7AC86975-47A2-4530-BA84-103D99CB9BB7}"/>
          </ac:grpSpMkLst>
        </pc:grpChg>
        <pc:grpChg chg="del mod">
          <ac:chgData name="仁園 呂" userId="eef67f80-1e14-4c90-a22b-aad4575b3ef9" providerId="ADAL" clId="{E007D48F-F65A-4DB5-8EE3-999BD313FCBD}" dt="2020-05-31T03:09:30.449" v="779"/>
          <ac:grpSpMkLst>
            <pc:docMk/>
            <pc:sldMk cId="0" sldId="333"/>
            <ac:grpSpMk id="122" creationId="{24361D8C-5634-4427-A254-2A2EEC695025}"/>
          </ac:grpSpMkLst>
        </pc:grpChg>
        <pc:grpChg chg="del mod">
          <ac:chgData name="仁園 呂" userId="eef67f80-1e14-4c90-a22b-aad4575b3ef9" providerId="ADAL" clId="{E007D48F-F65A-4DB5-8EE3-999BD313FCBD}" dt="2020-05-31T03:09:30.449" v="779"/>
          <ac:grpSpMkLst>
            <pc:docMk/>
            <pc:sldMk cId="0" sldId="333"/>
            <ac:grpSpMk id="123" creationId="{845BF929-E07A-43AD-94C7-25ED07229996}"/>
          </ac:grpSpMkLst>
        </pc:grpChg>
        <pc:grpChg chg="del mod">
          <ac:chgData name="仁園 呂" userId="eef67f80-1e14-4c90-a22b-aad4575b3ef9" providerId="ADAL" clId="{E007D48F-F65A-4DB5-8EE3-999BD313FCBD}" dt="2020-05-31T03:10:13.299" v="812" actId="478"/>
          <ac:grpSpMkLst>
            <pc:docMk/>
            <pc:sldMk cId="0" sldId="333"/>
            <ac:grpSpMk id="127" creationId="{35FD158F-13FC-4F2A-AA45-968A2CE60D67}"/>
          </ac:grpSpMkLst>
        </pc:grpChg>
        <pc:grpChg chg="del mod">
          <ac:chgData name="仁園 呂" userId="eef67f80-1e14-4c90-a22b-aad4575b3ef9" providerId="ADAL" clId="{E007D48F-F65A-4DB5-8EE3-999BD313FCBD}" dt="2020-05-31T03:10:13.299" v="812" actId="478"/>
          <ac:grpSpMkLst>
            <pc:docMk/>
            <pc:sldMk cId="0" sldId="333"/>
            <ac:grpSpMk id="128" creationId="{635987FB-22FF-494C-AAB1-18EAC1AEFD4C}"/>
          </ac:grpSpMkLst>
        </pc:grpChg>
        <pc:grpChg chg="del mod">
          <ac:chgData name="仁園 呂" userId="eef67f80-1e14-4c90-a22b-aad4575b3ef9" providerId="ADAL" clId="{E007D48F-F65A-4DB5-8EE3-999BD313FCBD}" dt="2020-05-31T03:10:13.299" v="812" actId="478"/>
          <ac:grpSpMkLst>
            <pc:docMk/>
            <pc:sldMk cId="0" sldId="333"/>
            <ac:grpSpMk id="132" creationId="{84FB6047-CD7A-4227-9D81-D18660396F05}"/>
          </ac:grpSpMkLst>
        </pc:grpChg>
        <pc:grpChg chg="del mod">
          <ac:chgData name="仁園 呂" userId="eef67f80-1e14-4c90-a22b-aad4575b3ef9" providerId="ADAL" clId="{E007D48F-F65A-4DB5-8EE3-999BD313FCBD}" dt="2020-05-31T03:09:55.582" v="804"/>
          <ac:grpSpMkLst>
            <pc:docMk/>
            <pc:sldMk cId="0" sldId="333"/>
            <ac:grpSpMk id="142" creationId="{A18C8EE6-B14F-4BFD-951F-A51B28EF6470}"/>
          </ac:grpSpMkLst>
        </pc:grpChg>
        <pc:grpChg chg="del mod">
          <ac:chgData name="仁園 呂" userId="eef67f80-1e14-4c90-a22b-aad4575b3ef9" providerId="ADAL" clId="{E007D48F-F65A-4DB5-8EE3-999BD313FCBD}" dt="2020-05-31T03:10:13.299" v="812" actId="478"/>
          <ac:grpSpMkLst>
            <pc:docMk/>
            <pc:sldMk cId="0" sldId="333"/>
            <ac:grpSpMk id="143" creationId="{ACF98E97-378E-456A-9992-BF3CF5EB6570}"/>
          </ac:grpSpMkLst>
        </pc:grpChg>
        <pc:grpChg chg="del mod">
          <ac:chgData name="仁園 呂" userId="eef67f80-1e14-4c90-a22b-aad4575b3ef9" providerId="ADAL" clId="{E007D48F-F65A-4DB5-8EE3-999BD313FCBD}" dt="2020-05-31T03:10:13.299" v="812" actId="478"/>
          <ac:grpSpMkLst>
            <pc:docMk/>
            <pc:sldMk cId="0" sldId="333"/>
            <ac:grpSpMk id="144" creationId="{F1B0ED74-AB6B-4348-B471-5EF42004138B}"/>
          </ac:grpSpMkLst>
        </pc:grpChg>
        <pc:grpChg chg="del mod">
          <ac:chgData name="仁園 呂" userId="eef67f80-1e14-4c90-a22b-aad4575b3ef9" providerId="ADAL" clId="{E007D48F-F65A-4DB5-8EE3-999BD313FCBD}" dt="2020-05-31T03:10:04.703" v="811"/>
          <ac:grpSpMkLst>
            <pc:docMk/>
            <pc:sldMk cId="0" sldId="333"/>
            <ac:grpSpMk id="155" creationId="{2AF4EC13-6152-496D-B463-E1CAD214835D}"/>
          </ac:grpSpMkLst>
        </pc:grpChg>
        <pc:grpChg chg="del mod">
          <ac:chgData name="仁園 呂" userId="eef67f80-1e14-4c90-a22b-aad4575b3ef9" providerId="ADAL" clId="{E007D48F-F65A-4DB5-8EE3-999BD313FCBD}" dt="2020-05-31T03:10:13.299" v="812" actId="478"/>
          <ac:grpSpMkLst>
            <pc:docMk/>
            <pc:sldMk cId="0" sldId="333"/>
            <ac:grpSpMk id="162" creationId="{BE26EE67-6F29-482E-A419-645017946DC3}"/>
          </ac:grpSpMkLst>
        </pc:grpChg>
        <pc:grpChg chg="del mod">
          <ac:chgData name="仁園 呂" userId="eef67f80-1e14-4c90-a22b-aad4575b3ef9" providerId="ADAL" clId="{E007D48F-F65A-4DB5-8EE3-999BD313FCBD}" dt="2020-05-31T03:13:01.236" v="937"/>
          <ac:grpSpMkLst>
            <pc:docMk/>
            <pc:sldMk cId="0" sldId="333"/>
            <ac:grpSpMk id="168" creationId="{E03F906C-B0BE-467B-9E9B-C2F5BF26C004}"/>
          </ac:grpSpMkLst>
        </pc:grpChg>
        <pc:grpChg chg="del mod">
          <ac:chgData name="仁園 呂" userId="eef67f80-1e14-4c90-a22b-aad4575b3ef9" providerId="ADAL" clId="{E007D48F-F65A-4DB5-8EE3-999BD313FCBD}" dt="2020-05-31T03:13:01.236" v="937"/>
          <ac:grpSpMkLst>
            <pc:docMk/>
            <pc:sldMk cId="0" sldId="333"/>
            <ac:grpSpMk id="169" creationId="{C13F3BBC-B547-4501-8F6B-784AE8549B97}"/>
          </ac:grpSpMkLst>
        </pc:grpChg>
        <pc:grpChg chg="del mod">
          <ac:chgData name="仁園 呂" userId="eef67f80-1e14-4c90-a22b-aad4575b3ef9" providerId="ADAL" clId="{E007D48F-F65A-4DB5-8EE3-999BD313FCBD}" dt="2020-05-31T03:12:31.249" v="901"/>
          <ac:grpSpMkLst>
            <pc:docMk/>
            <pc:sldMk cId="0" sldId="333"/>
            <ac:grpSpMk id="173" creationId="{0AAD0EF1-7612-4BAB-A772-FFCC8485A77E}"/>
          </ac:grpSpMkLst>
        </pc:grpChg>
        <pc:grpChg chg="del mod">
          <ac:chgData name="仁園 呂" userId="eef67f80-1e14-4c90-a22b-aad4575b3ef9" providerId="ADAL" clId="{E007D48F-F65A-4DB5-8EE3-999BD313FCBD}" dt="2020-05-31T03:12:33.121" v="903"/>
          <ac:grpSpMkLst>
            <pc:docMk/>
            <pc:sldMk cId="0" sldId="333"/>
            <ac:grpSpMk id="175" creationId="{143DE5C1-1616-4FB5-B3C2-DDE17F818817}"/>
          </ac:grpSpMkLst>
        </pc:grpChg>
        <pc:grpChg chg="del mod">
          <ac:chgData name="仁園 呂" userId="eef67f80-1e14-4c90-a22b-aad4575b3ef9" providerId="ADAL" clId="{E007D48F-F65A-4DB5-8EE3-999BD313FCBD}" dt="2020-05-31T03:13:01.236" v="937"/>
          <ac:grpSpMkLst>
            <pc:docMk/>
            <pc:sldMk cId="0" sldId="333"/>
            <ac:grpSpMk id="177" creationId="{869D13A9-7729-4830-A3AC-B32B4E40F0F1}"/>
          </ac:grpSpMkLst>
        </pc:grpChg>
        <pc:grpChg chg="del mod">
          <ac:chgData name="仁園 呂" userId="eef67f80-1e14-4c90-a22b-aad4575b3ef9" providerId="ADAL" clId="{E007D48F-F65A-4DB5-8EE3-999BD313FCBD}" dt="2020-05-31T03:12:50.710" v="919"/>
          <ac:grpSpMkLst>
            <pc:docMk/>
            <pc:sldMk cId="0" sldId="333"/>
            <ac:grpSpMk id="185" creationId="{F0C80B7E-269B-4FD5-A60C-96DDA830932F}"/>
          </ac:grpSpMkLst>
        </pc:grpChg>
        <pc:grpChg chg="del mod">
          <ac:chgData name="仁園 呂" userId="eef67f80-1e14-4c90-a22b-aad4575b3ef9" providerId="ADAL" clId="{E007D48F-F65A-4DB5-8EE3-999BD313FCBD}" dt="2020-05-31T03:13:01.236" v="937"/>
          <ac:grpSpMkLst>
            <pc:docMk/>
            <pc:sldMk cId="0" sldId="333"/>
            <ac:grpSpMk id="191" creationId="{A2BF1D32-E9A2-48CB-85DE-6148E98E91C8}"/>
          </ac:grpSpMkLst>
        </pc:grpChg>
        <pc:grpChg chg="mod">
          <ac:chgData name="仁園 呂" userId="eef67f80-1e14-4c90-a22b-aad4575b3ef9" providerId="ADAL" clId="{E007D48F-F65A-4DB5-8EE3-999BD313FCBD}" dt="2020-05-31T03:13:01.236" v="937"/>
          <ac:grpSpMkLst>
            <pc:docMk/>
            <pc:sldMk cId="0" sldId="333"/>
            <ac:grpSpMk id="203" creationId="{50F81C80-F12D-4A78-B453-76F95930F885}"/>
          </ac:grpSpMkLst>
        </pc:grpChg>
        <pc:grpChg chg="mod">
          <ac:chgData name="仁園 呂" userId="eef67f80-1e14-4c90-a22b-aad4575b3ef9" providerId="ADAL" clId="{E007D48F-F65A-4DB5-8EE3-999BD313FCBD}" dt="2020-05-31T03:13:07.613" v="951"/>
          <ac:grpSpMkLst>
            <pc:docMk/>
            <pc:sldMk cId="0" sldId="333"/>
            <ac:grpSpMk id="217" creationId="{C0A00721-A266-41AE-9EA3-5EE3BBE016A8}"/>
          </ac:grpSpMkLst>
        </pc:grpChg>
        <pc:grpChg chg="mod">
          <ac:chgData name="仁園 呂" userId="eef67f80-1e14-4c90-a22b-aad4575b3ef9" providerId="ADAL" clId="{E007D48F-F65A-4DB5-8EE3-999BD313FCBD}" dt="2020-05-31T03:13:07.613" v="951"/>
          <ac:grpSpMkLst>
            <pc:docMk/>
            <pc:sldMk cId="0" sldId="333"/>
            <ac:grpSpMk id="218" creationId="{8714F690-D63E-438D-8556-D3F50F89AE62}"/>
          </ac:grpSpMkLst>
        </pc:grpChg>
        <pc:grpChg chg="mod">
          <ac:chgData name="仁園 呂" userId="eef67f80-1e14-4c90-a22b-aad4575b3ef9" providerId="ADAL" clId="{E007D48F-F65A-4DB5-8EE3-999BD313FCBD}" dt="2020-05-31T03:13:07.613" v="951"/>
          <ac:grpSpMkLst>
            <pc:docMk/>
            <pc:sldMk cId="0" sldId="333"/>
            <ac:grpSpMk id="219" creationId="{60176EA5-0CD6-4241-9365-D7FD8E4D7C86}"/>
          </ac:grpSpMkLst>
        </pc:grpChg>
        <pc:grpChg chg="del mod">
          <ac:chgData name="仁園 呂" userId="eef67f80-1e14-4c90-a22b-aad4575b3ef9" providerId="ADAL" clId="{E007D48F-F65A-4DB5-8EE3-999BD313FCBD}" dt="2020-05-31T03:13:18.860" v="971"/>
          <ac:grpSpMkLst>
            <pc:docMk/>
            <pc:sldMk cId="0" sldId="333"/>
            <ac:grpSpMk id="234" creationId="{3D86A809-E7D1-4CDD-9CD9-2D1021281DD0}"/>
          </ac:grpSpMkLst>
        </pc:grpChg>
        <pc:grpChg chg="del mod">
          <ac:chgData name="仁園 呂" userId="eef67f80-1e14-4c90-a22b-aad4575b3ef9" providerId="ADAL" clId="{E007D48F-F65A-4DB5-8EE3-999BD313FCBD}" dt="2020-05-31T03:13:21.828" v="979"/>
          <ac:grpSpMkLst>
            <pc:docMk/>
            <pc:sldMk cId="0" sldId="333"/>
            <ac:grpSpMk id="239" creationId="{F64B9988-9F65-4905-8983-217EE5775C88}"/>
          </ac:grpSpMkLst>
        </pc:grpChg>
        <pc:grpChg chg="mod">
          <ac:chgData name="仁園 呂" userId="eef67f80-1e14-4c90-a22b-aad4575b3ef9" providerId="ADAL" clId="{E007D48F-F65A-4DB5-8EE3-999BD313FCBD}" dt="2020-05-31T03:13:21.828" v="979"/>
          <ac:grpSpMkLst>
            <pc:docMk/>
            <pc:sldMk cId="0" sldId="333"/>
            <ac:grpSpMk id="247" creationId="{203E0461-47BB-4BF9-B775-311228527FF5}"/>
          </ac:grpSpMkLst>
        </pc:grpChg>
        <pc:grpChg chg="del mod">
          <ac:chgData name="仁園 呂" userId="eef67f80-1e14-4c90-a22b-aad4575b3ef9" providerId="ADAL" clId="{E007D48F-F65A-4DB5-8EE3-999BD313FCBD}" dt="2020-05-31T03:13:37.454" v="996"/>
          <ac:grpSpMkLst>
            <pc:docMk/>
            <pc:sldMk cId="0" sldId="333"/>
            <ac:grpSpMk id="262" creationId="{BF256D81-7543-4DB8-A249-2ADD49E82606}"/>
          </ac:grpSpMkLst>
        </pc:grpChg>
        <pc:grpChg chg="del mod">
          <ac:chgData name="仁園 呂" userId="eef67f80-1e14-4c90-a22b-aad4575b3ef9" providerId="ADAL" clId="{E007D48F-F65A-4DB5-8EE3-999BD313FCBD}" dt="2020-05-31T03:13:58.739" v="1028"/>
          <ac:grpSpMkLst>
            <pc:docMk/>
            <pc:sldMk cId="0" sldId="333"/>
            <ac:grpSpMk id="274" creationId="{B5B65D64-E7E6-4116-B10A-1BB60152AE7F}"/>
          </ac:grpSpMkLst>
        </pc:grpChg>
        <pc:grpChg chg="mod">
          <ac:chgData name="仁園 呂" userId="eef67f80-1e14-4c90-a22b-aad4575b3ef9" providerId="ADAL" clId="{E007D48F-F65A-4DB5-8EE3-999BD313FCBD}" dt="2020-05-31T03:13:47.859" v="1010"/>
          <ac:grpSpMkLst>
            <pc:docMk/>
            <pc:sldMk cId="0" sldId="333"/>
            <ac:grpSpMk id="275" creationId="{A7FEF679-BB4C-4831-BFB6-B49D258B113E}"/>
          </ac:grpSpMkLst>
        </pc:grpChg>
        <pc:grpChg chg="mod">
          <ac:chgData name="仁園 呂" userId="eef67f80-1e14-4c90-a22b-aad4575b3ef9" providerId="ADAL" clId="{E007D48F-F65A-4DB5-8EE3-999BD313FCBD}" dt="2020-05-31T03:13:47.859" v="1010"/>
          <ac:grpSpMkLst>
            <pc:docMk/>
            <pc:sldMk cId="0" sldId="333"/>
            <ac:grpSpMk id="276" creationId="{ABE2B4D1-CF1C-4DED-977A-5189F3421880}"/>
          </ac:grpSpMkLst>
        </pc:grpChg>
        <pc:grpChg chg="del mod">
          <ac:chgData name="仁園 呂" userId="eef67f80-1e14-4c90-a22b-aad4575b3ef9" providerId="ADAL" clId="{E007D48F-F65A-4DB5-8EE3-999BD313FCBD}" dt="2020-05-31T03:13:58.739" v="1028"/>
          <ac:grpSpMkLst>
            <pc:docMk/>
            <pc:sldMk cId="0" sldId="333"/>
            <ac:grpSpMk id="283" creationId="{E0EA619C-B169-419B-B9F0-803C90D77ED6}"/>
          </ac:grpSpMkLst>
        </pc:grpChg>
        <pc:grpChg chg="mod">
          <ac:chgData name="仁園 呂" userId="eef67f80-1e14-4c90-a22b-aad4575b3ef9" providerId="ADAL" clId="{E007D48F-F65A-4DB5-8EE3-999BD313FCBD}" dt="2020-05-31T03:13:58.739" v="1028"/>
          <ac:grpSpMkLst>
            <pc:docMk/>
            <pc:sldMk cId="0" sldId="333"/>
            <ac:grpSpMk id="294" creationId="{1F571F13-CB23-4BE9-97D0-54B78A241F17}"/>
          </ac:grpSpMkLst>
        </pc:grpChg>
        <pc:grpChg chg="mod">
          <ac:chgData name="仁園 呂" userId="eef67f80-1e14-4c90-a22b-aad4575b3ef9" providerId="ADAL" clId="{E007D48F-F65A-4DB5-8EE3-999BD313FCBD}" dt="2020-05-31T03:14:03.769" v="1035"/>
          <ac:grpSpMkLst>
            <pc:docMk/>
            <pc:sldMk cId="0" sldId="333"/>
            <ac:grpSpMk id="301" creationId="{BA608372-09E0-4D79-B3CD-4DEA510C3471}"/>
          </ac:grpSpMkLst>
        </pc:grpChg>
        <pc:grpChg chg="del mod">
          <ac:chgData name="仁園 呂" userId="eef67f80-1e14-4c90-a22b-aad4575b3ef9" providerId="ADAL" clId="{E007D48F-F65A-4DB5-8EE3-999BD313FCBD}" dt="2020-05-31T03:14:13.841" v="1044"/>
          <ac:grpSpMkLst>
            <pc:docMk/>
            <pc:sldMk cId="0" sldId="333"/>
            <ac:grpSpMk id="302" creationId="{AB1FA156-7CA5-4D85-8FB9-A5B1E70ECC56}"/>
          </ac:grpSpMkLst>
        </pc:grpChg>
        <pc:grpChg chg="del mod">
          <ac:chgData name="仁園 呂" userId="eef67f80-1e14-4c90-a22b-aad4575b3ef9" providerId="ADAL" clId="{E007D48F-F65A-4DB5-8EE3-999BD313FCBD}" dt="2020-05-31T03:14:07.810" v="1041"/>
          <ac:grpSpMkLst>
            <pc:docMk/>
            <pc:sldMk cId="0" sldId="333"/>
            <ac:grpSpMk id="306" creationId="{3A4F4CF5-27AE-45FE-B064-9953BFA66D1C}"/>
          </ac:grpSpMkLst>
        </pc:grpChg>
        <pc:grpChg chg="mod">
          <ac:chgData name="仁園 呂" userId="eef67f80-1e14-4c90-a22b-aad4575b3ef9" providerId="ADAL" clId="{E007D48F-F65A-4DB5-8EE3-999BD313FCBD}" dt="2020-05-31T03:14:16.481" v="1049"/>
          <ac:grpSpMkLst>
            <pc:docMk/>
            <pc:sldMk cId="0" sldId="333"/>
            <ac:grpSpMk id="311" creationId="{F632737E-FAFE-4569-9903-29E0D967A34A}"/>
          </ac:grpSpMkLst>
        </pc:grpChg>
        <pc:grpChg chg="mod">
          <ac:chgData name="仁園 呂" userId="eef67f80-1e14-4c90-a22b-aad4575b3ef9" providerId="ADAL" clId="{E007D48F-F65A-4DB5-8EE3-999BD313FCBD}" dt="2020-05-31T03:14:26.689" v="1064"/>
          <ac:grpSpMkLst>
            <pc:docMk/>
            <pc:sldMk cId="0" sldId="333"/>
            <ac:grpSpMk id="326" creationId="{4DF751F7-1653-490C-A614-5307B4498E18}"/>
          </ac:grpSpMkLst>
        </pc:grpChg>
        <pc:grpChg chg="mod">
          <ac:chgData name="仁園 呂" userId="eef67f80-1e14-4c90-a22b-aad4575b3ef9" providerId="ADAL" clId="{E007D48F-F65A-4DB5-8EE3-999BD313FCBD}" dt="2020-05-31T03:14:30.487" v="1072"/>
          <ac:grpSpMkLst>
            <pc:docMk/>
            <pc:sldMk cId="0" sldId="333"/>
            <ac:grpSpMk id="334" creationId="{3769B8F2-33BE-4CFB-8F8C-D8816350B7DF}"/>
          </ac:grpSpMkLst>
        </pc:grpChg>
        <pc:grpChg chg="del mod">
          <ac:chgData name="仁園 呂" userId="eef67f80-1e14-4c90-a22b-aad4575b3ef9" providerId="ADAL" clId="{E007D48F-F65A-4DB5-8EE3-999BD313FCBD}" dt="2020-05-31T03:14:41.261" v="1089"/>
          <ac:grpSpMkLst>
            <pc:docMk/>
            <pc:sldMk cId="0" sldId="333"/>
            <ac:grpSpMk id="348" creationId="{EFD5312B-FC0E-4E9E-AF4D-1955FDEF3A5F}"/>
          </ac:grpSpMkLst>
        </pc:grpChg>
        <pc:grpChg chg="mod">
          <ac:chgData name="仁園 呂" userId="eef67f80-1e14-4c90-a22b-aad4575b3ef9" providerId="ADAL" clId="{E007D48F-F65A-4DB5-8EE3-999BD313FCBD}" dt="2020-05-31T03:14:39.196" v="1086"/>
          <ac:grpSpMkLst>
            <pc:docMk/>
            <pc:sldMk cId="0" sldId="333"/>
            <ac:grpSpMk id="349" creationId="{E61426A1-7411-4C21-8D8B-9219E3C328FE}"/>
          </ac:grpSpMkLst>
        </pc:grpChg>
        <pc:grpChg chg="mod">
          <ac:chgData name="仁園 呂" userId="eef67f80-1e14-4c90-a22b-aad4575b3ef9" providerId="ADAL" clId="{E007D48F-F65A-4DB5-8EE3-999BD313FCBD}" dt="2020-05-31T03:14:39.196" v="1086"/>
          <ac:grpSpMkLst>
            <pc:docMk/>
            <pc:sldMk cId="0" sldId="333"/>
            <ac:grpSpMk id="350" creationId="{637E7C0D-7239-498F-B090-72D2D68A6630}"/>
          </ac:grpSpMkLst>
        </pc:grpChg>
        <pc:grpChg chg="mod">
          <ac:chgData name="仁園 呂" userId="eef67f80-1e14-4c90-a22b-aad4575b3ef9" providerId="ADAL" clId="{E007D48F-F65A-4DB5-8EE3-999BD313FCBD}" dt="2020-05-31T03:14:39.196" v="1086"/>
          <ac:grpSpMkLst>
            <pc:docMk/>
            <pc:sldMk cId="0" sldId="333"/>
            <ac:grpSpMk id="351" creationId="{29D59A80-D300-4C8D-9F45-A08600263443}"/>
          </ac:grpSpMkLst>
        </pc:grpChg>
        <pc:grpChg chg="del mod">
          <ac:chgData name="仁園 呂" userId="eef67f80-1e14-4c90-a22b-aad4575b3ef9" providerId="ADAL" clId="{E007D48F-F65A-4DB5-8EE3-999BD313FCBD}" dt="2020-05-31T03:14:45.736" v="1098"/>
          <ac:grpSpMkLst>
            <pc:docMk/>
            <pc:sldMk cId="0" sldId="333"/>
            <ac:grpSpMk id="354" creationId="{A43E3C13-021D-4F47-927B-D5794061F9D4}"/>
          </ac:grpSpMkLst>
        </pc:grpChg>
        <pc:grpChg chg="del mod">
          <ac:chgData name="仁園 呂" userId="eef67f80-1e14-4c90-a22b-aad4575b3ef9" providerId="ADAL" clId="{E007D48F-F65A-4DB5-8EE3-999BD313FCBD}" dt="2020-05-31T03:14:46.791" v="1100"/>
          <ac:grpSpMkLst>
            <pc:docMk/>
            <pc:sldMk cId="0" sldId="333"/>
            <ac:grpSpMk id="363" creationId="{5D10406D-BE33-4961-ABF2-28B7C7156045}"/>
          </ac:grpSpMkLst>
        </pc:grpChg>
        <pc:grpChg chg="del mod">
          <ac:chgData name="仁園 呂" userId="eef67f80-1e14-4c90-a22b-aad4575b3ef9" providerId="ADAL" clId="{E007D48F-F65A-4DB5-8EE3-999BD313FCBD}" dt="2020-05-31T03:14:50.758" v="1108"/>
          <ac:grpSpMkLst>
            <pc:docMk/>
            <pc:sldMk cId="0" sldId="333"/>
            <ac:grpSpMk id="364" creationId="{20D9481E-67D4-4EFB-9C3E-3792C43D17D8}"/>
          </ac:grpSpMkLst>
        </pc:grpChg>
        <pc:grpChg chg="mod">
          <ac:chgData name="仁園 呂" userId="eef67f80-1e14-4c90-a22b-aad4575b3ef9" providerId="ADAL" clId="{E007D48F-F65A-4DB5-8EE3-999BD313FCBD}" dt="2020-05-31T03:14:46.791" v="1100"/>
          <ac:grpSpMkLst>
            <pc:docMk/>
            <pc:sldMk cId="0" sldId="333"/>
            <ac:grpSpMk id="366" creationId="{68C60D85-84EF-4549-89F3-EA837FBBBABE}"/>
          </ac:grpSpMkLst>
        </pc:grpChg>
        <pc:grpChg chg="mod">
          <ac:chgData name="仁園 呂" userId="eef67f80-1e14-4c90-a22b-aad4575b3ef9" providerId="ADAL" clId="{E007D48F-F65A-4DB5-8EE3-999BD313FCBD}" dt="2020-05-31T03:14:50.758" v="1108"/>
          <ac:grpSpMkLst>
            <pc:docMk/>
            <pc:sldMk cId="0" sldId="333"/>
            <ac:grpSpMk id="374" creationId="{1902D836-B58B-411E-B2CC-F3F2FA0F7E55}"/>
          </ac:grpSpMkLst>
        </pc:grpChg>
        <pc:grpChg chg="mod">
          <ac:chgData name="仁園 呂" userId="eef67f80-1e14-4c90-a22b-aad4575b3ef9" providerId="ADAL" clId="{E007D48F-F65A-4DB5-8EE3-999BD313FCBD}" dt="2020-05-31T03:15:16.786" v="1111"/>
          <ac:grpSpMkLst>
            <pc:docMk/>
            <pc:sldMk cId="0" sldId="333"/>
            <ac:grpSpMk id="377" creationId="{75FACDA9-4879-4FA7-8B6A-76A097FE9E8C}"/>
          </ac:grpSpMkLst>
        </pc:grpChg>
        <pc:grpChg chg="del mod">
          <ac:chgData name="仁園 呂" userId="eef67f80-1e14-4c90-a22b-aad4575b3ef9" providerId="ADAL" clId="{E007D48F-F65A-4DB5-8EE3-999BD313FCBD}" dt="2020-05-31T03:15:22.041" v="1121"/>
          <ac:grpSpMkLst>
            <pc:docMk/>
            <pc:sldMk cId="0" sldId="333"/>
            <ac:grpSpMk id="381" creationId="{2C1455D0-654A-4439-8D8D-25ED1E99AC53}"/>
          </ac:grpSpMkLst>
        </pc:grpChg>
        <pc:grpChg chg="del mod">
          <ac:chgData name="仁園 呂" userId="eef67f80-1e14-4c90-a22b-aad4575b3ef9" providerId="ADAL" clId="{E007D48F-F65A-4DB5-8EE3-999BD313FCBD}" dt="2020-05-31T03:15:25.207" v="1127"/>
          <ac:grpSpMkLst>
            <pc:docMk/>
            <pc:sldMk cId="0" sldId="333"/>
            <ac:grpSpMk id="387" creationId="{20725337-B5F6-4A1A-83D4-71B8B187D1E1}"/>
          </ac:grpSpMkLst>
        </pc:grpChg>
        <pc:grpChg chg="mod">
          <ac:chgData name="仁園 呂" userId="eef67f80-1e14-4c90-a22b-aad4575b3ef9" providerId="ADAL" clId="{E007D48F-F65A-4DB5-8EE3-999BD313FCBD}" dt="2020-05-31T03:15:25.207" v="1127"/>
          <ac:grpSpMkLst>
            <pc:docMk/>
            <pc:sldMk cId="0" sldId="333"/>
            <ac:grpSpMk id="393" creationId="{7D293C93-8CCD-464E-857D-42F912BF7CDA}"/>
          </ac:grpSpMkLst>
        </pc:grpChg>
        <pc:grpChg chg="mod">
          <ac:chgData name="仁園 呂" userId="eef67f80-1e14-4c90-a22b-aad4575b3ef9" providerId="ADAL" clId="{E007D48F-F65A-4DB5-8EE3-999BD313FCBD}" dt="2020-05-31T03:15:25.207" v="1127"/>
          <ac:grpSpMkLst>
            <pc:docMk/>
            <pc:sldMk cId="0" sldId="333"/>
            <ac:grpSpMk id="394" creationId="{F7263EE7-EB19-451D-8A26-E5A233CB70A6}"/>
          </ac:grpSpMkLst>
        </pc:grpChg>
        <pc:grpChg chg="mod">
          <ac:chgData name="仁園 呂" userId="eef67f80-1e14-4c90-a22b-aad4575b3ef9" providerId="ADAL" clId="{E007D48F-F65A-4DB5-8EE3-999BD313FCBD}" dt="2020-05-31T03:15:36.045" v="1143"/>
          <ac:grpSpMkLst>
            <pc:docMk/>
            <pc:sldMk cId="0" sldId="333"/>
            <ac:grpSpMk id="410" creationId="{089FE17F-AEE6-4506-9B48-50FA7127792E}"/>
          </ac:grpSpMkLst>
        </pc:grpChg>
        <pc:grpChg chg="mod">
          <ac:chgData name="仁園 呂" userId="eef67f80-1e14-4c90-a22b-aad4575b3ef9" providerId="ADAL" clId="{E007D48F-F65A-4DB5-8EE3-999BD313FCBD}" dt="2020-05-31T03:15:36.045" v="1143"/>
          <ac:grpSpMkLst>
            <pc:docMk/>
            <pc:sldMk cId="0" sldId="333"/>
            <ac:grpSpMk id="411" creationId="{75FF2758-F4AD-41C2-840C-F39DFA733290}"/>
          </ac:grpSpMkLst>
        </pc:grpChg>
        <pc:grpChg chg="mod">
          <ac:chgData name="仁園 呂" userId="eef67f80-1e14-4c90-a22b-aad4575b3ef9" providerId="ADAL" clId="{E007D48F-F65A-4DB5-8EE3-999BD313FCBD}" dt="2020-05-31T03:15:36.045" v="1143"/>
          <ac:grpSpMkLst>
            <pc:docMk/>
            <pc:sldMk cId="0" sldId="333"/>
            <ac:grpSpMk id="412" creationId="{702A7F7C-D646-4B9C-8BE5-36D35A36E6E5}"/>
          </ac:grpSpMkLst>
        </pc:grpChg>
        <pc:grpChg chg="del mod">
          <ac:chgData name="仁園 呂" userId="eef67f80-1e14-4c90-a22b-aad4575b3ef9" providerId="ADAL" clId="{E007D48F-F65A-4DB5-8EE3-999BD313FCBD}" dt="2020-05-31T03:15:41.418" v="1155"/>
          <ac:grpSpMkLst>
            <pc:docMk/>
            <pc:sldMk cId="0" sldId="333"/>
            <ac:grpSpMk id="417" creationId="{0C3A3794-84DF-4B85-A827-13AE96D1C312}"/>
          </ac:grpSpMkLst>
        </pc:grpChg>
        <pc:grpChg chg="del mod">
          <ac:chgData name="仁園 呂" userId="eef67f80-1e14-4c90-a22b-aad4575b3ef9" providerId="ADAL" clId="{E007D48F-F65A-4DB5-8EE3-999BD313FCBD}" dt="2020-05-31T03:15:45.969" v="1159"/>
          <ac:grpSpMkLst>
            <pc:docMk/>
            <pc:sldMk cId="0" sldId="333"/>
            <ac:grpSpMk id="424" creationId="{D5E10BC6-95C8-4E4A-9517-34C87243BD99}"/>
          </ac:grpSpMkLst>
        </pc:grpChg>
        <pc:grpChg chg="del mod">
          <ac:chgData name="仁園 呂" userId="eef67f80-1e14-4c90-a22b-aad4575b3ef9" providerId="ADAL" clId="{E007D48F-F65A-4DB5-8EE3-999BD313FCBD}" dt="2020-05-31T03:15:47.116" v="1161"/>
          <ac:grpSpMkLst>
            <pc:docMk/>
            <pc:sldMk cId="0" sldId="333"/>
            <ac:grpSpMk id="428" creationId="{F778A715-68DB-4C0A-B6DB-F30CB2D5317F}"/>
          </ac:grpSpMkLst>
        </pc:grpChg>
        <pc:grpChg chg="del mod">
          <ac:chgData name="仁園 呂" userId="eef67f80-1e14-4c90-a22b-aad4575b3ef9" providerId="ADAL" clId="{E007D48F-F65A-4DB5-8EE3-999BD313FCBD}" dt="2020-05-31T03:15:57.634" v="1169"/>
          <ac:grpSpMkLst>
            <pc:docMk/>
            <pc:sldMk cId="0" sldId="333"/>
            <ac:grpSpMk id="430" creationId="{2D548883-B5A2-4092-8E7E-AB07F91465E5}"/>
          </ac:grpSpMkLst>
        </pc:grpChg>
        <pc:grpChg chg="del mod">
          <ac:chgData name="仁園 呂" userId="eef67f80-1e14-4c90-a22b-aad4575b3ef9" providerId="ADAL" clId="{E007D48F-F65A-4DB5-8EE3-999BD313FCBD}" dt="2020-05-31T03:15:57.634" v="1169"/>
          <ac:grpSpMkLst>
            <pc:docMk/>
            <pc:sldMk cId="0" sldId="333"/>
            <ac:grpSpMk id="434" creationId="{CFE6FF11-40D8-4F1B-923C-FB49BE6E6795}"/>
          </ac:grpSpMkLst>
        </pc:grpChg>
        <pc:grpChg chg="del mod">
          <ac:chgData name="仁園 呂" userId="eef67f80-1e14-4c90-a22b-aad4575b3ef9" providerId="ADAL" clId="{E007D48F-F65A-4DB5-8EE3-999BD313FCBD}" dt="2020-05-31T03:16:00.376" v="1172"/>
          <ac:grpSpMkLst>
            <pc:docMk/>
            <pc:sldMk cId="0" sldId="333"/>
            <ac:grpSpMk id="438" creationId="{FD046F6B-52E4-452B-88E5-D749A08341CF}"/>
          </ac:grpSpMkLst>
        </pc:grpChg>
        <pc:grpChg chg="mod">
          <ac:chgData name="仁園 呂" userId="eef67f80-1e14-4c90-a22b-aad4575b3ef9" providerId="ADAL" clId="{E007D48F-F65A-4DB5-8EE3-999BD313FCBD}" dt="2020-05-31T03:16:00.376" v="1172"/>
          <ac:grpSpMkLst>
            <pc:docMk/>
            <pc:sldMk cId="0" sldId="333"/>
            <ac:grpSpMk id="441" creationId="{A8BE3A32-AE5B-4A85-AA08-5B7AD805C117}"/>
          </ac:grpSpMkLst>
        </pc:grpChg>
        <pc:graphicFrameChg chg="del">
          <ac:chgData name="仁園 呂" userId="eef67f80-1e14-4c90-a22b-aad4575b3ef9" providerId="ADAL" clId="{E007D48F-F65A-4DB5-8EE3-999BD313FCBD}" dt="2020-05-31T03:07:30.734" v="662" actId="478"/>
          <ac:graphicFrameMkLst>
            <pc:docMk/>
            <pc:sldMk cId="0" sldId="333"/>
            <ac:graphicFrameMk id="4" creationId="{00000000-0000-0000-0000-000000000000}"/>
          </ac:graphicFrameMkLst>
        </pc:graphicFrameChg>
        <pc:inkChg chg="add del">
          <ac:chgData name="仁園 呂" userId="eef67f80-1e14-4c90-a22b-aad4575b3ef9" providerId="ADAL" clId="{E007D48F-F65A-4DB5-8EE3-999BD313FCBD}" dt="2020-05-31T03:10:13.299" v="812" actId="478"/>
          <ac:inkMkLst>
            <pc:docMk/>
            <pc:sldMk cId="0" sldId="333"/>
            <ac:inkMk id="7" creationId="{431FE343-CC3B-4FEE-9784-1BECEB692607}"/>
          </ac:inkMkLst>
        </pc:inkChg>
        <pc:inkChg chg="add mod">
          <ac:chgData name="仁園 呂" userId="eef67f80-1e14-4c90-a22b-aad4575b3ef9" providerId="ADAL" clId="{E007D48F-F65A-4DB5-8EE3-999BD313FCBD}" dt="2020-05-31T03:08:13.078" v="679"/>
          <ac:inkMkLst>
            <pc:docMk/>
            <pc:sldMk cId="0" sldId="333"/>
            <ac:inkMk id="8" creationId="{5F8E4DC5-BF6D-4641-8F00-46FC124E37DC}"/>
          </ac:inkMkLst>
        </pc:inkChg>
        <pc:inkChg chg="add mod">
          <ac:chgData name="仁園 呂" userId="eef67f80-1e14-4c90-a22b-aad4575b3ef9" providerId="ADAL" clId="{E007D48F-F65A-4DB5-8EE3-999BD313FCBD}" dt="2020-05-31T03:08:13.078" v="679"/>
          <ac:inkMkLst>
            <pc:docMk/>
            <pc:sldMk cId="0" sldId="333"/>
            <ac:inkMk id="9" creationId="{B35BD071-A6CA-40DD-89C4-827E10CE3EFA}"/>
          </ac:inkMkLst>
        </pc:inkChg>
        <pc:inkChg chg="add mod">
          <ac:chgData name="仁園 呂" userId="eef67f80-1e14-4c90-a22b-aad4575b3ef9" providerId="ADAL" clId="{E007D48F-F65A-4DB5-8EE3-999BD313FCBD}" dt="2020-05-31T03:08:13.078" v="679"/>
          <ac:inkMkLst>
            <pc:docMk/>
            <pc:sldMk cId="0" sldId="333"/>
            <ac:inkMk id="10" creationId="{A6D1585A-198E-4341-883D-B663B136160A}"/>
          </ac:inkMkLst>
        </pc:inkChg>
        <pc:inkChg chg="add mod">
          <ac:chgData name="仁園 呂" userId="eef67f80-1e14-4c90-a22b-aad4575b3ef9" providerId="ADAL" clId="{E007D48F-F65A-4DB5-8EE3-999BD313FCBD}" dt="2020-05-31T03:08:13.078" v="679"/>
          <ac:inkMkLst>
            <pc:docMk/>
            <pc:sldMk cId="0" sldId="333"/>
            <ac:inkMk id="11" creationId="{BD0589A0-450C-44B7-AB60-45712DCAB33B}"/>
          </ac:inkMkLst>
        </pc:inkChg>
        <pc:inkChg chg="add mod">
          <ac:chgData name="仁園 呂" userId="eef67f80-1e14-4c90-a22b-aad4575b3ef9" providerId="ADAL" clId="{E007D48F-F65A-4DB5-8EE3-999BD313FCBD}" dt="2020-05-31T03:08:13.078" v="679"/>
          <ac:inkMkLst>
            <pc:docMk/>
            <pc:sldMk cId="0" sldId="333"/>
            <ac:inkMk id="12" creationId="{B94EAA0F-0F46-47C5-9472-83315D199D36}"/>
          </ac:inkMkLst>
        </pc:inkChg>
        <pc:inkChg chg="add mod">
          <ac:chgData name="仁園 呂" userId="eef67f80-1e14-4c90-a22b-aad4575b3ef9" providerId="ADAL" clId="{E007D48F-F65A-4DB5-8EE3-999BD313FCBD}" dt="2020-05-31T03:08:13.078" v="679"/>
          <ac:inkMkLst>
            <pc:docMk/>
            <pc:sldMk cId="0" sldId="333"/>
            <ac:inkMk id="13" creationId="{4D7302BF-5049-47DC-9211-C919B569AA60}"/>
          </ac:inkMkLst>
        </pc:inkChg>
        <pc:inkChg chg="add mod">
          <ac:chgData name="仁園 呂" userId="eef67f80-1e14-4c90-a22b-aad4575b3ef9" providerId="ADAL" clId="{E007D48F-F65A-4DB5-8EE3-999BD313FCBD}" dt="2020-05-31T03:08:13.078" v="679"/>
          <ac:inkMkLst>
            <pc:docMk/>
            <pc:sldMk cId="0" sldId="333"/>
            <ac:inkMk id="14" creationId="{F6723427-3FFE-4F45-AFB8-D21B4BAB6FCC}"/>
          </ac:inkMkLst>
        </pc:inkChg>
        <pc:inkChg chg="add mod">
          <ac:chgData name="仁園 呂" userId="eef67f80-1e14-4c90-a22b-aad4575b3ef9" providerId="ADAL" clId="{E007D48F-F65A-4DB5-8EE3-999BD313FCBD}" dt="2020-05-31T03:08:13.078" v="679"/>
          <ac:inkMkLst>
            <pc:docMk/>
            <pc:sldMk cId="0" sldId="333"/>
            <ac:inkMk id="15" creationId="{FE36362C-5210-4714-A602-9F92A4A8DF1D}"/>
          </ac:inkMkLst>
        </pc:inkChg>
        <pc:inkChg chg="add mod">
          <ac:chgData name="仁園 呂" userId="eef67f80-1e14-4c90-a22b-aad4575b3ef9" providerId="ADAL" clId="{E007D48F-F65A-4DB5-8EE3-999BD313FCBD}" dt="2020-05-31T03:08:13.078" v="679"/>
          <ac:inkMkLst>
            <pc:docMk/>
            <pc:sldMk cId="0" sldId="333"/>
            <ac:inkMk id="16" creationId="{4CEF5AA7-AEBA-4A60-BF59-008334C086C1}"/>
          </ac:inkMkLst>
        </pc:inkChg>
        <pc:inkChg chg="add mod">
          <ac:chgData name="仁園 呂" userId="eef67f80-1e14-4c90-a22b-aad4575b3ef9" providerId="ADAL" clId="{E007D48F-F65A-4DB5-8EE3-999BD313FCBD}" dt="2020-05-31T03:08:13.078" v="679"/>
          <ac:inkMkLst>
            <pc:docMk/>
            <pc:sldMk cId="0" sldId="333"/>
            <ac:inkMk id="17" creationId="{09A3511D-4BA9-406B-B9BD-D81AC56C622B}"/>
          </ac:inkMkLst>
        </pc:inkChg>
        <pc:inkChg chg="add mod">
          <ac:chgData name="仁園 呂" userId="eef67f80-1e14-4c90-a22b-aad4575b3ef9" providerId="ADAL" clId="{E007D48F-F65A-4DB5-8EE3-999BD313FCBD}" dt="2020-05-31T03:08:13.078" v="679"/>
          <ac:inkMkLst>
            <pc:docMk/>
            <pc:sldMk cId="0" sldId="333"/>
            <ac:inkMk id="18" creationId="{59C13EAE-AD0F-472F-9B30-81FECF9244C4}"/>
          </ac:inkMkLst>
        </pc:inkChg>
        <pc:inkChg chg="add mod">
          <ac:chgData name="仁園 呂" userId="eef67f80-1e14-4c90-a22b-aad4575b3ef9" providerId="ADAL" clId="{E007D48F-F65A-4DB5-8EE3-999BD313FCBD}" dt="2020-05-31T03:08:13.078" v="679"/>
          <ac:inkMkLst>
            <pc:docMk/>
            <pc:sldMk cId="0" sldId="333"/>
            <ac:inkMk id="19" creationId="{8F856D20-65FD-4078-BF30-B40917418846}"/>
          </ac:inkMkLst>
        </pc:inkChg>
        <pc:inkChg chg="add mod">
          <ac:chgData name="仁園 呂" userId="eef67f80-1e14-4c90-a22b-aad4575b3ef9" providerId="ADAL" clId="{E007D48F-F65A-4DB5-8EE3-999BD313FCBD}" dt="2020-05-31T03:08:13.078" v="679"/>
          <ac:inkMkLst>
            <pc:docMk/>
            <pc:sldMk cId="0" sldId="333"/>
            <ac:inkMk id="20" creationId="{A456C3D5-CC45-4A66-96B6-3BAC25BDC04D}"/>
          </ac:inkMkLst>
        </pc:inkChg>
        <pc:inkChg chg="add mod">
          <ac:chgData name="仁園 呂" userId="eef67f80-1e14-4c90-a22b-aad4575b3ef9" providerId="ADAL" clId="{E007D48F-F65A-4DB5-8EE3-999BD313FCBD}" dt="2020-05-31T03:08:13.078" v="679"/>
          <ac:inkMkLst>
            <pc:docMk/>
            <pc:sldMk cId="0" sldId="333"/>
            <ac:inkMk id="21" creationId="{8D048CF7-F418-4CA0-AC62-8287A3F5424E}"/>
          </ac:inkMkLst>
        </pc:inkChg>
        <pc:inkChg chg="add mod">
          <ac:chgData name="仁園 呂" userId="eef67f80-1e14-4c90-a22b-aad4575b3ef9" providerId="ADAL" clId="{E007D48F-F65A-4DB5-8EE3-999BD313FCBD}" dt="2020-05-31T03:08:13.078" v="679"/>
          <ac:inkMkLst>
            <pc:docMk/>
            <pc:sldMk cId="0" sldId="333"/>
            <ac:inkMk id="22" creationId="{CAD196E4-B1B9-42DE-9B13-7182BB5E2573}"/>
          </ac:inkMkLst>
        </pc:inkChg>
        <pc:inkChg chg="add del">
          <ac:chgData name="仁園 呂" userId="eef67f80-1e14-4c90-a22b-aad4575b3ef9" providerId="ADAL" clId="{E007D48F-F65A-4DB5-8EE3-999BD313FCBD}" dt="2020-05-31T03:10:13.299" v="812" actId="478"/>
          <ac:inkMkLst>
            <pc:docMk/>
            <pc:sldMk cId="0" sldId="333"/>
            <ac:inkMk id="24" creationId="{ACFB69FA-1B5C-4874-9C6C-2F2E5778897F}"/>
          </ac:inkMkLst>
        </pc:inkChg>
        <pc:inkChg chg="add mod">
          <ac:chgData name="仁園 呂" userId="eef67f80-1e14-4c90-a22b-aad4575b3ef9" providerId="ADAL" clId="{E007D48F-F65A-4DB5-8EE3-999BD313FCBD}" dt="2020-05-31T03:08:24.652" v="702"/>
          <ac:inkMkLst>
            <pc:docMk/>
            <pc:sldMk cId="0" sldId="333"/>
            <ac:inkMk id="25" creationId="{190886B9-801B-4F52-8324-A57BD58042C0}"/>
          </ac:inkMkLst>
        </pc:inkChg>
        <pc:inkChg chg="add mod">
          <ac:chgData name="仁園 呂" userId="eef67f80-1e14-4c90-a22b-aad4575b3ef9" providerId="ADAL" clId="{E007D48F-F65A-4DB5-8EE3-999BD313FCBD}" dt="2020-05-31T03:08:24.652" v="702"/>
          <ac:inkMkLst>
            <pc:docMk/>
            <pc:sldMk cId="0" sldId="333"/>
            <ac:inkMk id="26" creationId="{B114B937-0346-4529-8715-DCFC2165820E}"/>
          </ac:inkMkLst>
        </pc:inkChg>
        <pc:inkChg chg="add mod">
          <ac:chgData name="仁園 呂" userId="eef67f80-1e14-4c90-a22b-aad4575b3ef9" providerId="ADAL" clId="{E007D48F-F65A-4DB5-8EE3-999BD313FCBD}" dt="2020-05-31T03:08:24.652" v="702"/>
          <ac:inkMkLst>
            <pc:docMk/>
            <pc:sldMk cId="0" sldId="333"/>
            <ac:inkMk id="27" creationId="{D034126C-68DE-48CE-8A3A-76EC1956A2B7}"/>
          </ac:inkMkLst>
        </pc:inkChg>
        <pc:inkChg chg="add del">
          <ac:chgData name="仁園 呂" userId="eef67f80-1e14-4c90-a22b-aad4575b3ef9" providerId="ADAL" clId="{E007D48F-F65A-4DB5-8EE3-999BD313FCBD}" dt="2020-05-31T03:10:13.299" v="812" actId="478"/>
          <ac:inkMkLst>
            <pc:docMk/>
            <pc:sldMk cId="0" sldId="333"/>
            <ac:inkMk id="28" creationId="{A7D4FBD6-A7B3-452E-B013-12E8CDF29152}"/>
          </ac:inkMkLst>
        </pc:inkChg>
        <pc:inkChg chg="add mod">
          <ac:chgData name="仁園 呂" userId="eef67f80-1e14-4c90-a22b-aad4575b3ef9" providerId="ADAL" clId="{E007D48F-F65A-4DB5-8EE3-999BD313FCBD}" dt="2020-05-31T03:08:24.652" v="702"/>
          <ac:inkMkLst>
            <pc:docMk/>
            <pc:sldMk cId="0" sldId="333"/>
            <ac:inkMk id="29" creationId="{68C93F20-4C6D-4D7B-A283-A02E19404BC9}"/>
          </ac:inkMkLst>
        </pc:inkChg>
        <pc:inkChg chg="add mod">
          <ac:chgData name="仁園 呂" userId="eef67f80-1e14-4c90-a22b-aad4575b3ef9" providerId="ADAL" clId="{E007D48F-F65A-4DB5-8EE3-999BD313FCBD}" dt="2020-05-31T03:08:24.652" v="702"/>
          <ac:inkMkLst>
            <pc:docMk/>
            <pc:sldMk cId="0" sldId="333"/>
            <ac:inkMk id="30" creationId="{CFF1CC70-5EC9-4741-B929-6E09F9812DF5}"/>
          </ac:inkMkLst>
        </pc:inkChg>
        <pc:inkChg chg="add mod">
          <ac:chgData name="仁園 呂" userId="eef67f80-1e14-4c90-a22b-aad4575b3ef9" providerId="ADAL" clId="{E007D48F-F65A-4DB5-8EE3-999BD313FCBD}" dt="2020-05-31T03:08:24.652" v="702"/>
          <ac:inkMkLst>
            <pc:docMk/>
            <pc:sldMk cId="0" sldId="333"/>
            <ac:inkMk id="31" creationId="{BA8BBEE8-D873-4811-BE80-2854911CD27C}"/>
          </ac:inkMkLst>
        </pc:inkChg>
        <pc:inkChg chg="add mod">
          <ac:chgData name="仁園 呂" userId="eef67f80-1e14-4c90-a22b-aad4575b3ef9" providerId="ADAL" clId="{E007D48F-F65A-4DB5-8EE3-999BD313FCBD}" dt="2020-05-31T03:08:24.652" v="702"/>
          <ac:inkMkLst>
            <pc:docMk/>
            <pc:sldMk cId="0" sldId="333"/>
            <ac:inkMk id="32" creationId="{1D3E39B4-5617-42DF-9419-1AB7C7FC4733}"/>
          </ac:inkMkLst>
        </pc:inkChg>
        <pc:inkChg chg="add mod">
          <ac:chgData name="仁園 呂" userId="eef67f80-1e14-4c90-a22b-aad4575b3ef9" providerId="ADAL" clId="{E007D48F-F65A-4DB5-8EE3-999BD313FCBD}" dt="2020-05-31T03:08:24.652" v="702"/>
          <ac:inkMkLst>
            <pc:docMk/>
            <pc:sldMk cId="0" sldId="333"/>
            <ac:inkMk id="33" creationId="{72D7EDBE-2FDC-48F5-A57E-AA5B461E94CD}"/>
          </ac:inkMkLst>
        </pc:inkChg>
        <pc:inkChg chg="add mod">
          <ac:chgData name="仁園 呂" userId="eef67f80-1e14-4c90-a22b-aad4575b3ef9" providerId="ADAL" clId="{E007D48F-F65A-4DB5-8EE3-999BD313FCBD}" dt="2020-05-31T03:08:24.652" v="702"/>
          <ac:inkMkLst>
            <pc:docMk/>
            <pc:sldMk cId="0" sldId="333"/>
            <ac:inkMk id="34" creationId="{E7C51E42-DF00-4CC9-9BA5-A436B2262D16}"/>
          </ac:inkMkLst>
        </pc:inkChg>
        <pc:inkChg chg="add mod">
          <ac:chgData name="仁園 呂" userId="eef67f80-1e14-4c90-a22b-aad4575b3ef9" providerId="ADAL" clId="{E007D48F-F65A-4DB5-8EE3-999BD313FCBD}" dt="2020-05-31T03:08:24.652" v="702"/>
          <ac:inkMkLst>
            <pc:docMk/>
            <pc:sldMk cId="0" sldId="333"/>
            <ac:inkMk id="35" creationId="{78D76AD3-7F0F-46AE-93E9-BF5052E8CAEC}"/>
          </ac:inkMkLst>
        </pc:inkChg>
        <pc:inkChg chg="add mod">
          <ac:chgData name="仁園 呂" userId="eef67f80-1e14-4c90-a22b-aad4575b3ef9" providerId="ADAL" clId="{E007D48F-F65A-4DB5-8EE3-999BD313FCBD}" dt="2020-05-31T03:08:24.652" v="702"/>
          <ac:inkMkLst>
            <pc:docMk/>
            <pc:sldMk cId="0" sldId="333"/>
            <ac:inkMk id="36" creationId="{3B72D41C-EB5E-4044-928D-972C58EE6EE4}"/>
          </ac:inkMkLst>
        </pc:inkChg>
        <pc:inkChg chg="add mod">
          <ac:chgData name="仁園 呂" userId="eef67f80-1e14-4c90-a22b-aad4575b3ef9" providerId="ADAL" clId="{E007D48F-F65A-4DB5-8EE3-999BD313FCBD}" dt="2020-05-31T03:08:24.652" v="702"/>
          <ac:inkMkLst>
            <pc:docMk/>
            <pc:sldMk cId="0" sldId="333"/>
            <ac:inkMk id="37" creationId="{02F1035E-4DB0-4CFC-B4B4-51229CD04032}"/>
          </ac:inkMkLst>
        </pc:inkChg>
        <pc:inkChg chg="add mod">
          <ac:chgData name="仁園 呂" userId="eef67f80-1e14-4c90-a22b-aad4575b3ef9" providerId="ADAL" clId="{E007D48F-F65A-4DB5-8EE3-999BD313FCBD}" dt="2020-05-31T03:08:24.652" v="702"/>
          <ac:inkMkLst>
            <pc:docMk/>
            <pc:sldMk cId="0" sldId="333"/>
            <ac:inkMk id="38" creationId="{13123997-EB8F-4475-B891-7C9B05E4F1F4}"/>
          </ac:inkMkLst>
        </pc:inkChg>
        <pc:inkChg chg="add mod">
          <ac:chgData name="仁園 呂" userId="eef67f80-1e14-4c90-a22b-aad4575b3ef9" providerId="ADAL" clId="{E007D48F-F65A-4DB5-8EE3-999BD313FCBD}" dt="2020-05-31T03:08:24.652" v="702"/>
          <ac:inkMkLst>
            <pc:docMk/>
            <pc:sldMk cId="0" sldId="333"/>
            <ac:inkMk id="39" creationId="{018EF2B3-733E-4769-BF72-432E43EF4CAB}"/>
          </ac:inkMkLst>
        </pc:inkChg>
        <pc:inkChg chg="add mod">
          <ac:chgData name="仁園 呂" userId="eef67f80-1e14-4c90-a22b-aad4575b3ef9" providerId="ADAL" clId="{E007D48F-F65A-4DB5-8EE3-999BD313FCBD}" dt="2020-05-31T03:08:24.652" v="702"/>
          <ac:inkMkLst>
            <pc:docMk/>
            <pc:sldMk cId="0" sldId="333"/>
            <ac:inkMk id="40" creationId="{349FB9D6-9511-4B30-A94E-B2230D15F03D}"/>
          </ac:inkMkLst>
        </pc:inkChg>
        <pc:inkChg chg="add mod">
          <ac:chgData name="仁園 呂" userId="eef67f80-1e14-4c90-a22b-aad4575b3ef9" providerId="ADAL" clId="{E007D48F-F65A-4DB5-8EE3-999BD313FCBD}" dt="2020-05-31T03:08:24.652" v="702"/>
          <ac:inkMkLst>
            <pc:docMk/>
            <pc:sldMk cId="0" sldId="333"/>
            <ac:inkMk id="41" creationId="{E29405B8-3EB6-4893-B883-88DA7866D031}"/>
          </ac:inkMkLst>
        </pc:inkChg>
        <pc:inkChg chg="add mod">
          <ac:chgData name="仁園 呂" userId="eef67f80-1e14-4c90-a22b-aad4575b3ef9" providerId="ADAL" clId="{E007D48F-F65A-4DB5-8EE3-999BD313FCBD}" dt="2020-05-31T03:08:24.652" v="702"/>
          <ac:inkMkLst>
            <pc:docMk/>
            <pc:sldMk cId="0" sldId="333"/>
            <ac:inkMk id="42" creationId="{15B2A52B-9D97-4974-A244-96395B9BE210}"/>
          </ac:inkMkLst>
        </pc:inkChg>
        <pc:inkChg chg="add mod">
          <ac:chgData name="仁園 呂" userId="eef67f80-1e14-4c90-a22b-aad4575b3ef9" providerId="ADAL" clId="{E007D48F-F65A-4DB5-8EE3-999BD313FCBD}" dt="2020-05-31T03:08:24.652" v="702"/>
          <ac:inkMkLst>
            <pc:docMk/>
            <pc:sldMk cId="0" sldId="333"/>
            <ac:inkMk id="43" creationId="{CCCF2690-55F0-4439-9D8F-CE707E96E822}"/>
          </ac:inkMkLst>
        </pc:inkChg>
        <pc:inkChg chg="add mod">
          <ac:chgData name="仁園 呂" userId="eef67f80-1e14-4c90-a22b-aad4575b3ef9" providerId="ADAL" clId="{E007D48F-F65A-4DB5-8EE3-999BD313FCBD}" dt="2020-05-31T03:08:24.652" v="702"/>
          <ac:inkMkLst>
            <pc:docMk/>
            <pc:sldMk cId="0" sldId="333"/>
            <ac:inkMk id="44" creationId="{1E7A7A06-23B6-483F-AF96-3E35DF299F03}"/>
          </ac:inkMkLst>
        </pc:inkChg>
        <pc:inkChg chg="add mod">
          <ac:chgData name="仁園 呂" userId="eef67f80-1e14-4c90-a22b-aad4575b3ef9" providerId="ADAL" clId="{E007D48F-F65A-4DB5-8EE3-999BD313FCBD}" dt="2020-05-31T03:08:24.652" v="702"/>
          <ac:inkMkLst>
            <pc:docMk/>
            <pc:sldMk cId="0" sldId="333"/>
            <ac:inkMk id="45" creationId="{37709F1A-5B79-4139-8037-1A2047CC3AAE}"/>
          </ac:inkMkLst>
        </pc:inkChg>
        <pc:inkChg chg="add mod">
          <ac:chgData name="仁園 呂" userId="eef67f80-1e14-4c90-a22b-aad4575b3ef9" providerId="ADAL" clId="{E007D48F-F65A-4DB5-8EE3-999BD313FCBD}" dt="2020-05-31T03:08:30.005" v="709"/>
          <ac:inkMkLst>
            <pc:docMk/>
            <pc:sldMk cId="0" sldId="333"/>
            <ac:inkMk id="49" creationId="{CB1D708F-3427-4374-A11E-D473526C4582}"/>
          </ac:inkMkLst>
        </pc:inkChg>
        <pc:inkChg chg="add mod">
          <ac:chgData name="仁園 呂" userId="eef67f80-1e14-4c90-a22b-aad4575b3ef9" providerId="ADAL" clId="{E007D48F-F65A-4DB5-8EE3-999BD313FCBD}" dt="2020-05-31T03:08:30.005" v="709"/>
          <ac:inkMkLst>
            <pc:docMk/>
            <pc:sldMk cId="0" sldId="333"/>
            <ac:inkMk id="50" creationId="{9238ECAA-68AF-4644-A6C4-0CCBA3DBA025}"/>
          </ac:inkMkLst>
        </pc:inkChg>
        <pc:inkChg chg="add mod">
          <ac:chgData name="仁園 呂" userId="eef67f80-1e14-4c90-a22b-aad4575b3ef9" providerId="ADAL" clId="{E007D48F-F65A-4DB5-8EE3-999BD313FCBD}" dt="2020-05-31T03:08:30.005" v="709"/>
          <ac:inkMkLst>
            <pc:docMk/>
            <pc:sldMk cId="0" sldId="333"/>
            <ac:inkMk id="52" creationId="{2E4942EA-ED0F-4CD3-887F-E7D38FC6B813}"/>
          </ac:inkMkLst>
        </pc:inkChg>
        <pc:inkChg chg="add del mod">
          <ac:chgData name="仁園 呂" userId="eef67f80-1e14-4c90-a22b-aad4575b3ef9" providerId="ADAL" clId="{E007D48F-F65A-4DB5-8EE3-999BD313FCBD}" dt="2020-05-31T03:08:31.086" v="711"/>
          <ac:inkMkLst>
            <pc:docMk/>
            <pc:sldMk cId="0" sldId="333"/>
            <ac:inkMk id="53" creationId="{346CC282-C0BB-40E9-B3D0-58142022BB06}"/>
          </ac:inkMkLst>
        </pc:inkChg>
        <pc:inkChg chg="add del mod">
          <ac:chgData name="仁園 呂" userId="eef67f80-1e14-4c90-a22b-aad4575b3ef9" providerId="ADAL" clId="{E007D48F-F65A-4DB5-8EE3-999BD313FCBD}" dt="2020-05-31T03:08:31.085" v="710"/>
          <ac:inkMkLst>
            <pc:docMk/>
            <pc:sldMk cId="0" sldId="333"/>
            <ac:inkMk id="54" creationId="{FDBD1863-4FBA-4050-B535-3C4576739B86}"/>
          </ac:inkMkLst>
        </pc:inkChg>
        <pc:inkChg chg="add mod">
          <ac:chgData name="仁園 呂" userId="eef67f80-1e14-4c90-a22b-aad4575b3ef9" providerId="ADAL" clId="{E007D48F-F65A-4DB5-8EE3-999BD313FCBD}" dt="2020-05-31T03:08:38.753" v="716"/>
          <ac:inkMkLst>
            <pc:docMk/>
            <pc:sldMk cId="0" sldId="333"/>
            <ac:inkMk id="57" creationId="{E0DF3C6B-9DA3-4C5A-99EF-A6F1E3E5B368}"/>
          </ac:inkMkLst>
        </pc:inkChg>
        <pc:inkChg chg="add mod">
          <ac:chgData name="仁園 呂" userId="eef67f80-1e14-4c90-a22b-aad4575b3ef9" providerId="ADAL" clId="{E007D48F-F65A-4DB5-8EE3-999BD313FCBD}" dt="2020-05-31T03:08:38.753" v="716"/>
          <ac:inkMkLst>
            <pc:docMk/>
            <pc:sldMk cId="0" sldId="333"/>
            <ac:inkMk id="58" creationId="{32A55505-63BD-4D1A-9DD6-83A4CC96D3DE}"/>
          </ac:inkMkLst>
        </pc:inkChg>
        <pc:inkChg chg="add mod">
          <ac:chgData name="仁園 呂" userId="eef67f80-1e14-4c90-a22b-aad4575b3ef9" providerId="ADAL" clId="{E007D48F-F65A-4DB5-8EE3-999BD313FCBD}" dt="2020-05-31T03:08:38.753" v="716"/>
          <ac:inkMkLst>
            <pc:docMk/>
            <pc:sldMk cId="0" sldId="333"/>
            <ac:inkMk id="59" creationId="{DA3AB513-C89C-4400-8094-8DFE3DC1F239}"/>
          </ac:inkMkLst>
        </pc:inkChg>
        <pc:inkChg chg="add mod">
          <ac:chgData name="仁園 呂" userId="eef67f80-1e14-4c90-a22b-aad4575b3ef9" providerId="ADAL" clId="{E007D48F-F65A-4DB5-8EE3-999BD313FCBD}" dt="2020-05-31T03:08:38.753" v="716"/>
          <ac:inkMkLst>
            <pc:docMk/>
            <pc:sldMk cId="0" sldId="333"/>
            <ac:inkMk id="60" creationId="{019DC5DF-1B9F-476A-9077-92533733A9D9}"/>
          </ac:inkMkLst>
        </pc:inkChg>
        <pc:inkChg chg="add del">
          <ac:chgData name="仁園 呂" userId="eef67f80-1e14-4c90-a22b-aad4575b3ef9" providerId="ADAL" clId="{E007D48F-F65A-4DB5-8EE3-999BD313FCBD}" dt="2020-05-31T03:10:13.299" v="812" actId="478"/>
          <ac:inkMkLst>
            <pc:docMk/>
            <pc:sldMk cId="0" sldId="333"/>
            <ac:inkMk id="62" creationId="{68003E97-B519-4BCC-A193-3119A1CB4C13}"/>
          </ac:inkMkLst>
        </pc:inkChg>
        <pc:inkChg chg="add del">
          <ac:chgData name="仁園 呂" userId="eef67f80-1e14-4c90-a22b-aad4575b3ef9" providerId="ADAL" clId="{E007D48F-F65A-4DB5-8EE3-999BD313FCBD}" dt="2020-05-31T03:10:13.299" v="812" actId="478"/>
          <ac:inkMkLst>
            <pc:docMk/>
            <pc:sldMk cId="0" sldId="333"/>
            <ac:inkMk id="63" creationId="{577A9368-1382-4685-AC19-00C926FDFBA9}"/>
          </ac:inkMkLst>
        </pc:inkChg>
        <pc:inkChg chg="add del">
          <ac:chgData name="仁園 呂" userId="eef67f80-1e14-4c90-a22b-aad4575b3ef9" providerId="ADAL" clId="{E007D48F-F65A-4DB5-8EE3-999BD313FCBD}" dt="2020-05-31T03:10:13.299" v="812" actId="478"/>
          <ac:inkMkLst>
            <pc:docMk/>
            <pc:sldMk cId="0" sldId="333"/>
            <ac:inkMk id="64" creationId="{D289324E-BAE7-4367-979F-A042F33F8181}"/>
          </ac:inkMkLst>
        </pc:inkChg>
        <pc:inkChg chg="add mod">
          <ac:chgData name="仁園 呂" userId="eef67f80-1e14-4c90-a22b-aad4575b3ef9" providerId="ADAL" clId="{E007D48F-F65A-4DB5-8EE3-999BD313FCBD}" dt="2020-05-31T03:08:54.812" v="734"/>
          <ac:inkMkLst>
            <pc:docMk/>
            <pc:sldMk cId="0" sldId="333"/>
            <ac:inkMk id="65" creationId="{81F23EDF-F9A1-41F8-A5E4-098274CF3DB9}"/>
          </ac:inkMkLst>
        </pc:inkChg>
        <pc:inkChg chg="add mod">
          <ac:chgData name="仁園 呂" userId="eef67f80-1e14-4c90-a22b-aad4575b3ef9" providerId="ADAL" clId="{E007D48F-F65A-4DB5-8EE3-999BD313FCBD}" dt="2020-05-31T03:08:54.812" v="734"/>
          <ac:inkMkLst>
            <pc:docMk/>
            <pc:sldMk cId="0" sldId="333"/>
            <ac:inkMk id="66" creationId="{F2AF1DD4-E6A0-4CB6-9599-BCBCD4532C25}"/>
          </ac:inkMkLst>
        </pc:inkChg>
        <pc:inkChg chg="add mod">
          <ac:chgData name="仁園 呂" userId="eef67f80-1e14-4c90-a22b-aad4575b3ef9" providerId="ADAL" clId="{E007D48F-F65A-4DB5-8EE3-999BD313FCBD}" dt="2020-05-31T03:08:54.812" v="734"/>
          <ac:inkMkLst>
            <pc:docMk/>
            <pc:sldMk cId="0" sldId="333"/>
            <ac:inkMk id="67" creationId="{37F9450E-633C-488F-BBB4-3FA395072F09}"/>
          </ac:inkMkLst>
        </pc:inkChg>
        <pc:inkChg chg="add mod">
          <ac:chgData name="仁園 呂" userId="eef67f80-1e14-4c90-a22b-aad4575b3ef9" providerId="ADAL" clId="{E007D48F-F65A-4DB5-8EE3-999BD313FCBD}" dt="2020-05-31T03:08:54.812" v="734"/>
          <ac:inkMkLst>
            <pc:docMk/>
            <pc:sldMk cId="0" sldId="333"/>
            <ac:inkMk id="68" creationId="{A062E256-3810-454D-B256-7C550829647F}"/>
          </ac:inkMkLst>
        </pc:inkChg>
        <pc:inkChg chg="add mod">
          <ac:chgData name="仁園 呂" userId="eef67f80-1e14-4c90-a22b-aad4575b3ef9" providerId="ADAL" clId="{E007D48F-F65A-4DB5-8EE3-999BD313FCBD}" dt="2020-05-31T03:08:54.812" v="734"/>
          <ac:inkMkLst>
            <pc:docMk/>
            <pc:sldMk cId="0" sldId="333"/>
            <ac:inkMk id="69" creationId="{5F43D9AA-C10A-4955-8586-C3EC520BBE85}"/>
          </ac:inkMkLst>
        </pc:inkChg>
        <pc:inkChg chg="add mod">
          <ac:chgData name="仁園 呂" userId="eef67f80-1e14-4c90-a22b-aad4575b3ef9" providerId="ADAL" clId="{E007D48F-F65A-4DB5-8EE3-999BD313FCBD}" dt="2020-05-31T03:08:54.812" v="734"/>
          <ac:inkMkLst>
            <pc:docMk/>
            <pc:sldMk cId="0" sldId="333"/>
            <ac:inkMk id="70" creationId="{944052ED-2216-4FE5-A31A-91421C283C0C}"/>
          </ac:inkMkLst>
        </pc:inkChg>
        <pc:inkChg chg="add mod">
          <ac:chgData name="仁園 呂" userId="eef67f80-1e14-4c90-a22b-aad4575b3ef9" providerId="ADAL" clId="{E007D48F-F65A-4DB5-8EE3-999BD313FCBD}" dt="2020-05-31T03:08:54.812" v="734"/>
          <ac:inkMkLst>
            <pc:docMk/>
            <pc:sldMk cId="0" sldId="333"/>
            <ac:inkMk id="71" creationId="{576AC318-E56C-4977-9F12-21B35440CBDE}"/>
          </ac:inkMkLst>
        </pc:inkChg>
        <pc:inkChg chg="add mod">
          <ac:chgData name="仁園 呂" userId="eef67f80-1e14-4c90-a22b-aad4575b3ef9" providerId="ADAL" clId="{E007D48F-F65A-4DB5-8EE3-999BD313FCBD}" dt="2020-05-31T03:08:54.812" v="734"/>
          <ac:inkMkLst>
            <pc:docMk/>
            <pc:sldMk cId="0" sldId="333"/>
            <ac:inkMk id="72" creationId="{2B57A8DF-5F56-4367-8AE5-3F70C069A856}"/>
          </ac:inkMkLst>
        </pc:inkChg>
        <pc:inkChg chg="add mod">
          <ac:chgData name="仁園 呂" userId="eef67f80-1e14-4c90-a22b-aad4575b3ef9" providerId="ADAL" clId="{E007D48F-F65A-4DB5-8EE3-999BD313FCBD}" dt="2020-05-31T03:08:54.812" v="734"/>
          <ac:inkMkLst>
            <pc:docMk/>
            <pc:sldMk cId="0" sldId="333"/>
            <ac:inkMk id="73" creationId="{4C1FAF6A-7BD0-4877-A3B0-B48CB549B789}"/>
          </ac:inkMkLst>
        </pc:inkChg>
        <pc:inkChg chg="add mod">
          <ac:chgData name="仁園 呂" userId="eef67f80-1e14-4c90-a22b-aad4575b3ef9" providerId="ADAL" clId="{E007D48F-F65A-4DB5-8EE3-999BD313FCBD}" dt="2020-05-31T03:08:54.812" v="734"/>
          <ac:inkMkLst>
            <pc:docMk/>
            <pc:sldMk cId="0" sldId="333"/>
            <ac:inkMk id="74" creationId="{AE121155-F5BF-4C4A-A87E-28F31A49DA18}"/>
          </ac:inkMkLst>
        </pc:inkChg>
        <pc:inkChg chg="add mod">
          <ac:chgData name="仁園 呂" userId="eef67f80-1e14-4c90-a22b-aad4575b3ef9" providerId="ADAL" clId="{E007D48F-F65A-4DB5-8EE3-999BD313FCBD}" dt="2020-05-31T03:08:54.812" v="734"/>
          <ac:inkMkLst>
            <pc:docMk/>
            <pc:sldMk cId="0" sldId="333"/>
            <ac:inkMk id="76" creationId="{DE75EE5F-EF22-4757-A2B0-820B05E659A4}"/>
          </ac:inkMkLst>
        </pc:inkChg>
        <pc:inkChg chg="add mod">
          <ac:chgData name="仁園 呂" userId="eef67f80-1e14-4c90-a22b-aad4575b3ef9" providerId="ADAL" clId="{E007D48F-F65A-4DB5-8EE3-999BD313FCBD}" dt="2020-05-31T03:08:54.812" v="734"/>
          <ac:inkMkLst>
            <pc:docMk/>
            <pc:sldMk cId="0" sldId="333"/>
            <ac:inkMk id="77" creationId="{CE0E2774-7388-403C-AD77-3DC0923ED383}"/>
          </ac:inkMkLst>
        </pc:inkChg>
        <pc:inkChg chg="add mod">
          <ac:chgData name="仁園 呂" userId="eef67f80-1e14-4c90-a22b-aad4575b3ef9" providerId="ADAL" clId="{E007D48F-F65A-4DB5-8EE3-999BD313FCBD}" dt="2020-05-31T03:08:54.812" v="734"/>
          <ac:inkMkLst>
            <pc:docMk/>
            <pc:sldMk cId="0" sldId="333"/>
            <ac:inkMk id="78" creationId="{4619D5D9-CB20-4E83-898C-DC8AB3AE4366}"/>
          </ac:inkMkLst>
        </pc:inkChg>
        <pc:inkChg chg="add mod">
          <ac:chgData name="仁園 呂" userId="eef67f80-1e14-4c90-a22b-aad4575b3ef9" providerId="ADAL" clId="{E007D48F-F65A-4DB5-8EE3-999BD313FCBD}" dt="2020-05-31T03:08:59.706" v="742"/>
          <ac:inkMkLst>
            <pc:docMk/>
            <pc:sldMk cId="0" sldId="333"/>
            <ac:inkMk id="80" creationId="{49DD1984-DB03-4772-AB61-5CE5A632F8D6}"/>
          </ac:inkMkLst>
        </pc:inkChg>
        <pc:inkChg chg="add mod">
          <ac:chgData name="仁園 呂" userId="eef67f80-1e14-4c90-a22b-aad4575b3ef9" providerId="ADAL" clId="{E007D48F-F65A-4DB5-8EE3-999BD313FCBD}" dt="2020-05-31T03:08:59.706" v="742"/>
          <ac:inkMkLst>
            <pc:docMk/>
            <pc:sldMk cId="0" sldId="333"/>
            <ac:inkMk id="81" creationId="{07CCFA8A-2AF0-4849-BD55-66B911F762DE}"/>
          </ac:inkMkLst>
        </pc:inkChg>
        <pc:inkChg chg="add mod">
          <ac:chgData name="仁園 呂" userId="eef67f80-1e14-4c90-a22b-aad4575b3ef9" providerId="ADAL" clId="{E007D48F-F65A-4DB5-8EE3-999BD313FCBD}" dt="2020-05-31T03:08:59.706" v="742"/>
          <ac:inkMkLst>
            <pc:docMk/>
            <pc:sldMk cId="0" sldId="333"/>
            <ac:inkMk id="82" creationId="{B4784D0F-03A8-431D-87F7-0811F3A85374}"/>
          </ac:inkMkLst>
        </pc:inkChg>
        <pc:inkChg chg="add mod">
          <ac:chgData name="仁園 呂" userId="eef67f80-1e14-4c90-a22b-aad4575b3ef9" providerId="ADAL" clId="{E007D48F-F65A-4DB5-8EE3-999BD313FCBD}" dt="2020-05-31T03:08:59.706" v="742"/>
          <ac:inkMkLst>
            <pc:docMk/>
            <pc:sldMk cId="0" sldId="333"/>
            <ac:inkMk id="83" creationId="{FCDEE38E-71F3-44C3-8F07-23376FCF8DD2}"/>
          </ac:inkMkLst>
        </pc:inkChg>
        <pc:inkChg chg="add mod">
          <ac:chgData name="仁園 呂" userId="eef67f80-1e14-4c90-a22b-aad4575b3ef9" providerId="ADAL" clId="{E007D48F-F65A-4DB5-8EE3-999BD313FCBD}" dt="2020-05-31T03:08:59.706" v="742"/>
          <ac:inkMkLst>
            <pc:docMk/>
            <pc:sldMk cId="0" sldId="333"/>
            <ac:inkMk id="84" creationId="{340E260E-7010-4680-A4C6-EB74D81030D9}"/>
          </ac:inkMkLst>
        </pc:inkChg>
        <pc:inkChg chg="add mod">
          <ac:chgData name="仁園 呂" userId="eef67f80-1e14-4c90-a22b-aad4575b3ef9" providerId="ADAL" clId="{E007D48F-F65A-4DB5-8EE3-999BD313FCBD}" dt="2020-05-31T03:08:59.706" v="742"/>
          <ac:inkMkLst>
            <pc:docMk/>
            <pc:sldMk cId="0" sldId="333"/>
            <ac:inkMk id="85" creationId="{ECA4AF4C-31C0-4CF9-A279-CE9DB48E3F12}"/>
          </ac:inkMkLst>
        </pc:inkChg>
        <pc:inkChg chg="add del">
          <ac:chgData name="仁園 呂" userId="eef67f80-1e14-4c90-a22b-aad4575b3ef9" providerId="ADAL" clId="{E007D48F-F65A-4DB5-8EE3-999BD313FCBD}" dt="2020-05-31T03:10:13.299" v="812" actId="478"/>
          <ac:inkMkLst>
            <pc:docMk/>
            <pc:sldMk cId="0" sldId="333"/>
            <ac:inkMk id="86" creationId="{3388A3ED-4745-4705-B5D9-3AE4A0B8E212}"/>
          </ac:inkMkLst>
        </pc:inkChg>
        <pc:inkChg chg="add mod">
          <ac:chgData name="仁園 呂" userId="eef67f80-1e14-4c90-a22b-aad4575b3ef9" providerId="ADAL" clId="{E007D48F-F65A-4DB5-8EE3-999BD313FCBD}" dt="2020-05-31T03:09:07.036" v="754"/>
          <ac:inkMkLst>
            <pc:docMk/>
            <pc:sldMk cId="0" sldId="333"/>
            <ac:inkMk id="88" creationId="{C2C8F523-8A99-4265-9B08-0245C9B2DA25}"/>
          </ac:inkMkLst>
        </pc:inkChg>
        <pc:inkChg chg="add mod">
          <ac:chgData name="仁園 呂" userId="eef67f80-1e14-4c90-a22b-aad4575b3ef9" providerId="ADAL" clId="{E007D48F-F65A-4DB5-8EE3-999BD313FCBD}" dt="2020-05-31T03:09:07.036" v="754"/>
          <ac:inkMkLst>
            <pc:docMk/>
            <pc:sldMk cId="0" sldId="333"/>
            <ac:inkMk id="89" creationId="{69C4A503-0BA6-48B9-A796-7158C820A0F9}"/>
          </ac:inkMkLst>
        </pc:inkChg>
        <pc:inkChg chg="add mod">
          <ac:chgData name="仁園 呂" userId="eef67f80-1e14-4c90-a22b-aad4575b3ef9" providerId="ADAL" clId="{E007D48F-F65A-4DB5-8EE3-999BD313FCBD}" dt="2020-05-31T03:09:07.036" v="754"/>
          <ac:inkMkLst>
            <pc:docMk/>
            <pc:sldMk cId="0" sldId="333"/>
            <ac:inkMk id="90" creationId="{932651FF-B901-4965-9C79-7D5BD9EFDBF5}"/>
          </ac:inkMkLst>
        </pc:inkChg>
        <pc:inkChg chg="add mod">
          <ac:chgData name="仁園 呂" userId="eef67f80-1e14-4c90-a22b-aad4575b3ef9" providerId="ADAL" clId="{E007D48F-F65A-4DB5-8EE3-999BD313FCBD}" dt="2020-05-31T03:09:07.036" v="754"/>
          <ac:inkMkLst>
            <pc:docMk/>
            <pc:sldMk cId="0" sldId="333"/>
            <ac:inkMk id="91" creationId="{DD09F442-A419-4C66-9303-F83C27D36BEE}"/>
          </ac:inkMkLst>
        </pc:inkChg>
        <pc:inkChg chg="add mod">
          <ac:chgData name="仁園 呂" userId="eef67f80-1e14-4c90-a22b-aad4575b3ef9" providerId="ADAL" clId="{E007D48F-F65A-4DB5-8EE3-999BD313FCBD}" dt="2020-05-31T03:09:07.036" v="754"/>
          <ac:inkMkLst>
            <pc:docMk/>
            <pc:sldMk cId="0" sldId="333"/>
            <ac:inkMk id="92" creationId="{9D2D59B5-B2B8-4FC6-8DE8-8CEE7B865F1D}"/>
          </ac:inkMkLst>
        </pc:inkChg>
        <pc:inkChg chg="add mod">
          <ac:chgData name="仁園 呂" userId="eef67f80-1e14-4c90-a22b-aad4575b3ef9" providerId="ADAL" clId="{E007D48F-F65A-4DB5-8EE3-999BD313FCBD}" dt="2020-05-31T03:09:07.036" v="754"/>
          <ac:inkMkLst>
            <pc:docMk/>
            <pc:sldMk cId="0" sldId="333"/>
            <ac:inkMk id="93" creationId="{EC2046C9-F6B2-41AD-A9B3-6FFCC7D249DB}"/>
          </ac:inkMkLst>
        </pc:inkChg>
        <pc:inkChg chg="add mod">
          <ac:chgData name="仁園 呂" userId="eef67f80-1e14-4c90-a22b-aad4575b3ef9" providerId="ADAL" clId="{E007D48F-F65A-4DB5-8EE3-999BD313FCBD}" dt="2020-05-31T03:09:07.036" v="754"/>
          <ac:inkMkLst>
            <pc:docMk/>
            <pc:sldMk cId="0" sldId="333"/>
            <ac:inkMk id="94" creationId="{DB6FD41C-46D6-4A00-863D-12845709A1BE}"/>
          </ac:inkMkLst>
        </pc:inkChg>
        <pc:inkChg chg="add mod">
          <ac:chgData name="仁園 呂" userId="eef67f80-1e14-4c90-a22b-aad4575b3ef9" providerId="ADAL" clId="{E007D48F-F65A-4DB5-8EE3-999BD313FCBD}" dt="2020-05-31T03:09:07.036" v="754"/>
          <ac:inkMkLst>
            <pc:docMk/>
            <pc:sldMk cId="0" sldId="333"/>
            <ac:inkMk id="95" creationId="{0E57C07A-9C42-41D1-8B78-9824AC6B7612}"/>
          </ac:inkMkLst>
        </pc:inkChg>
        <pc:inkChg chg="add mod">
          <ac:chgData name="仁園 呂" userId="eef67f80-1e14-4c90-a22b-aad4575b3ef9" providerId="ADAL" clId="{E007D48F-F65A-4DB5-8EE3-999BD313FCBD}" dt="2020-05-31T03:09:07.036" v="754"/>
          <ac:inkMkLst>
            <pc:docMk/>
            <pc:sldMk cId="0" sldId="333"/>
            <ac:inkMk id="96" creationId="{6B38133D-483C-418C-86F8-52B57D227CD0}"/>
          </ac:inkMkLst>
        </pc:inkChg>
        <pc:inkChg chg="add mod">
          <ac:chgData name="仁園 呂" userId="eef67f80-1e14-4c90-a22b-aad4575b3ef9" providerId="ADAL" clId="{E007D48F-F65A-4DB5-8EE3-999BD313FCBD}" dt="2020-05-31T03:09:07.036" v="754"/>
          <ac:inkMkLst>
            <pc:docMk/>
            <pc:sldMk cId="0" sldId="333"/>
            <ac:inkMk id="97" creationId="{44B2F76E-F5DB-42B6-94BE-60817469F013}"/>
          </ac:inkMkLst>
        </pc:inkChg>
        <pc:inkChg chg="add mod">
          <ac:chgData name="仁園 呂" userId="eef67f80-1e14-4c90-a22b-aad4575b3ef9" providerId="ADAL" clId="{E007D48F-F65A-4DB5-8EE3-999BD313FCBD}" dt="2020-05-31T03:09:07.036" v="754"/>
          <ac:inkMkLst>
            <pc:docMk/>
            <pc:sldMk cId="0" sldId="333"/>
            <ac:inkMk id="98" creationId="{D18B3EE9-D87D-41E4-B828-E02B3D937AB8}"/>
          </ac:inkMkLst>
        </pc:inkChg>
        <pc:inkChg chg="add mod">
          <ac:chgData name="仁園 呂" userId="eef67f80-1e14-4c90-a22b-aad4575b3ef9" providerId="ADAL" clId="{E007D48F-F65A-4DB5-8EE3-999BD313FCBD}" dt="2020-05-31T03:09:12.829" v="765"/>
          <ac:inkMkLst>
            <pc:docMk/>
            <pc:sldMk cId="0" sldId="333"/>
            <ac:inkMk id="102" creationId="{FCDDB07B-FE14-4E59-8C76-86CDBE4EB625}"/>
          </ac:inkMkLst>
        </pc:inkChg>
        <pc:inkChg chg="add mod">
          <ac:chgData name="仁園 呂" userId="eef67f80-1e14-4c90-a22b-aad4575b3ef9" providerId="ADAL" clId="{E007D48F-F65A-4DB5-8EE3-999BD313FCBD}" dt="2020-05-31T03:09:12.829" v="765"/>
          <ac:inkMkLst>
            <pc:docMk/>
            <pc:sldMk cId="0" sldId="333"/>
            <ac:inkMk id="103" creationId="{F148DA24-8C8C-4D73-A529-80C6B39F6955}"/>
          </ac:inkMkLst>
        </pc:inkChg>
        <pc:inkChg chg="add mod">
          <ac:chgData name="仁園 呂" userId="eef67f80-1e14-4c90-a22b-aad4575b3ef9" providerId="ADAL" clId="{E007D48F-F65A-4DB5-8EE3-999BD313FCBD}" dt="2020-05-31T03:09:12.829" v="765"/>
          <ac:inkMkLst>
            <pc:docMk/>
            <pc:sldMk cId="0" sldId="333"/>
            <ac:inkMk id="105" creationId="{A8D26EB6-00B2-4492-A842-7CE3C7419447}"/>
          </ac:inkMkLst>
        </pc:inkChg>
        <pc:inkChg chg="add mod">
          <ac:chgData name="仁園 呂" userId="eef67f80-1e14-4c90-a22b-aad4575b3ef9" providerId="ADAL" clId="{E007D48F-F65A-4DB5-8EE3-999BD313FCBD}" dt="2020-05-31T03:09:12.829" v="765"/>
          <ac:inkMkLst>
            <pc:docMk/>
            <pc:sldMk cId="0" sldId="333"/>
            <ac:inkMk id="106" creationId="{BCB45A26-E29F-4319-89E1-37B5CDC1E287}"/>
          </ac:inkMkLst>
        </pc:inkChg>
        <pc:inkChg chg="add mod">
          <ac:chgData name="仁園 呂" userId="eef67f80-1e14-4c90-a22b-aad4575b3ef9" providerId="ADAL" clId="{E007D48F-F65A-4DB5-8EE3-999BD313FCBD}" dt="2020-05-31T03:09:12.829" v="765"/>
          <ac:inkMkLst>
            <pc:docMk/>
            <pc:sldMk cId="0" sldId="333"/>
            <ac:inkMk id="107" creationId="{E9377771-0EB8-4528-AA12-EFFA164CF192}"/>
          </ac:inkMkLst>
        </pc:inkChg>
        <pc:inkChg chg="add mod">
          <ac:chgData name="仁園 呂" userId="eef67f80-1e14-4c90-a22b-aad4575b3ef9" providerId="ADAL" clId="{E007D48F-F65A-4DB5-8EE3-999BD313FCBD}" dt="2020-05-31T03:09:12.829" v="765"/>
          <ac:inkMkLst>
            <pc:docMk/>
            <pc:sldMk cId="0" sldId="333"/>
            <ac:inkMk id="108" creationId="{66133D7D-F13C-4AD9-B948-066A3C5002DB}"/>
          </ac:inkMkLst>
        </pc:inkChg>
        <pc:inkChg chg="add mod">
          <ac:chgData name="仁園 呂" userId="eef67f80-1e14-4c90-a22b-aad4575b3ef9" providerId="ADAL" clId="{E007D48F-F65A-4DB5-8EE3-999BD313FCBD}" dt="2020-05-31T03:09:12.829" v="765"/>
          <ac:inkMkLst>
            <pc:docMk/>
            <pc:sldMk cId="0" sldId="333"/>
            <ac:inkMk id="109" creationId="{ED95DD87-9309-45EF-B19B-B617A4F0D4CC}"/>
          </ac:inkMkLst>
        </pc:inkChg>
        <pc:inkChg chg="add mod">
          <ac:chgData name="仁園 呂" userId="eef67f80-1e14-4c90-a22b-aad4575b3ef9" providerId="ADAL" clId="{E007D48F-F65A-4DB5-8EE3-999BD313FCBD}" dt="2020-05-31T03:09:12.829" v="765"/>
          <ac:inkMkLst>
            <pc:docMk/>
            <pc:sldMk cId="0" sldId="333"/>
            <ac:inkMk id="111" creationId="{A1C0FB23-CA25-40D0-B778-22E9EF68FE76}"/>
          </ac:inkMkLst>
        </pc:inkChg>
        <pc:inkChg chg="add del">
          <ac:chgData name="仁園 呂" userId="eef67f80-1e14-4c90-a22b-aad4575b3ef9" providerId="ADAL" clId="{E007D48F-F65A-4DB5-8EE3-999BD313FCBD}" dt="2020-05-31T03:10:13.299" v="812" actId="478"/>
          <ac:inkMkLst>
            <pc:docMk/>
            <pc:sldMk cId="0" sldId="333"/>
            <ac:inkMk id="113" creationId="{A1AA89F1-4347-4204-8A8E-05B58E9E4CE6}"/>
          </ac:inkMkLst>
        </pc:inkChg>
        <pc:inkChg chg="add mod">
          <ac:chgData name="仁園 呂" userId="eef67f80-1e14-4c90-a22b-aad4575b3ef9" providerId="ADAL" clId="{E007D48F-F65A-4DB5-8EE3-999BD313FCBD}" dt="2020-05-31T03:09:30.449" v="779"/>
          <ac:inkMkLst>
            <pc:docMk/>
            <pc:sldMk cId="0" sldId="333"/>
            <ac:inkMk id="114" creationId="{43675D74-3660-4DFB-BB6A-D990B57F0CC8}"/>
          </ac:inkMkLst>
        </pc:inkChg>
        <pc:inkChg chg="add mod">
          <ac:chgData name="仁園 呂" userId="eef67f80-1e14-4c90-a22b-aad4575b3ef9" providerId="ADAL" clId="{E007D48F-F65A-4DB5-8EE3-999BD313FCBD}" dt="2020-05-31T03:09:30.449" v="779"/>
          <ac:inkMkLst>
            <pc:docMk/>
            <pc:sldMk cId="0" sldId="333"/>
            <ac:inkMk id="115" creationId="{D1F5E1CE-0931-4D5F-84D1-0F5AFCBD252D}"/>
          </ac:inkMkLst>
        </pc:inkChg>
        <pc:inkChg chg="add mod">
          <ac:chgData name="仁園 呂" userId="eef67f80-1e14-4c90-a22b-aad4575b3ef9" providerId="ADAL" clId="{E007D48F-F65A-4DB5-8EE3-999BD313FCBD}" dt="2020-05-31T03:09:30.449" v="779"/>
          <ac:inkMkLst>
            <pc:docMk/>
            <pc:sldMk cId="0" sldId="333"/>
            <ac:inkMk id="116" creationId="{369F9D07-AEB7-4F76-8EB7-ECCCC59DBA09}"/>
          </ac:inkMkLst>
        </pc:inkChg>
        <pc:inkChg chg="add mod">
          <ac:chgData name="仁園 呂" userId="eef67f80-1e14-4c90-a22b-aad4575b3ef9" providerId="ADAL" clId="{E007D48F-F65A-4DB5-8EE3-999BD313FCBD}" dt="2020-05-31T03:09:30.449" v="779"/>
          <ac:inkMkLst>
            <pc:docMk/>
            <pc:sldMk cId="0" sldId="333"/>
            <ac:inkMk id="117" creationId="{85ADA413-24F7-4E6C-9412-95C9A7EE2FC9}"/>
          </ac:inkMkLst>
        </pc:inkChg>
        <pc:inkChg chg="add mod">
          <ac:chgData name="仁園 呂" userId="eef67f80-1e14-4c90-a22b-aad4575b3ef9" providerId="ADAL" clId="{E007D48F-F65A-4DB5-8EE3-999BD313FCBD}" dt="2020-05-31T03:09:30.449" v="779"/>
          <ac:inkMkLst>
            <pc:docMk/>
            <pc:sldMk cId="0" sldId="333"/>
            <ac:inkMk id="118" creationId="{76945B35-58DC-4A8C-BD23-5BCCBC52BFEA}"/>
          </ac:inkMkLst>
        </pc:inkChg>
        <pc:inkChg chg="add mod">
          <ac:chgData name="仁園 呂" userId="eef67f80-1e14-4c90-a22b-aad4575b3ef9" providerId="ADAL" clId="{E007D48F-F65A-4DB5-8EE3-999BD313FCBD}" dt="2020-05-31T03:09:30.449" v="779"/>
          <ac:inkMkLst>
            <pc:docMk/>
            <pc:sldMk cId="0" sldId="333"/>
            <ac:inkMk id="119" creationId="{F5EA7F36-4CA7-4D28-8BDB-D11269E1B0EA}"/>
          </ac:inkMkLst>
        </pc:inkChg>
        <pc:inkChg chg="add mod">
          <ac:chgData name="仁園 呂" userId="eef67f80-1e14-4c90-a22b-aad4575b3ef9" providerId="ADAL" clId="{E007D48F-F65A-4DB5-8EE3-999BD313FCBD}" dt="2020-05-31T03:09:30.449" v="779"/>
          <ac:inkMkLst>
            <pc:docMk/>
            <pc:sldMk cId="0" sldId="333"/>
            <ac:inkMk id="120" creationId="{E931997F-AA47-45AA-B476-AECD9215F255}"/>
          </ac:inkMkLst>
        </pc:inkChg>
        <pc:inkChg chg="add mod">
          <ac:chgData name="仁園 呂" userId="eef67f80-1e14-4c90-a22b-aad4575b3ef9" providerId="ADAL" clId="{E007D48F-F65A-4DB5-8EE3-999BD313FCBD}" dt="2020-05-31T03:09:30.449" v="779"/>
          <ac:inkMkLst>
            <pc:docMk/>
            <pc:sldMk cId="0" sldId="333"/>
            <ac:inkMk id="121" creationId="{C9E6AA95-5ADD-4FEA-B5BA-CB0C75A88B94}"/>
          </ac:inkMkLst>
        </pc:inkChg>
        <pc:inkChg chg="add mod">
          <ac:chgData name="仁園 呂" userId="eef67f80-1e14-4c90-a22b-aad4575b3ef9" providerId="ADAL" clId="{E007D48F-F65A-4DB5-8EE3-999BD313FCBD}" dt="2020-05-31T03:09:30.449" v="779"/>
          <ac:inkMkLst>
            <pc:docMk/>
            <pc:sldMk cId="0" sldId="333"/>
            <ac:inkMk id="124" creationId="{0BE38FD5-181B-4184-A9A9-4EDCB863D117}"/>
          </ac:inkMkLst>
        </pc:inkChg>
        <pc:inkChg chg="add mod">
          <ac:chgData name="仁園 呂" userId="eef67f80-1e14-4c90-a22b-aad4575b3ef9" providerId="ADAL" clId="{E007D48F-F65A-4DB5-8EE3-999BD313FCBD}" dt="2020-05-31T03:09:30.449" v="779"/>
          <ac:inkMkLst>
            <pc:docMk/>
            <pc:sldMk cId="0" sldId="333"/>
            <ac:inkMk id="125" creationId="{35D72380-36CE-4958-A8FF-3979F2B9213B}"/>
          </ac:inkMkLst>
        </pc:inkChg>
        <pc:inkChg chg="add mod">
          <ac:chgData name="仁園 呂" userId="eef67f80-1e14-4c90-a22b-aad4575b3ef9" providerId="ADAL" clId="{E007D48F-F65A-4DB5-8EE3-999BD313FCBD}" dt="2020-05-31T03:09:30.449" v="779"/>
          <ac:inkMkLst>
            <pc:docMk/>
            <pc:sldMk cId="0" sldId="333"/>
            <ac:inkMk id="126" creationId="{F7ECB2D8-8A4D-4849-908E-57536F3B038C}"/>
          </ac:inkMkLst>
        </pc:inkChg>
        <pc:inkChg chg="add mod">
          <ac:chgData name="仁園 呂" userId="eef67f80-1e14-4c90-a22b-aad4575b3ef9" providerId="ADAL" clId="{E007D48F-F65A-4DB5-8EE3-999BD313FCBD}" dt="2020-05-31T03:09:33.720" v="783"/>
          <ac:inkMkLst>
            <pc:docMk/>
            <pc:sldMk cId="0" sldId="333"/>
            <ac:inkMk id="129" creationId="{87D4459C-E47E-461C-8D21-31736B9CD525}"/>
          </ac:inkMkLst>
        </pc:inkChg>
        <pc:inkChg chg="add mod">
          <ac:chgData name="仁園 呂" userId="eef67f80-1e14-4c90-a22b-aad4575b3ef9" providerId="ADAL" clId="{E007D48F-F65A-4DB5-8EE3-999BD313FCBD}" dt="2020-05-31T03:09:33.720" v="783"/>
          <ac:inkMkLst>
            <pc:docMk/>
            <pc:sldMk cId="0" sldId="333"/>
            <ac:inkMk id="130" creationId="{E20F6023-22AF-4170-A9E3-100772C2F10E}"/>
          </ac:inkMkLst>
        </pc:inkChg>
        <pc:inkChg chg="add mod">
          <ac:chgData name="仁園 呂" userId="eef67f80-1e14-4c90-a22b-aad4575b3ef9" providerId="ADAL" clId="{E007D48F-F65A-4DB5-8EE3-999BD313FCBD}" dt="2020-05-31T03:09:33.720" v="783"/>
          <ac:inkMkLst>
            <pc:docMk/>
            <pc:sldMk cId="0" sldId="333"/>
            <ac:inkMk id="131" creationId="{6CDC1B34-6856-400F-A27E-2D642BF80B6C}"/>
          </ac:inkMkLst>
        </pc:inkChg>
        <pc:inkChg chg="add mod">
          <ac:chgData name="仁園 呂" userId="eef67f80-1e14-4c90-a22b-aad4575b3ef9" providerId="ADAL" clId="{E007D48F-F65A-4DB5-8EE3-999BD313FCBD}" dt="2020-05-31T03:09:48.425" v="793"/>
          <ac:inkMkLst>
            <pc:docMk/>
            <pc:sldMk cId="0" sldId="333"/>
            <ac:inkMk id="133" creationId="{CDED5246-CB90-44ED-B433-1B0479C3454E}"/>
          </ac:inkMkLst>
        </pc:inkChg>
        <pc:inkChg chg="add mod">
          <ac:chgData name="仁園 呂" userId="eef67f80-1e14-4c90-a22b-aad4575b3ef9" providerId="ADAL" clId="{E007D48F-F65A-4DB5-8EE3-999BD313FCBD}" dt="2020-05-31T03:09:48.425" v="793"/>
          <ac:inkMkLst>
            <pc:docMk/>
            <pc:sldMk cId="0" sldId="333"/>
            <ac:inkMk id="134" creationId="{217DE334-E7CF-4C53-AD49-16FB5F50D7AA}"/>
          </ac:inkMkLst>
        </pc:inkChg>
        <pc:inkChg chg="add mod">
          <ac:chgData name="仁園 呂" userId="eef67f80-1e14-4c90-a22b-aad4575b3ef9" providerId="ADAL" clId="{E007D48F-F65A-4DB5-8EE3-999BD313FCBD}" dt="2020-05-31T03:09:48.425" v="793"/>
          <ac:inkMkLst>
            <pc:docMk/>
            <pc:sldMk cId="0" sldId="333"/>
            <ac:inkMk id="135" creationId="{61E78482-5C1D-4CD7-8702-C998C30689FE}"/>
          </ac:inkMkLst>
        </pc:inkChg>
        <pc:inkChg chg="add mod">
          <ac:chgData name="仁園 呂" userId="eef67f80-1e14-4c90-a22b-aad4575b3ef9" providerId="ADAL" clId="{E007D48F-F65A-4DB5-8EE3-999BD313FCBD}" dt="2020-05-31T03:09:48.425" v="793"/>
          <ac:inkMkLst>
            <pc:docMk/>
            <pc:sldMk cId="0" sldId="333"/>
            <ac:inkMk id="136" creationId="{BE9B435E-19F8-4100-9D53-F7AA9CF563E8}"/>
          </ac:inkMkLst>
        </pc:inkChg>
        <pc:inkChg chg="add mod">
          <ac:chgData name="仁園 呂" userId="eef67f80-1e14-4c90-a22b-aad4575b3ef9" providerId="ADAL" clId="{E007D48F-F65A-4DB5-8EE3-999BD313FCBD}" dt="2020-05-31T03:09:48.425" v="793"/>
          <ac:inkMkLst>
            <pc:docMk/>
            <pc:sldMk cId="0" sldId="333"/>
            <ac:inkMk id="137" creationId="{AF7A5B1C-EDA2-4E64-9FD8-185488699871}"/>
          </ac:inkMkLst>
        </pc:inkChg>
        <pc:inkChg chg="add del">
          <ac:chgData name="仁園 呂" userId="eef67f80-1e14-4c90-a22b-aad4575b3ef9" providerId="ADAL" clId="{E007D48F-F65A-4DB5-8EE3-999BD313FCBD}" dt="2020-05-31T03:10:13.299" v="812" actId="478"/>
          <ac:inkMkLst>
            <pc:docMk/>
            <pc:sldMk cId="0" sldId="333"/>
            <ac:inkMk id="138" creationId="{08D56C80-EAB9-478F-B38B-4C92589BEE08}"/>
          </ac:inkMkLst>
        </pc:inkChg>
        <pc:inkChg chg="add mod">
          <ac:chgData name="仁園 呂" userId="eef67f80-1e14-4c90-a22b-aad4575b3ef9" providerId="ADAL" clId="{E007D48F-F65A-4DB5-8EE3-999BD313FCBD}" dt="2020-05-31T03:09:48.425" v="793"/>
          <ac:inkMkLst>
            <pc:docMk/>
            <pc:sldMk cId="0" sldId="333"/>
            <ac:inkMk id="139" creationId="{4C105424-37C1-49FF-B03F-133AAD740166}"/>
          </ac:inkMkLst>
        </pc:inkChg>
        <pc:inkChg chg="add mod">
          <ac:chgData name="仁園 呂" userId="eef67f80-1e14-4c90-a22b-aad4575b3ef9" providerId="ADAL" clId="{E007D48F-F65A-4DB5-8EE3-999BD313FCBD}" dt="2020-05-31T03:10:04.703" v="811"/>
          <ac:inkMkLst>
            <pc:docMk/>
            <pc:sldMk cId="0" sldId="333"/>
            <ac:inkMk id="140" creationId="{A9E183DE-DBED-41A1-B611-481476C90CB6}"/>
          </ac:inkMkLst>
        </pc:inkChg>
        <pc:inkChg chg="add mod">
          <ac:chgData name="仁園 呂" userId="eef67f80-1e14-4c90-a22b-aad4575b3ef9" providerId="ADAL" clId="{E007D48F-F65A-4DB5-8EE3-999BD313FCBD}" dt="2020-05-31T03:10:04.703" v="811"/>
          <ac:inkMkLst>
            <pc:docMk/>
            <pc:sldMk cId="0" sldId="333"/>
            <ac:inkMk id="141" creationId="{436E7899-9A61-43C1-8A98-1503D9A2D93B}"/>
          </ac:inkMkLst>
        </pc:inkChg>
        <pc:inkChg chg="add del mod">
          <ac:chgData name="仁園 呂" userId="eef67f80-1e14-4c90-a22b-aad4575b3ef9" providerId="ADAL" clId="{E007D48F-F65A-4DB5-8EE3-999BD313FCBD}" dt="2020-05-31T03:10:13.299" v="812" actId="478"/>
          <ac:inkMkLst>
            <pc:docMk/>
            <pc:sldMk cId="0" sldId="333"/>
            <ac:inkMk id="145" creationId="{7ADB8956-379D-4E04-96E7-F14868183A10}"/>
          </ac:inkMkLst>
        </pc:inkChg>
        <pc:inkChg chg="add del mod">
          <ac:chgData name="仁園 呂" userId="eef67f80-1e14-4c90-a22b-aad4575b3ef9" providerId="ADAL" clId="{E007D48F-F65A-4DB5-8EE3-999BD313FCBD}" dt="2020-05-31T03:10:13.299" v="812" actId="478"/>
          <ac:inkMkLst>
            <pc:docMk/>
            <pc:sldMk cId="0" sldId="333"/>
            <ac:inkMk id="146" creationId="{6271E940-F86F-488C-A7DE-7F82C7E6FF3E}"/>
          </ac:inkMkLst>
        </pc:inkChg>
        <pc:inkChg chg="add del mod">
          <ac:chgData name="仁園 呂" userId="eef67f80-1e14-4c90-a22b-aad4575b3ef9" providerId="ADAL" clId="{E007D48F-F65A-4DB5-8EE3-999BD313FCBD}" dt="2020-05-31T03:10:13.299" v="812" actId="478"/>
          <ac:inkMkLst>
            <pc:docMk/>
            <pc:sldMk cId="0" sldId="333"/>
            <ac:inkMk id="147" creationId="{2674989D-4781-4F85-9F8B-1FE8FAD80360}"/>
          </ac:inkMkLst>
        </pc:inkChg>
        <pc:inkChg chg="add del mod">
          <ac:chgData name="仁園 呂" userId="eef67f80-1e14-4c90-a22b-aad4575b3ef9" providerId="ADAL" clId="{E007D48F-F65A-4DB5-8EE3-999BD313FCBD}" dt="2020-05-31T03:10:13.299" v="812" actId="478"/>
          <ac:inkMkLst>
            <pc:docMk/>
            <pc:sldMk cId="0" sldId="333"/>
            <ac:inkMk id="148" creationId="{404C237E-77C4-47CD-9DC7-08F1624DCE06}"/>
          </ac:inkMkLst>
        </pc:inkChg>
        <pc:inkChg chg="add del mod">
          <ac:chgData name="仁園 呂" userId="eef67f80-1e14-4c90-a22b-aad4575b3ef9" providerId="ADAL" clId="{E007D48F-F65A-4DB5-8EE3-999BD313FCBD}" dt="2020-05-31T03:10:13.299" v="812" actId="478"/>
          <ac:inkMkLst>
            <pc:docMk/>
            <pc:sldMk cId="0" sldId="333"/>
            <ac:inkMk id="149" creationId="{2EDC8D54-56E2-4629-BAD3-71B5813BC03C}"/>
          </ac:inkMkLst>
        </pc:inkChg>
        <pc:inkChg chg="add del mod">
          <ac:chgData name="仁園 呂" userId="eef67f80-1e14-4c90-a22b-aad4575b3ef9" providerId="ADAL" clId="{E007D48F-F65A-4DB5-8EE3-999BD313FCBD}" dt="2020-05-31T03:10:13.299" v="812" actId="478"/>
          <ac:inkMkLst>
            <pc:docMk/>
            <pc:sldMk cId="0" sldId="333"/>
            <ac:inkMk id="150" creationId="{E8319444-577F-4DD4-9C9F-6050D07719E6}"/>
          </ac:inkMkLst>
        </pc:inkChg>
        <pc:inkChg chg="add del mod">
          <ac:chgData name="仁園 呂" userId="eef67f80-1e14-4c90-a22b-aad4575b3ef9" providerId="ADAL" clId="{E007D48F-F65A-4DB5-8EE3-999BD313FCBD}" dt="2020-05-31T03:10:13.299" v="812" actId="478"/>
          <ac:inkMkLst>
            <pc:docMk/>
            <pc:sldMk cId="0" sldId="333"/>
            <ac:inkMk id="151" creationId="{4A082A97-986B-4845-B405-3088862EAC79}"/>
          </ac:inkMkLst>
        </pc:inkChg>
        <pc:inkChg chg="add del mod">
          <ac:chgData name="仁園 呂" userId="eef67f80-1e14-4c90-a22b-aad4575b3ef9" providerId="ADAL" clId="{E007D48F-F65A-4DB5-8EE3-999BD313FCBD}" dt="2020-05-31T03:10:13.299" v="812" actId="478"/>
          <ac:inkMkLst>
            <pc:docMk/>
            <pc:sldMk cId="0" sldId="333"/>
            <ac:inkMk id="152" creationId="{C02AECB4-7D71-4455-BAB6-CF212F3A4082}"/>
          </ac:inkMkLst>
        </pc:inkChg>
        <pc:inkChg chg="add del mod">
          <ac:chgData name="仁園 呂" userId="eef67f80-1e14-4c90-a22b-aad4575b3ef9" providerId="ADAL" clId="{E007D48F-F65A-4DB5-8EE3-999BD313FCBD}" dt="2020-05-31T03:10:13.299" v="812" actId="478"/>
          <ac:inkMkLst>
            <pc:docMk/>
            <pc:sldMk cId="0" sldId="333"/>
            <ac:inkMk id="153" creationId="{29AAE18F-A03A-4201-AC51-23E0E098567C}"/>
          </ac:inkMkLst>
        </pc:inkChg>
        <pc:inkChg chg="add del mod">
          <ac:chgData name="仁園 呂" userId="eef67f80-1e14-4c90-a22b-aad4575b3ef9" providerId="ADAL" clId="{E007D48F-F65A-4DB5-8EE3-999BD313FCBD}" dt="2020-05-31T03:10:13.299" v="812" actId="478"/>
          <ac:inkMkLst>
            <pc:docMk/>
            <pc:sldMk cId="0" sldId="333"/>
            <ac:inkMk id="154" creationId="{6F6A2D18-743F-459E-B89F-DB6AB49D377B}"/>
          </ac:inkMkLst>
        </pc:inkChg>
        <pc:inkChg chg="add mod">
          <ac:chgData name="仁園 呂" userId="eef67f80-1e14-4c90-a22b-aad4575b3ef9" providerId="ADAL" clId="{E007D48F-F65A-4DB5-8EE3-999BD313FCBD}" dt="2020-05-31T03:10:04.703" v="811"/>
          <ac:inkMkLst>
            <pc:docMk/>
            <pc:sldMk cId="0" sldId="333"/>
            <ac:inkMk id="156" creationId="{6AA77D79-2F9F-4A5A-8CE1-A497852B1A3F}"/>
          </ac:inkMkLst>
        </pc:inkChg>
        <pc:inkChg chg="add mod">
          <ac:chgData name="仁園 呂" userId="eef67f80-1e14-4c90-a22b-aad4575b3ef9" providerId="ADAL" clId="{E007D48F-F65A-4DB5-8EE3-999BD313FCBD}" dt="2020-05-31T03:10:04.703" v="811"/>
          <ac:inkMkLst>
            <pc:docMk/>
            <pc:sldMk cId="0" sldId="333"/>
            <ac:inkMk id="157" creationId="{C96BEF1D-4A39-4FA8-966D-C5A78601C85A}"/>
          </ac:inkMkLst>
        </pc:inkChg>
        <pc:inkChg chg="add mod">
          <ac:chgData name="仁園 呂" userId="eef67f80-1e14-4c90-a22b-aad4575b3ef9" providerId="ADAL" clId="{E007D48F-F65A-4DB5-8EE3-999BD313FCBD}" dt="2020-05-31T03:10:04.703" v="811"/>
          <ac:inkMkLst>
            <pc:docMk/>
            <pc:sldMk cId="0" sldId="333"/>
            <ac:inkMk id="158" creationId="{1BFA4E2E-4E15-42A6-B7AD-1632CA48A0A9}"/>
          </ac:inkMkLst>
        </pc:inkChg>
        <pc:inkChg chg="add mod">
          <ac:chgData name="仁園 呂" userId="eef67f80-1e14-4c90-a22b-aad4575b3ef9" providerId="ADAL" clId="{E007D48F-F65A-4DB5-8EE3-999BD313FCBD}" dt="2020-05-31T03:10:04.703" v="811"/>
          <ac:inkMkLst>
            <pc:docMk/>
            <pc:sldMk cId="0" sldId="333"/>
            <ac:inkMk id="159" creationId="{2F535A9B-FB2F-463F-8F37-ECAF9C32E4BD}"/>
          </ac:inkMkLst>
        </pc:inkChg>
        <pc:inkChg chg="add mod">
          <ac:chgData name="仁園 呂" userId="eef67f80-1e14-4c90-a22b-aad4575b3ef9" providerId="ADAL" clId="{E007D48F-F65A-4DB5-8EE3-999BD313FCBD}" dt="2020-05-31T03:10:04.703" v="811"/>
          <ac:inkMkLst>
            <pc:docMk/>
            <pc:sldMk cId="0" sldId="333"/>
            <ac:inkMk id="160" creationId="{9FB5B8A0-133E-46B6-B5D1-1A997D5ACF7D}"/>
          </ac:inkMkLst>
        </pc:inkChg>
        <pc:inkChg chg="add mod">
          <ac:chgData name="仁園 呂" userId="eef67f80-1e14-4c90-a22b-aad4575b3ef9" providerId="ADAL" clId="{E007D48F-F65A-4DB5-8EE3-999BD313FCBD}" dt="2020-05-31T03:10:04.703" v="811"/>
          <ac:inkMkLst>
            <pc:docMk/>
            <pc:sldMk cId="0" sldId="333"/>
            <ac:inkMk id="161" creationId="{AAA9E90D-1EC0-4CE5-BA5A-6A42840F190F}"/>
          </ac:inkMkLst>
        </pc:inkChg>
        <pc:inkChg chg="add mod">
          <ac:chgData name="仁園 呂" userId="eef67f80-1e14-4c90-a22b-aad4575b3ef9" providerId="ADAL" clId="{E007D48F-F65A-4DB5-8EE3-999BD313FCBD}" dt="2020-05-31T03:13:01.236" v="937"/>
          <ac:inkMkLst>
            <pc:docMk/>
            <pc:sldMk cId="0" sldId="333"/>
            <ac:inkMk id="164" creationId="{AC5123E3-43F7-49AC-8809-5D4BBC5771FD}"/>
          </ac:inkMkLst>
        </pc:inkChg>
        <pc:inkChg chg="add mod">
          <ac:chgData name="仁園 呂" userId="eef67f80-1e14-4c90-a22b-aad4575b3ef9" providerId="ADAL" clId="{E007D48F-F65A-4DB5-8EE3-999BD313FCBD}" dt="2020-05-31T03:13:01.236" v="937"/>
          <ac:inkMkLst>
            <pc:docMk/>
            <pc:sldMk cId="0" sldId="333"/>
            <ac:inkMk id="165" creationId="{0690DD21-F780-45E2-99F9-03E2386A3C8B}"/>
          </ac:inkMkLst>
        </pc:inkChg>
        <pc:inkChg chg="add mod">
          <ac:chgData name="仁園 呂" userId="eef67f80-1e14-4c90-a22b-aad4575b3ef9" providerId="ADAL" clId="{E007D48F-F65A-4DB5-8EE3-999BD313FCBD}" dt="2020-05-31T03:13:01.236" v="937"/>
          <ac:inkMkLst>
            <pc:docMk/>
            <pc:sldMk cId="0" sldId="333"/>
            <ac:inkMk id="166" creationId="{557E95D2-578B-44A4-9D5D-137DAE4C6163}"/>
          </ac:inkMkLst>
        </pc:inkChg>
        <pc:inkChg chg="add mod">
          <ac:chgData name="仁園 呂" userId="eef67f80-1e14-4c90-a22b-aad4575b3ef9" providerId="ADAL" clId="{E007D48F-F65A-4DB5-8EE3-999BD313FCBD}" dt="2020-05-31T03:13:01.236" v="937"/>
          <ac:inkMkLst>
            <pc:docMk/>
            <pc:sldMk cId="0" sldId="333"/>
            <ac:inkMk id="167" creationId="{03248D03-1C88-4C64-A504-AB7231F12550}"/>
          </ac:inkMkLst>
        </pc:inkChg>
        <pc:inkChg chg="add mod">
          <ac:chgData name="仁園 呂" userId="eef67f80-1e14-4c90-a22b-aad4575b3ef9" providerId="ADAL" clId="{E007D48F-F65A-4DB5-8EE3-999BD313FCBD}" dt="2020-05-31T03:13:01.236" v="937"/>
          <ac:inkMkLst>
            <pc:docMk/>
            <pc:sldMk cId="0" sldId="333"/>
            <ac:inkMk id="170" creationId="{4358967A-A008-43E8-8528-6C88033460C9}"/>
          </ac:inkMkLst>
        </pc:inkChg>
        <pc:inkChg chg="add mod">
          <ac:chgData name="仁園 呂" userId="eef67f80-1e14-4c90-a22b-aad4575b3ef9" providerId="ADAL" clId="{E007D48F-F65A-4DB5-8EE3-999BD313FCBD}" dt="2020-05-31T03:13:01.236" v="937"/>
          <ac:inkMkLst>
            <pc:docMk/>
            <pc:sldMk cId="0" sldId="333"/>
            <ac:inkMk id="171" creationId="{66447CB6-8E11-4AE4-9A3A-BBFAA8DB87D5}"/>
          </ac:inkMkLst>
        </pc:inkChg>
        <pc:inkChg chg="add mod">
          <ac:chgData name="仁園 呂" userId="eef67f80-1e14-4c90-a22b-aad4575b3ef9" providerId="ADAL" clId="{E007D48F-F65A-4DB5-8EE3-999BD313FCBD}" dt="2020-05-31T03:13:01.236" v="937"/>
          <ac:inkMkLst>
            <pc:docMk/>
            <pc:sldMk cId="0" sldId="333"/>
            <ac:inkMk id="172" creationId="{56A944E1-DA79-4403-A155-900B046F4FE3}"/>
          </ac:inkMkLst>
        </pc:inkChg>
        <pc:inkChg chg="add mod">
          <ac:chgData name="仁園 呂" userId="eef67f80-1e14-4c90-a22b-aad4575b3ef9" providerId="ADAL" clId="{E007D48F-F65A-4DB5-8EE3-999BD313FCBD}" dt="2020-05-31T03:13:01.236" v="937"/>
          <ac:inkMkLst>
            <pc:docMk/>
            <pc:sldMk cId="0" sldId="333"/>
            <ac:inkMk id="174" creationId="{1221CFEC-2DAC-49F6-B152-1FCD38EA804C}"/>
          </ac:inkMkLst>
        </pc:inkChg>
        <pc:inkChg chg="add mod">
          <ac:chgData name="仁園 呂" userId="eef67f80-1e14-4c90-a22b-aad4575b3ef9" providerId="ADAL" clId="{E007D48F-F65A-4DB5-8EE3-999BD313FCBD}" dt="2020-05-31T03:13:01.236" v="937"/>
          <ac:inkMkLst>
            <pc:docMk/>
            <pc:sldMk cId="0" sldId="333"/>
            <ac:inkMk id="176" creationId="{446B4D35-A5FC-408F-9539-2EE8C2CCFFFC}"/>
          </ac:inkMkLst>
        </pc:inkChg>
        <pc:inkChg chg="add del mod">
          <ac:chgData name="仁園 呂" userId="eef67f80-1e14-4c90-a22b-aad4575b3ef9" providerId="ADAL" clId="{E007D48F-F65A-4DB5-8EE3-999BD313FCBD}" dt="2020-05-31T03:12:50.709" v="914"/>
          <ac:inkMkLst>
            <pc:docMk/>
            <pc:sldMk cId="0" sldId="333"/>
            <ac:inkMk id="178" creationId="{A7E72A4D-6543-4E49-8947-5C59BE3F85DE}"/>
          </ac:inkMkLst>
        </pc:inkChg>
        <pc:inkChg chg="add del mod">
          <ac:chgData name="仁園 呂" userId="eef67f80-1e14-4c90-a22b-aad4575b3ef9" providerId="ADAL" clId="{E007D48F-F65A-4DB5-8EE3-999BD313FCBD}" dt="2020-05-31T03:12:50.709" v="916"/>
          <ac:inkMkLst>
            <pc:docMk/>
            <pc:sldMk cId="0" sldId="333"/>
            <ac:inkMk id="179" creationId="{015E5A90-F929-4373-8B18-B6D468A6EA61}"/>
          </ac:inkMkLst>
        </pc:inkChg>
        <pc:inkChg chg="add del mod">
          <ac:chgData name="仁園 呂" userId="eef67f80-1e14-4c90-a22b-aad4575b3ef9" providerId="ADAL" clId="{E007D48F-F65A-4DB5-8EE3-999BD313FCBD}" dt="2020-05-31T03:12:50.710" v="919"/>
          <ac:inkMkLst>
            <pc:docMk/>
            <pc:sldMk cId="0" sldId="333"/>
            <ac:inkMk id="180" creationId="{CCA7AA3C-6B87-4AC8-9072-A1AD6F26FF1D}"/>
          </ac:inkMkLst>
        </pc:inkChg>
        <pc:inkChg chg="add del mod">
          <ac:chgData name="仁園 呂" userId="eef67f80-1e14-4c90-a22b-aad4575b3ef9" providerId="ADAL" clId="{E007D48F-F65A-4DB5-8EE3-999BD313FCBD}" dt="2020-05-31T03:12:50.710" v="920"/>
          <ac:inkMkLst>
            <pc:docMk/>
            <pc:sldMk cId="0" sldId="333"/>
            <ac:inkMk id="181" creationId="{F5D49CC6-D303-47ED-8324-92097D958D2C}"/>
          </ac:inkMkLst>
        </pc:inkChg>
        <pc:inkChg chg="add del mod">
          <ac:chgData name="仁園 呂" userId="eef67f80-1e14-4c90-a22b-aad4575b3ef9" providerId="ADAL" clId="{E007D48F-F65A-4DB5-8EE3-999BD313FCBD}" dt="2020-05-31T03:12:50.709" v="917"/>
          <ac:inkMkLst>
            <pc:docMk/>
            <pc:sldMk cId="0" sldId="333"/>
            <ac:inkMk id="182" creationId="{CC221A64-3829-4380-86C8-D569112DB99D}"/>
          </ac:inkMkLst>
        </pc:inkChg>
        <pc:inkChg chg="add del mod">
          <ac:chgData name="仁園 呂" userId="eef67f80-1e14-4c90-a22b-aad4575b3ef9" providerId="ADAL" clId="{E007D48F-F65A-4DB5-8EE3-999BD313FCBD}" dt="2020-05-31T03:12:50.710" v="918"/>
          <ac:inkMkLst>
            <pc:docMk/>
            <pc:sldMk cId="0" sldId="333"/>
            <ac:inkMk id="183" creationId="{E48B4F9E-6741-41C2-B1EC-9D9C29D4A462}"/>
          </ac:inkMkLst>
        </pc:inkChg>
        <pc:inkChg chg="add del mod">
          <ac:chgData name="仁園 呂" userId="eef67f80-1e14-4c90-a22b-aad4575b3ef9" providerId="ADAL" clId="{E007D48F-F65A-4DB5-8EE3-999BD313FCBD}" dt="2020-05-31T03:12:50.709" v="915"/>
          <ac:inkMkLst>
            <pc:docMk/>
            <pc:sldMk cId="0" sldId="333"/>
            <ac:inkMk id="184" creationId="{2AB6CB68-FD79-414B-8F17-9CDD99F1DC8D}"/>
          </ac:inkMkLst>
        </pc:inkChg>
        <pc:inkChg chg="add del">
          <ac:chgData name="仁園 呂" userId="eef67f80-1e14-4c90-a22b-aad4575b3ef9" providerId="ADAL" clId="{E007D48F-F65A-4DB5-8EE3-999BD313FCBD}" dt="2020-05-31T03:12:50.708" v="913"/>
          <ac:inkMkLst>
            <pc:docMk/>
            <pc:sldMk cId="0" sldId="333"/>
            <ac:inkMk id="186" creationId="{10B9FF0F-0CB3-417C-84F1-6C17E089909C}"/>
          </ac:inkMkLst>
        </pc:inkChg>
        <pc:inkChg chg="add mod">
          <ac:chgData name="仁園 呂" userId="eef67f80-1e14-4c90-a22b-aad4575b3ef9" providerId="ADAL" clId="{E007D48F-F65A-4DB5-8EE3-999BD313FCBD}" dt="2020-05-31T03:13:01.236" v="937"/>
          <ac:inkMkLst>
            <pc:docMk/>
            <pc:sldMk cId="0" sldId="333"/>
            <ac:inkMk id="187" creationId="{BC72BCDF-1FA4-4F77-9A78-4C1115F7D549}"/>
          </ac:inkMkLst>
        </pc:inkChg>
        <pc:inkChg chg="add mod">
          <ac:chgData name="仁園 呂" userId="eef67f80-1e14-4c90-a22b-aad4575b3ef9" providerId="ADAL" clId="{E007D48F-F65A-4DB5-8EE3-999BD313FCBD}" dt="2020-05-31T03:13:01.236" v="937"/>
          <ac:inkMkLst>
            <pc:docMk/>
            <pc:sldMk cId="0" sldId="333"/>
            <ac:inkMk id="188" creationId="{0F52816D-9999-415C-AB50-2AA841EA32B9}"/>
          </ac:inkMkLst>
        </pc:inkChg>
        <pc:inkChg chg="add mod">
          <ac:chgData name="仁園 呂" userId="eef67f80-1e14-4c90-a22b-aad4575b3ef9" providerId="ADAL" clId="{E007D48F-F65A-4DB5-8EE3-999BD313FCBD}" dt="2020-05-31T03:13:01.236" v="937"/>
          <ac:inkMkLst>
            <pc:docMk/>
            <pc:sldMk cId="0" sldId="333"/>
            <ac:inkMk id="189" creationId="{FD85EA5D-9A89-4FF1-B003-F9966BB9C8CD}"/>
          </ac:inkMkLst>
        </pc:inkChg>
        <pc:inkChg chg="add mod">
          <ac:chgData name="仁園 呂" userId="eef67f80-1e14-4c90-a22b-aad4575b3ef9" providerId="ADAL" clId="{E007D48F-F65A-4DB5-8EE3-999BD313FCBD}" dt="2020-05-31T03:13:01.236" v="937"/>
          <ac:inkMkLst>
            <pc:docMk/>
            <pc:sldMk cId="0" sldId="333"/>
            <ac:inkMk id="190" creationId="{E768CB66-4D98-43F7-B2CA-B093B6730E91}"/>
          </ac:inkMkLst>
        </pc:inkChg>
        <pc:inkChg chg="add mod">
          <ac:chgData name="仁園 呂" userId="eef67f80-1e14-4c90-a22b-aad4575b3ef9" providerId="ADAL" clId="{E007D48F-F65A-4DB5-8EE3-999BD313FCBD}" dt="2020-05-31T03:13:01.236" v="937"/>
          <ac:inkMkLst>
            <pc:docMk/>
            <pc:sldMk cId="0" sldId="333"/>
            <ac:inkMk id="192" creationId="{1F92FCD9-517F-467D-95B2-E9C3BFBF2870}"/>
          </ac:inkMkLst>
        </pc:inkChg>
        <pc:inkChg chg="add mod">
          <ac:chgData name="仁園 呂" userId="eef67f80-1e14-4c90-a22b-aad4575b3ef9" providerId="ADAL" clId="{E007D48F-F65A-4DB5-8EE3-999BD313FCBD}" dt="2020-05-31T03:13:01.236" v="937"/>
          <ac:inkMkLst>
            <pc:docMk/>
            <pc:sldMk cId="0" sldId="333"/>
            <ac:inkMk id="193" creationId="{A9BA187E-9DDE-48B7-B09F-3BD4451EC211}"/>
          </ac:inkMkLst>
        </pc:inkChg>
        <pc:inkChg chg="add mod">
          <ac:chgData name="仁園 呂" userId="eef67f80-1e14-4c90-a22b-aad4575b3ef9" providerId="ADAL" clId="{E007D48F-F65A-4DB5-8EE3-999BD313FCBD}" dt="2020-05-31T03:13:01.236" v="937"/>
          <ac:inkMkLst>
            <pc:docMk/>
            <pc:sldMk cId="0" sldId="333"/>
            <ac:inkMk id="194" creationId="{4F9545D8-2687-40F8-9787-81E9BCDD37E8}"/>
          </ac:inkMkLst>
        </pc:inkChg>
        <pc:inkChg chg="add mod">
          <ac:chgData name="仁園 呂" userId="eef67f80-1e14-4c90-a22b-aad4575b3ef9" providerId="ADAL" clId="{E007D48F-F65A-4DB5-8EE3-999BD313FCBD}" dt="2020-05-31T03:13:01.236" v="937"/>
          <ac:inkMkLst>
            <pc:docMk/>
            <pc:sldMk cId="0" sldId="333"/>
            <ac:inkMk id="195" creationId="{8D0BDEEF-8632-4748-A848-B679E9303B1F}"/>
          </ac:inkMkLst>
        </pc:inkChg>
        <pc:inkChg chg="add mod">
          <ac:chgData name="仁園 呂" userId="eef67f80-1e14-4c90-a22b-aad4575b3ef9" providerId="ADAL" clId="{E007D48F-F65A-4DB5-8EE3-999BD313FCBD}" dt="2020-05-31T03:13:01.236" v="937"/>
          <ac:inkMkLst>
            <pc:docMk/>
            <pc:sldMk cId="0" sldId="333"/>
            <ac:inkMk id="196" creationId="{855768BA-306C-4CEB-9615-16B4FC3CAD23}"/>
          </ac:inkMkLst>
        </pc:inkChg>
        <pc:inkChg chg="add mod">
          <ac:chgData name="仁園 呂" userId="eef67f80-1e14-4c90-a22b-aad4575b3ef9" providerId="ADAL" clId="{E007D48F-F65A-4DB5-8EE3-999BD313FCBD}" dt="2020-05-31T03:13:01.236" v="937"/>
          <ac:inkMkLst>
            <pc:docMk/>
            <pc:sldMk cId="0" sldId="333"/>
            <ac:inkMk id="197" creationId="{1B3AED0C-104F-4A8B-8B38-20305718C8EA}"/>
          </ac:inkMkLst>
        </pc:inkChg>
        <pc:inkChg chg="add mod">
          <ac:chgData name="仁園 呂" userId="eef67f80-1e14-4c90-a22b-aad4575b3ef9" providerId="ADAL" clId="{E007D48F-F65A-4DB5-8EE3-999BD313FCBD}" dt="2020-05-31T03:13:01.236" v="937"/>
          <ac:inkMkLst>
            <pc:docMk/>
            <pc:sldMk cId="0" sldId="333"/>
            <ac:inkMk id="198" creationId="{338F7779-8B01-4BE5-A040-B0E4A8EF074B}"/>
          </ac:inkMkLst>
        </pc:inkChg>
        <pc:inkChg chg="add mod">
          <ac:chgData name="仁園 呂" userId="eef67f80-1e14-4c90-a22b-aad4575b3ef9" providerId="ADAL" clId="{E007D48F-F65A-4DB5-8EE3-999BD313FCBD}" dt="2020-05-31T03:13:01.236" v="937"/>
          <ac:inkMkLst>
            <pc:docMk/>
            <pc:sldMk cId="0" sldId="333"/>
            <ac:inkMk id="199" creationId="{F80D1AB8-59D8-473D-BE79-95421000AE0B}"/>
          </ac:inkMkLst>
        </pc:inkChg>
        <pc:inkChg chg="add mod">
          <ac:chgData name="仁園 呂" userId="eef67f80-1e14-4c90-a22b-aad4575b3ef9" providerId="ADAL" clId="{E007D48F-F65A-4DB5-8EE3-999BD313FCBD}" dt="2020-05-31T03:13:01.236" v="937"/>
          <ac:inkMkLst>
            <pc:docMk/>
            <pc:sldMk cId="0" sldId="333"/>
            <ac:inkMk id="200" creationId="{10A17920-BCFE-4BB2-8A27-88C1B901DDD9}"/>
          </ac:inkMkLst>
        </pc:inkChg>
        <pc:inkChg chg="add mod">
          <ac:chgData name="仁園 呂" userId="eef67f80-1e14-4c90-a22b-aad4575b3ef9" providerId="ADAL" clId="{E007D48F-F65A-4DB5-8EE3-999BD313FCBD}" dt="2020-05-31T03:13:01.236" v="937"/>
          <ac:inkMkLst>
            <pc:docMk/>
            <pc:sldMk cId="0" sldId="333"/>
            <ac:inkMk id="201" creationId="{07D74329-9551-4955-A1DF-A6698DBB3CA0}"/>
          </ac:inkMkLst>
        </pc:inkChg>
        <pc:inkChg chg="add mod">
          <ac:chgData name="仁園 呂" userId="eef67f80-1e14-4c90-a22b-aad4575b3ef9" providerId="ADAL" clId="{E007D48F-F65A-4DB5-8EE3-999BD313FCBD}" dt="2020-05-31T03:13:01.236" v="937"/>
          <ac:inkMkLst>
            <pc:docMk/>
            <pc:sldMk cId="0" sldId="333"/>
            <ac:inkMk id="202" creationId="{AF8AD69F-DE6B-4CB8-904B-E1FA5E90E5A6}"/>
          </ac:inkMkLst>
        </pc:inkChg>
        <pc:inkChg chg="add mod">
          <ac:chgData name="仁園 呂" userId="eef67f80-1e14-4c90-a22b-aad4575b3ef9" providerId="ADAL" clId="{E007D48F-F65A-4DB5-8EE3-999BD313FCBD}" dt="2020-05-31T03:13:07.613" v="951"/>
          <ac:inkMkLst>
            <pc:docMk/>
            <pc:sldMk cId="0" sldId="333"/>
            <ac:inkMk id="204" creationId="{35B75A5F-666C-458F-968E-E9DDA97D128C}"/>
          </ac:inkMkLst>
        </pc:inkChg>
        <pc:inkChg chg="add mod">
          <ac:chgData name="仁園 呂" userId="eef67f80-1e14-4c90-a22b-aad4575b3ef9" providerId="ADAL" clId="{E007D48F-F65A-4DB5-8EE3-999BD313FCBD}" dt="2020-05-31T03:13:07.613" v="951"/>
          <ac:inkMkLst>
            <pc:docMk/>
            <pc:sldMk cId="0" sldId="333"/>
            <ac:inkMk id="205" creationId="{59DC271B-B8FD-45E8-9BBD-3A4DC95A748F}"/>
          </ac:inkMkLst>
        </pc:inkChg>
        <pc:inkChg chg="add mod">
          <ac:chgData name="仁園 呂" userId="eef67f80-1e14-4c90-a22b-aad4575b3ef9" providerId="ADAL" clId="{E007D48F-F65A-4DB5-8EE3-999BD313FCBD}" dt="2020-05-31T03:13:07.613" v="951"/>
          <ac:inkMkLst>
            <pc:docMk/>
            <pc:sldMk cId="0" sldId="333"/>
            <ac:inkMk id="206" creationId="{4009BEEE-06E2-438D-8F3A-A47047B76EC5}"/>
          </ac:inkMkLst>
        </pc:inkChg>
        <pc:inkChg chg="add mod">
          <ac:chgData name="仁園 呂" userId="eef67f80-1e14-4c90-a22b-aad4575b3ef9" providerId="ADAL" clId="{E007D48F-F65A-4DB5-8EE3-999BD313FCBD}" dt="2020-05-31T03:13:07.613" v="951"/>
          <ac:inkMkLst>
            <pc:docMk/>
            <pc:sldMk cId="0" sldId="333"/>
            <ac:inkMk id="207" creationId="{49B63DC3-5F79-429D-A132-373D3F2B3AA9}"/>
          </ac:inkMkLst>
        </pc:inkChg>
        <pc:inkChg chg="add mod">
          <ac:chgData name="仁園 呂" userId="eef67f80-1e14-4c90-a22b-aad4575b3ef9" providerId="ADAL" clId="{E007D48F-F65A-4DB5-8EE3-999BD313FCBD}" dt="2020-05-31T03:13:07.613" v="951"/>
          <ac:inkMkLst>
            <pc:docMk/>
            <pc:sldMk cId="0" sldId="333"/>
            <ac:inkMk id="208" creationId="{BD29200E-6DB5-430D-83D0-CCB85336C211}"/>
          </ac:inkMkLst>
        </pc:inkChg>
        <pc:inkChg chg="add mod">
          <ac:chgData name="仁園 呂" userId="eef67f80-1e14-4c90-a22b-aad4575b3ef9" providerId="ADAL" clId="{E007D48F-F65A-4DB5-8EE3-999BD313FCBD}" dt="2020-05-31T03:13:07.613" v="951"/>
          <ac:inkMkLst>
            <pc:docMk/>
            <pc:sldMk cId="0" sldId="333"/>
            <ac:inkMk id="209" creationId="{4CB60D23-43DD-45D7-8CC7-41295804E458}"/>
          </ac:inkMkLst>
        </pc:inkChg>
        <pc:inkChg chg="add mod">
          <ac:chgData name="仁園 呂" userId="eef67f80-1e14-4c90-a22b-aad4575b3ef9" providerId="ADAL" clId="{E007D48F-F65A-4DB5-8EE3-999BD313FCBD}" dt="2020-05-31T03:13:07.613" v="951"/>
          <ac:inkMkLst>
            <pc:docMk/>
            <pc:sldMk cId="0" sldId="333"/>
            <ac:inkMk id="210" creationId="{C71DC961-4ACC-4699-B1E2-7F0A18893CC7}"/>
          </ac:inkMkLst>
        </pc:inkChg>
        <pc:inkChg chg="add mod">
          <ac:chgData name="仁園 呂" userId="eef67f80-1e14-4c90-a22b-aad4575b3ef9" providerId="ADAL" clId="{E007D48F-F65A-4DB5-8EE3-999BD313FCBD}" dt="2020-05-31T03:13:07.613" v="951"/>
          <ac:inkMkLst>
            <pc:docMk/>
            <pc:sldMk cId="0" sldId="333"/>
            <ac:inkMk id="211" creationId="{A2199636-2F42-489D-A7AC-DBC510812580}"/>
          </ac:inkMkLst>
        </pc:inkChg>
        <pc:inkChg chg="add mod">
          <ac:chgData name="仁園 呂" userId="eef67f80-1e14-4c90-a22b-aad4575b3ef9" providerId="ADAL" clId="{E007D48F-F65A-4DB5-8EE3-999BD313FCBD}" dt="2020-05-31T03:13:07.613" v="951"/>
          <ac:inkMkLst>
            <pc:docMk/>
            <pc:sldMk cId="0" sldId="333"/>
            <ac:inkMk id="212" creationId="{43C35713-8D3A-41DD-99C3-B09FF2F48D3A}"/>
          </ac:inkMkLst>
        </pc:inkChg>
        <pc:inkChg chg="add mod">
          <ac:chgData name="仁園 呂" userId="eef67f80-1e14-4c90-a22b-aad4575b3ef9" providerId="ADAL" clId="{E007D48F-F65A-4DB5-8EE3-999BD313FCBD}" dt="2020-05-31T03:13:07.613" v="951"/>
          <ac:inkMkLst>
            <pc:docMk/>
            <pc:sldMk cId="0" sldId="333"/>
            <ac:inkMk id="213" creationId="{C8441D25-8C97-4422-9712-E46B3DFB0135}"/>
          </ac:inkMkLst>
        </pc:inkChg>
        <pc:inkChg chg="add mod">
          <ac:chgData name="仁園 呂" userId="eef67f80-1e14-4c90-a22b-aad4575b3ef9" providerId="ADAL" clId="{E007D48F-F65A-4DB5-8EE3-999BD313FCBD}" dt="2020-05-31T03:13:07.613" v="951"/>
          <ac:inkMkLst>
            <pc:docMk/>
            <pc:sldMk cId="0" sldId="333"/>
            <ac:inkMk id="214" creationId="{00BE51F7-24C1-498F-866F-499589CA3494}"/>
          </ac:inkMkLst>
        </pc:inkChg>
        <pc:inkChg chg="add mod">
          <ac:chgData name="仁園 呂" userId="eef67f80-1e14-4c90-a22b-aad4575b3ef9" providerId="ADAL" clId="{E007D48F-F65A-4DB5-8EE3-999BD313FCBD}" dt="2020-05-31T03:13:07.613" v="951"/>
          <ac:inkMkLst>
            <pc:docMk/>
            <pc:sldMk cId="0" sldId="333"/>
            <ac:inkMk id="215" creationId="{16872584-0818-49E9-803C-898346D44D34}"/>
          </ac:inkMkLst>
        </pc:inkChg>
        <pc:inkChg chg="add mod">
          <ac:chgData name="仁園 呂" userId="eef67f80-1e14-4c90-a22b-aad4575b3ef9" providerId="ADAL" clId="{E007D48F-F65A-4DB5-8EE3-999BD313FCBD}" dt="2020-05-31T03:13:07.613" v="951"/>
          <ac:inkMkLst>
            <pc:docMk/>
            <pc:sldMk cId="0" sldId="333"/>
            <ac:inkMk id="216" creationId="{36C91436-F3A9-40E4-91B8-B0E604B50DAF}"/>
          </ac:inkMkLst>
        </pc:inkChg>
        <pc:inkChg chg="add mod">
          <ac:chgData name="仁園 呂" userId="eef67f80-1e14-4c90-a22b-aad4575b3ef9" providerId="ADAL" clId="{E007D48F-F65A-4DB5-8EE3-999BD313FCBD}" dt="2020-05-31T03:13:21.828" v="979"/>
          <ac:inkMkLst>
            <pc:docMk/>
            <pc:sldMk cId="0" sldId="333"/>
            <ac:inkMk id="220" creationId="{342DEE00-A48F-4EA6-891E-D2ABC1CDB3B1}"/>
          </ac:inkMkLst>
        </pc:inkChg>
        <pc:inkChg chg="add mod">
          <ac:chgData name="仁園 呂" userId="eef67f80-1e14-4c90-a22b-aad4575b3ef9" providerId="ADAL" clId="{E007D48F-F65A-4DB5-8EE3-999BD313FCBD}" dt="2020-05-31T03:13:21.828" v="979"/>
          <ac:inkMkLst>
            <pc:docMk/>
            <pc:sldMk cId="0" sldId="333"/>
            <ac:inkMk id="221" creationId="{80985328-BC57-48AB-8E36-B8D7D0B0A8C1}"/>
          </ac:inkMkLst>
        </pc:inkChg>
        <pc:inkChg chg="add mod">
          <ac:chgData name="仁園 呂" userId="eef67f80-1e14-4c90-a22b-aad4575b3ef9" providerId="ADAL" clId="{E007D48F-F65A-4DB5-8EE3-999BD313FCBD}" dt="2020-05-31T03:13:21.828" v="979"/>
          <ac:inkMkLst>
            <pc:docMk/>
            <pc:sldMk cId="0" sldId="333"/>
            <ac:inkMk id="222" creationId="{B8CD2EC6-CB28-46A8-BB11-BCF3C797EBA9}"/>
          </ac:inkMkLst>
        </pc:inkChg>
        <pc:inkChg chg="add mod">
          <ac:chgData name="仁園 呂" userId="eef67f80-1e14-4c90-a22b-aad4575b3ef9" providerId="ADAL" clId="{E007D48F-F65A-4DB5-8EE3-999BD313FCBD}" dt="2020-05-31T03:13:21.828" v="979"/>
          <ac:inkMkLst>
            <pc:docMk/>
            <pc:sldMk cId="0" sldId="333"/>
            <ac:inkMk id="223" creationId="{BE824A97-CD42-4422-9218-FEA2A51B0E86}"/>
          </ac:inkMkLst>
        </pc:inkChg>
        <pc:inkChg chg="add mod">
          <ac:chgData name="仁園 呂" userId="eef67f80-1e14-4c90-a22b-aad4575b3ef9" providerId="ADAL" clId="{E007D48F-F65A-4DB5-8EE3-999BD313FCBD}" dt="2020-05-31T03:13:21.828" v="979"/>
          <ac:inkMkLst>
            <pc:docMk/>
            <pc:sldMk cId="0" sldId="333"/>
            <ac:inkMk id="224" creationId="{C6E3E10B-18BE-4B02-9663-DD6C4E042CC1}"/>
          </ac:inkMkLst>
        </pc:inkChg>
        <pc:inkChg chg="add mod">
          <ac:chgData name="仁園 呂" userId="eef67f80-1e14-4c90-a22b-aad4575b3ef9" providerId="ADAL" clId="{E007D48F-F65A-4DB5-8EE3-999BD313FCBD}" dt="2020-05-31T03:13:21.828" v="979"/>
          <ac:inkMkLst>
            <pc:docMk/>
            <pc:sldMk cId="0" sldId="333"/>
            <ac:inkMk id="225" creationId="{C9590FB9-77BD-49E3-A0B3-53665F12E96D}"/>
          </ac:inkMkLst>
        </pc:inkChg>
        <pc:inkChg chg="add mod">
          <ac:chgData name="仁園 呂" userId="eef67f80-1e14-4c90-a22b-aad4575b3ef9" providerId="ADAL" clId="{E007D48F-F65A-4DB5-8EE3-999BD313FCBD}" dt="2020-05-31T03:13:21.828" v="979"/>
          <ac:inkMkLst>
            <pc:docMk/>
            <pc:sldMk cId="0" sldId="333"/>
            <ac:inkMk id="226" creationId="{E69C2129-4B3F-415B-A509-3767E4134659}"/>
          </ac:inkMkLst>
        </pc:inkChg>
        <pc:inkChg chg="add mod">
          <ac:chgData name="仁園 呂" userId="eef67f80-1e14-4c90-a22b-aad4575b3ef9" providerId="ADAL" clId="{E007D48F-F65A-4DB5-8EE3-999BD313FCBD}" dt="2020-05-31T03:13:21.828" v="979"/>
          <ac:inkMkLst>
            <pc:docMk/>
            <pc:sldMk cId="0" sldId="333"/>
            <ac:inkMk id="227" creationId="{264AD296-2146-4088-AEFE-298D61CBE1CA}"/>
          </ac:inkMkLst>
        </pc:inkChg>
        <pc:inkChg chg="add mod">
          <ac:chgData name="仁園 呂" userId="eef67f80-1e14-4c90-a22b-aad4575b3ef9" providerId="ADAL" clId="{E007D48F-F65A-4DB5-8EE3-999BD313FCBD}" dt="2020-05-31T03:13:21.828" v="979"/>
          <ac:inkMkLst>
            <pc:docMk/>
            <pc:sldMk cId="0" sldId="333"/>
            <ac:inkMk id="228" creationId="{E6F47BA9-CC04-4E7F-9AE3-6B1412A91636}"/>
          </ac:inkMkLst>
        </pc:inkChg>
        <pc:inkChg chg="add mod">
          <ac:chgData name="仁園 呂" userId="eef67f80-1e14-4c90-a22b-aad4575b3ef9" providerId="ADAL" clId="{E007D48F-F65A-4DB5-8EE3-999BD313FCBD}" dt="2020-05-31T03:13:21.828" v="979"/>
          <ac:inkMkLst>
            <pc:docMk/>
            <pc:sldMk cId="0" sldId="333"/>
            <ac:inkMk id="229" creationId="{C63BC91C-6AFE-41AB-9E07-079C15891CC2}"/>
          </ac:inkMkLst>
        </pc:inkChg>
        <pc:inkChg chg="add mod">
          <ac:chgData name="仁園 呂" userId="eef67f80-1e14-4c90-a22b-aad4575b3ef9" providerId="ADAL" clId="{E007D48F-F65A-4DB5-8EE3-999BD313FCBD}" dt="2020-05-31T03:13:21.828" v="979"/>
          <ac:inkMkLst>
            <pc:docMk/>
            <pc:sldMk cId="0" sldId="333"/>
            <ac:inkMk id="230" creationId="{B9422057-B2CD-44CD-90E3-762494906BA1}"/>
          </ac:inkMkLst>
        </pc:inkChg>
        <pc:inkChg chg="add mod">
          <ac:chgData name="仁園 呂" userId="eef67f80-1e14-4c90-a22b-aad4575b3ef9" providerId="ADAL" clId="{E007D48F-F65A-4DB5-8EE3-999BD313FCBD}" dt="2020-05-31T03:13:21.828" v="979"/>
          <ac:inkMkLst>
            <pc:docMk/>
            <pc:sldMk cId="0" sldId="333"/>
            <ac:inkMk id="231" creationId="{AA0D50D0-DFF9-46E3-A0A2-7109A3219EAF}"/>
          </ac:inkMkLst>
        </pc:inkChg>
        <pc:inkChg chg="add mod">
          <ac:chgData name="仁園 呂" userId="eef67f80-1e14-4c90-a22b-aad4575b3ef9" providerId="ADAL" clId="{E007D48F-F65A-4DB5-8EE3-999BD313FCBD}" dt="2020-05-31T03:13:21.828" v="979"/>
          <ac:inkMkLst>
            <pc:docMk/>
            <pc:sldMk cId="0" sldId="333"/>
            <ac:inkMk id="232" creationId="{DFCB51DB-6976-4ECD-B9B6-65EDC6465537}"/>
          </ac:inkMkLst>
        </pc:inkChg>
        <pc:inkChg chg="add mod">
          <ac:chgData name="仁園 呂" userId="eef67f80-1e14-4c90-a22b-aad4575b3ef9" providerId="ADAL" clId="{E007D48F-F65A-4DB5-8EE3-999BD313FCBD}" dt="2020-05-31T03:13:21.828" v="979"/>
          <ac:inkMkLst>
            <pc:docMk/>
            <pc:sldMk cId="0" sldId="333"/>
            <ac:inkMk id="233" creationId="{9CF5DC03-EDC1-43B3-A94E-7DE5A9692650}"/>
          </ac:inkMkLst>
        </pc:inkChg>
        <pc:inkChg chg="add mod">
          <ac:chgData name="仁園 呂" userId="eef67f80-1e14-4c90-a22b-aad4575b3ef9" providerId="ADAL" clId="{E007D48F-F65A-4DB5-8EE3-999BD313FCBD}" dt="2020-05-31T03:13:21.828" v="979"/>
          <ac:inkMkLst>
            <pc:docMk/>
            <pc:sldMk cId="0" sldId="333"/>
            <ac:inkMk id="235" creationId="{01CD7D0E-DEAC-4D45-9636-779B4D5E07C2}"/>
          </ac:inkMkLst>
        </pc:inkChg>
        <pc:inkChg chg="add mod">
          <ac:chgData name="仁園 呂" userId="eef67f80-1e14-4c90-a22b-aad4575b3ef9" providerId="ADAL" clId="{E007D48F-F65A-4DB5-8EE3-999BD313FCBD}" dt="2020-05-31T03:13:21.828" v="979"/>
          <ac:inkMkLst>
            <pc:docMk/>
            <pc:sldMk cId="0" sldId="333"/>
            <ac:inkMk id="236" creationId="{B810ABF1-E280-458E-BD01-715879955F62}"/>
          </ac:inkMkLst>
        </pc:inkChg>
        <pc:inkChg chg="add mod">
          <ac:chgData name="仁園 呂" userId="eef67f80-1e14-4c90-a22b-aad4575b3ef9" providerId="ADAL" clId="{E007D48F-F65A-4DB5-8EE3-999BD313FCBD}" dt="2020-05-31T03:13:21.828" v="979"/>
          <ac:inkMkLst>
            <pc:docMk/>
            <pc:sldMk cId="0" sldId="333"/>
            <ac:inkMk id="237" creationId="{3941F6F6-56B9-4E90-8562-7043EFCB315F}"/>
          </ac:inkMkLst>
        </pc:inkChg>
        <pc:inkChg chg="add mod">
          <ac:chgData name="仁園 呂" userId="eef67f80-1e14-4c90-a22b-aad4575b3ef9" providerId="ADAL" clId="{E007D48F-F65A-4DB5-8EE3-999BD313FCBD}" dt="2020-05-31T03:13:21.828" v="979"/>
          <ac:inkMkLst>
            <pc:docMk/>
            <pc:sldMk cId="0" sldId="333"/>
            <ac:inkMk id="238" creationId="{91DEC9C3-B1CC-4A49-9898-AD3E28F732FA}"/>
          </ac:inkMkLst>
        </pc:inkChg>
        <pc:inkChg chg="add mod">
          <ac:chgData name="仁園 呂" userId="eef67f80-1e14-4c90-a22b-aad4575b3ef9" providerId="ADAL" clId="{E007D48F-F65A-4DB5-8EE3-999BD313FCBD}" dt="2020-05-31T03:13:21.828" v="979"/>
          <ac:inkMkLst>
            <pc:docMk/>
            <pc:sldMk cId="0" sldId="333"/>
            <ac:inkMk id="240" creationId="{7109C2EC-9C85-483C-8D18-AEEB6984810B}"/>
          </ac:inkMkLst>
        </pc:inkChg>
        <pc:inkChg chg="add mod">
          <ac:chgData name="仁園 呂" userId="eef67f80-1e14-4c90-a22b-aad4575b3ef9" providerId="ADAL" clId="{E007D48F-F65A-4DB5-8EE3-999BD313FCBD}" dt="2020-05-31T03:13:21.828" v="979"/>
          <ac:inkMkLst>
            <pc:docMk/>
            <pc:sldMk cId="0" sldId="333"/>
            <ac:inkMk id="241" creationId="{51524870-2040-4E8C-AB8B-937DA53C850B}"/>
          </ac:inkMkLst>
        </pc:inkChg>
        <pc:inkChg chg="add mod">
          <ac:chgData name="仁園 呂" userId="eef67f80-1e14-4c90-a22b-aad4575b3ef9" providerId="ADAL" clId="{E007D48F-F65A-4DB5-8EE3-999BD313FCBD}" dt="2020-05-31T03:13:21.828" v="979"/>
          <ac:inkMkLst>
            <pc:docMk/>
            <pc:sldMk cId="0" sldId="333"/>
            <ac:inkMk id="242" creationId="{0E2630FD-A052-4FFC-A1DC-704AA2A19645}"/>
          </ac:inkMkLst>
        </pc:inkChg>
        <pc:inkChg chg="add mod">
          <ac:chgData name="仁園 呂" userId="eef67f80-1e14-4c90-a22b-aad4575b3ef9" providerId="ADAL" clId="{E007D48F-F65A-4DB5-8EE3-999BD313FCBD}" dt="2020-05-31T03:13:21.828" v="979"/>
          <ac:inkMkLst>
            <pc:docMk/>
            <pc:sldMk cId="0" sldId="333"/>
            <ac:inkMk id="243" creationId="{95EDF187-D2F3-4351-8101-FC7F5AB79B15}"/>
          </ac:inkMkLst>
        </pc:inkChg>
        <pc:inkChg chg="add mod">
          <ac:chgData name="仁園 呂" userId="eef67f80-1e14-4c90-a22b-aad4575b3ef9" providerId="ADAL" clId="{E007D48F-F65A-4DB5-8EE3-999BD313FCBD}" dt="2020-05-31T03:13:21.828" v="979"/>
          <ac:inkMkLst>
            <pc:docMk/>
            <pc:sldMk cId="0" sldId="333"/>
            <ac:inkMk id="244" creationId="{9729803D-A9AD-4519-901A-A0A840B124E3}"/>
          </ac:inkMkLst>
        </pc:inkChg>
        <pc:inkChg chg="add mod">
          <ac:chgData name="仁園 呂" userId="eef67f80-1e14-4c90-a22b-aad4575b3ef9" providerId="ADAL" clId="{E007D48F-F65A-4DB5-8EE3-999BD313FCBD}" dt="2020-05-31T03:13:21.828" v="979"/>
          <ac:inkMkLst>
            <pc:docMk/>
            <pc:sldMk cId="0" sldId="333"/>
            <ac:inkMk id="245" creationId="{4D6E0894-3D3B-4AB3-A050-6F1CEA64224B}"/>
          </ac:inkMkLst>
        </pc:inkChg>
        <pc:inkChg chg="add mod">
          <ac:chgData name="仁園 呂" userId="eef67f80-1e14-4c90-a22b-aad4575b3ef9" providerId="ADAL" clId="{E007D48F-F65A-4DB5-8EE3-999BD313FCBD}" dt="2020-05-31T03:13:21.828" v="979"/>
          <ac:inkMkLst>
            <pc:docMk/>
            <pc:sldMk cId="0" sldId="333"/>
            <ac:inkMk id="246" creationId="{9BF17C51-DD82-4A88-914D-AF4F95EA2A74}"/>
          </ac:inkMkLst>
        </pc:inkChg>
        <pc:inkChg chg="add">
          <ac:chgData name="仁園 呂" userId="eef67f80-1e14-4c90-a22b-aad4575b3ef9" providerId="ADAL" clId="{E007D48F-F65A-4DB5-8EE3-999BD313FCBD}" dt="2020-05-31T03:13:24.934" v="980" actId="9405"/>
          <ac:inkMkLst>
            <pc:docMk/>
            <pc:sldMk cId="0" sldId="333"/>
            <ac:inkMk id="248" creationId="{2A42007B-25B6-428F-BDF4-F4B66DDE582E}"/>
          </ac:inkMkLst>
        </pc:inkChg>
        <pc:inkChg chg="add">
          <ac:chgData name="仁園 呂" userId="eef67f80-1e14-4c90-a22b-aad4575b3ef9" providerId="ADAL" clId="{E007D48F-F65A-4DB5-8EE3-999BD313FCBD}" dt="2020-05-31T03:13:25.275" v="981" actId="9405"/>
          <ac:inkMkLst>
            <pc:docMk/>
            <pc:sldMk cId="0" sldId="333"/>
            <ac:inkMk id="249" creationId="{C2785D75-4F06-4899-9051-E59ED2AA1007}"/>
          </ac:inkMkLst>
        </pc:inkChg>
        <pc:inkChg chg="add">
          <ac:chgData name="仁園 呂" userId="eef67f80-1e14-4c90-a22b-aad4575b3ef9" providerId="ADAL" clId="{E007D48F-F65A-4DB5-8EE3-999BD313FCBD}" dt="2020-05-31T03:13:25.616" v="982" actId="9405"/>
          <ac:inkMkLst>
            <pc:docMk/>
            <pc:sldMk cId="0" sldId="333"/>
            <ac:inkMk id="250" creationId="{3BC484AB-D24C-485D-A949-F9BEDE89C0E6}"/>
          </ac:inkMkLst>
        </pc:inkChg>
        <pc:inkChg chg="add">
          <ac:chgData name="仁園 呂" userId="eef67f80-1e14-4c90-a22b-aad4575b3ef9" providerId="ADAL" clId="{E007D48F-F65A-4DB5-8EE3-999BD313FCBD}" dt="2020-05-31T03:13:25.960" v="983" actId="9405"/>
          <ac:inkMkLst>
            <pc:docMk/>
            <pc:sldMk cId="0" sldId="333"/>
            <ac:inkMk id="251" creationId="{A2EDF5E9-3163-4B19-BD4D-732486F26E3D}"/>
          </ac:inkMkLst>
        </pc:inkChg>
        <pc:inkChg chg="add">
          <ac:chgData name="仁園 呂" userId="eef67f80-1e14-4c90-a22b-aad4575b3ef9" providerId="ADAL" clId="{E007D48F-F65A-4DB5-8EE3-999BD313FCBD}" dt="2020-05-31T03:13:26.287" v="984" actId="9405"/>
          <ac:inkMkLst>
            <pc:docMk/>
            <pc:sldMk cId="0" sldId="333"/>
            <ac:inkMk id="252" creationId="{287D2D4C-6EDF-49D1-9006-1218C2204FFD}"/>
          </ac:inkMkLst>
        </pc:inkChg>
        <pc:inkChg chg="add">
          <ac:chgData name="仁園 呂" userId="eef67f80-1e14-4c90-a22b-aad4575b3ef9" providerId="ADAL" clId="{E007D48F-F65A-4DB5-8EE3-999BD313FCBD}" dt="2020-05-31T03:13:26.628" v="985" actId="9405"/>
          <ac:inkMkLst>
            <pc:docMk/>
            <pc:sldMk cId="0" sldId="333"/>
            <ac:inkMk id="253" creationId="{23B69539-874B-4DA5-B1D7-A050E1E731CF}"/>
          </ac:inkMkLst>
        </pc:inkChg>
        <pc:inkChg chg="add">
          <ac:chgData name="仁園 呂" userId="eef67f80-1e14-4c90-a22b-aad4575b3ef9" providerId="ADAL" clId="{E007D48F-F65A-4DB5-8EE3-999BD313FCBD}" dt="2020-05-31T03:13:26.958" v="986" actId="9405"/>
          <ac:inkMkLst>
            <pc:docMk/>
            <pc:sldMk cId="0" sldId="333"/>
            <ac:inkMk id="254" creationId="{FB8A18AA-3252-48E9-A0E0-1781BFAED115}"/>
          </ac:inkMkLst>
        </pc:inkChg>
        <pc:inkChg chg="add">
          <ac:chgData name="仁園 呂" userId="eef67f80-1e14-4c90-a22b-aad4575b3ef9" providerId="ADAL" clId="{E007D48F-F65A-4DB5-8EE3-999BD313FCBD}" dt="2020-05-31T03:13:27.295" v="987" actId="9405"/>
          <ac:inkMkLst>
            <pc:docMk/>
            <pc:sldMk cId="0" sldId="333"/>
            <ac:inkMk id="255" creationId="{984B9ECC-1429-464E-84B8-3370AC5A6DDE}"/>
          </ac:inkMkLst>
        </pc:inkChg>
        <pc:inkChg chg="add">
          <ac:chgData name="仁園 呂" userId="eef67f80-1e14-4c90-a22b-aad4575b3ef9" providerId="ADAL" clId="{E007D48F-F65A-4DB5-8EE3-999BD313FCBD}" dt="2020-05-31T03:13:27.639" v="988" actId="9405"/>
          <ac:inkMkLst>
            <pc:docMk/>
            <pc:sldMk cId="0" sldId="333"/>
            <ac:inkMk id="256" creationId="{4F935117-36FE-479B-93BC-31126C016B97}"/>
          </ac:inkMkLst>
        </pc:inkChg>
        <pc:inkChg chg="add">
          <ac:chgData name="仁園 呂" userId="eef67f80-1e14-4c90-a22b-aad4575b3ef9" providerId="ADAL" clId="{E007D48F-F65A-4DB5-8EE3-999BD313FCBD}" dt="2020-05-31T03:13:27.971" v="989" actId="9405"/>
          <ac:inkMkLst>
            <pc:docMk/>
            <pc:sldMk cId="0" sldId="333"/>
            <ac:inkMk id="257" creationId="{5B1551C3-AC82-48A7-B94D-92E3168111CD}"/>
          </ac:inkMkLst>
        </pc:inkChg>
        <pc:inkChg chg="add">
          <ac:chgData name="仁園 呂" userId="eef67f80-1e14-4c90-a22b-aad4575b3ef9" providerId="ADAL" clId="{E007D48F-F65A-4DB5-8EE3-999BD313FCBD}" dt="2020-05-31T03:13:28.311" v="990" actId="9405"/>
          <ac:inkMkLst>
            <pc:docMk/>
            <pc:sldMk cId="0" sldId="333"/>
            <ac:inkMk id="258" creationId="{8B5AF77E-10AA-4CF0-BEF3-0CD5A46E177F}"/>
          </ac:inkMkLst>
        </pc:inkChg>
        <pc:inkChg chg="add del mod">
          <ac:chgData name="仁園 呂" userId="eef67f80-1e14-4c90-a22b-aad4575b3ef9" providerId="ADAL" clId="{E007D48F-F65A-4DB5-8EE3-999BD313FCBD}" dt="2020-05-31T03:13:38.309" v="997"/>
          <ac:inkMkLst>
            <pc:docMk/>
            <pc:sldMk cId="0" sldId="333"/>
            <ac:inkMk id="259" creationId="{0B23366A-3983-4D2B-8F57-8650E585B4FF}"/>
          </ac:inkMkLst>
        </pc:inkChg>
        <pc:inkChg chg="add del mod">
          <ac:chgData name="仁園 呂" userId="eef67f80-1e14-4c90-a22b-aad4575b3ef9" providerId="ADAL" clId="{E007D48F-F65A-4DB5-8EE3-999BD313FCBD}" dt="2020-05-31T03:13:37.454" v="996"/>
          <ac:inkMkLst>
            <pc:docMk/>
            <pc:sldMk cId="0" sldId="333"/>
            <ac:inkMk id="260" creationId="{02609CB6-66E0-486C-9E1D-34C187840151}"/>
          </ac:inkMkLst>
        </pc:inkChg>
        <pc:inkChg chg="add del mod">
          <ac:chgData name="仁園 呂" userId="eef67f80-1e14-4c90-a22b-aad4575b3ef9" providerId="ADAL" clId="{E007D48F-F65A-4DB5-8EE3-999BD313FCBD}" dt="2020-05-31T03:13:37.453" v="995"/>
          <ac:inkMkLst>
            <pc:docMk/>
            <pc:sldMk cId="0" sldId="333"/>
            <ac:inkMk id="261" creationId="{4D1DA395-387C-4B1C-81B0-131D65D22440}"/>
          </ac:inkMkLst>
        </pc:inkChg>
        <pc:inkChg chg="add del">
          <ac:chgData name="仁園 呂" userId="eef67f80-1e14-4c90-a22b-aad4575b3ef9" providerId="ADAL" clId="{E007D48F-F65A-4DB5-8EE3-999BD313FCBD}" dt="2020-05-31T03:13:39.339" v="999"/>
          <ac:inkMkLst>
            <pc:docMk/>
            <pc:sldMk cId="0" sldId="333"/>
            <ac:inkMk id="263" creationId="{AEF40A52-D69E-4C1B-A9DD-5DFFC43A6823}"/>
          </ac:inkMkLst>
        </pc:inkChg>
        <pc:inkChg chg="add mod">
          <ac:chgData name="仁園 呂" userId="eef67f80-1e14-4c90-a22b-aad4575b3ef9" providerId="ADAL" clId="{E007D48F-F65A-4DB5-8EE3-999BD313FCBD}" dt="2020-05-31T03:13:47.859" v="1010"/>
          <ac:inkMkLst>
            <pc:docMk/>
            <pc:sldMk cId="0" sldId="333"/>
            <ac:inkMk id="264" creationId="{1A5FAD0A-5E66-4737-92C9-CFAC1EF65227}"/>
          </ac:inkMkLst>
        </pc:inkChg>
        <pc:inkChg chg="add mod">
          <ac:chgData name="仁園 呂" userId="eef67f80-1e14-4c90-a22b-aad4575b3ef9" providerId="ADAL" clId="{E007D48F-F65A-4DB5-8EE3-999BD313FCBD}" dt="2020-05-31T03:13:47.859" v="1010"/>
          <ac:inkMkLst>
            <pc:docMk/>
            <pc:sldMk cId="0" sldId="333"/>
            <ac:inkMk id="265" creationId="{9C84C84F-DE51-4A49-B880-690D757F6C2F}"/>
          </ac:inkMkLst>
        </pc:inkChg>
        <pc:inkChg chg="add mod">
          <ac:chgData name="仁園 呂" userId="eef67f80-1e14-4c90-a22b-aad4575b3ef9" providerId="ADAL" clId="{E007D48F-F65A-4DB5-8EE3-999BD313FCBD}" dt="2020-05-31T03:13:47.859" v="1010"/>
          <ac:inkMkLst>
            <pc:docMk/>
            <pc:sldMk cId="0" sldId="333"/>
            <ac:inkMk id="266" creationId="{51888331-9ACE-48E2-997D-8C5165781AE4}"/>
          </ac:inkMkLst>
        </pc:inkChg>
        <pc:inkChg chg="add mod">
          <ac:chgData name="仁園 呂" userId="eef67f80-1e14-4c90-a22b-aad4575b3ef9" providerId="ADAL" clId="{E007D48F-F65A-4DB5-8EE3-999BD313FCBD}" dt="2020-05-31T03:13:47.859" v="1010"/>
          <ac:inkMkLst>
            <pc:docMk/>
            <pc:sldMk cId="0" sldId="333"/>
            <ac:inkMk id="267" creationId="{6847293F-5D70-449C-8E24-244B14C121E7}"/>
          </ac:inkMkLst>
        </pc:inkChg>
        <pc:inkChg chg="add mod">
          <ac:chgData name="仁園 呂" userId="eef67f80-1e14-4c90-a22b-aad4575b3ef9" providerId="ADAL" clId="{E007D48F-F65A-4DB5-8EE3-999BD313FCBD}" dt="2020-05-31T03:13:47.859" v="1010"/>
          <ac:inkMkLst>
            <pc:docMk/>
            <pc:sldMk cId="0" sldId="333"/>
            <ac:inkMk id="268" creationId="{8FC9E881-D25D-4088-8959-7ABA60FE900C}"/>
          </ac:inkMkLst>
        </pc:inkChg>
        <pc:inkChg chg="add mod">
          <ac:chgData name="仁園 呂" userId="eef67f80-1e14-4c90-a22b-aad4575b3ef9" providerId="ADAL" clId="{E007D48F-F65A-4DB5-8EE3-999BD313FCBD}" dt="2020-05-31T03:13:58.739" v="1028"/>
          <ac:inkMkLst>
            <pc:docMk/>
            <pc:sldMk cId="0" sldId="333"/>
            <ac:inkMk id="269" creationId="{1A5F4735-E81B-410D-AC0F-EB1A245A53B3}"/>
          </ac:inkMkLst>
        </pc:inkChg>
        <pc:inkChg chg="add mod">
          <ac:chgData name="仁園 呂" userId="eef67f80-1e14-4c90-a22b-aad4575b3ef9" providerId="ADAL" clId="{E007D48F-F65A-4DB5-8EE3-999BD313FCBD}" dt="2020-05-31T03:13:58.739" v="1028"/>
          <ac:inkMkLst>
            <pc:docMk/>
            <pc:sldMk cId="0" sldId="333"/>
            <ac:inkMk id="270" creationId="{E95ADD57-E5D2-4193-8DA4-3A037854F632}"/>
          </ac:inkMkLst>
        </pc:inkChg>
        <pc:inkChg chg="add mod">
          <ac:chgData name="仁園 呂" userId="eef67f80-1e14-4c90-a22b-aad4575b3ef9" providerId="ADAL" clId="{E007D48F-F65A-4DB5-8EE3-999BD313FCBD}" dt="2020-05-31T03:13:58.739" v="1028"/>
          <ac:inkMkLst>
            <pc:docMk/>
            <pc:sldMk cId="0" sldId="333"/>
            <ac:inkMk id="271" creationId="{6554B18D-2888-489E-9DBA-87C5A85786CE}"/>
          </ac:inkMkLst>
        </pc:inkChg>
        <pc:inkChg chg="add mod">
          <ac:chgData name="仁園 呂" userId="eef67f80-1e14-4c90-a22b-aad4575b3ef9" providerId="ADAL" clId="{E007D48F-F65A-4DB5-8EE3-999BD313FCBD}" dt="2020-05-31T03:13:58.739" v="1028"/>
          <ac:inkMkLst>
            <pc:docMk/>
            <pc:sldMk cId="0" sldId="333"/>
            <ac:inkMk id="272" creationId="{6675DF83-C726-469A-9F2A-C0B45C33514B}"/>
          </ac:inkMkLst>
        </pc:inkChg>
        <pc:inkChg chg="add mod">
          <ac:chgData name="仁園 呂" userId="eef67f80-1e14-4c90-a22b-aad4575b3ef9" providerId="ADAL" clId="{E007D48F-F65A-4DB5-8EE3-999BD313FCBD}" dt="2020-05-31T03:13:58.739" v="1028"/>
          <ac:inkMkLst>
            <pc:docMk/>
            <pc:sldMk cId="0" sldId="333"/>
            <ac:inkMk id="273" creationId="{E72D1550-131E-4052-949E-38640636319C}"/>
          </ac:inkMkLst>
        </pc:inkChg>
        <pc:inkChg chg="add mod">
          <ac:chgData name="仁園 呂" userId="eef67f80-1e14-4c90-a22b-aad4575b3ef9" providerId="ADAL" clId="{E007D48F-F65A-4DB5-8EE3-999BD313FCBD}" dt="2020-05-31T03:13:58.739" v="1028"/>
          <ac:inkMkLst>
            <pc:docMk/>
            <pc:sldMk cId="0" sldId="333"/>
            <ac:inkMk id="277" creationId="{DACAEFB8-0EF5-42E1-A9DC-4484D80BAB11}"/>
          </ac:inkMkLst>
        </pc:inkChg>
        <pc:inkChg chg="add mod">
          <ac:chgData name="仁園 呂" userId="eef67f80-1e14-4c90-a22b-aad4575b3ef9" providerId="ADAL" clId="{E007D48F-F65A-4DB5-8EE3-999BD313FCBD}" dt="2020-05-31T03:13:58.739" v="1028"/>
          <ac:inkMkLst>
            <pc:docMk/>
            <pc:sldMk cId="0" sldId="333"/>
            <ac:inkMk id="278" creationId="{8BCCC0A0-0F4E-4409-B452-1E5B51D264AC}"/>
          </ac:inkMkLst>
        </pc:inkChg>
        <pc:inkChg chg="add mod">
          <ac:chgData name="仁園 呂" userId="eef67f80-1e14-4c90-a22b-aad4575b3ef9" providerId="ADAL" clId="{E007D48F-F65A-4DB5-8EE3-999BD313FCBD}" dt="2020-05-31T03:13:58.739" v="1028"/>
          <ac:inkMkLst>
            <pc:docMk/>
            <pc:sldMk cId="0" sldId="333"/>
            <ac:inkMk id="279" creationId="{F8B2F548-CFCC-4AD8-8966-26739F4AF84F}"/>
          </ac:inkMkLst>
        </pc:inkChg>
        <pc:inkChg chg="add mod">
          <ac:chgData name="仁園 呂" userId="eef67f80-1e14-4c90-a22b-aad4575b3ef9" providerId="ADAL" clId="{E007D48F-F65A-4DB5-8EE3-999BD313FCBD}" dt="2020-05-31T03:13:58.739" v="1028"/>
          <ac:inkMkLst>
            <pc:docMk/>
            <pc:sldMk cId="0" sldId="333"/>
            <ac:inkMk id="280" creationId="{31D4913D-B003-4B55-8A79-A35A434E1B24}"/>
          </ac:inkMkLst>
        </pc:inkChg>
        <pc:inkChg chg="add mod">
          <ac:chgData name="仁園 呂" userId="eef67f80-1e14-4c90-a22b-aad4575b3ef9" providerId="ADAL" clId="{E007D48F-F65A-4DB5-8EE3-999BD313FCBD}" dt="2020-05-31T03:13:58.739" v="1028"/>
          <ac:inkMkLst>
            <pc:docMk/>
            <pc:sldMk cId="0" sldId="333"/>
            <ac:inkMk id="281" creationId="{5CA9E78B-86E1-451A-B85D-C109A91F90DF}"/>
          </ac:inkMkLst>
        </pc:inkChg>
        <pc:inkChg chg="add mod">
          <ac:chgData name="仁園 呂" userId="eef67f80-1e14-4c90-a22b-aad4575b3ef9" providerId="ADAL" clId="{E007D48F-F65A-4DB5-8EE3-999BD313FCBD}" dt="2020-05-31T03:13:58.739" v="1028"/>
          <ac:inkMkLst>
            <pc:docMk/>
            <pc:sldMk cId="0" sldId="333"/>
            <ac:inkMk id="282" creationId="{E75E8D07-FA1A-4AE7-87BE-BD783EF411CE}"/>
          </ac:inkMkLst>
        </pc:inkChg>
        <pc:inkChg chg="add mod">
          <ac:chgData name="仁園 呂" userId="eef67f80-1e14-4c90-a22b-aad4575b3ef9" providerId="ADAL" clId="{E007D48F-F65A-4DB5-8EE3-999BD313FCBD}" dt="2020-05-31T03:13:58.739" v="1028"/>
          <ac:inkMkLst>
            <pc:docMk/>
            <pc:sldMk cId="0" sldId="333"/>
            <ac:inkMk id="284" creationId="{F1A1A0F0-0FF0-4050-AF64-9A583F131B47}"/>
          </ac:inkMkLst>
        </pc:inkChg>
        <pc:inkChg chg="add mod">
          <ac:chgData name="仁園 呂" userId="eef67f80-1e14-4c90-a22b-aad4575b3ef9" providerId="ADAL" clId="{E007D48F-F65A-4DB5-8EE3-999BD313FCBD}" dt="2020-05-31T03:13:58.739" v="1028"/>
          <ac:inkMkLst>
            <pc:docMk/>
            <pc:sldMk cId="0" sldId="333"/>
            <ac:inkMk id="285" creationId="{59605E20-1BB1-4F9A-9455-1365F0A78AD8}"/>
          </ac:inkMkLst>
        </pc:inkChg>
        <pc:inkChg chg="add mod">
          <ac:chgData name="仁園 呂" userId="eef67f80-1e14-4c90-a22b-aad4575b3ef9" providerId="ADAL" clId="{E007D48F-F65A-4DB5-8EE3-999BD313FCBD}" dt="2020-05-31T03:13:58.739" v="1028"/>
          <ac:inkMkLst>
            <pc:docMk/>
            <pc:sldMk cId="0" sldId="333"/>
            <ac:inkMk id="286" creationId="{DB74E1D3-8250-4EA8-98C8-C9BC42A6128B}"/>
          </ac:inkMkLst>
        </pc:inkChg>
        <pc:inkChg chg="add mod">
          <ac:chgData name="仁園 呂" userId="eef67f80-1e14-4c90-a22b-aad4575b3ef9" providerId="ADAL" clId="{E007D48F-F65A-4DB5-8EE3-999BD313FCBD}" dt="2020-05-31T03:13:58.739" v="1028"/>
          <ac:inkMkLst>
            <pc:docMk/>
            <pc:sldMk cId="0" sldId="333"/>
            <ac:inkMk id="287" creationId="{293E8CE5-8081-40C6-B5F6-60ABA32E2259}"/>
          </ac:inkMkLst>
        </pc:inkChg>
        <pc:inkChg chg="add mod">
          <ac:chgData name="仁園 呂" userId="eef67f80-1e14-4c90-a22b-aad4575b3ef9" providerId="ADAL" clId="{E007D48F-F65A-4DB5-8EE3-999BD313FCBD}" dt="2020-05-31T03:13:58.739" v="1028"/>
          <ac:inkMkLst>
            <pc:docMk/>
            <pc:sldMk cId="0" sldId="333"/>
            <ac:inkMk id="288" creationId="{4AB60F67-8A51-457E-AFFA-AB05BCD22477}"/>
          </ac:inkMkLst>
        </pc:inkChg>
        <pc:inkChg chg="add mod">
          <ac:chgData name="仁園 呂" userId="eef67f80-1e14-4c90-a22b-aad4575b3ef9" providerId="ADAL" clId="{E007D48F-F65A-4DB5-8EE3-999BD313FCBD}" dt="2020-05-31T03:13:58.739" v="1028"/>
          <ac:inkMkLst>
            <pc:docMk/>
            <pc:sldMk cId="0" sldId="333"/>
            <ac:inkMk id="289" creationId="{CC2F4713-2AC8-424E-B8FA-F0232ED49493}"/>
          </ac:inkMkLst>
        </pc:inkChg>
        <pc:inkChg chg="add mod">
          <ac:chgData name="仁園 呂" userId="eef67f80-1e14-4c90-a22b-aad4575b3ef9" providerId="ADAL" clId="{E007D48F-F65A-4DB5-8EE3-999BD313FCBD}" dt="2020-05-31T03:13:58.739" v="1028"/>
          <ac:inkMkLst>
            <pc:docMk/>
            <pc:sldMk cId="0" sldId="333"/>
            <ac:inkMk id="290" creationId="{E40511B9-5591-4A1C-A3DE-B279102F6978}"/>
          </ac:inkMkLst>
        </pc:inkChg>
        <pc:inkChg chg="add mod">
          <ac:chgData name="仁園 呂" userId="eef67f80-1e14-4c90-a22b-aad4575b3ef9" providerId="ADAL" clId="{E007D48F-F65A-4DB5-8EE3-999BD313FCBD}" dt="2020-05-31T03:13:58.739" v="1028"/>
          <ac:inkMkLst>
            <pc:docMk/>
            <pc:sldMk cId="0" sldId="333"/>
            <ac:inkMk id="291" creationId="{0510670B-E2DF-4D61-81BF-754DDEFCA657}"/>
          </ac:inkMkLst>
        </pc:inkChg>
        <pc:inkChg chg="add mod">
          <ac:chgData name="仁園 呂" userId="eef67f80-1e14-4c90-a22b-aad4575b3ef9" providerId="ADAL" clId="{E007D48F-F65A-4DB5-8EE3-999BD313FCBD}" dt="2020-05-31T03:13:58.739" v="1028"/>
          <ac:inkMkLst>
            <pc:docMk/>
            <pc:sldMk cId="0" sldId="333"/>
            <ac:inkMk id="292" creationId="{BEA640C4-41FB-4EAC-A394-C6600D4CC5B3}"/>
          </ac:inkMkLst>
        </pc:inkChg>
        <pc:inkChg chg="add mod">
          <ac:chgData name="仁園 呂" userId="eef67f80-1e14-4c90-a22b-aad4575b3ef9" providerId="ADAL" clId="{E007D48F-F65A-4DB5-8EE3-999BD313FCBD}" dt="2020-05-31T03:13:58.739" v="1028"/>
          <ac:inkMkLst>
            <pc:docMk/>
            <pc:sldMk cId="0" sldId="333"/>
            <ac:inkMk id="293" creationId="{7E60B3F6-827D-461C-A287-6F4EE3898165}"/>
          </ac:inkMkLst>
        </pc:inkChg>
        <pc:inkChg chg="add del mod">
          <ac:chgData name="仁園 呂" userId="eef67f80-1e14-4c90-a22b-aad4575b3ef9" providerId="ADAL" clId="{E007D48F-F65A-4DB5-8EE3-999BD313FCBD}" dt="2020-05-31T03:14:13.841" v="1044"/>
          <ac:inkMkLst>
            <pc:docMk/>
            <pc:sldMk cId="0" sldId="333"/>
            <ac:inkMk id="295" creationId="{28A2BEB3-9196-4D6D-8631-4D2DE9AFBE19}"/>
          </ac:inkMkLst>
        </pc:inkChg>
        <pc:inkChg chg="add del mod">
          <ac:chgData name="仁園 呂" userId="eef67f80-1e14-4c90-a22b-aad4575b3ef9" providerId="ADAL" clId="{E007D48F-F65A-4DB5-8EE3-999BD313FCBD}" dt="2020-05-31T03:14:13.841" v="1045"/>
          <ac:inkMkLst>
            <pc:docMk/>
            <pc:sldMk cId="0" sldId="333"/>
            <ac:inkMk id="296" creationId="{F6D7565E-7710-4230-AE8A-74E7B7315D18}"/>
          </ac:inkMkLst>
        </pc:inkChg>
        <pc:inkChg chg="add mod">
          <ac:chgData name="仁園 呂" userId="eef67f80-1e14-4c90-a22b-aad4575b3ef9" providerId="ADAL" clId="{E007D48F-F65A-4DB5-8EE3-999BD313FCBD}" dt="2020-05-31T03:14:03.769" v="1035"/>
          <ac:inkMkLst>
            <pc:docMk/>
            <pc:sldMk cId="0" sldId="333"/>
            <ac:inkMk id="297" creationId="{FDA20C7E-29F2-4282-8988-395898893A18}"/>
          </ac:inkMkLst>
        </pc:inkChg>
        <pc:inkChg chg="add mod">
          <ac:chgData name="仁園 呂" userId="eef67f80-1e14-4c90-a22b-aad4575b3ef9" providerId="ADAL" clId="{E007D48F-F65A-4DB5-8EE3-999BD313FCBD}" dt="2020-05-31T03:14:03.769" v="1035"/>
          <ac:inkMkLst>
            <pc:docMk/>
            <pc:sldMk cId="0" sldId="333"/>
            <ac:inkMk id="298" creationId="{6971426A-C2C0-4314-AFE6-935269DE740B}"/>
          </ac:inkMkLst>
        </pc:inkChg>
        <pc:inkChg chg="add mod">
          <ac:chgData name="仁園 呂" userId="eef67f80-1e14-4c90-a22b-aad4575b3ef9" providerId="ADAL" clId="{E007D48F-F65A-4DB5-8EE3-999BD313FCBD}" dt="2020-05-31T03:14:03.769" v="1035"/>
          <ac:inkMkLst>
            <pc:docMk/>
            <pc:sldMk cId="0" sldId="333"/>
            <ac:inkMk id="299" creationId="{62AC19FA-5894-46D9-9F87-3407D30B7EF7}"/>
          </ac:inkMkLst>
        </pc:inkChg>
        <pc:inkChg chg="add">
          <ac:chgData name="仁園 呂" userId="eef67f80-1e14-4c90-a22b-aad4575b3ef9" providerId="ADAL" clId="{E007D48F-F65A-4DB5-8EE3-999BD313FCBD}" dt="2020-05-31T03:14:02.840" v="1034" actId="9405"/>
          <ac:inkMkLst>
            <pc:docMk/>
            <pc:sldMk cId="0" sldId="333"/>
            <ac:inkMk id="300" creationId="{FB71D61E-177F-48FC-BFB5-51C1132ABBDB}"/>
          </ac:inkMkLst>
        </pc:inkChg>
        <pc:inkChg chg="add del mod">
          <ac:chgData name="仁園 呂" userId="eef67f80-1e14-4c90-a22b-aad4575b3ef9" providerId="ADAL" clId="{E007D48F-F65A-4DB5-8EE3-999BD313FCBD}" dt="2020-05-31T03:14:07.810" v="1040"/>
          <ac:inkMkLst>
            <pc:docMk/>
            <pc:sldMk cId="0" sldId="333"/>
            <ac:inkMk id="303" creationId="{9A48C92D-226D-4D83-B061-C5BE51FD63F0}"/>
          </ac:inkMkLst>
        </pc:inkChg>
        <pc:inkChg chg="add del mod">
          <ac:chgData name="仁園 呂" userId="eef67f80-1e14-4c90-a22b-aad4575b3ef9" providerId="ADAL" clId="{E007D48F-F65A-4DB5-8EE3-999BD313FCBD}" dt="2020-05-31T03:14:07.810" v="1042"/>
          <ac:inkMkLst>
            <pc:docMk/>
            <pc:sldMk cId="0" sldId="333"/>
            <ac:inkMk id="304" creationId="{A4FE7B77-0A08-4496-95D0-CD910150713E}"/>
          </ac:inkMkLst>
        </pc:inkChg>
        <pc:inkChg chg="add del mod">
          <ac:chgData name="仁園 呂" userId="eef67f80-1e14-4c90-a22b-aad4575b3ef9" providerId="ADAL" clId="{E007D48F-F65A-4DB5-8EE3-999BD313FCBD}" dt="2020-05-31T03:14:07.810" v="1041"/>
          <ac:inkMkLst>
            <pc:docMk/>
            <pc:sldMk cId="0" sldId="333"/>
            <ac:inkMk id="305" creationId="{D5581E15-E832-40B1-B4B1-4CA4933046E0}"/>
          </ac:inkMkLst>
        </pc:inkChg>
        <pc:inkChg chg="add">
          <ac:chgData name="仁園 呂" userId="eef67f80-1e14-4c90-a22b-aad4575b3ef9" providerId="ADAL" clId="{E007D48F-F65A-4DB5-8EE3-999BD313FCBD}" dt="2020-05-31T03:14:10.429" v="1043" actId="9405"/>
          <ac:inkMkLst>
            <pc:docMk/>
            <pc:sldMk cId="0" sldId="333"/>
            <ac:inkMk id="307" creationId="{FB95911F-46CC-4A04-9389-374E897242A3}"/>
          </ac:inkMkLst>
        </pc:inkChg>
        <pc:inkChg chg="add mod">
          <ac:chgData name="仁園 呂" userId="eef67f80-1e14-4c90-a22b-aad4575b3ef9" providerId="ADAL" clId="{E007D48F-F65A-4DB5-8EE3-999BD313FCBD}" dt="2020-05-31T03:14:16.481" v="1049"/>
          <ac:inkMkLst>
            <pc:docMk/>
            <pc:sldMk cId="0" sldId="333"/>
            <ac:inkMk id="308" creationId="{92BC0440-9BAE-4F9D-9657-F8FCE6547012}"/>
          </ac:inkMkLst>
        </pc:inkChg>
        <pc:inkChg chg="add mod">
          <ac:chgData name="仁園 呂" userId="eef67f80-1e14-4c90-a22b-aad4575b3ef9" providerId="ADAL" clId="{E007D48F-F65A-4DB5-8EE3-999BD313FCBD}" dt="2020-05-31T03:14:16.481" v="1049"/>
          <ac:inkMkLst>
            <pc:docMk/>
            <pc:sldMk cId="0" sldId="333"/>
            <ac:inkMk id="309" creationId="{524E11AC-FEA2-4B8D-9608-060D8628B7EA}"/>
          </ac:inkMkLst>
        </pc:inkChg>
        <pc:inkChg chg="add mod">
          <ac:chgData name="仁園 呂" userId="eef67f80-1e14-4c90-a22b-aad4575b3ef9" providerId="ADAL" clId="{E007D48F-F65A-4DB5-8EE3-999BD313FCBD}" dt="2020-05-31T03:14:16.481" v="1049"/>
          <ac:inkMkLst>
            <pc:docMk/>
            <pc:sldMk cId="0" sldId="333"/>
            <ac:inkMk id="310" creationId="{7DBBA108-4386-4BE8-9449-27652CF49106}"/>
          </ac:inkMkLst>
        </pc:inkChg>
        <pc:inkChg chg="add">
          <ac:chgData name="仁園 呂" userId="eef67f80-1e14-4c90-a22b-aad4575b3ef9" providerId="ADAL" clId="{E007D48F-F65A-4DB5-8EE3-999BD313FCBD}" dt="2020-05-31T03:14:17.741" v="1050" actId="9405"/>
          <ac:inkMkLst>
            <pc:docMk/>
            <pc:sldMk cId="0" sldId="333"/>
            <ac:inkMk id="312" creationId="{AE6E1B58-7079-4ED0-90DA-E7EBCAE8AE58}"/>
          </ac:inkMkLst>
        </pc:inkChg>
        <pc:inkChg chg="add mod">
          <ac:chgData name="仁園 呂" userId="eef67f80-1e14-4c90-a22b-aad4575b3ef9" providerId="ADAL" clId="{E007D48F-F65A-4DB5-8EE3-999BD313FCBD}" dt="2020-05-31T03:14:26.689" v="1064"/>
          <ac:inkMkLst>
            <pc:docMk/>
            <pc:sldMk cId="0" sldId="333"/>
            <ac:inkMk id="313" creationId="{B259A4E9-46C9-49E7-8EB9-4F22D23DDAA6}"/>
          </ac:inkMkLst>
        </pc:inkChg>
        <pc:inkChg chg="add mod">
          <ac:chgData name="仁園 呂" userId="eef67f80-1e14-4c90-a22b-aad4575b3ef9" providerId="ADAL" clId="{E007D48F-F65A-4DB5-8EE3-999BD313FCBD}" dt="2020-05-31T03:14:26.689" v="1064"/>
          <ac:inkMkLst>
            <pc:docMk/>
            <pc:sldMk cId="0" sldId="333"/>
            <ac:inkMk id="314" creationId="{DF9AE0DD-EE48-4364-9CAD-5538D263E222}"/>
          </ac:inkMkLst>
        </pc:inkChg>
        <pc:inkChg chg="add mod">
          <ac:chgData name="仁園 呂" userId="eef67f80-1e14-4c90-a22b-aad4575b3ef9" providerId="ADAL" clId="{E007D48F-F65A-4DB5-8EE3-999BD313FCBD}" dt="2020-05-31T03:14:26.689" v="1064"/>
          <ac:inkMkLst>
            <pc:docMk/>
            <pc:sldMk cId="0" sldId="333"/>
            <ac:inkMk id="315" creationId="{77A1B266-5A63-4DE2-893E-2148E197378D}"/>
          </ac:inkMkLst>
        </pc:inkChg>
        <pc:inkChg chg="add mod">
          <ac:chgData name="仁園 呂" userId="eef67f80-1e14-4c90-a22b-aad4575b3ef9" providerId="ADAL" clId="{E007D48F-F65A-4DB5-8EE3-999BD313FCBD}" dt="2020-05-31T03:14:26.689" v="1064"/>
          <ac:inkMkLst>
            <pc:docMk/>
            <pc:sldMk cId="0" sldId="333"/>
            <ac:inkMk id="316" creationId="{51F3312C-14D5-4AD0-8701-6A504FC10464}"/>
          </ac:inkMkLst>
        </pc:inkChg>
        <pc:inkChg chg="add mod">
          <ac:chgData name="仁園 呂" userId="eef67f80-1e14-4c90-a22b-aad4575b3ef9" providerId="ADAL" clId="{E007D48F-F65A-4DB5-8EE3-999BD313FCBD}" dt="2020-05-31T03:14:26.689" v="1064"/>
          <ac:inkMkLst>
            <pc:docMk/>
            <pc:sldMk cId="0" sldId="333"/>
            <ac:inkMk id="317" creationId="{8F2B1229-3F10-46E0-BC56-9C1A506F0F4D}"/>
          </ac:inkMkLst>
        </pc:inkChg>
        <pc:inkChg chg="add mod">
          <ac:chgData name="仁園 呂" userId="eef67f80-1e14-4c90-a22b-aad4575b3ef9" providerId="ADAL" clId="{E007D48F-F65A-4DB5-8EE3-999BD313FCBD}" dt="2020-05-31T03:14:26.689" v="1064"/>
          <ac:inkMkLst>
            <pc:docMk/>
            <pc:sldMk cId="0" sldId="333"/>
            <ac:inkMk id="318" creationId="{D8168CBA-CAD6-4AE3-BECA-7C6329A20C8C}"/>
          </ac:inkMkLst>
        </pc:inkChg>
        <pc:inkChg chg="add mod">
          <ac:chgData name="仁園 呂" userId="eef67f80-1e14-4c90-a22b-aad4575b3ef9" providerId="ADAL" clId="{E007D48F-F65A-4DB5-8EE3-999BD313FCBD}" dt="2020-05-31T03:14:26.689" v="1064"/>
          <ac:inkMkLst>
            <pc:docMk/>
            <pc:sldMk cId="0" sldId="333"/>
            <ac:inkMk id="319" creationId="{8F1C177A-4A86-4D46-90C8-7C0D6B69A55C}"/>
          </ac:inkMkLst>
        </pc:inkChg>
        <pc:inkChg chg="add mod">
          <ac:chgData name="仁園 呂" userId="eef67f80-1e14-4c90-a22b-aad4575b3ef9" providerId="ADAL" clId="{E007D48F-F65A-4DB5-8EE3-999BD313FCBD}" dt="2020-05-31T03:14:26.689" v="1064"/>
          <ac:inkMkLst>
            <pc:docMk/>
            <pc:sldMk cId="0" sldId="333"/>
            <ac:inkMk id="320" creationId="{58E4AF86-2B01-4F04-B265-DCD2A7F7FB4B}"/>
          </ac:inkMkLst>
        </pc:inkChg>
        <pc:inkChg chg="add mod">
          <ac:chgData name="仁園 呂" userId="eef67f80-1e14-4c90-a22b-aad4575b3ef9" providerId="ADAL" clId="{E007D48F-F65A-4DB5-8EE3-999BD313FCBD}" dt="2020-05-31T03:14:26.689" v="1064"/>
          <ac:inkMkLst>
            <pc:docMk/>
            <pc:sldMk cId="0" sldId="333"/>
            <ac:inkMk id="321" creationId="{6C98469F-94DC-44CC-9C00-EF1C1BE51C2F}"/>
          </ac:inkMkLst>
        </pc:inkChg>
        <pc:inkChg chg="add mod">
          <ac:chgData name="仁園 呂" userId="eef67f80-1e14-4c90-a22b-aad4575b3ef9" providerId="ADAL" clId="{E007D48F-F65A-4DB5-8EE3-999BD313FCBD}" dt="2020-05-31T03:14:26.689" v="1064"/>
          <ac:inkMkLst>
            <pc:docMk/>
            <pc:sldMk cId="0" sldId="333"/>
            <ac:inkMk id="322" creationId="{8509AA18-DB26-42E3-9419-6CF53413C96C}"/>
          </ac:inkMkLst>
        </pc:inkChg>
        <pc:inkChg chg="add mod">
          <ac:chgData name="仁園 呂" userId="eef67f80-1e14-4c90-a22b-aad4575b3ef9" providerId="ADAL" clId="{E007D48F-F65A-4DB5-8EE3-999BD313FCBD}" dt="2020-05-31T03:14:26.689" v="1064"/>
          <ac:inkMkLst>
            <pc:docMk/>
            <pc:sldMk cId="0" sldId="333"/>
            <ac:inkMk id="323" creationId="{10BDB085-CA3F-4ABC-8A16-13312F196AAE}"/>
          </ac:inkMkLst>
        </pc:inkChg>
        <pc:inkChg chg="add mod">
          <ac:chgData name="仁園 呂" userId="eef67f80-1e14-4c90-a22b-aad4575b3ef9" providerId="ADAL" clId="{E007D48F-F65A-4DB5-8EE3-999BD313FCBD}" dt="2020-05-31T03:14:26.689" v="1064"/>
          <ac:inkMkLst>
            <pc:docMk/>
            <pc:sldMk cId="0" sldId="333"/>
            <ac:inkMk id="324" creationId="{7EEDEB20-FB0E-410C-8B35-A1854AC695DF}"/>
          </ac:inkMkLst>
        </pc:inkChg>
        <pc:inkChg chg="add mod">
          <ac:chgData name="仁園 呂" userId="eef67f80-1e14-4c90-a22b-aad4575b3ef9" providerId="ADAL" clId="{E007D48F-F65A-4DB5-8EE3-999BD313FCBD}" dt="2020-05-31T03:14:26.689" v="1064"/>
          <ac:inkMkLst>
            <pc:docMk/>
            <pc:sldMk cId="0" sldId="333"/>
            <ac:inkMk id="325" creationId="{00D2B1D4-3FE2-4E8F-B9AA-C1C68CA806F1}"/>
          </ac:inkMkLst>
        </pc:inkChg>
        <pc:inkChg chg="add mod">
          <ac:chgData name="仁園 呂" userId="eef67f80-1e14-4c90-a22b-aad4575b3ef9" providerId="ADAL" clId="{E007D48F-F65A-4DB5-8EE3-999BD313FCBD}" dt="2020-05-31T03:14:30.487" v="1072"/>
          <ac:inkMkLst>
            <pc:docMk/>
            <pc:sldMk cId="0" sldId="333"/>
            <ac:inkMk id="327" creationId="{BF26D108-2171-4AEE-8EE3-6107A85A7BF8}"/>
          </ac:inkMkLst>
        </pc:inkChg>
        <pc:inkChg chg="add mod">
          <ac:chgData name="仁園 呂" userId="eef67f80-1e14-4c90-a22b-aad4575b3ef9" providerId="ADAL" clId="{E007D48F-F65A-4DB5-8EE3-999BD313FCBD}" dt="2020-05-31T03:14:30.487" v="1072"/>
          <ac:inkMkLst>
            <pc:docMk/>
            <pc:sldMk cId="0" sldId="333"/>
            <ac:inkMk id="328" creationId="{F726DA79-4857-4771-9811-28DDF146277E}"/>
          </ac:inkMkLst>
        </pc:inkChg>
        <pc:inkChg chg="add mod">
          <ac:chgData name="仁園 呂" userId="eef67f80-1e14-4c90-a22b-aad4575b3ef9" providerId="ADAL" clId="{E007D48F-F65A-4DB5-8EE3-999BD313FCBD}" dt="2020-05-31T03:14:30.487" v="1072"/>
          <ac:inkMkLst>
            <pc:docMk/>
            <pc:sldMk cId="0" sldId="333"/>
            <ac:inkMk id="329" creationId="{498952A1-63C6-427A-BDDA-E359CE13EF44}"/>
          </ac:inkMkLst>
        </pc:inkChg>
        <pc:inkChg chg="add mod">
          <ac:chgData name="仁園 呂" userId="eef67f80-1e14-4c90-a22b-aad4575b3ef9" providerId="ADAL" clId="{E007D48F-F65A-4DB5-8EE3-999BD313FCBD}" dt="2020-05-31T03:14:30.487" v="1072"/>
          <ac:inkMkLst>
            <pc:docMk/>
            <pc:sldMk cId="0" sldId="333"/>
            <ac:inkMk id="330" creationId="{4A8E414C-1777-4B9C-B5E7-7C66541A806E}"/>
          </ac:inkMkLst>
        </pc:inkChg>
        <pc:inkChg chg="add mod">
          <ac:chgData name="仁園 呂" userId="eef67f80-1e14-4c90-a22b-aad4575b3ef9" providerId="ADAL" clId="{E007D48F-F65A-4DB5-8EE3-999BD313FCBD}" dt="2020-05-31T03:14:30.487" v="1072"/>
          <ac:inkMkLst>
            <pc:docMk/>
            <pc:sldMk cId="0" sldId="333"/>
            <ac:inkMk id="331" creationId="{D543C3C1-F960-4D9E-AFB6-3FF3091B0C59}"/>
          </ac:inkMkLst>
        </pc:inkChg>
        <pc:inkChg chg="add mod">
          <ac:chgData name="仁園 呂" userId="eef67f80-1e14-4c90-a22b-aad4575b3ef9" providerId="ADAL" clId="{E007D48F-F65A-4DB5-8EE3-999BD313FCBD}" dt="2020-05-31T03:14:30.487" v="1072"/>
          <ac:inkMkLst>
            <pc:docMk/>
            <pc:sldMk cId="0" sldId="333"/>
            <ac:inkMk id="332" creationId="{AB819317-1FB8-4E0B-ADA4-11FA6710EA49}"/>
          </ac:inkMkLst>
        </pc:inkChg>
        <pc:inkChg chg="add">
          <ac:chgData name="仁園 呂" userId="eef67f80-1e14-4c90-a22b-aad4575b3ef9" providerId="ADAL" clId="{E007D48F-F65A-4DB5-8EE3-999BD313FCBD}" dt="2020-05-31T03:14:29.927" v="1071" actId="9405"/>
          <ac:inkMkLst>
            <pc:docMk/>
            <pc:sldMk cId="0" sldId="333"/>
            <ac:inkMk id="333" creationId="{52110BC5-BC56-469D-BC43-88EB55A80417}"/>
          </ac:inkMkLst>
        </pc:inkChg>
        <pc:inkChg chg="add mod">
          <ac:chgData name="仁園 呂" userId="eef67f80-1e14-4c90-a22b-aad4575b3ef9" providerId="ADAL" clId="{E007D48F-F65A-4DB5-8EE3-999BD313FCBD}" dt="2020-05-31T03:14:39.196" v="1086"/>
          <ac:inkMkLst>
            <pc:docMk/>
            <pc:sldMk cId="0" sldId="333"/>
            <ac:inkMk id="335" creationId="{799589ED-2F47-47BA-AAC3-0B98A44CF0DA}"/>
          </ac:inkMkLst>
        </pc:inkChg>
        <pc:inkChg chg="add mod">
          <ac:chgData name="仁園 呂" userId="eef67f80-1e14-4c90-a22b-aad4575b3ef9" providerId="ADAL" clId="{E007D48F-F65A-4DB5-8EE3-999BD313FCBD}" dt="2020-05-31T03:14:39.196" v="1086"/>
          <ac:inkMkLst>
            <pc:docMk/>
            <pc:sldMk cId="0" sldId="333"/>
            <ac:inkMk id="336" creationId="{3F82B20B-8925-4E61-8B1D-9015D6780031}"/>
          </ac:inkMkLst>
        </pc:inkChg>
        <pc:inkChg chg="add mod">
          <ac:chgData name="仁園 呂" userId="eef67f80-1e14-4c90-a22b-aad4575b3ef9" providerId="ADAL" clId="{E007D48F-F65A-4DB5-8EE3-999BD313FCBD}" dt="2020-05-31T03:14:39.196" v="1086"/>
          <ac:inkMkLst>
            <pc:docMk/>
            <pc:sldMk cId="0" sldId="333"/>
            <ac:inkMk id="337" creationId="{1E06FB29-A640-43D7-B023-7A024908EFA7}"/>
          </ac:inkMkLst>
        </pc:inkChg>
        <pc:inkChg chg="add mod">
          <ac:chgData name="仁園 呂" userId="eef67f80-1e14-4c90-a22b-aad4575b3ef9" providerId="ADAL" clId="{E007D48F-F65A-4DB5-8EE3-999BD313FCBD}" dt="2020-05-31T03:14:39.196" v="1086"/>
          <ac:inkMkLst>
            <pc:docMk/>
            <pc:sldMk cId="0" sldId="333"/>
            <ac:inkMk id="338" creationId="{AC2C8649-5D55-423A-B5AB-F002B2CE85E8}"/>
          </ac:inkMkLst>
        </pc:inkChg>
        <pc:inkChg chg="add mod">
          <ac:chgData name="仁園 呂" userId="eef67f80-1e14-4c90-a22b-aad4575b3ef9" providerId="ADAL" clId="{E007D48F-F65A-4DB5-8EE3-999BD313FCBD}" dt="2020-05-31T03:14:39.196" v="1086"/>
          <ac:inkMkLst>
            <pc:docMk/>
            <pc:sldMk cId="0" sldId="333"/>
            <ac:inkMk id="339" creationId="{8DDCE268-49C7-48D7-A0A4-E540CC50516D}"/>
          </ac:inkMkLst>
        </pc:inkChg>
        <pc:inkChg chg="add mod">
          <ac:chgData name="仁園 呂" userId="eef67f80-1e14-4c90-a22b-aad4575b3ef9" providerId="ADAL" clId="{E007D48F-F65A-4DB5-8EE3-999BD313FCBD}" dt="2020-05-31T03:14:39.196" v="1086"/>
          <ac:inkMkLst>
            <pc:docMk/>
            <pc:sldMk cId="0" sldId="333"/>
            <ac:inkMk id="340" creationId="{3168E3DC-D19B-4194-83A9-9DE31E53D66C}"/>
          </ac:inkMkLst>
        </pc:inkChg>
        <pc:inkChg chg="add">
          <ac:chgData name="仁園 呂" userId="eef67f80-1e14-4c90-a22b-aad4575b3ef9" providerId="ADAL" clId="{E007D48F-F65A-4DB5-8EE3-999BD313FCBD}" dt="2020-05-31T03:14:34.748" v="1079" actId="9405"/>
          <ac:inkMkLst>
            <pc:docMk/>
            <pc:sldMk cId="0" sldId="333"/>
            <ac:inkMk id="341" creationId="{9F153304-B570-47F9-83F5-9CD5ED31C72A}"/>
          </ac:inkMkLst>
        </pc:inkChg>
        <pc:inkChg chg="add mod">
          <ac:chgData name="仁園 呂" userId="eef67f80-1e14-4c90-a22b-aad4575b3ef9" providerId="ADAL" clId="{E007D48F-F65A-4DB5-8EE3-999BD313FCBD}" dt="2020-05-31T03:14:39.196" v="1086"/>
          <ac:inkMkLst>
            <pc:docMk/>
            <pc:sldMk cId="0" sldId="333"/>
            <ac:inkMk id="342" creationId="{CF805C52-3943-4DF1-A731-7378A602F447}"/>
          </ac:inkMkLst>
        </pc:inkChg>
        <pc:inkChg chg="add mod">
          <ac:chgData name="仁園 呂" userId="eef67f80-1e14-4c90-a22b-aad4575b3ef9" providerId="ADAL" clId="{E007D48F-F65A-4DB5-8EE3-999BD313FCBD}" dt="2020-05-31T03:14:39.196" v="1086"/>
          <ac:inkMkLst>
            <pc:docMk/>
            <pc:sldMk cId="0" sldId="333"/>
            <ac:inkMk id="343" creationId="{6D0E3124-40E7-478F-ADF3-4101EBC426FB}"/>
          </ac:inkMkLst>
        </pc:inkChg>
        <pc:inkChg chg="add mod">
          <ac:chgData name="仁園 呂" userId="eef67f80-1e14-4c90-a22b-aad4575b3ef9" providerId="ADAL" clId="{E007D48F-F65A-4DB5-8EE3-999BD313FCBD}" dt="2020-05-31T03:14:39.196" v="1086"/>
          <ac:inkMkLst>
            <pc:docMk/>
            <pc:sldMk cId="0" sldId="333"/>
            <ac:inkMk id="344" creationId="{64174EB6-001C-4A51-93F7-2A183CE54838}"/>
          </ac:inkMkLst>
        </pc:inkChg>
        <pc:inkChg chg="add">
          <ac:chgData name="仁園 呂" userId="eef67f80-1e14-4c90-a22b-aad4575b3ef9" providerId="ADAL" clId="{E007D48F-F65A-4DB5-8EE3-999BD313FCBD}" dt="2020-05-31T03:14:37.111" v="1083" actId="9405"/>
          <ac:inkMkLst>
            <pc:docMk/>
            <pc:sldMk cId="0" sldId="333"/>
            <ac:inkMk id="345" creationId="{6E6DDAB3-D558-43CB-8A34-765E5FB61523}"/>
          </ac:inkMkLst>
        </pc:inkChg>
        <pc:inkChg chg="add mod">
          <ac:chgData name="仁園 呂" userId="eef67f80-1e14-4c90-a22b-aad4575b3ef9" providerId="ADAL" clId="{E007D48F-F65A-4DB5-8EE3-999BD313FCBD}" dt="2020-05-31T03:14:50.758" v="1108"/>
          <ac:inkMkLst>
            <pc:docMk/>
            <pc:sldMk cId="0" sldId="333"/>
            <ac:inkMk id="346" creationId="{F47CF9B3-770B-4786-9688-7CD9C62919F7}"/>
          </ac:inkMkLst>
        </pc:inkChg>
        <pc:inkChg chg="add mod">
          <ac:chgData name="仁園 呂" userId="eef67f80-1e14-4c90-a22b-aad4575b3ef9" providerId="ADAL" clId="{E007D48F-F65A-4DB5-8EE3-999BD313FCBD}" dt="2020-05-31T03:14:50.758" v="1108"/>
          <ac:inkMkLst>
            <pc:docMk/>
            <pc:sldMk cId="0" sldId="333"/>
            <ac:inkMk id="347" creationId="{CD91EA9E-C183-4EA7-A749-C0479BD916DF}"/>
          </ac:inkMkLst>
        </pc:inkChg>
        <pc:inkChg chg="add mod">
          <ac:chgData name="仁園 呂" userId="eef67f80-1e14-4c90-a22b-aad4575b3ef9" providerId="ADAL" clId="{E007D48F-F65A-4DB5-8EE3-999BD313FCBD}" dt="2020-05-31T03:14:50.758" v="1108"/>
          <ac:inkMkLst>
            <pc:docMk/>
            <pc:sldMk cId="0" sldId="333"/>
            <ac:inkMk id="352" creationId="{8C2216A1-F070-43E7-BA3E-37F2F8542AB5}"/>
          </ac:inkMkLst>
        </pc:inkChg>
        <pc:inkChg chg="add mod">
          <ac:chgData name="仁園 呂" userId="eef67f80-1e14-4c90-a22b-aad4575b3ef9" providerId="ADAL" clId="{E007D48F-F65A-4DB5-8EE3-999BD313FCBD}" dt="2020-05-31T03:14:50.758" v="1108"/>
          <ac:inkMkLst>
            <pc:docMk/>
            <pc:sldMk cId="0" sldId="333"/>
            <ac:inkMk id="353" creationId="{6D215E2F-FE38-4ABC-82E0-8CBD639684C0}"/>
          </ac:inkMkLst>
        </pc:inkChg>
        <pc:inkChg chg="add mod">
          <ac:chgData name="仁園 呂" userId="eef67f80-1e14-4c90-a22b-aad4575b3ef9" providerId="ADAL" clId="{E007D48F-F65A-4DB5-8EE3-999BD313FCBD}" dt="2020-05-31T03:14:50.758" v="1108"/>
          <ac:inkMkLst>
            <pc:docMk/>
            <pc:sldMk cId="0" sldId="333"/>
            <ac:inkMk id="355" creationId="{FE221D7F-4006-465B-BEE2-DC102C063A18}"/>
          </ac:inkMkLst>
        </pc:inkChg>
        <pc:inkChg chg="add mod">
          <ac:chgData name="仁園 呂" userId="eef67f80-1e14-4c90-a22b-aad4575b3ef9" providerId="ADAL" clId="{E007D48F-F65A-4DB5-8EE3-999BD313FCBD}" dt="2020-05-31T03:14:50.758" v="1108"/>
          <ac:inkMkLst>
            <pc:docMk/>
            <pc:sldMk cId="0" sldId="333"/>
            <ac:inkMk id="356" creationId="{7DD8581C-07AB-41BC-9D24-213231671309}"/>
          </ac:inkMkLst>
        </pc:inkChg>
        <pc:inkChg chg="add mod">
          <ac:chgData name="仁園 呂" userId="eef67f80-1e14-4c90-a22b-aad4575b3ef9" providerId="ADAL" clId="{E007D48F-F65A-4DB5-8EE3-999BD313FCBD}" dt="2020-05-31T03:14:50.758" v="1108"/>
          <ac:inkMkLst>
            <pc:docMk/>
            <pc:sldMk cId="0" sldId="333"/>
            <ac:inkMk id="357" creationId="{2BF51A08-A4E9-4099-BFD6-18321F8C0ADB}"/>
          </ac:inkMkLst>
        </pc:inkChg>
        <pc:inkChg chg="add mod">
          <ac:chgData name="仁園 呂" userId="eef67f80-1e14-4c90-a22b-aad4575b3ef9" providerId="ADAL" clId="{E007D48F-F65A-4DB5-8EE3-999BD313FCBD}" dt="2020-05-31T03:14:46.791" v="1100"/>
          <ac:inkMkLst>
            <pc:docMk/>
            <pc:sldMk cId="0" sldId="333"/>
            <ac:inkMk id="358" creationId="{127DC8CC-13BB-4D15-BEF3-598D09520C09}"/>
          </ac:inkMkLst>
        </pc:inkChg>
        <pc:inkChg chg="add mod">
          <ac:chgData name="仁園 呂" userId="eef67f80-1e14-4c90-a22b-aad4575b3ef9" providerId="ADAL" clId="{E007D48F-F65A-4DB5-8EE3-999BD313FCBD}" dt="2020-05-31T03:14:46.791" v="1100"/>
          <ac:inkMkLst>
            <pc:docMk/>
            <pc:sldMk cId="0" sldId="333"/>
            <ac:inkMk id="359" creationId="{72A92EB3-27F6-45DA-A70F-C7F8F26CF038}"/>
          </ac:inkMkLst>
        </pc:inkChg>
        <pc:inkChg chg="add mod">
          <ac:chgData name="仁園 呂" userId="eef67f80-1e14-4c90-a22b-aad4575b3ef9" providerId="ADAL" clId="{E007D48F-F65A-4DB5-8EE3-999BD313FCBD}" dt="2020-05-31T03:14:46.791" v="1100"/>
          <ac:inkMkLst>
            <pc:docMk/>
            <pc:sldMk cId="0" sldId="333"/>
            <ac:inkMk id="360" creationId="{739967DD-1CAA-4784-A828-CE09E7CA0F32}"/>
          </ac:inkMkLst>
        </pc:inkChg>
        <pc:inkChg chg="add mod">
          <ac:chgData name="仁園 呂" userId="eef67f80-1e14-4c90-a22b-aad4575b3ef9" providerId="ADAL" clId="{E007D48F-F65A-4DB5-8EE3-999BD313FCBD}" dt="2020-05-31T03:14:50.758" v="1108"/>
          <ac:inkMkLst>
            <pc:docMk/>
            <pc:sldMk cId="0" sldId="333"/>
            <ac:inkMk id="361" creationId="{2A545266-DF6C-4C8F-9C43-AA13EBF10F86}"/>
          </ac:inkMkLst>
        </pc:inkChg>
        <pc:inkChg chg="add mod">
          <ac:chgData name="仁園 呂" userId="eef67f80-1e14-4c90-a22b-aad4575b3ef9" providerId="ADAL" clId="{E007D48F-F65A-4DB5-8EE3-999BD313FCBD}" dt="2020-05-31T03:14:46.791" v="1100"/>
          <ac:inkMkLst>
            <pc:docMk/>
            <pc:sldMk cId="0" sldId="333"/>
            <ac:inkMk id="362" creationId="{F9114238-9021-48C0-9588-E3E771B15F1F}"/>
          </ac:inkMkLst>
        </pc:inkChg>
        <pc:inkChg chg="add mod">
          <ac:chgData name="仁園 呂" userId="eef67f80-1e14-4c90-a22b-aad4575b3ef9" providerId="ADAL" clId="{E007D48F-F65A-4DB5-8EE3-999BD313FCBD}" dt="2020-05-31T03:14:46.791" v="1100"/>
          <ac:inkMkLst>
            <pc:docMk/>
            <pc:sldMk cId="0" sldId="333"/>
            <ac:inkMk id="365" creationId="{494D17B8-860C-4B11-BD11-E34B91939BDC}"/>
          </ac:inkMkLst>
        </pc:inkChg>
        <pc:inkChg chg="add mod">
          <ac:chgData name="仁園 呂" userId="eef67f80-1e14-4c90-a22b-aad4575b3ef9" providerId="ADAL" clId="{E007D48F-F65A-4DB5-8EE3-999BD313FCBD}" dt="2020-05-31T03:14:50.758" v="1108"/>
          <ac:inkMkLst>
            <pc:docMk/>
            <pc:sldMk cId="0" sldId="333"/>
            <ac:inkMk id="367" creationId="{9547261E-10C3-41FD-A76E-26275EE57186}"/>
          </ac:inkMkLst>
        </pc:inkChg>
        <pc:inkChg chg="add mod">
          <ac:chgData name="仁園 呂" userId="eef67f80-1e14-4c90-a22b-aad4575b3ef9" providerId="ADAL" clId="{E007D48F-F65A-4DB5-8EE3-999BD313FCBD}" dt="2020-05-31T03:14:50.758" v="1108"/>
          <ac:inkMkLst>
            <pc:docMk/>
            <pc:sldMk cId="0" sldId="333"/>
            <ac:inkMk id="368" creationId="{8328314B-B97C-4F4B-8D66-B19844952EB7}"/>
          </ac:inkMkLst>
        </pc:inkChg>
        <pc:inkChg chg="add mod">
          <ac:chgData name="仁園 呂" userId="eef67f80-1e14-4c90-a22b-aad4575b3ef9" providerId="ADAL" clId="{E007D48F-F65A-4DB5-8EE3-999BD313FCBD}" dt="2020-05-31T03:14:50.758" v="1108"/>
          <ac:inkMkLst>
            <pc:docMk/>
            <pc:sldMk cId="0" sldId="333"/>
            <ac:inkMk id="369" creationId="{2F55D6B2-9F52-4C76-AF75-E24368C66799}"/>
          </ac:inkMkLst>
        </pc:inkChg>
        <pc:inkChg chg="add mod">
          <ac:chgData name="仁園 呂" userId="eef67f80-1e14-4c90-a22b-aad4575b3ef9" providerId="ADAL" clId="{E007D48F-F65A-4DB5-8EE3-999BD313FCBD}" dt="2020-05-31T03:14:50.758" v="1108"/>
          <ac:inkMkLst>
            <pc:docMk/>
            <pc:sldMk cId="0" sldId="333"/>
            <ac:inkMk id="370" creationId="{133FE5A2-3971-44DA-B2FA-67B5A118D9D5}"/>
          </ac:inkMkLst>
        </pc:inkChg>
        <pc:inkChg chg="add mod">
          <ac:chgData name="仁園 呂" userId="eef67f80-1e14-4c90-a22b-aad4575b3ef9" providerId="ADAL" clId="{E007D48F-F65A-4DB5-8EE3-999BD313FCBD}" dt="2020-05-31T03:14:50.758" v="1108"/>
          <ac:inkMkLst>
            <pc:docMk/>
            <pc:sldMk cId="0" sldId="333"/>
            <ac:inkMk id="371" creationId="{A1B86464-0B5B-4856-987F-F1CCF56D0AF3}"/>
          </ac:inkMkLst>
        </pc:inkChg>
        <pc:inkChg chg="add mod">
          <ac:chgData name="仁園 呂" userId="eef67f80-1e14-4c90-a22b-aad4575b3ef9" providerId="ADAL" clId="{E007D48F-F65A-4DB5-8EE3-999BD313FCBD}" dt="2020-05-31T03:14:50.758" v="1108"/>
          <ac:inkMkLst>
            <pc:docMk/>
            <pc:sldMk cId="0" sldId="333"/>
            <ac:inkMk id="372" creationId="{7051A95F-F4C5-4630-BDA9-0E91CBAA27C4}"/>
          </ac:inkMkLst>
        </pc:inkChg>
        <pc:inkChg chg="add mod">
          <ac:chgData name="仁園 呂" userId="eef67f80-1e14-4c90-a22b-aad4575b3ef9" providerId="ADAL" clId="{E007D48F-F65A-4DB5-8EE3-999BD313FCBD}" dt="2020-05-31T03:14:50.758" v="1108"/>
          <ac:inkMkLst>
            <pc:docMk/>
            <pc:sldMk cId="0" sldId="333"/>
            <ac:inkMk id="373" creationId="{F58789CA-4BAB-4A29-823C-C46C338CEA7B}"/>
          </ac:inkMkLst>
        </pc:inkChg>
        <pc:inkChg chg="add mod">
          <ac:chgData name="仁園 呂" userId="eef67f80-1e14-4c90-a22b-aad4575b3ef9" providerId="ADAL" clId="{E007D48F-F65A-4DB5-8EE3-999BD313FCBD}" dt="2020-05-31T03:15:16.786" v="1111"/>
          <ac:inkMkLst>
            <pc:docMk/>
            <pc:sldMk cId="0" sldId="333"/>
            <ac:inkMk id="375" creationId="{E4FB79E4-506F-4860-AD28-F38FCAFE46E8}"/>
          </ac:inkMkLst>
        </pc:inkChg>
        <pc:inkChg chg="add mod">
          <ac:chgData name="仁園 呂" userId="eef67f80-1e14-4c90-a22b-aad4575b3ef9" providerId="ADAL" clId="{E007D48F-F65A-4DB5-8EE3-999BD313FCBD}" dt="2020-05-31T03:15:16.786" v="1111"/>
          <ac:inkMkLst>
            <pc:docMk/>
            <pc:sldMk cId="0" sldId="333"/>
            <ac:inkMk id="376" creationId="{2422CFE8-B16F-4E2D-B8EA-7406844289E0}"/>
          </ac:inkMkLst>
        </pc:inkChg>
        <pc:inkChg chg="add mod">
          <ac:chgData name="仁園 呂" userId="eef67f80-1e14-4c90-a22b-aad4575b3ef9" providerId="ADAL" clId="{E007D48F-F65A-4DB5-8EE3-999BD313FCBD}" dt="2020-05-31T03:15:25.207" v="1127"/>
          <ac:inkMkLst>
            <pc:docMk/>
            <pc:sldMk cId="0" sldId="333"/>
            <ac:inkMk id="378" creationId="{D6119738-AA90-44F4-AFE8-88652C74A028}"/>
          </ac:inkMkLst>
        </pc:inkChg>
        <pc:inkChg chg="add mod">
          <ac:chgData name="仁園 呂" userId="eef67f80-1e14-4c90-a22b-aad4575b3ef9" providerId="ADAL" clId="{E007D48F-F65A-4DB5-8EE3-999BD313FCBD}" dt="2020-05-31T03:15:25.207" v="1127"/>
          <ac:inkMkLst>
            <pc:docMk/>
            <pc:sldMk cId="0" sldId="333"/>
            <ac:inkMk id="379" creationId="{5735DDDE-03E5-4621-9F05-F5FBF1E68CAE}"/>
          </ac:inkMkLst>
        </pc:inkChg>
        <pc:inkChg chg="add mod">
          <ac:chgData name="仁園 呂" userId="eef67f80-1e14-4c90-a22b-aad4575b3ef9" providerId="ADAL" clId="{E007D48F-F65A-4DB5-8EE3-999BD313FCBD}" dt="2020-05-31T03:15:25.207" v="1127"/>
          <ac:inkMkLst>
            <pc:docMk/>
            <pc:sldMk cId="0" sldId="333"/>
            <ac:inkMk id="380" creationId="{84971C8D-5A56-4745-9D82-2E9759E3A529}"/>
          </ac:inkMkLst>
        </pc:inkChg>
        <pc:inkChg chg="add mod">
          <ac:chgData name="仁園 呂" userId="eef67f80-1e14-4c90-a22b-aad4575b3ef9" providerId="ADAL" clId="{E007D48F-F65A-4DB5-8EE3-999BD313FCBD}" dt="2020-05-31T03:15:25.207" v="1127"/>
          <ac:inkMkLst>
            <pc:docMk/>
            <pc:sldMk cId="0" sldId="333"/>
            <ac:inkMk id="382" creationId="{340A9EFB-3EE6-40B9-B1A8-7E95EB317796}"/>
          </ac:inkMkLst>
        </pc:inkChg>
        <pc:inkChg chg="add mod">
          <ac:chgData name="仁園 呂" userId="eef67f80-1e14-4c90-a22b-aad4575b3ef9" providerId="ADAL" clId="{E007D48F-F65A-4DB5-8EE3-999BD313FCBD}" dt="2020-05-31T03:15:25.207" v="1127"/>
          <ac:inkMkLst>
            <pc:docMk/>
            <pc:sldMk cId="0" sldId="333"/>
            <ac:inkMk id="383" creationId="{BEED2C31-C1CA-4E9C-A15A-52E6F7573794}"/>
          </ac:inkMkLst>
        </pc:inkChg>
        <pc:inkChg chg="add mod">
          <ac:chgData name="仁園 呂" userId="eef67f80-1e14-4c90-a22b-aad4575b3ef9" providerId="ADAL" clId="{E007D48F-F65A-4DB5-8EE3-999BD313FCBD}" dt="2020-05-31T03:15:25.207" v="1127"/>
          <ac:inkMkLst>
            <pc:docMk/>
            <pc:sldMk cId="0" sldId="333"/>
            <ac:inkMk id="384" creationId="{95720FBA-6C65-41CF-AFEB-BC7CBDB116CA}"/>
          </ac:inkMkLst>
        </pc:inkChg>
        <pc:inkChg chg="add mod">
          <ac:chgData name="仁園 呂" userId="eef67f80-1e14-4c90-a22b-aad4575b3ef9" providerId="ADAL" clId="{E007D48F-F65A-4DB5-8EE3-999BD313FCBD}" dt="2020-05-31T03:15:25.207" v="1127"/>
          <ac:inkMkLst>
            <pc:docMk/>
            <pc:sldMk cId="0" sldId="333"/>
            <ac:inkMk id="385" creationId="{27545089-985E-420B-8AA2-D6C25C6BE270}"/>
          </ac:inkMkLst>
        </pc:inkChg>
        <pc:inkChg chg="add mod">
          <ac:chgData name="仁園 呂" userId="eef67f80-1e14-4c90-a22b-aad4575b3ef9" providerId="ADAL" clId="{E007D48F-F65A-4DB5-8EE3-999BD313FCBD}" dt="2020-05-31T03:15:25.207" v="1127"/>
          <ac:inkMkLst>
            <pc:docMk/>
            <pc:sldMk cId="0" sldId="333"/>
            <ac:inkMk id="386" creationId="{9539EE46-5E52-4D62-9E00-6718197971E9}"/>
          </ac:inkMkLst>
        </pc:inkChg>
        <pc:inkChg chg="add mod">
          <ac:chgData name="仁園 呂" userId="eef67f80-1e14-4c90-a22b-aad4575b3ef9" providerId="ADAL" clId="{E007D48F-F65A-4DB5-8EE3-999BD313FCBD}" dt="2020-05-31T03:15:25.207" v="1127"/>
          <ac:inkMkLst>
            <pc:docMk/>
            <pc:sldMk cId="0" sldId="333"/>
            <ac:inkMk id="388" creationId="{2C9AF1B7-8129-42B9-8E7D-506CCFC62CFE}"/>
          </ac:inkMkLst>
        </pc:inkChg>
        <pc:inkChg chg="add mod">
          <ac:chgData name="仁園 呂" userId="eef67f80-1e14-4c90-a22b-aad4575b3ef9" providerId="ADAL" clId="{E007D48F-F65A-4DB5-8EE3-999BD313FCBD}" dt="2020-05-31T03:15:25.207" v="1127"/>
          <ac:inkMkLst>
            <pc:docMk/>
            <pc:sldMk cId="0" sldId="333"/>
            <ac:inkMk id="389" creationId="{2190AACD-DC51-40F3-8B50-FCE72DA47D96}"/>
          </ac:inkMkLst>
        </pc:inkChg>
        <pc:inkChg chg="add mod">
          <ac:chgData name="仁園 呂" userId="eef67f80-1e14-4c90-a22b-aad4575b3ef9" providerId="ADAL" clId="{E007D48F-F65A-4DB5-8EE3-999BD313FCBD}" dt="2020-05-31T03:15:25.207" v="1127"/>
          <ac:inkMkLst>
            <pc:docMk/>
            <pc:sldMk cId="0" sldId="333"/>
            <ac:inkMk id="390" creationId="{E9B25B9A-9523-4537-A557-19202C0B1463}"/>
          </ac:inkMkLst>
        </pc:inkChg>
        <pc:inkChg chg="add mod">
          <ac:chgData name="仁園 呂" userId="eef67f80-1e14-4c90-a22b-aad4575b3ef9" providerId="ADAL" clId="{E007D48F-F65A-4DB5-8EE3-999BD313FCBD}" dt="2020-05-31T03:15:25.207" v="1127"/>
          <ac:inkMkLst>
            <pc:docMk/>
            <pc:sldMk cId="0" sldId="333"/>
            <ac:inkMk id="391" creationId="{2AE36BF3-A179-4E5B-8146-A0994CFB09E0}"/>
          </ac:inkMkLst>
        </pc:inkChg>
        <pc:inkChg chg="add mod">
          <ac:chgData name="仁園 呂" userId="eef67f80-1e14-4c90-a22b-aad4575b3ef9" providerId="ADAL" clId="{E007D48F-F65A-4DB5-8EE3-999BD313FCBD}" dt="2020-05-31T03:15:25.207" v="1127"/>
          <ac:inkMkLst>
            <pc:docMk/>
            <pc:sldMk cId="0" sldId="333"/>
            <ac:inkMk id="392" creationId="{CE4121EA-48FC-4AA3-B02A-D814FAEE23C3}"/>
          </ac:inkMkLst>
        </pc:inkChg>
        <pc:inkChg chg="add">
          <ac:chgData name="仁園 呂" userId="eef67f80-1e14-4c90-a22b-aad4575b3ef9" providerId="ADAL" clId="{E007D48F-F65A-4DB5-8EE3-999BD313FCBD}" dt="2020-05-31T03:15:26.013" v="1128" actId="9405"/>
          <ac:inkMkLst>
            <pc:docMk/>
            <pc:sldMk cId="0" sldId="333"/>
            <ac:inkMk id="395" creationId="{5FB482E2-C475-41B0-ACE0-66538700813A}"/>
          </ac:inkMkLst>
        </pc:inkChg>
        <pc:inkChg chg="add mod">
          <ac:chgData name="仁園 呂" userId="eef67f80-1e14-4c90-a22b-aad4575b3ef9" providerId="ADAL" clId="{E007D48F-F65A-4DB5-8EE3-999BD313FCBD}" dt="2020-05-31T03:15:36.045" v="1143"/>
          <ac:inkMkLst>
            <pc:docMk/>
            <pc:sldMk cId="0" sldId="333"/>
            <ac:inkMk id="396" creationId="{C42D7EF3-251E-4423-A1ED-8725D0D2FD03}"/>
          </ac:inkMkLst>
        </pc:inkChg>
        <pc:inkChg chg="add mod">
          <ac:chgData name="仁園 呂" userId="eef67f80-1e14-4c90-a22b-aad4575b3ef9" providerId="ADAL" clId="{E007D48F-F65A-4DB5-8EE3-999BD313FCBD}" dt="2020-05-31T03:15:36.045" v="1143"/>
          <ac:inkMkLst>
            <pc:docMk/>
            <pc:sldMk cId="0" sldId="333"/>
            <ac:inkMk id="397" creationId="{3996F441-49D5-4E78-B4DF-0414557659F8}"/>
          </ac:inkMkLst>
        </pc:inkChg>
        <pc:inkChg chg="add mod">
          <ac:chgData name="仁園 呂" userId="eef67f80-1e14-4c90-a22b-aad4575b3ef9" providerId="ADAL" clId="{E007D48F-F65A-4DB5-8EE3-999BD313FCBD}" dt="2020-05-31T03:15:36.045" v="1143"/>
          <ac:inkMkLst>
            <pc:docMk/>
            <pc:sldMk cId="0" sldId="333"/>
            <ac:inkMk id="398" creationId="{AE7D978B-B8AA-4AF9-8A2F-6D209C23F311}"/>
          </ac:inkMkLst>
        </pc:inkChg>
        <pc:inkChg chg="add mod">
          <ac:chgData name="仁園 呂" userId="eef67f80-1e14-4c90-a22b-aad4575b3ef9" providerId="ADAL" clId="{E007D48F-F65A-4DB5-8EE3-999BD313FCBD}" dt="2020-05-31T03:15:36.045" v="1143"/>
          <ac:inkMkLst>
            <pc:docMk/>
            <pc:sldMk cId="0" sldId="333"/>
            <ac:inkMk id="399" creationId="{1405C654-FBEC-40D0-9EDD-F958F76492B0}"/>
          </ac:inkMkLst>
        </pc:inkChg>
        <pc:inkChg chg="add mod">
          <ac:chgData name="仁園 呂" userId="eef67f80-1e14-4c90-a22b-aad4575b3ef9" providerId="ADAL" clId="{E007D48F-F65A-4DB5-8EE3-999BD313FCBD}" dt="2020-05-31T03:15:36.045" v="1143"/>
          <ac:inkMkLst>
            <pc:docMk/>
            <pc:sldMk cId="0" sldId="333"/>
            <ac:inkMk id="400" creationId="{B43626C6-5BE5-45D8-961D-8B8DAB73CABD}"/>
          </ac:inkMkLst>
        </pc:inkChg>
        <pc:inkChg chg="add mod">
          <ac:chgData name="仁園 呂" userId="eef67f80-1e14-4c90-a22b-aad4575b3ef9" providerId="ADAL" clId="{E007D48F-F65A-4DB5-8EE3-999BD313FCBD}" dt="2020-05-31T03:15:36.045" v="1143"/>
          <ac:inkMkLst>
            <pc:docMk/>
            <pc:sldMk cId="0" sldId="333"/>
            <ac:inkMk id="401" creationId="{606E6A5E-A9B7-41B1-B23E-0A6C7049DE95}"/>
          </ac:inkMkLst>
        </pc:inkChg>
        <pc:inkChg chg="add mod">
          <ac:chgData name="仁園 呂" userId="eef67f80-1e14-4c90-a22b-aad4575b3ef9" providerId="ADAL" clId="{E007D48F-F65A-4DB5-8EE3-999BD313FCBD}" dt="2020-05-31T03:15:36.045" v="1143"/>
          <ac:inkMkLst>
            <pc:docMk/>
            <pc:sldMk cId="0" sldId="333"/>
            <ac:inkMk id="402" creationId="{6BAA2A69-6337-40D6-8923-B87BA961E2AC}"/>
          </ac:inkMkLst>
        </pc:inkChg>
        <pc:inkChg chg="add mod">
          <ac:chgData name="仁園 呂" userId="eef67f80-1e14-4c90-a22b-aad4575b3ef9" providerId="ADAL" clId="{E007D48F-F65A-4DB5-8EE3-999BD313FCBD}" dt="2020-05-31T03:15:36.045" v="1143"/>
          <ac:inkMkLst>
            <pc:docMk/>
            <pc:sldMk cId="0" sldId="333"/>
            <ac:inkMk id="403" creationId="{9647C4E4-743E-4168-8882-2CF442C09F94}"/>
          </ac:inkMkLst>
        </pc:inkChg>
        <pc:inkChg chg="add mod">
          <ac:chgData name="仁園 呂" userId="eef67f80-1e14-4c90-a22b-aad4575b3ef9" providerId="ADAL" clId="{E007D48F-F65A-4DB5-8EE3-999BD313FCBD}" dt="2020-05-31T03:15:36.045" v="1143"/>
          <ac:inkMkLst>
            <pc:docMk/>
            <pc:sldMk cId="0" sldId="333"/>
            <ac:inkMk id="404" creationId="{3F9EC98D-7849-45E4-95DF-043C87C00AF2}"/>
          </ac:inkMkLst>
        </pc:inkChg>
        <pc:inkChg chg="add mod">
          <ac:chgData name="仁園 呂" userId="eef67f80-1e14-4c90-a22b-aad4575b3ef9" providerId="ADAL" clId="{E007D48F-F65A-4DB5-8EE3-999BD313FCBD}" dt="2020-05-31T03:15:36.045" v="1143"/>
          <ac:inkMkLst>
            <pc:docMk/>
            <pc:sldMk cId="0" sldId="333"/>
            <ac:inkMk id="405" creationId="{C4334E88-A898-4E29-AF17-EC6C0361DF46}"/>
          </ac:inkMkLst>
        </pc:inkChg>
        <pc:inkChg chg="add mod">
          <ac:chgData name="仁園 呂" userId="eef67f80-1e14-4c90-a22b-aad4575b3ef9" providerId="ADAL" clId="{E007D48F-F65A-4DB5-8EE3-999BD313FCBD}" dt="2020-05-31T03:15:36.045" v="1143"/>
          <ac:inkMkLst>
            <pc:docMk/>
            <pc:sldMk cId="0" sldId="333"/>
            <ac:inkMk id="406" creationId="{256F2942-8813-4DB3-8AA0-D90E01F92D94}"/>
          </ac:inkMkLst>
        </pc:inkChg>
        <pc:inkChg chg="add mod">
          <ac:chgData name="仁園 呂" userId="eef67f80-1e14-4c90-a22b-aad4575b3ef9" providerId="ADAL" clId="{E007D48F-F65A-4DB5-8EE3-999BD313FCBD}" dt="2020-05-31T03:15:36.045" v="1143"/>
          <ac:inkMkLst>
            <pc:docMk/>
            <pc:sldMk cId="0" sldId="333"/>
            <ac:inkMk id="407" creationId="{67BF5971-EB38-4FE6-901E-EDBD13F2140C}"/>
          </ac:inkMkLst>
        </pc:inkChg>
        <pc:inkChg chg="add mod">
          <ac:chgData name="仁園 呂" userId="eef67f80-1e14-4c90-a22b-aad4575b3ef9" providerId="ADAL" clId="{E007D48F-F65A-4DB5-8EE3-999BD313FCBD}" dt="2020-05-31T03:15:36.045" v="1143"/>
          <ac:inkMkLst>
            <pc:docMk/>
            <pc:sldMk cId="0" sldId="333"/>
            <ac:inkMk id="408" creationId="{06D49440-125E-4AC3-AB81-E67A054ADCE1}"/>
          </ac:inkMkLst>
        </pc:inkChg>
        <pc:inkChg chg="add mod">
          <ac:chgData name="仁園 呂" userId="eef67f80-1e14-4c90-a22b-aad4575b3ef9" providerId="ADAL" clId="{E007D48F-F65A-4DB5-8EE3-999BD313FCBD}" dt="2020-05-31T03:15:36.045" v="1143"/>
          <ac:inkMkLst>
            <pc:docMk/>
            <pc:sldMk cId="0" sldId="333"/>
            <ac:inkMk id="409" creationId="{9688C92C-65ED-47BC-A2B9-4130FB695A7C}"/>
          </ac:inkMkLst>
        </pc:inkChg>
        <pc:inkChg chg="add mod">
          <ac:chgData name="仁園 呂" userId="eef67f80-1e14-4c90-a22b-aad4575b3ef9" providerId="ADAL" clId="{E007D48F-F65A-4DB5-8EE3-999BD313FCBD}" dt="2020-05-31T03:16:00.376" v="1172"/>
          <ac:inkMkLst>
            <pc:docMk/>
            <pc:sldMk cId="0" sldId="333"/>
            <ac:inkMk id="413" creationId="{3C722817-8069-4509-B6D8-B9BFDB60A12E}"/>
          </ac:inkMkLst>
        </pc:inkChg>
        <pc:inkChg chg="add mod">
          <ac:chgData name="仁園 呂" userId="eef67f80-1e14-4c90-a22b-aad4575b3ef9" providerId="ADAL" clId="{E007D48F-F65A-4DB5-8EE3-999BD313FCBD}" dt="2020-05-31T03:16:00.376" v="1172"/>
          <ac:inkMkLst>
            <pc:docMk/>
            <pc:sldMk cId="0" sldId="333"/>
            <ac:inkMk id="414" creationId="{47528E0D-D419-4B97-B48B-F899A03CA449}"/>
          </ac:inkMkLst>
        </pc:inkChg>
        <pc:inkChg chg="add mod">
          <ac:chgData name="仁園 呂" userId="eef67f80-1e14-4c90-a22b-aad4575b3ef9" providerId="ADAL" clId="{E007D48F-F65A-4DB5-8EE3-999BD313FCBD}" dt="2020-05-31T03:16:00.376" v="1172"/>
          <ac:inkMkLst>
            <pc:docMk/>
            <pc:sldMk cId="0" sldId="333"/>
            <ac:inkMk id="415" creationId="{F0D799FA-87B3-4E82-878A-A7D43BD2E8CA}"/>
          </ac:inkMkLst>
        </pc:inkChg>
        <pc:inkChg chg="add mod">
          <ac:chgData name="仁園 呂" userId="eef67f80-1e14-4c90-a22b-aad4575b3ef9" providerId="ADAL" clId="{E007D48F-F65A-4DB5-8EE3-999BD313FCBD}" dt="2020-05-31T03:16:00.376" v="1172"/>
          <ac:inkMkLst>
            <pc:docMk/>
            <pc:sldMk cId="0" sldId="333"/>
            <ac:inkMk id="416" creationId="{05763E2C-4886-44DF-9ECA-7C6517194969}"/>
          </ac:inkMkLst>
        </pc:inkChg>
        <pc:inkChg chg="add mod">
          <ac:chgData name="仁園 呂" userId="eef67f80-1e14-4c90-a22b-aad4575b3ef9" providerId="ADAL" clId="{E007D48F-F65A-4DB5-8EE3-999BD313FCBD}" dt="2020-05-31T03:16:00.376" v="1172"/>
          <ac:inkMkLst>
            <pc:docMk/>
            <pc:sldMk cId="0" sldId="333"/>
            <ac:inkMk id="418" creationId="{6B703D47-F01D-46FD-8584-E2EBD3A873F9}"/>
          </ac:inkMkLst>
        </pc:inkChg>
        <pc:inkChg chg="add mod">
          <ac:chgData name="仁園 呂" userId="eef67f80-1e14-4c90-a22b-aad4575b3ef9" providerId="ADAL" clId="{E007D48F-F65A-4DB5-8EE3-999BD313FCBD}" dt="2020-05-31T03:16:00.376" v="1172"/>
          <ac:inkMkLst>
            <pc:docMk/>
            <pc:sldMk cId="0" sldId="333"/>
            <ac:inkMk id="419" creationId="{70D00903-7487-4AC7-A444-49C01366ED6C}"/>
          </ac:inkMkLst>
        </pc:inkChg>
        <pc:inkChg chg="add mod">
          <ac:chgData name="仁園 呂" userId="eef67f80-1e14-4c90-a22b-aad4575b3ef9" providerId="ADAL" clId="{E007D48F-F65A-4DB5-8EE3-999BD313FCBD}" dt="2020-05-31T03:16:00.376" v="1172"/>
          <ac:inkMkLst>
            <pc:docMk/>
            <pc:sldMk cId="0" sldId="333"/>
            <ac:inkMk id="420" creationId="{2920C42D-385F-4076-8780-F0F62E82778F}"/>
          </ac:inkMkLst>
        </pc:inkChg>
        <pc:inkChg chg="add mod">
          <ac:chgData name="仁園 呂" userId="eef67f80-1e14-4c90-a22b-aad4575b3ef9" providerId="ADAL" clId="{E007D48F-F65A-4DB5-8EE3-999BD313FCBD}" dt="2020-05-31T03:16:00.376" v="1172"/>
          <ac:inkMkLst>
            <pc:docMk/>
            <pc:sldMk cId="0" sldId="333"/>
            <ac:inkMk id="421" creationId="{4CD5C6FC-0A85-49FE-B9CD-4679EB68E318}"/>
          </ac:inkMkLst>
        </pc:inkChg>
        <pc:inkChg chg="add mod">
          <ac:chgData name="仁園 呂" userId="eef67f80-1e14-4c90-a22b-aad4575b3ef9" providerId="ADAL" clId="{E007D48F-F65A-4DB5-8EE3-999BD313FCBD}" dt="2020-05-31T03:16:00.376" v="1172"/>
          <ac:inkMkLst>
            <pc:docMk/>
            <pc:sldMk cId="0" sldId="333"/>
            <ac:inkMk id="422" creationId="{EFE83F3D-C73B-4DF8-8FB4-A621AD579F79}"/>
          </ac:inkMkLst>
        </pc:inkChg>
        <pc:inkChg chg="add mod">
          <ac:chgData name="仁園 呂" userId="eef67f80-1e14-4c90-a22b-aad4575b3ef9" providerId="ADAL" clId="{E007D48F-F65A-4DB5-8EE3-999BD313FCBD}" dt="2020-05-31T03:16:00.376" v="1172"/>
          <ac:inkMkLst>
            <pc:docMk/>
            <pc:sldMk cId="0" sldId="333"/>
            <ac:inkMk id="423" creationId="{4EAA94DE-12EB-4BB3-BBD7-58B1709C5BFF}"/>
          </ac:inkMkLst>
        </pc:inkChg>
        <pc:inkChg chg="add mod">
          <ac:chgData name="仁園 呂" userId="eef67f80-1e14-4c90-a22b-aad4575b3ef9" providerId="ADAL" clId="{E007D48F-F65A-4DB5-8EE3-999BD313FCBD}" dt="2020-05-31T03:16:00.376" v="1172"/>
          <ac:inkMkLst>
            <pc:docMk/>
            <pc:sldMk cId="0" sldId="333"/>
            <ac:inkMk id="425" creationId="{2AE7B53B-2D38-4BF2-97E7-A34B90C232E5}"/>
          </ac:inkMkLst>
        </pc:inkChg>
        <pc:inkChg chg="add mod">
          <ac:chgData name="仁園 呂" userId="eef67f80-1e14-4c90-a22b-aad4575b3ef9" providerId="ADAL" clId="{E007D48F-F65A-4DB5-8EE3-999BD313FCBD}" dt="2020-05-31T03:16:00.376" v="1172"/>
          <ac:inkMkLst>
            <pc:docMk/>
            <pc:sldMk cId="0" sldId="333"/>
            <ac:inkMk id="426" creationId="{669B4B94-21D9-4D1F-90E9-4E78704CD606}"/>
          </ac:inkMkLst>
        </pc:inkChg>
        <pc:inkChg chg="add mod">
          <ac:chgData name="仁園 呂" userId="eef67f80-1e14-4c90-a22b-aad4575b3ef9" providerId="ADAL" clId="{E007D48F-F65A-4DB5-8EE3-999BD313FCBD}" dt="2020-05-31T03:16:00.376" v="1172"/>
          <ac:inkMkLst>
            <pc:docMk/>
            <pc:sldMk cId="0" sldId="333"/>
            <ac:inkMk id="427" creationId="{16A5B757-FC8F-4759-A32D-4126EF8BD899}"/>
          </ac:inkMkLst>
        </pc:inkChg>
        <pc:inkChg chg="add mod">
          <ac:chgData name="仁園 呂" userId="eef67f80-1e14-4c90-a22b-aad4575b3ef9" providerId="ADAL" clId="{E007D48F-F65A-4DB5-8EE3-999BD313FCBD}" dt="2020-05-31T03:16:00.376" v="1172"/>
          <ac:inkMkLst>
            <pc:docMk/>
            <pc:sldMk cId="0" sldId="333"/>
            <ac:inkMk id="429" creationId="{CD1385E6-3365-470B-9C3E-F57B9353C732}"/>
          </ac:inkMkLst>
        </pc:inkChg>
        <pc:inkChg chg="add mod">
          <ac:chgData name="仁園 呂" userId="eef67f80-1e14-4c90-a22b-aad4575b3ef9" providerId="ADAL" clId="{E007D48F-F65A-4DB5-8EE3-999BD313FCBD}" dt="2020-05-31T03:16:00.376" v="1172"/>
          <ac:inkMkLst>
            <pc:docMk/>
            <pc:sldMk cId="0" sldId="333"/>
            <ac:inkMk id="431" creationId="{C272E9D0-AF84-456B-8D5D-7019DCBE865D}"/>
          </ac:inkMkLst>
        </pc:inkChg>
        <pc:inkChg chg="add mod">
          <ac:chgData name="仁園 呂" userId="eef67f80-1e14-4c90-a22b-aad4575b3ef9" providerId="ADAL" clId="{E007D48F-F65A-4DB5-8EE3-999BD313FCBD}" dt="2020-05-31T03:16:00.376" v="1172"/>
          <ac:inkMkLst>
            <pc:docMk/>
            <pc:sldMk cId="0" sldId="333"/>
            <ac:inkMk id="432" creationId="{6C0CB38C-9E28-4CA6-9FCD-2FB190F7FB2B}"/>
          </ac:inkMkLst>
        </pc:inkChg>
        <pc:inkChg chg="add mod">
          <ac:chgData name="仁園 呂" userId="eef67f80-1e14-4c90-a22b-aad4575b3ef9" providerId="ADAL" clId="{E007D48F-F65A-4DB5-8EE3-999BD313FCBD}" dt="2020-05-31T03:16:00.376" v="1172"/>
          <ac:inkMkLst>
            <pc:docMk/>
            <pc:sldMk cId="0" sldId="333"/>
            <ac:inkMk id="433" creationId="{E52E2DEC-233A-4C47-8233-1B8E0D7F27F6}"/>
          </ac:inkMkLst>
        </pc:inkChg>
        <pc:inkChg chg="add mod">
          <ac:chgData name="仁園 呂" userId="eef67f80-1e14-4c90-a22b-aad4575b3ef9" providerId="ADAL" clId="{E007D48F-F65A-4DB5-8EE3-999BD313FCBD}" dt="2020-05-31T03:16:00.376" v="1172"/>
          <ac:inkMkLst>
            <pc:docMk/>
            <pc:sldMk cId="0" sldId="333"/>
            <ac:inkMk id="435" creationId="{82D7AB67-B64E-45C1-A5D5-FB276AB758E4}"/>
          </ac:inkMkLst>
        </pc:inkChg>
        <pc:inkChg chg="add mod">
          <ac:chgData name="仁園 呂" userId="eef67f80-1e14-4c90-a22b-aad4575b3ef9" providerId="ADAL" clId="{E007D48F-F65A-4DB5-8EE3-999BD313FCBD}" dt="2020-05-31T03:16:00.376" v="1172"/>
          <ac:inkMkLst>
            <pc:docMk/>
            <pc:sldMk cId="0" sldId="333"/>
            <ac:inkMk id="436" creationId="{CE6622BB-E50D-411C-982E-6A85C884455E}"/>
          </ac:inkMkLst>
        </pc:inkChg>
        <pc:inkChg chg="add mod">
          <ac:chgData name="仁園 呂" userId="eef67f80-1e14-4c90-a22b-aad4575b3ef9" providerId="ADAL" clId="{E007D48F-F65A-4DB5-8EE3-999BD313FCBD}" dt="2020-05-31T03:16:00.376" v="1172"/>
          <ac:inkMkLst>
            <pc:docMk/>
            <pc:sldMk cId="0" sldId="333"/>
            <ac:inkMk id="437" creationId="{EF312CA6-89E9-4763-819C-635947E2AA35}"/>
          </ac:inkMkLst>
        </pc:inkChg>
        <pc:inkChg chg="add mod">
          <ac:chgData name="仁園 呂" userId="eef67f80-1e14-4c90-a22b-aad4575b3ef9" providerId="ADAL" clId="{E007D48F-F65A-4DB5-8EE3-999BD313FCBD}" dt="2020-05-31T03:16:00.376" v="1172"/>
          <ac:inkMkLst>
            <pc:docMk/>
            <pc:sldMk cId="0" sldId="333"/>
            <ac:inkMk id="439" creationId="{99AB801D-4750-41D4-AB80-579446C66687}"/>
          </ac:inkMkLst>
        </pc:inkChg>
        <pc:inkChg chg="add mod">
          <ac:chgData name="仁園 呂" userId="eef67f80-1e14-4c90-a22b-aad4575b3ef9" providerId="ADAL" clId="{E007D48F-F65A-4DB5-8EE3-999BD313FCBD}" dt="2020-05-31T03:16:00.376" v="1172"/>
          <ac:inkMkLst>
            <pc:docMk/>
            <pc:sldMk cId="0" sldId="333"/>
            <ac:inkMk id="440" creationId="{04517A0A-C91A-4F2E-A21D-84C3404A575A}"/>
          </ac:inkMkLst>
        </pc:inkChg>
        <pc:inkChg chg="add">
          <ac:chgData name="仁園 呂" userId="eef67f80-1e14-4c90-a22b-aad4575b3ef9" providerId="ADAL" clId="{E007D48F-F65A-4DB5-8EE3-999BD313FCBD}" dt="2020-05-31T03:16:04.414" v="1173" actId="9405"/>
          <ac:inkMkLst>
            <pc:docMk/>
            <pc:sldMk cId="0" sldId="333"/>
            <ac:inkMk id="442" creationId="{C27747C8-BF2C-484E-8000-DC05473D97AA}"/>
          </ac:inkMkLst>
        </pc:inkChg>
      </pc:sldChg>
      <pc:sldChg chg="addSp delSp modSp mod">
        <pc:chgData name="仁園 呂" userId="eef67f80-1e14-4c90-a22b-aad4575b3ef9" providerId="ADAL" clId="{E007D48F-F65A-4DB5-8EE3-999BD313FCBD}" dt="2020-05-31T07:06:56.730" v="5047"/>
        <pc:sldMkLst>
          <pc:docMk/>
          <pc:sldMk cId="0" sldId="334"/>
        </pc:sldMkLst>
        <pc:grpChg chg="del mod">
          <ac:chgData name="仁園 呂" userId="eef67f80-1e14-4c90-a22b-aad4575b3ef9" providerId="ADAL" clId="{E007D48F-F65A-4DB5-8EE3-999BD313FCBD}" dt="2020-05-31T07:04:00.737" v="4909"/>
          <ac:grpSpMkLst>
            <pc:docMk/>
            <pc:sldMk cId="0" sldId="334"/>
            <ac:grpSpMk id="11" creationId="{A32BB451-1223-4EFE-8672-64950422CA2B}"/>
          </ac:grpSpMkLst>
        </pc:grpChg>
        <pc:grpChg chg="mod">
          <ac:chgData name="仁園 呂" userId="eef67f80-1e14-4c90-a22b-aad4575b3ef9" providerId="ADAL" clId="{E007D48F-F65A-4DB5-8EE3-999BD313FCBD}" dt="2020-05-31T07:04:00.737" v="4909"/>
          <ac:grpSpMkLst>
            <pc:docMk/>
            <pc:sldMk cId="0" sldId="334"/>
            <ac:grpSpMk id="15" creationId="{DD953618-B918-4E77-833D-6065FED02C45}"/>
          </ac:grpSpMkLst>
        </pc:grpChg>
        <pc:grpChg chg="del mod">
          <ac:chgData name="仁園 呂" userId="eef67f80-1e14-4c90-a22b-aad4575b3ef9" providerId="ADAL" clId="{E007D48F-F65A-4DB5-8EE3-999BD313FCBD}" dt="2020-05-31T07:04:10.380" v="4915"/>
          <ac:grpSpMkLst>
            <pc:docMk/>
            <pc:sldMk cId="0" sldId="334"/>
            <ac:grpSpMk id="21" creationId="{580264C8-59FA-4EE1-968B-E63850C1CC51}"/>
          </ac:grpSpMkLst>
        </pc:grpChg>
        <pc:grpChg chg="del mod">
          <ac:chgData name="仁園 呂" userId="eef67f80-1e14-4c90-a22b-aad4575b3ef9" providerId="ADAL" clId="{E007D48F-F65A-4DB5-8EE3-999BD313FCBD}" dt="2020-05-31T07:04:14.478" v="4917"/>
          <ac:grpSpMkLst>
            <pc:docMk/>
            <pc:sldMk cId="0" sldId="334"/>
            <ac:grpSpMk id="22" creationId="{C531D1DA-ED80-497C-828A-3F41E7A271F3}"/>
          </ac:grpSpMkLst>
        </pc:grpChg>
        <pc:grpChg chg="mod">
          <ac:chgData name="仁園 呂" userId="eef67f80-1e14-4c90-a22b-aad4575b3ef9" providerId="ADAL" clId="{E007D48F-F65A-4DB5-8EE3-999BD313FCBD}" dt="2020-05-31T07:04:14.478" v="4917"/>
          <ac:grpSpMkLst>
            <pc:docMk/>
            <pc:sldMk cId="0" sldId="334"/>
            <ac:grpSpMk id="24" creationId="{190FB6F2-3289-4025-96C6-6CE9FA804575}"/>
          </ac:grpSpMkLst>
        </pc:grpChg>
        <pc:grpChg chg="del mod">
          <ac:chgData name="仁園 呂" userId="eef67f80-1e14-4c90-a22b-aad4575b3ef9" providerId="ADAL" clId="{E007D48F-F65A-4DB5-8EE3-999BD313FCBD}" dt="2020-05-31T07:04:19.832" v="4925"/>
          <ac:grpSpMkLst>
            <pc:docMk/>
            <pc:sldMk cId="0" sldId="334"/>
            <ac:grpSpMk id="30" creationId="{FFD4A985-8317-47D4-A501-7CD308AB41F8}"/>
          </ac:grpSpMkLst>
        </pc:grpChg>
        <pc:grpChg chg="mod">
          <ac:chgData name="仁園 呂" userId="eef67f80-1e14-4c90-a22b-aad4575b3ef9" providerId="ADAL" clId="{E007D48F-F65A-4DB5-8EE3-999BD313FCBD}" dt="2020-05-31T07:04:18.876" v="4923"/>
          <ac:grpSpMkLst>
            <pc:docMk/>
            <pc:sldMk cId="0" sldId="334"/>
            <ac:grpSpMk id="31" creationId="{1408AA06-DA5A-4FBC-9BC8-914259573C77}"/>
          </ac:grpSpMkLst>
        </pc:grpChg>
        <pc:grpChg chg="mod">
          <ac:chgData name="仁園 呂" userId="eef67f80-1e14-4c90-a22b-aad4575b3ef9" providerId="ADAL" clId="{E007D48F-F65A-4DB5-8EE3-999BD313FCBD}" dt="2020-05-31T07:04:19.832" v="4925"/>
          <ac:grpSpMkLst>
            <pc:docMk/>
            <pc:sldMk cId="0" sldId="334"/>
            <ac:grpSpMk id="33" creationId="{411C3AFB-E621-4C28-9C5A-72A656F6F7F6}"/>
          </ac:grpSpMkLst>
        </pc:grpChg>
        <pc:grpChg chg="del mod">
          <ac:chgData name="仁園 呂" userId="eef67f80-1e14-4c90-a22b-aad4575b3ef9" providerId="ADAL" clId="{E007D48F-F65A-4DB5-8EE3-999BD313FCBD}" dt="2020-05-31T07:04:36.641" v="4934"/>
          <ac:grpSpMkLst>
            <pc:docMk/>
            <pc:sldMk cId="0" sldId="334"/>
            <ac:grpSpMk id="42" creationId="{80631A56-85BE-4D94-83B8-B68380B1FB0B}"/>
          </ac:grpSpMkLst>
        </pc:grpChg>
        <pc:grpChg chg="mod">
          <ac:chgData name="仁園 呂" userId="eef67f80-1e14-4c90-a22b-aad4575b3ef9" providerId="ADAL" clId="{E007D48F-F65A-4DB5-8EE3-999BD313FCBD}" dt="2020-05-31T07:04:36.641" v="4934"/>
          <ac:grpSpMkLst>
            <pc:docMk/>
            <pc:sldMk cId="0" sldId="334"/>
            <ac:grpSpMk id="43" creationId="{6144FCA0-9756-4DC7-B427-D05C07EFE6CE}"/>
          </ac:grpSpMkLst>
        </pc:grpChg>
        <pc:grpChg chg="mod">
          <ac:chgData name="仁園 呂" userId="eef67f80-1e14-4c90-a22b-aad4575b3ef9" providerId="ADAL" clId="{E007D48F-F65A-4DB5-8EE3-999BD313FCBD}" dt="2020-05-31T07:04:41.172" v="4941"/>
          <ac:grpSpMkLst>
            <pc:docMk/>
            <pc:sldMk cId="0" sldId="334"/>
            <ac:grpSpMk id="50" creationId="{539EB271-31AB-4107-AFA4-70E542B78FA9}"/>
          </ac:grpSpMkLst>
        </pc:grpChg>
        <pc:grpChg chg="mod">
          <ac:chgData name="仁園 呂" userId="eef67f80-1e14-4c90-a22b-aad4575b3ef9" providerId="ADAL" clId="{E007D48F-F65A-4DB5-8EE3-999BD313FCBD}" dt="2020-05-31T07:04:41.172" v="4941"/>
          <ac:grpSpMkLst>
            <pc:docMk/>
            <pc:sldMk cId="0" sldId="334"/>
            <ac:grpSpMk id="51" creationId="{426C94EE-16A6-46B4-8FC7-70129E1B2526}"/>
          </ac:grpSpMkLst>
        </pc:grpChg>
        <pc:grpChg chg="del mod">
          <ac:chgData name="仁園 呂" userId="eef67f80-1e14-4c90-a22b-aad4575b3ef9" providerId="ADAL" clId="{E007D48F-F65A-4DB5-8EE3-999BD313FCBD}" dt="2020-05-31T07:04:56.113" v="4951"/>
          <ac:grpSpMkLst>
            <pc:docMk/>
            <pc:sldMk cId="0" sldId="334"/>
            <ac:grpSpMk id="61" creationId="{1E1A833C-9EE5-478B-9AF0-ED91AD201238}"/>
          </ac:grpSpMkLst>
        </pc:grpChg>
        <pc:grpChg chg="del mod">
          <ac:chgData name="仁園 呂" userId="eef67f80-1e14-4c90-a22b-aad4575b3ef9" providerId="ADAL" clId="{E007D48F-F65A-4DB5-8EE3-999BD313FCBD}" dt="2020-05-31T07:04:58.909" v="4955"/>
          <ac:grpSpMkLst>
            <pc:docMk/>
            <pc:sldMk cId="0" sldId="334"/>
            <ac:grpSpMk id="62" creationId="{33B140D4-2B90-4C65-98D9-DAF262652A7C}"/>
          </ac:grpSpMkLst>
        </pc:grpChg>
        <pc:grpChg chg="del mod">
          <ac:chgData name="仁園 呂" userId="eef67f80-1e14-4c90-a22b-aad4575b3ef9" providerId="ADAL" clId="{E007D48F-F65A-4DB5-8EE3-999BD313FCBD}" dt="2020-05-31T07:05:04.485" v="4965"/>
          <ac:grpSpMkLst>
            <pc:docMk/>
            <pc:sldMk cId="0" sldId="334"/>
            <ac:grpSpMk id="20483" creationId="{EF8C9870-1A75-4753-B2EE-92513844AB57}"/>
          </ac:grpSpMkLst>
        </pc:grpChg>
        <pc:grpChg chg="mod">
          <ac:chgData name="仁園 呂" userId="eef67f80-1e14-4c90-a22b-aad4575b3ef9" providerId="ADAL" clId="{E007D48F-F65A-4DB5-8EE3-999BD313FCBD}" dt="2020-05-31T07:04:58.909" v="4955"/>
          <ac:grpSpMkLst>
            <pc:docMk/>
            <pc:sldMk cId="0" sldId="334"/>
            <ac:grpSpMk id="20484" creationId="{3B808DC2-95C5-416A-ACBE-91F0B5662B3C}"/>
          </ac:grpSpMkLst>
        </pc:grpChg>
        <pc:grpChg chg="del mod">
          <ac:chgData name="仁園 呂" userId="eef67f80-1e14-4c90-a22b-aad4575b3ef9" providerId="ADAL" clId="{E007D48F-F65A-4DB5-8EE3-999BD313FCBD}" dt="2020-05-31T07:05:04.485" v="4965"/>
          <ac:grpSpMkLst>
            <pc:docMk/>
            <pc:sldMk cId="0" sldId="334"/>
            <ac:grpSpMk id="20490" creationId="{9BF38506-EEFC-4F6B-B42C-EADF500A97A1}"/>
          </ac:grpSpMkLst>
        </pc:grpChg>
        <pc:grpChg chg="mod">
          <ac:chgData name="仁園 呂" userId="eef67f80-1e14-4c90-a22b-aad4575b3ef9" providerId="ADAL" clId="{E007D48F-F65A-4DB5-8EE3-999BD313FCBD}" dt="2020-05-31T07:05:01.757" v="4961"/>
          <ac:grpSpMkLst>
            <pc:docMk/>
            <pc:sldMk cId="0" sldId="334"/>
            <ac:grpSpMk id="20491" creationId="{8FA1F2D9-4CBD-4812-89A9-4524AACACDC5}"/>
          </ac:grpSpMkLst>
        </pc:grpChg>
        <pc:grpChg chg="mod">
          <ac:chgData name="仁園 呂" userId="eef67f80-1e14-4c90-a22b-aad4575b3ef9" providerId="ADAL" clId="{E007D48F-F65A-4DB5-8EE3-999BD313FCBD}" dt="2020-05-31T07:05:04.485" v="4965"/>
          <ac:grpSpMkLst>
            <pc:docMk/>
            <pc:sldMk cId="0" sldId="334"/>
            <ac:grpSpMk id="20495" creationId="{886CE61A-A9C0-4D45-AD1A-695F6C2C87D0}"/>
          </ac:grpSpMkLst>
        </pc:grpChg>
        <pc:grpChg chg="mod">
          <ac:chgData name="仁園 呂" userId="eef67f80-1e14-4c90-a22b-aad4575b3ef9" providerId="ADAL" clId="{E007D48F-F65A-4DB5-8EE3-999BD313FCBD}" dt="2020-05-31T07:05:08.742" v="4973"/>
          <ac:grpSpMkLst>
            <pc:docMk/>
            <pc:sldMk cId="0" sldId="334"/>
            <ac:grpSpMk id="20503" creationId="{A1D56A33-0EC4-48B0-9536-8E0F0DDD4DDA}"/>
          </ac:grpSpMkLst>
        </pc:grpChg>
        <pc:grpChg chg="mod">
          <ac:chgData name="仁園 呂" userId="eef67f80-1e14-4c90-a22b-aad4575b3ef9" providerId="ADAL" clId="{E007D48F-F65A-4DB5-8EE3-999BD313FCBD}" dt="2020-05-31T07:05:08.742" v="4973"/>
          <ac:grpSpMkLst>
            <pc:docMk/>
            <pc:sldMk cId="0" sldId="334"/>
            <ac:grpSpMk id="20504" creationId="{92B02D53-FDB1-4802-87CD-3B5F58BEC311}"/>
          </ac:grpSpMkLst>
        </pc:grpChg>
        <pc:grpChg chg="mod">
          <ac:chgData name="仁園 呂" userId="eef67f80-1e14-4c90-a22b-aad4575b3ef9" providerId="ADAL" clId="{E007D48F-F65A-4DB5-8EE3-999BD313FCBD}" dt="2020-05-31T07:05:16.607" v="4978"/>
          <ac:grpSpMkLst>
            <pc:docMk/>
            <pc:sldMk cId="0" sldId="334"/>
            <ac:grpSpMk id="20509" creationId="{1FBAD39F-576C-43A5-9EFD-916CC228F2A4}"/>
          </ac:grpSpMkLst>
        </pc:grpChg>
        <pc:grpChg chg="mod">
          <ac:chgData name="仁園 呂" userId="eef67f80-1e14-4c90-a22b-aad4575b3ef9" providerId="ADAL" clId="{E007D48F-F65A-4DB5-8EE3-999BD313FCBD}" dt="2020-05-31T07:05:20.754" v="4984"/>
          <ac:grpSpMkLst>
            <pc:docMk/>
            <pc:sldMk cId="0" sldId="334"/>
            <ac:grpSpMk id="20515" creationId="{6839622A-257E-409F-B797-D961496906FE}"/>
          </ac:grpSpMkLst>
        </pc:grpChg>
        <pc:grpChg chg="mod">
          <ac:chgData name="仁園 呂" userId="eef67f80-1e14-4c90-a22b-aad4575b3ef9" providerId="ADAL" clId="{E007D48F-F65A-4DB5-8EE3-999BD313FCBD}" dt="2020-05-31T07:05:20.754" v="4984"/>
          <ac:grpSpMkLst>
            <pc:docMk/>
            <pc:sldMk cId="0" sldId="334"/>
            <ac:grpSpMk id="20516" creationId="{67651030-8585-4FF3-8BC2-C29485994FDA}"/>
          </ac:grpSpMkLst>
        </pc:grpChg>
        <pc:grpChg chg="mod">
          <ac:chgData name="仁園 呂" userId="eef67f80-1e14-4c90-a22b-aad4575b3ef9" providerId="ADAL" clId="{E007D48F-F65A-4DB5-8EE3-999BD313FCBD}" dt="2020-05-31T07:05:23.866" v="4990"/>
          <ac:grpSpMkLst>
            <pc:docMk/>
            <pc:sldMk cId="0" sldId="334"/>
            <ac:grpSpMk id="20522" creationId="{3B756FB1-3E23-4845-BC25-6817BD393917}"/>
          </ac:grpSpMkLst>
        </pc:grpChg>
        <pc:grpChg chg="mod">
          <ac:chgData name="仁園 呂" userId="eef67f80-1e14-4c90-a22b-aad4575b3ef9" providerId="ADAL" clId="{E007D48F-F65A-4DB5-8EE3-999BD313FCBD}" dt="2020-05-31T07:06:26.430" v="5019"/>
          <ac:grpSpMkLst>
            <pc:docMk/>
            <pc:sldMk cId="0" sldId="334"/>
            <ac:grpSpMk id="20551" creationId="{C6DF0991-28B2-49FB-9445-167040D44CBA}"/>
          </ac:grpSpMkLst>
        </pc:grpChg>
        <pc:grpChg chg="mod">
          <ac:chgData name="仁園 呂" userId="eef67f80-1e14-4c90-a22b-aad4575b3ef9" providerId="ADAL" clId="{E007D48F-F65A-4DB5-8EE3-999BD313FCBD}" dt="2020-05-31T07:06:26.430" v="5019"/>
          <ac:grpSpMkLst>
            <pc:docMk/>
            <pc:sldMk cId="0" sldId="334"/>
            <ac:grpSpMk id="20552" creationId="{59434BD7-068E-4C41-AEDB-E6FB7A6DB1AB}"/>
          </ac:grpSpMkLst>
        </pc:grpChg>
        <pc:grpChg chg="mod">
          <ac:chgData name="仁園 呂" userId="eef67f80-1e14-4c90-a22b-aad4575b3ef9" providerId="ADAL" clId="{E007D48F-F65A-4DB5-8EE3-999BD313FCBD}" dt="2020-05-31T07:06:26.430" v="5019"/>
          <ac:grpSpMkLst>
            <pc:docMk/>
            <pc:sldMk cId="0" sldId="334"/>
            <ac:grpSpMk id="20553" creationId="{ADCB8E11-C145-4C01-AEFF-9BE67B8F1822}"/>
          </ac:grpSpMkLst>
        </pc:grpChg>
        <pc:grpChg chg="mod">
          <ac:chgData name="仁園 呂" userId="eef67f80-1e14-4c90-a22b-aad4575b3ef9" providerId="ADAL" clId="{E007D48F-F65A-4DB5-8EE3-999BD313FCBD}" dt="2020-05-31T07:06:34.011" v="5024"/>
          <ac:grpSpMkLst>
            <pc:docMk/>
            <pc:sldMk cId="0" sldId="334"/>
            <ac:grpSpMk id="20558" creationId="{04A0F0DD-C550-44F9-8143-1834D8F2F5C8}"/>
          </ac:grpSpMkLst>
        </pc:grpChg>
        <pc:grpChg chg="mod">
          <ac:chgData name="仁園 呂" userId="eef67f80-1e14-4c90-a22b-aad4575b3ef9" providerId="ADAL" clId="{E007D48F-F65A-4DB5-8EE3-999BD313FCBD}" dt="2020-05-31T07:06:38.617" v="5030"/>
          <ac:grpSpMkLst>
            <pc:docMk/>
            <pc:sldMk cId="0" sldId="334"/>
            <ac:grpSpMk id="20564" creationId="{BACD4E95-0246-4067-BFB6-DC6430EFFECA}"/>
          </ac:grpSpMkLst>
        </pc:grpChg>
        <pc:grpChg chg="del mod">
          <ac:chgData name="仁園 呂" userId="eef67f80-1e14-4c90-a22b-aad4575b3ef9" providerId="ADAL" clId="{E007D48F-F65A-4DB5-8EE3-999BD313FCBD}" dt="2020-05-31T07:06:44.211" v="5037"/>
          <ac:grpSpMkLst>
            <pc:docMk/>
            <pc:sldMk cId="0" sldId="334"/>
            <ac:grpSpMk id="20566" creationId="{C47AC43D-B0EC-4C93-B5D5-976392CDC421}"/>
          </ac:grpSpMkLst>
        </pc:grpChg>
        <pc:grpChg chg="mod">
          <ac:chgData name="仁園 呂" userId="eef67f80-1e14-4c90-a22b-aad4575b3ef9" providerId="ADAL" clId="{E007D48F-F65A-4DB5-8EE3-999BD313FCBD}" dt="2020-05-31T07:06:44.211" v="5037"/>
          <ac:grpSpMkLst>
            <pc:docMk/>
            <pc:sldMk cId="0" sldId="334"/>
            <ac:grpSpMk id="20571" creationId="{3DF26014-95FC-4596-9B3A-8A769511AA6F}"/>
          </ac:grpSpMkLst>
        </pc:grpChg>
        <pc:grpChg chg="del mod">
          <ac:chgData name="仁園 呂" userId="eef67f80-1e14-4c90-a22b-aad4575b3ef9" providerId="ADAL" clId="{E007D48F-F65A-4DB5-8EE3-999BD313FCBD}" dt="2020-05-31T07:06:56.730" v="5047"/>
          <ac:grpSpMkLst>
            <pc:docMk/>
            <pc:sldMk cId="0" sldId="334"/>
            <ac:grpSpMk id="20578" creationId="{94A7CAC1-911E-4998-AB2B-0105D1A8DCF5}"/>
          </ac:grpSpMkLst>
        </pc:grpChg>
        <pc:grpChg chg="mod">
          <ac:chgData name="仁園 呂" userId="eef67f80-1e14-4c90-a22b-aad4575b3ef9" providerId="ADAL" clId="{E007D48F-F65A-4DB5-8EE3-999BD313FCBD}" dt="2020-05-31T07:06:56.730" v="5047"/>
          <ac:grpSpMkLst>
            <pc:docMk/>
            <pc:sldMk cId="0" sldId="334"/>
            <ac:grpSpMk id="20581" creationId="{24B7AEA8-9B33-457D-8FA1-940F0BD25B9D}"/>
          </ac:grpSpMkLst>
        </pc:grpChg>
        <pc:picChg chg="mod">
          <ac:chgData name="仁園 呂" userId="eef67f80-1e14-4c90-a22b-aad4575b3ef9" providerId="ADAL" clId="{E007D48F-F65A-4DB5-8EE3-999BD313FCBD}" dt="2020-05-31T07:03:42.694" v="4899" actId="14100"/>
          <ac:picMkLst>
            <pc:docMk/>
            <pc:sldMk cId="0" sldId="334"/>
            <ac:picMk id="6" creationId="{00000000-0000-0000-0000-000000000000}"/>
          </ac:picMkLst>
        </pc:picChg>
        <pc:inkChg chg="add">
          <ac:chgData name="仁園 呂" userId="eef67f80-1e14-4c90-a22b-aad4575b3ef9" providerId="ADAL" clId="{E007D48F-F65A-4DB5-8EE3-999BD313FCBD}" dt="2020-05-31T07:03:52.345" v="4900" actId="9405"/>
          <ac:inkMkLst>
            <pc:docMk/>
            <pc:sldMk cId="0" sldId="334"/>
            <ac:inkMk id="3" creationId="{34B586D3-05AE-4BF1-BF80-F17DE8B109E0}"/>
          </ac:inkMkLst>
        </pc:inkChg>
        <pc:inkChg chg="add mod">
          <ac:chgData name="仁園 呂" userId="eef67f80-1e14-4c90-a22b-aad4575b3ef9" providerId="ADAL" clId="{E007D48F-F65A-4DB5-8EE3-999BD313FCBD}" dt="2020-05-31T07:04:00.737" v="4909"/>
          <ac:inkMkLst>
            <pc:docMk/>
            <pc:sldMk cId="0" sldId="334"/>
            <ac:inkMk id="4" creationId="{9A63A17E-2556-4745-B329-39D66EC0C644}"/>
          </ac:inkMkLst>
        </pc:inkChg>
        <pc:inkChg chg="add mod">
          <ac:chgData name="仁園 呂" userId="eef67f80-1e14-4c90-a22b-aad4575b3ef9" providerId="ADAL" clId="{E007D48F-F65A-4DB5-8EE3-999BD313FCBD}" dt="2020-05-31T07:04:00.737" v="4909"/>
          <ac:inkMkLst>
            <pc:docMk/>
            <pc:sldMk cId="0" sldId="334"/>
            <ac:inkMk id="8" creationId="{C98B8D7C-4D76-4FCD-AF8D-849AF76003B3}"/>
          </ac:inkMkLst>
        </pc:inkChg>
        <pc:inkChg chg="add mod">
          <ac:chgData name="仁園 呂" userId="eef67f80-1e14-4c90-a22b-aad4575b3ef9" providerId="ADAL" clId="{E007D48F-F65A-4DB5-8EE3-999BD313FCBD}" dt="2020-05-31T07:04:00.737" v="4909"/>
          <ac:inkMkLst>
            <pc:docMk/>
            <pc:sldMk cId="0" sldId="334"/>
            <ac:inkMk id="9" creationId="{E61A4C1C-850F-4789-AA09-17A3969242E1}"/>
          </ac:inkMkLst>
        </pc:inkChg>
        <pc:inkChg chg="add mod">
          <ac:chgData name="仁園 呂" userId="eef67f80-1e14-4c90-a22b-aad4575b3ef9" providerId="ADAL" clId="{E007D48F-F65A-4DB5-8EE3-999BD313FCBD}" dt="2020-05-31T07:04:00.737" v="4909"/>
          <ac:inkMkLst>
            <pc:docMk/>
            <pc:sldMk cId="0" sldId="334"/>
            <ac:inkMk id="10" creationId="{D38B5C0C-62D2-49DE-8D08-DE5EF3A880A9}"/>
          </ac:inkMkLst>
        </pc:inkChg>
        <pc:inkChg chg="add mod">
          <ac:chgData name="仁園 呂" userId="eef67f80-1e14-4c90-a22b-aad4575b3ef9" providerId="ADAL" clId="{E007D48F-F65A-4DB5-8EE3-999BD313FCBD}" dt="2020-05-31T07:04:00.737" v="4909"/>
          <ac:inkMkLst>
            <pc:docMk/>
            <pc:sldMk cId="0" sldId="334"/>
            <ac:inkMk id="12" creationId="{49DDADE9-D321-4280-8D65-C832DF82683B}"/>
          </ac:inkMkLst>
        </pc:inkChg>
        <pc:inkChg chg="add mod">
          <ac:chgData name="仁園 呂" userId="eef67f80-1e14-4c90-a22b-aad4575b3ef9" providerId="ADAL" clId="{E007D48F-F65A-4DB5-8EE3-999BD313FCBD}" dt="2020-05-31T07:04:00.737" v="4909"/>
          <ac:inkMkLst>
            <pc:docMk/>
            <pc:sldMk cId="0" sldId="334"/>
            <ac:inkMk id="13" creationId="{37F30E29-74CD-49B6-9839-0ABF83605A3B}"/>
          </ac:inkMkLst>
        </pc:inkChg>
        <pc:inkChg chg="add">
          <ac:chgData name="仁園 呂" userId="eef67f80-1e14-4c90-a22b-aad4575b3ef9" providerId="ADAL" clId="{E007D48F-F65A-4DB5-8EE3-999BD313FCBD}" dt="2020-05-31T07:04:00.193" v="4908" actId="9405"/>
          <ac:inkMkLst>
            <pc:docMk/>
            <pc:sldMk cId="0" sldId="334"/>
            <ac:inkMk id="14" creationId="{7C3ED221-A8D0-4370-A33C-CAD569B9DBCD}"/>
          </ac:inkMkLst>
        </pc:inkChg>
        <pc:inkChg chg="add mod">
          <ac:chgData name="仁園 呂" userId="eef67f80-1e14-4c90-a22b-aad4575b3ef9" providerId="ADAL" clId="{E007D48F-F65A-4DB5-8EE3-999BD313FCBD}" dt="2020-05-31T07:04:14.478" v="4917"/>
          <ac:inkMkLst>
            <pc:docMk/>
            <pc:sldMk cId="0" sldId="334"/>
            <ac:inkMk id="16" creationId="{52F9917B-9284-40BD-A734-763B2ADA540A}"/>
          </ac:inkMkLst>
        </pc:inkChg>
        <pc:inkChg chg="add mod">
          <ac:chgData name="仁園 呂" userId="eef67f80-1e14-4c90-a22b-aad4575b3ef9" providerId="ADAL" clId="{E007D48F-F65A-4DB5-8EE3-999BD313FCBD}" dt="2020-05-31T07:04:14.478" v="4917"/>
          <ac:inkMkLst>
            <pc:docMk/>
            <pc:sldMk cId="0" sldId="334"/>
            <ac:inkMk id="17" creationId="{688AB71F-242D-432B-9DC5-617558C14774}"/>
          </ac:inkMkLst>
        </pc:inkChg>
        <pc:inkChg chg="add mod">
          <ac:chgData name="仁園 呂" userId="eef67f80-1e14-4c90-a22b-aad4575b3ef9" providerId="ADAL" clId="{E007D48F-F65A-4DB5-8EE3-999BD313FCBD}" dt="2020-05-31T07:04:14.478" v="4917"/>
          <ac:inkMkLst>
            <pc:docMk/>
            <pc:sldMk cId="0" sldId="334"/>
            <ac:inkMk id="18" creationId="{66962BD8-393F-4B6C-B344-13193D2B1F13}"/>
          </ac:inkMkLst>
        </pc:inkChg>
        <pc:inkChg chg="add mod">
          <ac:chgData name="仁園 呂" userId="eef67f80-1e14-4c90-a22b-aad4575b3ef9" providerId="ADAL" clId="{E007D48F-F65A-4DB5-8EE3-999BD313FCBD}" dt="2020-05-31T07:04:14.478" v="4917"/>
          <ac:inkMkLst>
            <pc:docMk/>
            <pc:sldMk cId="0" sldId="334"/>
            <ac:inkMk id="19" creationId="{D2174D8A-A15E-4F83-AB8D-FB10FBB99212}"/>
          </ac:inkMkLst>
        </pc:inkChg>
        <pc:inkChg chg="add mod">
          <ac:chgData name="仁園 呂" userId="eef67f80-1e14-4c90-a22b-aad4575b3ef9" providerId="ADAL" clId="{E007D48F-F65A-4DB5-8EE3-999BD313FCBD}" dt="2020-05-31T07:04:14.478" v="4917"/>
          <ac:inkMkLst>
            <pc:docMk/>
            <pc:sldMk cId="0" sldId="334"/>
            <ac:inkMk id="20" creationId="{7FA70D1A-2DC5-4E0B-99B9-1573AF29B4B9}"/>
          </ac:inkMkLst>
        </pc:inkChg>
        <pc:inkChg chg="add mod">
          <ac:chgData name="仁園 呂" userId="eef67f80-1e14-4c90-a22b-aad4575b3ef9" providerId="ADAL" clId="{E007D48F-F65A-4DB5-8EE3-999BD313FCBD}" dt="2020-05-31T07:04:14.478" v="4917"/>
          <ac:inkMkLst>
            <pc:docMk/>
            <pc:sldMk cId="0" sldId="334"/>
            <ac:inkMk id="23" creationId="{166ED7D8-A27D-4CF9-ADBD-56855F8EDDC5}"/>
          </ac:inkMkLst>
        </pc:inkChg>
        <pc:inkChg chg="add mod">
          <ac:chgData name="仁園 呂" userId="eef67f80-1e14-4c90-a22b-aad4575b3ef9" providerId="ADAL" clId="{E007D48F-F65A-4DB5-8EE3-999BD313FCBD}" dt="2020-05-31T07:04:18.876" v="4923"/>
          <ac:inkMkLst>
            <pc:docMk/>
            <pc:sldMk cId="0" sldId="334"/>
            <ac:inkMk id="25" creationId="{E67260EA-C978-4096-8FD2-DD09245B0755}"/>
          </ac:inkMkLst>
        </pc:inkChg>
        <pc:inkChg chg="add mod">
          <ac:chgData name="仁園 呂" userId="eef67f80-1e14-4c90-a22b-aad4575b3ef9" providerId="ADAL" clId="{E007D48F-F65A-4DB5-8EE3-999BD313FCBD}" dt="2020-05-31T07:04:18.876" v="4923"/>
          <ac:inkMkLst>
            <pc:docMk/>
            <pc:sldMk cId="0" sldId="334"/>
            <ac:inkMk id="26" creationId="{7B93310E-E817-499D-8E61-3A61B06D2BEB}"/>
          </ac:inkMkLst>
        </pc:inkChg>
        <pc:inkChg chg="add mod">
          <ac:chgData name="仁園 呂" userId="eef67f80-1e14-4c90-a22b-aad4575b3ef9" providerId="ADAL" clId="{E007D48F-F65A-4DB5-8EE3-999BD313FCBD}" dt="2020-05-31T07:04:19.832" v="4925"/>
          <ac:inkMkLst>
            <pc:docMk/>
            <pc:sldMk cId="0" sldId="334"/>
            <ac:inkMk id="27" creationId="{A8BB1777-BE6E-4DCB-ADA3-AF62B5D0CDA1}"/>
          </ac:inkMkLst>
        </pc:inkChg>
        <pc:inkChg chg="add mod">
          <ac:chgData name="仁園 呂" userId="eef67f80-1e14-4c90-a22b-aad4575b3ef9" providerId="ADAL" clId="{E007D48F-F65A-4DB5-8EE3-999BD313FCBD}" dt="2020-05-31T07:04:19.832" v="4925"/>
          <ac:inkMkLst>
            <pc:docMk/>
            <pc:sldMk cId="0" sldId="334"/>
            <ac:inkMk id="28" creationId="{F31BBA93-94C9-4D2B-A6AC-205F2F18D8C4}"/>
          </ac:inkMkLst>
        </pc:inkChg>
        <pc:inkChg chg="add mod">
          <ac:chgData name="仁園 呂" userId="eef67f80-1e14-4c90-a22b-aad4575b3ef9" providerId="ADAL" clId="{E007D48F-F65A-4DB5-8EE3-999BD313FCBD}" dt="2020-05-31T07:04:19.832" v="4925"/>
          <ac:inkMkLst>
            <pc:docMk/>
            <pc:sldMk cId="0" sldId="334"/>
            <ac:inkMk id="29" creationId="{45DECA93-4FA9-4900-B7B8-9338AE9756C6}"/>
          </ac:inkMkLst>
        </pc:inkChg>
        <pc:inkChg chg="add mod">
          <ac:chgData name="仁園 呂" userId="eef67f80-1e14-4c90-a22b-aad4575b3ef9" providerId="ADAL" clId="{E007D48F-F65A-4DB5-8EE3-999BD313FCBD}" dt="2020-05-31T07:04:19.832" v="4925"/>
          <ac:inkMkLst>
            <pc:docMk/>
            <pc:sldMk cId="0" sldId="334"/>
            <ac:inkMk id="32" creationId="{19E23677-E4D7-4813-8343-E6C9ABFBE476}"/>
          </ac:inkMkLst>
        </pc:inkChg>
        <pc:inkChg chg="add">
          <ac:chgData name="仁園 呂" userId="eef67f80-1e14-4c90-a22b-aad4575b3ef9" providerId="ADAL" clId="{E007D48F-F65A-4DB5-8EE3-999BD313FCBD}" dt="2020-05-31T07:04:25.310" v="4926" actId="9405"/>
          <ac:inkMkLst>
            <pc:docMk/>
            <pc:sldMk cId="0" sldId="334"/>
            <ac:inkMk id="34" creationId="{CFC4D2B0-373E-4E56-8503-0DFB20BB40D4}"/>
          </ac:inkMkLst>
        </pc:inkChg>
        <pc:inkChg chg="add">
          <ac:chgData name="仁園 呂" userId="eef67f80-1e14-4c90-a22b-aad4575b3ef9" providerId="ADAL" clId="{E007D48F-F65A-4DB5-8EE3-999BD313FCBD}" dt="2020-05-31T07:04:28.770" v="4927" actId="9405"/>
          <ac:inkMkLst>
            <pc:docMk/>
            <pc:sldMk cId="0" sldId="334"/>
            <ac:inkMk id="35" creationId="{3F3466A4-06FF-47C0-857F-0E04B29E5EEA}"/>
          </ac:inkMkLst>
        </pc:inkChg>
        <pc:inkChg chg="add mod">
          <ac:chgData name="仁園 呂" userId="eef67f80-1e14-4c90-a22b-aad4575b3ef9" providerId="ADAL" clId="{E007D48F-F65A-4DB5-8EE3-999BD313FCBD}" dt="2020-05-31T07:04:36.641" v="4934"/>
          <ac:inkMkLst>
            <pc:docMk/>
            <pc:sldMk cId="0" sldId="334"/>
            <ac:inkMk id="36" creationId="{33E94F48-41A8-423A-A333-83DDF9C2D9F3}"/>
          </ac:inkMkLst>
        </pc:inkChg>
        <pc:inkChg chg="add mod">
          <ac:chgData name="仁園 呂" userId="eef67f80-1e14-4c90-a22b-aad4575b3ef9" providerId="ADAL" clId="{E007D48F-F65A-4DB5-8EE3-999BD313FCBD}" dt="2020-05-31T07:04:36.641" v="4934"/>
          <ac:inkMkLst>
            <pc:docMk/>
            <pc:sldMk cId="0" sldId="334"/>
            <ac:inkMk id="37" creationId="{88C83E2B-42E3-4F9B-AAA4-6D0BEC9FC9C5}"/>
          </ac:inkMkLst>
        </pc:inkChg>
        <pc:inkChg chg="add mod">
          <ac:chgData name="仁園 呂" userId="eef67f80-1e14-4c90-a22b-aad4575b3ef9" providerId="ADAL" clId="{E007D48F-F65A-4DB5-8EE3-999BD313FCBD}" dt="2020-05-31T07:04:36.641" v="4934"/>
          <ac:inkMkLst>
            <pc:docMk/>
            <pc:sldMk cId="0" sldId="334"/>
            <ac:inkMk id="38" creationId="{6DFBE406-5E82-4541-9E01-346A89941E0A}"/>
          </ac:inkMkLst>
        </pc:inkChg>
        <pc:inkChg chg="add mod">
          <ac:chgData name="仁園 呂" userId="eef67f80-1e14-4c90-a22b-aad4575b3ef9" providerId="ADAL" clId="{E007D48F-F65A-4DB5-8EE3-999BD313FCBD}" dt="2020-05-31T07:04:36.641" v="4934"/>
          <ac:inkMkLst>
            <pc:docMk/>
            <pc:sldMk cId="0" sldId="334"/>
            <ac:inkMk id="39" creationId="{1202D56A-7484-44D8-824D-16E73F1C376A}"/>
          </ac:inkMkLst>
        </pc:inkChg>
        <pc:inkChg chg="add mod">
          <ac:chgData name="仁園 呂" userId="eef67f80-1e14-4c90-a22b-aad4575b3ef9" providerId="ADAL" clId="{E007D48F-F65A-4DB5-8EE3-999BD313FCBD}" dt="2020-05-31T07:04:36.641" v="4934"/>
          <ac:inkMkLst>
            <pc:docMk/>
            <pc:sldMk cId="0" sldId="334"/>
            <ac:inkMk id="40" creationId="{53BB258F-BE66-43DB-8882-CE94BC5E2EEC}"/>
          </ac:inkMkLst>
        </pc:inkChg>
        <pc:inkChg chg="add mod">
          <ac:chgData name="仁園 呂" userId="eef67f80-1e14-4c90-a22b-aad4575b3ef9" providerId="ADAL" clId="{E007D48F-F65A-4DB5-8EE3-999BD313FCBD}" dt="2020-05-31T07:04:36.641" v="4934"/>
          <ac:inkMkLst>
            <pc:docMk/>
            <pc:sldMk cId="0" sldId="334"/>
            <ac:inkMk id="41" creationId="{B8AA46BE-9DBA-46E9-BF88-18ED051C6C59}"/>
          </ac:inkMkLst>
        </pc:inkChg>
        <pc:inkChg chg="add mod">
          <ac:chgData name="仁園 呂" userId="eef67f80-1e14-4c90-a22b-aad4575b3ef9" providerId="ADAL" clId="{E007D48F-F65A-4DB5-8EE3-999BD313FCBD}" dt="2020-05-31T07:04:41.172" v="4941"/>
          <ac:inkMkLst>
            <pc:docMk/>
            <pc:sldMk cId="0" sldId="334"/>
            <ac:inkMk id="44" creationId="{FB423FDB-5480-4E2E-B0E3-06A04BE3E9E0}"/>
          </ac:inkMkLst>
        </pc:inkChg>
        <pc:inkChg chg="add mod">
          <ac:chgData name="仁園 呂" userId="eef67f80-1e14-4c90-a22b-aad4575b3ef9" providerId="ADAL" clId="{E007D48F-F65A-4DB5-8EE3-999BD313FCBD}" dt="2020-05-31T07:04:41.172" v="4941"/>
          <ac:inkMkLst>
            <pc:docMk/>
            <pc:sldMk cId="0" sldId="334"/>
            <ac:inkMk id="45" creationId="{F776D398-7C05-4AC7-BBD1-39F026715D4A}"/>
          </ac:inkMkLst>
        </pc:inkChg>
        <pc:inkChg chg="add mod">
          <ac:chgData name="仁園 呂" userId="eef67f80-1e14-4c90-a22b-aad4575b3ef9" providerId="ADAL" clId="{E007D48F-F65A-4DB5-8EE3-999BD313FCBD}" dt="2020-05-31T07:04:41.172" v="4941"/>
          <ac:inkMkLst>
            <pc:docMk/>
            <pc:sldMk cId="0" sldId="334"/>
            <ac:inkMk id="46" creationId="{84962793-7124-424D-A322-C6175D0F8414}"/>
          </ac:inkMkLst>
        </pc:inkChg>
        <pc:inkChg chg="add mod">
          <ac:chgData name="仁園 呂" userId="eef67f80-1e14-4c90-a22b-aad4575b3ef9" providerId="ADAL" clId="{E007D48F-F65A-4DB5-8EE3-999BD313FCBD}" dt="2020-05-31T07:04:41.172" v="4941"/>
          <ac:inkMkLst>
            <pc:docMk/>
            <pc:sldMk cId="0" sldId="334"/>
            <ac:inkMk id="47" creationId="{C9DFF6B5-2934-4823-9339-A5B8CF032A14}"/>
          </ac:inkMkLst>
        </pc:inkChg>
        <pc:inkChg chg="add mod">
          <ac:chgData name="仁園 呂" userId="eef67f80-1e14-4c90-a22b-aad4575b3ef9" providerId="ADAL" clId="{E007D48F-F65A-4DB5-8EE3-999BD313FCBD}" dt="2020-05-31T07:04:41.172" v="4941"/>
          <ac:inkMkLst>
            <pc:docMk/>
            <pc:sldMk cId="0" sldId="334"/>
            <ac:inkMk id="48" creationId="{79A21DD6-DDA5-40B9-AF83-56B760E59C1D}"/>
          </ac:inkMkLst>
        </pc:inkChg>
        <pc:inkChg chg="add mod">
          <ac:chgData name="仁園 呂" userId="eef67f80-1e14-4c90-a22b-aad4575b3ef9" providerId="ADAL" clId="{E007D48F-F65A-4DB5-8EE3-999BD313FCBD}" dt="2020-05-31T07:04:41.172" v="4941"/>
          <ac:inkMkLst>
            <pc:docMk/>
            <pc:sldMk cId="0" sldId="334"/>
            <ac:inkMk id="49" creationId="{DCED4EBA-F535-4628-A8E8-7C08172D47CC}"/>
          </ac:inkMkLst>
        </pc:inkChg>
        <pc:inkChg chg="add">
          <ac:chgData name="仁園 呂" userId="eef67f80-1e14-4c90-a22b-aad4575b3ef9" providerId="ADAL" clId="{E007D48F-F65A-4DB5-8EE3-999BD313FCBD}" dt="2020-05-31T07:04:44.032" v="4942" actId="9405"/>
          <ac:inkMkLst>
            <pc:docMk/>
            <pc:sldMk cId="0" sldId="334"/>
            <ac:inkMk id="52" creationId="{087517C6-99EA-4F0C-9911-125D9CA2A004}"/>
          </ac:inkMkLst>
        </pc:inkChg>
        <pc:inkChg chg="add mod">
          <ac:chgData name="仁園 呂" userId="eef67f80-1e14-4c90-a22b-aad4575b3ef9" providerId="ADAL" clId="{E007D48F-F65A-4DB5-8EE3-999BD313FCBD}" dt="2020-05-31T07:04:58.909" v="4955"/>
          <ac:inkMkLst>
            <pc:docMk/>
            <pc:sldMk cId="0" sldId="334"/>
            <ac:inkMk id="53" creationId="{65C9CB47-67A7-4E74-A6C5-982024F9FC93}"/>
          </ac:inkMkLst>
        </pc:inkChg>
        <pc:inkChg chg="add mod">
          <ac:chgData name="仁園 呂" userId="eef67f80-1e14-4c90-a22b-aad4575b3ef9" providerId="ADAL" clId="{E007D48F-F65A-4DB5-8EE3-999BD313FCBD}" dt="2020-05-31T07:04:58.909" v="4955"/>
          <ac:inkMkLst>
            <pc:docMk/>
            <pc:sldMk cId="0" sldId="334"/>
            <ac:inkMk id="54" creationId="{040C9316-82A4-4F1E-B7E9-6C89C603908B}"/>
          </ac:inkMkLst>
        </pc:inkChg>
        <pc:inkChg chg="add mod">
          <ac:chgData name="仁園 呂" userId="eef67f80-1e14-4c90-a22b-aad4575b3ef9" providerId="ADAL" clId="{E007D48F-F65A-4DB5-8EE3-999BD313FCBD}" dt="2020-05-31T07:04:58.909" v="4955"/>
          <ac:inkMkLst>
            <pc:docMk/>
            <pc:sldMk cId="0" sldId="334"/>
            <ac:inkMk id="55" creationId="{A3CB6EBA-CC5A-418F-BC73-93B5A5FD5758}"/>
          </ac:inkMkLst>
        </pc:inkChg>
        <pc:inkChg chg="add mod">
          <ac:chgData name="仁園 呂" userId="eef67f80-1e14-4c90-a22b-aad4575b3ef9" providerId="ADAL" clId="{E007D48F-F65A-4DB5-8EE3-999BD313FCBD}" dt="2020-05-31T07:04:58.909" v="4955"/>
          <ac:inkMkLst>
            <pc:docMk/>
            <pc:sldMk cId="0" sldId="334"/>
            <ac:inkMk id="56" creationId="{F7F195C9-3EE7-4646-8DD6-A99E4BE6B655}"/>
          </ac:inkMkLst>
        </pc:inkChg>
        <pc:inkChg chg="add mod">
          <ac:chgData name="仁園 呂" userId="eef67f80-1e14-4c90-a22b-aad4575b3ef9" providerId="ADAL" clId="{E007D48F-F65A-4DB5-8EE3-999BD313FCBD}" dt="2020-05-31T07:04:58.909" v="4955"/>
          <ac:inkMkLst>
            <pc:docMk/>
            <pc:sldMk cId="0" sldId="334"/>
            <ac:inkMk id="57" creationId="{C075CBC0-CDBD-46C1-A8FE-93B054F2A428}"/>
          </ac:inkMkLst>
        </pc:inkChg>
        <pc:inkChg chg="add mod">
          <ac:chgData name="仁園 呂" userId="eef67f80-1e14-4c90-a22b-aad4575b3ef9" providerId="ADAL" clId="{E007D48F-F65A-4DB5-8EE3-999BD313FCBD}" dt="2020-05-31T07:04:58.909" v="4955"/>
          <ac:inkMkLst>
            <pc:docMk/>
            <pc:sldMk cId="0" sldId="334"/>
            <ac:inkMk id="58" creationId="{EA62D4AB-6D61-419D-99C4-C234B7DB7C52}"/>
          </ac:inkMkLst>
        </pc:inkChg>
        <pc:inkChg chg="add mod">
          <ac:chgData name="仁園 呂" userId="eef67f80-1e14-4c90-a22b-aad4575b3ef9" providerId="ADAL" clId="{E007D48F-F65A-4DB5-8EE3-999BD313FCBD}" dt="2020-05-31T07:04:58.909" v="4955"/>
          <ac:inkMkLst>
            <pc:docMk/>
            <pc:sldMk cId="0" sldId="334"/>
            <ac:inkMk id="59" creationId="{E91C815D-313C-46A4-A88B-84888F8AF23C}"/>
          </ac:inkMkLst>
        </pc:inkChg>
        <pc:inkChg chg="add mod">
          <ac:chgData name="仁園 呂" userId="eef67f80-1e14-4c90-a22b-aad4575b3ef9" providerId="ADAL" clId="{E007D48F-F65A-4DB5-8EE3-999BD313FCBD}" dt="2020-05-31T07:04:58.909" v="4955"/>
          <ac:inkMkLst>
            <pc:docMk/>
            <pc:sldMk cId="0" sldId="334"/>
            <ac:inkMk id="60" creationId="{7DE57140-056D-4F5C-8C78-62C68C5B6143}"/>
          </ac:inkMkLst>
        </pc:inkChg>
        <pc:inkChg chg="add mod">
          <ac:chgData name="仁園 呂" userId="eef67f80-1e14-4c90-a22b-aad4575b3ef9" providerId="ADAL" clId="{E007D48F-F65A-4DB5-8EE3-999BD313FCBD}" dt="2020-05-31T07:04:58.909" v="4955"/>
          <ac:inkMkLst>
            <pc:docMk/>
            <pc:sldMk cId="0" sldId="334"/>
            <ac:inkMk id="63" creationId="{7D85DC07-C203-42CD-AA07-1A067301DA3C}"/>
          </ac:inkMkLst>
        </pc:inkChg>
        <pc:inkChg chg="add mod">
          <ac:chgData name="仁園 呂" userId="eef67f80-1e14-4c90-a22b-aad4575b3ef9" providerId="ADAL" clId="{E007D48F-F65A-4DB5-8EE3-999BD313FCBD}" dt="2020-05-31T07:05:04.485" v="4965"/>
          <ac:inkMkLst>
            <pc:docMk/>
            <pc:sldMk cId="0" sldId="334"/>
            <ac:inkMk id="20480" creationId="{D1590355-FC46-4BA0-8D41-ED598A4A58DA}"/>
          </ac:inkMkLst>
        </pc:inkChg>
        <pc:inkChg chg="add mod">
          <ac:chgData name="仁園 呂" userId="eef67f80-1e14-4c90-a22b-aad4575b3ef9" providerId="ADAL" clId="{E007D48F-F65A-4DB5-8EE3-999BD313FCBD}" dt="2020-05-31T07:05:04.485" v="4965"/>
          <ac:inkMkLst>
            <pc:docMk/>
            <pc:sldMk cId="0" sldId="334"/>
            <ac:inkMk id="20481" creationId="{6F40DFA5-FA38-4336-8C70-F42DBB8A5BE9}"/>
          </ac:inkMkLst>
        </pc:inkChg>
        <pc:inkChg chg="add mod">
          <ac:chgData name="仁園 呂" userId="eef67f80-1e14-4c90-a22b-aad4575b3ef9" providerId="ADAL" clId="{E007D48F-F65A-4DB5-8EE3-999BD313FCBD}" dt="2020-05-31T07:05:01.757" v="4961"/>
          <ac:inkMkLst>
            <pc:docMk/>
            <pc:sldMk cId="0" sldId="334"/>
            <ac:inkMk id="20485" creationId="{E7E2EDF5-B646-4EE9-BCAC-D1E13ADA8584}"/>
          </ac:inkMkLst>
        </pc:inkChg>
        <pc:inkChg chg="add mod">
          <ac:chgData name="仁園 呂" userId="eef67f80-1e14-4c90-a22b-aad4575b3ef9" providerId="ADAL" clId="{E007D48F-F65A-4DB5-8EE3-999BD313FCBD}" dt="2020-05-31T07:05:01.757" v="4961"/>
          <ac:inkMkLst>
            <pc:docMk/>
            <pc:sldMk cId="0" sldId="334"/>
            <ac:inkMk id="20486" creationId="{4C68E5E5-F321-4598-86E7-1FE9BB4EB392}"/>
          </ac:inkMkLst>
        </pc:inkChg>
        <pc:inkChg chg="add mod">
          <ac:chgData name="仁園 呂" userId="eef67f80-1e14-4c90-a22b-aad4575b3ef9" providerId="ADAL" clId="{E007D48F-F65A-4DB5-8EE3-999BD313FCBD}" dt="2020-05-31T07:05:01.757" v="4961"/>
          <ac:inkMkLst>
            <pc:docMk/>
            <pc:sldMk cId="0" sldId="334"/>
            <ac:inkMk id="20487" creationId="{8E3B3825-21B7-4D3B-AD13-B4A234EBBEF3}"/>
          </ac:inkMkLst>
        </pc:inkChg>
        <pc:inkChg chg="add mod">
          <ac:chgData name="仁園 呂" userId="eef67f80-1e14-4c90-a22b-aad4575b3ef9" providerId="ADAL" clId="{E007D48F-F65A-4DB5-8EE3-999BD313FCBD}" dt="2020-05-31T07:05:04.485" v="4965"/>
          <ac:inkMkLst>
            <pc:docMk/>
            <pc:sldMk cId="0" sldId="334"/>
            <ac:inkMk id="20488" creationId="{CFC5C7CE-E6AF-462D-A289-A3788BAF51B5}"/>
          </ac:inkMkLst>
        </pc:inkChg>
        <pc:inkChg chg="add mod">
          <ac:chgData name="仁園 呂" userId="eef67f80-1e14-4c90-a22b-aad4575b3ef9" providerId="ADAL" clId="{E007D48F-F65A-4DB5-8EE3-999BD313FCBD}" dt="2020-05-31T07:05:04.485" v="4965"/>
          <ac:inkMkLst>
            <pc:docMk/>
            <pc:sldMk cId="0" sldId="334"/>
            <ac:inkMk id="20489" creationId="{5D54D938-BB2E-487D-8B60-59DDB4A7E42B}"/>
          </ac:inkMkLst>
        </pc:inkChg>
        <pc:inkChg chg="add mod">
          <ac:chgData name="仁園 呂" userId="eef67f80-1e14-4c90-a22b-aad4575b3ef9" providerId="ADAL" clId="{E007D48F-F65A-4DB5-8EE3-999BD313FCBD}" dt="2020-05-31T07:05:04.485" v="4965"/>
          <ac:inkMkLst>
            <pc:docMk/>
            <pc:sldMk cId="0" sldId="334"/>
            <ac:inkMk id="20492" creationId="{0F91B7AD-B41F-431E-9478-39026A1C76C9}"/>
          </ac:inkMkLst>
        </pc:inkChg>
        <pc:inkChg chg="add">
          <ac:chgData name="仁園 呂" userId="eef67f80-1e14-4c90-a22b-aad4575b3ef9" providerId="ADAL" clId="{E007D48F-F65A-4DB5-8EE3-999BD313FCBD}" dt="2020-05-31T07:05:03.446" v="4963" actId="9405"/>
          <ac:inkMkLst>
            <pc:docMk/>
            <pc:sldMk cId="0" sldId="334"/>
            <ac:inkMk id="20493" creationId="{896D3881-5A0D-415C-A796-ED793CC7B064}"/>
          </ac:inkMkLst>
        </pc:inkChg>
        <pc:inkChg chg="add mod">
          <ac:chgData name="仁園 呂" userId="eef67f80-1e14-4c90-a22b-aad4575b3ef9" providerId="ADAL" clId="{E007D48F-F65A-4DB5-8EE3-999BD313FCBD}" dt="2020-05-31T07:05:08.742" v="4973"/>
          <ac:inkMkLst>
            <pc:docMk/>
            <pc:sldMk cId="0" sldId="334"/>
            <ac:inkMk id="20494" creationId="{4B7AE8DF-6DE5-40B7-A22B-7DF68F4214DE}"/>
          </ac:inkMkLst>
        </pc:inkChg>
        <pc:inkChg chg="add mod">
          <ac:chgData name="仁園 呂" userId="eef67f80-1e14-4c90-a22b-aad4575b3ef9" providerId="ADAL" clId="{E007D48F-F65A-4DB5-8EE3-999BD313FCBD}" dt="2020-05-31T07:05:08.742" v="4973"/>
          <ac:inkMkLst>
            <pc:docMk/>
            <pc:sldMk cId="0" sldId="334"/>
            <ac:inkMk id="20496" creationId="{34263129-7A42-4374-A1B9-1319FDC1DBD2}"/>
          </ac:inkMkLst>
        </pc:inkChg>
        <pc:inkChg chg="add mod">
          <ac:chgData name="仁園 呂" userId="eef67f80-1e14-4c90-a22b-aad4575b3ef9" providerId="ADAL" clId="{E007D48F-F65A-4DB5-8EE3-999BD313FCBD}" dt="2020-05-31T07:05:08.742" v="4973"/>
          <ac:inkMkLst>
            <pc:docMk/>
            <pc:sldMk cId="0" sldId="334"/>
            <ac:inkMk id="20497" creationId="{CB58BF25-10A9-4809-B2AD-920FF33EDD24}"/>
          </ac:inkMkLst>
        </pc:inkChg>
        <pc:inkChg chg="add mod">
          <ac:chgData name="仁園 呂" userId="eef67f80-1e14-4c90-a22b-aad4575b3ef9" providerId="ADAL" clId="{E007D48F-F65A-4DB5-8EE3-999BD313FCBD}" dt="2020-05-31T07:05:08.742" v="4973"/>
          <ac:inkMkLst>
            <pc:docMk/>
            <pc:sldMk cId="0" sldId="334"/>
            <ac:inkMk id="20498" creationId="{55562E95-0029-4BE3-820D-5A21BDD4537C}"/>
          </ac:inkMkLst>
        </pc:inkChg>
        <pc:inkChg chg="add mod">
          <ac:chgData name="仁園 呂" userId="eef67f80-1e14-4c90-a22b-aad4575b3ef9" providerId="ADAL" clId="{E007D48F-F65A-4DB5-8EE3-999BD313FCBD}" dt="2020-05-31T07:05:08.742" v="4973"/>
          <ac:inkMkLst>
            <pc:docMk/>
            <pc:sldMk cId="0" sldId="334"/>
            <ac:inkMk id="20499" creationId="{BC90651C-DA32-41DF-ADF4-8849E6E3EE80}"/>
          </ac:inkMkLst>
        </pc:inkChg>
        <pc:inkChg chg="add mod">
          <ac:chgData name="仁園 呂" userId="eef67f80-1e14-4c90-a22b-aad4575b3ef9" providerId="ADAL" clId="{E007D48F-F65A-4DB5-8EE3-999BD313FCBD}" dt="2020-05-31T07:05:08.742" v="4973"/>
          <ac:inkMkLst>
            <pc:docMk/>
            <pc:sldMk cId="0" sldId="334"/>
            <ac:inkMk id="20500" creationId="{EBDC0969-8BB9-4DA6-8A9C-58FDDBCA8365}"/>
          </ac:inkMkLst>
        </pc:inkChg>
        <pc:inkChg chg="add mod">
          <ac:chgData name="仁園 呂" userId="eef67f80-1e14-4c90-a22b-aad4575b3ef9" providerId="ADAL" clId="{E007D48F-F65A-4DB5-8EE3-999BD313FCBD}" dt="2020-05-31T07:05:08.742" v="4973"/>
          <ac:inkMkLst>
            <pc:docMk/>
            <pc:sldMk cId="0" sldId="334"/>
            <ac:inkMk id="20501" creationId="{3A666E5E-F4AB-4E07-B931-6C1A1D3831BE}"/>
          </ac:inkMkLst>
        </pc:inkChg>
        <pc:inkChg chg="add mod">
          <ac:chgData name="仁園 呂" userId="eef67f80-1e14-4c90-a22b-aad4575b3ef9" providerId="ADAL" clId="{E007D48F-F65A-4DB5-8EE3-999BD313FCBD}" dt="2020-05-31T07:05:08.742" v="4973"/>
          <ac:inkMkLst>
            <pc:docMk/>
            <pc:sldMk cId="0" sldId="334"/>
            <ac:inkMk id="20502" creationId="{E208D413-1EEE-4B29-AAEE-8DD85B1701DD}"/>
          </ac:inkMkLst>
        </pc:inkChg>
        <pc:inkChg chg="add mod">
          <ac:chgData name="仁園 呂" userId="eef67f80-1e14-4c90-a22b-aad4575b3ef9" providerId="ADAL" clId="{E007D48F-F65A-4DB5-8EE3-999BD313FCBD}" dt="2020-05-31T07:05:16.607" v="4978"/>
          <ac:inkMkLst>
            <pc:docMk/>
            <pc:sldMk cId="0" sldId="334"/>
            <ac:inkMk id="20505" creationId="{CEAE66CA-E526-407C-BB10-13CD227DE370}"/>
          </ac:inkMkLst>
        </pc:inkChg>
        <pc:inkChg chg="add mod">
          <ac:chgData name="仁園 呂" userId="eef67f80-1e14-4c90-a22b-aad4575b3ef9" providerId="ADAL" clId="{E007D48F-F65A-4DB5-8EE3-999BD313FCBD}" dt="2020-05-31T07:05:16.607" v="4978"/>
          <ac:inkMkLst>
            <pc:docMk/>
            <pc:sldMk cId="0" sldId="334"/>
            <ac:inkMk id="20506" creationId="{B7091B9C-1482-44CD-A944-5AFDBC6E9438}"/>
          </ac:inkMkLst>
        </pc:inkChg>
        <pc:inkChg chg="add mod">
          <ac:chgData name="仁園 呂" userId="eef67f80-1e14-4c90-a22b-aad4575b3ef9" providerId="ADAL" clId="{E007D48F-F65A-4DB5-8EE3-999BD313FCBD}" dt="2020-05-31T07:05:16.607" v="4978"/>
          <ac:inkMkLst>
            <pc:docMk/>
            <pc:sldMk cId="0" sldId="334"/>
            <ac:inkMk id="20507" creationId="{8767486E-C995-4963-A532-346BB1F7EBC8}"/>
          </ac:inkMkLst>
        </pc:inkChg>
        <pc:inkChg chg="add mod">
          <ac:chgData name="仁園 呂" userId="eef67f80-1e14-4c90-a22b-aad4575b3ef9" providerId="ADAL" clId="{E007D48F-F65A-4DB5-8EE3-999BD313FCBD}" dt="2020-05-31T07:05:16.607" v="4978"/>
          <ac:inkMkLst>
            <pc:docMk/>
            <pc:sldMk cId="0" sldId="334"/>
            <ac:inkMk id="20508" creationId="{61817C57-6429-4E2D-A218-D840EB9A3FAE}"/>
          </ac:inkMkLst>
        </pc:inkChg>
        <pc:inkChg chg="add">
          <ac:chgData name="仁園 呂" userId="eef67f80-1e14-4c90-a22b-aad4575b3ef9" providerId="ADAL" clId="{E007D48F-F65A-4DB5-8EE3-999BD313FCBD}" dt="2020-05-31T07:05:17.316" v="4979" actId="9405"/>
          <ac:inkMkLst>
            <pc:docMk/>
            <pc:sldMk cId="0" sldId="334"/>
            <ac:inkMk id="20510" creationId="{5080D089-D635-46D0-A382-0F6987EDC905}"/>
          </ac:inkMkLst>
        </pc:inkChg>
        <pc:inkChg chg="add mod">
          <ac:chgData name="仁園 呂" userId="eef67f80-1e14-4c90-a22b-aad4575b3ef9" providerId="ADAL" clId="{E007D48F-F65A-4DB5-8EE3-999BD313FCBD}" dt="2020-05-31T07:05:20.754" v="4984"/>
          <ac:inkMkLst>
            <pc:docMk/>
            <pc:sldMk cId="0" sldId="334"/>
            <ac:inkMk id="20511" creationId="{7B50C7FB-481F-4CC4-B5C2-CE2CEB559606}"/>
          </ac:inkMkLst>
        </pc:inkChg>
        <pc:inkChg chg="add mod">
          <ac:chgData name="仁園 呂" userId="eef67f80-1e14-4c90-a22b-aad4575b3ef9" providerId="ADAL" clId="{E007D48F-F65A-4DB5-8EE3-999BD313FCBD}" dt="2020-05-31T07:05:20.754" v="4984"/>
          <ac:inkMkLst>
            <pc:docMk/>
            <pc:sldMk cId="0" sldId="334"/>
            <ac:inkMk id="20512" creationId="{E04311BB-EC34-489D-9441-3DE2578C1707}"/>
          </ac:inkMkLst>
        </pc:inkChg>
        <pc:inkChg chg="add mod">
          <ac:chgData name="仁園 呂" userId="eef67f80-1e14-4c90-a22b-aad4575b3ef9" providerId="ADAL" clId="{E007D48F-F65A-4DB5-8EE3-999BD313FCBD}" dt="2020-05-31T07:05:20.754" v="4984"/>
          <ac:inkMkLst>
            <pc:docMk/>
            <pc:sldMk cId="0" sldId="334"/>
            <ac:inkMk id="20513" creationId="{02383F03-3B45-4166-ACB9-917B6DFB9096}"/>
          </ac:inkMkLst>
        </pc:inkChg>
        <pc:inkChg chg="add mod">
          <ac:chgData name="仁園 呂" userId="eef67f80-1e14-4c90-a22b-aad4575b3ef9" providerId="ADAL" clId="{E007D48F-F65A-4DB5-8EE3-999BD313FCBD}" dt="2020-05-31T07:05:20.754" v="4984"/>
          <ac:inkMkLst>
            <pc:docMk/>
            <pc:sldMk cId="0" sldId="334"/>
            <ac:inkMk id="20514" creationId="{2F76DF45-939C-4955-A97B-8258BB104992}"/>
          </ac:inkMkLst>
        </pc:inkChg>
        <pc:inkChg chg="add mod">
          <ac:chgData name="仁園 呂" userId="eef67f80-1e14-4c90-a22b-aad4575b3ef9" providerId="ADAL" clId="{E007D48F-F65A-4DB5-8EE3-999BD313FCBD}" dt="2020-05-31T07:05:23.866" v="4990"/>
          <ac:inkMkLst>
            <pc:docMk/>
            <pc:sldMk cId="0" sldId="334"/>
            <ac:inkMk id="20517" creationId="{558093F9-F509-4945-83FB-F58438D60F3C}"/>
          </ac:inkMkLst>
        </pc:inkChg>
        <pc:inkChg chg="add mod">
          <ac:chgData name="仁園 呂" userId="eef67f80-1e14-4c90-a22b-aad4575b3ef9" providerId="ADAL" clId="{E007D48F-F65A-4DB5-8EE3-999BD313FCBD}" dt="2020-05-31T07:05:23.866" v="4990"/>
          <ac:inkMkLst>
            <pc:docMk/>
            <pc:sldMk cId="0" sldId="334"/>
            <ac:inkMk id="20518" creationId="{3E0ECACC-3C6C-4210-B8C0-6AE56628690C}"/>
          </ac:inkMkLst>
        </pc:inkChg>
        <pc:inkChg chg="add mod">
          <ac:chgData name="仁園 呂" userId="eef67f80-1e14-4c90-a22b-aad4575b3ef9" providerId="ADAL" clId="{E007D48F-F65A-4DB5-8EE3-999BD313FCBD}" dt="2020-05-31T07:05:23.866" v="4990"/>
          <ac:inkMkLst>
            <pc:docMk/>
            <pc:sldMk cId="0" sldId="334"/>
            <ac:inkMk id="20519" creationId="{E2CF0D45-5034-408C-9486-2A5B39F0C315}"/>
          </ac:inkMkLst>
        </pc:inkChg>
        <pc:inkChg chg="add mod">
          <ac:chgData name="仁園 呂" userId="eef67f80-1e14-4c90-a22b-aad4575b3ef9" providerId="ADAL" clId="{E007D48F-F65A-4DB5-8EE3-999BD313FCBD}" dt="2020-05-31T07:05:23.866" v="4990"/>
          <ac:inkMkLst>
            <pc:docMk/>
            <pc:sldMk cId="0" sldId="334"/>
            <ac:inkMk id="20520" creationId="{8E834EFA-E25F-48A4-B41D-63FE1E819E39}"/>
          </ac:inkMkLst>
        </pc:inkChg>
        <pc:inkChg chg="add mod">
          <ac:chgData name="仁園 呂" userId="eef67f80-1e14-4c90-a22b-aad4575b3ef9" providerId="ADAL" clId="{E007D48F-F65A-4DB5-8EE3-999BD313FCBD}" dt="2020-05-31T07:05:23.866" v="4990"/>
          <ac:inkMkLst>
            <pc:docMk/>
            <pc:sldMk cId="0" sldId="334"/>
            <ac:inkMk id="20521" creationId="{8E049B57-987F-44D3-ADF1-137CA664B1D2}"/>
          </ac:inkMkLst>
        </pc:inkChg>
        <pc:inkChg chg="add">
          <ac:chgData name="仁園 呂" userId="eef67f80-1e14-4c90-a22b-aad4575b3ef9" providerId="ADAL" clId="{E007D48F-F65A-4DB5-8EE3-999BD313FCBD}" dt="2020-05-31T07:05:49.818" v="4991" actId="9405"/>
          <ac:inkMkLst>
            <pc:docMk/>
            <pc:sldMk cId="0" sldId="334"/>
            <ac:inkMk id="20523" creationId="{30A15F50-890B-46AB-86E9-0AC72FF4C37D}"/>
          </ac:inkMkLst>
        </pc:inkChg>
        <pc:inkChg chg="add">
          <ac:chgData name="仁園 呂" userId="eef67f80-1e14-4c90-a22b-aad4575b3ef9" providerId="ADAL" clId="{E007D48F-F65A-4DB5-8EE3-999BD313FCBD}" dt="2020-05-31T07:06:02.587" v="4992" actId="9405"/>
          <ac:inkMkLst>
            <pc:docMk/>
            <pc:sldMk cId="0" sldId="334"/>
            <ac:inkMk id="20524" creationId="{859F486E-3B61-48C2-B21E-B586029D53FA}"/>
          </ac:inkMkLst>
        </pc:inkChg>
        <pc:inkChg chg="add mod">
          <ac:chgData name="仁園 呂" userId="eef67f80-1e14-4c90-a22b-aad4575b3ef9" providerId="ADAL" clId="{E007D48F-F65A-4DB5-8EE3-999BD313FCBD}" dt="2020-05-31T07:06:26.430" v="5019"/>
          <ac:inkMkLst>
            <pc:docMk/>
            <pc:sldMk cId="0" sldId="334"/>
            <ac:inkMk id="20525" creationId="{FF8C9D43-AA58-4993-B9A6-41C2636A55C2}"/>
          </ac:inkMkLst>
        </pc:inkChg>
        <pc:inkChg chg="add mod">
          <ac:chgData name="仁園 呂" userId="eef67f80-1e14-4c90-a22b-aad4575b3ef9" providerId="ADAL" clId="{E007D48F-F65A-4DB5-8EE3-999BD313FCBD}" dt="2020-05-31T07:06:26.430" v="5019"/>
          <ac:inkMkLst>
            <pc:docMk/>
            <pc:sldMk cId="0" sldId="334"/>
            <ac:inkMk id="20526" creationId="{CF15771B-D97A-4673-9B22-499364778EE2}"/>
          </ac:inkMkLst>
        </pc:inkChg>
        <pc:inkChg chg="add mod">
          <ac:chgData name="仁園 呂" userId="eef67f80-1e14-4c90-a22b-aad4575b3ef9" providerId="ADAL" clId="{E007D48F-F65A-4DB5-8EE3-999BD313FCBD}" dt="2020-05-31T07:06:26.430" v="5019"/>
          <ac:inkMkLst>
            <pc:docMk/>
            <pc:sldMk cId="0" sldId="334"/>
            <ac:inkMk id="20527" creationId="{3DBA0F2C-FDA2-44C0-A712-05E2213BB536}"/>
          </ac:inkMkLst>
        </pc:inkChg>
        <pc:inkChg chg="add mod">
          <ac:chgData name="仁園 呂" userId="eef67f80-1e14-4c90-a22b-aad4575b3ef9" providerId="ADAL" clId="{E007D48F-F65A-4DB5-8EE3-999BD313FCBD}" dt="2020-05-31T07:06:26.430" v="5019"/>
          <ac:inkMkLst>
            <pc:docMk/>
            <pc:sldMk cId="0" sldId="334"/>
            <ac:inkMk id="20528" creationId="{8CEB0E58-22E2-414F-BF7E-18B6ABD61BC4}"/>
          </ac:inkMkLst>
        </pc:inkChg>
        <pc:inkChg chg="add mod">
          <ac:chgData name="仁園 呂" userId="eef67f80-1e14-4c90-a22b-aad4575b3ef9" providerId="ADAL" clId="{E007D48F-F65A-4DB5-8EE3-999BD313FCBD}" dt="2020-05-31T07:06:26.430" v="5019"/>
          <ac:inkMkLst>
            <pc:docMk/>
            <pc:sldMk cId="0" sldId="334"/>
            <ac:inkMk id="20529" creationId="{C89C7F8B-3357-41D4-83A7-5A494F5C42F1}"/>
          </ac:inkMkLst>
        </pc:inkChg>
        <pc:inkChg chg="add mod">
          <ac:chgData name="仁園 呂" userId="eef67f80-1e14-4c90-a22b-aad4575b3ef9" providerId="ADAL" clId="{E007D48F-F65A-4DB5-8EE3-999BD313FCBD}" dt="2020-05-31T07:06:26.430" v="5019"/>
          <ac:inkMkLst>
            <pc:docMk/>
            <pc:sldMk cId="0" sldId="334"/>
            <ac:inkMk id="20530" creationId="{B9FCD064-5D33-4270-A03D-CD152B52D805}"/>
          </ac:inkMkLst>
        </pc:inkChg>
        <pc:inkChg chg="add mod">
          <ac:chgData name="仁園 呂" userId="eef67f80-1e14-4c90-a22b-aad4575b3ef9" providerId="ADAL" clId="{E007D48F-F65A-4DB5-8EE3-999BD313FCBD}" dt="2020-05-31T07:06:26.430" v="5019"/>
          <ac:inkMkLst>
            <pc:docMk/>
            <pc:sldMk cId="0" sldId="334"/>
            <ac:inkMk id="20531" creationId="{525CBF27-8DFF-4F09-A5FE-E8C053D04A85}"/>
          </ac:inkMkLst>
        </pc:inkChg>
        <pc:inkChg chg="add mod">
          <ac:chgData name="仁園 呂" userId="eef67f80-1e14-4c90-a22b-aad4575b3ef9" providerId="ADAL" clId="{E007D48F-F65A-4DB5-8EE3-999BD313FCBD}" dt="2020-05-31T07:06:26.430" v="5019"/>
          <ac:inkMkLst>
            <pc:docMk/>
            <pc:sldMk cId="0" sldId="334"/>
            <ac:inkMk id="20532" creationId="{C58AF1D8-0C55-470E-866E-559A452CEB5E}"/>
          </ac:inkMkLst>
        </pc:inkChg>
        <pc:inkChg chg="add mod">
          <ac:chgData name="仁園 呂" userId="eef67f80-1e14-4c90-a22b-aad4575b3ef9" providerId="ADAL" clId="{E007D48F-F65A-4DB5-8EE3-999BD313FCBD}" dt="2020-05-31T07:06:26.430" v="5019"/>
          <ac:inkMkLst>
            <pc:docMk/>
            <pc:sldMk cId="0" sldId="334"/>
            <ac:inkMk id="20533" creationId="{D2D0CDDD-DD98-4157-9B1D-4B14029CD068}"/>
          </ac:inkMkLst>
        </pc:inkChg>
        <pc:inkChg chg="add mod">
          <ac:chgData name="仁園 呂" userId="eef67f80-1e14-4c90-a22b-aad4575b3ef9" providerId="ADAL" clId="{E007D48F-F65A-4DB5-8EE3-999BD313FCBD}" dt="2020-05-31T07:06:26.430" v="5019"/>
          <ac:inkMkLst>
            <pc:docMk/>
            <pc:sldMk cId="0" sldId="334"/>
            <ac:inkMk id="20534" creationId="{0818CFAD-05E2-4CDB-9A4F-9355A0A84EF0}"/>
          </ac:inkMkLst>
        </pc:inkChg>
        <pc:inkChg chg="add mod">
          <ac:chgData name="仁園 呂" userId="eef67f80-1e14-4c90-a22b-aad4575b3ef9" providerId="ADAL" clId="{E007D48F-F65A-4DB5-8EE3-999BD313FCBD}" dt="2020-05-31T07:06:26.430" v="5019"/>
          <ac:inkMkLst>
            <pc:docMk/>
            <pc:sldMk cId="0" sldId="334"/>
            <ac:inkMk id="20535" creationId="{43A02C63-7411-476C-9F61-EC67CBC2F2AF}"/>
          </ac:inkMkLst>
        </pc:inkChg>
        <pc:inkChg chg="add mod">
          <ac:chgData name="仁園 呂" userId="eef67f80-1e14-4c90-a22b-aad4575b3ef9" providerId="ADAL" clId="{E007D48F-F65A-4DB5-8EE3-999BD313FCBD}" dt="2020-05-31T07:06:26.430" v="5019"/>
          <ac:inkMkLst>
            <pc:docMk/>
            <pc:sldMk cId="0" sldId="334"/>
            <ac:inkMk id="20536" creationId="{302961FC-C2CC-4036-A79C-03CEC1A3795C}"/>
          </ac:inkMkLst>
        </pc:inkChg>
        <pc:inkChg chg="add mod">
          <ac:chgData name="仁園 呂" userId="eef67f80-1e14-4c90-a22b-aad4575b3ef9" providerId="ADAL" clId="{E007D48F-F65A-4DB5-8EE3-999BD313FCBD}" dt="2020-05-31T07:06:26.430" v="5019"/>
          <ac:inkMkLst>
            <pc:docMk/>
            <pc:sldMk cId="0" sldId="334"/>
            <ac:inkMk id="20537" creationId="{73C3B255-F146-4D9E-BE09-6187BA1A5C87}"/>
          </ac:inkMkLst>
        </pc:inkChg>
        <pc:inkChg chg="add mod">
          <ac:chgData name="仁園 呂" userId="eef67f80-1e14-4c90-a22b-aad4575b3ef9" providerId="ADAL" clId="{E007D48F-F65A-4DB5-8EE3-999BD313FCBD}" dt="2020-05-31T07:06:26.430" v="5019"/>
          <ac:inkMkLst>
            <pc:docMk/>
            <pc:sldMk cId="0" sldId="334"/>
            <ac:inkMk id="20538" creationId="{732C38D4-51C0-4C5D-957E-33EA752EAA9D}"/>
          </ac:inkMkLst>
        </pc:inkChg>
        <pc:inkChg chg="add mod">
          <ac:chgData name="仁園 呂" userId="eef67f80-1e14-4c90-a22b-aad4575b3ef9" providerId="ADAL" clId="{E007D48F-F65A-4DB5-8EE3-999BD313FCBD}" dt="2020-05-31T07:06:26.430" v="5019"/>
          <ac:inkMkLst>
            <pc:docMk/>
            <pc:sldMk cId="0" sldId="334"/>
            <ac:inkMk id="20539" creationId="{50B27DDA-F3C2-47BC-AEB2-09111CCD06A1}"/>
          </ac:inkMkLst>
        </pc:inkChg>
        <pc:inkChg chg="add mod">
          <ac:chgData name="仁園 呂" userId="eef67f80-1e14-4c90-a22b-aad4575b3ef9" providerId="ADAL" clId="{E007D48F-F65A-4DB5-8EE3-999BD313FCBD}" dt="2020-05-31T07:06:26.430" v="5019"/>
          <ac:inkMkLst>
            <pc:docMk/>
            <pc:sldMk cId="0" sldId="334"/>
            <ac:inkMk id="20540" creationId="{2EBDB465-5FBE-407D-BAAF-BF79B8F252E9}"/>
          </ac:inkMkLst>
        </pc:inkChg>
        <pc:inkChg chg="add mod">
          <ac:chgData name="仁園 呂" userId="eef67f80-1e14-4c90-a22b-aad4575b3ef9" providerId="ADAL" clId="{E007D48F-F65A-4DB5-8EE3-999BD313FCBD}" dt="2020-05-31T07:06:26.430" v="5019"/>
          <ac:inkMkLst>
            <pc:docMk/>
            <pc:sldMk cId="0" sldId="334"/>
            <ac:inkMk id="20541" creationId="{314E7E7A-4C97-43C4-A7B4-139F832647B4}"/>
          </ac:inkMkLst>
        </pc:inkChg>
        <pc:inkChg chg="add mod">
          <ac:chgData name="仁園 呂" userId="eef67f80-1e14-4c90-a22b-aad4575b3ef9" providerId="ADAL" clId="{E007D48F-F65A-4DB5-8EE3-999BD313FCBD}" dt="2020-05-31T07:06:26.430" v="5019"/>
          <ac:inkMkLst>
            <pc:docMk/>
            <pc:sldMk cId="0" sldId="334"/>
            <ac:inkMk id="20542" creationId="{56E6A650-555E-47AF-A71B-BCB9C3E371CD}"/>
          </ac:inkMkLst>
        </pc:inkChg>
        <pc:inkChg chg="add mod">
          <ac:chgData name="仁園 呂" userId="eef67f80-1e14-4c90-a22b-aad4575b3ef9" providerId="ADAL" clId="{E007D48F-F65A-4DB5-8EE3-999BD313FCBD}" dt="2020-05-31T07:06:26.430" v="5019"/>
          <ac:inkMkLst>
            <pc:docMk/>
            <pc:sldMk cId="0" sldId="334"/>
            <ac:inkMk id="20543" creationId="{997AA7FF-5743-455B-9910-09C27D00CFD7}"/>
          </ac:inkMkLst>
        </pc:inkChg>
        <pc:inkChg chg="add">
          <ac:chgData name="仁園 呂" userId="eef67f80-1e14-4c90-a22b-aad4575b3ef9" providerId="ADAL" clId="{E007D48F-F65A-4DB5-8EE3-999BD313FCBD}" dt="2020-05-31T07:06:22.751" v="5012" actId="9405"/>
          <ac:inkMkLst>
            <pc:docMk/>
            <pc:sldMk cId="0" sldId="334"/>
            <ac:inkMk id="20544" creationId="{0E601C65-C24C-4D74-B2AC-E12BBE74A092}"/>
          </ac:inkMkLst>
        </pc:inkChg>
        <pc:inkChg chg="add">
          <ac:chgData name="仁園 呂" userId="eef67f80-1e14-4c90-a22b-aad4575b3ef9" providerId="ADAL" clId="{E007D48F-F65A-4DB5-8EE3-999BD313FCBD}" dt="2020-05-31T07:06:23.092" v="5013" actId="9405"/>
          <ac:inkMkLst>
            <pc:docMk/>
            <pc:sldMk cId="0" sldId="334"/>
            <ac:inkMk id="20545" creationId="{6B8BE97E-7A34-41D0-9A5E-09DD3072AC1A}"/>
          </ac:inkMkLst>
        </pc:inkChg>
        <pc:inkChg chg="add mod">
          <ac:chgData name="仁園 呂" userId="eef67f80-1e14-4c90-a22b-aad4575b3ef9" providerId="ADAL" clId="{E007D48F-F65A-4DB5-8EE3-999BD313FCBD}" dt="2020-05-31T07:06:26.430" v="5019"/>
          <ac:inkMkLst>
            <pc:docMk/>
            <pc:sldMk cId="0" sldId="334"/>
            <ac:inkMk id="20546" creationId="{D32A1C3F-A58D-4731-A23D-6ECC855D2826}"/>
          </ac:inkMkLst>
        </pc:inkChg>
        <pc:inkChg chg="add mod">
          <ac:chgData name="仁園 呂" userId="eef67f80-1e14-4c90-a22b-aad4575b3ef9" providerId="ADAL" clId="{E007D48F-F65A-4DB5-8EE3-999BD313FCBD}" dt="2020-05-31T07:06:26.430" v="5019"/>
          <ac:inkMkLst>
            <pc:docMk/>
            <pc:sldMk cId="0" sldId="334"/>
            <ac:inkMk id="20547" creationId="{902827E3-AB58-4F7B-A86B-4EBAF8C06A5F}"/>
          </ac:inkMkLst>
        </pc:inkChg>
        <pc:inkChg chg="add mod">
          <ac:chgData name="仁園 呂" userId="eef67f80-1e14-4c90-a22b-aad4575b3ef9" providerId="ADAL" clId="{E007D48F-F65A-4DB5-8EE3-999BD313FCBD}" dt="2020-05-31T07:06:26.430" v="5019"/>
          <ac:inkMkLst>
            <pc:docMk/>
            <pc:sldMk cId="0" sldId="334"/>
            <ac:inkMk id="20548" creationId="{8F0C6D29-0D79-47F4-8308-8F8CA2106FEE}"/>
          </ac:inkMkLst>
        </pc:inkChg>
        <pc:inkChg chg="add mod">
          <ac:chgData name="仁園 呂" userId="eef67f80-1e14-4c90-a22b-aad4575b3ef9" providerId="ADAL" clId="{E007D48F-F65A-4DB5-8EE3-999BD313FCBD}" dt="2020-05-31T07:06:26.430" v="5019"/>
          <ac:inkMkLst>
            <pc:docMk/>
            <pc:sldMk cId="0" sldId="334"/>
            <ac:inkMk id="20549" creationId="{1599E779-E8D2-4550-91B5-8B890253D94F}"/>
          </ac:inkMkLst>
        </pc:inkChg>
        <pc:inkChg chg="add mod">
          <ac:chgData name="仁園 呂" userId="eef67f80-1e14-4c90-a22b-aad4575b3ef9" providerId="ADAL" clId="{E007D48F-F65A-4DB5-8EE3-999BD313FCBD}" dt="2020-05-31T07:06:26.430" v="5019"/>
          <ac:inkMkLst>
            <pc:docMk/>
            <pc:sldMk cId="0" sldId="334"/>
            <ac:inkMk id="20550" creationId="{757D5638-5062-4E27-A332-AD7651489CBF}"/>
          </ac:inkMkLst>
        </pc:inkChg>
        <pc:inkChg chg="add mod">
          <ac:chgData name="仁園 呂" userId="eef67f80-1e14-4c90-a22b-aad4575b3ef9" providerId="ADAL" clId="{E007D48F-F65A-4DB5-8EE3-999BD313FCBD}" dt="2020-05-31T07:06:34.011" v="5024"/>
          <ac:inkMkLst>
            <pc:docMk/>
            <pc:sldMk cId="0" sldId="334"/>
            <ac:inkMk id="20554" creationId="{4C8F4303-40A9-4EFB-BCA8-4FDA9C9DA2BA}"/>
          </ac:inkMkLst>
        </pc:inkChg>
        <pc:inkChg chg="add mod">
          <ac:chgData name="仁園 呂" userId="eef67f80-1e14-4c90-a22b-aad4575b3ef9" providerId="ADAL" clId="{E007D48F-F65A-4DB5-8EE3-999BD313FCBD}" dt="2020-05-31T07:06:34.011" v="5024"/>
          <ac:inkMkLst>
            <pc:docMk/>
            <pc:sldMk cId="0" sldId="334"/>
            <ac:inkMk id="20555" creationId="{3EE5DC3D-5ECA-48D1-9B23-94E00795F3E4}"/>
          </ac:inkMkLst>
        </pc:inkChg>
        <pc:inkChg chg="add mod">
          <ac:chgData name="仁園 呂" userId="eef67f80-1e14-4c90-a22b-aad4575b3ef9" providerId="ADAL" clId="{E007D48F-F65A-4DB5-8EE3-999BD313FCBD}" dt="2020-05-31T07:06:34.011" v="5024"/>
          <ac:inkMkLst>
            <pc:docMk/>
            <pc:sldMk cId="0" sldId="334"/>
            <ac:inkMk id="20556" creationId="{A1ED0F71-C517-4D09-BE21-A04B3F2E672B}"/>
          </ac:inkMkLst>
        </pc:inkChg>
        <pc:inkChg chg="add mod">
          <ac:chgData name="仁園 呂" userId="eef67f80-1e14-4c90-a22b-aad4575b3ef9" providerId="ADAL" clId="{E007D48F-F65A-4DB5-8EE3-999BD313FCBD}" dt="2020-05-31T07:06:34.011" v="5024"/>
          <ac:inkMkLst>
            <pc:docMk/>
            <pc:sldMk cId="0" sldId="334"/>
            <ac:inkMk id="20557" creationId="{03478130-3C9A-40FB-8E4B-03BB316CF63B}"/>
          </ac:inkMkLst>
        </pc:inkChg>
        <pc:inkChg chg="add mod">
          <ac:chgData name="仁園 呂" userId="eef67f80-1e14-4c90-a22b-aad4575b3ef9" providerId="ADAL" clId="{E007D48F-F65A-4DB5-8EE3-999BD313FCBD}" dt="2020-05-31T07:06:38.617" v="5030"/>
          <ac:inkMkLst>
            <pc:docMk/>
            <pc:sldMk cId="0" sldId="334"/>
            <ac:inkMk id="20559" creationId="{07C46D34-F1E5-426D-B38B-2A64265DA91D}"/>
          </ac:inkMkLst>
        </pc:inkChg>
        <pc:inkChg chg="add mod">
          <ac:chgData name="仁園 呂" userId="eef67f80-1e14-4c90-a22b-aad4575b3ef9" providerId="ADAL" clId="{E007D48F-F65A-4DB5-8EE3-999BD313FCBD}" dt="2020-05-31T07:06:38.617" v="5030"/>
          <ac:inkMkLst>
            <pc:docMk/>
            <pc:sldMk cId="0" sldId="334"/>
            <ac:inkMk id="20560" creationId="{064E4D1C-24D9-4FDC-9B0F-5B199A00C1D8}"/>
          </ac:inkMkLst>
        </pc:inkChg>
        <pc:inkChg chg="add mod">
          <ac:chgData name="仁園 呂" userId="eef67f80-1e14-4c90-a22b-aad4575b3ef9" providerId="ADAL" clId="{E007D48F-F65A-4DB5-8EE3-999BD313FCBD}" dt="2020-05-31T07:06:38.617" v="5030"/>
          <ac:inkMkLst>
            <pc:docMk/>
            <pc:sldMk cId="0" sldId="334"/>
            <ac:inkMk id="20561" creationId="{8C386A84-681B-49EB-8827-6365CEF0A554}"/>
          </ac:inkMkLst>
        </pc:inkChg>
        <pc:inkChg chg="add mod">
          <ac:chgData name="仁園 呂" userId="eef67f80-1e14-4c90-a22b-aad4575b3ef9" providerId="ADAL" clId="{E007D48F-F65A-4DB5-8EE3-999BD313FCBD}" dt="2020-05-31T07:06:38.617" v="5030"/>
          <ac:inkMkLst>
            <pc:docMk/>
            <pc:sldMk cId="0" sldId="334"/>
            <ac:inkMk id="20562" creationId="{E19DDB2F-6656-4ED1-8C04-B64C2487CA51}"/>
          </ac:inkMkLst>
        </pc:inkChg>
        <pc:inkChg chg="add mod">
          <ac:chgData name="仁園 呂" userId="eef67f80-1e14-4c90-a22b-aad4575b3ef9" providerId="ADAL" clId="{E007D48F-F65A-4DB5-8EE3-999BD313FCBD}" dt="2020-05-31T07:06:44.211" v="5037"/>
          <ac:inkMkLst>
            <pc:docMk/>
            <pc:sldMk cId="0" sldId="334"/>
            <ac:inkMk id="20563" creationId="{803F860D-78AE-44FD-B157-66E5BA2F8885}"/>
          </ac:inkMkLst>
        </pc:inkChg>
        <pc:inkChg chg="add mod">
          <ac:chgData name="仁園 呂" userId="eef67f80-1e14-4c90-a22b-aad4575b3ef9" providerId="ADAL" clId="{E007D48F-F65A-4DB5-8EE3-999BD313FCBD}" dt="2020-05-31T07:06:44.211" v="5037"/>
          <ac:inkMkLst>
            <pc:docMk/>
            <pc:sldMk cId="0" sldId="334"/>
            <ac:inkMk id="20565" creationId="{C82E5926-64DE-46F0-AFB3-0D5F117B100A}"/>
          </ac:inkMkLst>
        </pc:inkChg>
        <pc:inkChg chg="add mod">
          <ac:chgData name="仁園 呂" userId="eef67f80-1e14-4c90-a22b-aad4575b3ef9" providerId="ADAL" clId="{E007D48F-F65A-4DB5-8EE3-999BD313FCBD}" dt="2020-05-31T07:06:44.211" v="5037"/>
          <ac:inkMkLst>
            <pc:docMk/>
            <pc:sldMk cId="0" sldId="334"/>
            <ac:inkMk id="20567" creationId="{364DA750-310D-4551-80A5-26484B9EB320}"/>
          </ac:inkMkLst>
        </pc:inkChg>
        <pc:inkChg chg="add mod">
          <ac:chgData name="仁園 呂" userId="eef67f80-1e14-4c90-a22b-aad4575b3ef9" providerId="ADAL" clId="{E007D48F-F65A-4DB5-8EE3-999BD313FCBD}" dt="2020-05-31T07:06:44.211" v="5037"/>
          <ac:inkMkLst>
            <pc:docMk/>
            <pc:sldMk cId="0" sldId="334"/>
            <ac:inkMk id="20568" creationId="{0F171F06-DB20-4B95-A2AA-1F1928D301E0}"/>
          </ac:inkMkLst>
        </pc:inkChg>
        <pc:inkChg chg="add mod">
          <ac:chgData name="仁園 呂" userId="eef67f80-1e14-4c90-a22b-aad4575b3ef9" providerId="ADAL" clId="{E007D48F-F65A-4DB5-8EE3-999BD313FCBD}" dt="2020-05-31T07:06:44.211" v="5037"/>
          <ac:inkMkLst>
            <pc:docMk/>
            <pc:sldMk cId="0" sldId="334"/>
            <ac:inkMk id="20569" creationId="{06D63C12-215A-4194-9F8D-514D9759CACD}"/>
          </ac:inkMkLst>
        </pc:inkChg>
        <pc:inkChg chg="add mod">
          <ac:chgData name="仁園 呂" userId="eef67f80-1e14-4c90-a22b-aad4575b3ef9" providerId="ADAL" clId="{E007D48F-F65A-4DB5-8EE3-999BD313FCBD}" dt="2020-05-31T07:06:44.211" v="5037"/>
          <ac:inkMkLst>
            <pc:docMk/>
            <pc:sldMk cId="0" sldId="334"/>
            <ac:inkMk id="20570" creationId="{ECB3F00E-6298-422C-B5E0-2ED3CDFEEB33}"/>
          </ac:inkMkLst>
        </pc:inkChg>
        <pc:inkChg chg="add">
          <ac:chgData name="仁園 呂" userId="eef67f80-1e14-4c90-a22b-aad4575b3ef9" providerId="ADAL" clId="{E007D48F-F65A-4DB5-8EE3-999BD313FCBD}" dt="2020-05-31T07:06:52.651" v="5038" actId="9405"/>
          <ac:inkMkLst>
            <pc:docMk/>
            <pc:sldMk cId="0" sldId="334"/>
            <ac:inkMk id="20572" creationId="{B579917E-EAD6-4A5F-8423-8FEE45635A1E}"/>
          </ac:inkMkLst>
        </pc:inkChg>
        <pc:inkChg chg="add">
          <ac:chgData name="仁園 呂" userId="eef67f80-1e14-4c90-a22b-aad4575b3ef9" providerId="ADAL" clId="{E007D48F-F65A-4DB5-8EE3-999BD313FCBD}" dt="2020-05-31T07:06:52.983" v="5039" actId="9405"/>
          <ac:inkMkLst>
            <pc:docMk/>
            <pc:sldMk cId="0" sldId="334"/>
            <ac:inkMk id="20573" creationId="{82A73E5A-3F0F-486C-959E-F8085CA4E3B5}"/>
          </ac:inkMkLst>
        </pc:inkChg>
        <pc:inkChg chg="add">
          <ac:chgData name="仁園 呂" userId="eef67f80-1e14-4c90-a22b-aad4575b3ef9" providerId="ADAL" clId="{E007D48F-F65A-4DB5-8EE3-999BD313FCBD}" dt="2020-05-31T07:06:53.318" v="5040" actId="9405"/>
          <ac:inkMkLst>
            <pc:docMk/>
            <pc:sldMk cId="0" sldId="334"/>
            <ac:inkMk id="20574" creationId="{8EE58E68-8688-4A66-B29B-1D5046184ABC}"/>
          </ac:inkMkLst>
        </pc:inkChg>
        <pc:inkChg chg="add">
          <ac:chgData name="仁園 呂" userId="eef67f80-1e14-4c90-a22b-aad4575b3ef9" providerId="ADAL" clId="{E007D48F-F65A-4DB5-8EE3-999BD313FCBD}" dt="2020-05-31T07:06:53.635" v="5041" actId="9405"/>
          <ac:inkMkLst>
            <pc:docMk/>
            <pc:sldMk cId="0" sldId="334"/>
            <ac:inkMk id="20575" creationId="{9F7E282D-8B31-49B2-9A60-5B9F3DF93980}"/>
          </ac:inkMkLst>
        </pc:inkChg>
        <pc:inkChg chg="add mod">
          <ac:chgData name="仁園 呂" userId="eef67f80-1e14-4c90-a22b-aad4575b3ef9" providerId="ADAL" clId="{E007D48F-F65A-4DB5-8EE3-999BD313FCBD}" dt="2020-05-31T07:06:56.730" v="5047"/>
          <ac:inkMkLst>
            <pc:docMk/>
            <pc:sldMk cId="0" sldId="334"/>
            <ac:inkMk id="20576" creationId="{A1CAB597-927C-4BA8-863F-80466100E21C}"/>
          </ac:inkMkLst>
        </pc:inkChg>
        <pc:inkChg chg="add mod">
          <ac:chgData name="仁園 呂" userId="eef67f80-1e14-4c90-a22b-aad4575b3ef9" providerId="ADAL" clId="{E007D48F-F65A-4DB5-8EE3-999BD313FCBD}" dt="2020-05-31T07:06:56.730" v="5047"/>
          <ac:inkMkLst>
            <pc:docMk/>
            <pc:sldMk cId="0" sldId="334"/>
            <ac:inkMk id="20577" creationId="{31D84868-B60A-4CA3-B335-7977C50EBBC4}"/>
          </ac:inkMkLst>
        </pc:inkChg>
        <pc:inkChg chg="add mod">
          <ac:chgData name="仁園 呂" userId="eef67f80-1e14-4c90-a22b-aad4575b3ef9" providerId="ADAL" clId="{E007D48F-F65A-4DB5-8EE3-999BD313FCBD}" dt="2020-05-31T07:06:56.730" v="5047"/>
          <ac:inkMkLst>
            <pc:docMk/>
            <pc:sldMk cId="0" sldId="334"/>
            <ac:inkMk id="20579" creationId="{478CA0E7-1FDC-4573-A1B1-6544CD4263C9}"/>
          </ac:inkMkLst>
        </pc:inkChg>
        <pc:inkChg chg="add mod">
          <ac:chgData name="仁園 呂" userId="eef67f80-1e14-4c90-a22b-aad4575b3ef9" providerId="ADAL" clId="{E007D48F-F65A-4DB5-8EE3-999BD313FCBD}" dt="2020-05-31T07:06:56.730" v="5047"/>
          <ac:inkMkLst>
            <pc:docMk/>
            <pc:sldMk cId="0" sldId="334"/>
            <ac:inkMk id="20580" creationId="{A7361BD2-5432-4863-B43E-299667B80DB3}"/>
          </ac:inkMkLst>
        </pc:inkChg>
      </pc:sldChg>
      <pc:sldChg chg="addSp delSp modSp mod">
        <pc:chgData name="仁園 呂" userId="eef67f80-1e14-4c90-a22b-aad4575b3ef9" providerId="ADAL" clId="{E007D48F-F65A-4DB5-8EE3-999BD313FCBD}" dt="2020-05-31T07:38:38.871" v="5723"/>
        <pc:sldMkLst>
          <pc:docMk/>
          <pc:sldMk cId="0" sldId="335"/>
        </pc:sldMkLst>
        <pc:grpChg chg="mod">
          <ac:chgData name="仁園 呂" userId="eef67f80-1e14-4c90-a22b-aad4575b3ef9" providerId="ADAL" clId="{E007D48F-F65A-4DB5-8EE3-999BD313FCBD}" dt="2020-05-31T07:37:14.184" v="5650"/>
          <ac:grpSpMkLst>
            <pc:docMk/>
            <pc:sldMk cId="0" sldId="335"/>
            <ac:grpSpMk id="16" creationId="{6967A200-5859-41A9-915A-73E8553776AB}"/>
          </ac:grpSpMkLst>
        </pc:grpChg>
        <pc:grpChg chg="del mod">
          <ac:chgData name="仁園 呂" userId="eef67f80-1e14-4c90-a22b-aad4575b3ef9" providerId="ADAL" clId="{E007D48F-F65A-4DB5-8EE3-999BD313FCBD}" dt="2020-05-31T07:37:27.616" v="5668"/>
          <ac:grpSpMkLst>
            <pc:docMk/>
            <pc:sldMk cId="0" sldId="335"/>
            <ac:grpSpMk id="26" creationId="{B4C4A108-015F-4E40-9E76-C7B7549E2A6D}"/>
          </ac:grpSpMkLst>
        </pc:grpChg>
        <pc:grpChg chg="del mod">
          <ac:chgData name="仁園 呂" userId="eef67f80-1e14-4c90-a22b-aad4575b3ef9" providerId="ADAL" clId="{E007D48F-F65A-4DB5-8EE3-999BD313FCBD}" dt="2020-05-31T07:37:40.107" v="5681"/>
          <ac:grpSpMkLst>
            <pc:docMk/>
            <pc:sldMk cId="0" sldId="335"/>
            <ac:grpSpMk id="31" creationId="{56577AD9-18BF-40F0-AFA5-0D035922F76C}"/>
          </ac:grpSpMkLst>
        </pc:grpChg>
        <pc:grpChg chg="del mod">
          <ac:chgData name="仁園 呂" userId="eef67f80-1e14-4c90-a22b-aad4575b3ef9" providerId="ADAL" clId="{E007D48F-F65A-4DB5-8EE3-999BD313FCBD}" dt="2020-05-31T07:38:16.656" v="5709"/>
          <ac:grpSpMkLst>
            <pc:docMk/>
            <pc:sldMk cId="0" sldId="335"/>
            <ac:grpSpMk id="39" creationId="{35489900-709E-48E7-B354-C87146915DBD}"/>
          </ac:grpSpMkLst>
        </pc:grpChg>
        <pc:grpChg chg="del mod">
          <ac:chgData name="仁園 呂" userId="eef67f80-1e14-4c90-a22b-aad4575b3ef9" providerId="ADAL" clId="{E007D48F-F65A-4DB5-8EE3-999BD313FCBD}" dt="2020-05-31T07:37:45.935" v="5690"/>
          <ac:grpSpMkLst>
            <pc:docMk/>
            <pc:sldMk cId="0" sldId="335"/>
            <ac:grpSpMk id="43" creationId="{0BE08E43-E8A5-4971-994D-31784ACF6409}"/>
          </ac:grpSpMkLst>
        </pc:grpChg>
        <pc:grpChg chg="mod">
          <ac:chgData name="仁園 呂" userId="eef67f80-1e14-4c90-a22b-aad4575b3ef9" providerId="ADAL" clId="{E007D48F-F65A-4DB5-8EE3-999BD313FCBD}" dt="2020-05-31T07:37:45.935" v="5690"/>
          <ac:grpSpMkLst>
            <pc:docMk/>
            <pc:sldMk cId="0" sldId="335"/>
            <ac:grpSpMk id="47" creationId="{DB742DE2-9A08-4105-A2A2-848F6F2A8DA0}"/>
          </ac:grpSpMkLst>
        </pc:grpChg>
        <pc:grpChg chg="del mod">
          <ac:chgData name="仁園 呂" userId="eef67f80-1e14-4c90-a22b-aad4575b3ef9" providerId="ADAL" clId="{E007D48F-F65A-4DB5-8EE3-999BD313FCBD}" dt="2020-05-31T07:37:48.863" v="5692"/>
          <ac:grpSpMkLst>
            <pc:docMk/>
            <pc:sldMk cId="0" sldId="335"/>
            <ac:grpSpMk id="48" creationId="{70DB640F-3025-4D55-BCAD-ABB762340EB3}"/>
          </ac:grpSpMkLst>
        </pc:grpChg>
        <pc:grpChg chg="del mod">
          <ac:chgData name="仁園 呂" userId="eef67f80-1e14-4c90-a22b-aad4575b3ef9" providerId="ADAL" clId="{E007D48F-F65A-4DB5-8EE3-999BD313FCBD}" dt="2020-05-31T07:37:51.563" v="5695"/>
          <ac:grpSpMkLst>
            <pc:docMk/>
            <pc:sldMk cId="0" sldId="335"/>
            <ac:grpSpMk id="50" creationId="{A9B9B76C-DF70-4FCF-A3A6-1E80E5D3E708}"/>
          </ac:grpSpMkLst>
        </pc:grpChg>
        <pc:grpChg chg="mod">
          <ac:chgData name="仁園 呂" userId="eef67f80-1e14-4c90-a22b-aad4575b3ef9" providerId="ADAL" clId="{E007D48F-F65A-4DB5-8EE3-999BD313FCBD}" dt="2020-05-31T07:37:51.563" v="5695"/>
          <ac:grpSpMkLst>
            <pc:docMk/>
            <pc:sldMk cId="0" sldId="335"/>
            <ac:grpSpMk id="53" creationId="{7EB482DF-3BFA-47E4-99AD-2723924FDF26}"/>
          </ac:grpSpMkLst>
        </pc:grpChg>
        <pc:grpChg chg="mod">
          <ac:chgData name="仁園 呂" userId="eef67f80-1e14-4c90-a22b-aad4575b3ef9" providerId="ADAL" clId="{E007D48F-F65A-4DB5-8EE3-999BD313FCBD}" dt="2020-05-31T07:38:12.555" v="5706"/>
          <ac:grpSpMkLst>
            <pc:docMk/>
            <pc:sldMk cId="0" sldId="335"/>
            <ac:grpSpMk id="23552" creationId="{5B96618D-EE1B-4C28-808D-90DBB9A88E34}"/>
          </ac:grpSpMkLst>
        </pc:grpChg>
        <pc:grpChg chg="del mod">
          <ac:chgData name="仁園 呂" userId="eef67f80-1e14-4c90-a22b-aad4575b3ef9" providerId="ADAL" clId="{E007D48F-F65A-4DB5-8EE3-999BD313FCBD}" dt="2020-05-31T07:38:16.656" v="5709"/>
          <ac:grpSpMkLst>
            <pc:docMk/>
            <pc:sldMk cId="0" sldId="335"/>
            <ac:grpSpMk id="23553" creationId="{3FBC792B-5C19-4F0F-B6AB-AA2C91B7794F}"/>
          </ac:grpSpMkLst>
        </pc:grpChg>
        <pc:grpChg chg="del mod">
          <ac:chgData name="仁園 呂" userId="eef67f80-1e14-4c90-a22b-aad4575b3ef9" providerId="ADAL" clId="{E007D48F-F65A-4DB5-8EE3-999BD313FCBD}" dt="2020-05-31T07:38:20.243" v="5715"/>
          <ac:grpSpMkLst>
            <pc:docMk/>
            <pc:sldMk cId="0" sldId="335"/>
            <ac:grpSpMk id="23555" creationId="{1AE3C327-BAEF-4F9C-AED8-F84878F9C342}"/>
          </ac:grpSpMkLst>
        </pc:grpChg>
        <pc:grpChg chg="del mod">
          <ac:chgData name="仁園 呂" userId="eef67f80-1e14-4c90-a22b-aad4575b3ef9" providerId="ADAL" clId="{E007D48F-F65A-4DB5-8EE3-999BD313FCBD}" dt="2020-05-31T07:38:20.243" v="5715"/>
          <ac:grpSpMkLst>
            <pc:docMk/>
            <pc:sldMk cId="0" sldId="335"/>
            <ac:grpSpMk id="23563" creationId="{B13EFE44-A42E-4E57-BEA1-6F2F9EA8E396}"/>
          </ac:grpSpMkLst>
        </pc:grpChg>
        <pc:grpChg chg="mod">
          <ac:chgData name="仁園 呂" userId="eef67f80-1e14-4c90-a22b-aad4575b3ef9" providerId="ADAL" clId="{E007D48F-F65A-4DB5-8EE3-999BD313FCBD}" dt="2020-05-31T07:38:20.243" v="5715"/>
          <ac:grpSpMkLst>
            <pc:docMk/>
            <pc:sldMk cId="0" sldId="335"/>
            <ac:grpSpMk id="23564" creationId="{4FECE931-E3F1-46AC-A43F-C46EF0F89169}"/>
          </ac:grpSpMkLst>
        </pc:grpChg>
        <pc:grpChg chg="mod">
          <ac:chgData name="仁園 呂" userId="eef67f80-1e14-4c90-a22b-aad4575b3ef9" providerId="ADAL" clId="{E007D48F-F65A-4DB5-8EE3-999BD313FCBD}" dt="2020-05-31T07:38:24.344" v="5720"/>
          <ac:grpSpMkLst>
            <pc:docMk/>
            <pc:sldMk cId="0" sldId="335"/>
            <ac:grpSpMk id="23569" creationId="{EE27190D-2310-42E7-8AC6-621207F4C57E}"/>
          </ac:grpSpMkLst>
        </pc:grpChg>
        <pc:grpChg chg="mod">
          <ac:chgData name="仁園 呂" userId="eef67f80-1e14-4c90-a22b-aad4575b3ef9" providerId="ADAL" clId="{E007D48F-F65A-4DB5-8EE3-999BD313FCBD}" dt="2020-05-31T07:38:38.871" v="5723"/>
          <ac:grpSpMkLst>
            <pc:docMk/>
            <pc:sldMk cId="0" sldId="335"/>
            <ac:grpSpMk id="23572" creationId="{87155297-40F1-4DD5-9683-BE946E0265DB}"/>
          </ac:grpSpMkLst>
        </pc:grpChg>
        <pc:inkChg chg="add mod">
          <ac:chgData name="仁園 呂" userId="eef67f80-1e14-4c90-a22b-aad4575b3ef9" providerId="ADAL" clId="{E007D48F-F65A-4DB5-8EE3-999BD313FCBD}" dt="2020-05-31T07:37:14.184" v="5650"/>
          <ac:inkMkLst>
            <pc:docMk/>
            <pc:sldMk cId="0" sldId="335"/>
            <ac:inkMk id="6" creationId="{1E6A5FCF-59B5-4015-8256-712F8FCF01CF}"/>
          </ac:inkMkLst>
        </pc:inkChg>
        <pc:inkChg chg="add mod">
          <ac:chgData name="仁園 呂" userId="eef67f80-1e14-4c90-a22b-aad4575b3ef9" providerId="ADAL" clId="{E007D48F-F65A-4DB5-8EE3-999BD313FCBD}" dt="2020-05-31T07:37:14.184" v="5650"/>
          <ac:inkMkLst>
            <pc:docMk/>
            <pc:sldMk cId="0" sldId="335"/>
            <ac:inkMk id="7" creationId="{265DEECC-8197-4101-8BD4-BFDA71EC014A}"/>
          </ac:inkMkLst>
        </pc:inkChg>
        <pc:inkChg chg="add mod">
          <ac:chgData name="仁園 呂" userId="eef67f80-1e14-4c90-a22b-aad4575b3ef9" providerId="ADAL" clId="{E007D48F-F65A-4DB5-8EE3-999BD313FCBD}" dt="2020-05-31T07:37:14.184" v="5650"/>
          <ac:inkMkLst>
            <pc:docMk/>
            <pc:sldMk cId="0" sldId="335"/>
            <ac:inkMk id="8" creationId="{A2BD9D54-D6F7-4F71-AAEE-3516F7A4A138}"/>
          </ac:inkMkLst>
        </pc:inkChg>
        <pc:inkChg chg="add mod">
          <ac:chgData name="仁園 呂" userId="eef67f80-1e14-4c90-a22b-aad4575b3ef9" providerId="ADAL" clId="{E007D48F-F65A-4DB5-8EE3-999BD313FCBD}" dt="2020-05-31T07:37:14.184" v="5650"/>
          <ac:inkMkLst>
            <pc:docMk/>
            <pc:sldMk cId="0" sldId="335"/>
            <ac:inkMk id="12" creationId="{6B070EE5-49B3-4306-9C14-EC0386028A4F}"/>
          </ac:inkMkLst>
        </pc:inkChg>
        <pc:inkChg chg="add mod">
          <ac:chgData name="仁園 呂" userId="eef67f80-1e14-4c90-a22b-aad4575b3ef9" providerId="ADAL" clId="{E007D48F-F65A-4DB5-8EE3-999BD313FCBD}" dt="2020-05-31T07:37:14.184" v="5650"/>
          <ac:inkMkLst>
            <pc:docMk/>
            <pc:sldMk cId="0" sldId="335"/>
            <ac:inkMk id="13" creationId="{D92EBF87-1F4B-448C-81D5-01B27722C050}"/>
          </ac:inkMkLst>
        </pc:inkChg>
        <pc:inkChg chg="add mod">
          <ac:chgData name="仁園 呂" userId="eef67f80-1e14-4c90-a22b-aad4575b3ef9" providerId="ADAL" clId="{E007D48F-F65A-4DB5-8EE3-999BD313FCBD}" dt="2020-05-31T07:37:14.184" v="5650"/>
          <ac:inkMkLst>
            <pc:docMk/>
            <pc:sldMk cId="0" sldId="335"/>
            <ac:inkMk id="14" creationId="{B254D120-6A74-4C4D-AC89-30BD360BD4B7}"/>
          </ac:inkMkLst>
        </pc:inkChg>
        <pc:inkChg chg="add mod">
          <ac:chgData name="仁園 呂" userId="eef67f80-1e14-4c90-a22b-aad4575b3ef9" providerId="ADAL" clId="{E007D48F-F65A-4DB5-8EE3-999BD313FCBD}" dt="2020-05-31T07:37:14.184" v="5650"/>
          <ac:inkMkLst>
            <pc:docMk/>
            <pc:sldMk cId="0" sldId="335"/>
            <ac:inkMk id="15" creationId="{2F0D94DB-71C1-48BE-8B31-8B176E33520C}"/>
          </ac:inkMkLst>
        </pc:inkChg>
        <pc:inkChg chg="add mod">
          <ac:chgData name="仁園 呂" userId="eef67f80-1e14-4c90-a22b-aad4575b3ef9" providerId="ADAL" clId="{E007D48F-F65A-4DB5-8EE3-999BD313FCBD}" dt="2020-05-31T07:37:27.616" v="5668"/>
          <ac:inkMkLst>
            <pc:docMk/>
            <pc:sldMk cId="0" sldId="335"/>
            <ac:inkMk id="17" creationId="{9338A866-3DC4-48EC-B964-F99941C3E819}"/>
          </ac:inkMkLst>
        </pc:inkChg>
        <pc:inkChg chg="add del mod">
          <ac:chgData name="仁園 呂" userId="eef67f80-1e14-4c90-a22b-aad4575b3ef9" providerId="ADAL" clId="{E007D48F-F65A-4DB5-8EE3-999BD313FCBD}" dt="2020-05-31T07:37:27.613" v="5663"/>
          <ac:inkMkLst>
            <pc:docMk/>
            <pc:sldMk cId="0" sldId="335"/>
            <ac:inkMk id="18" creationId="{55815452-1790-4156-A8DC-5505BF0AB0D8}"/>
          </ac:inkMkLst>
        </pc:inkChg>
        <pc:inkChg chg="add del mod">
          <ac:chgData name="仁園 呂" userId="eef67f80-1e14-4c90-a22b-aad4575b3ef9" providerId="ADAL" clId="{E007D48F-F65A-4DB5-8EE3-999BD313FCBD}" dt="2020-05-31T07:37:27.614" v="5664"/>
          <ac:inkMkLst>
            <pc:docMk/>
            <pc:sldMk cId="0" sldId="335"/>
            <ac:inkMk id="19" creationId="{6ADBF62F-0232-4D68-8AB3-FA2BCFD1457A}"/>
          </ac:inkMkLst>
        </pc:inkChg>
        <pc:inkChg chg="add del mod">
          <ac:chgData name="仁園 呂" userId="eef67f80-1e14-4c90-a22b-aad4575b3ef9" providerId="ADAL" clId="{E007D48F-F65A-4DB5-8EE3-999BD313FCBD}" dt="2020-05-31T07:37:27.612" v="5661"/>
          <ac:inkMkLst>
            <pc:docMk/>
            <pc:sldMk cId="0" sldId="335"/>
            <ac:inkMk id="20" creationId="{3452906D-CC6C-4F02-A657-C4AE79477A24}"/>
          </ac:inkMkLst>
        </pc:inkChg>
        <pc:inkChg chg="add del mod">
          <ac:chgData name="仁園 呂" userId="eef67f80-1e14-4c90-a22b-aad4575b3ef9" providerId="ADAL" clId="{E007D48F-F65A-4DB5-8EE3-999BD313FCBD}" dt="2020-05-31T07:37:27.615" v="5667"/>
          <ac:inkMkLst>
            <pc:docMk/>
            <pc:sldMk cId="0" sldId="335"/>
            <ac:inkMk id="21" creationId="{5694C603-1900-4648-9C61-847B27B77C30}"/>
          </ac:inkMkLst>
        </pc:inkChg>
        <pc:inkChg chg="add del mod">
          <ac:chgData name="仁園 呂" userId="eef67f80-1e14-4c90-a22b-aad4575b3ef9" providerId="ADAL" clId="{E007D48F-F65A-4DB5-8EE3-999BD313FCBD}" dt="2020-05-31T07:37:27.614" v="5665"/>
          <ac:inkMkLst>
            <pc:docMk/>
            <pc:sldMk cId="0" sldId="335"/>
            <ac:inkMk id="22" creationId="{58FBA9C0-156E-4F80-A6BE-6402218138E2}"/>
          </ac:inkMkLst>
        </pc:inkChg>
        <pc:inkChg chg="add del mod">
          <ac:chgData name="仁園 呂" userId="eef67f80-1e14-4c90-a22b-aad4575b3ef9" providerId="ADAL" clId="{E007D48F-F65A-4DB5-8EE3-999BD313FCBD}" dt="2020-05-31T07:37:27.615" v="5666"/>
          <ac:inkMkLst>
            <pc:docMk/>
            <pc:sldMk cId="0" sldId="335"/>
            <ac:inkMk id="23" creationId="{3991AAD9-646A-4161-9169-762E327E1A18}"/>
          </ac:inkMkLst>
        </pc:inkChg>
        <pc:inkChg chg="add del mod">
          <ac:chgData name="仁園 呂" userId="eef67f80-1e14-4c90-a22b-aad4575b3ef9" providerId="ADAL" clId="{E007D48F-F65A-4DB5-8EE3-999BD313FCBD}" dt="2020-05-31T07:37:27.612" v="5662"/>
          <ac:inkMkLst>
            <pc:docMk/>
            <pc:sldMk cId="0" sldId="335"/>
            <ac:inkMk id="24" creationId="{9E71199D-1628-4F33-93DF-A08924DF55C7}"/>
          </ac:inkMkLst>
        </pc:inkChg>
        <pc:inkChg chg="add del mod">
          <ac:chgData name="仁園 呂" userId="eef67f80-1e14-4c90-a22b-aad4575b3ef9" providerId="ADAL" clId="{E007D48F-F65A-4DB5-8EE3-999BD313FCBD}" dt="2020-05-31T07:37:27.616" v="5668"/>
          <ac:inkMkLst>
            <pc:docMk/>
            <pc:sldMk cId="0" sldId="335"/>
            <ac:inkMk id="25" creationId="{EA79E490-9D37-408B-9C4A-1B7E0ADA594F}"/>
          </ac:inkMkLst>
        </pc:inkChg>
        <pc:inkChg chg="add mod">
          <ac:chgData name="仁園 呂" userId="eef67f80-1e14-4c90-a22b-aad4575b3ef9" providerId="ADAL" clId="{E007D48F-F65A-4DB5-8EE3-999BD313FCBD}" dt="2020-05-31T07:38:20.243" v="5715"/>
          <ac:inkMkLst>
            <pc:docMk/>
            <pc:sldMk cId="0" sldId="335"/>
            <ac:inkMk id="27" creationId="{095B7E6C-616F-4B14-8E83-AD24CB39150C}"/>
          </ac:inkMkLst>
        </pc:inkChg>
        <pc:inkChg chg="add mod">
          <ac:chgData name="仁園 呂" userId="eef67f80-1e14-4c90-a22b-aad4575b3ef9" providerId="ADAL" clId="{E007D48F-F65A-4DB5-8EE3-999BD313FCBD}" dt="2020-05-31T07:38:20.243" v="5715"/>
          <ac:inkMkLst>
            <pc:docMk/>
            <pc:sldMk cId="0" sldId="335"/>
            <ac:inkMk id="28" creationId="{327C6225-4729-49F7-A500-2A51D52775D6}"/>
          </ac:inkMkLst>
        </pc:inkChg>
        <pc:inkChg chg="add mod">
          <ac:chgData name="仁園 呂" userId="eef67f80-1e14-4c90-a22b-aad4575b3ef9" providerId="ADAL" clId="{E007D48F-F65A-4DB5-8EE3-999BD313FCBD}" dt="2020-05-31T07:38:20.243" v="5715"/>
          <ac:inkMkLst>
            <pc:docMk/>
            <pc:sldMk cId="0" sldId="335"/>
            <ac:inkMk id="29" creationId="{AF84662E-A032-479F-BCAB-DC30CC74708B}"/>
          </ac:inkMkLst>
        </pc:inkChg>
        <pc:inkChg chg="add del mod">
          <ac:chgData name="仁園 呂" userId="eef67f80-1e14-4c90-a22b-aad4575b3ef9" providerId="ADAL" clId="{E007D48F-F65A-4DB5-8EE3-999BD313FCBD}" dt="2020-05-31T07:38:14.012" v="5707"/>
          <ac:inkMkLst>
            <pc:docMk/>
            <pc:sldMk cId="0" sldId="335"/>
            <ac:inkMk id="30" creationId="{B7F24E00-5992-4229-B295-FFAD33A3AA05}"/>
          </ac:inkMkLst>
        </pc:inkChg>
        <pc:inkChg chg="add mod">
          <ac:chgData name="仁園 呂" userId="eef67f80-1e14-4c90-a22b-aad4575b3ef9" providerId="ADAL" clId="{E007D48F-F65A-4DB5-8EE3-999BD313FCBD}" dt="2020-05-31T07:38:20.243" v="5715"/>
          <ac:inkMkLst>
            <pc:docMk/>
            <pc:sldMk cId="0" sldId="335"/>
            <ac:inkMk id="32" creationId="{6E06F1C2-7D0E-4A23-9160-1A9D159668C4}"/>
          </ac:inkMkLst>
        </pc:inkChg>
        <pc:inkChg chg="add mod">
          <ac:chgData name="仁園 呂" userId="eef67f80-1e14-4c90-a22b-aad4575b3ef9" providerId="ADAL" clId="{E007D48F-F65A-4DB5-8EE3-999BD313FCBD}" dt="2020-05-31T07:38:20.243" v="5715"/>
          <ac:inkMkLst>
            <pc:docMk/>
            <pc:sldMk cId="0" sldId="335"/>
            <ac:inkMk id="33" creationId="{FCAA5B94-86EB-4E8F-9CF7-AD71DF5EC650}"/>
          </ac:inkMkLst>
        </pc:inkChg>
        <pc:inkChg chg="add mod">
          <ac:chgData name="仁園 呂" userId="eef67f80-1e14-4c90-a22b-aad4575b3ef9" providerId="ADAL" clId="{E007D48F-F65A-4DB5-8EE3-999BD313FCBD}" dt="2020-05-31T07:38:20.243" v="5715"/>
          <ac:inkMkLst>
            <pc:docMk/>
            <pc:sldMk cId="0" sldId="335"/>
            <ac:inkMk id="34" creationId="{57655381-47CB-4FA9-BD6F-2670598BB207}"/>
          </ac:inkMkLst>
        </pc:inkChg>
        <pc:inkChg chg="add mod">
          <ac:chgData name="仁園 呂" userId="eef67f80-1e14-4c90-a22b-aad4575b3ef9" providerId="ADAL" clId="{E007D48F-F65A-4DB5-8EE3-999BD313FCBD}" dt="2020-05-31T07:38:20.243" v="5715"/>
          <ac:inkMkLst>
            <pc:docMk/>
            <pc:sldMk cId="0" sldId="335"/>
            <ac:inkMk id="35" creationId="{E53AD721-1F7A-4209-AEA6-AD035C6B39E5}"/>
          </ac:inkMkLst>
        </pc:inkChg>
        <pc:inkChg chg="add mod">
          <ac:chgData name="仁園 呂" userId="eef67f80-1e14-4c90-a22b-aad4575b3ef9" providerId="ADAL" clId="{E007D48F-F65A-4DB5-8EE3-999BD313FCBD}" dt="2020-05-31T07:38:20.243" v="5715"/>
          <ac:inkMkLst>
            <pc:docMk/>
            <pc:sldMk cId="0" sldId="335"/>
            <ac:inkMk id="36" creationId="{051F9997-549C-4F8A-9868-DFE8059F92DF}"/>
          </ac:inkMkLst>
        </pc:inkChg>
        <pc:inkChg chg="add mod">
          <ac:chgData name="仁園 呂" userId="eef67f80-1e14-4c90-a22b-aad4575b3ef9" providerId="ADAL" clId="{E007D48F-F65A-4DB5-8EE3-999BD313FCBD}" dt="2020-05-31T07:38:20.243" v="5715"/>
          <ac:inkMkLst>
            <pc:docMk/>
            <pc:sldMk cId="0" sldId="335"/>
            <ac:inkMk id="37" creationId="{514F0308-A9A4-4DA5-AF31-97B095C0C60F}"/>
          </ac:inkMkLst>
        </pc:inkChg>
        <pc:inkChg chg="add del mod">
          <ac:chgData name="仁園 呂" userId="eef67f80-1e14-4c90-a22b-aad4575b3ef9" providerId="ADAL" clId="{E007D48F-F65A-4DB5-8EE3-999BD313FCBD}" dt="2020-05-31T07:37:40.940" v="5682"/>
          <ac:inkMkLst>
            <pc:docMk/>
            <pc:sldMk cId="0" sldId="335"/>
            <ac:inkMk id="38" creationId="{3E134FCA-9061-4BD8-B7B9-7EA7384173F4}"/>
          </ac:inkMkLst>
        </pc:inkChg>
        <pc:inkChg chg="add mod">
          <ac:chgData name="仁園 呂" userId="eef67f80-1e14-4c90-a22b-aad4575b3ef9" providerId="ADAL" clId="{E007D48F-F65A-4DB5-8EE3-999BD313FCBD}" dt="2020-05-31T07:37:51.563" v="5695"/>
          <ac:inkMkLst>
            <pc:docMk/>
            <pc:sldMk cId="0" sldId="335"/>
            <ac:inkMk id="40" creationId="{CAC47352-FDD9-46FF-BBF7-BBBE81B7AB18}"/>
          </ac:inkMkLst>
        </pc:inkChg>
        <pc:inkChg chg="add mod">
          <ac:chgData name="仁園 呂" userId="eef67f80-1e14-4c90-a22b-aad4575b3ef9" providerId="ADAL" clId="{E007D48F-F65A-4DB5-8EE3-999BD313FCBD}" dt="2020-05-31T07:37:51.563" v="5695"/>
          <ac:inkMkLst>
            <pc:docMk/>
            <pc:sldMk cId="0" sldId="335"/>
            <ac:inkMk id="41" creationId="{9C59FAD1-2BF0-42F4-93EB-C29932452D6E}"/>
          </ac:inkMkLst>
        </pc:inkChg>
        <pc:inkChg chg="add mod">
          <ac:chgData name="仁園 呂" userId="eef67f80-1e14-4c90-a22b-aad4575b3ef9" providerId="ADAL" clId="{E007D48F-F65A-4DB5-8EE3-999BD313FCBD}" dt="2020-05-31T07:37:51.563" v="5695"/>
          <ac:inkMkLst>
            <pc:docMk/>
            <pc:sldMk cId="0" sldId="335"/>
            <ac:inkMk id="42" creationId="{373BA484-D41D-4986-900D-2F3E50D35FA9}"/>
          </ac:inkMkLst>
        </pc:inkChg>
        <pc:inkChg chg="add mod">
          <ac:chgData name="仁園 呂" userId="eef67f80-1e14-4c90-a22b-aad4575b3ef9" providerId="ADAL" clId="{E007D48F-F65A-4DB5-8EE3-999BD313FCBD}" dt="2020-05-31T07:37:51.563" v="5695"/>
          <ac:inkMkLst>
            <pc:docMk/>
            <pc:sldMk cId="0" sldId="335"/>
            <ac:inkMk id="44" creationId="{49E45741-ECAC-4B62-ACDF-4B9D1EF406CE}"/>
          </ac:inkMkLst>
        </pc:inkChg>
        <pc:inkChg chg="add mod">
          <ac:chgData name="仁園 呂" userId="eef67f80-1e14-4c90-a22b-aad4575b3ef9" providerId="ADAL" clId="{E007D48F-F65A-4DB5-8EE3-999BD313FCBD}" dt="2020-05-31T07:37:45.935" v="5690"/>
          <ac:inkMkLst>
            <pc:docMk/>
            <pc:sldMk cId="0" sldId="335"/>
            <ac:inkMk id="45" creationId="{3E4D3038-E4CB-4D56-BA65-2907989853B9}"/>
          </ac:inkMkLst>
        </pc:inkChg>
        <pc:inkChg chg="add mod">
          <ac:chgData name="仁園 呂" userId="eef67f80-1e14-4c90-a22b-aad4575b3ef9" providerId="ADAL" clId="{E007D48F-F65A-4DB5-8EE3-999BD313FCBD}" dt="2020-05-31T07:37:45.935" v="5690"/>
          <ac:inkMkLst>
            <pc:docMk/>
            <pc:sldMk cId="0" sldId="335"/>
            <ac:inkMk id="46" creationId="{E82C0840-B3FD-4D22-B6DD-DB6F6263DBF1}"/>
          </ac:inkMkLst>
        </pc:inkChg>
        <pc:inkChg chg="add mod">
          <ac:chgData name="仁園 呂" userId="eef67f80-1e14-4c90-a22b-aad4575b3ef9" providerId="ADAL" clId="{E007D48F-F65A-4DB5-8EE3-999BD313FCBD}" dt="2020-05-31T07:37:51.563" v="5695"/>
          <ac:inkMkLst>
            <pc:docMk/>
            <pc:sldMk cId="0" sldId="335"/>
            <ac:inkMk id="49" creationId="{51A57F3E-2B24-48F3-A8AE-C688B4C50762}"/>
          </ac:inkMkLst>
        </pc:inkChg>
        <pc:inkChg chg="add mod">
          <ac:chgData name="仁園 呂" userId="eef67f80-1e14-4c90-a22b-aad4575b3ef9" providerId="ADAL" clId="{E007D48F-F65A-4DB5-8EE3-999BD313FCBD}" dt="2020-05-31T07:37:51.563" v="5695"/>
          <ac:inkMkLst>
            <pc:docMk/>
            <pc:sldMk cId="0" sldId="335"/>
            <ac:inkMk id="51" creationId="{4EDBDADB-D393-441C-8615-9596D947E754}"/>
          </ac:inkMkLst>
        </pc:inkChg>
        <pc:inkChg chg="add mod">
          <ac:chgData name="仁園 呂" userId="eef67f80-1e14-4c90-a22b-aad4575b3ef9" providerId="ADAL" clId="{E007D48F-F65A-4DB5-8EE3-999BD313FCBD}" dt="2020-05-31T07:37:51.563" v="5695"/>
          <ac:inkMkLst>
            <pc:docMk/>
            <pc:sldMk cId="0" sldId="335"/>
            <ac:inkMk id="52" creationId="{F3E001EB-A517-4DDE-A919-0F2856D4FF24}"/>
          </ac:inkMkLst>
        </pc:inkChg>
        <pc:inkChg chg="add mod">
          <ac:chgData name="仁園 呂" userId="eef67f80-1e14-4c90-a22b-aad4575b3ef9" providerId="ADAL" clId="{E007D48F-F65A-4DB5-8EE3-999BD313FCBD}" dt="2020-05-31T07:38:20.243" v="5715"/>
          <ac:inkMkLst>
            <pc:docMk/>
            <pc:sldMk cId="0" sldId="335"/>
            <ac:inkMk id="54" creationId="{45CE16AD-5274-4BED-8C5D-CF54ED3204A9}"/>
          </ac:inkMkLst>
        </pc:inkChg>
        <pc:inkChg chg="add mod">
          <ac:chgData name="仁園 呂" userId="eef67f80-1e14-4c90-a22b-aad4575b3ef9" providerId="ADAL" clId="{E007D48F-F65A-4DB5-8EE3-999BD313FCBD}" dt="2020-05-31T07:38:20.243" v="5715"/>
          <ac:inkMkLst>
            <pc:docMk/>
            <pc:sldMk cId="0" sldId="335"/>
            <ac:inkMk id="55" creationId="{FE3919E9-4F22-40CB-A65A-EF3AEB6DAD16}"/>
          </ac:inkMkLst>
        </pc:inkChg>
        <pc:inkChg chg="add mod">
          <ac:chgData name="仁園 呂" userId="eef67f80-1e14-4c90-a22b-aad4575b3ef9" providerId="ADAL" clId="{E007D48F-F65A-4DB5-8EE3-999BD313FCBD}" dt="2020-05-31T07:38:20.243" v="5715"/>
          <ac:inkMkLst>
            <pc:docMk/>
            <pc:sldMk cId="0" sldId="335"/>
            <ac:inkMk id="56" creationId="{5310B227-4069-41D5-ADDB-7498E26A1EE4}"/>
          </ac:inkMkLst>
        </pc:inkChg>
        <pc:inkChg chg="add mod">
          <ac:chgData name="仁園 呂" userId="eef67f80-1e14-4c90-a22b-aad4575b3ef9" providerId="ADAL" clId="{E007D48F-F65A-4DB5-8EE3-999BD313FCBD}" dt="2020-05-31T07:38:20.243" v="5715"/>
          <ac:inkMkLst>
            <pc:docMk/>
            <pc:sldMk cId="0" sldId="335"/>
            <ac:inkMk id="57" creationId="{4EF48A74-F3F2-49B0-B956-5CCB6D157544}"/>
          </ac:inkMkLst>
        </pc:inkChg>
        <pc:inkChg chg="add mod">
          <ac:chgData name="仁園 呂" userId="eef67f80-1e14-4c90-a22b-aad4575b3ef9" providerId="ADAL" clId="{E007D48F-F65A-4DB5-8EE3-999BD313FCBD}" dt="2020-05-31T07:38:20.243" v="5715"/>
          <ac:inkMkLst>
            <pc:docMk/>
            <pc:sldMk cId="0" sldId="335"/>
            <ac:inkMk id="58" creationId="{E4224D73-2F62-4582-A504-C65D195B7606}"/>
          </ac:inkMkLst>
        </pc:inkChg>
        <pc:inkChg chg="add mod">
          <ac:chgData name="仁園 呂" userId="eef67f80-1e14-4c90-a22b-aad4575b3ef9" providerId="ADAL" clId="{E007D48F-F65A-4DB5-8EE3-999BD313FCBD}" dt="2020-05-31T07:38:20.243" v="5715"/>
          <ac:inkMkLst>
            <pc:docMk/>
            <pc:sldMk cId="0" sldId="335"/>
            <ac:inkMk id="59" creationId="{4D1D85CD-0D1A-41BA-ADA1-38E8DF649177}"/>
          </ac:inkMkLst>
        </pc:inkChg>
        <pc:inkChg chg="add mod">
          <ac:chgData name="仁園 呂" userId="eef67f80-1e14-4c90-a22b-aad4575b3ef9" providerId="ADAL" clId="{E007D48F-F65A-4DB5-8EE3-999BD313FCBD}" dt="2020-05-31T07:38:20.243" v="5715"/>
          <ac:inkMkLst>
            <pc:docMk/>
            <pc:sldMk cId="0" sldId="335"/>
            <ac:inkMk id="60" creationId="{77AD3D8B-5E5C-459A-B8BD-B96F6AAF38E6}"/>
          </ac:inkMkLst>
        </pc:inkChg>
        <pc:inkChg chg="add mod">
          <ac:chgData name="仁園 呂" userId="eef67f80-1e14-4c90-a22b-aad4575b3ef9" providerId="ADAL" clId="{E007D48F-F65A-4DB5-8EE3-999BD313FCBD}" dt="2020-05-31T07:38:12.555" v="5706"/>
          <ac:inkMkLst>
            <pc:docMk/>
            <pc:sldMk cId="0" sldId="335"/>
            <ac:inkMk id="61" creationId="{049E8651-7625-445C-8E7C-267E6B67F437}"/>
          </ac:inkMkLst>
        </pc:inkChg>
        <pc:inkChg chg="add mod">
          <ac:chgData name="仁園 呂" userId="eef67f80-1e14-4c90-a22b-aad4575b3ef9" providerId="ADAL" clId="{E007D48F-F65A-4DB5-8EE3-999BD313FCBD}" dt="2020-05-31T07:38:12.555" v="5706"/>
          <ac:inkMkLst>
            <pc:docMk/>
            <pc:sldMk cId="0" sldId="335"/>
            <ac:inkMk id="62" creationId="{034DE4F5-3955-43EA-A51C-478F77D77F72}"/>
          </ac:inkMkLst>
        </pc:inkChg>
        <pc:inkChg chg="add mod">
          <ac:chgData name="仁園 呂" userId="eef67f80-1e14-4c90-a22b-aad4575b3ef9" providerId="ADAL" clId="{E007D48F-F65A-4DB5-8EE3-999BD313FCBD}" dt="2020-05-31T07:38:12.555" v="5706"/>
          <ac:inkMkLst>
            <pc:docMk/>
            <pc:sldMk cId="0" sldId="335"/>
            <ac:inkMk id="63" creationId="{6A4A47EA-0B6B-4009-8F92-FE2AEAF87B9C}"/>
          </ac:inkMkLst>
        </pc:inkChg>
        <pc:inkChg chg="add mod">
          <ac:chgData name="仁園 呂" userId="eef67f80-1e14-4c90-a22b-aad4575b3ef9" providerId="ADAL" clId="{E007D48F-F65A-4DB5-8EE3-999BD313FCBD}" dt="2020-05-31T07:38:20.243" v="5715"/>
          <ac:inkMkLst>
            <pc:docMk/>
            <pc:sldMk cId="0" sldId="335"/>
            <ac:inkMk id="23554" creationId="{98F45CF9-A6C6-41D3-9187-0B0123736ABC}"/>
          </ac:inkMkLst>
        </pc:inkChg>
        <pc:inkChg chg="add mod">
          <ac:chgData name="仁園 呂" userId="eef67f80-1e14-4c90-a22b-aad4575b3ef9" providerId="ADAL" clId="{E007D48F-F65A-4DB5-8EE3-999BD313FCBD}" dt="2020-05-31T07:38:20.243" v="5715"/>
          <ac:inkMkLst>
            <pc:docMk/>
            <pc:sldMk cId="0" sldId="335"/>
            <ac:inkMk id="23558" creationId="{AFF6AEB7-5F7C-4DDD-9A49-974A261C54E3}"/>
          </ac:inkMkLst>
        </pc:inkChg>
        <pc:inkChg chg="add mod">
          <ac:chgData name="仁園 呂" userId="eef67f80-1e14-4c90-a22b-aad4575b3ef9" providerId="ADAL" clId="{E007D48F-F65A-4DB5-8EE3-999BD313FCBD}" dt="2020-05-31T07:38:20.243" v="5715"/>
          <ac:inkMkLst>
            <pc:docMk/>
            <pc:sldMk cId="0" sldId="335"/>
            <ac:inkMk id="23559" creationId="{F7C09F4A-936C-4D8E-ADA8-F36253BDC903}"/>
          </ac:inkMkLst>
        </pc:inkChg>
        <pc:inkChg chg="add mod">
          <ac:chgData name="仁園 呂" userId="eef67f80-1e14-4c90-a22b-aad4575b3ef9" providerId="ADAL" clId="{E007D48F-F65A-4DB5-8EE3-999BD313FCBD}" dt="2020-05-31T07:38:20.243" v="5715"/>
          <ac:inkMkLst>
            <pc:docMk/>
            <pc:sldMk cId="0" sldId="335"/>
            <ac:inkMk id="23560" creationId="{513D5C24-1399-4A49-BD06-D7DD6CD1917F}"/>
          </ac:inkMkLst>
        </pc:inkChg>
        <pc:inkChg chg="add mod">
          <ac:chgData name="仁園 呂" userId="eef67f80-1e14-4c90-a22b-aad4575b3ef9" providerId="ADAL" clId="{E007D48F-F65A-4DB5-8EE3-999BD313FCBD}" dt="2020-05-31T07:38:20.243" v="5715"/>
          <ac:inkMkLst>
            <pc:docMk/>
            <pc:sldMk cId="0" sldId="335"/>
            <ac:inkMk id="23561" creationId="{0ADE4894-9712-4F15-AF0E-C9AB66B2CE15}"/>
          </ac:inkMkLst>
        </pc:inkChg>
        <pc:inkChg chg="add mod">
          <ac:chgData name="仁園 呂" userId="eef67f80-1e14-4c90-a22b-aad4575b3ef9" providerId="ADAL" clId="{E007D48F-F65A-4DB5-8EE3-999BD313FCBD}" dt="2020-05-31T07:38:20.243" v="5715"/>
          <ac:inkMkLst>
            <pc:docMk/>
            <pc:sldMk cId="0" sldId="335"/>
            <ac:inkMk id="23562" creationId="{B90767FD-581C-4BDA-AD7C-7E0F5CC34B57}"/>
          </ac:inkMkLst>
        </pc:inkChg>
        <pc:inkChg chg="add">
          <ac:chgData name="仁園 呂" userId="eef67f80-1e14-4c90-a22b-aad4575b3ef9" providerId="ADAL" clId="{E007D48F-F65A-4DB5-8EE3-999BD313FCBD}" dt="2020-05-31T07:38:20.420" v="5716" actId="9405"/>
          <ac:inkMkLst>
            <pc:docMk/>
            <pc:sldMk cId="0" sldId="335"/>
            <ac:inkMk id="23565" creationId="{3F30ACFC-A6AF-44C0-AC82-C91E35211AB6}"/>
          </ac:inkMkLst>
        </pc:inkChg>
        <pc:inkChg chg="add mod">
          <ac:chgData name="仁園 呂" userId="eef67f80-1e14-4c90-a22b-aad4575b3ef9" providerId="ADAL" clId="{E007D48F-F65A-4DB5-8EE3-999BD313FCBD}" dt="2020-05-31T07:38:24.344" v="5720"/>
          <ac:inkMkLst>
            <pc:docMk/>
            <pc:sldMk cId="0" sldId="335"/>
            <ac:inkMk id="23566" creationId="{DA68387E-A12A-48DD-95E3-0B93BB8DF9B9}"/>
          </ac:inkMkLst>
        </pc:inkChg>
        <pc:inkChg chg="add mod">
          <ac:chgData name="仁園 呂" userId="eef67f80-1e14-4c90-a22b-aad4575b3ef9" providerId="ADAL" clId="{E007D48F-F65A-4DB5-8EE3-999BD313FCBD}" dt="2020-05-31T07:38:24.344" v="5720"/>
          <ac:inkMkLst>
            <pc:docMk/>
            <pc:sldMk cId="0" sldId="335"/>
            <ac:inkMk id="23567" creationId="{AC1F2206-B85D-4EAE-A02C-F3C9F3AA47DC}"/>
          </ac:inkMkLst>
        </pc:inkChg>
        <pc:inkChg chg="add mod">
          <ac:chgData name="仁園 呂" userId="eef67f80-1e14-4c90-a22b-aad4575b3ef9" providerId="ADAL" clId="{E007D48F-F65A-4DB5-8EE3-999BD313FCBD}" dt="2020-05-31T07:38:24.344" v="5720"/>
          <ac:inkMkLst>
            <pc:docMk/>
            <pc:sldMk cId="0" sldId="335"/>
            <ac:inkMk id="23568" creationId="{369FCC5A-1206-44A0-9CCB-B70ABFBD21B8}"/>
          </ac:inkMkLst>
        </pc:inkChg>
        <pc:inkChg chg="add mod">
          <ac:chgData name="仁園 呂" userId="eef67f80-1e14-4c90-a22b-aad4575b3ef9" providerId="ADAL" clId="{E007D48F-F65A-4DB5-8EE3-999BD313FCBD}" dt="2020-05-31T07:38:38.871" v="5723"/>
          <ac:inkMkLst>
            <pc:docMk/>
            <pc:sldMk cId="0" sldId="335"/>
            <ac:inkMk id="23570" creationId="{B5DB82FA-7755-4BF9-81E0-8562929DA846}"/>
          </ac:inkMkLst>
        </pc:inkChg>
        <pc:inkChg chg="add mod">
          <ac:chgData name="仁園 呂" userId="eef67f80-1e14-4c90-a22b-aad4575b3ef9" providerId="ADAL" clId="{E007D48F-F65A-4DB5-8EE3-999BD313FCBD}" dt="2020-05-31T07:38:38.871" v="5723"/>
          <ac:inkMkLst>
            <pc:docMk/>
            <pc:sldMk cId="0" sldId="335"/>
            <ac:inkMk id="23571" creationId="{B4AF2DC1-5B54-4C78-A3E6-C102A93761D7}"/>
          </ac:inkMkLst>
        </pc:inkChg>
      </pc:sldChg>
      <pc:sldChg chg="addSp delSp modSp new mod">
        <pc:chgData name="仁園 呂" userId="eef67f80-1e14-4c90-a22b-aad4575b3ef9" providerId="ADAL" clId="{E007D48F-F65A-4DB5-8EE3-999BD313FCBD}" dt="2020-05-31T03:05:05.867" v="586" actId="1076"/>
        <pc:sldMkLst>
          <pc:docMk/>
          <pc:sldMk cId="3960184142" sldId="346"/>
        </pc:sldMkLst>
        <pc:spChg chg="mod">
          <ac:chgData name="仁園 呂" userId="eef67f80-1e14-4c90-a22b-aad4575b3ef9" providerId="ADAL" clId="{E007D48F-F65A-4DB5-8EE3-999BD313FCBD}" dt="2020-05-31T02:51:15.786" v="125" actId="20577"/>
          <ac:spMkLst>
            <pc:docMk/>
            <pc:sldMk cId="3960184142" sldId="346"/>
            <ac:spMk id="2" creationId="{A2EC3073-57BE-4A40-A69B-7BB8D4858E78}"/>
          </ac:spMkLst>
        </pc:spChg>
        <pc:spChg chg="del">
          <ac:chgData name="仁園 呂" userId="eef67f80-1e14-4c90-a22b-aad4575b3ef9" providerId="ADAL" clId="{E007D48F-F65A-4DB5-8EE3-999BD313FCBD}" dt="2020-05-31T03:03:05.057" v="487" actId="478"/>
          <ac:spMkLst>
            <pc:docMk/>
            <pc:sldMk cId="3960184142" sldId="346"/>
            <ac:spMk id="3" creationId="{A9DD71A0-B0AA-4A60-A1A7-3A758B33F79E}"/>
          </ac:spMkLst>
        </pc:spChg>
        <pc:grpChg chg="del mod">
          <ac:chgData name="仁園 呂" userId="eef67f80-1e14-4c90-a22b-aad4575b3ef9" providerId="ADAL" clId="{E007D48F-F65A-4DB5-8EE3-999BD313FCBD}" dt="2020-05-31T03:03:28.533" v="491"/>
          <ac:grpSpMkLst>
            <pc:docMk/>
            <pc:sldMk cId="3960184142" sldId="346"/>
            <ac:grpSpMk id="9" creationId="{073A7FF5-2611-4861-BD96-C940805B4C7C}"/>
          </ac:grpSpMkLst>
        </pc:grpChg>
        <pc:grpChg chg="mod">
          <ac:chgData name="仁園 呂" userId="eef67f80-1e14-4c90-a22b-aad4575b3ef9" providerId="ADAL" clId="{E007D48F-F65A-4DB5-8EE3-999BD313FCBD}" dt="2020-05-31T03:03:30.998" v="495"/>
          <ac:grpSpMkLst>
            <pc:docMk/>
            <pc:sldMk cId="3960184142" sldId="346"/>
            <ac:grpSpMk id="12" creationId="{973E685C-0E24-4689-A245-AB62AC9D5A02}"/>
          </ac:grpSpMkLst>
        </pc:grpChg>
        <pc:grpChg chg="mod">
          <ac:chgData name="仁園 呂" userId="eef67f80-1e14-4c90-a22b-aad4575b3ef9" providerId="ADAL" clId="{E007D48F-F65A-4DB5-8EE3-999BD313FCBD}" dt="2020-05-31T03:03:33.326" v="498"/>
          <ac:grpSpMkLst>
            <pc:docMk/>
            <pc:sldMk cId="3960184142" sldId="346"/>
            <ac:grpSpMk id="15" creationId="{B219C3CB-9622-43F0-A537-BFD115883195}"/>
          </ac:grpSpMkLst>
        </pc:grpChg>
        <pc:grpChg chg="mod">
          <ac:chgData name="仁園 呂" userId="eef67f80-1e14-4c90-a22b-aad4575b3ef9" providerId="ADAL" clId="{E007D48F-F65A-4DB5-8EE3-999BD313FCBD}" dt="2020-05-31T03:03:39.983" v="509"/>
          <ac:grpSpMkLst>
            <pc:docMk/>
            <pc:sldMk cId="3960184142" sldId="346"/>
            <ac:grpSpMk id="26" creationId="{78CE06A2-C6ED-404B-B691-B339A159CF2E}"/>
          </ac:grpSpMkLst>
        </pc:grpChg>
        <pc:grpChg chg="del mod">
          <ac:chgData name="仁園 呂" userId="eef67f80-1e14-4c90-a22b-aad4575b3ef9" providerId="ADAL" clId="{E007D48F-F65A-4DB5-8EE3-999BD313FCBD}" dt="2020-05-31T03:03:50.619" v="517"/>
          <ac:grpSpMkLst>
            <pc:docMk/>
            <pc:sldMk cId="3960184142" sldId="346"/>
            <ac:grpSpMk id="29" creationId="{3306CC19-F6A2-4355-A682-7DABE33F908E}"/>
          </ac:grpSpMkLst>
        </pc:grpChg>
        <pc:grpChg chg="del mod">
          <ac:chgData name="仁園 呂" userId="eef67f80-1e14-4c90-a22b-aad4575b3ef9" providerId="ADAL" clId="{E007D48F-F65A-4DB5-8EE3-999BD313FCBD}" dt="2020-05-31T03:03:51.171" v="519"/>
          <ac:grpSpMkLst>
            <pc:docMk/>
            <pc:sldMk cId="3960184142" sldId="346"/>
            <ac:grpSpMk id="34" creationId="{FFC0A6F9-DE26-4101-B8B4-9EF2B5B5DD94}"/>
          </ac:grpSpMkLst>
        </pc:grpChg>
        <pc:grpChg chg="mod">
          <ac:chgData name="仁園 呂" userId="eef67f80-1e14-4c90-a22b-aad4575b3ef9" providerId="ADAL" clId="{E007D48F-F65A-4DB5-8EE3-999BD313FCBD}" dt="2020-05-31T03:03:51.171" v="519"/>
          <ac:grpSpMkLst>
            <pc:docMk/>
            <pc:sldMk cId="3960184142" sldId="346"/>
            <ac:grpSpMk id="36" creationId="{EC1996FC-BA52-427A-8294-5F643D7CB103}"/>
          </ac:grpSpMkLst>
        </pc:grpChg>
        <pc:grpChg chg="mod">
          <ac:chgData name="仁園 呂" userId="eef67f80-1e14-4c90-a22b-aad4575b3ef9" providerId="ADAL" clId="{E007D48F-F65A-4DB5-8EE3-999BD313FCBD}" dt="2020-05-31T03:03:53.914" v="523"/>
          <ac:grpSpMkLst>
            <pc:docMk/>
            <pc:sldMk cId="3960184142" sldId="346"/>
            <ac:grpSpMk id="40" creationId="{ABB601AB-7EBE-4021-A600-A46178A5AAA9}"/>
          </ac:grpSpMkLst>
        </pc:grpChg>
        <pc:grpChg chg="del mod">
          <ac:chgData name="仁園 呂" userId="eef67f80-1e14-4c90-a22b-aad4575b3ef9" providerId="ADAL" clId="{E007D48F-F65A-4DB5-8EE3-999BD313FCBD}" dt="2020-05-31T03:04:09.038" v="540"/>
          <ac:grpSpMkLst>
            <pc:docMk/>
            <pc:sldMk cId="3960184142" sldId="346"/>
            <ac:grpSpMk id="45" creationId="{B5E5C940-065E-465A-AD9B-2540CEB9BAFB}"/>
          </ac:grpSpMkLst>
        </pc:grpChg>
        <pc:grpChg chg="mod">
          <ac:chgData name="仁園 呂" userId="eef67f80-1e14-4c90-a22b-aad4575b3ef9" providerId="ADAL" clId="{E007D48F-F65A-4DB5-8EE3-999BD313FCBD}" dt="2020-05-31T03:04:09.038" v="540"/>
          <ac:grpSpMkLst>
            <pc:docMk/>
            <pc:sldMk cId="3960184142" sldId="346"/>
            <ac:grpSpMk id="57" creationId="{62724894-9F56-4D51-8504-97C63354A32D}"/>
          </ac:grpSpMkLst>
        </pc:grpChg>
        <pc:grpChg chg="mod">
          <ac:chgData name="仁園 呂" userId="eef67f80-1e14-4c90-a22b-aad4575b3ef9" providerId="ADAL" clId="{E007D48F-F65A-4DB5-8EE3-999BD313FCBD}" dt="2020-05-31T03:04:17.407" v="554"/>
          <ac:grpSpMkLst>
            <pc:docMk/>
            <pc:sldMk cId="3960184142" sldId="346"/>
            <ac:grpSpMk id="71" creationId="{0FFB6986-2D45-48D0-A9EE-CEC8396E80B4}"/>
          </ac:grpSpMkLst>
        </pc:grpChg>
        <pc:grpChg chg="mod">
          <ac:chgData name="仁園 呂" userId="eef67f80-1e14-4c90-a22b-aad4575b3ef9" providerId="ADAL" clId="{E007D48F-F65A-4DB5-8EE3-999BD313FCBD}" dt="2020-05-31T03:04:25.983" v="562"/>
          <ac:grpSpMkLst>
            <pc:docMk/>
            <pc:sldMk cId="3960184142" sldId="346"/>
            <ac:grpSpMk id="79" creationId="{7D1A028E-2191-41F9-800D-653324029FDE}"/>
          </ac:grpSpMkLst>
        </pc:grpChg>
        <pc:grpChg chg="mod">
          <ac:chgData name="仁園 呂" userId="eef67f80-1e14-4c90-a22b-aad4575b3ef9" providerId="ADAL" clId="{E007D48F-F65A-4DB5-8EE3-999BD313FCBD}" dt="2020-05-31T03:04:30.955" v="567"/>
          <ac:grpSpMkLst>
            <pc:docMk/>
            <pc:sldMk cId="3960184142" sldId="346"/>
            <ac:grpSpMk id="84" creationId="{6EB70325-1A20-448D-B668-71E437158B6E}"/>
          </ac:grpSpMkLst>
        </pc:grpChg>
        <pc:grpChg chg="del mod">
          <ac:chgData name="仁園 呂" userId="eef67f80-1e14-4c90-a22b-aad4575b3ef9" providerId="ADAL" clId="{E007D48F-F65A-4DB5-8EE3-999BD313FCBD}" dt="2020-05-31T03:04:39.506" v="583"/>
          <ac:grpSpMkLst>
            <pc:docMk/>
            <pc:sldMk cId="3960184142" sldId="346"/>
            <ac:grpSpMk id="98" creationId="{BBB31FBB-71F9-42C0-A77F-1A52FD9E8F84}"/>
          </ac:grpSpMkLst>
        </pc:grpChg>
        <pc:grpChg chg="mod">
          <ac:chgData name="仁園 呂" userId="eef67f80-1e14-4c90-a22b-aad4575b3ef9" providerId="ADAL" clId="{E007D48F-F65A-4DB5-8EE3-999BD313FCBD}" dt="2020-05-31T03:04:38.255" v="581"/>
          <ac:grpSpMkLst>
            <pc:docMk/>
            <pc:sldMk cId="3960184142" sldId="346"/>
            <ac:grpSpMk id="99" creationId="{19C6F590-E63B-4C94-9897-8E6C534645AE}"/>
          </ac:grpSpMkLst>
        </pc:grpChg>
        <pc:grpChg chg="mod">
          <ac:chgData name="仁園 呂" userId="eef67f80-1e14-4c90-a22b-aad4575b3ef9" providerId="ADAL" clId="{E007D48F-F65A-4DB5-8EE3-999BD313FCBD}" dt="2020-05-31T03:04:38.255" v="581"/>
          <ac:grpSpMkLst>
            <pc:docMk/>
            <pc:sldMk cId="3960184142" sldId="346"/>
            <ac:grpSpMk id="100" creationId="{ED8E1B13-419A-4DEF-AD2D-14CF5BBBF1D3}"/>
          </ac:grpSpMkLst>
        </pc:grpChg>
        <pc:grpChg chg="mod">
          <ac:chgData name="仁園 呂" userId="eef67f80-1e14-4c90-a22b-aad4575b3ef9" providerId="ADAL" clId="{E007D48F-F65A-4DB5-8EE3-999BD313FCBD}" dt="2020-05-31T03:04:39.506" v="583"/>
          <ac:grpSpMkLst>
            <pc:docMk/>
            <pc:sldMk cId="3960184142" sldId="346"/>
            <ac:grpSpMk id="102" creationId="{9E012685-3002-4860-AC8D-5AE0DAC4DC54}"/>
          </ac:grpSpMkLst>
        </pc:grpChg>
        <pc:picChg chg="add mod">
          <ac:chgData name="仁園 呂" userId="eef67f80-1e14-4c90-a22b-aad4575b3ef9" providerId="ADAL" clId="{E007D48F-F65A-4DB5-8EE3-999BD313FCBD}" dt="2020-05-31T03:05:00.867" v="585" actId="1076"/>
          <ac:picMkLst>
            <pc:docMk/>
            <pc:sldMk cId="3960184142" sldId="346"/>
            <ac:picMk id="6" creationId="{94FAEE99-8858-4455-90BF-432BC9FD0268}"/>
          </ac:picMkLst>
        </pc:picChg>
        <pc:inkChg chg="add del mod">
          <ac:chgData name="仁園 呂" userId="eef67f80-1e14-4c90-a22b-aad4575b3ef9" providerId="ADAL" clId="{E007D48F-F65A-4DB5-8EE3-999BD313FCBD}" dt="2020-05-31T03:03:28.534" v="492"/>
          <ac:inkMkLst>
            <pc:docMk/>
            <pc:sldMk cId="3960184142" sldId="346"/>
            <ac:inkMk id="7" creationId="{CC547D2E-D2DC-4C94-81F8-845955EB5733}"/>
          </ac:inkMkLst>
        </pc:inkChg>
        <pc:inkChg chg="add del mod">
          <ac:chgData name="仁園 呂" userId="eef67f80-1e14-4c90-a22b-aad4575b3ef9" providerId="ADAL" clId="{E007D48F-F65A-4DB5-8EE3-999BD313FCBD}" dt="2020-05-31T03:03:28.533" v="491"/>
          <ac:inkMkLst>
            <pc:docMk/>
            <pc:sldMk cId="3960184142" sldId="346"/>
            <ac:inkMk id="8" creationId="{A8FAF6AF-CCB8-436D-8D35-679FDD50CE5A}"/>
          </ac:inkMkLst>
        </pc:inkChg>
        <pc:inkChg chg="add mod">
          <ac:chgData name="仁園 呂" userId="eef67f80-1e14-4c90-a22b-aad4575b3ef9" providerId="ADAL" clId="{E007D48F-F65A-4DB5-8EE3-999BD313FCBD}" dt="2020-05-31T03:03:30.998" v="495"/>
          <ac:inkMkLst>
            <pc:docMk/>
            <pc:sldMk cId="3960184142" sldId="346"/>
            <ac:inkMk id="10" creationId="{6CA17513-8C50-48A4-ABB4-7AD83CF1EDCE}"/>
          </ac:inkMkLst>
        </pc:inkChg>
        <pc:inkChg chg="add mod">
          <ac:chgData name="仁園 呂" userId="eef67f80-1e14-4c90-a22b-aad4575b3ef9" providerId="ADAL" clId="{E007D48F-F65A-4DB5-8EE3-999BD313FCBD}" dt="2020-05-31T03:03:30.998" v="495"/>
          <ac:inkMkLst>
            <pc:docMk/>
            <pc:sldMk cId="3960184142" sldId="346"/>
            <ac:inkMk id="11" creationId="{3721A8B3-43E9-4EA2-A0D0-917883E18CE2}"/>
          </ac:inkMkLst>
        </pc:inkChg>
        <pc:inkChg chg="add mod">
          <ac:chgData name="仁園 呂" userId="eef67f80-1e14-4c90-a22b-aad4575b3ef9" providerId="ADAL" clId="{E007D48F-F65A-4DB5-8EE3-999BD313FCBD}" dt="2020-05-31T03:03:33.326" v="498"/>
          <ac:inkMkLst>
            <pc:docMk/>
            <pc:sldMk cId="3960184142" sldId="346"/>
            <ac:inkMk id="13" creationId="{F11CBABF-839E-4E71-9C38-EFD123355F9A}"/>
          </ac:inkMkLst>
        </pc:inkChg>
        <pc:inkChg chg="add mod">
          <ac:chgData name="仁園 呂" userId="eef67f80-1e14-4c90-a22b-aad4575b3ef9" providerId="ADAL" clId="{E007D48F-F65A-4DB5-8EE3-999BD313FCBD}" dt="2020-05-31T03:03:33.326" v="498"/>
          <ac:inkMkLst>
            <pc:docMk/>
            <pc:sldMk cId="3960184142" sldId="346"/>
            <ac:inkMk id="14" creationId="{303B0B25-026E-44F8-83DC-A515060DB437}"/>
          </ac:inkMkLst>
        </pc:inkChg>
        <pc:inkChg chg="add mod">
          <ac:chgData name="仁園 呂" userId="eef67f80-1e14-4c90-a22b-aad4575b3ef9" providerId="ADAL" clId="{E007D48F-F65A-4DB5-8EE3-999BD313FCBD}" dt="2020-05-31T03:03:39.983" v="509"/>
          <ac:inkMkLst>
            <pc:docMk/>
            <pc:sldMk cId="3960184142" sldId="346"/>
            <ac:inkMk id="16" creationId="{8220FDBC-69D4-4D9B-8FF7-5019B92D17F7}"/>
          </ac:inkMkLst>
        </pc:inkChg>
        <pc:inkChg chg="add mod">
          <ac:chgData name="仁園 呂" userId="eef67f80-1e14-4c90-a22b-aad4575b3ef9" providerId="ADAL" clId="{E007D48F-F65A-4DB5-8EE3-999BD313FCBD}" dt="2020-05-31T03:03:39.983" v="509"/>
          <ac:inkMkLst>
            <pc:docMk/>
            <pc:sldMk cId="3960184142" sldId="346"/>
            <ac:inkMk id="17" creationId="{836C40F7-E08A-4F60-87B7-B66A2A2645EC}"/>
          </ac:inkMkLst>
        </pc:inkChg>
        <pc:inkChg chg="add mod">
          <ac:chgData name="仁園 呂" userId="eef67f80-1e14-4c90-a22b-aad4575b3ef9" providerId="ADAL" clId="{E007D48F-F65A-4DB5-8EE3-999BD313FCBD}" dt="2020-05-31T03:03:39.983" v="509"/>
          <ac:inkMkLst>
            <pc:docMk/>
            <pc:sldMk cId="3960184142" sldId="346"/>
            <ac:inkMk id="18" creationId="{1CAC100C-6839-4450-9250-EB56A287CCBC}"/>
          </ac:inkMkLst>
        </pc:inkChg>
        <pc:inkChg chg="add mod">
          <ac:chgData name="仁園 呂" userId="eef67f80-1e14-4c90-a22b-aad4575b3ef9" providerId="ADAL" clId="{E007D48F-F65A-4DB5-8EE3-999BD313FCBD}" dt="2020-05-31T03:03:39.983" v="509"/>
          <ac:inkMkLst>
            <pc:docMk/>
            <pc:sldMk cId="3960184142" sldId="346"/>
            <ac:inkMk id="19" creationId="{0C0FCA20-81FF-4F38-BFB1-5BA9E379066A}"/>
          </ac:inkMkLst>
        </pc:inkChg>
        <pc:inkChg chg="add mod">
          <ac:chgData name="仁園 呂" userId="eef67f80-1e14-4c90-a22b-aad4575b3ef9" providerId="ADAL" clId="{E007D48F-F65A-4DB5-8EE3-999BD313FCBD}" dt="2020-05-31T03:03:39.983" v="509"/>
          <ac:inkMkLst>
            <pc:docMk/>
            <pc:sldMk cId="3960184142" sldId="346"/>
            <ac:inkMk id="20" creationId="{D40F86FB-80E5-41AE-ABC5-C44538ACE41F}"/>
          </ac:inkMkLst>
        </pc:inkChg>
        <pc:inkChg chg="add mod">
          <ac:chgData name="仁園 呂" userId="eef67f80-1e14-4c90-a22b-aad4575b3ef9" providerId="ADAL" clId="{E007D48F-F65A-4DB5-8EE3-999BD313FCBD}" dt="2020-05-31T03:03:39.983" v="509"/>
          <ac:inkMkLst>
            <pc:docMk/>
            <pc:sldMk cId="3960184142" sldId="346"/>
            <ac:inkMk id="21" creationId="{FF0F0C09-B157-4D43-96E2-291FE0823204}"/>
          </ac:inkMkLst>
        </pc:inkChg>
        <pc:inkChg chg="add mod">
          <ac:chgData name="仁園 呂" userId="eef67f80-1e14-4c90-a22b-aad4575b3ef9" providerId="ADAL" clId="{E007D48F-F65A-4DB5-8EE3-999BD313FCBD}" dt="2020-05-31T03:03:39.983" v="509"/>
          <ac:inkMkLst>
            <pc:docMk/>
            <pc:sldMk cId="3960184142" sldId="346"/>
            <ac:inkMk id="22" creationId="{458BEAC8-D3E9-4C0D-8E53-D25868FAD1AD}"/>
          </ac:inkMkLst>
        </pc:inkChg>
        <pc:inkChg chg="add mod">
          <ac:chgData name="仁園 呂" userId="eef67f80-1e14-4c90-a22b-aad4575b3ef9" providerId="ADAL" clId="{E007D48F-F65A-4DB5-8EE3-999BD313FCBD}" dt="2020-05-31T03:03:39.983" v="509"/>
          <ac:inkMkLst>
            <pc:docMk/>
            <pc:sldMk cId="3960184142" sldId="346"/>
            <ac:inkMk id="23" creationId="{112A82BD-F278-4F9E-BC5C-686A5EF54072}"/>
          </ac:inkMkLst>
        </pc:inkChg>
        <pc:inkChg chg="add mod">
          <ac:chgData name="仁園 呂" userId="eef67f80-1e14-4c90-a22b-aad4575b3ef9" providerId="ADAL" clId="{E007D48F-F65A-4DB5-8EE3-999BD313FCBD}" dt="2020-05-31T03:03:39.983" v="509"/>
          <ac:inkMkLst>
            <pc:docMk/>
            <pc:sldMk cId="3960184142" sldId="346"/>
            <ac:inkMk id="24" creationId="{48C775F3-89E9-4211-AF81-26476B58E283}"/>
          </ac:inkMkLst>
        </pc:inkChg>
        <pc:inkChg chg="add mod">
          <ac:chgData name="仁園 呂" userId="eef67f80-1e14-4c90-a22b-aad4575b3ef9" providerId="ADAL" clId="{E007D48F-F65A-4DB5-8EE3-999BD313FCBD}" dt="2020-05-31T03:03:39.983" v="509"/>
          <ac:inkMkLst>
            <pc:docMk/>
            <pc:sldMk cId="3960184142" sldId="346"/>
            <ac:inkMk id="25" creationId="{A97B958C-126E-4CE3-B3AA-30458BA69816}"/>
          </ac:inkMkLst>
        </pc:inkChg>
        <pc:inkChg chg="add mod">
          <ac:chgData name="仁園 呂" userId="eef67f80-1e14-4c90-a22b-aad4575b3ef9" providerId="ADAL" clId="{E007D48F-F65A-4DB5-8EE3-999BD313FCBD}" dt="2020-05-31T03:03:51.171" v="519"/>
          <ac:inkMkLst>
            <pc:docMk/>
            <pc:sldMk cId="3960184142" sldId="346"/>
            <ac:inkMk id="27" creationId="{CF784A40-39BA-4D2A-B2D3-E4C9A14F4A5D}"/>
          </ac:inkMkLst>
        </pc:inkChg>
        <pc:inkChg chg="add mod">
          <ac:chgData name="仁園 呂" userId="eef67f80-1e14-4c90-a22b-aad4575b3ef9" providerId="ADAL" clId="{E007D48F-F65A-4DB5-8EE3-999BD313FCBD}" dt="2020-05-31T03:03:51.171" v="519"/>
          <ac:inkMkLst>
            <pc:docMk/>
            <pc:sldMk cId="3960184142" sldId="346"/>
            <ac:inkMk id="28" creationId="{B389FE0A-5206-467F-BDA2-BDDCC1A36B1D}"/>
          </ac:inkMkLst>
        </pc:inkChg>
        <pc:inkChg chg="add mod">
          <ac:chgData name="仁園 呂" userId="eef67f80-1e14-4c90-a22b-aad4575b3ef9" providerId="ADAL" clId="{E007D48F-F65A-4DB5-8EE3-999BD313FCBD}" dt="2020-05-31T03:03:51.171" v="519"/>
          <ac:inkMkLst>
            <pc:docMk/>
            <pc:sldMk cId="3960184142" sldId="346"/>
            <ac:inkMk id="30" creationId="{00A8FF07-2BFD-428A-9379-168E370B0339}"/>
          </ac:inkMkLst>
        </pc:inkChg>
        <pc:inkChg chg="add mod">
          <ac:chgData name="仁園 呂" userId="eef67f80-1e14-4c90-a22b-aad4575b3ef9" providerId="ADAL" clId="{E007D48F-F65A-4DB5-8EE3-999BD313FCBD}" dt="2020-05-31T03:03:51.171" v="519"/>
          <ac:inkMkLst>
            <pc:docMk/>
            <pc:sldMk cId="3960184142" sldId="346"/>
            <ac:inkMk id="31" creationId="{18CD50F5-C772-4C47-A1AD-DAD6FD5F8217}"/>
          </ac:inkMkLst>
        </pc:inkChg>
        <pc:inkChg chg="add mod">
          <ac:chgData name="仁園 呂" userId="eef67f80-1e14-4c90-a22b-aad4575b3ef9" providerId="ADAL" clId="{E007D48F-F65A-4DB5-8EE3-999BD313FCBD}" dt="2020-05-31T03:03:51.171" v="519"/>
          <ac:inkMkLst>
            <pc:docMk/>
            <pc:sldMk cId="3960184142" sldId="346"/>
            <ac:inkMk id="32" creationId="{C9C1242C-9B80-4921-8877-9FD82AFF1198}"/>
          </ac:inkMkLst>
        </pc:inkChg>
        <pc:inkChg chg="add mod">
          <ac:chgData name="仁園 呂" userId="eef67f80-1e14-4c90-a22b-aad4575b3ef9" providerId="ADAL" clId="{E007D48F-F65A-4DB5-8EE3-999BD313FCBD}" dt="2020-05-31T03:03:51.171" v="519"/>
          <ac:inkMkLst>
            <pc:docMk/>
            <pc:sldMk cId="3960184142" sldId="346"/>
            <ac:inkMk id="33" creationId="{540F09E3-E728-46DB-957E-5A72586383BB}"/>
          </ac:inkMkLst>
        </pc:inkChg>
        <pc:inkChg chg="add mod">
          <ac:chgData name="仁園 呂" userId="eef67f80-1e14-4c90-a22b-aad4575b3ef9" providerId="ADAL" clId="{E007D48F-F65A-4DB5-8EE3-999BD313FCBD}" dt="2020-05-31T03:03:51.171" v="519"/>
          <ac:inkMkLst>
            <pc:docMk/>
            <pc:sldMk cId="3960184142" sldId="346"/>
            <ac:inkMk id="35" creationId="{B06CC61B-524F-487E-A930-6659CB1DCD25}"/>
          </ac:inkMkLst>
        </pc:inkChg>
        <pc:inkChg chg="add mod">
          <ac:chgData name="仁園 呂" userId="eef67f80-1e14-4c90-a22b-aad4575b3ef9" providerId="ADAL" clId="{E007D48F-F65A-4DB5-8EE3-999BD313FCBD}" dt="2020-05-31T03:03:53.914" v="523"/>
          <ac:inkMkLst>
            <pc:docMk/>
            <pc:sldMk cId="3960184142" sldId="346"/>
            <ac:inkMk id="37" creationId="{D021D359-3AB2-4A51-AB7F-471296E474EE}"/>
          </ac:inkMkLst>
        </pc:inkChg>
        <pc:inkChg chg="add mod">
          <ac:chgData name="仁園 呂" userId="eef67f80-1e14-4c90-a22b-aad4575b3ef9" providerId="ADAL" clId="{E007D48F-F65A-4DB5-8EE3-999BD313FCBD}" dt="2020-05-31T03:03:53.914" v="523"/>
          <ac:inkMkLst>
            <pc:docMk/>
            <pc:sldMk cId="3960184142" sldId="346"/>
            <ac:inkMk id="38" creationId="{ED2A33F2-34F5-44B6-9A21-8FA85AB94EDC}"/>
          </ac:inkMkLst>
        </pc:inkChg>
        <pc:inkChg chg="add mod">
          <ac:chgData name="仁園 呂" userId="eef67f80-1e14-4c90-a22b-aad4575b3ef9" providerId="ADAL" clId="{E007D48F-F65A-4DB5-8EE3-999BD313FCBD}" dt="2020-05-31T03:03:53.914" v="523"/>
          <ac:inkMkLst>
            <pc:docMk/>
            <pc:sldMk cId="3960184142" sldId="346"/>
            <ac:inkMk id="39" creationId="{8FA4651E-F102-4E43-8C34-6DCA7DBE3010}"/>
          </ac:inkMkLst>
        </pc:inkChg>
        <pc:inkChg chg="add mod">
          <ac:chgData name="仁園 呂" userId="eef67f80-1e14-4c90-a22b-aad4575b3ef9" providerId="ADAL" clId="{E007D48F-F65A-4DB5-8EE3-999BD313FCBD}" dt="2020-05-31T03:04:09.038" v="540"/>
          <ac:inkMkLst>
            <pc:docMk/>
            <pc:sldMk cId="3960184142" sldId="346"/>
            <ac:inkMk id="41" creationId="{F9B9DD70-8EF0-4B3D-818C-055CC87C5C81}"/>
          </ac:inkMkLst>
        </pc:inkChg>
        <pc:inkChg chg="add mod">
          <ac:chgData name="仁園 呂" userId="eef67f80-1e14-4c90-a22b-aad4575b3ef9" providerId="ADAL" clId="{E007D48F-F65A-4DB5-8EE3-999BD313FCBD}" dt="2020-05-31T03:04:09.038" v="540"/>
          <ac:inkMkLst>
            <pc:docMk/>
            <pc:sldMk cId="3960184142" sldId="346"/>
            <ac:inkMk id="42" creationId="{919D6BDF-ECB4-400C-BA0C-0A985F737D87}"/>
          </ac:inkMkLst>
        </pc:inkChg>
        <pc:inkChg chg="add mod">
          <ac:chgData name="仁園 呂" userId="eef67f80-1e14-4c90-a22b-aad4575b3ef9" providerId="ADAL" clId="{E007D48F-F65A-4DB5-8EE3-999BD313FCBD}" dt="2020-05-31T03:04:09.038" v="540"/>
          <ac:inkMkLst>
            <pc:docMk/>
            <pc:sldMk cId="3960184142" sldId="346"/>
            <ac:inkMk id="43" creationId="{3E486267-9682-42B2-8AE2-96EA260B6265}"/>
          </ac:inkMkLst>
        </pc:inkChg>
        <pc:inkChg chg="add mod">
          <ac:chgData name="仁園 呂" userId="eef67f80-1e14-4c90-a22b-aad4575b3ef9" providerId="ADAL" clId="{E007D48F-F65A-4DB5-8EE3-999BD313FCBD}" dt="2020-05-31T03:04:09.038" v="540"/>
          <ac:inkMkLst>
            <pc:docMk/>
            <pc:sldMk cId="3960184142" sldId="346"/>
            <ac:inkMk id="44" creationId="{62357247-046C-44E3-8902-1582F4430192}"/>
          </ac:inkMkLst>
        </pc:inkChg>
        <pc:inkChg chg="add mod">
          <ac:chgData name="仁園 呂" userId="eef67f80-1e14-4c90-a22b-aad4575b3ef9" providerId="ADAL" clId="{E007D48F-F65A-4DB5-8EE3-999BD313FCBD}" dt="2020-05-31T03:04:09.038" v="540"/>
          <ac:inkMkLst>
            <pc:docMk/>
            <pc:sldMk cId="3960184142" sldId="346"/>
            <ac:inkMk id="46" creationId="{619906DA-57FD-4CF2-AB42-FF5BCE33137D}"/>
          </ac:inkMkLst>
        </pc:inkChg>
        <pc:inkChg chg="add mod">
          <ac:chgData name="仁園 呂" userId="eef67f80-1e14-4c90-a22b-aad4575b3ef9" providerId="ADAL" clId="{E007D48F-F65A-4DB5-8EE3-999BD313FCBD}" dt="2020-05-31T03:04:09.038" v="540"/>
          <ac:inkMkLst>
            <pc:docMk/>
            <pc:sldMk cId="3960184142" sldId="346"/>
            <ac:inkMk id="47" creationId="{36062BF2-76F1-47FA-B9AD-7BAF44D0177E}"/>
          </ac:inkMkLst>
        </pc:inkChg>
        <pc:inkChg chg="add mod">
          <ac:chgData name="仁園 呂" userId="eef67f80-1e14-4c90-a22b-aad4575b3ef9" providerId="ADAL" clId="{E007D48F-F65A-4DB5-8EE3-999BD313FCBD}" dt="2020-05-31T03:04:09.038" v="540"/>
          <ac:inkMkLst>
            <pc:docMk/>
            <pc:sldMk cId="3960184142" sldId="346"/>
            <ac:inkMk id="48" creationId="{661566DE-1F22-490A-B3CC-CE659FDAD266}"/>
          </ac:inkMkLst>
        </pc:inkChg>
        <pc:inkChg chg="add mod">
          <ac:chgData name="仁園 呂" userId="eef67f80-1e14-4c90-a22b-aad4575b3ef9" providerId="ADAL" clId="{E007D48F-F65A-4DB5-8EE3-999BD313FCBD}" dt="2020-05-31T03:04:09.038" v="540"/>
          <ac:inkMkLst>
            <pc:docMk/>
            <pc:sldMk cId="3960184142" sldId="346"/>
            <ac:inkMk id="49" creationId="{E6248B01-ECF5-49D4-9D2D-7E692DA66AF8}"/>
          </ac:inkMkLst>
        </pc:inkChg>
        <pc:inkChg chg="add mod">
          <ac:chgData name="仁園 呂" userId="eef67f80-1e14-4c90-a22b-aad4575b3ef9" providerId="ADAL" clId="{E007D48F-F65A-4DB5-8EE3-999BD313FCBD}" dt="2020-05-31T03:04:09.038" v="540"/>
          <ac:inkMkLst>
            <pc:docMk/>
            <pc:sldMk cId="3960184142" sldId="346"/>
            <ac:inkMk id="50" creationId="{0ED9C588-3163-4D73-B4DF-74FCB3AF0A02}"/>
          </ac:inkMkLst>
        </pc:inkChg>
        <pc:inkChg chg="add mod">
          <ac:chgData name="仁園 呂" userId="eef67f80-1e14-4c90-a22b-aad4575b3ef9" providerId="ADAL" clId="{E007D48F-F65A-4DB5-8EE3-999BD313FCBD}" dt="2020-05-31T03:04:09.038" v="540"/>
          <ac:inkMkLst>
            <pc:docMk/>
            <pc:sldMk cId="3960184142" sldId="346"/>
            <ac:inkMk id="51" creationId="{1D6F1887-6040-40BB-8C00-84F8C04F6378}"/>
          </ac:inkMkLst>
        </pc:inkChg>
        <pc:inkChg chg="add mod">
          <ac:chgData name="仁園 呂" userId="eef67f80-1e14-4c90-a22b-aad4575b3ef9" providerId="ADAL" clId="{E007D48F-F65A-4DB5-8EE3-999BD313FCBD}" dt="2020-05-31T03:04:09.038" v="540"/>
          <ac:inkMkLst>
            <pc:docMk/>
            <pc:sldMk cId="3960184142" sldId="346"/>
            <ac:inkMk id="52" creationId="{C943FBE5-3899-4A69-9AEA-CCA7A3824E1E}"/>
          </ac:inkMkLst>
        </pc:inkChg>
        <pc:inkChg chg="add mod">
          <ac:chgData name="仁園 呂" userId="eef67f80-1e14-4c90-a22b-aad4575b3ef9" providerId="ADAL" clId="{E007D48F-F65A-4DB5-8EE3-999BD313FCBD}" dt="2020-05-31T03:04:09.038" v="540"/>
          <ac:inkMkLst>
            <pc:docMk/>
            <pc:sldMk cId="3960184142" sldId="346"/>
            <ac:inkMk id="53" creationId="{F1EF80ED-B3D0-4F00-BA02-B85F75B1FD07}"/>
          </ac:inkMkLst>
        </pc:inkChg>
        <pc:inkChg chg="add mod">
          <ac:chgData name="仁園 呂" userId="eef67f80-1e14-4c90-a22b-aad4575b3ef9" providerId="ADAL" clId="{E007D48F-F65A-4DB5-8EE3-999BD313FCBD}" dt="2020-05-31T03:04:09.038" v="540"/>
          <ac:inkMkLst>
            <pc:docMk/>
            <pc:sldMk cId="3960184142" sldId="346"/>
            <ac:inkMk id="54" creationId="{1CAAC5AC-E667-4F73-B3BB-EE711AC5DB1E}"/>
          </ac:inkMkLst>
        </pc:inkChg>
        <pc:inkChg chg="add mod">
          <ac:chgData name="仁園 呂" userId="eef67f80-1e14-4c90-a22b-aad4575b3ef9" providerId="ADAL" clId="{E007D48F-F65A-4DB5-8EE3-999BD313FCBD}" dt="2020-05-31T03:04:09.038" v="540"/>
          <ac:inkMkLst>
            <pc:docMk/>
            <pc:sldMk cId="3960184142" sldId="346"/>
            <ac:inkMk id="55" creationId="{D4487D0B-97D1-4722-BF8F-72CAE0406EAD}"/>
          </ac:inkMkLst>
        </pc:inkChg>
        <pc:inkChg chg="add mod">
          <ac:chgData name="仁園 呂" userId="eef67f80-1e14-4c90-a22b-aad4575b3ef9" providerId="ADAL" clId="{E007D48F-F65A-4DB5-8EE3-999BD313FCBD}" dt="2020-05-31T03:04:09.038" v="540"/>
          <ac:inkMkLst>
            <pc:docMk/>
            <pc:sldMk cId="3960184142" sldId="346"/>
            <ac:inkMk id="56" creationId="{0552F4B5-C6F9-43E6-B464-3D17BE79F904}"/>
          </ac:inkMkLst>
        </pc:inkChg>
        <pc:inkChg chg="add mod">
          <ac:chgData name="仁園 呂" userId="eef67f80-1e14-4c90-a22b-aad4575b3ef9" providerId="ADAL" clId="{E007D48F-F65A-4DB5-8EE3-999BD313FCBD}" dt="2020-05-31T03:04:17.407" v="554"/>
          <ac:inkMkLst>
            <pc:docMk/>
            <pc:sldMk cId="3960184142" sldId="346"/>
            <ac:inkMk id="58" creationId="{02FB2F49-BF4E-4A4F-A91B-7144DD3EC650}"/>
          </ac:inkMkLst>
        </pc:inkChg>
        <pc:inkChg chg="add mod">
          <ac:chgData name="仁園 呂" userId="eef67f80-1e14-4c90-a22b-aad4575b3ef9" providerId="ADAL" clId="{E007D48F-F65A-4DB5-8EE3-999BD313FCBD}" dt="2020-05-31T03:04:17.407" v="554"/>
          <ac:inkMkLst>
            <pc:docMk/>
            <pc:sldMk cId="3960184142" sldId="346"/>
            <ac:inkMk id="59" creationId="{A674F8DA-7A5E-42DC-B480-DE1EFD0498A0}"/>
          </ac:inkMkLst>
        </pc:inkChg>
        <pc:inkChg chg="add mod">
          <ac:chgData name="仁園 呂" userId="eef67f80-1e14-4c90-a22b-aad4575b3ef9" providerId="ADAL" clId="{E007D48F-F65A-4DB5-8EE3-999BD313FCBD}" dt="2020-05-31T03:04:17.407" v="554"/>
          <ac:inkMkLst>
            <pc:docMk/>
            <pc:sldMk cId="3960184142" sldId="346"/>
            <ac:inkMk id="60" creationId="{7C1A8B05-F0F1-4D6F-A56D-23C818984D11}"/>
          </ac:inkMkLst>
        </pc:inkChg>
        <pc:inkChg chg="add mod">
          <ac:chgData name="仁園 呂" userId="eef67f80-1e14-4c90-a22b-aad4575b3ef9" providerId="ADAL" clId="{E007D48F-F65A-4DB5-8EE3-999BD313FCBD}" dt="2020-05-31T03:04:17.407" v="554"/>
          <ac:inkMkLst>
            <pc:docMk/>
            <pc:sldMk cId="3960184142" sldId="346"/>
            <ac:inkMk id="61" creationId="{460C1675-5425-4030-9451-6DC84494EE3F}"/>
          </ac:inkMkLst>
        </pc:inkChg>
        <pc:inkChg chg="add mod">
          <ac:chgData name="仁園 呂" userId="eef67f80-1e14-4c90-a22b-aad4575b3ef9" providerId="ADAL" clId="{E007D48F-F65A-4DB5-8EE3-999BD313FCBD}" dt="2020-05-31T03:04:17.407" v="554"/>
          <ac:inkMkLst>
            <pc:docMk/>
            <pc:sldMk cId="3960184142" sldId="346"/>
            <ac:inkMk id="62" creationId="{40EA138A-10B8-4F59-867F-9557BDA161E5}"/>
          </ac:inkMkLst>
        </pc:inkChg>
        <pc:inkChg chg="add mod">
          <ac:chgData name="仁園 呂" userId="eef67f80-1e14-4c90-a22b-aad4575b3ef9" providerId="ADAL" clId="{E007D48F-F65A-4DB5-8EE3-999BD313FCBD}" dt="2020-05-31T03:04:17.407" v="554"/>
          <ac:inkMkLst>
            <pc:docMk/>
            <pc:sldMk cId="3960184142" sldId="346"/>
            <ac:inkMk id="63" creationId="{ED5C84C4-EB5D-403B-A2F7-B6E1969013D5}"/>
          </ac:inkMkLst>
        </pc:inkChg>
        <pc:inkChg chg="add mod">
          <ac:chgData name="仁園 呂" userId="eef67f80-1e14-4c90-a22b-aad4575b3ef9" providerId="ADAL" clId="{E007D48F-F65A-4DB5-8EE3-999BD313FCBD}" dt="2020-05-31T03:04:17.407" v="554"/>
          <ac:inkMkLst>
            <pc:docMk/>
            <pc:sldMk cId="3960184142" sldId="346"/>
            <ac:inkMk id="64" creationId="{12C58F12-5D95-470D-A9FE-1556F6F8D7C0}"/>
          </ac:inkMkLst>
        </pc:inkChg>
        <pc:inkChg chg="add mod">
          <ac:chgData name="仁園 呂" userId="eef67f80-1e14-4c90-a22b-aad4575b3ef9" providerId="ADAL" clId="{E007D48F-F65A-4DB5-8EE3-999BD313FCBD}" dt="2020-05-31T03:04:17.407" v="554"/>
          <ac:inkMkLst>
            <pc:docMk/>
            <pc:sldMk cId="3960184142" sldId="346"/>
            <ac:inkMk id="65" creationId="{69736E69-8E31-4FCD-B2E1-D4F8F798F8D8}"/>
          </ac:inkMkLst>
        </pc:inkChg>
        <pc:inkChg chg="add mod">
          <ac:chgData name="仁園 呂" userId="eef67f80-1e14-4c90-a22b-aad4575b3ef9" providerId="ADAL" clId="{E007D48F-F65A-4DB5-8EE3-999BD313FCBD}" dt="2020-05-31T03:04:17.407" v="554"/>
          <ac:inkMkLst>
            <pc:docMk/>
            <pc:sldMk cId="3960184142" sldId="346"/>
            <ac:inkMk id="66" creationId="{1019A640-CB26-4549-AA91-1676F31B8F57}"/>
          </ac:inkMkLst>
        </pc:inkChg>
        <pc:inkChg chg="add mod">
          <ac:chgData name="仁園 呂" userId="eef67f80-1e14-4c90-a22b-aad4575b3ef9" providerId="ADAL" clId="{E007D48F-F65A-4DB5-8EE3-999BD313FCBD}" dt="2020-05-31T03:04:17.407" v="554"/>
          <ac:inkMkLst>
            <pc:docMk/>
            <pc:sldMk cId="3960184142" sldId="346"/>
            <ac:inkMk id="67" creationId="{F452A690-628B-43F3-AA85-E0F8E7D8A026}"/>
          </ac:inkMkLst>
        </pc:inkChg>
        <pc:inkChg chg="add mod">
          <ac:chgData name="仁園 呂" userId="eef67f80-1e14-4c90-a22b-aad4575b3ef9" providerId="ADAL" clId="{E007D48F-F65A-4DB5-8EE3-999BD313FCBD}" dt="2020-05-31T03:04:17.407" v="554"/>
          <ac:inkMkLst>
            <pc:docMk/>
            <pc:sldMk cId="3960184142" sldId="346"/>
            <ac:inkMk id="68" creationId="{0FC0D560-0512-4737-A554-13C4A583FD9D}"/>
          </ac:inkMkLst>
        </pc:inkChg>
        <pc:inkChg chg="add mod">
          <ac:chgData name="仁園 呂" userId="eef67f80-1e14-4c90-a22b-aad4575b3ef9" providerId="ADAL" clId="{E007D48F-F65A-4DB5-8EE3-999BD313FCBD}" dt="2020-05-31T03:04:17.407" v="554"/>
          <ac:inkMkLst>
            <pc:docMk/>
            <pc:sldMk cId="3960184142" sldId="346"/>
            <ac:inkMk id="69" creationId="{50759412-36D7-4C06-BD9C-DE3D1A3A5731}"/>
          </ac:inkMkLst>
        </pc:inkChg>
        <pc:inkChg chg="add mod">
          <ac:chgData name="仁園 呂" userId="eef67f80-1e14-4c90-a22b-aad4575b3ef9" providerId="ADAL" clId="{E007D48F-F65A-4DB5-8EE3-999BD313FCBD}" dt="2020-05-31T03:04:17.407" v="554"/>
          <ac:inkMkLst>
            <pc:docMk/>
            <pc:sldMk cId="3960184142" sldId="346"/>
            <ac:inkMk id="70" creationId="{C9F5235C-22C5-4834-8C66-E60A01226D3D}"/>
          </ac:inkMkLst>
        </pc:inkChg>
        <pc:inkChg chg="add">
          <ac:chgData name="仁園 呂" userId="eef67f80-1e14-4c90-a22b-aad4575b3ef9" providerId="ADAL" clId="{E007D48F-F65A-4DB5-8EE3-999BD313FCBD}" dt="2020-05-31T03:04:18.687" v="555" actId="9405"/>
          <ac:inkMkLst>
            <pc:docMk/>
            <pc:sldMk cId="3960184142" sldId="346"/>
            <ac:inkMk id="72" creationId="{A234A679-08E0-462F-9CA9-C0DA2138F800}"/>
          </ac:inkMkLst>
        </pc:inkChg>
        <pc:inkChg chg="add mod">
          <ac:chgData name="仁園 呂" userId="eef67f80-1e14-4c90-a22b-aad4575b3ef9" providerId="ADAL" clId="{E007D48F-F65A-4DB5-8EE3-999BD313FCBD}" dt="2020-05-31T03:04:25.983" v="562"/>
          <ac:inkMkLst>
            <pc:docMk/>
            <pc:sldMk cId="3960184142" sldId="346"/>
            <ac:inkMk id="73" creationId="{59572312-938E-499A-BDD4-ED25350F4BD8}"/>
          </ac:inkMkLst>
        </pc:inkChg>
        <pc:inkChg chg="add mod">
          <ac:chgData name="仁園 呂" userId="eef67f80-1e14-4c90-a22b-aad4575b3ef9" providerId="ADAL" clId="{E007D48F-F65A-4DB5-8EE3-999BD313FCBD}" dt="2020-05-31T03:04:25.983" v="562"/>
          <ac:inkMkLst>
            <pc:docMk/>
            <pc:sldMk cId="3960184142" sldId="346"/>
            <ac:inkMk id="74" creationId="{6FC0559E-459B-46FE-8C35-0713976104B2}"/>
          </ac:inkMkLst>
        </pc:inkChg>
        <pc:inkChg chg="add mod">
          <ac:chgData name="仁園 呂" userId="eef67f80-1e14-4c90-a22b-aad4575b3ef9" providerId="ADAL" clId="{E007D48F-F65A-4DB5-8EE3-999BD313FCBD}" dt="2020-05-31T03:04:25.983" v="562"/>
          <ac:inkMkLst>
            <pc:docMk/>
            <pc:sldMk cId="3960184142" sldId="346"/>
            <ac:inkMk id="75" creationId="{C36F733A-58EB-4078-A294-D0F7F9453256}"/>
          </ac:inkMkLst>
        </pc:inkChg>
        <pc:inkChg chg="add mod">
          <ac:chgData name="仁園 呂" userId="eef67f80-1e14-4c90-a22b-aad4575b3ef9" providerId="ADAL" clId="{E007D48F-F65A-4DB5-8EE3-999BD313FCBD}" dt="2020-05-31T03:04:25.983" v="562"/>
          <ac:inkMkLst>
            <pc:docMk/>
            <pc:sldMk cId="3960184142" sldId="346"/>
            <ac:inkMk id="76" creationId="{72346BE5-ACC6-4F0A-8C5D-CEBBB9189F7B}"/>
          </ac:inkMkLst>
        </pc:inkChg>
        <pc:inkChg chg="add mod">
          <ac:chgData name="仁園 呂" userId="eef67f80-1e14-4c90-a22b-aad4575b3ef9" providerId="ADAL" clId="{E007D48F-F65A-4DB5-8EE3-999BD313FCBD}" dt="2020-05-31T03:04:25.983" v="562"/>
          <ac:inkMkLst>
            <pc:docMk/>
            <pc:sldMk cId="3960184142" sldId="346"/>
            <ac:inkMk id="77" creationId="{671BBEA0-D99B-403C-837D-B61D58C922DF}"/>
          </ac:inkMkLst>
        </pc:inkChg>
        <pc:inkChg chg="add mod">
          <ac:chgData name="仁園 呂" userId="eef67f80-1e14-4c90-a22b-aad4575b3ef9" providerId="ADAL" clId="{E007D48F-F65A-4DB5-8EE3-999BD313FCBD}" dt="2020-05-31T03:04:25.983" v="562"/>
          <ac:inkMkLst>
            <pc:docMk/>
            <pc:sldMk cId="3960184142" sldId="346"/>
            <ac:inkMk id="78" creationId="{06B2DE4B-7BCB-40C3-B59F-9BDD5D3B83D8}"/>
          </ac:inkMkLst>
        </pc:inkChg>
        <pc:inkChg chg="add mod">
          <ac:chgData name="仁園 呂" userId="eef67f80-1e14-4c90-a22b-aad4575b3ef9" providerId="ADAL" clId="{E007D48F-F65A-4DB5-8EE3-999BD313FCBD}" dt="2020-05-31T03:04:30.955" v="567"/>
          <ac:inkMkLst>
            <pc:docMk/>
            <pc:sldMk cId="3960184142" sldId="346"/>
            <ac:inkMk id="80" creationId="{138CAA0E-FA4F-42C0-9BF6-85AE74261771}"/>
          </ac:inkMkLst>
        </pc:inkChg>
        <pc:inkChg chg="add mod">
          <ac:chgData name="仁園 呂" userId="eef67f80-1e14-4c90-a22b-aad4575b3ef9" providerId="ADAL" clId="{E007D48F-F65A-4DB5-8EE3-999BD313FCBD}" dt="2020-05-31T03:04:30.955" v="567"/>
          <ac:inkMkLst>
            <pc:docMk/>
            <pc:sldMk cId="3960184142" sldId="346"/>
            <ac:inkMk id="81" creationId="{C0CA6187-96E1-4742-9524-AAF24256F57C}"/>
          </ac:inkMkLst>
        </pc:inkChg>
        <pc:inkChg chg="add mod">
          <ac:chgData name="仁園 呂" userId="eef67f80-1e14-4c90-a22b-aad4575b3ef9" providerId="ADAL" clId="{E007D48F-F65A-4DB5-8EE3-999BD313FCBD}" dt="2020-05-31T03:04:30.955" v="567"/>
          <ac:inkMkLst>
            <pc:docMk/>
            <pc:sldMk cId="3960184142" sldId="346"/>
            <ac:inkMk id="82" creationId="{615AE3A9-25D2-4CF2-910B-1C36609D4200}"/>
          </ac:inkMkLst>
        </pc:inkChg>
        <pc:inkChg chg="add mod">
          <ac:chgData name="仁園 呂" userId="eef67f80-1e14-4c90-a22b-aad4575b3ef9" providerId="ADAL" clId="{E007D48F-F65A-4DB5-8EE3-999BD313FCBD}" dt="2020-05-31T03:04:38.255" v="581"/>
          <ac:inkMkLst>
            <pc:docMk/>
            <pc:sldMk cId="3960184142" sldId="346"/>
            <ac:inkMk id="83" creationId="{3705589A-280B-4061-B039-52AD0E80FA66}"/>
          </ac:inkMkLst>
        </pc:inkChg>
        <pc:inkChg chg="add mod">
          <ac:chgData name="仁園 呂" userId="eef67f80-1e14-4c90-a22b-aad4575b3ef9" providerId="ADAL" clId="{E007D48F-F65A-4DB5-8EE3-999BD313FCBD}" dt="2020-05-31T03:04:38.255" v="581"/>
          <ac:inkMkLst>
            <pc:docMk/>
            <pc:sldMk cId="3960184142" sldId="346"/>
            <ac:inkMk id="85" creationId="{D22FC6EB-5EE8-4F6C-8E99-68180DBC517B}"/>
          </ac:inkMkLst>
        </pc:inkChg>
        <pc:inkChg chg="add mod">
          <ac:chgData name="仁園 呂" userId="eef67f80-1e14-4c90-a22b-aad4575b3ef9" providerId="ADAL" clId="{E007D48F-F65A-4DB5-8EE3-999BD313FCBD}" dt="2020-05-31T03:04:38.255" v="581"/>
          <ac:inkMkLst>
            <pc:docMk/>
            <pc:sldMk cId="3960184142" sldId="346"/>
            <ac:inkMk id="86" creationId="{D4ABEBF6-2FB6-4759-97B9-DAD3DA762C05}"/>
          </ac:inkMkLst>
        </pc:inkChg>
        <pc:inkChg chg="add mod">
          <ac:chgData name="仁園 呂" userId="eef67f80-1e14-4c90-a22b-aad4575b3ef9" providerId="ADAL" clId="{E007D48F-F65A-4DB5-8EE3-999BD313FCBD}" dt="2020-05-31T03:04:38.255" v="581"/>
          <ac:inkMkLst>
            <pc:docMk/>
            <pc:sldMk cId="3960184142" sldId="346"/>
            <ac:inkMk id="87" creationId="{DFCAE970-3F08-45F9-B14F-638D835FC6CD}"/>
          </ac:inkMkLst>
        </pc:inkChg>
        <pc:inkChg chg="add mod">
          <ac:chgData name="仁園 呂" userId="eef67f80-1e14-4c90-a22b-aad4575b3ef9" providerId="ADAL" clId="{E007D48F-F65A-4DB5-8EE3-999BD313FCBD}" dt="2020-05-31T03:04:38.255" v="581"/>
          <ac:inkMkLst>
            <pc:docMk/>
            <pc:sldMk cId="3960184142" sldId="346"/>
            <ac:inkMk id="88" creationId="{A04B0C03-8F70-4634-8C0F-FDD301E87CDE}"/>
          </ac:inkMkLst>
        </pc:inkChg>
        <pc:inkChg chg="add mod">
          <ac:chgData name="仁園 呂" userId="eef67f80-1e14-4c90-a22b-aad4575b3ef9" providerId="ADAL" clId="{E007D48F-F65A-4DB5-8EE3-999BD313FCBD}" dt="2020-05-31T03:04:38.255" v="581"/>
          <ac:inkMkLst>
            <pc:docMk/>
            <pc:sldMk cId="3960184142" sldId="346"/>
            <ac:inkMk id="89" creationId="{3DE31FB8-A763-46C1-907E-FD235A058411}"/>
          </ac:inkMkLst>
        </pc:inkChg>
        <pc:inkChg chg="add mod">
          <ac:chgData name="仁園 呂" userId="eef67f80-1e14-4c90-a22b-aad4575b3ef9" providerId="ADAL" clId="{E007D48F-F65A-4DB5-8EE3-999BD313FCBD}" dt="2020-05-31T03:04:38.255" v="581"/>
          <ac:inkMkLst>
            <pc:docMk/>
            <pc:sldMk cId="3960184142" sldId="346"/>
            <ac:inkMk id="90" creationId="{69E03E99-C3F3-443D-902D-66E2237A3F13}"/>
          </ac:inkMkLst>
        </pc:inkChg>
        <pc:inkChg chg="add mod">
          <ac:chgData name="仁園 呂" userId="eef67f80-1e14-4c90-a22b-aad4575b3ef9" providerId="ADAL" clId="{E007D48F-F65A-4DB5-8EE3-999BD313FCBD}" dt="2020-05-31T03:04:38.255" v="581"/>
          <ac:inkMkLst>
            <pc:docMk/>
            <pc:sldMk cId="3960184142" sldId="346"/>
            <ac:inkMk id="91" creationId="{EA1DFF9A-D604-4330-8932-4404C724B8AC}"/>
          </ac:inkMkLst>
        </pc:inkChg>
        <pc:inkChg chg="add mod">
          <ac:chgData name="仁園 呂" userId="eef67f80-1e14-4c90-a22b-aad4575b3ef9" providerId="ADAL" clId="{E007D48F-F65A-4DB5-8EE3-999BD313FCBD}" dt="2020-05-31T03:04:38.255" v="581"/>
          <ac:inkMkLst>
            <pc:docMk/>
            <pc:sldMk cId="3960184142" sldId="346"/>
            <ac:inkMk id="92" creationId="{094E69B7-EDD5-49A1-A5FD-0C323F920B52}"/>
          </ac:inkMkLst>
        </pc:inkChg>
        <pc:inkChg chg="add mod">
          <ac:chgData name="仁園 呂" userId="eef67f80-1e14-4c90-a22b-aad4575b3ef9" providerId="ADAL" clId="{E007D48F-F65A-4DB5-8EE3-999BD313FCBD}" dt="2020-05-31T03:04:38.255" v="581"/>
          <ac:inkMkLst>
            <pc:docMk/>
            <pc:sldMk cId="3960184142" sldId="346"/>
            <ac:inkMk id="93" creationId="{CAEF48AA-4FA0-475E-B6EE-D23A53BB5DF4}"/>
          </ac:inkMkLst>
        </pc:inkChg>
        <pc:inkChg chg="add mod">
          <ac:chgData name="仁園 呂" userId="eef67f80-1e14-4c90-a22b-aad4575b3ef9" providerId="ADAL" clId="{E007D48F-F65A-4DB5-8EE3-999BD313FCBD}" dt="2020-05-31T03:04:38.255" v="581"/>
          <ac:inkMkLst>
            <pc:docMk/>
            <pc:sldMk cId="3960184142" sldId="346"/>
            <ac:inkMk id="94" creationId="{4526A26F-D9B4-4BA8-8F80-24B2FC18D5E4}"/>
          </ac:inkMkLst>
        </pc:inkChg>
        <pc:inkChg chg="add mod">
          <ac:chgData name="仁園 呂" userId="eef67f80-1e14-4c90-a22b-aad4575b3ef9" providerId="ADAL" clId="{E007D48F-F65A-4DB5-8EE3-999BD313FCBD}" dt="2020-05-31T03:04:39.506" v="583"/>
          <ac:inkMkLst>
            <pc:docMk/>
            <pc:sldMk cId="3960184142" sldId="346"/>
            <ac:inkMk id="95" creationId="{A14DA2D3-6E2C-4B9B-B478-2E55F97524C2}"/>
          </ac:inkMkLst>
        </pc:inkChg>
        <pc:inkChg chg="add mod">
          <ac:chgData name="仁園 呂" userId="eef67f80-1e14-4c90-a22b-aad4575b3ef9" providerId="ADAL" clId="{E007D48F-F65A-4DB5-8EE3-999BD313FCBD}" dt="2020-05-31T03:04:39.506" v="583"/>
          <ac:inkMkLst>
            <pc:docMk/>
            <pc:sldMk cId="3960184142" sldId="346"/>
            <ac:inkMk id="96" creationId="{35418EED-30C6-434E-9673-7E539BE518FA}"/>
          </ac:inkMkLst>
        </pc:inkChg>
        <pc:inkChg chg="add mod">
          <ac:chgData name="仁園 呂" userId="eef67f80-1e14-4c90-a22b-aad4575b3ef9" providerId="ADAL" clId="{E007D48F-F65A-4DB5-8EE3-999BD313FCBD}" dt="2020-05-31T03:04:39.506" v="583"/>
          <ac:inkMkLst>
            <pc:docMk/>
            <pc:sldMk cId="3960184142" sldId="346"/>
            <ac:inkMk id="97" creationId="{B1203102-3FDF-4672-B566-E8153CF07580}"/>
          </ac:inkMkLst>
        </pc:inkChg>
        <pc:inkChg chg="add mod">
          <ac:chgData name="仁園 呂" userId="eef67f80-1e14-4c90-a22b-aad4575b3ef9" providerId="ADAL" clId="{E007D48F-F65A-4DB5-8EE3-999BD313FCBD}" dt="2020-05-31T03:04:39.506" v="583"/>
          <ac:inkMkLst>
            <pc:docMk/>
            <pc:sldMk cId="3960184142" sldId="346"/>
            <ac:inkMk id="101" creationId="{F0FC6E51-980D-4ECB-A2A8-AF83A2C2A26E}"/>
          </ac:inkMkLst>
        </pc:inkChg>
        <pc:inkChg chg="add mod">
          <ac:chgData name="仁園 呂" userId="eef67f80-1e14-4c90-a22b-aad4575b3ef9" providerId="ADAL" clId="{E007D48F-F65A-4DB5-8EE3-999BD313FCBD}" dt="2020-05-31T03:05:05.867" v="586" actId="1076"/>
          <ac:inkMkLst>
            <pc:docMk/>
            <pc:sldMk cId="3960184142" sldId="346"/>
            <ac:inkMk id="103" creationId="{32A409B4-DF6F-4D8C-A4EF-FA82AC422FCB}"/>
          </ac:inkMkLst>
        </pc:inkChg>
      </pc:sldChg>
      <pc:sldChg chg="addSp delSp modSp new mod">
        <pc:chgData name="仁園 呂" userId="eef67f80-1e14-4c90-a22b-aad4575b3ef9" providerId="ADAL" clId="{E007D48F-F65A-4DB5-8EE3-999BD313FCBD}" dt="2020-05-31T03:33:50.122" v="1771" actId="1076"/>
        <pc:sldMkLst>
          <pc:docMk/>
          <pc:sldMk cId="3572360396" sldId="347"/>
        </pc:sldMkLst>
        <pc:spChg chg="del">
          <ac:chgData name="仁園 呂" userId="eef67f80-1e14-4c90-a22b-aad4575b3ef9" providerId="ADAL" clId="{E007D48F-F65A-4DB5-8EE3-999BD313FCBD}" dt="2020-05-31T03:26:15" v="1509" actId="478"/>
          <ac:spMkLst>
            <pc:docMk/>
            <pc:sldMk cId="3572360396" sldId="347"/>
            <ac:spMk id="3" creationId="{7CF92953-EABB-4583-A90C-D79A031EAE49}"/>
          </ac:spMkLst>
        </pc:spChg>
        <pc:spChg chg="add mod">
          <ac:chgData name="仁園 呂" userId="eef67f80-1e14-4c90-a22b-aad4575b3ef9" providerId="ADAL" clId="{E007D48F-F65A-4DB5-8EE3-999BD313FCBD}" dt="2020-05-31T03:33:50.122" v="1771" actId="1076"/>
          <ac:spMkLst>
            <pc:docMk/>
            <pc:sldMk cId="3572360396" sldId="347"/>
            <ac:spMk id="275" creationId="{5A8A7C74-D1DC-44DF-B65C-E18B496C2785}"/>
          </ac:spMkLst>
        </pc:spChg>
        <pc:grpChg chg="del mod">
          <ac:chgData name="仁園 呂" userId="eef67f80-1e14-4c90-a22b-aad4575b3ef9" providerId="ADAL" clId="{E007D48F-F65A-4DB5-8EE3-999BD313FCBD}" dt="2020-05-31T03:26:49.452" v="1544"/>
          <ac:grpSpMkLst>
            <pc:docMk/>
            <pc:sldMk cId="3572360396" sldId="347"/>
            <ac:grpSpMk id="9" creationId="{C98366C6-FA19-43C2-A87F-6686A7B173F1}"/>
          </ac:grpSpMkLst>
        </pc:grpChg>
        <pc:grpChg chg="del mod">
          <ac:chgData name="仁園 呂" userId="eef67f80-1e14-4c90-a22b-aad4575b3ef9" providerId="ADAL" clId="{E007D48F-F65A-4DB5-8EE3-999BD313FCBD}" dt="2020-05-31T03:26:58.881" v="1562"/>
          <ac:grpSpMkLst>
            <pc:docMk/>
            <pc:sldMk cId="3572360396" sldId="347"/>
            <ac:grpSpMk id="40" creationId="{0112A230-7BE0-4EE3-A3D7-0B85A7EB59D1}"/>
          </ac:grpSpMkLst>
        </pc:grpChg>
        <pc:grpChg chg="mod">
          <ac:chgData name="仁園 呂" userId="eef67f80-1e14-4c90-a22b-aad4575b3ef9" providerId="ADAL" clId="{E007D48F-F65A-4DB5-8EE3-999BD313FCBD}" dt="2020-05-31T03:26:49.452" v="1544"/>
          <ac:grpSpMkLst>
            <pc:docMk/>
            <pc:sldMk cId="3572360396" sldId="347"/>
            <ac:grpSpMk id="41" creationId="{E7513998-AD89-4119-B543-884A646CA347}"/>
          </ac:grpSpMkLst>
        </pc:grpChg>
        <pc:grpChg chg="mod">
          <ac:chgData name="仁園 呂" userId="eef67f80-1e14-4c90-a22b-aad4575b3ef9" providerId="ADAL" clId="{E007D48F-F65A-4DB5-8EE3-999BD313FCBD}" dt="2020-05-31T03:26:49.452" v="1544"/>
          <ac:grpSpMkLst>
            <pc:docMk/>
            <pc:sldMk cId="3572360396" sldId="347"/>
            <ac:grpSpMk id="42" creationId="{45DDDA83-8089-4091-AED2-97EB385C0126}"/>
          </ac:grpSpMkLst>
        </pc:grpChg>
        <pc:grpChg chg="del mod">
          <ac:chgData name="仁園 呂" userId="eef67f80-1e14-4c90-a22b-aad4575b3ef9" providerId="ADAL" clId="{E007D48F-F65A-4DB5-8EE3-999BD313FCBD}" dt="2020-05-31T03:26:49.452" v="1544"/>
          <ac:grpSpMkLst>
            <pc:docMk/>
            <pc:sldMk cId="3572360396" sldId="347"/>
            <ac:grpSpMk id="43" creationId="{46034E5D-2A7B-4D7E-9A90-20360B672036}"/>
          </ac:grpSpMkLst>
        </pc:grpChg>
        <pc:grpChg chg="mod">
          <ac:chgData name="仁園 呂" userId="eef67f80-1e14-4c90-a22b-aad4575b3ef9" providerId="ADAL" clId="{E007D48F-F65A-4DB5-8EE3-999BD313FCBD}" dt="2020-05-31T03:26:49.452" v="1544"/>
          <ac:grpSpMkLst>
            <pc:docMk/>
            <pc:sldMk cId="3572360396" sldId="347"/>
            <ac:grpSpMk id="44" creationId="{E1E6EFD8-8C8E-4BDF-B1B0-E1ABDDCB9691}"/>
          </ac:grpSpMkLst>
        </pc:grpChg>
        <pc:grpChg chg="mod">
          <ac:chgData name="仁園 呂" userId="eef67f80-1e14-4c90-a22b-aad4575b3ef9" providerId="ADAL" clId="{E007D48F-F65A-4DB5-8EE3-999BD313FCBD}" dt="2020-05-31T03:26:58.881" v="1562"/>
          <ac:grpSpMkLst>
            <pc:docMk/>
            <pc:sldMk cId="3572360396" sldId="347"/>
            <ac:grpSpMk id="62" creationId="{15A4987D-F895-49E8-900D-64952F74C88C}"/>
          </ac:grpSpMkLst>
        </pc:grpChg>
        <pc:grpChg chg="mod">
          <ac:chgData name="仁園 呂" userId="eef67f80-1e14-4c90-a22b-aad4575b3ef9" providerId="ADAL" clId="{E007D48F-F65A-4DB5-8EE3-999BD313FCBD}" dt="2020-05-31T03:26:58.881" v="1562"/>
          <ac:grpSpMkLst>
            <pc:docMk/>
            <pc:sldMk cId="3572360396" sldId="347"/>
            <ac:grpSpMk id="63" creationId="{15DD5247-6CFA-4F23-9068-57B5EA95AC68}"/>
          </ac:grpSpMkLst>
        </pc:grpChg>
        <pc:grpChg chg="mod">
          <ac:chgData name="仁園 呂" userId="eef67f80-1e14-4c90-a22b-aad4575b3ef9" providerId="ADAL" clId="{E007D48F-F65A-4DB5-8EE3-999BD313FCBD}" dt="2020-05-31T03:27:00.638" v="1566"/>
          <ac:grpSpMkLst>
            <pc:docMk/>
            <pc:sldMk cId="3572360396" sldId="347"/>
            <ac:grpSpMk id="67" creationId="{D07F0C92-B4D7-4BA5-8616-2CC0FEFA4D93}"/>
          </ac:grpSpMkLst>
        </pc:grpChg>
        <pc:grpChg chg="mod">
          <ac:chgData name="仁園 呂" userId="eef67f80-1e14-4c90-a22b-aad4575b3ef9" providerId="ADAL" clId="{E007D48F-F65A-4DB5-8EE3-999BD313FCBD}" dt="2020-05-31T03:27:08.469" v="1583"/>
          <ac:grpSpMkLst>
            <pc:docMk/>
            <pc:sldMk cId="3572360396" sldId="347"/>
            <ac:grpSpMk id="84" creationId="{0CD5E564-CBEF-4DDE-A073-DA56850BB22B}"/>
          </ac:grpSpMkLst>
        </pc:grpChg>
        <pc:grpChg chg="mod">
          <ac:chgData name="仁園 呂" userId="eef67f80-1e14-4c90-a22b-aad4575b3ef9" providerId="ADAL" clId="{E007D48F-F65A-4DB5-8EE3-999BD313FCBD}" dt="2020-05-31T03:27:08.469" v="1583"/>
          <ac:grpSpMkLst>
            <pc:docMk/>
            <pc:sldMk cId="3572360396" sldId="347"/>
            <ac:grpSpMk id="85" creationId="{D3133C3C-C5F1-4130-882D-DEBCC3083B56}"/>
          </ac:grpSpMkLst>
        </pc:grpChg>
        <pc:grpChg chg="mod">
          <ac:chgData name="仁園 呂" userId="eef67f80-1e14-4c90-a22b-aad4575b3ef9" providerId="ADAL" clId="{E007D48F-F65A-4DB5-8EE3-999BD313FCBD}" dt="2020-05-31T03:27:10.209" v="1587"/>
          <ac:grpSpMkLst>
            <pc:docMk/>
            <pc:sldMk cId="3572360396" sldId="347"/>
            <ac:grpSpMk id="89" creationId="{060557B9-DFE8-4297-A63B-6A6C81AD04B0}"/>
          </ac:grpSpMkLst>
        </pc:grpChg>
        <pc:grpChg chg="mod">
          <ac:chgData name="仁園 呂" userId="eef67f80-1e14-4c90-a22b-aad4575b3ef9" providerId="ADAL" clId="{E007D48F-F65A-4DB5-8EE3-999BD313FCBD}" dt="2020-05-31T03:27:17.676" v="1599"/>
          <ac:grpSpMkLst>
            <pc:docMk/>
            <pc:sldMk cId="3572360396" sldId="347"/>
            <ac:grpSpMk id="101" creationId="{46ADE3CD-EA4D-41F8-BFA3-3A4C285D80F9}"/>
          </ac:grpSpMkLst>
        </pc:grpChg>
        <pc:grpChg chg="del mod">
          <ac:chgData name="仁園 呂" userId="eef67f80-1e14-4c90-a22b-aad4575b3ef9" providerId="ADAL" clId="{E007D48F-F65A-4DB5-8EE3-999BD313FCBD}" dt="2020-05-31T03:27:24.157" v="1610"/>
          <ac:grpSpMkLst>
            <pc:docMk/>
            <pc:sldMk cId="3572360396" sldId="347"/>
            <ac:grpSpMk id="105" creationId="{07B62489-58F7-46EB-9E67-E38C080C044A}"/>
          </ac:grpSpMkLst>
        </pc:grpChg>
        <pc:grpChg chg="del mod">
          <ac:chgData name="仁園 呂" userId="eef67f80-1e14-4c90-a22b-aad4575b3ef9" providerId="ADAL" clId="{E007D48F-F65A-4DB5-8EE3-999BD313FCBD}" dt="2020-05-31T03:29:59.975" v="1766"/>
          <ac:grpSpMkLst>
            <pc:docMk/>
            <pc:sldMk cId="3572360396" sldId="347"/>
            <ac:grpSpMk id="112" creationId="{911539DF-492B-4354-9F54-B8F64A5055AF}"/>
          </ac:grpSpMkLst>
        </pc:grpChg>
        <pc:grpChg chg="mod">
          <ac:chgData name="仁園 呂" userId="eef67f80-1e14-4c90-a22b-aad4575b3ef9" providerId="ADAL" clId="{E007D48F-F65A-4DB5-8EE3-999BD313FCBD}" dt="2020-05-31T03:27:25.375" v="1613"/>
          <ac:grpSpMkLst>
            <pc:docMk/>
            <pc:sldMk cId="3572360396" sldId="347"/>
            <ac:grpSpMk id="115" creationId="{26CB6FE5-CD00-4339-A3B0-D770BA98614E}"/>
          </ac:grpSpMkLst>
        </pc:grpChg>
        <pc:grpChg chg="mod">
          <ac:chgData name="仁園 呂" userId="eef67f80-1e14-4c90-a22b-aad4575b3ef9" providerId="ADAL" clId="{E007D48F-F65A-4DB5-8EE3-999BD313FCBD}" dt="2020-05-31T03:27:26.985" v="1617"/>
          <ac:grpSpMkLst>
            <pc:docMk/>
            <pc:sldMk cId="3572360396" sldId="347"/>
            <ac:grpSpMk id="119" creationId="{C409B4D3-76B4-4F1B-B0CB-452E2688885B}"/>
          </ac:grpSpMkLst>
        </pc:grpChg>
        <pc:grpChg chg="mod">
          <ac:chgData name="仁園 呂" userId="eef67f80-1e14-4c90-a22b-aad4575b3ef9" providerId="ADAL" clId="{E007D48F-F65A-4DB5-8EE3-999BD313FCBD}" dt="2020-05-31T03:27:28.879" v="1620"/>
          <ac:grpSpMkLst>
            <pc:docMk/>
            <pc:sldMk cId="3572360396" sldId="347"/>
            <ac:grpSpMk id="122" creationId="{6D85C75A-B5AD-4371-B51C-69E437B216F7}"/>
          </ac:grpSpMkLst>
        </pc:grpChg>
        <pc:grpChg chg="mod">
          <ac:chgData name="仁園 呂" userId="eef67f80-1e14-4c90-a22b-aad4575b3ef9" providerId="ADAL" clId="{E007D48F-F65A-4DB5-8EE3-999BD313FCBD}" dt="2020-05-31T03:27:32.991" v="1625"/>
          <ac:grpSpMkLst>
            <pc:docMk/>
            <pc:sldMk cId="3572360396" sldId="347"/>
            <ac:grpSpMk id="127" creationId="{73872E92-CCB0-4646-8BD7-EE4ED25C4124}"/>
          </ac:grpSpMkLst>
        </pc:grpChg>
        <pc:grpChg chg="mod">
          <ac:chgData name="仁園 呂" userId="eef67f80-1e14-4c90-a22b-aad4575b3ef9" providerId="ADAL" clId="{E007D48F-F65A-4DB5-8EE3-999BD313FCBD}" dt="2020-05-31T03:27:35.124" v="1628"/>
          <ac:grpSpMkLst>
            <pc:docMk/>
            <pc:sldMk cId="3572360396" sldId="347"/>
            <ac:grpSpMk id="130" creationId="{95A5C4BF-D38B-4C0F-9F5F-C44AF562CBED}"/>
          </ac:grpSpMkLst>
        </pc:grpChg>
        <pc:grpChg chg="mod">
          <ac:chgData name="仁園 呂" userId="eef67f80-1e14-4c90-a22b-aad4575b3ef9" providerId="ADAL" clId="{E007D48F-F65A-4DB5-8EE3-999BD313FCBD}" dt="2020-05-31T03:28:11.642" v="1637"/>
          <ac:grpSpMkLst>
            <pc:docMk/>
            <pc:sldMk cId="3572360396" sldId="347"/>
            <ac:grpSpMk id="139" creationId="{33E56927-DE81-46B4-9132-0B0C9A316AC7}"/>
          </ac:grpSpMkLst>
        </pc:grpChg>
        <pc:grpChg chg="mod">
          <ac:chgData name="仁園 呂" userId="eef67f80-1e14-4c90-a22b-aad4575b3ef9" providerId="ADAL" clId="{E007D48F-F65A-4DB5-8EE3-999BD313FCBD}" dt="2020-05-31T03:28:14.404" v="1640"/>
          <ac:grpSpMkLst>
            <pc:docMk/>
            <pc:sldMk cId="3572360396" sldId="347"/>
            <ac:grpSpMk id="142" creationId="{F34147C3-3C27-4E5D-8853-912FDA6ED588}"/>
          </ac:grpSpMkLst>
        </pc:grpChg>
        <pc:grpChg chg="mod">
          <ac:chgData name="仁園 呂" userId="eef67f80-1e14-4c90-a22b-aad4575b3ef9" providerId="ADAL" clId="{E007D48F-F65A-4DB5-8EE3-999BD313FCBD}" dt="2020-05-31T03:28:20.395" v="1644"/>
          <ac:grpSpMkLst>
            <pc:docMk/>
            <pc:sldMk cId="3572360396" sldId="347"/>
            <ac:grpSpMk id="146" creationId="{5A8889B0-531D-472C-BF06-89F264AFE3AD}"/>
          </ac:grpSpMkLst>
        </pc:grpChg>
        <pc:grpChg chg="del mod">
          <ac:chgData name="仁園 呂" userId="eef67f80-1e14-4c90-a22b-aad4575b3ef9" providerId="ADAL" clId="{E007D48F-F65A-4DB5-8EE3-999BD313FCBD}" dt="2020-05-31T03:28:33.158" v="1663"/>
          <ac:grpSpMkLst>
            <pc:docMk/>
            <pc:sldMk cId="3572360396" sldId="347"/>
            <ac:grpSpMk id="149" creationId="{763AB12C-1E30-4B30-8AF4-D114D6E2D1EC}"/>
          </ac:grpSpMkLst>
        </pc:grpChg>
        <pc:grpChg chg="del mod">
          <ac:chgData name="仁園 呂" userId="eef67f80-1e14-4c90-a22b-aad4575b3ef9" providerId="ADAL" clId="{E007D48F-F65A-4DB5-8EE3-999BD313FCBD}" dt="2020-05-31T03:28:33.158" v="1663"/>
          <ac:grpSpMkLst>
            <pc:docMk/>
            <pc:sldMk cId="3572360396" sldId="347"/>
            <ac:grpSpMk id="159" creationId="{7778E8EC-2DC9-464A-93F2-508E08F2DB6F}"/>
          </ac:grpSpMkLst>
        </pc:grpChg>
        <pc:grpChg chg="mod">
          <ac:chgData name="仁園 呂" userId="eef67f80-1e14-4c90-a22b-aad4575b3ef9" providerId="ADAL" clId="{E007D48F-F65A-4DB5-8EE3-999BD313FCBD}" dt="2020-05-31T03:28:33.158" v="1663"/>
          <ac:grpSpMkLst>
            <pc:docMk/>
            <pc:sldMk cId="3572360396" sldId="347"/>
            <ac:grpSpMk id="165" creationId="{5F864F35-9A8B-46E2-8DDA-69D269E19AB4}"/>
          </ac:grpSpMkLst>
        </pc:grpChg>
        <pc:grpChg chg="mod">
          <ac:chgData name="仁園 呂" userId="eef67f80-1e14-4c90-a22b-aad4575b3ef9" providerId="ADAL" clId="{E007D48F-F65A-4DB5-8EE3-999BD313FCBD}" dt="2020-05-31T03:28:43.512" v="1686"/>
          <ac:grpSpMkLst>
            <pc:docMk/>
            <pc:sldMk cId="3572360396" sldId="347"/>
            <ac:grpSpMk id="188" creationId="{E9640121-FBD4-4D3F-9AD4-46CE5D13382C}"/>
          </ac:grpSpMkLst>
        </pc:grpChg>
        <pc:grpChg chg="mod">
          <ac:chgData name="仁園 呂" userId="eef67f80-1e14-4c90-a22b-aad4575b3ef9" providerId="ADAL" clId="{E007D48F-F65A-4DB5-8EE3-999BD313FCBD}" dt="2020-05-31T03:28:43.512" v="1686"/>
          <ac:grpSpMkLst>
            <pc:docMk/>
            <pc:sldMk cId="3572360396" sldId="347"/>
            <ac:grpSpMk id="189" creationId="{46CE9867-9DCC-4FFE-8C44-A6031A780E9A}"/>
          </ac:grpSpMkLst>
        </pc:grpChg>
        <pc:grpChg chg="mod">
          <ac:chgData name="仁園 呂" userId="eef67f80-1e14-4c90-a22b-aad4575b3ef9" providerId="ADAL" clId="{E007D48F-F65A-4DB5-8EE3-999BD313FCBD}" dt="2020-05-31T03:28:49.889" v="1692"/>
          <ac:grpSpMkLst>
            <pc:docMk/>
            <pc:sldMk cId="3572360396" sldId="347"/>
            <ac:grpSpMk id="195" creationId="{D9F41926-0409-40FB-BD04-9DDCE740A8DF}"/>
          </ac:grpSpMkLst>
        </pc:grpChg>
        <pc:grpChg chg="del mod">
          <ac:chgData name="仁園 呂" userId="eef67f80-1e14-4c90-a22b-aad4575b3ef9" providerId="ADAL" clId="{E007D48F-F65A-4DB5-8EE3-999BD313FCBD}" dt="2020-05-31T03:29:01.463" v="1700"/>
          <ac:grpSpMkLst>
            <pc:docMk/>
            <pc:sldMk cId="3572360396" sldId="347"/>
            <ac:grpSpMk id="199" creationId="{E2B33384-F08E-4A00-8696-01537035EA6F}"/>
          </ac:grpSpMkLst>
        </pc:grpChg>
        <pc:grpChg chg="del mod">
          <ac:chgData name="仁園 呂" userId="eef67f80-1e14-4c90-a22b-aad4575b3ef9" providerId="ADAL" clId="{E007D48F-F65A-4DB5-8EE3-999BD313FCBD}" dt="2020-05-31T03:29:06.616" v="1710"/>
          <ac:grpSpMkLst>
            <pc:docMk/>
            <pc:sldMk cId="3572360396" sldId="347"/>
            <ac:grpSpMk id="203" creationId="{7E750B01-B319-4B2B-B627-39B73C883DA7}"/>
          </ac:grpSpMkLst>
        </pc:grpChg>
        <pc:grpChg chg="del mod">
          <ac:chgData name="仁園 呂" userId="eef67f80-1e14-4c90-a22b-aad4575b3ef9" providerId="ADAL" clId="{E007D48F-F65A-4DB5-8EE3-999BD313FCBD}" dt="2020-05-31T03:29:37.420" v="1750"/>
          <ac:grpSpMkLst>
            <pc:docMk/>
            <pc:sldMk cId="3572360396" sldId="347"/>
            <ac:grpSpMk id="213" creationId="{B2E02D58-77C2-4386-98F4-F7BA0A97F95D}"/>
          </ac:grpSpMkLst>
        </pc:grpChg>
        <pc:grpChg chg="del mod">
          <ac:chgData name="仁園 呂" userId="eef67f80-1e14-4c90-a22b-aad4575b3ef9" providerId="ADAL" clId="{E007D48F-F65A-4DB5-8EE3-999BD313FCBD}" dt="2020-05-31T03:29:12.440" v="1719"/>
          <ac:grpSpMkLst>
            <pc:docMk/>
            <pc:sldMk cId="3572360396" sldId="347"/>
            <ac:grpSpMk id="217" creationId="{67C19FA5-25CB-4F81-A519-99F73A4675FA}"/>
          </ac:grpSpMkLst>
        </pc:grpChg>
        <pc:grpChg chg="del mod">
          <ac:chgData name="仁園 呂" userId="eef67f80-1e14-4c90-a22b-aad4575b3ef9" providerId="ADAL" clId="{E007D48F-F65A-4DB5-8EE3-999BD313FCBD}" dt="2020-05-31T03:29:37.420" v="1750"/>
          <ac:grpSpMkLst>
            <pc:docMk/>
            <pc:sldMk cId="3572360396" sldId="347"/>
            <ac:grpSpMk id="222" creationId="{CE9FB045-EDB8-4365-B5E7-941B3510D36C}"/>
          </ac:grpSpMkLst>
        </pc:grpChg>
        <pc:grpChg chg="del mod">
          <ac:chgData name="仁園 呂" userId="eef67f80-1e14-4c90-a22b-aad4575b3ef9" providerId="ADAL" clId="{E007D48F-F65A-4DB5-8EE3-999BD313FCBD}" dt="2020-05-31T03:29:30.557" v="1747"/>
          <ac:grpSpMkLst>
            <pc:docMk/>
            <pc:sldMk cId="3572360396" sldId="347"/>
            <ac:grpSpMk id="234" creationId="{6971DF80-C3F7-4F9D-81EE-4F155F163197}"/>
          </ac:grpSpMkLst>
        </pc:grpChg>
        <pc:grpChg chg="del mod">
          <ac:chgData name="仁園 呂" userId="eef67f80-1e14-4c90-a22b-aad4575b3ef9" providerId="ADAL" clId="{E007D48F-F65A-4DB5-8EE3-999BD313FCBD}" dt="2020-05-31T03:29:37.420" v="1750"/>
          <ac:grpSpMkLst>
            <pc:docMk/>
            <pc:sldMk cId="3572360396" sldId="347"/>
            <ac:grpSpMk id="235" creationId="{B2234A23-89C0-46FB-8CCE-3276B1F35047}"/>
          </ac:grpSpMkLst>
        </pc:grpChg>
        <pc:grpChg chg="del mod">
          <ac:chgData name="仁園 呂" userId="eef67f80-1e14-4c90-a22b-aad4575b3ef9" providerId="ADAL" clId="{E007D48F-F65A-4DB5-8EE3-999BD313FCBD}" dt="2020-05-31T03:29:37.420" v="1750"/>
          <ac:grpSpMkLst>
            <pc:docMk/>
            <pc:sldMk cId="3572360396" sldId="347"/>
            <ac:grpSpMk id="236" creationId="{56C07E66-1E16-4A8D-AD74-5EE0437C2D3F}"/>
          </ac:grpSpMkLst>
        </pc:grpChg>
        <pc:grpChg chg="del mod">
          <ac:chgData name="仁園 呂" userId="eef67f80-1e14-4c90-a22b-aad4575b3ef9" providerId="ADAL" clId="{E007D48F-F65A-4DB5-8EE3-999BD313FCBD}" dt="2020-05-31T03:29:37.420" v="1750"/>
          <ac:grpSpMkLst>
            <pc:docMk/>
            <pc:sldMk cId="3572360396" sldId="347"/>
            <ac:grpSpMk id="252" creationId="{E48BEC3E-FF4D-4667-99D6-E70A8012E0C0}"/>
          </ac:grpSpMkLst>
        </pc:grpChg>
        <pc:grpChg chg="del mod">
          <ac:chgData name="仁園 呂" userId="eef67f80-1e14-4c90-a22b-aad4575b3ef9" providerId="ADAL" clId="{E007D48F-F65A-4DB5-8EE3-999BD313FCBD}" dt="2020-05-31T03:29:30.557" v="1747"/>
          <ac:grpSpMkLst>
            <pc:docMk/>
            <pc:sldMk cId="3572360396" sldId="347"/>
            <ac:grpSpMk id="253" creationId="{F9F9E6A9-3E4D-4CFA-917D-8EC76C9012DE}"/>
          </ac:grpSpMkLst>
        </pc:grpChg>
        <pc:grpChg chg="del mod">
          <ac:chgData name="仁園 呂" userId="eef67f80-1e14-4c90-a22b-aad4575b3ef9" providerId="ADAL" clId="{E007D48F-F65A-4DB5-8EE3-999BD313FCBD}" dt="2020-05-31T03:29:37.420" v="1750"/>
          <ac:grpSpMkLst>
            <pc:docMk/>
            <pc:sldMk cId="3572360396" sldId="347"/>
            <ac:grpSpMk id="254" creationId="{954FB1AD-CB55-4277-B79F-0215F83AC900}"/>
          </ac:grpSpMkLst>
        </pc:grpChg>
        <pc:grpChg chg="del mod">
          <ac:chgData name="仁園 呂" userId="eef67f80-1e14-4c90-a22b-aad4575b3ef9" providerId="ADAL" clId="{E007D48F-F65A-4DB5-8EE3-999BD313FCBD}" dt="2020-05-31T03:29:59.975" v="1766"/>
          <ac:grpSpMkLst>
            <pc:docMk/>
            <pc:sldMk cId="3572360396" sldId="347"/>
            <ac:grpSpMk id="257" creationId="{341D2557-7B66-43A2-BB49-E93B2864B95D}"/>
          </ac:grpSpMkLst>
        </pc:grpChg>
        <pc:grpChg chg="del mod">
          <ac:chgData name="仁園 呂" userId="eef67f80-1e14-4c90-a22b-aad4575b3ef9" providerId="ADAL" clId="{E007D48F-F65A-4DB5-8EE3-999BD313FCBD}" dt="2020-05-31T03:29:59.975" v="1766"/>
          <ac:grpSpMkLst>
            <pc:docMk/>
            <pc:sldMk cId="3572360396" sldId="347"/>
            <ac:grpSpMk id="260" creationId="{61A383D3-FB4B-40F6-B216-4BD91AB0CD62}"/>
          </ac:grpSpMkLst>
        </pc:grpChg>
        <pc:grpChg chg="del mod">
          <ac:chgData name="仁園 呂" userId="eef67f80-1e14-4c90-a22b-aad4575b3ef9" providerId="ADAL" clId="{E007D48F-F65A-4DB5-8EE3-999BD313FCBD}" dt="2020-05-31T03:29:49.068" v="1760"/>
          <ac:grpSpMkLst>
            <pc:docMk/>
            <pc:sldMk cId="3572360396" sldId="347"/>
            <ac:grpSpMk id="265" creationId="{80A60CFB-6985-4382-8048-CD6F11BF8CC2}"/>
          </ac:grpSpMkLst>
        </pc:grpChg>
        <pc:grpChg chg="del mod">
          <ac:chgData name="仁園 呂" userId="eef67f80-1e14-4c90-a22b-aad4575b3ef9" providerId="ADAL" clId="{E007D48F-F65A-4DB5-8EE3-999BD313FCBD}" dt="2020-05-31T03:29:59.975" v="1766"/>
          <ac:grpSpMkLst>
            <pc:docMk/>
            <pc:sldMk cId="3572360396" sldId="347"/>
            <ac:grpSpMk id="267" creationId="{626F2BD3-FAF6-4186-9068-AC7CFDC6CA8F}"/>
          </ac:grpSpMkLst>
        </pc:grpChg>
        <pc:grpChg chg="mod">
          <ac:chgData name="仁園 呂" userId="eef67f80-1e14-4c90-a22b-aad4575b3ef9" providerId="ADAL" clId="{E007D48F-F65A-4DB5-8EE3-999BD313FCBD}" dt="2020-05-31T03:29:59.975" v="1766"/>
          <ac:grpSpMkLst>
            <pc:docMk/>
            <pc:sldMk cId="3572360396" sldId="347"/>
            <ac:grpSpMk id="273" creationId="{8C7D7428-B9DA-4C44-9E72-F49FF7B29C8E}"/>
          </ac:grpSpMkLst>
        </pc:grpChg>
        <pc:inkChg chg="add mod">
          <ac:chgData name="仁園 呂" userId="eef67f80-1e14-4c90-a22b-aad4575b3ef9" providerId="ADAL" clId="{E007D48F-F65A-4DB5-8EE3-999BD313FCBD}" dt="2020-05-31T03:26:49.452" v="1544"/>
          <ac:inkMkLst>
            <pc:docMk/>
            <pc:sldMk cId="3572360396" sldId="347"/>
            <ac:inkMk id="6" creationId="{00A27FEE-984E-40DE-9890-6129AF0FC2C0}"/>
          </ac:inkMkLst>
        </pc:inkChg>
        <pc:inkChg chg="add mod">
          <ac:chgData name="仁園 呂" userId="eef67f80-1e14-4c90-a22b-aad4575b3ef9" providerId="ADAL" clId="{E007D48F-F65A-4DB5-8EE3-999BD313FCBD}" dt="2020-05-31T03:26:49.452" v="1544"/>
          <ac:inkMkLst>
            <pc:docMk/>
            <pc:sldMk cId="3572360396" sldId="347"/>
            <ac:inkMk id="7" creationId="{F57F1FF6-C961-49E7-AB32-3ACBC5324511}"/>
          </ac:inkMkLst>
        </pc:inkChg>
        <pc:inkChg chg="add mod">
          <ac:chgData name="仁園 呂" userId="eef67f80-1e14-4c90-a22b-aad4575b3ef9" providerId="ADAL" clId="{E007D48F-F65A-4DB5-8EE3-999BD313FCBD}" dt="2020-05-31T03:26:49.452" v="1544"/>
          <ac:inkMkLst>
            <pc:docMk/>
            <pc:sldMk cId="3572360396" sldId="347"/>
            <ac:inkMk id="8" creationId="{7F57D19E-0D28-4725-AF7C-F1C7438F5997}"/>
          </ac:inkMkLst>
        </pc:inkChg>
        <pc:inkChg chg="add mod">
          <ac:chgData name="仁園 呂" userId="eef67f80-1e14-4c90-a22b-aad4575b3ef9" providerId="ADAL" clId="{E007D48F-F65A-4DB5-8EE3-999BD313FCBD}" dt="2020-05-31T03:26:49.452" v="1544"/>
          <ac:inkMkLst>
            <pc:docMk/>
            <pc:sldMk cId="3572360396" sldId="347"/>
            <ac:inkMk id="10" creationId="{0EA9B807-F725-47E0-9B2B-85EB081BD5B6}"/>
          </ac:inkMkLst>
        </pc:inkChg>
        <pc:inkChg chg="add mod">
          <ac:chgData name="仁園 呂" userId="eef67f80-1e14-4c90-a22b-aad4575b3ef9" providerId="ADAL" clId="{E007D48F-F65A-4DB5-8EE3-999BD313FCBD}" dt="2020-05-31T03:26:49.452" v="1544"/>
          <ac:inkMkLst>
            <pc:docMk/>
            <pc:sldMk cId="3572360396" sldId="347"/>
            <ac:inkMk id="11" creationId="{CBE56148-CD29-444D-9502-9CDCCA053368}"/>
          </ac:inkMkLst>
        </pc:inkChg>
        <pc:inkChg chg="add mod">
          <ac:chgData name="仁園 呂" userId="eef67f80-1e14-4c90-a22b-aad4575b3ef9" providerId="ADAL" clId="{E007D48F-F65A-4DB5-8EE3-999BD313FCBD}" dt="2020-05-31T03:26:49.452" v="1544"/>
          <ac:inkMkLst>
            <pc:docMk/>
            <pc:sldMk cId="3572360396" sldId="347"/>
            <ac:inkMk id="12" creationId="{1AECB4F5-7445-46B8-AD79-1814CDE947E7}"/>
          </ac:inkMkLst>
        </pc:inkChg>
        <pc:inkChg chg="add mod">
          <ac:chgData name="仁園 呂" userId="eef67f80-1e14-4c90-a22b-aad4575b3ef9" providerId="ADAL" clId="{E007D48F-F65A-4DB5-8EE3-999BD313FCBD}" dt="2020-05-31T03:26:49.452" v="1544"/>
          <ac:inkMkLst>
            <pc:docMk/>
            <pc:sldMk cId="3572360396" sldId="347"/>
            <ac:inkMk id="13" creationId="{D8708DBA-D854-412F-850B-21A88B6949FB}"/>
          </ac:inkMkLst>
        </pc:inkChg>
        <pc:inkChg chg="add mod">
          <ac:chgData name="仁園 呂" userId="eef67f80-1e14-4c90-a22b-aad4575b3ef9" providerId="ADAL" clId="{E007D48F-F65A-4DB5-8EE3-999BD313FCBD}" dt="2020-05-31T03:26:49.452" v="1544"/>
          <ac:inkMkLst>
            <pc:docMk/>
            <pc:sldMk cId="3572360396" sldId="347"/>
            <ac:inkMk id="14" creationId="{25396A86-2E2A-4327-A29F-0E63F1EF53E5}"/>
          </ac:inkMkLst>
        </pc:inkChg>
        <pc:inkChg chg="add mod">
          <ac:chgData name="仁園 呂" userId="eef67f80-1e14-4c90-a22b-aad4575b3ef9" providerId="ADAL" clId="{E007D48F-F65A-4DB5-8EE3-999BD313FCBD}" dt="2020-05-31T03:26:49.452" v="1544"/>
          <ac:inkMkLst>
            <pc:docMk/>
            <pc:sldMk cId="3572360396" sldId="347"/>
            <ac:inkMk id="15" creationId="{9CFC2990-DE83-4D6F-8D41-04D1915F1D56}"/>
          </ac:inkMkLst>
        </pc:inkChg>
        <pc:inkChg chg="add mod">
          <ac:chgData name="仁園 呂" userId="eef67f80-1e14-4c90-a22b-aad4575b3ef9" providerId="ADAL" clId="{E007D48F-F65A-4DB5-8EE3-999BD313FCBD}" dt="2020-05-31T03:26:49.452" v="1544"/>
          <ac:inkMkLst>
            <pc:docMk/>
            <pc:sldMk cId="3572360396" sldId="347"/>
            <ac:inkMk id="16" creationId="{A8F1E847-7DF6-485B-97E7-08233E6A6A93}"/>
          </ac:inkMkLst>
        </pc:inkChg>
        <pc:inkChg chg="add mod">
          <ac:chgData name="仁園 呂" userId="eef67f80-1e14-4c90-a22b-aad4575b3ef9" providerId="ADAL" clId="{E007D48F-F65A-4DB5-8EE3-999BD313FCBD}" dt="2020-05-31T03:26:49.452" v="1544"/>
          <ac:inkMkLst>
            <pc:docMk/>
            <pc:sldMk cId="3572360396" sldId="347"/>
            <ac:inkMk id="17" creationId="{C8280F69-A588-496E-88A9-05707BFD224E}"/>
          </ac:inkMkLst>
        </pc:inkChg>
        <pc:inkChg chg="add mod">
          <ac:chgData name="仁園 呂" userId="eef67f80-1e14-4c90-a22b-aad4575b3ef9" providerId="ADAL" clId="{E007D48F-F65A-4DB5-8EE3-999BD313FCBD}" dt="2020-05-31T03:26:49.452" v="1544"/>
          <ac:inkMkLst>
            <pc:docMk/>
            <pc:sldMk cId="3572360396" sldId="347"/>
            <ac:inkMk id="18" creationId="{EF94ACDD-3943-49A1-B0FD-EF66BB1A49D9}"/>
          </ac:inkMkLst>
        </pc:inkChg>
        <pc:inkChg chg="add mod">
          <ac:chgData name="仁園 呂" userId="eef67f80-1e14-4c90-a22b-aad4575b3ef9" providerId="ADAL" clId="{E007D48F-F65A-4DB5-8EE3-999BD313FCBD}" dt="2020-05-31T03:26:49.452" v="1544"/>
          <ac:inkMkLst>
            <pc:docMk/>
            <pc:sldMk cId="3572360396" sldId="347"/>
            <ac:inkMk id="19" creationId="{316DBA6D-0C48-4A29-B055-310ABF959A20}"/>
          </ac:inkMkLst>
        </pc:inkChg>
        <pc:inkChg chg="add mod">
          <ac:chgData name="仁園 呂" userId="eef67f80-1e14-4c90-a22b-aad4575b3ef9" providerId="ADAL" clId="{E007D48F-F65A-4DB5-8EE3-999BD313FCBD}" dt="2020-05-31T03:26:49.452" v="1544"/>
          <ac:inkMkLst>
            <pc:docMk/>
            <pc:sldMk cId="3572360396" sldId="347"/>
            <ac:inkMk id="20" creationId="{907FB811-FE53-463D-8352-A60B2145FCED}"/>
          </ac:inkMkLst>
        </pc:inkChg>
        <pc:inkChg chg="add mod">
          <ac:chgData name="仁園 呂" userId="eef67f80-1e14-4c90-a22b-aad4575b3ef9" providerId="ADAL" clId="{E007D48F-F65A-4DB5-8EE3-999BD313FCBD}" dt="2020-05-31T03:26:49.452" v="1544"/>
          <ac:inkMkLst>
            <pc:docMk/>
            <pc:sldMk cId="3572360396" sldId="347"/>
            <ac:inkMk id="21" creationId="{514689BA-DC37-4D22-831C-E0AAEDA526B6}"/>
          </ac:inkMkLst>
        </pc:inkChg>
        <pc:inkChg chg="add mod">
          <ac:chgData name="仁園 呂" userId="eef67f80-1e14-4c90-a22b-aad4575b3ef9" providerId="ADAL" clId="{E007D48F-F65A-4DB5-8EE3-999BD313FCBD}" dt="2020-05-31T03:26:49.452" v="1544"/>
          <ac:inkMkLst>
            <pc:docMk/>
            <pc:sldMk cId="3572360396" sldId="347"/>
            <ac:inkMk id="22" creationId="{31401E35-BC15-4C1B-9EBB-1DE70EDF9C0E}"/>
          </ac:inkMkLst>
        </pc:inkChg>
        <pc:inkChg chg="add mod">
          <ac:chgData name="仁園 呂" userId="eef67f80-1e14-4c90-a22b-aad4575b3ef9" providerId="ADAL" clId="{E007D48F-F65A-4DB5-8EE3-999BD313FCBD}" dt="2020-05-31T03:26:49.452" v="1544"/>
          <ac:inkMkLst>
            <pc:docMk/>
            <pc:sldMk cId="3572360396" sldId="347"/>
            <ac:inkMk id="23" creationId="{6798A1F7-8FDE-41D7-81BB-3D16BDB32BBF}"/>
          </ac:inkMkLst>
        </pc:inkChg>
        <pc:inkChg chg="add mod">
          <ac:chgData name="仁園 呂" userId="eef67f80-1e14-4c90-a22b-aad4575b3ef9" providerId="ADAL" clId="{E007D48F-F65A-4DB5-8EE3-999BD313FCBD}" dt="2020-05-31T03:26:49.452" v="1544"/>
          <ac:inkMkLst>
            <pc:docMk/>
            <pc:sldMk cId="3572360396" sldId="347"/>
            <ac:inkMk id="24" creationId="{AA5AF7A4-97A5-472F-9848-98CCE0C03AFE}"/>
          </ac:inkMkLst>
        </pc:inkChg>
        <pc:inkChg chg="add mod">
          <ac:chgData name="仁園 呂" userId="eef67f80-1e14-4c90-a22b-aad4575b3ef9" providerId="ADAL" clId="{E007D48F-F65A-4DB5-8EE3-999BD313FCBD}" dt="2020-05-31T03:26:49.452" v="1544"/>
          <ac:inkMkLst>
            <pc:docMk/>
            <pc:sldMk cId="3572360396" sldId="347"/>
            <ac:inkMk id="25" creationId="{2785B845-7CF1-4652-AEF7-808263613DCA}"/>
          </ac:inkMkLst>
        </pc:inkChg>
        <pc:inkChg chg="add mod">
          <ac:chgData name="仁園 呂" userId="eef67f80-1e14-4c90-a22b-aad4575b3ef9" providerId="ADAL" clId="{E007D48F-F65A-4DB5-8EE3-999BD313FCBD}" dt="2020-05-31T03:26:49.452" v="1544"/>
          <ac:inkMkLst>
            <pc:docMk/>
            <pc:sldMk cId="3572360396" sldId="347"/>
            <ac:inkMk id="26" creationId="{56C04696-376A-40B1-B57D-91CEC9438EF9}"/>
          </ac:inkMkLst>
        </pc:inkChg>
        <pc:inkChg chg="add mod">
          <ac:chgData name="仁園 呂" userId="eef67f80-1e14-4c90-a22b-aad4575b3ef9" providerId="ADAL" clId="{E007D48F-F65A-4DB5-8EE3-999BD313FCBD}" dt="2020-05-31T03:26:49.452" v="1544"/>
          <ac:inkMkLst>
            <pc:docMk/>
            <pc:sldMk cId="3572360396" sldId="347"/>
            <ac:inkMk id="27" creationId="{3568C8A9-8AF7-4CD9-9CF2-D714ED9F7F75}"/>
          </ac:inkMkLst>
        </pc:inkChg>
        <pc:inkChg chg="add mod">
          <ac:chgData name="仁園 呂" userId="eef67f80-1e14-4c90-a22b-aad4575b3ef9" providerId="ADAL" clId="{E007D48F-F65A-4DB5-8EE3-999BD313FCBD}" dt="2020-05-31T03:26:49.452" v="1544"/>
          <ac:inkMkLst>
            <pc:docMk/>
            <pc:sldMk cId="3572360396" sldId="347"/>
            <ac:inkMk id="28" creationId="{A906CE4C-6AA1-4248-A23F-0A313F4C445F}"/>
          </ac:inkMkLst>
        </pc:inkChg>
        <pc:inkChg chg="add mod">
          <ac:chgData name="仁園 呂" userId="eef67f80-1e14-4c90-a22b-aad4575b3ef9" providerId="ADAL" clId="{E007D48F-F65A-4DB5-8EE3-999BD313FCBD}" dt="2020-05-31T03:26:49.452" v="1544"/>
          <ac:inkMkLst>
            <pc:docMk/>
            <pc:sldMk cId="3572360396" sldId="347"/>
            <ac:inkMk id="29" creationId="{B22E915A-FC51-491D-8B6E-9A6DF0162204}"/>
          </ac:inkMkLst>
        </pc:inkChg>
        <pc:inkChg chg="add mod">
          <ac:chgData name="仁園 呂" userId="eef67f80-1e14-4c90-a22b-aad4575b3ef9" providerId="ADAL" clId="{E007D48F-F65A-4DB5-8EE3-999BD313FCBD}" dt="2020-05-31T03:26:49.452" v="1544"/>
          <ac:inkMkLst>
            <pc:docMk/>
            <pc:sldMk cId="3572360396" sldId="347"/>
            <ac:inkMk id="30" creationId="{CA187B12-A097-48E8-9E0C-2874CAC18514}"/>
          </ac:inkMkLst>
        </pc:inkChg>
        <pc:inkChg chg="add mod">
          <ac:chgData name="仁園 呂" userId="eef67f80-1e14-4c90-a22b-aad4575b3ef9" providerId="ADAL" clId="{E007D48F-F65A-4DB5-8EE3-999BD313FCBD}" dt="2020-05-31T03:26:49.452" v="1544"/>
          <ac:inkMkLst>
            <pc:docMk/>
            <pc:sldMk cId="3572360396" sldId="347"/>
            <ac:inkMk id="31" creationId="{B9F495AF-C84A-4127-9A59-6D694B7723DE}"/>
          </ac:inkMkLst>
        </pc:inkChg>
        <pc:inkChg chg="add">
          <ac:chgData name="仁園 呂" userId="eef67f80-1e14-4c90-a22b-aad4575b3ef9" providerId="ADAL" clId="{E007D48F-F65A-4DB5-8EE3-999BD313FCBD}" dt="2020-05-31T03:26:46.009" v="1536" actId="9405"/>
          <ac:inkMkLst>
            <pc:docMk/>
            <pc:sldMk cId="3572360396" sldId="347"/>
            <ac:inkMk id="32" creationId="{27B57731-8655-4112-B7E0-0AD51B251752}"/>
          </ac:inkMkLst>
        </pc:inkChg>
        <pc:inkChg chg="add mod">
          <ac:chgData name="仁園 呂" userId="eef67f80-1e14-4c90-a22b-aad4575b3ef9" providerId="ADAL" clId="{E007D48F-F65A-4DB5-8EE3-999BD313FCBD}" dt="2020-05-31T03:26:49.452" v="1544"/>
          <ac:inkMkLst>
            <pc:docMk/>
            <pc:sldMk cId="3572360396" sldId="347"/>
            <ac:inkMk id="33" creationId="{3EBC5FCB-0993-4AC1-BB8D-6A92EB3E744A}"/>
          </ac:inkMkLst>
        </pc:inkChg>
        <pc:inkChg chg="add mod">
          <ac:chgData name="仁園 呂" userId="eef67f80-1e14-4c90-a22b-aad4575b3ef9" providerId="ADAL" clId="{E007D48F-F65A-4DB5-8EE3-999BD313FCBD}" dt="2020-05-31T03:26:49.452" v="1544"/>
          <ac:inkMkLst>
            <pc:docMk/>
            <pc:sldMk cId="3572360396" sldId="347"/>
            <ac:inkMk id="34" creationId="{06F91C9F-2804-4731-B3D2-BDE2E48E02BC}"/>
          </ac:inkMkLst>
        </pc:inkChg>
        <pc:inkChg chg="add mod">
          <ac:chgData name="仁園 呂" userId="eef67f80-1e14-4c90-a22b-aad4575b3ef9" providerId="ADAL" clId="{E007D48F-F65A-4DB5-8EE3-999BD313FCBD}" dt="2020-05-31T03:26:49.452" v="1544"/>
          <ac:inkMkLst>
            <pc:docMk/>
            <pc:sldMk cId="3572360396" sldId="347"/>
            <ac:inkMk id="35" creationId="{7F4FD200-7394-43EA-B0F3-26B13A919C17}"/>
          </ac:inkMkLst>
        </pc:inkChg>
        <pc:inkChg chg="add">
          <ac:chgData name="仁園 呂" userId="eef67f80-1e14-4c90-a22b-aad4575b3ef9" providerId="ADAL" clId="{E007D48F-F65A-4DB5-8EE3-999BD313FCBD}" dt="2020-05-31T03:26:47.657" v="1540" actId="9405"/>
          <ac:inkMkLst>
            <pc:docMk/>
            <pc:sldMk cId="3572360396" sldId="347"/>
            <ac:inkMk id="36" creationId="{703D2A85-5207-4E94-BEC9-8362120DBEF4}"/>
          </ac:inkMkLst>
        </pc:inkChg>
        <pc:inkChg chg="add mod">
          <ac:chgData name="仁園 呂" userId="eef67f80-1e14-4c90-a22b-aad4575b3ef9" providerId="ADAL" clId="{E007D48F-F65A-4DB5-8EE3-999BD313FCBD}" dt="2020-05-31T03:26:58.881" v="1562"/>
          <ac:inkMkLst>
            <pc:docMk/>
            <pc:sldMk cId="3572360396" sldId="347"/>
            <ac:inkMk id="37" creationId="{B5F67CB0-8B3B-4830-BD3E-97436AB0E2BB}"/>
          </ac:inkMkLst>
        </pc:inkChg>
        <pc:inkChg chg="add mod">
          <ac:chgData name="仁園 呂" userId="eef67f80-1e14-4c90-a22b-aad4575b3ef9" providerId="ADAL" clId="{E007D48F-F65A-4DB5-8EE3-999BD313FCBD}" dt="2020-05-31T03:26:58.881" v="1562"/>
          <ac:inkMkLst>
            <pc:docMk/>
            <pc:sldMk cId="3572360396" sldId="347"/>
            <ac:inkMk id="38" creationId="{199E6F21-36D7-4E80-99D5-6646F6BD963B}"/>
          </ac:inkMkLst>
        </pc:inkChg>
        <pc:inkChg chg="add mod">
          <ac:chgData name="仁園 呂" userId="eef67f80-1e14-4c90-a22b-aad4575b3ef9" providerId="ADAL" clId="{E007D48F-F65A-4DB5-8EE3-999BD313FCBD}" dt="2020-05-31T03:26:58.881" v="1562"/>
          <ac:inkMkLst>
            <pc:docMk/>
            <pc:sldMk cId="3572360396" sldId="347"/>
            <ac:inkMk id="39" creationId="{41DD342D-837F-4D91-9E56-57263E2ADC58}"/>
          </ac:inkMkLst>
        </pc:inkChg>
        <pc:inkChg chg="add mod">
          <ac:chgData name="仁園 呂" userId="eef67f80-1e14-4c90-a22b-aad4575b3ef9" providerId="ADAL" clId="{E007D48F-F65A-4DB5-8EE3-999BD313FCBD}" dt="2020-05-31T03:26:58.881" v="1562"/>
          <ac:inkMkLst>
            <pc:docMk/>
            <pc:sldMk cId="3572360396" sldId="347"/>
            <ac:inkMk id="45" creationId="{7C2750CB-1F51-4C46-ADC5-CB3C69BA6842}"/>
          </ac:inkMkLst>
        </pc:inkChg>
        <pc:inkChg chg="add mod">
          <ac:chgData name="仁園 呂" userId="eef67f80-1e14-4c90-a22b-aad4575b3ef9" providerId="ADAL" clId="{E007D48F-F65A-4DB5-8EE3-999BD313FCBD}" dt="2020-05-31T03:26:58.881" v="1562"/>
          <ac:inkMkLst>
            <pc:docMk/>
            <pc:sldMk cId="3572360396" sldId="347"/>
            <ac:inkMk id="46" creationId="{0F7907F3-D538-430E-9F6C-4FAE60B23458}"/>
          </ac:inkMkLst>
        </pc:inkChg>
        <pc:inkChg chg="add mod">
          <ac:chgData name="仁園 呂" userId="eef67f80-1e14-4c90-a22b-aad4575b3ef9" providerId="ADAL" clId="{E007D48F-F65A-4DB5-8EE3-999BD313FCBD}" dt="2020-05-31T03:26:58.881" v="1562"/>
          <ac:inkMkLst>
            <pc:docMk/>
            <pc:sldMk cId="3572360396" sldId="347"/>
            <ac:inkMk id="47" creationId="{9A98E787-FF57-4365-9FFD-5D6B5A5470A6}"/>
          </ac:inkMkLst>
        </pc:inkChg>
        <pc:inkChg chg="add mod">
          <ac:chgData name="仁園 呂" userId="eef67f80-1e14-4c90-a22b-aad4575b3ef9" providerId="ADAL" clId="{E007D48F-F65A-4DB5-8EE3-999BD313FCBD}" dt="2020-05-31T03:26:58.881" v="1562"/>
          <ac:inkMkLst>
            <pc:docMk/>
            <pc:sldMk cId="3572360396" sldId="347"/>
            <ac:inkMk id="48" creationId="{7A91FE02-763E-47EB-8F19-9D2B0D1DE79B}"/>
          </ac:inkMkLst>
        </pc:inkChg>
        <pc:inkChg chg="add mod">
          <ac:chgData name="仁園 呂" userId="eef67f80-1e14-4c90-a22b-aad4575b3ef9" providerId="ADAL" clId="{E007D48F-F65A-4DB5-8EE3-999BD313FCBD}" dt="2020-05-31T03:26:58.881" v="1562"/>
          <ac:inkMkLst>
            <pc:docMk/>
            <pc:sldMk cId="3572360396" sldId="347"/>
            <ac:inkMk id="49" creationId="{47C6DD72-6A9A-41DA-B9DF-46B5A118B44F}"/>
          </ac:inkMkLst>
        </pc:inkChg>
        <pc:inkChg chg="add mod">
          <ac:chgData name="仁園 呂" userId="eef67f80-1e14-4c90-a22b-aad4575b3ef9" providerId="ADAL" clId="{E007D48F-F65A-4DB5-8EE3-999BD313FCBD}" dt="2020-05-31T03:26:58.881" v="1562"/>
          <ac:inkMkLst>
            <pc:docMk/>
            <pc:sldMk cId="3572360396" sldId="347"/>
            <ac:inkMk id="50" creationId="{3FB322AD-BAB6-4CB5-BDD7-3C8CE21FED1B}"/>
          </ac:inkMkLst>
        </pc:inkChg>
        <pc:inkChg chg="add mod">
          <ac:chgData name="仁園 呂" userId="eef67f80-1e14-4c90-a22b-aad4575b3ef9" providerId="ADAL" clId="{E007D48F-F65A-4DB5-8EE3-999BD313FCBD}" dt="2020-05-31T03:26:58.881" v="1562"/>
          <ac:inkMkLst>
            <pc:docMk/>
            <pc:sldMk cId="3572360396" sldId="347"/>
            <ac:inkMk id="51" creationId="{8168B7A3-B2AA-4F5A-92C5-C7EC0A6E3538}"/>
          </ac:inkMkLst>
        </pc:inkChg>
        <pc:inkChg chg="add mod">
          <ac:chgData name="仁園 呂" userId="eef67f80-1e14-4c90-a22b-aad4575b3ef9" providerId="ADAL" clId="{E007D48F-F65A-4DB5-8EE3-999BD313FCBD}" dt="2020-05-31T03:26:58.881" v="1562"/>
          <ac:inkMkLst>
            <pc:docMk/>
            <pc:sldMk cId="3572360396" sldId="347"/>
            <ac:inkMk id="52" creationId="{7BB43B98-A575-4918-AF2A-7BA144935063}"/>
          </ac:inkMkLst>
        </pc:inkChg>
        <pc:inkChg chg="add mod">
          <ac:chgData name="仁園 呂" userId="eef67f80-1e14-4c90-a22b-aad4575b3ef9" providerId="ADAL" clId="{E007D48F-F65A-4DB5-8EE3-999BD313FCBD}" dt="2020-05-31T03:26:58.881" v="1562"/>
          <ac:inkMkLst>
            <pc:docMk/>
            <pc:sldMk cId="3572360396" sldId="347"/>
            <ac:inkMk id="53" creationId="{18AC569A-E29F-4AF4-A183-09F5313150D6}"/>
          </ac:inkMkLst>
        </pc:inkChg>
        <pc:inkChg chg="add mod">
          <ac:chgData name="仁園 呂" userId="eef67f80-1e14-4c90-a22b-aad4575b3ef9" providerId="ADAL" clId="{E007D48F-F65A-4DB5-8EE3-999BD313FCBD}" dt="2020-05-31T03:26:58.881" v="1562"/>
          <ac:inkMkLst>
            <pc:docMk/>
            <pc:sldMk cId="3572360396" sldId="347"/>
            <ac:inkMk id="54" creationId="{6B21BE48-C817-44C1-98B1-2D1310B44F1B}"/>
          </ac:inkMkLst>
        </pc:inkChg>
        <pc:inkChg chg="add mod">
          <ac:chgData name="仁園 呂" userId="eef67f80-1e14-4c90-a22b-aad4575b3ef9" providerId="ADAL" clId="{E007D48F-F65A-4DB5-8EE3-999BD313FCBD}" dt="2020-05-31T03:26:58.881" v="1562"/>
          <ac:inkMkLst>
            <pc:docMk/>
            <pc:sldMk cId="3572360396" sldId="347"/>
            <ac:inkMk id="55" creationId="{CD25E04E-5DAF-4453-8926-E50FA22C4ACE}"/>
          </ac:inkMkLst>
        </pc:inkChg>
        <pc:inkChg chg="add mod">
          <ac:chgData name="仁園 呂" userId="eef67f80-1e14-4c90-a22b-aad4575b3ef9" providerId="ADAL" clId="{E007D48F-F65A-4DB5-8EE3-999BD313FCBD}" dt="2020-05-31T03:26:58.881" v="1562"/>
          <ac:inkMkLst>
            <pc:docMk/>
            <pc:sldMk cId="3572360396" sldId="347"/>
            <ac:inkMk id="56" creationId="{1C557468-EF5E-47FE-A583-189FEB114EE7}"/>
          </ac:inkMkLst>
        </pc:inkChg>
        <pc:inkChg chg="add mod">
          <ac:chgData name="仁園 呂" userId="eef67f80-1e14-4c90-a22b-aad4575b3ef9" providerId="ADAL" clId="{E007D48F-F65A-4DB5-8EE3-999BD313FCBD}" dt="2020-05-31T03:26:58.881" v="1562"/>
          <ac:inkMkLst>
            <pc:docMk/>
            <pc:sldMk cId="3572360396" sldId="347"/>
            <ac:inkMk id="57" creationId="{553EDFAF-1E5B-4F5F-B860-EDC32CC726B9}"/>
          </ac:inkMkLst>
        </pc:inkChg>
        <pc:inkChg chg="add mod">
          <ac:chgData name="仁園 呂" userId="eef67f80-1e14-4c90-a22b-aad4575b3ef9" providerId="ADAL" clId="{E007D48F-F65A-4DB5-8EE3-999BD313FCBD}" dt="2020-05-31T03:26:58.881" v="1562"/>
          <ac:inkMkLst>
            <pc:docMk/>
            <pc:sldMk cId="3572360396" sldId="347"/>
            <ac:inkMk id="58" creationId="{AC3C6F1A-B93D-4C7F-A37B-8415306A466E}"/>
          </ac:inkMkLst>
        </pc:inkChg>
        <pc:inkChg chg="add mod">
          <ac:chgData name="仁園 呂" userId="eef67f80-1e14-4c90-a22b-aad4575b3ef9" providerId="ADAL" clId="{E007D48F-F65A-4DB5-8EE3-999BD313FCBD}" dt="2020-05-31T03:26:58.881" v="1562"/>
          <ac:inkMkLst>
            <pc:docMk/>
            <pc:sldMk cId="3572360396" sldId="347"/>
            <ac:inkMk id="59" creationId="{06C5E3CB-179C-4147-9DA8-7EDC0F391732}"/>
          </ac:inkMkLst>
        </pc:inkChg>
        <pc:inkChg chg="add mod">
          <ac:chgData name="仁園 呂" userId="eef67f80-1e14-4c90-a22b-aad4575b3ef9" providerId="ADAL" clId="{E007D48F-F65A-4DB5-8EE3-999BD313FCBD}" dt="2020-05-31T03:26:58.881" v="1562"/>
          <ac:inkMkLst>
            <pc:docMk/>
            <pc:sldMk cId="3572360396" sldId="347"/>
            <ac:inkMk id="60" creationId="{CB977F1F-60BC-4755-A498-D7CDC409D8C4}"/>
          </ac:inkMkLst>
        </pc:inkChg>
        <pc:inkChg chg="add mod">
          <ac:chgData name="仁園 呂" userId="eef67f80-1e14-4c90-a22b-aad4575b3ef9" providerId="ADAL" clId="{E007D48F-F65A-4DB5-8EE3-999BD313FCBD}" dt="2020-05-31T03:26:58.881" v="1562"/>
          <ac:inkMkLst>
            <pc:docMk/>
            <pc:sldMk cId="3572360396" sldId="347"/>
            <ac:inkMk id="61" creationId="{42A3B55C-6F44-471B-B885-77557577FD1D}"/>
          </ac:inkMkLst>
        </pc:inkChg>
        <pc:inkChg chg="add mod">
          <ac:chgData name="仁園 呂" userId="eef67f80-1e14-4c90-a22b-aad4575b3ef9" providerId="ADAL" clId="{E007D48F-F65A-4DB5-8EE3-999BD313FCBD}" dt="2020-05-31T03:27:00.638" v="1566"/>
          <ac:inkMkLst>
            <pc:docMk/>
            <pc:sldMk cId="3572360396" sldId="347"/>
            <ac:inkMk id="64" creationId="{05DFEC59-69DD-45A1-AA31-735010CB1010}"/>
          </ac:inkMkLst>
        </pc:inkChg>
        <pc:inkChg chg="add mod">
          <ac:chgData name="仁園 呂" userId="eef67f80-1e14-4c90-a22b-aad4575b3ef9" providerId="ADAL" clId="{E007D48F-F65A-4DB5-8EE3-999BD313FCBD}" dt="2020-05-31T03:27:00.638" v="1566"/>
          <ac:inkMkLst>
            <pc:docMk/>
            <pc:sldMk cId="3572360396" sldId="347"/>
            <ac:inkMk id="65" creationId="{770AD5D7-BEEC-4630-B3A9-C84D6B897378}"/>
          </ac:inkMkLst>
        </pc:inkChg>
        <pc:inkChg chg="add mod">
          <ac:chgData name="仁園 呂" userId="eef67f80-1e14-4c90-a22b-aad4575b3ef9" providerId="ADAL" clId="{E007D48F-F65A-4DB5-8EE3-999BD313FCBD}" dt="2020-05-31T03:27:00.638" v="1566"/>
          <ac:inkMkLst>
            <pc:docMk/>
            <pc:sldMk cId="3572360396" sldId="347"/>
            <ac:inkMk id="66" creationId="{5A1D159F-A978-4ED3-96C0-26CFC9070F24}"/>
          </ac:inkMkLst>
        </pc:inkChg>
        <pc:inkChg chg="add mod">
          <ac:chgData name="仁園 呂" userId="eef67f80-1e14-4c90-a22b-aad4575b3ef9" providerId="ADAL" clId="{E007D48F-F65A-4DB5-8EE3-999BD313FCBD}" dt="2020-05-31T03:27:08.469" v="1583"/>
          <ac:inkMkLst>
            <pc:docMk/>
            <pc:sldMk cId="3572360396" sldId="347"/>
            <ac:inkMk id="68" creationId="{83E9D9F7-348E-461C-AD13-2298E7AC9FB5}"/>
          </ac:inkMkLst>
        </pc:inkChg>
        <pc:inkChg chg="add mod">
          <ac:chgData name="仁園 呂" userId="eef67f80-1e14-4c90-a22b-aad4575b3ef9" providerId="ADAL" clId="{E007D48F-F65A-4DB5-8EE3-999BD313FCBD}" dt="2020-05-31T03:27:08.469" v="1583"/>
          <ac:inkMkLst>
            <pc:docMk/>
            <pc:sldMk cId="3572360396" sldId="347"/>
            <ac:inkMk id="69" creationId="{9CF295DA-D178-42A7-BCEC-C9CC9A727858}"/>
          </ac:inkMkLst>
        </pc:inkChg>
        <pc:inkChg chg="add mod">
          <ac:chgData name="仁園 呂" userId="eef67f80-1e14-4c90-a22b-aad4575b3ef9" providerId="ADAL" clId="{E007D48F-F65A-4DB5-8EE3-999BD313FCBD}" dt="2020-05-31T03:27:08.469" v="1583"/>
          <ac:inkMkLst>
            <pc:docMk/>
            <pc:sldMk cId="3572360396" sldId="347"/>
            <ac:inkMk id="70" creationId="{1535000E-705D-4419-BE17-C1BA046E7ACD}"/>
          </ac:inkMkLst>
        </pc:inkChg>
        <pc:inkChg chg="add mod">
          <ac:chgData name="仁園 呂" userId="eef67f80-1e14-4c90-a22b-aad4575b3ef9" providerId="ADAL" clId="{E007D48F-F65A-4DB5-8EE3-999BD313FCBD}" dt="2020-05-31T03:27:08.469" v="1583"/>
          <ac:inkMkLst>
            <pc:docMk/>
            <pc:sldMk cId="3572360396" sldId="347"/>
            <ac:inkMk id="71" creationId="{608A402B-5B34-438F-90C3-73E0BA0E0E64}"/>
          </ac:inkMkLst>
        </pc:inkChg>
        <pc:inkChg chg="add mod">
          <ac:chgData name="仁園 呂" userId="eef67f80-1e14-4c90-a22b-aad4575b3ef9" providerId="ADAL" clId="{E007D48F-F65A-4DB5-8EE3-999BD313FCBD}" dt="2020-05-31T03:27:08.469" v="1583"/>
          <ac:inkMkLst>
            <pc:docMk/>
            <pc:sldMk cId="3572360396" sldId="347"/>
            <ac:inkMk id="72" creationId="{CFABB4CF-5227-4E43-81E9-5064FA71D338}"/>
          </ac:inkMkLst>
        </pc:inkChg>
        <pc:inkChg chg="add mod">
          <ac:chgData name="仁園 呂" userId="eef67f80-1e14-4c90-a22b-aad4575b3ef9" providerId="ADAL" clId="{E007D48F-F65A-4DB5-8EE3-999BD313FCBD}" dt="2020-05-31T03:27:08.469" v="1583"/>
          <ac:inkMkLst>
            <pc:docMk/>
            <pc:sldMk cId="3572360396" sldId="347"/>
            <ac:inkMk id="73" creationId="{88AC4F24-C476-4E11-B064-C370B8B3915F}"/>
          </ac:inkMkLst>
        </pc:inkChg>
        <pc:inkChg chg="add mod">
          <ac:chgData name="仁園 呂" userId="eef67f80-1e14-4c90-a22b-aad4575b3ef9" providerId="ADAL" clId="{E007D48F-F65A-4DB5-8EE3-999BD313FCBD}" dt="2020-05-31T03:27:08.469" v="1583"/>
          <ac:inkMkLst>
            <pc:docMk/>
            <pc:sldMk cId="3572360396" sldId="347"/>
            <ac:inkMk id="74" creationId="{EE521533-A755-4D10-A5EA-20D0B8D56BE2}"/>
          </ac:inkMkLst>
        </pc:inkChg>
        <pc:inkChg chg="add mod">
          <ac:chgData name="仁園 呂" userId="eef67f80-1e14-4c90-a22b-aad4575b3ef9" providerId="ADAL" clId="{E007D48F-F65A-4DB5-8EE3-999BD313FCBD}" dt="2020-05-31T03:27:08.469" v="1583"/>
          <ac:inkMkLst>
            <pc:docMk/>
            <pc:sldMk cId="3572360396" sldId="347"/>
            <ac:inkMk id="75" creationId="{AEB9731A-2439-4C16-ACAE-5D40A09207F1}"/>
          </ac:inkMkLst>
        </pc:inkChg>
        <pc:inkChg chg="add mod">
          <ac:chgData name="仁園 呂" userId="eef67f80-1e14-4c90-a22b-aad4575b3ef9" providerId="ADAL" clId="{E007D48F-F65A-4DB5-8EE3-999BD313FCBD}" dt="2020-05-31T03:27:08.469" v="1583"/>
          <ac:inkMkLst>
            <pc:docMk/>
            <pc:sldMk cId="3572360396" sldId="347"/>
            <ac:inkMk id="76" creationId="{DBE9F11E-2371-441E-B22A-DFE4A5A71C4F}"/>
          </ac:inkMkLst>
        </pc:inkChg>
        <pc:inkChg chg="add mod">
          <ac:chgData name="仁園 呂" userId="eef67f80-1e14-4c90-a22b-aad4575b3ef9" providerId="ADAL" clId="{E007D48F-F65A-4DB5-8EE3-999BD313FCBD}" dt="2020-05-31T03:27:08.469" v="1583"/>
          <ac:inkMkLst>
            <pc:docMk/>
            <pc:sldMk cId="3572360396" sldId="347"/>
            <ac:inkMk id="77" creationId="{344555EB-2879-4E23-91B0-B3F29BB520E2}"/>
          </ac:inkMkLst>
        </pc:inkChg>
        <pc:inkChg chg="add mod">
          <ac:chgData name="仁園 呂" userId="eef67f80-1e14-4c90-a22b-aad4575b3ef9" providerId="ADAL" clId="{E007D48F-F65A-4DB5-8EE3-999BD313FCBD}" dt="2020-05-31T03:27:08.469" v="1583"/>
          <ac:inkMkLst>
            <pc:docMk/>
            <pc:sldMk cId="3572360396" sldId="347"/>
            <ac:inkMk id="78" creationId="{DEE0A259-EC80-4BAC-B948-0D90BC357BCC}"/>
          </ac:inkMkLst>
        </pc:inkChg>
        <pc:inkChg chg="add mod">
          <ac:chgData name="仁園 呂" userId="eef67f80-1e14-4c90-a22b-aad4575b3ef9" providerId="ADAL" clId="{E007D48F-F65A-4DB5-8EE3-999BD313FCBD}" dt="2020-05-31T03:27:08.469" v="1583"/>
          <ac:inkMkLst>
            <pc:docMk/>
            <pc:sldMk cId="3572360396" sldId="347"/>
            <ac:inkMk id="79" creationId="{1978AF3F-D79D-403C-8222-AA71C00FAA29}"/>
          </ac:inkMkLst>
        </pc:inkChg>
        <pc:inkChg chg="add mod">
          <ac:chgData name="仁園 呂" userId="eef67f80-1e14-4c90-a22b-aad4575b3ef9" providerId="ADAL" clId="{E007D48F-F65A-4DB5-8EE3-999BD313FCBD}" dt="2020-05-31T03:27:08.469" v="1583"/>
          <ac:inkMkLst>
            <pc:docMk/>
            <pc:sldMk cId="3572360396" sldId="347"/>
            <ac:inkMk id="80" creationId="{ACC7A723-97D0-417A-9B91-818CE00243D3}"/>
          </ac:inkMkLst>
        </pc:inkChg>
        <pc:inkChg chg="add mod">
          <ac:chgData name="仁園 呂" userId="eef67f80-1e14-4c90-a22b-aad4575b3ef9" providerId="ADAL" clId="{E007D48F-F65A-4DB5-8EE3-999BD313FCBD}" dt="2020-05-31T03:27:08.469" v="1583"/>
          <ac:inkMkLst>
            <pc:docMk/>
            <pc:sldMk cId="3572360396" sldId="347"/>
            <ac:inkMk id="81" creationId="{A579B999-16A2-4D43-8BC5-303CB9CF0B9D}"/>
          </ac:inkMkLst>
        </pc:inkChg>
        <pc:inkChg chg="add mod">
          <ac:chgData name="仁園 呂" userId="eef67f80-1e14-4c90-a22b-aad4575b3ef9" providerId="ADAL" clId="{E007D48F-F65A-4DB5-8EE3-999BD313FCBD}" dt="2020-05-31T03:27:08.469" v="1583"/>
          <ac:inkMkLst>
            <pc:docMk/>
            <pc:sldMk cId="3572360396" sldId="347"/>
            <ac:inkMk id="82" creationId="{A19E7198-D877-492C-8B0B-6F46B40DCF52}"/>
          </ac:inkMkLst>
        </pc:inkChg>
        <pc:inkChg chg="add mod">
          <ac:chgData name="仁園 呂" userId="eef67f80-1e14-4c90-a22b-aad4575b3ef9" providerId="ADAL" clId="{E007D48F-F65A-4DB5-8EE3-999BD313FCBD}" dt="2020-05-31T03:27:08.469" v="1583"/>
          <ac:inkMkLst>
            <pc:docMk/>
            <pc:sldMk cId="3572360396" sldId="347"/>
            <ac:inkMk id="83" creationId="{20127C7B-3429-481D-90B1-A82F5F4C6CCC}"/>
          </ac:inkMkLst>
        </pc:inkChg>
        <pc:inkChg chg="add mod">
          <ac:chgData name="仁園 呂" userId="eef67f80-1e14-4c90-a22b-aad4575b3ef9" providerId="ADAL" clId="{E007D48F-F65A-4DB5-8EE3-999BD313FCBD}" dt="2020-05-31T03:27:10.209" v="1587"/>
          <ac:inkMkLst>
            <pc:docMk/>
            <pc:sldMk cId="3572360396" sldId="347"/>
            <ac:inkMk id="86" creationId="{A896A52A-ECDE-49D2-81A2-5ECEC72B540F}"/>
          </ac:inkMkLst>
        </pc:inkChg>
        <pc:inkChg chg="add mod">
          <ac:chgData name="仁園 呂" userId="eef67f80-1e14-4c90-a22b-aad4575b3ef9" providerId="ADAL" clId="{E007D48F-F65A-4DB5-8EE3-999BD313FCBD}" dt="2020-05-31T03:27:10.209" v="1587"/>
          <ac:inkMkLst>
            <pc:docMk/>
            <pc:sldMk cId="3572360396" sldId="347"/>
            <ac:inkMk id="87" creationId="{BDE52445-BA7E-44B7-A083-32DC09038831}"/>
          </ac:inkMkLst>
        </pc:inkChg>
        <pc:inkChg chg="add mod">
          <ac:chgData name="仁園 呂" userId="eef67f80-1e14-4c90-a22b-aad4575b3ef9" providerId="ADAL" clId="{E007D48F-F65A-4DB5-8EE3-999BD313FCBD}" dt="2020-05-31T03:27:10.209" v="1587"/>
          <ac:inkMkLst>
            <pc:docMk/>
            <pc:sldMk cId="3572360396" sldId="347"/>
            <ac:inkMk id="88" creationId="{2DE61D9A-39FA-440F-BD74-7685BE5510C0}"/>
          </ac:inkMkLst>
        </pc:inkChg>
        <pc:inkChg chg="add">
          <ac:chgData name="仁園 呂" userId="eef67f80-1e14-4c90-a22b-aad4575b3ef9" providerId="ADAL" clId="{E007D48F-F65A-4DB5-8EE3-999BD313FCBD}" dt="2020-05-31T03:27:10.935" v="1588" actId="9405"/>
          <ac:inkMkLst>
            <pc:docMk/>
            <pc:sldMk cId="3572360396" sldId="347"/>
            <ac:inkMk id="90" creationId="{CA779F27-ACA4-4303-879C-0597CD3F18FA}"/>
          </ac:inkMkLst>
        </pc:inkChg>
        <pc:inkChg chg="add">
          <ac:chgData name="仁園 呂" userId="eef67f80-1e14-4c90-a22b-aad4575b3ef9" providerId="ADAL" clId="{E007D48F-F65A-4DB5-8EE3-999BD313FCBD}" dt="2020-05-31T03:27:12.227" v="1589" actId="9405"/>
          <ac:inkMkLst>
            <pc:docMk/>
            <pc:sldMk cId="3572360396" sldId="347"/>
            <ac:inkMk id="91" creationId="{5C33F841-8FC7-4F4B-BCD6-B10F05D94A10}"/>
          </ac:inkMkLst>
        </pc:inkChg>
        <pc:inkChg chg="add mod">
          <ac:chgData name="仁園 呂" userId="eef67f80-1e14-4c90-a22b-aad4575b3ef9" providerId="ADAL" clId="{E007D48F-F65A-4DB5-8EE3-999BD313FCBD}" dt="2020-05-31T03:27:17.676" v="1599"/>
          <ac:inkMkLst>
            <pc:docMk/>
            <pc:sldMk cId="3572360396" sldId="347"/>
            <ac:inkMk id="92" creationId="{BEC9E227-C04E-4BB8-B82D-F65468AB2CB4}"/>
          </ac:inkMkLst>
        </pc:inkChg>
        <pc:inkChg chg="add mod">
          <ac:chgData name="仁園 呂" userId="eef67f80-1e14-4c90-a22b-aad4575b3ef9" providerId="ADAL" clId="{E007D48F-F65A-4DB5-8EE3-999BD313FCBD}" dt="2020-05-31T03:27:17.676" v="1599"/>
          <ac:inkMkLst>
            <pc:docMk/>
            <pc:sldMk cId="3572360396" sldId="347"/>
            <ac:inkMk id="93" creationId="{1DAE8670-D7FD-4C7F-89FB-D8EE616B212C}"/>
          </ac:inkMkLst>
        </pc:inkChg>
        <pc:inkChg chg="add mod">
          <ac:chgData name="仁園 呂" userId="eef67f80-1e14-4c90-a22b-aad4575b3ef9" providerId="ADAL" clId="{E007D48F-F65A-4DB5-8EE3-999BD313FCBD}" dt="2020-05-31T03:27:17.676" v="1599"/>
          <ac:inkMkLst>
            <pc:docMk/>
            <pc:sldMk cId="3572360396" sldId="347"/>
            <ac:inkMk id="94" creationId="{8959D340-9591-41B6-9068-632F87E36F0C}"/>
          </ac:inkMkLst>
        </pc:inkChg>
        <pc:inkChg chg="add mod">
          <ac:chgData name="仁園 呂" userId="eef67f80-1e14-4c90-a22b-aad4575b3ef9" providerId="ADAL" clId="{E007D48F-F65A-4DB5-8EE3-999BD313FCBD}" dt="2020-05-31T03:27:17.676" v="1599"/>
          <ac:inkMkLst>
            <pc:docMk/>
            <pc:sldMk cId="3572360396" sldId="347"/>
            <ac:inkMk id="95" creationId="{F00E4ED0-FB51-40B2-8BE3-6C5F39AF557E}"/>
          </ac:inkMkLst>
        </pc:inkChg>
        <pc:inkChg chg="add mod">
          <ac:chgData name="仁園 呂" userId="eef67f80-1e14-4c90-a22b-aad4575b3ef9" providerId="ADAL" clId="{E007D48F-F65A-4DB5-8EE3-999BD313FCBD}" dt="2020-05-31T03:27:17.676" v="1599"/>
          <ac:inkMkLst>
            <pc:docMk/>
            <pc:sldMk cId="3572360396" sldId="347"/>
            <ac:inkMk id="96" creationId="{EA382FA7-4C13-4DFE-89EB-88E4C24B23B2}"/>
          </ac:inkMkLst>
        </pc:inkChg>
        <pc:inkChg chg="add mod">
          <ac:chgData name="仁園 呂" userId="eef67f80-1e14-4c90-a22b-aad4575b3ef9" providerId="ADAL" clId="{E007D48F-F65A-4DB5-8EE3-999BD313FCBD}" dt="2020-05-31T03:27:17.676" v="1599"/>
          <ac:inkMkLst>
            <pc:docMk/>
            <pc:sldMk cId="3572360396" sldId="347"/>
            <ac:inkMk id="97" creationId="{B9BEF3E2-4403-4148-8BAB-AAE7E5EC321C}"/>
          </ac:inkMkLst>
        </pc:inkChg>
        <pc:inkChg chg="add mod">
          <ac:chgData name="仁園 呂" userId="eef67f80-1e14-4c90-a22b-aad4575b3ef9" providerId="ADAL" clId="{E007D48F-F65A-4DB5-8EE3-999BD313FCBD}" dt="2020-05-31T03:27:17.676" v="1599"/>
          <ac:inkMkLst>
            <pc:docMk/>
            <pc:sldMk cId="3572360396" sldId="347"/>
            <ac:inkMk id="98" creationId="{5A7A2F7C-433C-4BD1-87AF-BD466B3F7FFB}"/>
          </ac:inkMkLst>
        </pc:inkChg>
        <pc:inkChg chg="add mod">
          <ac:chgData name="仁園 呂" userId="eef67f80-1e14-4c90-a22b-aad4575b3ef9" providerId="ADAL" clId="{E007D48F-F65A-4DB5-8EE3-999BD313FCBD}" dt="2020-05-31T03:27:17.676" v="1599"/>
          <ac:inkMkLst>
            <pc:docMk/>
            <pc:sldMk cId="3572360396" sldId="347"/>
            <ac:inkMk id="99" creationId="{D5507587-626A-4ACF-914C-E460239AA3CF}"/>
          </ac:inkMkLst>
        </pc:inkChg>
        <pc:inkChg chg="add mod">
          <ac:chgData name="仁園 呂" userId="eef67f80-1e14-4c90-a22b-aad4575b3ef9" providerId="ADAL" clId="{E007D48F-F65A-4DB5-8EE3-999BD313FCBD}" dt="2020-05-31T03:27:17.676" v="1599"/>
          <ac:inkMkLst>
            <pc:docMk/>
            <pc:sldMk cId="3572360396" sldId="347"/>
            <ac:inkMk id="100" creationId="{C964C3DD-B311-491D-8039-72BF09E41CDB}"/>
          </ac:inkMkLst>
        </pc:inkChg>
        <pc:inkChg chg="add mod">
          <ac:chgData name="仁園 呂" userId="eef67f80-1e14-4c90-a22b-aad4575b3ef9" providerId="ADAL" clId="{E007D48F-F65A-4DB5-8EE3-999BD313FCBD}" dt="2020-05-31T03:29:59.975" v="1766"/>
          <ac:inkMkLst>
            <pc:docMk/>
            <pc:sldMk cId="3572360396" sldId="347"/>
            <ac:inkMk id="102" creationId="{9A3403E2-7466-4665-9F23-5FBE205EDED9}"/>
          </ac:inkMkLst>
        </pc:inkChg>
        <pc:inkChg chg="add mod">
          <ac:chgData name="仁園 呂" userId="eef67f80-1e14-4c90-a22b-aad4575b3ef9" providerId="ADAL" clId="{E007D48F-F65A-4DB5-8EE3-999BD313FCBD}" dt="2020-05-31T03:29:59.975" v="1766"/>
          <ac:inkMkLst>
            <pc:docMk/>
            <pc:sldMk cId="3572360396" sldId="347"/>
            <ac:inkMk id="103" creationId="{59A65859-65CA-4AE6-A5AA-C0E5D544D384}"/>
          </ac:inkMkLst>
        </pc:inkChg>
        <pc:inkChg chg="add mod">
          <ac:chgData name="仁園 呂" userId="eef67f80-1e14-4c90-a22b-aad4575b3ef9" providerId="ADAL" clId="{E007D48F-F65A-4DB5-8EE3-999BD313FCBD}" dt="2020-05-31T03:29:59.975" v="1766"/>
          <ac:inkMkLst>
            <pc:docMk/>
            <pc:sldMk cId="3572360396" sldId="347"/>
            <ac:inkMk id="104" creationId="{554FC019-EB46-439A-841D-E54357DBC082}"/>
          </ac:inkMkLst>
        </pc:inkChg>
        <pc:inkChg chg="add mod">
          <ac:chgData name="仁園 呂" userId="eef67f80-1e14-4c90-a22b-aad4575b3ef9" providerId="ADAL" clId="{E007D48F-F65A-4DB5-8EE3-999BD313FCBD}" dt="2020-05-31T03:29:59.975" v="1766"/>
          <ac:inkMkLst>
            <pc:docMk/>
            <pc:sldMk cId="3572360396" sldId="347"/>
            <ac:inkMk id="106" creationId="{EAFBEAC3-23C1-45A0-A4F2-15493871DF75}"/>
          </ac:inkMkLst>
        </pc:inkChg>
        <pc:inkChg chg="add mod">
          <ac:chgData name="仁園 呂" userId="eef67f80-1e14-4c90-a22b-aad4575b3ef9" providerId="ADAL" clId="{E007D48F-F65A-4DB5-8EE3-999BD313FCBD}" dt="2020-05-31T03:29:59.975" v="1766"/>
          <ac:inkMkLst>
            <pc:docMk/>
            <pc:sldMk cId="3572360396" sldId="347"/>
            <ac:inkMk id="107" creationId="{9CADEF40-7BDD-4507-A30E-DBE971BE7EC8}"/>
          </ac:inkMkLst>
        </pc:inkChg>
        <pc:inkChg chg="add mod">
          <ac:chgData name="仁園 呂" userId="eef67f80-1e14-4c90-a22b-aad4575b3ef9" providerId="ADAL" clId="{E007D48F-F65A-4DB5-8EE3-999BD313FCBD}" dt="2020-05-31T03:29:59.975" v="1766"/>
          <ac:inkMkLst>
            <pc:docMk/>
            <pc:sldMk cId="3572360396" sldId="347"/>
            <ac:inkMk id="108" creationId="{1E6618C3-D334-4DF0-8516-41F33385DB77}"/>
          </ac:inkMkLst>
        </pc:inkChg>
        <pc:inkChg chg="add mod">
          <ac:chgData name="仁園 呂" userId="eef67f80-1e14-4c90-a22b-aad4575b3ef9" providerId="ADAL" clId="{E007D48F-F65A-4DB5-8EE3-999BD313FCBD}" dt="2020-05-31T03:29:59.975" v="1766"/>
          <ac:inkMkLst>
            <pc:docMk/>
            <pc:sldMk cId="3572360396" sldId="347"/>
            <ac:inkMk id="109" creationId="{67725070-9377-41FB-B151-00CEABED16B7}"/>
          </ac:inkMkLst>
        </pc:inkChg>
        <pc:inkChg chg="add mod">
          <ac:chgData name="仁園 呂" userId="eef67f80-1e14-4c90-a22b-aad4575b3ef9" providerId="ADAL" clId="{E007D48F-F65A-4DB5-8EE3-999BD313FCBD}" dt="2020-05-31T03:29:59.975" v="1766"/>
          <ac:inkMkLst>
            <pc:docMk/>
            <pc:sldMk cId="3572360396" sldId="347"/>
            <ac:inkMk id="110" creationId="{C87154E8-0CF4-445B-A6B7-0629272F6F8D}"/>
          </ac:inkMkLst>
        </pc:inkChg>
        <pc:inkChg chg="add mod">
          <ac:chgData name="仁園 呂" userId="eef67f80-1e14-4c90-a22b-aad4575b3ef9" providerId="ADAL" clId="{E007D48F-F65A-4DB5-8EE3-999BD313FCBD}" dt="2020-05-31T03:29:59.975" v="1766"/>
          <ac:inkMkLst>
            <pc:docMk/>
            <pc:sldMk cId="3572360396" sldId="347"/>
            <ac:inkMk id="111" creationId="{15FC7D5B-0061-4561-BDE0-F922199F4FC4}"/>
          </ac:inkMkLst>
        </pc:inkChg>
        <pc:inkChg chg="add mod">
          <ac:chgData name="仁園 呂" userId="eef67f80-1e14-4c90-a22b-aad4575b3ef9" providerId="ADAL" clId="{E007D48F-F65A-4DB5-8EE3-999BD313FCBD}" dt="2020-05-31T03:27:25.375" v="1613"/>
          <ac:inkMkLst>
            <pc:docMk/>
            <pc:sldMk cId="3572360396" sldId="347"/>
            <ac:inkMk id="113" creationId="{97D7FFA1-E326-491D-97D8-83420996CE03}"/>
          </ac:inkMkLst>
        </pc:inkChg>
        <pc:inkChg chg="add mod">
          <ac:chgData name="仁園 呂" userId="eef67f80-1e14-4c90-a22b-aad4575b3ef9" providerId="ADAL" clId="{E007D48F-F65A-4DB5-8EE3-999BD313FCBD}" dt="2020-05-31T03:27:25.375" v="1613"/>
          <ac:inkMkLst>
            <pc:docMk/>
            <pc:sldMk cId="3572360396" sldId="347"/>
            <ac:inkMk id="114" creationId="{C5898EF9-A592-4E8A-B554-592D2BE2B4B0}"/>
          </ac:inkMkLst>
        </pc:inkChg>
        <pc:inkChg chg="add mod">
          <ac:chgData name="仁園 呂" userId="eef67f80-1e14-4c90-a22b-aad4575b3ef9" providerId="ADAL" clId="{E007D48F-F65A-4DB5-8EE3-999BD313FCBD}" dt="2020-05-31T03:27:26.985" v="1617"/>
          <ac:inkMkLst>
            <pc:docMk/>
            <pc:sldMk cId="3572360396" sldId="347"/>
            <ac:inkMk id="116" creationId="{6FB87C2C-3A82-4B16-8555-BB3ECA6898BE}"/>
          </ac:inkMkLst>
        </pc:inkChg>
        <pc:inkChg chg="add mod">
          <ac:chgData name="仁園 呂" userId="eef67f80-1e14-4c90-a22b-aad4575b3ef9" providerId="ADAL" clId="{E007D48F-F65A-4DB5-8EE3-999BD313FCBD}" dt="2020-05-31T03:27:26.985" v="1617"/>
          <ac:inkMkLst>
            <pc:docMk/>
            <pc:sldMk cId="3572360396" sldId="347"/>
            <ac:inkMk id="117" creationId="{79D1F8F2-F397-4458-90F4-F5171E6D6537}"/>
          </ac:inkMkLst>
        </pc:inkChg>
        <pc:inkChg chg="add mod">
          <ac:chgData name="仁園 呂" userId="eef67f80-1e14-4c90-a22b-aad4575b3ef9" providerId="ADAL" clId="{E007D48F-F65A-4DB5-8EE3-999BD313FCBD}" dt="2020-05-31T03:27:26.985" v="1617"/>
          <ac:inkMkLst>
            <pc:docMk/>
            <pc:sldMk cId="3572360396" sldId="347"/>
            <ac:inkMk id="118" creationId="{30CD72FD-971D-4A2B-AD13-60158EE15B2D}"/>
          </ac:inkMkLst>
        </pc:inkChg>
        <pc:inkChg chg="add mod">
          <ac:chgData name="仁園 呂" userId="eef67f80-1e14-4c90-a22b-aad4575b3ef9" providerId="ADAL" clId="{E007D48F-F65A-4DB5-8EE3-999BD313FCBD}" dt="2020-05-31T03:27:28.879" v="1620"/>
          <ac:inkMkLst>
            <pc:docMk/>
            <pc:sldMk cId="3572360396" sldId="347"/>
            <ac:inkMk id="120" creationId="{AA2732B8-BCEA-4064-887B-795B385339FB}"/>
          </ac:inkMkLst>
        </pc:inkChg>
        <pc:inkChg chg="add mod">
          <ac:chgData name="仁園 呂" userId="eef67f80-1e14-4c90-a22b-aad4575b3ef9" providerId="ADAL" clId="{E007D48F-F65A-4DB5-8EE3-999BD313FCBD}" dt="2020-05-31T03:27:28.879" v="1620"/>
          <ac:inkMkLst>
            <pc:docMk/>
            <pc:sldMk cId="3572360396" sldId="347"/>
            <ac:inkMk id="121" creationId="{5D7703EB-19BC-40C0-8261-58AD3E2A89E9}"/>
          </ac:inkMkLst>
        </pc:inkChg>
        <pc:inkChg chg="add mod">
          <ac:chgData name="仁園 呂" userId="eef67f80-1e14-4c90-a22b-aad4575b3ef9" providerId="ADAL" clId="{E007D48F-F65A-4DB5-8EE3-999BD313FCBD}" dt="2020-05-31T03:27:32.991" v="1625"/>
          <ac:inkMkLst>
            <pc:docMk/>
            <pc:sldMk cId="3572360396" sldId="347"/>
            <ac:inkMk id="123" creationId="{BB39AE04-7F90-4378-A0C7-CA3BE75AEA5F}"/>
          </ac:inkMkLst>
        </pc:inkChg>
        <pc:inkChg chg="add mod">
          <ac:chgData name="仁園 呂" userId="eef67f80-1e14-4c90-a22b-aad4575b3ef9" providerId="ADAL" clId="{E007D48F-F65A-4DB5-8EE3-999BD313FCBD}" dt="2020-05-31T03:27:32.991" v="1625"/>
          <ac:inkMkLst>
            <pc:docMk/>
            <pc:sldMk cId="3572360396" sldId="347"/>
            <ac:inkMk id="124" creationId="{25C30B86-89E0-4DD2-8119-04CDAC2B4FE9}"/>
          </ac:inkMkLst>
        </pc:inkChg>
        <pc:inkChg chg="add mod">
          <ac:chgData name="仁園 呂" userId="eef67f80-1e14-4c90-a22b-aad4575b3ef9" providerId="ADAL" clId="{E007D48F-F65A-4DB5-8EE3-999BD313FCBD}" dt="2020-05-31T03:27:32.991" v="1625"/>
          <ac:inkMkLst>
            <pc:docMk/>
            <pc:sldMk cId="3572360396" sldId="347"/>
            <ac:inkMk id="125" creationId="{FFE9B4A1-7CEE-4C13-841D-227705DF0CC0}"/>
          </ac:inkMkLst>
        </pc:inkChg>
        <pc:inkChg chg="add mod">
          <ac:chgData name="仁園 呂" userId="eef67f80-1e14-4c90-a22b-aad4575b3ef9" providerId="ADAL" clId="{E007D48F-F65A-4DB5-8EE3-999BD313FCBD}" dt="2020-05-31T03:27:32.991" v="1625"/>
          <ac:inkMkLst>
            <pc:docMk/>
            <pc:sldMk cId="3572360396" sldId="347"/>
            <ac:inkMk id="126" creationId="{9DDB17EA-6953-44ED-A0D3-BFA65C4FDE71}"/>
          </ac:inkMkLst>
        </pc:inkChg>
        <pc:inkChg chg="add mod">
          <ac:chgData name="仁園 呂" userId="eef67f80-1e14-4c90-a22b-aad4575b3ef9" providerId="ADAL" clId="{E007D48F-F65A-4DB5-8EE3-999BD313FCBD}" dt="2020-05-31T03:27:35.124" v="1628"/>
          <ac:inkMkLst>
            <pc:docMk/>
            <pc:sldMk cId="3572360396" sldId="347"/>
            <ac:inkMk id="128" creationId="{7C61FAF2-FFA8-48E5-AEE0-2B143E1F7659}"/>
          </ac:inkMkLst>
        </pc:inkChg>
        <pc:inkChg chg="add mod">
          <ac:chgData name="仁園 呂" userId="eef67f80-1e14-4c90-a22b-aad4575b3ef9" providerId="ADAL" clId="{E007D48F-F65A-4DB5-8EE3-999BD313FCBD}" dt="2020-05-31T03:27:35.124" v="1628"/>
          <ac:inkMkLst>
            <pc:docMk/>
            <pc:sldMk cId="3572360396" sldId="347"/>
            <ac:inkMk id="129" creationId="{4ADF1B47-C2B8-4B17-86D0-389C66985989}"/>
          </ac:inkMkLst>
        </pc:inkChg>
        <pc:inkChg chg="add mod">
          <ac:chgData name="仁園 呂" userId="eef67f80-1e14-4c90-a22b-aad4575b3ef9" providerId="ADAL" clId="{E007D48F-F65A-4DB5-8EE3-999BD313FCBD}" dt="2020-05-31T03:29:59.975" v="1766"/>
          <ac:inkMkLst>
            <pc:docMk/>
            <pc:sldMk cId="3572360396" sldId="347"/>
            <ac:inkMk id="131" creationId="{119B9CF6-F139-42C5-82AB-39C25B973188}"/>
          </ac:inkMkLst>
        </pc:inkChg>
        <pc:inkChg chg="add mod">
          <ac:chgData name="仁園 呂" userId="eef67f80-1e14-4c90-a22b-aad4575b3ef9" providerId="ADAL" clId="{E007D48F-F65A-4DB5-8EE3-999BD313FCBD}" dt="2020-05-31T03:29:59.975" v="1766"/>
          <ac:inkMkLst>
            <pc:docMk/>
            <pc:sldMk cId="3572360396" sldId="347"/>
            <ac:inkMk id="132" creationId="{A57A9485-F06E-4CB6-B1DC-55CC38B98DAA}"/>
          </ac:inkMkLst>
        </pc:inkChg>
        <pc:inkChg chg="add mod">
          <ac:chgData name="仁園 呂" userId="eef67f80-1e14-4c90-a22b-aad4575b3ef9" providerId="ADAL" clId="{E007D48F-F65A-4DB5-8EE3-999BD313FCBD}" dt="2020-05-31T03:28:11.642" v="1637"/>
          <ac:inkMkLst>
            <pc:docMk/>
            <pc:sldMk cId="3572360396" sldId="347"/>
            <ac:inkMk id="133" creationId="{C4E64DCA-5917-4DBF-AA52-9C580F14FE0E}"/>
          </ac:inkMkLst>
        </pc:inkChg>
        <pc:inkChg chg="add mod">
          <ac:chgData name="仁園 呂" userId="eef67f80-1e14-4c90-a22b-aad4575b3ef9" providerId="ADAL" clId="{E007D48F-F65A-4DB5-8EE3-999BD313FCBD}" dt="2020-05-31T03:28:11.642" v="1637"/>
          <ac:inkMkLst>
            <pc:docMk/>
            <pc:sldMk cId="3572360396" sldId="347"/>
            <ac:inkMk id="134" creationId="{E0C3AEF5-20F2-43A7-AF4C-2467D22E1B19}"/>
          </ac:inkMkLst>
        </pc:inkChg>
        <pc:inkChg chg="add mod">
          <ac:chgData name="仁園 呂" userId="eef67f80-1e14-4c90-a22b-aad4575b3ef9" providerId="ADAL" clId="{E007D48F-F65A-4DB5-8EE3-999BD313FCBD}" dt="2020-05-31T03:28:11.642" v="1637"/>
          <ac:inkMkLst>
            <pc:docMk/>
            <pc:sldMk cId="3572360396" sldId="347"/>
            <ac:inkMk id="135" creationId="{4ACBE3E6-533F-48F5-ABFE-C1ACE3F02FE1}"/>
          </ac:inkMkLst>
        </pc:inkChg>
        <pc:inkChg chg="add mod">
          <ac:chgData name="仁園 呂" userId="eef67f80-1e14-4c90-a22b-aad4575b3ef9" providerId="ADAL" clId="{E007D48F-F65A-4DB5-8EE3-999BD313FCBD}" dt="2020-05-31T03:28:11.642" v="1637"/>
          <ac:inkMkLst>
            <pc:docMk/>
            <pc:sldMk cId="3572360396" sldId="347"/>
            <ac:inkMk id="136" creationId="{8D644DF3-B578-4961-8F97-2810E18F08D3}"/>
          </ac:inkMkLst>
        </pc:inkChg>
        <pc:inkChg chg="add mod">
          <ac:chgData name="仁園 呂" userId="eef67f80-1e14-4c90-a22b-aad4575b3ef9" providerId="ADAL" clId="{E007D48F-F65A-4DB5-8EE3-999BD313FCBD}" dt="2020-05-31T03:28:11.642" v="1637"/>
          <ac:inkMkLst>
            <pc:docMk/>
            <pc:sldMk cId="3572360396" sldId="347"/>
            <ac:inkMk id="137" creationId="{A6A9D4AE-A3C5-419B-9534-B6BAC461EA08}"/>
          </ac:inkMkLst>
        </pc:inkChg>
        <pc:inkChg chg="add mod">
          <ac:chgData name="仁園 呂" userId="eef67f80-1e14-4c90-a22b-aad4575b3ef9" providerId="ADAL" clId="{E007D48F-F65A-4DB5-8EE3-999BD313FCBD}" dt="2020-05-31T03:28:11.642" v="1637"/>
          <ac:inkMkLst>
            <pc:docMk/>
            <pc:sldMk cId="3572360396" sldId="347"/>
            <ac:inkMk id="138" creationId="{33DE9E1B-3DB3-4A6C-A6B2-CB8B04946977}"/>
          </ac:inkMkLst>
        </pc:inkChg>
        <pc:inkChg chg="add mod">
          <ac:chgData name="仁園 呂" userId="eef67f80-1e14-4c90-a22b-aad4575b3ef9" providerId="ADAL" clId="{E007D48F-F65A-4DB5-8EE3-999BD313FCBD}" dt="2020-05-31T03:28:14.404" v="1640"/>
          <ac:inkMkLst>
            <pc:docMk/>
            <pc:sldMk cId="3572360396" sldId="347"/>
            <ac:inkMk id="140" creationId="{C746BB9C-6FEE-4BFC-A0AD-248E40928AA3}"/>
          </ac:inkMkLst>
        </pc:inkChg>
        <pc:inkChg chg="add mod">
          <ac:chgData name="仁園 呂" userId="eef67f80-1e14-4c90-a22b-aad4575b3ef9" providerId="ADAL" clId="{E007D48F-F65A-4DB5-8EE3-999BD313FCBD}" dt="2020-05-31T03:28:14.404" v="1640"/>
          <ac:inkMkLst>
            <pc:docMk/>
            <pc:sldMk cId="3572360396" sldId="347"/>
            <ac:inkMk id="141" creationId="{449A9126-D5D3-46BA-849B-E1A5F7011F09}"/>
          </ac:inkMkLst>
        </pc:inkChg>
        <pc:inkChg chg="add mod">
          <ac:chgData name="仁園 呂" userId="eef67f80-1e14-4c90-a22b-aad4575b3ef9" providerId="ADAL" clId="{E007D48F-F65A-4DB5-8EE3-999BD313FCBD}" dt="2020-05-31T03:28:20.395" v="1644"/>
          <ac:inkMkLst>
            <pc:docMk/>
            <pc:sldMk cId="3572360396" sldId="347"/>
            <ac:inkMk id="143" creationId="{467FB739-A932-4D71-8FD5-3C2B1A3F590F}"/>
          </ac:inkMkLst>
        </pc:inkChg>
        <pc:inkChg chg="add mod">
          <ac:chgData name="仁園 呂" userId="eef67f80-1e14-4c90-a22b-aad4575b3ef9" providerId="ADAL" clId="{E007D48F-F65A-4DB5-8EE3-999BD313FCBD}" dt="2020-05-31T03:28:20.395" v="1644"/>
          <ac:inkMkLst>
            <pc:docMk/>
            <pc:sldMk cId="3572360396" sldId="347"/>
            <ac:inkMk id="144" creationId="{07A0B2D4-1B6F-4D52-B0F4-04F89585D4B6}"/>
          </ac:inkMkLst>
        </pc:inkChg>
        <pc:inkChg chg="add mod">
          <ac:chgData name="仁園 呂" userId="eef67f80-1e14-4c90-a22b-aad4575b3ef9" providerId="ADAL" clId="{E007D48F-F65A-4DB5-8EE3-999BD313FCBD}" dt="2020-05-31T03:28:20.395" v="1644"/>
          <ac:inkMkLst>
            <pc:docMk/>
            <pc:sldMk cId="3572360396" sldId="347"/>
            <ac:inkMk id="145" creationId="{9C9D9CB5-78B1-497F-9A28-73A841A92C26}"/>
          </ac:inkMkLst>
        </pc:inkChg>
        <pc:inkChg chg="add mod">
          <ac:chgData name="仁園 呂" userId="eef67f80-1e14-4c90-a22b-aad4575b3ef9" providerId="ADAL" clId="{E007D48F-F65A-4DB5-8EE3-999BD313FCBD}" dt="2020-05-31T03:28:33.158" v="1663"/>
          <ac:inkMkLst>
            <pc:docMk/>
            <pc:sldMk cId="3572360396" sldId="347"/>
            <ac:inkMk id="147" creationId="{1B09A5CF-ECB3-48D3-AAB1-95D77F9333DA}"/>
          </ac:inkMkLst>
        </pc:inkChg>
        <pc:inkChg chg="add mod">
          <ac:chgData name="仁園 呂" userId="eef67f80-1e14-4c90-a22b-aad4575b3ef9" providerId="ADAL" clId="{E007D48F-F65A-4DB5-8EE3-999BD313FCBD}" dt="2020-05-31T03:28:33.158" v="1663"/>
          <ac:inkMkLst>
            <pc:docMk/>
            <pc:sldMk cId="3572360396" sldId="347"/>
            <ac:inkMk id="148" creationId="{1BBA2ACE-4C8F-4C2C-81FF-ECEAB41A07C0}"/>
          </ac:inkMkLst>
        </pc:inkChg>
        <pc:inkChg chg="add">
          <ac:chgData name="仁園 呂" userId="eef67f80-1e14-4c90-a22b-aad4575b3ef9" providerId="ADAL" clId="{E007D48F-F65A-4DB5-8EE3-999BD313FCBD}" dt="2020-05-31T03:28:24.907" v="1648" actId="9405"/>
          <ac:inkMkLst>
            <pc:docMk/>
            <pc:sldMk cId="3572360396" sldId="347"/>
            <ac:inkMk id="150" creationId="{54DA891F-2C8B-49AB-AA5C-F978A56C35B1}"/>
          </ac:inkMkLst>
        </pc:inkChg>
        <pc:inkChg chg="add mod">
          <ac:chgData name="仁園 呂" userId="eef67f80-1e14-4c90-a22b-aad4575b3ef9" providerId="ADAL" clId="{E007D48F-F65A-4DB5-8EE3-999BD313FCBD}" dt="2020-05-31T03:28:33.158" v="1663"/>
          <ac:inkMkLst>
            <pc:docMk/>
            <pc:sldMk cId="3572360396" sldId="347"/>
            <ac:inkMk id="151" creationId="{28B4375B-227C-4EC2-B6AC-F129C3016552}"/>
          </ac:inkMkLst>
        </pc:inkChg>
        <pc:inkChg chg="add mod">
          <ac:chgData name="仁園 呂" userId="eef67f80-1e14-4c90-a22b-aad4575b3ef9" providerId="ADAL" clId="{E007D48F-F65A-4DB5-8EE3-999BD313FCBD}" dt="2020-05-31T03:28:33.158" v="1663"/>
          <ac:inkMkLst>
            <pc:docMk/>
            <pc:sldMk cId="3572360396" sldId="347"/>
            <ac:inkMk id="152" creationId="{F728413D-60AA-4345-BA06-66BDA44D1A77}"/>
          </ac:inkMkLst>
        </pc:inkChg>
        <pc:inkChg chg="add mod">
          <ac:chgData name="仁園 呂" userId="eef67f80-1e14-4c90-a22b-aad4575b3ef9" providerId="ADAL" clId="{E007D48F-F65A-4DB5-8EE3-999BD313FCBD}" dt="2020-05-31T03:28:33.158" v="1663"/>
          <ac:inkMkLst>
            <pc:docMk/>
            <pc:sldMk cId="3572360396" sldId="347"/>
            <ac:inkMk id="153" creationId="{F80EC83D-FB7A-4027-A4A4-FF5AC89ADBA1}"/>
          </ac:inkMkLst>
        </pc:inkChg>
        <pc:inkChg chg="add mod">
          <ac:chgData name="仁園 呂" userId="eef67f80-1e14-4c90-a22b-aad4575b3ef9" providerId="ADAL" clId="{E007D48F-F65A-4DB5-8EE3-999BD313FCBD}" dt="2020-05-31T03:28:33.158" v="1663"/>
          <ac:inkMkLst>
            <pc:docMk/>
            <pc:sldMk cId="3572360396" sldId="347"/>
            <ac:inkMk id="154" creationId="{60A14FC4-17E6-45DD-8D22-B3F563D29DE6}"/>
          </ac:inkMkLst>
        </pc:inkChg>
        <pc:inkChg chg="add mod">
          <ac:chgData name="仁園 呂" userId="eef67f80-1e14-4c90-a22b-aad4575b3ef9" providerId="ADAL" clId="{E007D48F-F65A-4DB5-8EE3-999BD313FCBD}" dt="2020-05-31T03:28:33.158" v="1663"/>
          <ac:inkMkLst>
            <pc:docMk/>
            <pc:sldMk cId="3572360396" sldId="347"/>
            <ac:inkMk id="155" creationId="{D8360350-7D50-4DFB-8197-3D7DBF62BCA2}"/>
          </ac:inkMkLst>
        </pc:inkChg>
        <pc:inkChg chg="add mod">
          <ac:chgData name="仁園 呂" userId="eef67f80-1e14-4c90-a22b-aad4575b3ef9" providerId="ADAL" clId="{E007D48F-F65A-4DB5-8EE3-999BD313FCBD}" dt="2020-05-31T03:28:33.158" v="1663"/>
          <ac:inkMkLst>
            <pc:docMk/>
            <pc:sldMk cId="3572360396" sldId="347"/>
            <ac:inkMk id="156" creationId="{2A8E2F40-110E-4C4A-BBFB-3BE249D08C06}"/>
          </ac:inkMkLst>
        </pc:inkChg>
        <pc:inkChg chg="add mod">
          <ac:chgData name="仁園 呂" userId="eef67f80-1e14-4c90-a22b-aad4575b3ef9" providerId="ADAL" clId="{E007D48F-F65A-4DB5-8EE3-999BD313FCBD}" dt="2020-05-31T03:28:33.158" v="1663"/>
          <ac:inkMkLst>
            <pc:docMk/>
            <pc:sldMk cId="3572360396" sldId="347"/>
            <ac:inkMk id="157" creationId="{EBFE2A9A-337A-4CA8-BDC4-044F2887EE38}"/>
          </ac:inkMkLst>
        </pc:inkChg>
        <pc:inkChg chg="add mod">
          <ac:chgData name="仁園 呂" userId="eef67f80-1e14-4c90-a22b-aad4575b3ef9" providerId="ADAL" clId="{E007D48F-F65A-4DB5-8EE3-999BD313FCBD}" dt="2020-05-31T03:28:33.158" v="1663"/>
          <ac:inkMkLst>
            <pc:docMk/>
            <pc:sldMk cId="3572360396" sldId="347"/>
            <ac:inkMk id="158" creationId="{D0B3AB2E-947B-4932-B834-BC46D2C7B27C}"/>
          </ac:inkMkLst>
        </pc:inkChg>
        <pc:inkChg chg="add mod">
          <ac:chgData name="仁園 呂" userId="eef67f80-1e14-4c90-a22b-aad4575b3ef9" providerId="ADAL" clId="{E007D48F-F65A-4DB5-8EE3-999BD313FCBD}" dt="2020-05-31T03:28:33.158" v="1663"/>
          <ac:inkMkLst>
            <pc:docMk/>
            <pc:sldMk cId="3572360396" sldId="347"/>
            <ac:inkMk id="160" creationId="{91841292-AEF5-48E9-BEDC-1319FBC8C6AB}"/>
          </ac:inkMkLst>
        </pc:inkChg>
        <pc:inkChg chg="add mod">
          <ac:chgData name="仁園 呂" userId="eef67f80-1e14-4c90-a22b-aad4575b3ef9" providerId="ADAL" clId="{E007D48F-F65A-4DB5-8EE3-999BD313FCBD}" dt="2020-05-31T03:28:33.158" v="1663"/>
          <ac:inkMkLst>
            <pc:docMk/>
            <pc:sldMk cId="3572360396" sldId="347"/>
            <ac:inkMk id="161" creationId="{14E5A1D9-BC61-400F-B158-D589289AF99A}"/>
          </ac:inkMkLst>
        </pc:inkChg>
        <pc:inkChg chg="add mod">
          <ac:chgData name="仁園 呂" userId="eef67f80-1e14-4c90-a22b-aad4575b3ef9" providerId="ADAL" clId="{E007D48F-F65A-4DB5-8EE3-999BD313FCBD}" dt="2020-05-31T03:28:33.158" v="1663"/>
          <ac:inkMkLst>
            <pc:docMk/>
            <pc:sldMk cId="3572360396" sldId="347"/>
            <ac:inkMk id="162" creationId="{DA9252AA-5D4E-4967-90AF-B5854D3D64FD}"/>
          </ac:inkMkLst>
        </pc:inkChg>
        <pc:inkChg chg="add mod">
          <ac:chgData name="仁園 呂" userId="eef67f80-1e14-4c90-a22b-aad4575b3ef9" providerId="ADAL" clId="{E007D48F-F65A-4DB5-8EE3-999BD313FCBD}" dt="2020-05-31T03:28:33.158" v="1663"/>
          <ac:inkMkLst>
            <pc:docMk/>
            <pc:sldMk cId="3572360396" sldId="347"/>
            <ac:inkMk id="163" creationId="{CC2CABC2-B1AC-4FF0-B645-AEE75C2CF3D1}"/>
          </ac:inkMkLst>
        </pc:inkChg>
        <pc:inkChg chg="add mod">
          <ac:chgData name="仁園 呂" userId="eef67f80-1e14-4c90-a22b-aad4575b3ef9" providerId="ADAL" clId="{E007D48F-F65A-4DB5-8EE3-999BD313FCBD}" dt="2020-05-31T03:28:33.158" v="1663"/>
          <ac:inkMkLst>
            <pc:docMk/>
            <pc:sldMk cId="3572360396" sldId="347"/>
            <ac:inkMk id="164" creationId="{81169F18-119A-48BB-8AAF-9FE0ABE1EC6A}"/>
          </ac:inkMkLst>
        </pc:inkChg>
        <pc:inkChg chg="add mod">
          <ac:chgData name="仁園 呂" userId="eef67f80-1e14-4c90-a22b-aad4575b3ef9" providerId="ADAL" clId="{E007D48F-F65A-4DB5-8EE3-999BD313FCBD}" dt="2020-05-31T03:28:43.512" v="1686"/>
          <ac:inkMkLst>
            <pc:docMk/>
            <pc:sldMk cId="3572360396" sldId="347"/>
            <ac:inkMk id="166" creationId="{1E9AAB25-446E-4DCE-B1A3-70888DFF89B1}"/>
          </ac:inkMkLst>
        </pc:inkChg>
        <pc:inkChg chg="add mod">
          <ac:chgData name="仁園 呂" userId="eef67f80-1e14-4c90-a22b-aad4575b3ef9" providerId="ADAL" clId="{E007D48F-F65A-4DB5-8EE3-999BD313FCBD}" dt="2020-05-31T03:28:43.512" v="1686"/>
          <ac:inkMkLst>
            <pc:docMk/>
            <pc:sldMk cId="3572360396" sldId="347"/>
            <ac:inkMk id="167" creationId="{3BE802A7-5541-42B8-A035-1DA0B82F99AF}"/>
          </ac:inkMkLst>
        </pc:inkChg>
        <pc:inkChg chg="add mod">
          <ac:chgData name="仁園 呂" userId="eef67f80-1e14-4c90-a22b-aad4575b3ef9" providerId="ADAL" clId="{E007D48F-F65A-4DB5-8EE3-999BD313FCBD}" dt="2020-05-31T03:28:43.512" v="1686"/>
          <ac:inkMkLst>
            <pc:docMk/>
            <pc:sldMk cId="3572360396" sldId="347"/>
            <ac:inkMk id="168" creationId="{4BA81F85-2824-4B11-82C6-9440CFA41788}"/>
          </ac:inkMkLst>
        </pc:inkChg>
        <pc:inkChg chg="add mod">
          <ac:chgData name="仁園 呂" userId="eef67f80-1e14-4c90-a22b-aad4575b3ef9" providerId="ADAL" clId="{E007D48F-F65A-4DB5-8EE3-999BD313FCBD}" dt="2020-05-31T03:28:43.512" v="1686"/>
          <ac:inkMkLst>
            <pc:docMk/>
            <pc:sldMk cId="3572360396" sldId="347"/>
            <ac:inkMk id="169" creationId="{0B7C316C-12B8-4454-98AA-26D95B4AE8E2}"/>
          </ac:inkMkLst>
        </pc:inkChg>
        <pc:inkChg chg="add mod">
          <ac:chgData name="仁園 呂" userId="eef67f80-1e14-4c90-a22b-aad4575b3ef9" providerId="ADAL" clId="{E007D48F-F65A-4DB5-8EE3-999BD313FCBD}" dt="2020-05-31T03:28:43.512" v="1686"/>
          <ac:inkMkLst>
            <pc:docMk/>
            <pc:sldMk cId="3572360396" sldId="347"/>
            <ac:inkMk id="170" creationId="{A17946B2-B6A0-47C6-8719-2528CFF1A188}"/>
          </ac:inkMkLst>
        </pc:inkChg>
        <pc:inkChg chg="add">
          <ac:chgData name="仁園 呂" userId="eef67f80-1e14-4c90-a22b-aad4575b3ef9" providerId="ADAL" clId="{E007D48F-F65A-4DB5-8EE3-999BD313FCBD}" dt="2020-05-31T03:28:35.694" v="1669" actId="9405"/>
          <ac:inkMkLst>
            <pc:docMk/>
            <pc:sldMk cId="3572360396" sldId="347"/>
            <ac:inkMk id="171" creationId="{A5A2EE7D-C637-450B-A8EB-29DD661D7690}"/>
          </ac:inkMkLst>
        </pc:inkChg>
        <pc:inkChg chg="add mod">
          <ac:chgData name="仁園 呂" userId="eef67f80-1e14-4c90-a22b-aad4575b3ef9" providerId="ADAL" clId="{E007D48F-F65A-4DB5-8EE3-999BD313FCBD}" dt="2020-05-31T03:28:43.512" v="1686"/>
          <ac:inkMkLst>
            <pc:docMk/>
            <pc:sldMk cId="3572360396" sldId="347"/>
            <ac:inkMk id="172" creationId="{22C29C45-836C-40F3-8E83-DA888634694C}"/>
          </ac:inkMkLst>
        </pc:inkChg>
        <pc:inkChg chg="add mod">
          <ac:chgData name="仁園 呂" userId="eef67f80-1e14-4c90-a22b-aad4575b3ef9" providerId="ADAL" clId="{E007D48F-F65A-4DB5-8EE3-999BD313FCBD}" dt="2020-05-31T03:28:43.512" v="1686"/>
          <ac:inkMkLst>
            <pc:docMk/>
            <pc:sldMk cId="3572360396" sldId="347"/>
            <ac:inkMk id="173" creationId="{DCB5D373-8408-441E-90C5-45B15F3B270B}"/>
          </ac:inkMkLst>
        </pc:inkChg>
        <pc:inkChg chg="add mod">
          <ac:chgData name="仁園 呂" userId="eef67f80-1e14-4c90-a22b-aad4575b3ef9" providerId="ADAL" clId="{E007D48F-F65A-4DB5-8EE3-999BD313FCBD}" dt="2020-05-31T03:28:43.512" v="1686"/>
          <ac:inkMkLst>
            <pc:docMk/>
            <pc:sldMk cId="3572360396" sldId="347"/>
            <ac:inkMk id="174" creationId="{004366B3-F9A7-4D37-9B28-856075C5B72A}"/>
          </ac:inkMkLst>
        </pc:inkChg>
        <pc:inkChg chg="add mod">
          <ac:chgData name="仁園 呂" userId="eef67f80-1e14-4c90-a22b-aad4575b3ef9" providerId="ADAL" clId="{E007D48F-F65A-4DB5-8EE3-999BD313FCBD}" dt="2020-05-31T03:28:43.512" v="1686"/>
          <ac:inkMkLst>
            <pc:docMk/>
            <pc:sldMk cId="3572360396" sldId="347"/>
            <ac:inkMk id="175" creationId="{9B0298D2-2366-451C-A2DE-FEF7F8334735}"/>
          </ac:inkMkLst>
        </pc:inkChg>
        <pc:inkChg chg="add mod">
          <ac:chgData name="仁園 呂" userId="eef67f80-1e14-4c90-a22b-aad4575b3ef9" providerId="ADAL" clId="{E007D48F-F65A-4DB5-8EE3-999BD313FCBD}" dt="2020-05-31T03:28:43.512" v="1686"/>
          <ac:inkMkLst>
            <pc:docMk/>
            <pc:sldMk cId="3572360396" sldId="347"/>
            <ac:inkMk id="176" creationId="{9DE852DF-AE92-4ED8-AD8F-D9A69E80F392}"/>
          </ac:inkMkLst>
        </pc:inkChg>
        <pc:inkChg chg="add mod">
          <ac:chgData name="仁園 呂" userId="eef67f80-1e14-4c90-a22b-aad4575b3ef9" providerId="ADAL" clId="{E007D48F-F65A-4DB5-8EE3-999BD313FCBD}" dt="2020-05-31T03:28:43.512" v="1686"/>
          <ac:inkMkLst>
            <pc:docMk/>
            <pc:sldMk cId="3572360396" sldId="347"/>
            <ac:inkMk id="177" creationId="{68B44C0E-27DE-4846-BAA8-2F373A3A8E64}"/>
          </ac:inkMkLst>
        </pc:inkChg>
        <pc:inkChg chg="add mod">
          <ac:chgData name="仁園 呂" userId="eef67f80-1e14-4c90-a22b-aad4575b3ef9" providerId="ADAL" clId="{E007D48F-F65A-4DB5-8EE3-999BD313FCBD}" dt="2020-05-31T03:28:43.512" v="1686"/>
          <ac:inkMkLst>
            <pc:docMk/>
            <pc:sldMk cId="3572360396" sldId="347"/>
            <ac:inkMk id="178" creationId="{AB4BF9A7-ED3E-4448-BBEE-3F0425788A63}"/>
          </ac:inkMkLst>
        </pc:inkChg>
        <pc:inkChg chg="add mod">
          <ac:chgData name="仁園 呂" userId="eef67f80-1e14-4c90-a22b-aad4575b3ef9" providerId="ADAL" clId="{E007D48F-F65A-4DB5-8EE3-999BD313FCBD}" dt="2020-05-31T03:28:43.512" v="1686"/>
          <ac:inkMkLst>
            <pc:docMk/>
            <pc:sldMk cId="3572360396" sldId="347"/>
            <ac:inkMk id="179" creationId="{F20B1CB1-CE4C-4083-9559-6814F854FB52}"/>
          </ac:inkMkLst>
        </pc:inkChg>
        <pc:inkChg chg="add mod">
          <ac:chgData name="仁園 呂" userId="eef67f80-1e14-4c90-a22b-aad4575b3ef9" providerId="ADAL" clId="{E007D48F-F65A-4DB5-8EE3-999BD313FCBD}" dt="2020-05-31T03:28:43.512" v="1686"/>
          <ac:inkMkLst>
            <pc:docMk/>
            <pc:sldMk cId="3572360396" sldId="347"/>
            <ac:inkMk id="180" creationId="{FF654486-B644-4DD3-A1A0-417B5C7374FC}"/>
          </ac:inkMkLst>
        </pc:inkChg>
        <pc:inkChg chg="add mod">
          <ac:chgData name="仁園 呂" userId="eef67f80-1e14-4c90-a22b-aad4575b3ef9" providerId="ADAL" clId="{E007D48F-F65A-4DB5-8EE3-999BD313FCBD}" dt="2020-05-31T03:28:43.512" v="1686"/>
          <ac:inkMkLst>
            <pc:docMk/>
            <pc:sldMk cId="3572360396" sldId="347"/>
            <ac:inkMk id="181" creationId="{40D9816A-2C93-48F4-B708-3D19871A02ED}"/>
          </ac:inkMkLst>
        </pc:inkChg>
        <pc:inkChg chg="add mod">
          <ac:chgData name="仁園 呂" userId="eef67f80-1e14-4c90-a22b-aad4575b3ef9" providerId="ADAL" clId="{E007D48F-F65A-4DB5-8EE3-999BD313FCBD}" dt="2020-05-31T03:28:43.512" v="1686"/>
          <ac:inkMkLst>
            <pc:docMk/>
            <pc:sldMk cId="3572360396" sldId="347"/>
            <ac:inkMk id="182" creationId="{34C8B01E-A147-46A7-8004-2E32FCA07A9C}"/>
          </ac:inkMkLst>
        </pc:inkChg>
        <pc:inkChg chg="add mod">
          <ac:chgData name="仁園 呂" userId="eef67f80-1e14-4c90-a22b-aad4575b3ef9" providerId="ADAL" clId="{E007D48F-F65A-4DB5-8EE3-999BD313FCBD}" dt="2020-05-31T03:28:43.512" v="1686"/>
          <ac:inkMkLst>
            <pc:docMk/>
            <pc:sldMk cId="3572360396" sldId="347"/>
            <ac:inkMk id="183" creationId="{252A26F6-EA6C-42CD-87B2-78DBC7016A34}"/>
          </ac:inkMkLst>
        </pc:inkChg>
        <pc:inkChg chg="add mod">
          <ac:chgData name="仁園 呂" userId="eef67f80-1e14-4c90-a22b-aad4575b3ef9" providerId="ADAL" clId="{E007D48F-F65A-4DB5-8EE3-999BD313FCBD}" dt="2020-05-31T03:28:43.512" v="1686"/>
          <ac:inkMkLst>
            <pc:docMk/>
            <pc:sldMk cId="3572360396" sldId="347"/>
            <ac:inkMk id="184" creationId="{B21B0089-520F-4FE9-AE51-C73A1D99037C}"/>
          </ac:inkMkLst>
        </pc:inkChg>
        <pc:inkChg chg="add mod">
          <ac:chgData name="仁園 呂" userId="eef67f80-1e14-4c90-a22b-aad4575b3ef9" providerId="ADAL" clId="{E007D48F-F65A-4DB5-8EE3-999BD313FCBD}" dt="2020-05-31T03:28:43.512" v="1686"/>
          <ac:inkMkLst>
            <pc:docMk/>
            <pc:sldMk cId="3572360396" sldId="347"/>
            <ac:inkMk id="185" creationId="{220AC98C-E51D-4894-9A84-1EBB7C824478}"/>
          </ac:inkMkLst>
        </pc:inkChg>
        <pc:inkChg chg="add mod">
          <ac:chgData name="仁園 呂" userId="eef67f80-1e14-4c90-a22b-aad4575b3ef9" providerId="ADAL" clId="{E007D48F-F65A-4DB5-8EE3-999BD313FCBD}" dt="2020-05-31T03:28:43.512" v="1686"/>
          <ac:inkMkLst>
            <pc:docMk/>
            <pc:sldMk cId="3572360396" sldId="347"/>
            <ac:inkMk id="186" creationId="{27D59179-FCB6-4E0F-8A25-58F81FD4FA62}"/>
          </ac:inkMkLst>
        </pc:inkChg>
        <pc:inkChg chg="add mod">
          <ac:chgData name="仁園 呂" userId="eef67f80-1e14-4c90-a22b-aad4575b3ef9" providerId="ADAL" clId="{E007D48F-F65A-4DB5-8EE3-999BD313FCBD}" dt="2020-05-31T03:28:43.512" v="1686"/>
          <ac:inkMkLst>
            <pc:docMk/>
            <pc:sldMk cId="3572360396" sldId="347"/>
            <ac:inkMk id="187" creationId="{9E674E19-743C-4BFE-915B-E4F769F1AFC4}"/>
          </ac:inkMkLst>
        </pc:inkChg>
        <pc:inkChg chg="add mod">
          <ac:chgData name="仁園 呂" userId="eef67f80-1e14-4c90-a22b-aad4575b3ef9" providerId="ADAL" clId="{E007D48F-F65A-4DB5-8EE3-999BD313FCBD}" dt="2020-05-31T03:28:49.889" v="1692"/>
          <ac:inkMkLst>
            <pc:docMk/>
            <pc:sldMk cId="3572360396" sldId="347"/>
            <ac:inkMk id="190" creationId="{39765EED-F472-4392-90F7-5C4891A84A0D}"/>
          </ac:inkMkLst>
        </pc:inkChg>
        <pc:inkChg chg="add mod">
          <ac:chgData name="仁園 呂" userId="eef67f80-1e14-4c90-a22b-aad4575b3ef9" providerId="ADAL" clId="{E007D48F-F65A-4DB5-8EE3-999BD313FCBD}" dt="2020-05-31T03:28:49.889" v="1692"/>
          <ac:inkMkLst>
            <pc:docMk/>
            <pc:sldMk cId="3572360396" sldId="347"/>
            <ac:inkMk id="191" creationId="{3E502C3B-3ED6-4CF0-B6BD-8FEC9FF08D93}"/>
          </ac:inkMkLst>
        </pc:inkChg>
        <pc:inkChg chg="add mod">
          <ac:chgData name="仁園 呂" userId="eef67f80-1e14-4c90-a22b-aad4575b3ef9" providerId="ADAL" clId="{E007D48F-F65A-4DB5-8EE3-999BD313FCBD}" dt="2020-05-31T03:28:49.889" v="1692"/>
          <ac:inkMkLst>
            <pc:docMk/>
            <pc:sldMk cId="3572360396" sldId="347"/>
            <ac:inkMk id="192" creationId="{41C89297-4823-4AC9-B22B-3E32F5669F87}"/>
          </ac:inkMkLst>
        </pc:inkChg>
        <pc:inkChg chg="add mod">
          <ac:chgData name="仁園 呂" userId="eef67f80-1e14-4c90-a22b-aad4575b3ef9" providerId="ADAL" clId="{E007D48F-F65A-4DB5-8EE3-999BD313FCBD}" dt="2020-05-31T03:28:49.889" v="1692"/>
          <ac:inkMkLst>
            <pc:docMk/>
            <pc:sldMk cId="3572360396" sldId="347"/>
            <ac:inkMk id="193" creationId="{DC04550A-2B22-4068-B21D-071AE3E4F68F}"/>
          </ac:inkMkLst>
        </pc:inkChg>
        <pc:inkChg chg="add mod">
          <ac:chgData name="仁園 呂" userId="eef67f80-1e14-4c90-a22b-aad4575b3ef9" providerId="ADAL" clId="{E007D48F-F65A-4DB5-8EE3-999BD313FCBD}" dt="2020-05-31T03:28:49.889" v="1692"/>
          <ac:inkMkLst>
            <pc:docMk/>
            <pc:sldMk cId="3572360396" sldId="347"/>
            <ac:inkMk id="194" creationId="{FAD64F4F-3139-49A4-8E6F-558DD577B824}"/>
          </ac:inkMkLst>
        </pc:inkChg>
        <pc:inkChg chg="add mod">
          <ac:chgData name="仁園 呂" userId="eef67f80-1e14-4c90-a22b-aad4575b3ef9" providerId="ADAL" clId="{E007D48F-F65A-4DB5-8EE3-999BD313FCBD}" dt="2020-05-31T03:29:59.975" v="1766"/>
          <ac:inkMkLst>
            <pc:docMk/>
            <pc:sldMk cId="3572360396" sldId="347"/>
            <ac:inkMk id="196" creationId="{67714624-8B61-407F-AC86-08058D12A446}"/>
          </ac:inkMkLst>
        </pc:inkChg>
        <pc:inkChg chg="add mod">
          <ac:chgData name="仁園 呂" userId="eef67f80-1e14-4c90-a22b-aad4575b3ef9" providerId="ADAL" clId="{E007D48F-F65A-4DB5-8EE3-999BD313FCBD}" dt="2020-05-31T03:29:59.975" v="1766"/>
          <ac:inkMkLst>
            <pc:docMk/>
            <pc:sldMk cId="3572360396" sldId="347"/>
            <ac:inkMk id="197" creationId="{53ECF813-1DBF-41A1-9AD8-E23B435F8674}"/>
          </ac:inkMkLst>
        </pc:inkChg>
        <pc:inkChg chg="add mod">
          <ac:chgData name="仁園 呂" userId="eef67f80-1e14-4c90-a22b-aad4575b3ef9" providerId="ADAL" clId="{E007D48F-F65A-4DB5-8EE3-999BD313FCBD}" dt="2020-05-31T03:29:59.975" v="1766"/>
          <ac:inkMkLst>
            <pc:docMk/>
            <pc:sldMk cId="3572360396" sldId="347"/>
            <ac:inkMk id="198" creationId="{A4AC8C8A-F5D8-4203-9BB1-9CBBE31DF132}"/>
          </ac:inkMkLst>
        </pc:inkChg>
        <pc:inkChg chg="add mod">
          <ac:chgData name="仁園 呂" userId="eef67f80-1e14-4c90-a22b-aad4575b3ef9" providerId="ADAL" clId="{E007D48F-F65A-4DB5-8EE3-999BD313FCBD}" dt="2020-05-31T03:29:59.975" v="1766"/>
          <ac:inkMkLst>
            <pc:docMk/>
            <pc:sldMk cId="3572360396" sldId="347"/>
            <ac:inkMk id="200" creationId="{54D48D78-6C4E-4BA5-B958-5DA60421A52D}"/>
          </ac:inkMkLst>
        </pc:inkChg>
        <pc:inkChg chg="add mod">
          <ac:chgData name="仁園 呂" userId="eef67f80-1e14-4c90-a22b-aad4575b3ef9" providerId="ADAL" clId="{E007D48F-F65A-4DB5-8EE3-999BD313FCBD}" dt="2020-05-31T03:29:59.975" v="1766"/>
          <ac:inkMkLst>
            <pc:docMk/>
            <pc:sldMk cId="3572360396" sldId="347"/>
            <ac:inkMk id="201" creationId="{B92507CB-164C-428F-B80F-B083836425BE}"/>
          </ac:inkMkLst>
        </pc:inkChg>
        <pc:inkChg chg="add mod">
          <ac:chgData name="仁園 呂" userId="eef67f80-1e14-4c90-a22b-aad4575b3ef9" providerId="ADAL" clId="{E007D48F-F65A-4DB5-8EE3-999BD313FCBD}" dt="2020-05-31T03:29:59.975" v="1766"/>
          <ac:inkMkLst>
            <pc:docMk/>
            <pc:sldMk cId="3572360396" sldId="347"/>
            <ac:inkMk id="202" creationId="{DB2F0F79-60CC-45FF-99F0-39019127C342}"/>
          </ac:inkMkLst>
        </pc:inkChg>
        <pc:inkChg chg="add mod">
          <ac:chgData name="仁園 呂" userId="eef67f80-1e14-4c90-a22b-aad4575b3ef9" providerId="ADAL" clId="{E007D48F-F65A-4DB5-8EE3-999BD313FCBD}" dt="2020-05-31T03:29:59.975" v="1766"/>
          <ac:inkMkLst>
            <pc:docMk/>
            <pc:sldMk cId="3572360396" sldId="347"/>
            <ac:inkMk id="204" creationId="{037559AD-D64E-46F5-B160-77AB2BAFE739}"/>
          </ac:inkMkLst>
        </pc:inkChg>
        <pc:inkChg chg="add mod">
          <ac:chgData name="仁園 呂" userId="eef67f80-1e14-4c90-a22b-aad4575b3ef9" providerId="ADAL" clId="{E007D48F-F65A-4DB5-8EE3-999BD313FCBD}" dt="2020-05-31T03:29:59.975" v="1766"/>
          <ac:inkMkLst>
            <pc:docMk/>
            <pc:sldMk cId="3572360396" sldId="347"/>
            <ac:inkMk id="205" creationId="{740FC628-3525-48E6-A5B7-D9A7A55EFC83}"/>
          </ac:inkMkLst>
        </pc:inkChg>
        <pc:inkChg chg="add mod">
          <ac:chgData name="仁園 呂" userId="eef67f80-1e14-4c90-a22b-aad4575b3ef9" providerId="ADAL" clId="{E007D48F-F65A-4DB5-8EE3-999BD313FCBD}" dt="2020-05-31T03:29:59.975" v="1766"/>
          <ac:inkMkLst>
            <pc:docMk/>
            <pc:sldMk cId="3572360396" sldId="347"/>
            <ac:inkMk id="206" creationId="{860FBF88-D874-4068-901F-12F6C6425E3F}"/>
          </ac:inkMkLst>
        </pc:inkChg>
        <pc:inkChg chg="add mod">
          <ac:chgData name="仁園 呂" userId="eef67f80-1e14-4c90-a22b-aad4575b3ef9" providerId="ADAL" clId="{E007D48F-F65A-4DB5-8EE3-999BD313FCBD}" dt="2020-05-31T03:29:59.975" v="1766"/>
          <ac:inkMkLst>
            <pc:docMk/>
            <pc:sldMk cId="3572360396" sldId="347"/>
            <ac:inkMk id="207" creationId="{D0A97D35-8891-4952-98F1-CFCF661882C4}"/>
          </ac:inkMkLst>
        </pc:inkChg>
        <pc:inkChg chg="add mod">
          <ac:chgData name="仁園 呂" userId="eef67f80-1e14-4c90-a22b-aad4575b3ef9" providerId="ADAL" clId="{E007D48F-F65A-4DB5-8EE3-999BD313FCBD}" dt="2020-05-31T03:29:59.975" v="1766"/>
          <ac:inkMkLst>
            <pc:docMk/>
            <pc:sldMk cId="3572360396" sldId="347"/>
            <ac:inkMk id="208" creationId="{D2C5360E-32BD-4214-B924-66CC78BE059C}"/>
          </ac:inkMkLst>
        </pc:inkChg>
        <pc:inkChg chg="add mod">
          <ac:chgData name="仁園 呂" userId="eef67f80-1e14-4c90-a22b-aad4575b3ef9" providerId="ADAL" clId="{E007D48F-F65A-4DB5-8EE3-999BD313FCBD}" dt="2020-05-31T03:29:59.975" v="1766"/>
          <ac:inkMkLst>
            <pc:docMk/>
            <pc:sldMk cId="3572360396" sldId="347"/>
            <ac:inkMk id="209" creationId="{961564DA-8208-47DF-B7DD-D035D2F4F6C3}"/>
          </ac:inkMkLst>
        </pc:inkChg>
        <pc:inkChg chg="add mod">
          <ac:chgData name="仁園 呂" userId="eef67f80-1e14-4c90-a22b-aad4575b3ef9" providerId="ADAL" clId="{E007D48F-F65A-4DB5-8EE3-999BD313FCBD}" dt="2020-05-31T03:29:59.975" v="1766"/>
          <ac:inkMkLst>
            <pc:docMk/>
            <pc:sldMk cId="3572360396" sldId="347"/>
            <ac:inkMk id="210" creationId="{55C4F267-260D-4D7F-B589-45E2E3CB69A6}"/>
          </ac:inkMkLst>
        </pc:inkChg>
        <pc:inkChg chg="add mod">
          <ac:chgData name="仁園 呂" userId="eef67f80-1e14-4c90-a22b-aad4575b3ef9" providerId="ADAL" clId="{E007D48F-F65A-4DB5-8EE3-999BD313FCBD}" dt="2020-05-31T03:29:59.975" v="1766"/>
          <ac:inkMkLst>
            <pc:docMk/>
            <pc:sldMk cId="3572360396" sldId="347"/>
            <ac:inkMk id="211" creationId="{425F2012-6CAF-49DC-9096-B21A2208B8D2}"/>
          </ac:inkMkLst>
        </pc:inkChg>
        <pc:inkChg chg="add mod">
          <ac:chgData name="仁園 呂" userId="eef67f80-1e14-4c90-a22b-aad4575b3ef9" providerId="ADAL" clId="{E007D48F-F65A-4DB5-8EE3-999BD313FCBD}" dt="2020-05-31T03:29:59.975" v="1766"/>
          <ac:inkMkLst>
            <pc:docMk/>
            <pc:sldMk cId="3572360396" sldId="347"/>
            <ac:inkMk id="212" creationId="{7CDB3BF9-6999-4A54-8272-ED45EDB3F149}"/>
          </ac:inkMkLst>
        </pc:inkChg>
        <pc:inkChg chg="add mod">
          <ac:chgData name="仁園 呂" userId="eef67f80-1e14-4c90-a22b-aad4575b3ef9" providerId="ADAL" clId="{E007D48F-F65A-4DB5-8EE3-999BD313FCBD}" dt="2020-05-31T03:29:59.975" v="1766"/>
          <ac:inkMkLst>
            <pc:docMk/>
            <pc:sldMk cId="3572360396" sldId="347"/>
            <ac:inkMk id="214" creationId="{03C98491-08A3-4D2D-A765-B871E8FE8808}"/>
          </ac:inkMkLst>
        </pc:inkChg>
        <pc:inkChg chg="add mod">
          <ac:chgData name="仁園 呂" userId="eef67f80-1e14-4c90-a22b-aad4575b3ef9" providerId="ADAL" clId="{E007D48F-F65A-4DB5-8EE3-999BD313FCBD}" dt="2020-05-31T03:29:59.975" v="1766"/>
          <ac:inkMkLst>
            <pc:docMk/>
            <pc:sldMk cId="3572360396" sldId="347"/>
            <ac:inkMk id="215" creationId="{C3AB384C-E64F-465E-B1F0-049BE1140F05}"/>
          </ac:inkMkLst>
        </pc:inkChg>
        <pc:inkChg chg="add mod">
          <ac:chgData name="仁園 呂" userId="eef67f80-1e14-4c90-a22b-aad4575b3ef9" providerId="ADAL" clId="{E007D48F-F65A-4DB5-8EE3-999BD313FCBD}" dt="2020-05-31T03:29:59.975" v="1766"/>
          <ac:inkMkLst>
            <pc:docMk/>
            <pc:sldMk cId="3572360396" sldId="347"/>
            <ac:inkMk id="216" creationId="{3B4F3C53-A5A9-46E7-9C1C-68213690EE06}"/>
          </ac:inkMkLst>
        </pc:inkChg>
        <pc:inkChg chg="add mod">
          <ac:chgData name="仁園 呂" userId="eef67f80-1e14-4c90-a22b-aad4575b3ef9" providerId="ADAL" clId="{E007D48F-F65A-4DB5-8EE3-999BD313FCBD}" dt="2020-05-31T03:29:59.975" v="1766"/>
          <ac:inkMkLst>
            <pc:docMk/>
            <pc:sldMk cId="3572360396" sldId="347"/>
            <ac:inkMk id="218" creationId="{29BC021F-D3A1-46E8-9404-599B182ADD78}"/>
          </ac:inkMkLst>
        </pc:inkChg>
        <pc:inkChg chg="add mod">
          <ac:chgData name="仁園 呂" userId="eef67f80-1e14-4c90-a22b-aad4575b3ef9" providerId="ADAL" clId="{E007D48F-F65A-4DB5-8EE3-999BD313FCBD}" dt="2020-05-31T03:29:59.975" v="1766"/>
          <ac:inkMkLst>
            <pc:docMk/>
            <pc:sldMk cId="3572360396" sldId="347"/>
            <ac:inkMk id="219" creationId="{9CB1E180-53CB-4778-B52C-941260C83A7F}"/>
          </ac:inkMkLst>
        </pc:inkChg>
        <pc:inkChg chg="add mod">
          <ac:chgData name="仁園 呂" userId="eef67f80-1e14-4c90-a22b-aad4575b3ef9" providerId="ADAL" clId="{E007D48F-F65A-4DB5-8EE3-999BD313FCBD}" dt="2020-05-31T03:29:59.975" v="1766"/>
          <ac:inkMkLst>
            <pc:docMk/>
            <pc:sldMk cId="3572360396" sldId="347"/>
            <ac:inkMk id="220" creationId="{34EF6289-983D-4B59-8B3E-7785157C96CF}"/>
          </ac:inkMkLst>
        </pc:inkChg>
        <pc:inkChg chg="add mod">
          <ac:chgData name="仁園 呂" userId="eef67f80-1e14-4c90-a22b-aad4575b3ef9" providerId="ADAL" clId="{E007D48F-F65A-4DB5-8EE3-999BD313FCBD}" dt="2020-05-31T03:29:59.975" v="1766"/>
          <ac:inkMkLst>
            <pc:docMk/>
            <pc:sldMk cId="3572360396" sldId="347"/>
            <ac:inkMk id="221" creationId="{28AED7DC-52DF-40B2-911E-52658A2B0D70}"/>
          </ac:inkMkLst>
        </pc:inkChg>
        <pc:inkChg chg="add mod">
          <ac:chgData name="仁園 呂" userId="eef67f80-1e14-4c90-a22b-aad4575b3ef9" providerId="ADAL" clId="{E007D48F-F65A-4DB5-8EE3-999BD313FCBD}" dt="2020-05-31T03:29:59.975" v="1766"/>
          <ac:inkMkLst>
            <pc:docMk/>
            <pc:sldMk cId="3572360396" sldId="347"/>
            <ac:inkMk id="223" creationId="{BD85911E-2908-444E-80B0-EA551DC7BBA2}"/>
          </ac:inkMkLst>
        </pc:inkChg>
        <pc:inkChg chg="add mod">
          <ac:chgData name="仁園 呂" userId="eef67f80-1e14-4c90-a22b-aad4575b3ef9" providerId="ADAL" clId="{E007D48F-F65A-4DB5-8EE3-999BD313FCBD}" dt="2020-05-31T03:29:59.975" v="1766"/>
          <ac:inkMkLst>
            <pc:docMk/>
            <pc:sldMk cId="3572360396" sldId="347"/>
            <ac:inkMk id="224" creationId="{1E219025-B0BF-4EE0-87F4-E585FFD0C353}"/>
          </ac:inkMkLst>
        </pc:inkChg>
        <pc:inkChg chg="add mod">
          <ac:chgData name="仁園 呂" userId="eef67f80-1e14-4c90-a22b-aad4575b3ef9" providerId="ADAL" clId="{E007D48F-F65A-4DB5-8EE3-999BD313FCBD}" dt="2020-05-31T03:29:59.975" v="1766"/>
          <ac:inkMkLst>
            <pc:docMk/>
            <pc:sldMk cId="3572360396" sldId="347"/>
            <ac:inkMk id="225" creationId="{755850AE-3650-4831-911F-83E078371AB4}"/>
          </ac:inkMkLst>
        </pc:inkChg>
        <pc:inkChg chg="add mod">
          <ac:chgData name="仁園 呂" userId="eef67f80-1e14-4c90-a22b-aad4575b3ef9" providerId="ADAL" clId="{E007D48F-F65A-4DB5-8EE3-999BD313FCBD}" dt="2020-05-31T03:29:59.975" v="1766"/>
          <ac:inkMkLst>
            <pc:docMk/>
            <pc:sldMk cId="3572360396" sldId="347"/>
            <ac:inkMk id="226" creationId="{AD02E74A-946E-4F3D-84DC-0D4E58E3CAF9}"/>
          </ac:inkMkLst>
        </pc:inkChg>
        <pc:inkChg chg="add mod">
          <ac:chgData name="仁園 呂" userId="eef67f80-1e14-4c90-a22b-aad4575b3ef9" providerId="ADAL" clId="{E007D48F-F65A-4DB5-8EE3-999BD313FCBD}" dt="2020-05-31T03:29:59.975" v="1766"/>
          <ac:inkMkLst>
            <pc:docMk/>
            <pc:sldMk cId="3572360396" sldId="347"/>
            <ac:inkMk id="227" creationId="{F1F86D38-3967-4452-A5B3-9A7912F27626}"/>
          </ac:inkMkLst>
        </pc:inkChg>
        <pc:inkChg chg="add mod">
          <ac:chgData name="仁園 呂" userId="eef67f80-1e14-4c90-a22b-aad4575b3ef9" providerId="ADAL" clId="{E007D48F-F65A-4DB5-8EE3-999BD313FCBD}" dt="2020-05-31T03:29:59.975" v="1766"/>
          <ac:inkMkLst>
            <pc:docMk/>
            <pc:sldMk cId="3572360396" sldId="347"/>
            <ac:inkMk id="228" creationId="{100921D9-0E12-4F07-8539-3355B15EAE0D}"/>
          </ac:inkMkLst>
        </pc:inkChg>
        <pc:inkChg chg="add mod">
          <ac:chgData name="仁園 呂" userId="eef67f80-1e14-4c90-a22b-aad4575b3ef9" providerId="ADAL" clId="{E007D48F-F65A-4DB5-8EE3-999BD313FCBD}" dt="2020-05-31T03:29:59.975" v="1766"/>
          <ac:inkMkLst>
            <pc:docMk/>
            <pc:sldMk cId="3572360396" sldId="347"/>
            <ac:inkMk id="229" creationId="{CA7C5BEF-6CB9-49CC-ADF7-E5FE304ED184}"/>
          </ac:inkMkLst>
        </pc:inkChg>
        <pc:inkChg chg="add mod">
          <ac:chgData name="仁園 呂" userId="eef67f80-1e14-4c90-a22b-aad4575b3ef9" providerId="ADAL" clId="{E007D48F-F65A-4DB5-8EE3-999BD313FCBD}" dt="2020-05-31T03:29:59.975" v="1766"/>
          <ac:inkMkLst>
            <pc:docMk/>
            <pc:sldMk cId="3572360396" sldId="347"/>
            <ac:inkMk id="230" creationId="{E9E89E08-8A19-40A1-9AC5-42D2FCC0236A}"/>
          </ac:inkMkLst>
        </pc:inkChg>
        <pc:inkChg chg="add mod">
          <ac:chgData name="仁園 呂" userId="eef67f80-1e14-4c90-a22b-aad4575b3ef9" providerId="ADAL" clId="{E007D48F-F65A-4DB5-8EE3-999BD313FCBD}" dt="2020-05-31T03:29:59.975" v="1766"/>
          <ac:inkMkLst>
            <pc:docMk/>
            <pc:sldMk cId="3572360396" sldId="347"/>
            <ac:inkMk id="231" creationId="{EF5AB785-E72B-42AC-A7F2-517F4DA44A03}"/>
          </ac:inkMkLst>
        </pc:inkChg>
        <pc:inkChg chg="add mod">
          <ac:chgData name="仁園 呂" userId="eef67f80-1e14-4c90-a22b-aad4575b3ef9" providerId="ADAL" clId="{E007D48F-F65A-4DB5-8EE3-999BD313FCBD}" dt="2020-05-31T03:29:59.975" v="1766"/>
          <ac:inkMkLst>
            <pc:docMk/>
            <pc:sldMk cId="3572360396" sldId="347"/>
            <ac:inkMk id="232" creationId="{9536E6DF-8A3D-4540-9391-AC111A2AAA8F}"/>
          </ac:inkMkLst>
        </pc:inkChg>
        <pc:inkChg chg="add mod">
          <ac:chgData name="仁園 呂" userId="eef67f80-1e14-4c90-a22b-aad4575b3ef9" providerId="ADAL" clId="{E007D48F-F65A-4DB5-8EE3-999BD313FCBD}" dt="2020-05-31T03:29:59.975" v="1766"/>
          <ac:inkMkLst>
            <pc:docMk/>
            <pc:sldMk cId="3572360396" sldId="347"/>
            <ac:inkMk id="233" creationId="{A270A060-324C-4859-BB1D-5DFCC31E6993}"/>
          </ac:inkMkLst>
        </pc:inkChg>
        <pc:inkChg chg="add mod">
          <ac:chgData name="仁園 呂" userId="eef67f80-1e14-4c90-a22b-aad4575b3ef9" providerId="ADAL" clId="{E007D48F-F65A-4DB5-8EE3-999BD313FCBD}" dt="2020-05-31T03:29:59.975" v="1766"/>
          <ac:inkMkLst>
            <pc:docMk/>
            <pc:sldMk cId="3572360396" sldId="347"/>
            <ac:inkMk id="237" creationId="{7A301DE3-3CED-468E-AFC2-DCDA4C5A1845}"/>
          </ac:inkMkLst>
        </pc:inkChg>
        <pc:inkChg chg="add mod">
          <ac:chgData name="仁園 呂" userId="eef67f80-1e14-4c90-a22b-aad4575b3ef9" providerId="ADAL" clId="{E007D48F-F65A-4DB5-8EE3-999BD313FCBD}" dt="2020-05-31T03:29:59.975" v="1766"/>
          <ac:inkMkLst>
            <pc:docMk/>
            <pc:sldMk cId="3572360396" sldId="347"/>
            <ac:inkMk id="238" creationId="{DED51577-C963-49B5-9DD3-F9F5A4D8EF02}"/>
          </ac:inkMkLst>
        </pc:inkChg>
        <pc:inkChg chg="add mod">
          <ac:chgData name="仁園 呂" userId="eef67f80-1e14-4c90-a22b-aad4575b3ef9" providerId="ADAL" clId="{E007D48F-F65A-4DB5-8EE3-999BD313FCBD}" dt="2020-05-31T03:29:59.975" v="1766"/>
          <ac:inkMkLst>
            <pc:docMk/>
            <pc:sldMk cId="3572360396" sldId="347"/>
            <ac:inkMk id="239" creationId="{7DD942AD-A904-4182-98F2-7FAD36D62FC5}"/>
          </ac:inkMkLst>
        </pc:inkChg>
        <pc:inkChg chg="add mod">
          <ac:chgData name="仁園 呂" userId="eef67f80-1e14-4c90-a22b-aad4575b3ef9" providerId="ADAL" clId="{E007D48F-F65A-4DB5-8EE3-999BD313FCBD}" dt="2020-05-31T03:29:59.975" v="1766"/>
          <ac:inkMkLst>
            <pc:docMk/>
            <pc:sldMk cId="3572360396" sldId="347"/>
            <ac:inkMk id="240" creationId="{3B454F60-E199-42CF-86B1-A8DE117FF0BB}"/>
          </ac:inkMkLst>
        </pc:inkChg>
        <pc:inkChg chg="add mod">
          <ac:chgData name="仁園 呂" userId="eef67f80-1e14-4c90-a22b-aad4575b3ef9" providerId="ADAL" clId="{E007D48F-F65A-4DB5-8EE3-999BD313FCBD}" dt="2020-05-31T03:29:59.975" v="1766"/>
          <ac:inkMkLst>
            <pc:docMk/>
            <pc:sldMk cId="3572360396" sldId="347"/>
            <ac:inkMk id="241" creationId="{5A5BC7B7-D25B-49ED-83BA-A2E992D3F344}"/>
          </ac:inkMkLst>
        </pc:inkChg>
        <pc:inkChg chg="add mod">
          <ac:chgData name="仁園 呂" userId="eef67f80-1e14-4c90-a22b-aad4575b3ef9" providerId="ADAL" clId="{E007D48F-F65A-4DB5-8EE3-999BD313FCBD}" dt="2020-05-31T03:29:59.975" v="1766"/>
          <ac:inkMkLst>
            <pc:docMk/>
            <pc:sldMk cId="3572360396" sldId="347"/>
            <ac:inkMk id="242" creationId="{47BB7B65-AECA-475A-9C78-1813CB5EF932}"/>
          </ac:inkMkLst>
        </pc:inkChg>
        <pc:inkChg chg="add mod">
          <ac:chgData name="仁園 呂" userId="eef67f80-1e14-4c90-a22b-aad4575b3ef9" providerId="ADAL" clId="{E007D48F-F65A-4DB5-8EE3-999BD313FCBD}" dt="2020-05-31T03:29:59.975" v="1766"/>
          <ac:inkMkLst>
            <pc:docMk/>
            <pc:sldMk cId="3572360396" sldId="347"/>
            <ac:inkMk id="243" creationId="{BB32A66D-A291-45E1-8A6A-0D70DEA1FC37}"/>
          </ac:inkMkLst>
        </pc:inkChg>
        <pc:inkChg chg="add mod">
          <ac:chgData name="仁園 呂" userId="eef67f80-1e14-4c90-a22b-aad4575b3ef9" providerId="ADAL" clId="{E007D48F-F65A-4DB5-8EE3-999BD313FCBD}" dt="2020-05-31T03:29:59.975" v="1766"/>
          <ac:inkMkLst>
            <pc:docMk/>
            <pc:sldMk cId="3572360396" sldId="347"/>
            <ac:inkMk id="244" creationId="{047932E9-6984-4DE6-8031-95F5BB12BD58}"/>
          </ac:inkMkLst>
        </pc:inkChg>
        <pc:inkChg chg="add mod">
          <ac:chgData name="仁園 呂" userId="eef67f80-1e14-4c90-a22b-aad4575b3ef9" providerId="ADAL" clId="{E007D48F-F65A-4DB5-8EE3-999BD313FCBD}" dt="2020-05-31T03:29:59.975" v="1766"/>
          <ac:inkMkLst>
            <pc:docMk/>
            <pc:sldMk cId="3572360396" sldId="347"/>
            <ac:inkMk id="245" creationId="{642DEB74-6BC3-4D45-B540-FD3A5BD2F76E}"/>
          </ac:inkMkLst>
        </pc:inkChg>
        <pc:inkChg chg="add mod">
          <ac:chgData name="仁園 呂" userId="eef67f80-1e14-4c90-a22b-aad4575b3ef9" providerId="ADAL" clId="{E007D48F-F65A-4DB5-8EE3-999BD313FCBD}" dt="2020-05-31T03:29:59.975" v="1766"/>
          <ac:inkMkLst>
            <pc:docMk/>
            <pc:sldMk cId="3572360396" sldId="347"/>
            <ac:inkMk id="246" creationId="{6ABC2D96-AAC8-406A-AE1E-FD25DFC44995}"/>
          </ac:inkMkLst>
        </pc:inkChg>
        <pc:inkChg chg="add mod">
          <ac:chgData name="仁園 呂" userId="eef67f80-1e14-4c90-a22b-aad4575b3ef9" providerId="ADAL" clId="{E007D48F-F65A-4DB5-8EE3-999BD313FCBD}" dt="2020-05-31T03:29:59.975" v="1766"/>
          <ac:inkMkLst>
            <pc:docMk/>
            <pc:sldMk cId="3572360396" sldId="347"/>
            <ac:inkMk id="247" creationId="{96C9A4FD-7C19-4920-B978-2CD29C7EBD82}"/>
          </ac:inkMkLst>
        </pc:inkChg>
        <pc:inkChg chg="add mod">
          <ac:chgData name="仁園 呂" userId="eef67f80-1e14-4c90-a22b-aad4575b3ef9" providerId="ADAL" clId="{E007D48F-F65A-4DB5-8EE3-999BD313FCBD}" dt="2020-05-31T03:29:59.975" v="1766"/>
          <ac:inkMkLst>
            <pc:docMk/>
            <pc:sldMk cId="3572360396" sldId="347"/>
            <ac:inkMk id="248" creationId="{BBB77095-7372-47D4-B4D8-49D2D174142F}"/>
          </ac:inkMkLst>
        </pc:inkChg>
        <pc:inkChg chg="add mod">
          <ac:chgData name="仁園 呂" userId="eef67f80-1e14-4c90-a22b-aad4575b3ef9" providerId="ADAL" clId="{E007D48F-F65A-4DB5-8EE3-999BD313FCBD}" dt="2020-05-31T03:29:59.975" v="1766"/>
          <ac:inkMkLst>
            <pc:docMk/>
            <pc:sldMk cId="3572360396" sldId="347"/>
            <ac:inkMk id="249" creationId="{ABAB2ACC-42EE-4534-9409-F52CBE19EA58}"/>
          </ac:inkMkLst>
        </pc:inkChg>
        <pc:inkChg chg="add mod">
          <ac:chgData name="仁園 呂" userId="eef67f80-1e14-4c90-a22b-aad4575b3ef9" providerId="ADAL" clId="{E007D48F-F65A-4DB5-8EE3-999BD313FCBD}" dt="2020-05-31T03:29:59.975" v="1766"/>
          <ac:inkMkLst>
            <pc:docMk/>
            <pc:sldMk cId="3572360396" sldId="347"/>
            <ac:inkMk id="250" creationId="{B6527B52-8FE3-4DDC-B238-4F83CE8A8869}"/>
          </ac:inkMkLst>
        </pc:inkChg>
        <pc:inkChg chg="add mod">
          <ac:chgData name="仁園 呂" userId="eef67f80-1e14-4c90-a22b-aad4575b3ef9" providerId="ADAL" clId="{E007D48F-F65A-4DB5-8EE3-999BD313FCBD}" dt="2020-05-31T03:29:59.975" v="1766"/>
          <ac:inkMkLst>
            <pc:docMk/>
            <pc:sldMk cId="3572360396" sldId="347"/>
            <ac:inkMk id="251" creationId="{91A37BA9-59F2-49E8-BC6C-0A9D3A31ED55}"/>
          </ac:inkMkLst>
        </pc:inkChg>
        <pc:inkChg chg="add mod">
          <ac:chgData name="仁園 呂" userId="eef67f80-1e14-4c90-a22b-aad4575b3ef9" providerId="ADAL" clId="{E007D48F-F65A-4DB5-8EE3-999BD313FCBD}" dt="2020-05-31T03:29:59.975" v="1766"/>
          <ac:inkMkLst>
            <pc:docMk/>
            <pc:sldMk cId="3572360396" sldId="347"/>
            <ac:inkMk id="255" creationId="{63A1A761-42F6-4753-99F2-DE87D73C71BC}"/>
          </ac:inkMkLst>
        </pc:inkChg>
        <pc:inkChg chg="add mod">
          <ac:chgData name="仁園 呂" userId="eef67f80-1e14-4c90-a22b-aad4575b3ef9" providerId="ADAL" clId="{E007D48F-F65A-4DB5-8EE3-999BD313FCBD}" dt="2020-05-31T03:29:59.975" v="1766"/>
          <ac:inkMkLst>
            <pc:docMk/>
            <pc:sldMk cId="3572360396" sldId="347"/>
            <ac:inkMk id="256" creationId="{66FFB165-1370-4738-ACEF-DC1449D73BD7}"/>
          </ac:inkMkLst>
        </pc:inkChg>
        <pc:inkChg chg="add mod">
          <ac:chgData name="仁園 呂" userId="eef67f80-1e14-4c90-a22b-aad4575b3ef9" providerId="ADAL" clId="{E007D48F-F65A-4DB5-8EE3-999BD313FCBD}" dt="2020-05-31T03:29:59.975" v="1766"/>
          <ac:inkMkLst>
            <pc:docMk/>
            <pc:sldMk cId="3572360396" sldId="347"/>
            <ac:inkMk id="258" creationId="{DB9E3F2E-8978-47B0-B8BE-5DD8444B2862}"/>
          </ac:inkMkLst>
        </pc:inkChg>
        <pc:inkChg chg="add mod">
          <ac:chgData name="仁園 呂" userId="eef67f80-1e14-4c90-a22b-aad4575b3ef9" providerId="ADAL" clId="{E007D48F-F65A-4DB5-8EE3-999BD313FCBD}" dt="2020-05-31T03:29:59.975" v="1766"/>
          <ac:inkMkLst>
            <pc:docMk/>
            <pc:sldMk cId="3572360396" sldId="347"/>
            <ac:inkMk id="259" creationId="{44812292-5AB0-40C4-B660-404F894FCDE4}"/>
          </ac:inkMkLst>
        </pc:inkChg>
        <pc:inkChg chg="add mod">
          <ac:chgData name="仁園 呂" userId="eef67f80-1e14-4c90-a22b-aad4575b3ef9" providerId="ADAL" clId="{E007D48F-F65A-4DB5-8EE3-999BD313FCBD}" dt="2020-05-31T03:29:59.975" v="1766"/>
          <ac:inkMkLst>
            <pc:docMk/>
            <pc:sldMk cId="3572360396" sldId="347"/>
            <ac:inkMk id="261" creationId="{B852EC7E-83A4-4796-B8B0-76AECFF675BF}"/>
          </ac:inkMkLst>
        </pc:inkChg>
        <pc:inkChg chg="add mod">
          <ac:chgData name="仁園 呂" userId="eef67f80-1e14-4c90-a22b-aad4575b3ef9" providerId="ADAL" clId="{E007D48F-F65A-4DB5-8EE3-999BD313FCBD}" dt="2020-05-31T03:29:59.975" v="1766"/>
          <ac:inkMkLst>
            <pc:docMk/>
            <pc:sldMk cId="3572360396" sldId="347"/>
            <ac:inkMk id="262" creationId="{28ACF10C-C665-47E3-8196-B77DEB4133EB}"/>
          </ac:inkMkLst>
        </pc:inkChg>
        <pc:inkChg chg="add mod">
          <ac:chgData name="仁園 呂" userId="eef67f80-1e14-4c90-a22b-aad4575b3ef9" providerId="ADAL" clId="{E007D48F-F65A-4DB5-8EE3-999BD313FCBD}" dt="2020-05-31T03:29:59.975" v="1766"/>
          <ac:inkMkLst>
            <pc:docMk/>
            <pc:sldMk cId="3572360396" sldId="347"/>
            <ac:inkMk id="263" creationId="{04BED4CE-FEF6-43F8-99B5-232FEA68BAE9}"/>
          </ac:inkMkLst>
        </pc:inkChg>
        <pc:inkChg chg="add mod">
          <ac:chgData name="仁園 呂" userId="eef67f80-1e14-4c90-a22b-aad4575b3ef9" providerId="ADAL" clId="{E007D48F-F65A-4DB5-8EE3-999BD313FCBD}" dt="2020-05-31T03:29:59.975" v="1766"/>
          <ac:inkMkLst>
            <pc:docMk/>
            <pc:sldMk cId="3572360396" sldId="347"/>
            <ac:inkMk id="264" creationId="{B54FF2C9-4128-45E6-A73C-6868545CE154}"/>
          </ac:inkMkLst>
        </pc:inkChg>
        <pc:inkChg chg="add mod">
          <ac:chgData name="仁園 呂" userId="eef67f80-1e14-4c90-a22b-aad4575b3ef9" providerId="ADAL" clId="{E007D48F-F65A-4DB5-8EE3-999BD313FCBD}" dt="2020-05-31T03:29:59.975" v="1766"/>
          <ac:inkMkLst>
            <pc:docMk/>
            <pc:sldMk cId="3572360396" sldId="347"/>
            <ac:inkMk id="266" creationId="{0A221741-3147-4263-8AD6-7141777F2911}"/>
          </ac:inkMkLst>
        </pc:inkChg>
        <pc:inkChg chg="add mod">
          <ac:chgData name="仁園 呂" userId="eef67f80-1e14-4c90-a22b-aad4575b3ef9" providerId="ADAL" clId="{E007D48F-F65A-4DB5-8EE3-999BD313FCBD}" dt="2020-05-31T03:29:59.975" v="1766"/>
          <ac:inkMkLst>
            <pc:docMk/>
            <pc:sldMk cId="3572360396" sldId="347"/>
            <ac:inkMk id="268" creationId="{DCF159E5-2196-40C8-BE81-F1931E0132E6}"/>
          </ac:inkMkLst>
        </pc:inkChg>
        <pc:inkChg chg="add mod">
          <ac:chgData name="仁園 呂" userId="eef67f80-1e14-4c90-a22b-aad4575b3ef9" providerId="ADAL" clId="{E007D48F-F65A-4DB5-8EE3-999BD313FCBD}" dt="2020-05-31T03:29:59.975" v="1766"/>
          <ac:inkMkLst>
            <pc:docMk/>
            <pc:sldMk cId="3572360396" sldId="347"/>
            <ac:inkMk id="269" creationId="{9D5D1903-8AE7-401A-83C1-6DF000C66290}"/>
          </ac:inkMkLst>
        </pc:inkChg>
        <pc:inkChg chg="add mod">
          <ac:chgData name="仁園 呂" userId="eef67f80-1e14-4c90-a22b-aad4575b3ef9" providerId="ADAL" clId="{E007D48F-F65A-4DB5-8EE3-999BD313FCBD}" dt="2020-05-31T03:29:59.975" v="1766"/>
          <ac:inkMkLst>
            <pc:docMk/>
            <pc:sldMk cId="3572360396" sldId="347"/>
            <ac:inkMk id="270" creationId="{4BA68219-9AF4-43C5-B3ED-432D1EC63D4B}"/>
          </ac:inkMkLst>
        </pc:inkChg>
        <pc:inkChg chg="add mod">
          <ac:chgData name="仁園 呂" userId="eef67f80-1e14-4c90-a22b-aad4575b3ef9" providerId="ADAL" clId="{E007D48F-F65A-4DB5-8EE3-999BD313FCBD}" dt="2020-05-31T03:29:59.975" v="1766"/>
          <ac:inkMkLst>
            <pc:docMk/>
            <pc:sldMk cId="3572360396" sldId="347"/>
            <ac:inkMk id="271" creationId="{AB58B393-5530-476D-AFA2-91C15F7A89B5}"/>
          </ac:inkMkLst>
        </pc:inkChg>
        <pc:inkChg chg="add mod">
          <ac:chgData name="仁園 呂" userId="eef67f80-1e14-4c90-a22b-aad4575b3ef9" providerId="ADAL" clId="{E007D48F-F65A-4DB5-8EE3-999BD313FCBD}" dt="2020-05-31T03:29:59.975" v="1766"/>
          <ac:inkMkLst>
            <pc:docMk/>
            <pc:sldMk cId="3572360396" sldId="347"/>
            <ac:inkMk id="272" creationId="{77788447-48A6-490C-9B2E-4F0C5EE68114}"/>
          </ac:inkMkLst>
        </pc:inkChg>
      </pc:sldChg>
      <pc:sldChg chg="modSp new mod">
        <pc:chgData name="仁園 呂" userId="eef67f80-1e14-4c90-a22b-aad4575b3ef9" providerId="ADAL" clId="{E007D48F-F65A-4DB5-8EE3-999BD313FCBD}" dt="2020-05-31T03:54:27.392" v="2518" actId="20577"/>
        <pc:sldMkLst>
          <pc:docMk/>
          <pc:sldMk cId="422812196" sldId="348"/>
        </pc:sldMkLst>
        <pc:spChg chg="mod">
          <ac:chgData name="仁園 呂" userId="eef67f80-1e14-4c90-a22b-aad4575b3ef9" providerId="ADAL" clId="{E007D48F-F65A-4DB5-8EE3-999BD313FCBD}" dt="2020-05-31T03:51:46.240" v="2445"/>
          <ac:spMkLst>
            <pc:docMk/>
            <pc:sldMk cId="422812196" sldId="348"/>
            <ac:spMk id="2" creationId="{06A89A1B-0E02-42E9-B9C0-1276AC853A55}"/>
          </ac:spMkLst>
        </pc:spChg>
        <pc:spChg chg="mod">
          <ac:chgData name="仁園 呂" userId="eef67f80-1e14-4c90-a22b-aad4575b3ef9" providerId="ADAL" clId="{E007D48F-F65A-4DB5-8EE3-999BD313FCBD}" dt="2020-05-31T03:54:27.392" v="2518" actId="20577"/>
          <ac:spMkLst>
            <pc:docMk/>
            <pc:sldMk cId="422812196" sldId="348"/>
            <ac:spMk id="3" creationId="{5542C308-B692-40CC-B41F-8F88CD6E3E8F}"/>
          </ac:spMkLst>
        </pc:spChg>
      </pc:sldChg>
      <pc:sldChg chg="addSp delSp modSp new mod">
        <pc:chgData name="仁園 呂" userId="eef67f80-1e14-4c90-a22b-aad4575b3ef9" providerId="ADAL" clId="{E007D48F-F65A-4DB5-8EE3-999BD313FCBD}" dt="2020-05-31T04:08:12.660" v="3003"/>
        <pc:sldMkLst>
          <pc:docMk/>
          <pc:sldMk cId="3284814937" sldId="349"/>
        </pc:sldMkLst>
        <pc:spChg chg="del">
          <ac:chgData name="仁園 呂" userId="eef67f80-1e14-4c90-a22b-aad4575b3ef9" providerId="ADAL" clId="{E007D48F-F65A-4DB5-8EE3-999BD313FCBD}" dt="2020-05-31T03:55:36.096" v="2520" actId="478"/>
          <ac:spMkLst>
            <pc:docMk/>
            <pc:sldMk cId="3284814937" sldId="349"/>
            <ac:spMk id="3" creationId="{4A9A2CB5-836F-40E0-9A46-2913B271F378}"/>
          </ac:spMkLst>
        </pc:spChg>
        <pc:grpChg chg="del mod">
          <ac:chgData name="仁園 呂" userId="eef67f80-1e14-4c90-a22b-aad4575b3ef9" providerId="ADAL" clId="{E007D48F-F65A-4DB5-8EE3-999BD313FCBD}" dt="2020-05-31T04:02:41.926" v="2738"/>
          <ac:grpSpMkLst>
            <pc:docMk/>
            <pc:sldMk cId="3284814937" sldId="349"/>
            <ac:grpSpMk id="12" creationId="{189BFE7A-CFAD-49E2-8B9D-0D580A238768}"/>
          </ac:grpSpMkLst>
        </pc:grpChg>
        <pc:grpChg chg="del mod">
          <ac:chgData name="仁園 呂" userId="eef67f80-1e14-4c90-a22b-aad4575b3ef9" providerId="ADAL" clId="{E007D48F-F65A-4DB5-8EE3-999BD313FCBD}" dt="2020-05-31T04:02:41.942" v="2770"/>
          <ac:grpSpMkLst>
            <pc:docMk/>
            <pc:sldMk cId="3284814937" sldId="349"/>
            <ac:grpSpMk id="16" creationId="{40CCBEDC-4D8C-4689-B5BE-BC4425CE4AAB}"/>
          </ac:grpSpMkLst>
        </pc:grpChg>
        <pc:grpChg chg="del mod">
          <ac:chgData name="仁園 呂" userId="eef67f80-1e14-4c90-a22b-aad4575b3ef9" providerId="ADAL" clId="{E007D48F-F65A-4DB5-8EE3-999BD313FCBD}" dt="2020-05-31T03:57:55.315" v="2573"/>
          <ac:grpSpMkLst>
            <pc:docMk/>
            <pc:sldMk cId="3284814937" sldId="349"/>
            <ac:grpSpMk id="34" creationId="{8293D0E1-2BB0-4A92-A581-997CCA675A60}"/>
          </ac:grpSpMkLst>
        </pc:grpChg>
        <pc:grpChg chg="del mod">
          <ac:chgData name="仁園 呂" userId="eef67f80-1e14-4c90-a22b-aad4575b3ef9" providerId="ADAL" clId="{E007D48F-F65A-4DB5-8EE3-999BD313FCBD}" dt="2020-05-31T03:57:55.315" v="2573"/>
          <ac:grpSpMkLst>
            <pc:docMk/>
            <pc:sldMk cId="3284814937" sldId="349"/>
            <ac:grpSpMk id="47" creationId="{6B0F328B-84B5-47EF-85E0-A060FC76FFA1}"/>
          </ac:grpSpMkLst>
        </pc:grpChg>
        <pc:grpChg chg="del mod">
          <ac:chgData name="仁園 呂" userId="eef67f80-1e14-4c90-a22b-aad4575b3ef9" providerId="ADAL" clId="{E007D48F-F65A-4DB5-8EE3-999BD313FCBD}" dt="2020-05-31T04:02:41.944" v="2775"/>
          <ac:grpSpMkLst>
            <pc:docMk/>
            <pc:sldMk cId="3284814937" sldId="349"/>
            <ac:grpSpMk id="51" creationId="{55A6C8B9-0631-422C-A080-2BE1FD6003D2}"/>
          </ac:grpSpMkLst>
        </pc:grpChg>
        <pc:grpChg chg="del mod">
          <ac:chgData name="仁園 呂" userId="eef67f80-1e14-4c90-a22b-aad4575b3ef9" providerId="ADAL" clId="{E007D48F-F65A-4DB5-8EE3-999BD313FCBD}" dt="2020-05-31T04:02:41.941" v="2766"/>
          <ac:grpSpMkLst>
            <pc:docMk/>
            <pc:sldMk cId="3284814937" sldId="349"/>
            <ac:grpSpMk id="62" creationId="{C69B529A-2379-4098-BDC1-0C6A8E396D73}"/>
          </ac:grpSpMkLst>
        </pc:grpChg>
        <pc:grpChg chg="del mod">
          <ac:chgData name="仁園 呂" userId="eef67f80-1e14-4c90-a22b-aad4575b3ef9" providerId="ADAL" clId="{E007D48F-F65A-4DB5-8EE3-999BD313FCBD}" dt="2020-05-31T04:02:41.926" v="2736"/>
          <ac:grpSpMkLst>
            <pc:docMk/>
            <pc:sldMk cId="3284814937" sldId="349"/>
            <ac:grpSpMk id="65" creationId="{753BB1EA-0FC4-4C77-ABC6-EC568DA46088}"/>
          </ac:grpSpMkLst>
        </pc:grpChg>
        <pc:grpChg chg="del mod">
          <ac:chgData name="仁園 呂" userId="eef67f80-1e14-4c90-a22b-aad4575b3ef9" providerId="ADAL" clId="{E007D48F-F65A-4DB5-8EE3-999BD313FCBD}" dt="2020-05-31T04:01:01.465" v="2605"/>
          <ac:grpSpMkLst>
            <pc:docMk/>
            <pc:sldMk cId="3284814937" sldId="349"/>
            <ac:grpSpMk id="70" creationId="{9A5F466A-F873-49B8-9FBD-C6A35025B93B}"/>
          </ac:grpSpMkLst>
        </pc:grpChg>
        <pc:grpChg chg="del mod">
          <ac:chgData name="仁園 呂" userId="eef67f80-1e14-4c90-a22b-aad4575b3ef9" providerId="ADAL" clId="{E007D48F-F65A-4DB5-8EE3-999BD313FCBD}" dt="2020-05-31T04:01:01.465" v="2604"/>
          <ac:grpSpMkLst>
            <pc:docMk/>
            <pc:sldMk cId="3284814937" sldId="349"/>
            <ac:grpSpMk id="78" creationId="{B513E677-F092-4A6F-9692-0DF0E25B3EAC}"/>
          </ac:grpSpMkLst>
        </pc:grpChg>
        <pc:grpChg chg="del mod">
          <ac:chgData name="仁園 呂" userId="eef67f80-1e14-4c90-a22b-aad4575b3ef9" providerId="ADAL" clId="{E007D48F-F65A-4DB5-8EE3-999BD313FCBD}" dt="2020-05-31T04:01:01.466" v="2609"/>
          <ac:grpSpMkLst>
            <pc:docMk/>
            <pc:sldMk cId="3284814937" sldId="349"/>
            <ac:grpSpMk id="79" creationId="{8E906678-F8B3-4E0C-B6DC-28337B07B444}"/>
          </ac:grpSpMkLst>
        </pc:grpChg>
        <pc:grpChg chg="del mod">
          <ac:chgData name="仁園 呂" userId="eef67f80-1e14-4c90-a22b-aad4575b3ef9" providerId="ADAL" clId="{E007D48F-F65A-4DB5-8EE3-999BD313FCBD}" dt="2020-05-31T04:01:11.998" v="2622"/>
          <ac:grpSpMkLst>
            <pc:docMk/>
            <pc:sldMk cId="3284814937" sldId="349"/>
            <ac:grpSpMk id="89" creationId="{8EACEB5C-95A5-4F04-AB34-3B4D94347CD3}"/>
          </ac:grpSpMkLst>
        </pc:grpChg>
        <pc:grpChg chg="del mod">
          <ac:chgData name="仁園 呂" userId="eef67f80-1e14-4c90-a22b-aad4575b3ef9" providerId="ADAL" clId="{E007D48F-F65A-4DB5-8EE3-999BD313FCBD}" dt="2020-05-31T04:01:17.071" v="2633"/>
          <ac:grpSpMkLst>
            <pc:docMk/>
            <pc:sldMk cId="3284814937" sldId="349"/>
            <ac:grpSpMk id="91" creationId="{928C2AA1-CAE7-466E-AA44-9B1A93903973}"/>
          </ac:grpSpMkLst>
        </pc:grpChg>
        <pc:grpChg chg="del mod">
          <ac:chgData name="仁園 呂" userId="eef67f80-1e14-4c90-a22b-aad4575b3ef9" providerId="ADAL" clId="{E007D48F-F65A-4DB5-8EE3-999BD313FCBD}" dt="2020-05-31T04:01:53.467" v="2695"/>
          <ac:grpSpMkLst>
            <pc:docMk/>
            <pc:sldMk cId="3284814937" sldId="349"/>
            <ac:grpSpMk id="101" creationId="{C989AB04-D7EC-45B6-9837-9B0F03DA8BCC}"/>
          </ac:grpSpMkLst>
        </pc:grpChg>
        <pc:grpChg chg="del mod">
          <ac:chgData name="仁園 呂" userId="eef67f80-1e14-4c90-a22b-aad4575b3ef9" providerId="ADAL" clId="{E007D48F-F65A-4DB5-8EE3-999BD313FCBD}" dt="2020-05-31T04:01:53.469" v="2699"/>
          <ac:grpSpMkLst>
            <pc:docMk/>
            <pc:sldMk cId="3284814937" sldId="349"/>
            <ac:grpSpMk id="109" creationId="{0251C7C6-B7AF-4653-A8AC-DFA2A9563698}"/>
          </ac:grpSpMkLst>
        </pc:grpChg>
        <pc:grpChg chg="del mod">
          <ac:chgData name="仁園 呂" userId="eef67f80-1e14-4c90-a22b-aad4575b3ef9" providerId="ADAL" clId="{E007D48F-F65A-4DB5-8EE3-999BD313FCBD}" dt="2020-05-31T04:01:53.462" v="2684"/>
          <ac:grpSpMkLst>
            <pc:docMk/>
            <pc:sldMk cId="3284814937" sldId="349"/>
            <ac:grpSpMk id="112" creationId="{A60383E1-B490-4AE1-8593-790124B9742C}"/>
          </ac:grpSpMkLst>
        </pc:grpChg>
        <pc:grpChg chg="del mod">
          <ac:chgData name="仁園 呂" userId="eef67f80-1e14-4c90-a22b-aad4575b3ef9" providerId="ADAL" clId="{E007D48F-F65A-4DB5-8EE3-999BD313FCBD}" dt="2020-05-31T04:01:47.050" v="2668"/>
          <ac:grpSpMkLst>
            <pc:docMk/>
            <pc:sldMk cId="3284814937" sldId="349"/>
            <ac:grpSpMk id="123" creationId="{16D36E14-059A-4442-8BED-6559493133B9}"/>
          </ac:grpSpMkLst>
        </pc:grpChg>
        <pc:grpChg chg="del mod">
          <ac:chgData name="仁園 呂" userId="eef67f80-1e14-4c90-a22b-aad4575b3ef9" providerId="ADAL" clId="{E007D48F-F65A-4DB5-8EE3-999BD313FCBD}" dt="2020-05-31T04:01:53.470" v="2705"/>
          <ac:grpSpMkLst>
            <pc:docMk/>
            <pc:sldMk cId="3284814937" sldId="349"/>
            <ac:grpSpMk id="126" creationId="{0861A727-9FF1-474A-AA84-8958BA53F527}"/>
          </ac:grpSpMkLst>
        </pc:grpChg>
        <pc:grpChg chg="del mod">
          <ac:chgData name="仁園 呂" userId="eef67f80-1e14-4c90-a22b-aad4575b3ef9" providerId="ADAL" clId="{E007D48F-F65A-4DB5-8EE3-999BD313FCBD}" dt="2020-05-31T04:02:10.454" v="2710"/>
          <ac:grpSpMkLst>
            <pc:docMk/>
            <pc:sldMk cId="3284814937" sldId="349"/>
            <ac:grpSpMk id="133" creationId="{1858631D-AA0D-4A6A-8271-3BCBDDDE0D30}"/>
          </ac:grpSpMkLst>
        </pc:grpChg>
        <pc:grpChg chg="del mod">
          <ac:chgData name="仁園 呂" userId="eef67f80-1e14-4c90-a22b-aad4575b3ef9" providerId="ADAL" clId="{E007D48F-F65A-4DB5-8EE3-999BD313FCBD}" dt="2020-05-31T04:02:41.917" v="2725"/>
          <ac:grpSpMkLst>
            <pc:docMk/>
            <pc:sldMk cId="3284814937" sldId="349"/>
            <ac:grpSpMk id="135" creationId="{FCFA8B94-CAC9-49F0-BAAE-E457311B339A}"/>
          </ac:grpSpMkLst>
        </pc:grpChg>
        <pc:grpChg chg="del mod">
          <ac:chgData name="仁園 呂" userId="eef67f80-1e14-4c90-a22b-aad4575b3ef9" providerId="ADAL" clId="{E007D48F-F65A-4DB5-8EE3-999BD313FCBD}" dt="2020-05-31T04:02:41.936" v="2755"/>
          <ac:grpSpMkLst>
            <pc:docMk/>
            <pc:sldMk cId="3284814937" sldId="349"/>
            <ac:grpSpMk id="141" creationId="{53407BF0-FA47-471A-AD8E-CE69C5BC390C}"/>
          </ac:grpSpMkLst>
        </pc:grpChg>
        <pc:grpChg chg="del mod">
          <ac:chgData name="仁園 呂" userId="eef67f80-1e14-4c90-a22b-aad4575b3ef9" providerId="ADAL" clId="{E007D48F-F65A-4DB5-8EE3-999BD313FCBD}" dt="2020-05-31T04:02:50.124" v="2783"/>
          <ac:grpSpMkLst>
            <pc:docMk/>
            <pc:sldMk cId="3284814937" sldId="349"/>
            <ac:grpSpMk id="146" creationId="{633A1E64-86A2-4B08-9F87-F63C4A385BFE}"/>
          </ac:grpSpMkLst>
        </pc:grpChg>
        <pc:grpChg chg="del mod">
          <ac:chgData name="仁園 呂" userId="eef67f80-1e14-4c90-a22b-aad4575b3ef9" providerId="ADAL" clId="{E007D48F-F65A-4DB5-8EE3-999BD313FCBD}" dt="2020-05-31T04:02:51.255" v="2785"/>
          <ac:grpSpMkLst>
            <pc:docMk/>
            <pc:sldMk cId="3284814937" sldId="349"/>
            <ac:grpSpMk id="147" creationId="{DF11EEA8-CFA5-4609-B6BE-95BD554E75DA}"/>
          </ac:grpSpMkLst>
        </pc:grpChg>
        <pc:grpChg chg="del mod">
          <ac:chgData name="仁園 呂" userId="eef67f80-1e14-4c90-a22b-aad4575b3ef9" providerId="ADAL" clId="{E007D48F-F65A-4DB5-8EE3-999BD313FCBD}" dt="2020-05-31T04:02:51.255" v="2785"/>
          <ac:grpSpMkLst>
            <pc:docMk/>
            <pc:sldMk cId="3284814937" sldId="349"/>
            <ac:grpSpMk id="149" creationId="{FE277CE3-F019-4321-B3C9-3C615EA9C6EF}"/>
          </ac:grpSpMkLst>
        </pc:grpChg>
        <pc:grpChg chg="mod">
          <ac:chgData name="仁園 呂" userId="eef67f80-1e14-4c90-a22b-aad4575b3ef9" providerId="ADAL" clId="{E007D48F-F65A-4DB5-8EE3-999BD313FCBD}" dt="2020-05-31T04:03:33.101" v="2797"/>
          <ac:grpSpMkLst>
            <pc:docMk/>
            <pc:sldMk cId="3284814937" sldId="349"/>
            <ac:grpSpMk id="151" creationId="{357D29F7-0DBF-4F0A-80F9-F0106B777882}"/>
          </ac:grpSpMkLst>
        </pc:grpChg>
        <pc:grpChg chg="mod">
          <ac:chgData name="仁園 呂" userId="eef67f80-1e14-4c90-a22b-aad4575b3ef9" providerId="ADAL" clId="{E007D48F-F65A-4DB5-8EE3-999BD313FCBD}" dt="2020-05-31T04:03:03.231" v="2790"/>
          <ac:grpSpMkLst>
            <pc:docMk/>
            <pc:sldMk cId="3284814937" sldId="349"/>
            <ac:grpSpMk id="156" creationId="{5B071EBA-4946-4C8E-87FA-37ED6CE590CB}"/>
          </ac:grpSpMkLst>
        </pc:grpChg>
        <pc:grpChg chg="mod">
          <ac:chgData name="仁園 呂" userId="eef67f80-1e14-4c90-a22b-aad4575b3ef9" providerId="ADAL" clId="{E007D48F-F65A-4DB5-8EE3-999BD313FCBD}" dt="2020-05-31T04:03:08.277" v="2794"/>
          <ac:grpSpMkLst>
            <pc:docMk/>
            <pc:sldMk cId="3284814937" sldId="349"/>
            <ac:grpSpMk id="160" creationId="{9AE78089-93F0-4CED-B780-2E167C669D7E}"/>
          </ac:grpSpMkLst>
        </pc:grpChg>
        <pc:grpChg chg="mod">
          <ac:chgData name="仁園 呂" userId="eef67f80-1e14-4c90-a22b-aad4575b3ef9" providerId="ADAL" clId="{E007D48F-F65A-4DB5-8EE3-999BD313FCBD}" dt="2020-05-31T04:04:22.029" v="2810"/>
          <ac:grpSpMkLst>
            <pc:docMk/>
            <pc:sldMk cId="3284814937" sldId="349"/>
            <ac:grpSpMk id="172" creationId="{F9A07CDD-2133-471A-BB3A-78902FDBEFEF}"/>
          </ac:grpSpMkLst>
        </pc:grpChg>
        <pc:grpChg chg="mod">
          <ac:chgData name="仁園 呂" userId="eef67f80-1e14-4c90-a22b-aad4575b3ef9" providerId="ADAL" clId="{E007D48F-F65A-4DB5-8EE3-999BD313FCBD}" dt="2020-05-31T04:04:44.210" v="2818"/>
          <ac:grpSpMkLst>
            <pc:docMk/>
            <pc:sldMk cId="3284814937" sldId="349"/>
            <ac:grpSpMk id="180" creationId="{17DAB1FC-5897-427C-A103-63B30D436D0D}"/>
          </ac:grpSpMkLst>
        </pc:grpChg>
        <pc:grpChg chg="del mod">
          <ac:chgData name="仁園 呂" userId="eef67f80-1e14-4c90-a22b-aad4575b3ef9" providerId="ADAL" clId="{E007D48F-F65A-4DB5-8EE3-999BD313FCBD}" dt="2020-05-31T04:04:57.079" v="2837"/>
          <ac:grpSpMkLst>
            <pc:docMk/>
            <pc:sldMk cId="3284814937" sldId="349"/>
            <ac:grpSpMk id="199" creationId="{EB148224-2445-4104-BB4F-1751034A2561}"/>
          </ac:grpSpMkLst>
        </pc:grpChg>
        <pc:grpChg chg="mod">
          <ac:chgData name="仁園 呂" userId="eef67f80-1e14-4c90-a22b-aad4575b3ef9" providerId="ADAL" clId="{E007D48F-F65A-4DB5-8EE3-999BD313FCBD}" dt="2020-05-31T04:04:57.079" v="2837"/>
          <ac:grpSpMkLst>
            <pc:docMk/>
            <pc:sldMk cId="3284814937" sldId="349"/>
            <ac:grpSpMk id="200" creationId="{85417075-63DE-4FE8-BE7F-550B0C0F8DE6}"/>
          </ac:grpSpMkLst>
        </pc:grpChg>
        <pc:grpChg chg="del mod">
          <ac:chgData name="仁園 呂" userId="eef67f80-1e14-4c90-a22b-aad4575b3ef9" providerId="ADAL" clId="{E007D48F-F65A-4DB5-8EE3-999BD313FCBD}" dt="2020-05-31T04:05:38.771" v="2856"/>
          <ac:grpSpMkLst>
            <pc:docMk/>
            <pc:sldMk cId="3284814937" sldId="349"/>
            <ac:grpSpMk id="207" creationId="{38A5CE68-B51F-4A89-B875-B12B441F0935}"/>
          </ac:grpSpMkLst>
        </pc:grpChg>
        <pc:grpChg chg="del mod">
          <ac:chgData name="仁園 呂" userId="eef67f80-1e14-4c90-a22b-aad4575b3ef9" providerId="ADAL" clId="{E007D48F-F65A-4DB5-8EE3-999BD313FCBD}" dt="2020-05-31T04:05:36.406" v="2853"/>
          <ac:grpSpMkLst>
            <pc:docMk/>
            <pc:sldMk cId="3284814937" sldId="349"/>
            <ac:grpSpMk id="213" creationId="{753DC433-0A8B-4935-BBC2-94CE5C863C76}"/>
          </ac:grpSpMkLst>
        </pc:grpChg>
        <pc:grpChg chg="mod">
          <ac:chgData name="仁園 呂" userId="eef67f80-1e14-4c90-a22b-aad4575b3ef9" providerId="ADAL" clId="{E007D48F-F65A-4DB5-8EE3-999BD313FCBD}" dt="2020-05-31T04:05:34.473" v="2850"/>
          <ac:grpSpMkLst>
            <pc:docMk/>
            <pc:sldMk cId="3284814937" sldId="349"/>
            <ac:grpSpMk id="214" creationId="{1462B02A-27A6-4F5A-85D2-3C8274055499}"/>
          </ac:grpSpMkLst>
        </pc:grpChg>
        <pc:grpChg chg="del mod">
          <ac:chgData name="仁園 呂" userId="eef67f80-1e14-4c90-a22b-aad4575b3ef9" providerId="ADAL" clId="{E007D48F-F65A-4DB5-8EE3-999BD313FCBD}" dt="2020-05-31T04:05:52.860" v="2889"/>
          <ac:grpSpMkLst>
            <pc:docMk/>
            <pc:sldMk cId="3284814937" sldId="349"/>
            <ac:grpSpMk id="217" creationId="{A867633D-66C9-439E-B64D-C0F17D85749A}"/>
          </ac:grpSpMkLst>
        </pc:grpChg>
        <pc:grpChg chg="mod">
          <ac:chgData name="仁園 呂" userId="eef67f80-1e14-4c90-a22b-aad4575b3ef9" providerId="ADAL" clId="{E007D48F-F65A-4DB5-8EE3-999BD313FCBD}" dt="2020-05-31T04:05:52.860" v="2889"/>
          <ac:grpSpMkLst>
            <pc:docMk/>
            <pc:sldMk cId="3284814937" sldId="349"/>
            <ac:grpSpMk id="240" creationId="{171F3BC9-243F-4016-A5C2-65106F99ACF0}"/>
          </ac:grpSpMkLst>
        </pc:grpChg>
        <pc:grpChg chg="mod">
          <ac:chgData name="仁園 呂" userId="eef67f80-1e14-4c90-a22b-aad4575b3ef9" providerId="ADAL" clId="{E007D48F-F65A-4DB5-8EE3-999BD313FCBD}" dt="2020-05-31T04:06:00.407" v="2900"/>
          <ac:grpSpMkLst>
            <pc:docMk/>
            <pc:sldMk cId="3284814937" sldId="349"/>
            <ac:grpSpMk id="251" creationId="{D66D2D95-67F2-4E0E-985D-B0B5F020A886}"/>
          </ac:grpSpMkLst>
        </pc:grpChg>
        <pc:grpChg chg="mod">
          <ac:chgData name="仁園 呂" userId="eef67f80-1e14-4c90-a22b-aad4575b3ef9" providerId="ADAL" clId="{E007D48F-F65A-4DB5-8EE3-999BD313FCBD}" dt="2020-05-31T04:06:00.407" v="2900"/>
          <ac:grpSpMkLst>
            <pc:docMk/>
            <pc:sldMk cId="3284814937" sldId="349"/>
            <ac:grpSpMk id="252" creationId="{E9CDBA11-0660-4BF1-B69A-883361C95148}"/>
          </ac:grpSpMkLst>
        </pc:grpChg>
        <pc:grpChg chg="del mod">
          <ac:chgData name="仁園 呂" userId="eef67f80-1e14-4c90-a22b-aad4575b3ef9" providerId="ADAL" clId="{E007D48F-F65A-4DB5-8EE3-999BD313FCBD}" dt="2020-05-31T04:06:05.581" v="2910"/>
          <ac:grpSpMkLst>
            <pc:docMk/>
            <pc:sldMk cId="3284814937" sldId="349"/>
            <ac:grpSpMk id="260" creationId="{3433FBE3-1D9C-4EFD-99E3-45C94FB0A581}"/>
          </ac:grpSpMkLst>
        </pc:grpChg>
        <pc:grpChg chg="del mod">
          <ac:chgData name="仁園 呂" userId="eef67f80-1e14-4c90-a22b-aad4575b3ef9" providerId="ADAL" clId="{E007D48F-F65A-4DB5-8EE3-999BD313FCBD}" dt="2020-05-31T04:06:12.067" v="2922"/>
          <ac:grpSpMkLst>
            <pc:docMk/>
            <pc:sldMk cId="3284814937" sldId="349"/>
            <ac:grpSpMk id="262" creationId="{A2178556-DC31-4B68-B5A2-DAF92F00D3C8}"/>
          </ac:grpSpMkLst>
        </pc:grpChg>
        <pc:grpChg chg="mod">
          <ac:chgData name="仁園 呂" userId="eef67f80-1e14-4c90-a22b-aad4575b3ef9" providerId="ADAL" clId="{E007D48F-F65A-4DB5-8EE3-999BD313FCBD}" dt="2020-05-31T04:06:12.067" v="2922"/>
          <ac:grpSpMkLst>
            <pc:docMk/>
            <pc:sldMk cId="3284814937" sldId="349"/>
            <ac:grpSpMk id="274" creationId="{C9BB7A0A-1903-47BF-B055-D68B0B03A4D9}"/>
          </ac:grpSpMkLst>
        </pc:grpChg>
        <pc:grpChg chg="mod">
          <ac:chgData name="仁園 呂" userId="eef67f80-1e14-4c90-a22b-aad4575b3ef9" providerId="ADAL" clId="{E007D48F-F65A-4DB5-8EE3-999BD313FCBD}" dt="2020-05-31T04:06:12.067" v="2922"/>
          <ac:grpSpMkLst>
            <pc:docMk/>
            <pc:sldMk cId="3284814937" sldId="349"/>
            <ac:grpSpMk id="275" creationId="{35A23ACD-7201-4B55-B4EC-353F3AAD6EF8}"/>
          </ac:grpSpMkLst>
        </pc:grpChg>
        <pc:grpChg chg="del mod">
          <ac:chgData name="仁園 呂" userId="eef67f80-1e14-4c90-a22b-aad4575b3ef9" providerId="ADAL" clId="{E007D48F-F65A-4DB5-8EE3-999BD313FCBD}" dt="2020-05-31T04:06:36.623" v="2959"/>
          <ac:grpSpMkLst>
            <pc:docMk/>
            <pc:sldMk cId="3284814937" sldId="349"/>
            <ac:grpSpMk id="288" creationId="{762ADAE6-87DD-4A20-844E-88245708A7CA}"/>
          </ac:grpSpMkLst>
        </pc:grpChg>
        <pc:grpChg chg="mod">
          <ac:chgData name="仁園 呂" userId="eef67f80-1e14-4c90-a22b-aad4575b3ef9" providerId="ADAL" clId="{E007D48F-F65A-4DB5-8EE3-999BD313FCBD}" dt="2020-05-31T04:06:36.623" v="2959"/>
          <ac:grpSpMkLst>
            <pc:docMk/>
            <pc:sldMk cId="3284814937" sldId="349"/>
            <ac:grpSpMk id="312" creationId="{987284C7-A11B-4CA4-96A9-D1EF236315F6}"/>
          </ac:grpSpMkLst>
        </pc:grpChg>
        <pc:grpChg chg="mod">
          <ac:chgData name="仁園 呂" userId="eef67f80-1e14-4c90-a22b-aad4575b3ef9" providerId="ADAL" clId="{E007D48F-F65A-4DB5-8EE3-999BD313FCBD}" dt="2020-05-31T04:06:36.623" v="2959"/>
          <ac:grpSpMkLst>
            <pc:docMk/>
            <pc:sldMk cId="3284814937" sldId="349"/>
            <ac:grpSpMk id="313" creationId="{57D64AE7-4F2A-415D-8217-2756A741C62B}"/>
          </ac:grpSpMkLst>
        </pc:grpChg>
        <pc:grpChg chg="mod">
          <ac:chgData name="仁園 呂" userId="eef67f80-1e14-4c90-a22b-aad4575b3ef9" providerId="ADAL" clId="{E007D48F-F65A-4DB5-8EE3-999BD313FCBD}" dt="2020-05-31T04:06:36.623" v="2959"/>
          <ac:grpSpMkLst>
            <pc:docMk/>
            <pc:sldMk cId="3284814937" sldId="349"/>
            <ac:grpSpMk id="314" creationId="{8CAB1F88-F0BD-41EE-9682-4AC1EC7CCEE2}"/>
          </ac:grpSpMkLst>
        </pc:grpChg>
        <pc:grpChg chg="mod">
          <ac:chgData name="仁園 呂" userId="eef67f80-1e14-4c90-a22b-aad4575b3ef9" providerId="ADAL" clId="{E007D48F-F65A-4DB5-8EE3-999BD313FCBD}" dt="2020-05-31T04:06:48.281" v="2967"/>
          <ac:grpSpMkLst>
            <pc:docMk/>
            <pc:sldMk cId="3284814937" sldId="349"/>
            <ac:grpSpMk id="322" creationId="{82A9A2D0-1ED3-49EB-A3CA-7757A90D4313}"/>
          </ac:grpSpMkLst>
        </pc:grpChg>
        <pc:grpChg chg="mod">
          <ac:chgData name="仁園 呂" userId="eef67f80-1e14-4c90-a22b-aad4575b3ef9" providerId="ADAL" clId="{E007D48F-F65A-4DB5-8EE3-999BD313FCBD}" dt="2020-05-31T04:07:10.005" v="2973"/>
          <ac:grpSpMkLst>
            <pc:docMk/>
            <pc:sldMk cId="3284814937" sldId="349"/>
            <ac:grpSpMk id="328" creationId="{E14BE569-D57F-493D-B52D-6E9DA39ABE78}"/>
          </ac:grpSpMkLst>
        </pc:grpChg>
        <pc:grpChg chg="del mod">
          <ac:chgData name="仁園 呂" userId="eef67f80-1e14-4c90-a22b-aad4575b3ef9" providerId="ADAL" clId="{E007D48F-F65A-4DB5-8EE3-999BD313FCBD}" dt="2020-05-31T04:07:44.915" v="2977"/>
          <ac:grpSpMkLst>
            <pc:docMk/>
            <pc:sldMk cId="3284814937" sldId="349"/>
            <ac:grpSpMk id="331" creationId="{02C15847-7A6E-42ED-BDC6-D24B505F6941}"/>
          </ac:grpSpMkLst>
        </pc:grpChg>
        <pc:grpChg chg="del mod">
          <ac:chgData name="仁園 呂" userId="eef67f80-1e14-4c90-a22b-aad4575b3ef9" providerId="ADAL" clId="{E007D48F-F65A-4DB5-8EE3-999BD313FCBD}" dt="2020-05-31T04:08:09.701" v="3001"/>
          <ac:grpSpMkLst>
            <pc:docMk/>
            <pc:sldMk cId="3284814937" sldId="349"/>
            <ac:grpSpMk id="338" creationId="{6491965E-D13B-48B3-8CE4-1FD7BEC39BE3}"/>
          </ac:grpSpMkLst>
        </pc:grpChg>
        <pc:grpChg chg="del mod">
          <ac:chgData name="仁園 呂" userId="eef67f80-1e14-4c90-a22b-aad4575b3ef9" providerId="ADAL" clId="{E007D48F-F65A-4DB5-8EE3-999BD313FCBD}" dt="2020-05-31T04:07:57.093" v="2991"/>
          <ac:grpSpMkLst>
            <pc:docMk/>
            <pc:sldMk cId="3284814937" sldId="349"/>
            <ac:grpSpMk id="342" creationId="{FEBD6D75-DA0B-4C90-A32F-C3F6EAE770C1}"/>
          </ac:grpSpMkLst>
        </pc:grpChg>
        <pc:grpChg chg="del mod">
          <ac:chgData name="仁園 呂" userId="eef67f80-1e14-4c90-a22b-aad4575b3ef9" providerId="ADAL" clId="{E007D48F-F65A-4DB5-8EE3-999BD313FCBD}" dt="2020-05-31T04:08:01.759" v="2999"/>
          <ac:grpSpMkLst>
            <pc:docMk/>
            <pc:sldMk cId="3284814937" sldId="349"/>
            <ac:grpSpMk id="346" creationId="{51D53E79-FBFA-4D02-8E28-7104F28EF664}"/>
          </ac:grpSpMkLst>
        </pc:grpChg>
        <pc:grpChg chg="del mod">
          <ac:chgData name="仁園 呂" userId="eef67f80-1e14-4c90-a22b-aad4575b3ef9" providerId="ADAL" clId="{E007D48F-F65A-4DB5-8EE3-999BD313FCBD}" dt="2020-05-31T04:08:12.660" v="3003"/>
          <ac:grpSpMkLst>
            <pc:docMk/>
            <pc:sldMk cId="3284814937" sldId="349"/>
            <ac:grpSpMk id="349" creationId="{B2082DC7-3521-4940-863A-0926C5667168}"/>
          </ac:grpSpMkLst>
        </pc:grpChg>
        <pc:grpChg chg="mod">
          <ac:chgData name="仁園 呂" userId="eef67f80-1e14-4c90-a22b-aad4575b3ef9" providerId="ADAL" clId="{E007D48F-F65A-4DB5-8EE3-999BD313FCBD}" dt="2020-05-31T04:08:09.701" v="3001"/>
          <ac:grpSpMkLst>
            <pc:docMk/>
            <pc:sldMk cId="3284814937" sldId="349"/>
            <ac:grpSpMk id="351" creationId="{9118D5A5-C5F7-40E1-A106-3799F5797BBC}"/>
          </ac:grpSpMkLst>
        </pc:grpChg>
        <pc:grpChg chg="mod">
          <ac:chgData name="仁園 呂" userId="eef67f80-1e14-4c90-a22b-aad4575b3ef9" providerId="ADAL" clId="{E007D48F-F65A-4DB5-8EE3-999BD313FCBD}" dt="2020-05-31T04:08:12.660" v="3003"/>
          <ac:grpSpMkLst>
            <pc:docMk/>
            <pc:sldMk cId="3284814937" sldId="349"/>
            <ac:grpSpMk id="353" creationId="{4B2A2988-B597-4577-8FA2-882EC01F3960}"/>
          </ac:grpSpMkLst>
        </pc:grpChg>
        <pc:picChg chg="add del mod">
          <ac:chgData name="仁園 呂" userId="eef67f80-1e14-4c90-a22b-aad4575b3ef9" providerId="ADAL" clId="{E007D48F-F65A-4DB5-8EE3-999BD313FCBD}" dt="2020-05-31T03:56:24.498" v="2525" actId="478"/>
          <ac:picMkLst>
            <pc:docMk/>
            <pc:sldMk cId="3284814937" sldId="349"/>
            <ac:picMk id="6" creationId="{2A458E64-EB7F-4142-9B73-95998EC3D27D}"/>
          </ac:picMkLst>
        </pc:picChg>
        <pc:picChg chg="add mod">
          <ac:chgData name="仁園 呂" userId="eef67f80-1e14-4c90-a22b-aad4575b3ef9" providerId="ADAL" clId="{E007D48F-F65A-4DB5-8EE3-999BD313FCBD}" dt="2020-05-31T03:56:31.136" v="2529" actId="1076"/>
          <ac:picMkLst>
            <pc:docMk/>
            <pc:sldMk cId="3284814937" sldId="349"/>
            <ac:picMk id="7" creationId="{D5A0ADE6-E826-4CBC-8A8F-16E170238620}"/>
          </ac:picMkLst>
        </pc:picChg>
        <pc:inkChg chg="add del mod">
          <ac:chgData name="仁園 呂" userId="eef67f80-1e14-4c90-a22b-aad4575b3ef9" providerId="ADAL" clId="{E007D48F-F65A-4DB5-8EE3-999BD313FCBD}" dt="2020-05-31T04:02:41.926" v="2738"/>
          <ac:inkMkLst>
            <pc:docMk/>
            <pc:sldMk cId="3284814937" sldId="349"/>
            <ac:inkMk id="8" creationId="{2180D0F1-EE8D-4C07-9E9B-2F6A4E0A6ADE}"/>
          </ac:inkMkLst>
        </pc:inkChg>
        <pc:inkChg chg="add del mod">
          <ac:chgData name="仁園 呂" userId="eef67f80-1e14-4c90-a22b-aad4575b3ef9" providerId="ADAL" clId="{E007D48F-F65A-4DB5-8EE3-999BD313FCBD}" dt="2020-05-31T04:02:41.926" v="2737"/>
          <ac:inkMkLst>
            <pc:docMk/>
            <pc:sldMk cId="3284814937" sldId="349"/>
            <ac:inkMk id="9" creationId="{CE22B6DA-93D9-40A6-A12E-5757851A67EE}"/>
          </ac:inkMkLst>
        </pc:inkChg>
        <pc:inkChg chg="add del mod">
          <ac:chgData name="仁園 呂" userId="eef67f80-1e14-4c90-a22b-aad4575b3ef9" providerId="ADAL" clId="{E007D48F-F65A-4DB5-8EE3-999BD313FCBD}" dt="2020-05-31T04:02:41.928" v="2742"/>
          <ac:inkMkLst>
            <pc:docMk/>
            <pc:sldMk cId="3284814937" sldId="349"/>
            <ac:inkMk id="10" creationId="{3D8753A4-8195-497B-94F4-182B674F6C74}"/>
          </ac:inkMkLst>
        </pc:inkChg>
        <pc:inkChg chg="add del mod">
          <ac:chgData name="仁園 呂" userId="eef67f80-1e14-4c90-a22b-aad4575b3ef9" providerId="ADAL" clId="{E007D48F-F65A-4DB5-8EE3-999BD313FCBD}" dt="2020-05-31T04:02:41.918" v="2727"/>
          <ac:inkMkLst>
            <pc:docMk/>
            <pc:sldMk cId="3284814937" sldId="349"/>
            <ac:inkMk id="11" creationId="{C52E429E-3D24-4C8A-94ED-B82E7925039A}"/>
          </ac:inkMkLst>
        </pc:inkChg>
        <pc:inkChg chg="add del mod">
          <ac:chgData name="仁園 呂" userId="eef67f80-1e14-4c90-a22b-aad4575b3ef9" providerId="ADAL" clId="{E007D48F-F65A-4DB5-8EE3-999BD313FCBD}" dt="2020-05-31T04:02:41.942" v="2770"/>
          <ac:inkMkLst>
            <pc:docMk/>
            <pc:sldMk cId="3284814937" sldId="349"/>
            <ac:inkMk id="13" creationId="{2A2F0A6E-63B6-4B3A-8081-3A7FF88D2E9C}"/>
          </ac:inkMkLst>
        </pc:inkChg>
        <pc:inkChg chg="add del mod">
          <ac:chgData name="仁園 呂" userId="eef67f80-1e14-4c90-a22b-aad4575b3ef9" providerId="ADAL" clId="{E007D48F-F65A-4DB5-8EE3-999BD313FCBD}" dt="2020-05-31T04:02:41.937" v="2756"/>
          <ac:inkMkLst>
            <pc:docMk/>
            <pc:sldMk cId="3284814937" sldId="349"/>
            <ac:inkMk id="14" creationId="{F92DF787-E5E9-40B0-835C-45FFF053CEA4}"/>
          </ac:inkMkLst>
        </pc:inkChg>
        <pc:inkChg chg="add del mod">
          <ac:chgData name="仁園 呂" userId="eef67f80-1e14-4c90-a22b-aad4575b3ef9" providerId="ADAL" clId="{E007D48F-F65A-4DB5-8EE3-999BD313FCBD}" dt="2020-05-31T04:02:41.943" v="2774"/>
          <ac:inkMkLst>
            <pc:docMk/>
            <pc:sldMk cId="3284814937" sldId="349"/>
            <ac:inkMk id="15" creationId="{BCC05108-FD09-4966-89B8-BFD855777160}"/>
          </ac:inkMkLst>
        </pc:inkChg>
        <pc:inkChg chg="add del mod">
          <ac:chgData name="仁園 呂" userId="eef67f80-1e14-4c90-a22b-aad4575b3ef9" providerId="ADAL" clId="{E007D48F-F65A-4DB5-8EE3-999BD313FCBD}" dt="2020-05-31T04:02:41.934" v="2750"/>
          <ac:inkMkLst>
            <pc:docMk/>
            <pc:sldMk cId="3284814937" sldId="349"/>
            <ac:inkMk id="17" creationId="{689AC3FF-FA8E-4FF6-AD0C-7DEF325A5ECA}"/>
          </ac:inkMkLst>
        </pc:inkChg>
        <pc:inkChg chg="add del mod">
          <ac:chgData name="仁園 呂" userId="eef67f80-1e14-4c90-a22b-aad4575b3ef9" providerId="ADAL" clId="{E007D48F-F65A-4DB5-8EE3-999BD313FCBD}" dt="2020-05-31T04:02:41.919" v="2728"/>
          <ac:inkMkLst>
            <pc:docMk/>
            <pc:sldMk cId="3284814937" sldId="349"/>
            <ac:inkMk id="18" creationId="{5A34E701-3484-47FF-A31A-FFF4C283A7DF}"/>
          </ac:inkMkLst>
        </pc:inkChg>
        <pc:inkChg chg="add del mod">
          <ac:chgData name="仁園 呂" userId="eef67f80-1e14-4c90-a22b-aad4575b3ef9" providerId="ADAL" clId="{E007D48F-F65A-4DB5-8EE3-999BD313FCBD}" dt="2020-05-31T04:02:41.943" v="2773"/>
          <ac:inkMkLst>
            <pc:docMk/>
            <pc:sldMk cId="3284814937" sldId="349"/>
            <ac:inkMk id="19" creationId="{1E7B471F-5CCD-4BCA-8E78-E6F95027B8A9}"/>
          </ac:inkMkLst>
        </pc:inkChg>
        <pc:inkChg chg="add del mod">
          <ac:chgData name="仁園 呂" userId="eef67f80-1e14-4c90-a22b-aad4575b3ef9" providerId="ADAL" clId="{E007D48F-F65A-4DB5-8EE3-999BD313FCBD}" dt="2020-05-31T04:02:41.913" v="2719"/>
          <ac:inkMkLst>
            <pc:docMk/>
            <pc:sldMk cId="3284814937" sldId="349"/>
            <ac:inkMk id="20" creationId="{40402E3E-0E31-4EB5-9011-C6C3C737025E}"/>
          </ac:inkMkLst>
        </pc:inkChg>
        <pc:inkChg chg="add del mod">
          <ac:chgData name="仁園 呂" userId="eef67f80-1e14-4c90-a22b-aad4575b3ef9" providerId="ADAL" clId="{E007D48F-F65A-4DB5-8EE3-999BD313FCBD}" dt="2020-05-31T04:02:41.924" v="2733"/>
          <ac:inkMkLst>
            <pc:docMk/>
            <pc:sldMk cId="3284814937" sldId="349"/>
            <ac:inkMk id="21" creationId="{3F107AF1-F2FF-42E5-BC9F-EDBE44966A95}"/>
          </ac:inkMkLst>
        </pc:inkChg>
        <pc:inkChg chg="add del mod">
          <ac:chgData name="仁園 呂" userId="eef67f80-1e14-4c90-a22b-aad4575b3ef9" providerId="ADAL" clId="{E007D48F-F65A-4DB5-8EE3-999BD313FCBD}" dt="2020-05-31T04:02:41.912" v="2718"/>
          <ac:inkMkLst>
            <pc:docMk/>
            <pc:sldMk cId="3284814937" sldId="349"/>
            <ac:inkMk id="22" creationId="{179D3134-95CC-402E-926F-F6C4AECA3941}"/>
          </ac:inkMkLst>
        </pc:inkChg>
        <pc:inkChg chg="add del mod">
          <ac:chgData name="仁園 呂" userId="eef67f80-1e14-4c90-a22b-aad4575b3ef9" providerId="ADAL" clId="{E007D48F-F65A-4DB5-8EE3-999BD313FCBD}" dt="2020-05-31T04:02:41.923" v="2732"/>
          <ac:inkMkLst>
            <pc:docMk/>
            <pc:sldMk cId="3284814937" sldId="349"/>
            <ac:inkMk id="23" creationId="{9711AB28-9F93-4535-9243-E2D3570B62DB}"/>
          </ac:inkMkLst>
        </pc:inkChg>
        <pc:inkChg chg="add del mod">
          <ac:chgData name="仁園 呂" userId="eef67f80-1e14-4c90-a22b-aad4575b3ef9" providerId="ADAL" clId="{E007D48F-F65A-4DB5-8EE3-999BD313FCBD}" dt="2020-05-31T04:02:41.927" v="2739"/>
          <ac:inkMkLst>
            <pc:docMk/>
            <pc:sldMk cId="3284814937" sldId="349"/>
            <ac:inkMk id="24" creationId="{435806A2-177C-486E-8979-0292C6DD8199}"/>
          </ac:inkMkLst>
        </pc:inkChg>
        <pc:inkChg chg="add del mod">
          <ac:chgData name="仁園 呂" userId="eef67f80-1e14-4c90-a22b-aad4575b3ef9" providerId="ADAL" clId="{E007D48F-F65A-4DB5-8EE3-999BD313FCBD}" dt="2020-05-31T04:02:41.938" v="2758"/>
          <ac:inkMkLst>
            <pc:docMk/>
            <pc:sldMk cId="3284814937" sldId="349"/>
            <ac:inkMk id="25" creationId="{378F1D05-F386-4CE2-957B-EC5C8658323E}"/>
          </ac:inkMkLst>
        </pc:inkChg>
        <pc:inkChg chg="add del mod">
          <ac:chgData name="仁園 呂" userId="eef67f80-1e14-4c90-a22b-aad4575b3ef9" providerId="ADAL" clId="{E007D48F-F65A-4DB5-8EE3-999BD313FCBD}" dt="2020-05-31T04:02:41.940" v="2764"/>
          <ac:inkMkLst>
            <pc:docMk/>
            <pc:sldMk cId="3284814937" sldId="349"/>
            <ac:inkMk id="26" creationId="{21B1A70E-0D53-4750-8AEE-FD8228FA01BD}"/>
          </ac:inkMkLst>
        </pc:inkChg>
        <pc:inkChg chg="add del mod">
          <ac:chgData name="仁園 呂" userId="eef67f80-1e14-4c90-a22b-aad4575b3ef9" providerId="ADAL" clId="{E007D48F-F65A-4DB5-8EE3-999BD313FCBD}" dt="2020-05-31T04:02:41.935" v="2752"/>
          <ac:inkMkLst>
            <pc:docMk/>
            <pc:sldMk cId="3284814937" sldId="349"/>
            <ac:inkMk id="27" creationId="{74DA01B9-C0B2-410D-AFF5-524445D0DC2C}"/>
          </ac:inkMkLst>
        </pc:inkChg>
        <pc:inkChg chg="add del mod">
          <ac:chgData name="仁園 呂" userId="eef67f80-1e14-4c90-a22b-aad4575b3ef9" providerId="ADAL" clId="{E007D48F-F65A-4DB5-8EE3-999BD313FCBD}" dt="2020-05-31T04:02:41.936" v="2754"/>
          <ac:inkMkLst>
            <pc:docMk/>
            <pc:sldMk cId="3284814937" sldId="349"/>
            <ac:inkMk id="28" creationId="{EABBF0F2-AF60-4015-A4CA-1F159D33AC71}"/>
          </ac:inkMkLst>
        </pc:inkChg>
        <pc:inkChg chg="add del mod">
          <ac:chgData name="仁園 呂" userId="eef67f80-1e14-4c90-a22b-aad4575b3ef9" providerId="ADAL" clId="{E007D48F-F65A-4DB5-8EE3-999BD313FCBD}" dt="2020-05-31T04:02:41.944" v="2776"/>
          <ac:inkMkLst>
            <pc:docMk/>
            <pc:sldMk cId="3284814937" sldId="349"/>
            <ac:inkMk id="29" creationId="{CC2FD654-E1E2-43C4-B1B7-8762CE011C01}"/>
          </ac:inkMkLst>
        </pc:inkChg>
        <pc:inkChg chg="add del mod">
          <ac:chgData name="仁園 呂" userId="eef67f80-1e14-4c90-a22b-aad4575b3ef9" providerId="ADAL" clId="{E007D48F-F65A-4DB5-8EE3-999BD313FCBD}" dt="2020-05-31T04:02:41.944" v="2775"/>
          <ac:inkMkLst>
            <pc:docMk/>
            <pc:sldMk cId="3284814937" sldId="349"/>
            <ac:inkMk id="30" creationId="{CE824F71-AD7E-4EDA-8D58-C01E74B3478D}"/>
          </ac:inkMkLst>
        </pc:inkChg>
        <pc:inkChg chg="add del mod">
          <ac:chgData name="仁園 呂" userId="eef67f80-1e14-4c90-a22b-aad4575b3ef9" providerId="ADAL" clId="{E007D48F-F65A-4DB5-8EE3-999BD313FCBD}" dt="2020-05-31T04:02:41.916" v="2723"/>
          <ac:inkMkLst>
            <pc:docMk/>
            <pc:sldMk cId="3284814937" sldId="349"/>
            <ac:inkMk id="31" creationId="{D625191F-D572-4C6B-8BB0-5323194616BA}"/>
          </ac:inkMkLst>
        </pc:inkChg>
        <pc:inkChg chg="add del mod">
          <ac:chgData name="仁園 呂" userId="eef67f80-1e14-4c90-a22b-aad4575b3ef9" providerId="ADAL" clId="{E007D48F-F65A-4DB5-8EE3-999BD313FCBD}" dt="2020-05-31T04:02:41.939" v="2760"/>
          <ac:inkMkLst>
            <pc:docMk/>
            <pc:sldMk cId="3284814937" sldId="349"/>
            <ac:inkMk id="32" creationId="{6A505600-5227-4CF9-9EC1-370FAC732FDB}"/>
          </ac:inkMkLst>
        </pc:inkChg>
        <pc:inkChg chg="add del mod">
          <ac:chgData name="仁園 呂" userId="eef67f80-1e14-4c90-a22b-aad4575b3ef9" providerId="ADAL" clId="{E007D48F-F65A-4DB5-8EE3-999BD313FCBD}" dt="2020-05-31T04:02:41.917" v="2724"/>
          <ac:inkMkLst>
            <pc:docMk/>
            <pc:sldMk cId="3284814937" sldId="349"/>
            <ac:inkMk id="33" creationId="{0AC45D4F-D368-4448-8369-62D587556C54}"/>
          </ac:inkMkLst>
        </pc:inkChg>
        <pc:inkChg chg="add del mod">
          <ac:chgData name="仁園 呂" userId="eef67f80-1e14-4c90-a22b-aad4575b3ef9" providerId="ADAL" clId="{E007D48F-F65A-4DB5-8EE3-999BD313FCBD}" dt="2020-05-31T04:02:41.940" v="2763"/>
          <ac:inkMkLst>
            <pc:docMk/>
            <pc:sldMk cId="3284814937" sldId="349"/>
            <ac:inkMk id="35" creationId="{584D68BE-EC53-479C-BDD7-2B37285A7712}"/>
          </ac:inkMkLst>
        </pc:inkChg>
        <pc:inkChg chg="add del mod">
          <ac:chgData name="仁園 呂" userId="eef67f80-1e14-4c90-a22b-aad4575b3ef9" providerId="ADAL" clId="{E007D48F-F65A-4DB5-8EE3-999BD313FCBD}" dt="2020-05-31T04:02:41.938" v="2759"/>
          <ac:inkMkLst>
            <pc:docMk/>
            <pc:sldMk cId="3284814937" sldId="349"/>
            <ac:inkMk id="36" creationId="{0F092133-7FCE-4482-B9A5-F6713B6E84C3}"/>
          </ac:inkMkLst>
        </pc:inkChg>
        <pc:inkChg chg="add del mod">
          <ac:chgData name="仁園 呂" userId="eef67f80-1e14-4c90-a22b-aad4575b3ef9" providerId="ADAL" clId="{E007D48F-F65A-4DB5-8EE3-999BD313FCBD}" dt="2020-05-31T04:02:41.940" v="2765"/>
          <ac:inkMkLst>
            <pc:docMk/>
            <pc:sldMk cId="3284814937" sldId="349"/>
            <ac:inkMk id="37" creationId="{A1FF1823-CEBB-474E-84ED-59B059D80CAF}"/>
          </ac:inkMkLst>
        </pc:inkChg>
        <pc:inkChg chg="add del mod">
          <ac:chgData name="仁園 呂" userId="eef67f80-1e14-4c90-a22b-aad4575b3ef9" providerId="ADAL" clId="{E007D48F-F65A-4DB5-8EE3-999BD313FCBD}" dt="2020-05-31T04:02:41.932" v="2748"/>
          <ac:inkMkLst>
            <pc:docMk/>
            <pc:sldMk cId="3284814937" sldId="349"/>
            <ac:inkMk id="38" creationId="{CAC69E03-8934-42FB-9C72-5106C3B756F1}"/>
          </ac:inkMkLst>
        </pc:inkChg>
        <pc:inkChg chg="add del mod">
          <ac:chgData name="仁園 呂" userId="eef67f80-1e14-4c90-a22b-aad4575b3ef9" providerId="ADAL" clId="{E007D48F-F65A-4DB5-8EE3-999BD313FCBD}" dt="2020-05-31T04:02:41.942" v="2768"/>
          <ac:inkMkLst>
            <pc:docMk/>
            <pc:sldMk cId="3284814937" sldId="349"/>
            <ac:inkMk id="39" creationId="{8FF0B5BB-6339-44B5-B429-4C7B608CE4B2}"/>
          </ac:inkMkLst>
        </pc:inkChg>
        <pc:inkChg chg="add del mod">
          <ac:chgData name="仁園 呂" userId="eef67f80-1e14-4c90-a22b-aad4575b3ef9" providerId="ADAL" clId="{E007D48F-F65A-4DB5-8EE3-999BD313FCBD}" dt="2020-05-31T04:02:41.931" v="2745"/>
          <ac:inkMkLst>
            <pc:docMk/>
            <pc:sldMk cId="3284814937" sldId="349"/>
            <ac:inkMk id="40" creationId="{DF01101A-FEF1-40A8-9545-DC2BB27BE4AB}"/>
          </ac:inkMkLst>
        </pc:inkChg>
        <pc:inkChg chg="add del mod">
          <ac:chgData name="仁園 呂" userId="eef67f80-1e14-4c90-a22b-aad4575b3ef9" providerId="ADAL" clId="{E007D48F-F65A-4DB5-8EE3-999BD313FCBD}" dt="2020-05-31T04:02:41.914" v="2720"/>
          <ac:inkMkLst>
            <pc:docMk/>
            <pc:sldMk cId="3284814937" sldId="349"/>
            <ac:inkMk id="41" creationId="{A795ADA4-C82D-4028-AB71-BA22BBA05473}"/>
          </ac:inkMkLst>
        </pc:inkChg>
        <pc:inkChg chg="add del mod">
          <ac:chgData name="仁園 呂" userId="eef67f80-1e14-4c90-a22b-aad4575b3ef9" providerId="ADAL" clId="{E007D48F-F65A-4DB5-8EE3-999BD313FCBD}" dt="2020-05-31T04:02:41.920" v="2731"/>
          <ac:inkMkLst>
            <pc:docMk/>
            <pc:sldMk cId="3284814937" sldId="349"/>
            <ac:inkMk id="42" creationId="{136586B2-9BCF-4050-97D5-647BCBF2E358}"/>
          </ac:inkMkLst>
        </pc:inkChg>
        <pc:inkChg chg="add del mod">
          <ac:chgData name="仁園 呂" userId="eef67f80-1e14-4c90-a22b-aad4575b3ef9" providerId="ADAL" clId="{E007D48F-F65A-4DB5-8EE3-999BD313FCBD}" dt="2020-05-31T04:02:41.920" v="2730"/>
          <ac:inkMkLst>
            <pc:docMk/>
            <pc:sldMk cId="3284814937" sldId="349"/>
            <ac:inkMk id="43" creationId="{92158F21-2891-4AFA-92E4-AD922F87089B}"/>
          </ac:inkMkLst>
        </pc:inkChg>
        <pc:inkChg chg="add del mod">
          <ac:chgData name="仁園 呂" userId="eef67f80-1e14-4c90-a22b-aad4575b3ef9" providerId="ADAL" clId="{E007D48F-F65A-4DB5-8EE3-999BD313FCBD}" dt="2020-05-31T04:02:41.942" v="2769"/>
          <ac:inkMkLst>
            <pc:docMk/>
            <pc:sldMk cId="3284814937" sldId="349"/>
            <ac:inkMk id="44" creationId="{1792777D-8DD4-40AE-B9A8-09EB8C42BFF6}"/>
          </ac:inkMkLst>
        </pc:inkChg>
        <pc:inkChg chg="add del mod">
          <ac:chgData name="仁園 呂" userId="eef67f80-1e14-4c90-a22b-aad4575b3ef9" providerId="ADAL" clId="{E007D48F-F65A-4DB5-8EE3-999BD313FCBD}" dt="2020-05-31T04:02:41.933" v="2749"/>
          <ac:inkMkLst>
            <pc:docMk/>
            <pc:sldMk cId="3284814937" sldId="349"/>
            <ac:inkMk id="45" creationId="{5DE6D2C3-1314-4F89-8C75-E388C3F2BEC8}"/>
          </ac:inkMkLst>
        </pc:inkChg>
        <pc:inkChg chg="add del mod">
          <ac:chgData name="仁園 呂" userId="eef67f80-1e14-4c90-a22b-aad4575b3ef9" providerId="ADAL" clId="{E007D48F-F65A-4DB5-8EE3-999BD313FCBD}" dt="2020-05-31T04:02:41.915" v="2722"/>
          <ac:inkMkLst>
            <pc:docMk/>
            <pc:sldMk cId="3284814937" sldId="349"/>
            <ac:inkMk id="46" creationId="{53535E96-FB38-4CC4-89E9-43EE4E115970}"/>
          </ac:inkMkLst>
        </pc:inkChg>
        <pc:inkChg chg="add del mod">
          <ac:chgData name="仁園 呂" userId="eef67f80-1e14-4c90-a22b-aad4575b3ef9" providerId="ADAL" clId="{E007D48F-F65A-4DB5-8EE3-999BD313FCBD}" dt="2020-05-31T04:02:41.925" v="2734"/>
          <ac:inkMkLst>
            <pc:docMk/>
            <pc:sldMk cId="3284814937" sldId="349"/>
            <ac:inkMk id="48" creationId="{CDA34F33-3C8E-4CDA-84A4-82EC723F361B}"/>
          </ac:inkMkLst>
        </pc:inkChg>
        <pc:inkChg chg="add del mod">
          <ac:chgData name="仁園 呂" userId="eef67f80-1e14-4c90-a22b-aad4575b3ef9" providerId="ADAL" clId="{E007D48F-F65A-4DB5-8EE3-999BD313FCBD}" dt="2020-05-31T04:02:41.918" v="2726"/>
          <ac:inkMkLst>
            <pc:docMk/>
            <pc:sldMk cId="3284814937" sldId="349"/>
            <ac:inkMk id="49" creationId="{040FD62A-B956-44B7-A0E8-EC62919DB751}"/>
          </ac:inkMkLst>
        </pc:inkChg>
        <pc:inkChg chg="add del mod">
          <ac:chgData name="仁園 呂" userId="eef67f80-1e14-4c90-a22b-aad4575b3ef9" providerId="ADAL" clId="{E007D48F-F65A-4DB5-8EE3-999BD313FCBD}" dt="2020-05-31T04:02:41.941" v="2767"/>
          <ac:inkMkLst>
            <pc:docMk/>
            <pc:sldMk cId="3284814937" sldId="349"/>
            <ac:inkMk id="50" creationId="{A0D64124-5F91-4599-9644-07DB10888D04}"/>
          </ac:inkMkLst>
        </pc:inkChg>
        <pc:inkChg chg="add del mod">
          <ac:chgData name="仁園 呂" userId="eef67f80-1e14-4c90-a22b-aad4575b3ef9" providerId="ADAL" clId="{E007D48F-F65A-4DB5-8EE3-999BD313FCBD}" dt="2020-05-31T04:02:41.931" v="2746"/>
          <ac:inkMkLst>
            <pc:docMk/>
            <pc:sldMk cId="3284814937" sldId="349"/>
            <ac:inkMk id="52" creationId="{4ADD0EC8-9E14-459A-BC13-8A3FF0523721}"/>
          </ac:inkMkLst>
        </pc:inkChg>
        <pc:inkChg chg="add del mod">
          <ac:chgData name="仁園 呂" userId="eef67f80-1e14-4c90-a22b-aad4575b3ef9" providerId="ADAL" clId="{E007D48F-F65A-4DB5-8EE3-999BD313FCBD}" dt="2020-05-31T04:02:41.943" v="2772"/>
          <ac:inkMkLst>
            <pc:docMk/>
            <pc:sldMk cId="3284814937" sldId="349"/>
            <ac:inkMk id="53" creationId="{6E518AE9-AD53-47BD-822E-7E82F4748570}"/>
          </ac:inkMkLst>
        </pc:inkChg>
        <pc:inkChg chg="add del mod">
          <ac:chgData name="仁園 呂" userId="eef67f80-1e14-4c90-a22b-aad4575b3ef9" providerId="ADAL" clId="{E007D48F-F65A-4DB5-8EE3-999BD313FCBD}" dt="2020-05-31T04:02:41.927" v="2740"/>
          <ac:inkMkLst>
            <pc:docMk/>
            <pc:sldMk cId="3284814937" sldId="349"/>
            <ac:inkMk id="54" creationId="{78A6869D-7950-4F32-A18D-D3AAF5FBFDC5}"/>
          </ac:inkMkLst>
        </pc:inkChg>
        <pc:inkChg chg="add del mod">
          <ac:chgData name="仁園 呂" userId="eef67f80-1e14-4c90-a22b-aad4575b3ef9" providerId="ADAL" clId="{E007D48F-F65A-4DB5-8EE3-999BD313FCBD}" dt="2020-05-31T04:02:41.941" v="2766"/>
          <ac:inkMkLst>
            <pc:docMk/>
            <pc:sldMk cId="3284814937" sldId="349"/>
            <ac:inkMk id="55" creationId="{03237DAA-171B-4C21-BE8B-6E548CF163EA}"/>
          </ac:inkMkLst>
        </pc:inkChg>
        <pc:inkChg chg="add del mod">
          <ac:chgData name="仁園 呂" userId="eef67f80-1e14-4c90-a22b-aad4575b3ef9" providerId="ADAL" clId="{E007D48F-F65A-4DB5-8EE3-999BD313FCBD}" dt="2020-05-31T04:02:41.928" v="2743"/>
          <ac:inkMkLst>
            <pc:docMk/>
            <pc:sldMk cId="3284814937" sldId="349"/>
            <ac:inkMk id="56" creationId="{8F355D19-2C15-449C-8992-47D4FB893FC1}"/>
          </ac:inkMkLst>
        </pc:inkChg>
        <pc:inkChg chg="add del mod">
          <ac:chgData name="仁園 呂" userId="eef67f80-1e14-4c90-a22b-aad4575b3ef9" providerId="ADAL" clId="{E007D48F-F65A-4DB5-8EE3-999BD313FCBD}" dt="2020-05-31T04:02:41.928" v="2741"/>
          <ac:inkMkLst>
            <pc:docMk/>
            <pc:sldMk cId="3284814937" sldId="349"/>
            <ac:inkMk id="57" creationId="{8D0E6855-AF23-470B-BD3C-51862FC95B5A}"/>
          </ac:inkMkLst>
        </pc:inkChg>
        <pc:inkChg chg="add del mod">
          <ac:chgData name="仁園 呂" userId="eef67f80-1e14-4c90-a22b-aad4575b3ef9" providerId="ADAL" clId="{E007D48F-F65A-4DB5-8EE3-999BD313FCBD}" dt="2020-05-31T04:02:41.932" v="2747"/>
          <ac:inkMkLst>
            <pc:docMk/>
            <pc:sldMk cId="3284814937" sldId="349"/>
            <ac:inkMk id="58" creationId="{BE457EF4-A73C-4EEA-AC06-809775C4359D}"/>
          </ac:inkMkLst>
        </pc:inkChg>
        <pc:inkChg chg="add del mod">
          <ac:chgData name="仁園 呂" userId="eef67f80-1e14-4c90-a22b-aad4575b3ef9" providerId="ADAL" clId="{E007D48F-F65A-4DB5-8EE3-999BD313FCBD}" dt="2020-05-31T04:02:41.937" v="2757"/>
          <ac:inkMkLst>
            <pc:docMk/>
            <pc:sldMk cId="3284814937" sldId="349"/>
            <ac:inkMk id="59" creationId="{E8389E33-25B8-44F1-B782-AD459E7EBDCE}"/>
          </ac:inkMkLst>
        </pc:inkChg>
        <pc:inkChg chg="add del mod">
          <ac:chgData name="仁園 呂" userId="eef67f80-1e14-4c90-a22b-aad4575b3ef9" providerId="ADAL" clId="{E007D48F-F65A-4DB5-8EE3-999BD313FCBD}" dt="2020-05-31T04:02:41.925" v="2735"/>
          <ac:inkMkLst>
            <pc:docMk/>
            <pc:sldMk cId="3284814937" sldId="349"/>
            <ac:inkMk id="60" creationId="{31F4F92A-E846-4A47-846D-214937542B6A}"/>
          </ac:inkMkLst>
        </pc:inkChg>
        <pc:inkChg chg="add del mod">
          <ac:chgData name="仁園 呂" userId="eef67f80-1e14-4c90-a22b-aad4575b3ef9" providerId="ADAL" clId="{E007D48F-F65A-4DB5-8EE3-999BD313FCBD}" dt="2020-05-31T04:02:41.935" v="2753"/>
          <ac:inkMkLst>
            <pc:docMk/>
            <pc:sldMk cId="3284814937" sldId="349"/>
            <ac:inkMk id="61" creationId="{F3559CF8-9E3A-49C6-80A1-B7A04FAFDE2C}"/>
          </ac:inkMkLst>
        </pc:inkChg>
        <pc:inkChg chg="add del mod">
          <ac:chgData name="仁園 呂" userId="eef67f80-1e14-4c90-a22b-aad4575b3ef9" providerId="ADAL" clId="{E007D48F-F65A-4DB5-8EE3-999BD313FCBD}" dt="2020-05-31T04:02:41.935" v="2751"/>
          <ac:inkMkLst>
            <pc:docMk/>
            <pc:sldMk cId="3284814937" sldId="349"/>
            <ac:inkMk id="63" creationId="{BF84B4F1-7E5B-4248-AF6E-744C9E0F6EB1}"/>
          </ac:inkMkLst>
        </pc:inkChg>
        <pc:inkChg chg="add del mod">
          <ac:chgData name="仁園 呂" userId="eef67f80-1e14-4c90-a22b-aad4575b3ef9" providerId="ADAL" clId="{E007D48F-F65A-4DB5-8EE3-999BD313FCBD}" dt="2020-05-31T04:02:41.926" v="2736"/>
          <ac:inkMkLst>
            <pc:docMk/>
            <pc:sldMk cId="3284814937" sldId="349"/>
            <ac:inkMk id="64" creationId="{031FFDD7-6C09-453E-9AA6-FCEDCC47CBCC}"/>
          </ac:inkMkLst>
        </pc:inkChg>
        <pc:inkChg chg="add del">
          <ac:chgData name="仁園 呂" userId="eef67f80-1e14-4c90-a22b-aad4575b3ef9" providerId="ADAL" clId="{E007D48F-F65A-4DB5-8EE3-999BD313FCBD}" dt="2020-05-31T04:02:41.939" v="2762"/>
          <ac:inkMkLst>
            <pc:docMk/>
            <pc:sldMk cId="3284814937" sldId="349"/>
            <ac:inkMk id="66" creationId="{017B1DE8-6525-4D26-B29C-9633A38CB13A}"/>
          </ac:inkMkLst>
        </pc:inkChg>
        <pc:inkChg chg="add del">
          <ac:chgData name="仁園 呂" userId="eef67f80-1e14-4c90-a22b-aad4575b3ef9" providerId="ADAL" clId="{E007D48F-F65A-4DB5-8EE3-999BD313FCBD}" dt="2020-05-31T04:00:03.019" v="2590"/>
          <ac:inkMkLst>
            <pc:docMk/>
            <pc:sldMk cId="3284814937" sldId="349"/>
            <ac:inkMk id="67" creationId="{62036D0E-6565-42A6-B1D7-8120C1070161}"/>
          </ac:inkMkLst>
        </pc:inkChg>
        <pc:inkChg chg="add del mod">
          <ac:chgData name="仁園 呂" userId="eef67f80-1e14-4c90-a22b-aad4575b3ef9" providerId="ADAL" clId="{E007D48F-F65A-4DB5-8EE3-999BD313FCBD}" dt="2020-05-31T04:01:01.466" v="2607"/>
          <ac:inkMkLst>
            <pc:docMk/>
            <pc:sldMk cId="3284814937" sldId="349"/>
            <ac:inkMk id="68" creationId="{91E08618-3E1F-4F9F-891C-5CF824A2BB78}"/>
          </ac:inkMkLst>
        </pc:inkChg>
        <pc:inkChg chg="add del mod">
          <ac:chgData name="仁園 呂" userId="eef67f80-1e14-4c90-a22b-aad4575b3ef9" providerId="ADAL" clId="{E007D48F-F65A-4DB5-8EE3-999BD313FCBD}" dt="2020-05-31T04:01:01.465" v="2605"/>
          <ac:inkMkLst>
            <pc:docMk/>
            <pc:sldMk cId="3284814937" sldId="349"/>
            <ac:inkMk id="69" creationId="{362BAD78-6438-41D9-ADB2-9ED660C342DD}"/>
          </ac:inkMkLst>
        </pc:inkChg>
        <pc:inkChg chg="add del mod">
          <ac:chgData name="仁園 呂" userId="eef67f80-1e14-4c90-a22b-aad4575b3ef9" providerId="ADAL" clId="{E007D48F-F65A-4DB5-8EE3-999BD313FCBD}" dt="2020-05-31T04:01:01.466" v="2609"/>
          <ac:inkMkLst>
            <pc:docMk/>
            <pc:sldMk cId="3284814937" sldId="349"/>
            <ac:inkMk id="71" creationId="{461A3E07-5FA6-4EBE-8523-2968C48FBE85}"/>
          </ac:inkMkLst>
        </pc:inkChg>
        <pc:inkChg chg="add del mod">
          <ac:chgData name="仁園 呂" userId="eef67f80-1e14-4c90-a22b-aad4575b3ef9" providerId="ADAL" clId="{E007D48F-F65A-4DB5-8EE3-999BD313FCBD}" dt="2020-05-31T04:01:01.463" v="2602"/>
          <ac:inkMkLst>
            <pc:docMk/>
            <pc:sldMk cId="3284814937" sldId="349"/>
            <ac:inkMk id="72" creationId="{F4D081A2-623C-4997-BF89-8EB415AA906E}"/>
          </ac:inkMkLst>
        </pc:inkChg>
        <pc:inkChg chg="add del mod">
          <ac:chgData name="仁園 呂" userId="eef67f80-1e14-4c90-a22b-aad4575b3ef9" providerId="ADAL" clId="{E007D48F-F65A-4DB5-8EE3-999BD313FCBD}" dt="2020-05-31T04:01:01.466" v="2608"/>
          <ac:inkMkLst>
            <pc:docMk/>
            <pc:sldMk cId="3284814937" sldId="349"/>
            <ac:inkMk id="73" creationId="{B3431E0E-0C03-4F87-9629-06F39AF1301C}"/>
          </ac:inkMkLst>
        </pc:inkChg>
        <pc:inkChg chg="add del mod">
          <ac:chgData name="仁園 呂" userId="eef67f80-1e14-4c90-a22b-aad4575b3ef9" providerId="ADAL" clId="{E007D48F-F65A-4DB5-8EE3-999BD313FCBD}" dt="2020-05-31T04:01:01.467" v="2610"/>
          <ac:inkMkLst>
            <pc:docMk/>
            <pc:sldMk cId="3284814937" sldId="349"/>
            <ac:inkMk id="74" creationId="{8C114D87-A75C-474E-BBC2-75C8FBDB2532}"/>
          </ac:inkMkLst>
        </pc:inkChg>
        <pc:inkChg chg="add del mod">
          <ac:chgData name="仁園 呂" userId="eef67f80-1e14-4c90-a22b-aad4575b3ef9" providerId="ADAL" clId="{E007D48F-F65A-4DB5-8EE3-999BD313FCBD}" dt="2020-05-31T04:01:01.465" v="2604"/>
          <ac:inkMkLst>
            <pc:docMk/>
            <pc:sldMk cId="3284814937" sldId="349"/>
            <ac:inkMk id="75" creationId="{DC1A7556-41F4-4D4C-BA89-082BBC9BF69A}"/>
          </ac:inkMkLst>
        </pc:inkChg>
        <pc:inkChg chg="add del mod">
          <ac:chgData name="仁園 呂" userId="eef67f80-1e14-4c90-a22b-aad4575b3ef9" providerId="ADAL" clId="{E007D48F-F65A-4DB5-8EE3-999BD313FCBD}" dt="2020-05-31T04:01:01.464" v="2603"/>
          <ac:inkMkLst>
            <pc:docMk/>
            <pc:sldMk cId="3284814937" sldId="349"/>
            <ac:inkMk id="76" creationId="{2F8B98E7-92AD-4296-8503-D6A02866D805}"/>
          </ac:inkMkLst>
        </pc:inkChg>
        <pc:inkChg chg="add del mod">
          <ac:chgData name="仁園 呂" userId="eef67f80-1e14-4c90-a22b-aad4575b3ef9" providerId="ADAL" clId="{E007D48F-F65A-4DB5-8EE3-999BD313FCBD}" dt="2020-05-31T04:01:01.466" v="2606"/>
          <ac:inkMkLst>
            <pc:docMk/>
            <pc:sldMk cId="3284814937" sldId="349"/>
            <ac:inkMk id="77" creationId="{3A039DDE-4450-4A54-9C09-1121B2D0B008}"/>
          </ac:inkMkLst>
        </pc:inkChg>
        <pc:inkChg chg="add del mod">
          <ac:chgData name="仁園 呂" userId="eef67f80-1e14-4c90-a22b-aad4575b3ef9" providerId="ADAL" clId="{E007D48F-F65A-4DB5-8EE3-999BD313FCBD}" dt="2020-05-31T04:01:17.068" v="2626"/>
          <ac:inkMkLst>
            <pc:docMk/>
            <pc:sldMk cId="3284814937" sldId="349"/>
            <ac:inkMk id="80" creationId="{FD39E7F0-B01D-4AA1-84AD-DB305827A856}"/>
          </ac:inkMkLst>
        </pc:inkChg>
        <pc:inkChg chg="add del mod">
          <ac:chgData name="仁園 呂" userId="eef67f80-1e14-4c90-a22b-aad4575b3ef9" providerId="ADAL" clId="{E007D48F-F65A-4DB5-8EE3-999BD313FCBD}" dt="2020-05-31T04:01:17.072" v="2634"/>
          <ac:inkMkLst>
            <pc:docMk/>
            <pc:sldMk cId="3284814937" sldId="349"/>
            <ac:inkMk id="81" creationId="{26E5D7C3-8242-4520-8A08-DD15711ECE44}"/>
          </ac:inkMkLst>
        </pc:inkChg>
        <pc:inkChg chg="add del mod">
          <ac:chgData name="仁園 呂" userId="eef67f80-1e14-4c90-a22b-aad4575b3ef9" providerId="ADAL" clId="{E007D48F-F65A-4DB5-8EE3-999BD313FCBD}" dt="2020-05-31T04:01:17.070" v="2630"/>
          <ac:inkMkLst>
            <pc:docMk/>
            <pc:sldMk cId="3284814937" sldId="349"/>
            <ac:inkMk id="82" creationId="{AFB08B45-9B49-4084-90F9-334362F0FD39}"/>
          </ac:inkMkLst>
        </pc:inkChg>
        <pc:inkChg chg="add del mod">
          <ac:chgData name="仁園 呂" userId="eef67f80-1e14-4c90-a22b-aad4575b3ef9" providerId="ADAL" clId="{E007D48F-F65A-4DB5-8EE3-999BD313FCBD}" dt="2020-05-31T04:01:17.071" v="2633"/>
          <ac:inkMkLst>
            <pc:docMk/>
            <pc:sldMk cId="3284814937" sldId="349"/>
            <ac:inkMk id="83" creationId="{ED4CE046-999F-495D-93A0-54D628AC98DF}"/>
          </ac:inkMkLst>
        </pc:inkChg>
        <pc:inkChg chg="add del mod">
          <ac:chgData name="仁園 呂" userId="eef67f80-1e14-4c90-a22b-aad4575b3ef9" providerId="ADAL" clId="{E007D48F-F65A-4DB5-8EE3-999BD313FCBD}" dt="2020-05-31T04:01:17.069" v="2627"/>
          <ac:inkMkLst>
            <pc:docMk/>
            <pc:sldMk cId="3284814937" sldId="349"/>
            <ac:inkMk id="84" creationId="{F80A7275-6FF2-4751-9F86-B7ED09E0AFFE}"/>
          </ac:inkMkLst>
        </pc:inkChg>
        <pc:inkChg chg="add del mod">
          <ac:chgData name="仁園 呂" userId="eef67f80-1e14-4c90-a22b-aad4575b3ef9" providerId="ADAL" clId="{E007D48F-F65A-4DB5-8EE3-999BD313FCBD}" dt="2020-05-31T04:01:17.071" v="2631"/>
          <ac:inkMkLst>
            <pc:docMk/>
            <pc:sldMk cId="3284814937" sldId="349"/>
            <ac:inkMk id="85" creationId="{7F4E1697-9DAB-4F28-B755-2BCA280F33E2}"/>
          </ac:inkMkLst>
        </pc:inkChg>
        <pc:inkChg chg="add del mod">
          <ac:chgData name="仁園 呂" userId="eef67f80-1e14-4c90-a22b-aad4575b3ef9" providerId="ADAL" clId="{E007D48F-F65A-4DB5-8EE3-999BD313FCBD}" dt="2020-05-31T04:01:17.071" v="2632"/>
          <ac:inkMkLst>
            <pc:docMk/>
            <pc:sldMk cId="3284814937" sldId="349"/>
            <ac:inkMk id="86" creationId="{E017D176-55FE-4541-8DDC-62B5F4677FFF}"/>
          </ac:inkMkLst>
        </pc:inkChg>
        <pc:inkChg chg="add del mod">
          <ac:chgData name="仁園 呂" userId="eef67f80-1e14-4c90-a22b-aad4575b3ef9" providerId="ADAL" clId="{E007D48F-F65A-4DB5-8EE3-999BD313FCBD}" dt="2020-05-31T04:01:17.070" v="2629"/>
          <ac:inkMkLst>
            <pc:docMk/>
            <pc:sldMk cId="3284814937" sldId="349"/>
            <ac:inkMk id="87" creationId="{F1025B35-0603-4628-B521-BB439F9589C7}"/>
          </ac:inkMkLst>
        </pc:inkChg>
        <pc:inkChg chg="add del mod">
          <ac:chgData name="仁園 呂" userId="eef67f80-1e14-4c90-a22b-aad4575b3ef9" providerId="ADAL" clId="{E007D48F-F65A-4DB5-8EE3-999BD313FCBD}" dt="2020-05-31T04:01:17.070" v="2628"/>
          <ac:inkMkLst>
            <pc:docMk/>
            <pc:sldMk cId="3284814937" sldId="349"/>
            <ac:inkMk id="88" creationId="{5A15429D-7C68-46C2-8365-537E611070ED}"/>
          </ac:inkMkLst>
        </pc:inkChg>
        <pc:inkChg chg="add del mod">
          <ac:chgData name="仁園 呂" userId="eef67f80-1e14-4c90-a22b-aad4575b3ef9" providerId="ADAL" clId="{E007D48F-F65A-4DB5-8EE3-999BD313FCBD}" dt="2020-05-31T04:01:15.066" v="2625"/>
          <ac:inkMkLst>
            <pc:docMk/>
            <pc:sldMk cId="3284814937" sldId="349"/>
            <ac:inkMk id="90" creationId="{47E15330-1743-4B9F-AE1E-924F6BAD271F}"/>
          </ac:inkMkLst>
        </pc:inkChg>
        <pc:inkChg chg="add del">
          <ac:chgData name="仁園 呂" userId="eef67f80-1e14-4c90-a22b-aad4575b3ef9" providerId="ADAL" clId="{E007D48F-F65A-4DB5-8EE3-999BD313FCBD}" dt="2020-05-31T04:01:15.065" v="2624"/>
          <ac:inkMkLst>
            <pc:docMk/>
            <pc:sldMk cId="3284814937" sldId="349"/>
            <ac:inkMk id="92" creationId="{D55F5723-7400-4E71-8B24-82E6628F4A54}"/>
          </ac:inkMkLst>
        </pc:inkChg>
        <pc:inkChg chg="add del mod">
          <ac:chgData name="仁園 呂" userId="eef67f80-1e14-4c90-a22b-aad4575b3ef9" providerId="ADAL" clId="{E007D48F-F65A-4DB5-8EE3-999BD313FCBD}" dt="2020-05-31T04:01:53.462" v="2686"/>
          <ac:inkMkLst>
            <pc:docMk/>
            <pc:sldMk cId="3284814937" sldId="349"/>
            <ac:inkMk id="93" creationId="{CEEA4FF8-F9AC-4398-ABE1-E9AE2C752CEE}"/>
          </ac:inkMkLst>
        </pc:inkChg>
        <pc:inkChg chg="add del mod">
          <ac:chgData name="仁園 呂" userId="eef67f80-1e14-4c90-a22b-aad4575b3ef9" providerId="ADAL" clId="{E007D48F-F65A-4DB5-8EE3-999BD313FCBD}" dt="2020-05-31T04:01:53.459" v="2680"/>
          <ac:inkMkLst>
            <pc:docMk/>
            <pc:sldMk cId="3284814937" sldId="349"/>
            <ac:inkMk id="94" creationId="{F76992EB-4B68-4E2C-9CF2-CC8CCEF4E25D}"/>
          </ac:inkMkLst>
        </pc:inkChg>
        <pc:inkChg chg="add del mod">
          <ac:chgData name="仁園 呂" userId="eef67f80-1e14-4c90-a22b-aad4575b3ef9" providerId="ADAL" clId="{E007D48F-F65A-4DB5-8EE3-999BD313FCBD}" dt="2020-05-31T04:01:53.464" v="2691"/>
          <ac:inkMkLst>
            <pc:docMk/>
            <pc:sldMk cId="3284814937" sldId="349"/>
            <ac:inkMk id="95" creationId="{5A1C67BD-8C92-4E3E-9CA8-D94823A8738C}"/>
          </ac:inkMkLst>
        </pc:inkChg>
        <pc:inkChg chg="add del mod">
          <ac:chgData name="仁園 呂" userId="eef67f80-1e14-4c90-a22b-aad4575b3ef9" providerId="ADAL" clId="{E007D48F-F65A-4DB5-8EE3-999BD313FCBD}" dt="2020-05-31T04:01:53.466" v="2693"/>
          <ac:inkMkLst>
            <pc:docMk/>
            <pc:sldMk cId="3284814937" sldId="349"/>
            <ac:inkMk id="96" creationId="{467C6D54-DDA3-45B2-B01B-A4FAC161553A}"/>
          </ac:inkMkLst>
        </pc:inkChg>
        <pc:inkChg chg="add del mod">
          <ac:chgData name="仁園 呂" userId="eef67f80-1e14-4c90-a22b-aad4575b3ef9" providerId="ADAL" clId="{E007D48F-F65A-4DB5-8EE3-999BD313FCBD}" dt="2020-05-31T04:01:53.467" v="2695"/>
          <ac:inkMkLst>
            <pc:docMk/>
            <pc:sldMk cId="3284814937" sldId="349"/>
            <ac:inkMk id="97" creationId="{EF28C84E-ABEE-46FF-AA73-9B33D5B08937}"/>
          </ac:inkMkLst>
        </pc:inkChg>
        <pc:inkChg chg="add del mod">
          <ac:chgData name="仁園 呂" userId="eef67f80-1e14-4c90-a22b-aad4575b3ef9" providerId="ADAL" clId="{E007D48F-F65A-4DB5-8EE3-999BD313FCBD}" dt="2020-05-31T04:01:53.461" v="2683"/>
          <ac:inkMkLst>
            <pc:docMk/>
            <pc:sldMk cId="3284814937" sldId="349"/>
            <ac:inkMk id="98" creationId="{97545129-9A46-4275-9477-1B136EDEA30F}"/>
          </ac:inkMkLst>
        </pc:inkChg>
        <pc:inkChg chg="add del mod">
          <ac:chgData name="仁園 呂" userId="eef67f80-1e14-4c90-a22b-aad4575b3ef9" providerId="ADAL" clId="{E007D48F-F65A-4DB5-8EE3-999BD313FCBD}" dt="2020-05-31T04:01:53.464" v="2692"/>
          <ac:inkMkLst>
            <pc:docMk/>
            <pc:sldMk cId="3284814937" sldId="349"/>
            <ac:inkMk id="99" creationId="{B1D0EC9E-D484-448F-8DF2-D2F87B7A973A}"/>
          </ac:inkMkLst>
        </pc:inkChg>
        <pc:inkChg chg="add del mod">
          <ac:chgData name="仁園 呂" userId="eef67f80-1e14-4c90-a22b-aad4575b3ef9" providerId="ADAL" clId="{E007D48F-F65A-4DB5-8EE3-999BD313FCBD}" dt="2020-05-31T04:01:53.469" v="2700"/>
          <ac:inkMkLst>
            <pc:docMk/>
            <pc:sldMk cId="3284814937" sldId="349"/>
            <ac:inkMk id="100" creationId="{AC2FA425-CC30-4581-8C2D-442B61782B8D}"/>
          </ac:inkMkLst>
        </pc:inkChg>
        <pc:inkChg chg="add del mod">
          <ac:chgData name="仁園 呂" userId="eef67f80-1e14-4c90-a22b-aad4575b3ef9" providerId="ADAL" clId="{E007D48F-F65A-4DB5-8EE3-999BD313FCBD}" dt="2020-05-31T04:01:53.469" v="2699"/>
          <ac:inkMkLst>
            <pc:docMk/>
            <pc:sldMk cId="3284814937" sldId="349"/>
            <ac:inkMk id="102" creationId="{826F488E-2DFE-4A4D-BE49-1098DDC4CF2B}"/>
          </ac:inkMkLst>
        </pc:inkChg>
        <pc:inkChg chg="add del mod">
          <ac:chgData name="仁園 呂" userId="eef67f80-1e14-4c90-a22b-aad4575b3ef9" providerId="ADAL" clId="{E007D48F-F65A-4DB5-8EE3-999BD313FCBD}" dt="2020-05-31T04:01:53.469" v="2702"/>
          <ac:inkMkLst>
            <pc:docMk/>
            <pc:sldMk cId="3284814937" sldId="349"/>
            <ac:inkMk id="103" creationId="{F4670018-559C-4B9D-A9E1-E4644C0B858A}"/>
          </ac:inkMkLst>
        </pc:inkChg>
        <pc:inkChg chg="add del mod">
          <ac:chgData name="仁園 呂" userId="eef67f80-1e14-4c90-a22b-aad4575b3ef9" providerId="ADAL" clId="{E007D48F-F65A-4DB5-8EE3-999BD313FCBD}" dt="2020-05-31T04:01:53.468" v="2698"/>
          <ac:inkMkLst>
            <pc:docMk/>
            <pc:sldMk cId="3284814937" sldId="349"/>
            <ac:inkMk id="104" creationId="{85C1DB8C-EF08-4B74-A7A0-EE565EA529A1}"/>
          </ac:inkMkLst>
        </pc:inkChg>
        <pc:inkChg chg="add del mod">
          <ac:chgData name="仁園 呂" userId="eef67f80-1e14-4c90-a22b-aad4575b3ef9" providerId="ADAL" clId="{E007D48F-F65A-4DB5-8EE3-999BD313FCBD}" dt="2020-05-31T04:01:53.464" v="2689"/>
          <ac:inkMkLst>
            <pc:docMk/>
            <pc:sldMk cId="3284814937" sldId="349"/>
            <ac:inkMk id="105" creationId="{0FBD0CCE-929B-4D2C-BEA6-9D390356006E}"/>
          </ac:inkMkLst>
        </pc:inkChg>
        <pc:inkChg chg="add del mod">
          <ac:chgData name="仁園 呂" userId="eef67f80-1e14-4c90-a22b-aad4575b3ef9" providerId="ADAL" clId="{E007D48F-F65A-4DB5-8EE3-999BD313FCBD}" dt="2020-05-31T04:01:53.461" v="2681"/>
          <ac:inkMkLst>
            <pc:docMk/>
            <pc:sldMk cId="3284814937" sldId="349"/>
            <ac:inkMk id="106" creationId="{5E8EF666-EE38-44DC-99CF-907FFDFA06CD}"/>
          </ac:inkMkLst>
        </pc:inkChg>
        <pc:inkChg chg="add del mod">
          <ac:chgData name="仁園 呂" userId="eef67f80-1e14-4c90-a22b-aad4575b3ef9" providerId="ADAL" clId="{E007D48F-F65A-4DB5-8EE3-999BD313FCBD}" dt="2020-05-31T04:01:53.468" v="2697"/>
          <ac:inkMkLst>
            <pc:docMk/>
            <pc:sldMk cId="3284814937" sldId="349"/>
            <ac:inkMk id="107" creationId="{58FFD13A-72DB-4D88-99D8-DA05A0AFC42C}"/>
          </ac:inkMkLst>
        </pc:inkChg>
        <pc:inkChg chg="add del mod">
          <ac:chgData name="仁園 呂" userId="eef67f80-1e14-4c90-a22b-aad4575b3ef9" providerId="ADAL" clId="{E007D48F-F65A-4DB5-8EE3-999BD313FCBD}" dt="2020-05-31T04:01:53.461" v="2682"/>
          <ac:inkMkLst>
            <pc:docMk/>
            <pc:sldMk cId="3284814937" sldId="349"/>
            <ac:inkMk id="108" creationId="{54CAC1D1-204A-4154-A9E6-F6B853879018}"/>
          </ac:inkMkLst>
        </pc:inkChg>
        <pc:inkChg chg="add del mod">
          <ac:chgData name="仁園 呂" userId="eef67f80-1e14-4c90-a22b-aad4575b3ef9" providerId="ADAL" clId="{E007D48F-F65A-4DB5-8EE3-999BD313FCBD}" dt="2020-05-31T04:01:53.464" v="2690"/>
          <ac:inkMkLst>
            <pc:docMk/>
            <pc:sldMk cId="3284814937" sldId="349"/>
            <ac:inkMk id="110" creationId="{9F53607C-D1C3-4044-B4D9-7DBA569C5C42}"/>
          </ac:inkMkLst>
        </pc:inkChg>
        <pc:inkChg chg="add del mod">
          <ac:chgData name="仁園 呂" userId="eef67f80-1e14-4c90-a22b-aad4575b3ef9" providerId="ADAL" clId="{E007D48F-F65A-4DB5-8EE3-999BD313FCBD}" dt="2020-05-31T04:01:53.462" v="2684"/>
          <ac:inkMkLst>
            <pc:docMk/>
            <pc:sldMk cId="3284814937" sldId="349"/>
            <ac:inkMk id="111" creationId="{654C70DD-C60A-4D74-96AC-DA626CE58B62}"/>
          </ac:inkMkLst>
        </pc:inkChg>
        <pc:inkChg chg="add del mod">
          <ac:chgData name="仁園 呂" userId="eef67f80-1e14-4c90-a22b-aad4575b3ef9" providerId="ADAL" clId="{E007D48F-F65A-4DB5-8EE3-999BD313FCBD}" dt="2020-05-31T04:01:53.468" v="2696"/>
          <ac:inkMkLst>
            <pc:docMk/>
            <pc:sldMk cId="3284814937" sldId="349"/>
            <ac:inkMk id="113" creationId="{220350CD-CE5B-4AE8-890E-5A7A10FC8C01}"/>
          </ac:inkMkLst>
        </pc:inkChg>
        <pc:inkChg chg="add del mod">
          <ac:chgData name="仁園 呂" userId="eef67f80-1e14-4c90-a22b-aad4575b3ef9" providerId="ADAL" clId="{E007D48F-F65A-4DB5-8EE3-999BD313FCBD}" dt="2020-05-31T04:01:53.470" v="2705"/>
          <ac:inkMkLst>
            <pc:docMk/>
            <pc:sldMk cId="3284814937" sldId="349"/>
            <ac:inkMk id="114" creationId="{82A4B594-945E-49D3-B5F5-DDEBC0FEFC4D}"/>
          </ac:inkMkLst>
        </pc:inkChg>
        <pc:inkChg chg="add del mod">
          <ac:chgData name="仁園 呂" userId="eef67f80-1e14-4c90-a22b-aad4575b3ef9" providerId="ADAL" clId="{E007D48F-F65A-4DB5-8EE3-999BD313FCBD}" dt="2020-05-31T04:01:49.582" v="2675"/>
          <ac:inkMkLst>
            <pc:docMk/>
            <pc:sldMk cId="3284814937" sldId="349"/>
            <ac:inkMk id="115" creationId="{8D731A17-C6A3-48AF-9337-F506CDBBBF08}"/>
          </ac:inkMkLst>
        </pc:inkChg>
        <pc:inkChg chg="add del mod">
          <ac:chgData name="仁園 呂" userId="eef67f80-1e14-4c90-a22b-aad4575b3ef9" providerId="ADAL" clId="{E007D48F-F65A-4DB5-8EE3-999BD313FCBD}" dt="2020-05-31T04:01:49.583" v="2677"/>
          <ac:inkMkLst>
            <pc:docMk/>
            <pc:sldMk cId="3284814937" sldId="349"/>
            <ac:inkMk id="116" creationId="{F82C8614-88B4-4092-936E-80FE88BEC54D}"/>
          </ac:inkMkLst>
        </pc:inkChg>
        <pc:inkChg chg="add del mod">
          <ac:chgData name="仁園 呂" userId="eef67f80-1e14-4c90-a22b-aad4575b3ef9" providerId="ADAL" clId="{E007D48F-F65A-4DB5-8EE3-999BD313FCBD}" dt="2020-05-31T04:01:53.470" v="2704"/>
          <ac:inkMkLst>
            <pc:docMk/>
            <pc:sldMk cId="3284814937" sldId="349"/>
            <ac:inkMk id="117" creationId="{D71AF7BA-CC0C-4544-98DB-37951B21726B}"/>
          </ac:inkMkLst>
        </pc:inkChg>
        <pc:inkChg chg="add del mod">
          <ac:chgData name="仁園 呂" userId="eef67f80-1e14-4c90-a22b-aad4575b3ef9" providerId="ADAL" clId="{E007D48F-F65A-4DB5-8EE3-999BD313FCBD}" dt="2020-05-31T04:01:49.582" v="2676"/>
          <ac:inkMkLst>
            <pc:docMk/>
            <pc:sldMk cId="3284814937" sldId="349"/>
            <ac:inkMk id="118" creationId="{86DB8BB4-E025-4DA1-A016-C1971E097B9E}"/>
          </ac:inkMkLst>
        </pc:inkChg>
        <pc:inkChg chg="add del mod">
          <ac:chgData name="仁園 呂" userId="eef67f80-1e14-4c90-a22b-aad4575b3ef9" providerId="ADAL" clId="{E007D48F-F65A-4DB5-8EE3-999BD313FCBD}" dt="2020-05-31T04:01:49.581" v="2674"/>
          <ac:inkMkLst>
            <pc:docMk/>
            <pc:sldMk cId="3284814937" sldId="349"/>
            <ac:inkMk id="119" creationId="{162EFA24-E73E-4EB8-AC3E-012EAF4AC963}"/>
          </ac:inkMkLst>
        </pc:inkChg>
        <pc:inkChg chg="add del mod">
          <ac:chgData name="仁園 呂" userId="eef67f80-1e14-4c90-a22b-aad4575b3ef9" providerId="ADAL" clId="{E007D48F-F65A-4DB5-8EE3-999BD313FCBD}" dt="2020-05-31T04:01:53.463" v="2688"/>
          <ac:inkMkLst>
            <pc:docMk/>
            <pc:sldMk cId="3284814937" sldId="349"/>
            <ac:inkMk id="120" creationId="{4B9A96D3-95B5-46B2-BDAB-1BA91D8125D1}"/>
          </ac:inkMkLst>
        </pc:inkChg>
        <pc:inkChg chg="add mod">
          <ac:chgData name="仁園 呂" userId="eef67f80-1e14-4c90-a22b-aad4575b3ef9" providerId="ADAL" clId="{E007D48F-F65A-4DB5-8EE3-999BD313FCBD}" dt="2020-05-31T04:01:53.470" v="2705"/>
          <ac:inkMkLst>
            <pc:docMk/>
            <pc:sldMk cId="3284814937" sldId="349"/>
            <ac:inkMk id="121" creationId="{FF1FA4EE-5CC2-4847-AF87-0A64E06D1EE7}"/>
          </ac:inkMkLst>
        </pc:inkChg>
        <pc:inkChg chg="add del mod">
          <ac:chgData name="仁園 呂" userId="eef67f80-1e14-4c90-a22b-aad4575b3ef9" providerId="ADAL" clId="{E007D48F-F65A-4DB5-8EE3-999BD313FCBD}" dt="2020-05-31T04:01:53.466" v="2694"/>
          <ac:inkMkLst>
            <pc:docMk/>
            <pc:sldMk cId="3284814937" sldId="349"/>
            <ac:inkMk id="122" creationId="{E39172D2-0019-4AF2-8782-41E3FFEB7D85}"/>
          </ac:inkMkLst>
        </pc:inkChg>
        <pc:inkChg chg="add del mod">
          <ac:chgData name="仁園 呂" userId="eef67f80-1e14-4c90-a22b-aad4575b3ef9" providerId="ADAL" clId="{E007D48F-F65A-4DB5-8EE3-999BD313FCBD}" dt="2020-05-31T04:01:49.580" v="2673"/>
          <ac:inkMkLst>
            <pc:docMk/>
            <pc:sldMk cId="3284814937" sldId="349"/>
            <ac:inkMk id="124" creationId="{7FD353AA-9515-4494-9194-B7B358B6AFD4}"/>
          </ac:inkMkLst>
        </pc:inkChg>
        <pc:inkChg chg="add del mod">
          <ac:chgData name="仁園 呂" userId="eef67f80-1e14-4c90-a22b-aad4575b3ef9" providerId="ADAL" clId="{E007D48F-F65A-4DB5-8EE3-999BD313FCBD}" dt="2020-05-31T04:01:53.470" v="2703"/>
          <ac:inkMkLst>
            <pc:docMk/>
            <pc:sldMk cId="3284814937" sldId="349"/>
            <ac:inkMk id="125" creationId="{A21160A8-CB68-4AF2-A155-5197ADA6DDF7}"/>
          </ac:inkMkLst>
        </pc:inkChg>
        <pc:inkChg chg="add del">
          <ac:chgData name="仁園 呂" userId="eef67f80-1e14-4c90-a22b-aad4575b3ef9" providerId="ADAL" clId="{E007D48F-F65A-4DB5-8EE3-999BD313FCBD}" dt="2020-05-31T04:01:49.583" v="2678"/>
          <ac:inkMkLst>
            <pc:docMk/>
            <pc:sldMk cId="3284814937" sldId="349"/>
            <ac:inkMk id="127" creationId="{202ED6B2-B1ED-493D-B6AE-0F783A65F454}"/>
          </ac:inkMkLst>
        </pc:inkChg>
        <pc:inkChg chg="add del">
          <ac:chgData name="仁園 呂" userId="eef67f80-1e14-4c90-a22b-aad4575b3ef9" providerId="ADAL" clId="{E007D48F-F65A-4DB5-8EE3-999BD313FCBD}" dt="2020-05-31T04:01:53.462" v="2685"/>
          <ac:inkMkLst>
            <pc:docMk/>
            <pc:sldMk cId="3284814937" sldId="349"/>
            <ac:inkMk id="128" creationId="{114EA6BA-5839-41C2-B48D-3D628AE6A3A3}"/>
          </ac:inkMkLst>
        </pc:inkChg>
        <pc:inkChg chg="add del">
          <ac:chgData name="仁園 呂" userId="eef67f80-1e14-4c90-a22b-aad4575b3ef9" providerId="ADAL" clId="{E007D48F-F65A-4DB5-8EE3-999BD313FCBD}" dt="2020-05-31T04:01:53.469" v="2701"/>
          <ac:inkMkLst>
            <pc:docMk/>
            <pc:sldMk cId="3284814937" sldId="349"/>
            <ac:inkMk id="129" creationId="{BD37C579-CD7A-41F4-A127-CABBFCE1BD9D}"/>
          </ac:inkMkLst>
        </pc:inkChg>
        <pc:inkChg chg="add del">
          <ac:chgData name="仁園 呂" userId="eef67f80-1e14-4c90-a22b-aad4575b3ef9" providerId="ADAL" clId="{E007D48F-F65A-4DB5-8EE3-999BD313FCBD}" dt="2020-05-31T04:01:49.583" v="2679"/>
          <ac:inkMkLst>
            <pc:docMk/>
            <pc:sldMk cId="3284814937" sldId="349"/>
            <ac:inkMk id="130" creationId="{E3C33A5D-637E-4BCE-9B9F-0565DA3D5E1F}"/>
          </ac:inkMkLst>
        </pc:inkChg>
        <pc:inkChg chg="add del mod">
          <ac:chgData name="仁園 呂" userId="eef67f80-1e14-4c90-a22b-aad4575b3ef9" providerId="ADAL" clId="{E007D48F-F65A-4DB5-8EE3-999BD313FCBD}" dt="2020-05-31T04:02:41.917" v="2725"/>
          <ac:inkMkLst>
            <pc:docMk/>
            <pc:sldMk cId="3284814937" sldId="349"/>
            <ac:inkMk id="131" creationId="{6CAD3807-C891-4103-98CC-9446E1309D4C}"/>
          </ac:inkMkLst>
        </pc:inkChg>
        <pc:inkChg chg="add del mod">
          <ac:chgData name="仁園 呂" userId="eef67f80-1e14-4c90-a22b-aad4575b3ef9" providerId="ADAL" clId="{E007D48F-F65A-4DB5-8EE3-999BD313FCBD}" dt="2020-05-31T04:02:41.943" v="2771"/>
          <ac:inkMkLst>
            <pc:docMk/>
            <pc:sldMk cId="3284814937" sldId="349"/>
            <ac:inkMk id="132" creationId="{417FDBA2-6A8D-4739-950F-CAEEDC3D8EC8}"/>
          </ac:inkMkLst>
        </pc:inkChg>
        <pc:inkChg chg="add del mod">
          <ac:chgData name="仁園 呂" userId="eef67f80-1e14-4c90-a22b-aad4575b3ef9" providerId="ADAL" clId="{E007D48F-F65A-4DB5-8EE3-999BD313FCBD}" dt="2020-05-31T04:02:41.914" v="2721"/>
          <ac:inkMkLst>
            <pc:docMk/>
            <pc:sldMk cId="3284814937" sldId="349"/>
            <ac:inkMk id="134" creationId="{C3BB95F1-C945-4AD1-8356-E2F04B32781B}"/>
          </ac:inkMkLst>
        </pc:inkChg>
        <pc:inkChg chg="add del">
          <ac:chgData name="仁園 呂" userId="eef67f80-1e14-4c90-a22b-aad4575b3ef9" providerId="ADAL" clId="{E007D48F-F65A-4DB5-8EE3-999BD313FCBD}" dt="2020-05-31T04:02:12.382" v="2712"/>
          <ac:inkMkLst>
            <pc:docMk/>
            <pc:sldMk cId="3284814937" sldId="349"/>
            <ac:inkMk id="136" creationId="{B9FC0748-A024-497A-9165-D2EAE6E92230}"/>
          </ac:inkMkLst>
        </pc:inkChg>
        <pc:inkChg chg="add del mod">
          <ac:chgData name="仁園 呂" userId="eef67f80-1e14-4c90-a22b-aad4575b3ef9" providerId="ADAL" clId="{E007D48F-F65A-4DB5-8EE3-999BD313FCBD}" dt="2020-05-31T04:02:41.936" v="2755"/>
          <ac:inkMkLst>
            <pc:docMk/>
            <pc:sldMk cId="3284814937" sldId="349"/>
            <ac:inkMk id="137" creationId="{5A802AE9-827E-4E65-A90A-6A453840784F}"/>
          </ac:inkMkLst>
        </pc:inkChg>
        <pc:inkChg chg="add del mod">
          <ac:chgData name="仁園 呂" userId="eef67f80-1e14-4c90-a22b-aad4575b3ef9" providerId="ADAL" clId="{E007D48F-F65A-4DB5-8EE3-999BD313FCBD}" dt="2020-05-31T04:02:41.939" v="2761"/>
          <ac:inkMkLst>
            <pc:docMk/>
            <pc:sldMk cId="3284814937" sldId="349"/>
            <ac:inkMk id="138" creationId="{A76B07F8-5FA5-4A00-A5F7-1FC8C9D29C84}"/>
          </ac:inkMkLst>
        </pc:inkChg>
        <pc:inkChg chg="add del mod">
          <ac:chgData name="仁園 呂" userId="eef67f80-1e14-4c90-a22b-aad4575b3ef9" providerId="ADAL" clId="{E007D48F-F65A-4DB5-8EE3-999BD313FCBD}" dt="2020-05-31T04:02:41.930" v="2744"/>
          <ac:inkMkLst>
            <pc:docMk/>
            <pc:sldMk cId="3284814937" sldId="349"/>
            <ac:inkMk id="139" creationId="{B6FE3F7E-73AF-43B4-BA66-D4B265B44DFD}"/>
          </ac:inkMkLst>
        </pc:inkChg>
        <pc:inkChg chg="add del mod">
          <ac:chgData name="仁園 呂" userId="eef67f80-1e14-4c90-a22b-aad4575b3ef9" providerId="ADAL" clId="{E007D48F-F65A-4DB5-8EE3-999BD313FCBD}" dt="2020-05-31T04:02:41.919" v="2729"/>
          <ac:inkMkLst>
            <pc:docMk/>
            <pc:sldMk cId="3284814937" sldId="349"/>
            <ac:inkMk id="140" creationId="{5BE0AE7B-D307-4A42-A1A3-E4C857DC9E95}"/>
          </ac:inkMkLst>
        </pc:inkChg>
        <pc:inkChg chg="add mod">
          <ac:chgData name="仁園 呂" userId="eef67f80-1e14-4c90-a22b-aad4575b3ef9" providerId="ADAL" clId="{E007D48F-F65A-4DB5-8EE3-999BD313FCBD}" dt="2020-05-31T04:03:33.101" v="2797"/>
          <ac:inkMkLst>
            <pc:docMk/>
            <pc:sldMk cId="3284814937" sldId="349"/>
            <ac:inkMk id="142" creationId="{F0DD3EE1-590B-4998-9527-2090AA8EB49C}"/>
          </ac:inkMkLst>
        </pc:inkChg>
        <pc:inkChg chg="add mod">
          <ac:chgData name="仁園 呂" userId="eef67f80-1e14-4c90-a22b-aad4575b3ef9" providerId="ADAL" clId="{E007D48F-F65A-4DB5-8EE3-999BD313FCBD}" dt="2020-05-31T04:03:33.101" v="2797"/>
          <ac:inkMkLst>
            <pc:docMk/>
            <pc:sldMk cId="3284814937" sldId="349"/>
            <ac:inkMk id="143" creationId="{68479F74-6F3D-4E6F-AD49-9354BD33A493}"/>
          </ac:inkMkLst>
        </pc:inkChg>
        <pc:inkChg chg="add mod">
          <ac:chgData name="仁園 呂" userId="eef67f80-1e14-4c90-a22b-aad4575b3ef9" providerId="ADAL" clId="{E007D48F-F65A-4DB5-8EE3-999BD313FCBD}" dt="2020-05-31T04:03:33.101" v="2797"/>
          <ac:inkMkLst>
            <pc:docMk/>
            <pc:sldMk cId="3284814937" sldId="349"/>
            <ac:inkMk id="144" creationId="{0966B5BA-3E55-4238-AEC6-C34ABB6F0E6A}"/>
          </ac:inkMkLst>
        </pc:inkChg>
        <pc:inkChg chg="add mod">
          <ac:chgData name="仁園 呂" userId="eef67f80-1e14-4c90-a22b-aad4575b3ef9" providerId="ADAL" clId="{E007D48F-F65A-4DB5-8EE3-999BD313FCBD}" dt="2020-05-31T04:03:33.101" v="2797"/>
          <ac:inkMkLst>
            <pc:docMk/>
            <pc:sldMk cId="3284814937" sldId="349"/>
            <ac:inkMk id="145" creationId="{A1727DB2-4AB9-49AC-B178-961B99A5A635}"/>
          </ac:inkMkLst>
        </pc:inkChg>
        <pc:inkChg chg="add del mod">
          <ac:chgData name="仁園 呂" userId="eef67f80-1e14-4c90-a22b-aad4575b3ef9" providerId="ADAL" clId="{E007D48F-F65A-4DB5-8EE3-999BD313FCBD}" dt="2020-05-31T04:03:33.101" v="2797"/>
          <ac:inkMkLst>
            <pc:docMk/>
            <pc:sldMk cId="3284814937" sldId="349"/>
            <ac:inkMk id="148" creationId="{F314B31B-A90D-48C8-B6C0-A7F25E153B2B}"/>
          </ac:inkMkLst>
        </pc:inkChg>
        <pc:inkChg chg="add mod">
          <ac:chgData name="仁園 呂" userId="eef67f80-1e14-4c90-a22b-aad4575b3ef9" providerId="ADAL" clId="{E007D48F-F65A-4DB5-8EE3-999BD313FCBD}" dt="2020-05-31T04:03:33.101" v="2797"/>
          <ac:inkMkLst>
            <pc:docMk/>
            <pc:sldMk cId="3284814937" sldId="349"/>
            <ac:inkMk id="150" creationId="{1F029D71-1A9F-47D5-BB59-EE7FCDDC78ED}"/>
          </ac:inkMkLst>
        </pc:inkChg>
        <pc:inkChg chg="add mod">
          <ac:chgData name="仁園 呂" userId="eef67f80-1e14-4c90-a22b-aad4575b3ef9" providerId="ADAL" clId="{E007D48F-F65A-4DB5-8EE3-999BD313FCBD}" dt="2020-05-31T04:03:03.231" v="2790"/>
          <ac:inkMkLst>
            <pc:docMk/>
            <pc:sldMk cId="3284814937" sldId="349"/>
            <ac:inkMk id="152" creationId="{6177E7B7-4D51-4370-BFF6-CBECCA01419F}"/>
          </ac:inkMkLst>
        </pc:inkChg>
        <pc:inkChg chg="add mod">
          <ac:chgData name="仁園 呂" userId="eef67f80-1e14-4c90-a22b-aad4575b3ef9" providerId="ADAL" clId="{E007D48F-F65A-4DB5-8EE3-999BD313FCBD}" dt="2020-05-31T04:03:03.231" v="2790"/>
          <ac:inkMkLst>
            <pc:docMk/>
            <pc:sldMk cId="3284814937" sldId="349"/>
            <ac:inkMk id="153" creationId="{BACE66ED-A901-4BA3-A9D2-3E8CFB8EC4E9}"/>
          </ac:inkMkLst>
        </pc:inkChg>
        <pc:inkChg chg="add mod">
          <ac:chgData name="仁園 呂" userId="eef67f80-1e14-4c90-a22b-aad4575b3ef9" providerId="ADAL" clId="{E007D48F-F65A-4DB5-8EE3-999BD313FCBD}" dt="2020-05-31T04:03:03.231" v="2790"/>
          <ac:inkMkLst>
            <pc:docMk/>
            <pc:sldMk cId="3284814937" sldId="349"/>
            <ac:inkMk id="154" creationId="{64EF431D-C6C9-43B5-9A3A-1C04CA593B80}"/>
          </ac:inkMkLst>
        </pc:inkChg>
        <pc:inkChg chg="add mod">
          <ac:chgData name="仁園 呂" userId="eef67f80-1e14-4c90-a22b-aad4575b3ef9" providerId="ADAL" clId="{E007D48F-F65A-4DB5-8EE3-999BD313FCBD}" dt="2020-05-31T04:03:03.231" v="2790"/>
          <ac:inkMkLst>
            <pc:docMk/>
            <pc:sldMk cId="3284814937" sldId="349"/>
            <ac:inkMk id="155" creationId="{2FD04C9B-2615-4F13-BD31-F75E399A0FFF}"/>
          </ac:inkMkLst>
        </pc:inkChg>
        <pc:inkChg chg="add mod">
          <ac:chgData name="仁園 呂" userId="eef67f80-1e14-4c90-a22b-aad4575b3ef9" providerId="ADAL" clId="{E007D48F-F65A-4DB5-8EE3-999BD313FCBD}" dt="2020-05-31T04:03:08.277" v="2794"/>
          <ac:inkMkLst>
            <pc:docMk/>
            <pc:sldMk cId="3284814937" sldId="349"/>
            <ac:inkMk id="157" creationId="{FD009015-8B12-42C8-8366-FE3B3C3E4D00}"/>
          </ac:inkMkLst>
        </pc:inkChg>
        <pc:inkChg chg="add mod">
          <ac:chgData name="仁園 呂" userId="eef67f80-1e14-4c90-a22b-aad4575b3ef9" providerId="ADAL" clId="{E007D48F-F65A-4DB5-8EE3-999BD313FCBD}" dt="2020-05-31T04:03:08.277" v="2794"/>
          <ac:inkMkLst>
            <pc:docMk/>
            <pc:sldMk cId="3284814937" sldId="349"/>
            <ac:inkMk id="158" creationId="{5F091AC2-5C77-4EAF-9637-9459F76429E0}"/>
          </ac:inkMkLst>
        </pc:inkChg>
        <pc:inkChg chg="add mod">
          <ac:chgData name="仁園 呂" userId="eef67f80-1e14-4c90-a22b-aad4575b3ef9" providerId="ADAL" clId="{E007D48F-F65A-4DB5-8EE3-999BD313FCBD}" dt="2020-05-31T04:03:08.277" v="2794"/>
          <ac:inkMkLst>
            <pc:docMk/>
            <pc:sldMk cId="3284814937" sldId="349"/>
            <ac:inkMk id="159" creationId="{FCCC6755-01AC-41B9-8320-9EA9783FF667}"/>
          </ac:inkMkLst>
        </pc:inkChg>
        <pc:inkChg chg="add">
          <ac:chgData name="仁園 呂" userId="eef67f80-1e14-4c90-a22b-aad4575b3ef9" providerId="ADAL" clId="{E007D48F-F65A-4DB5-8EE3-999BD313FCBD}" dt="2020-05-31T04:03:11.504" v="2795" actId="9405"/>
          <ac:inkMkLst>
            <pc:docMk/>
            <pc:sldMk cId="3284814937" sldId="349"/>
            <ac:inkMk id="161" creationId="{BB222CE0-7DB2-4469-B6BF-46352A0CDCB8}"/>
          </ac:inkMkLst>
        </pc:inkChg>
        <pc:inkChg chg="add">
          <ac:chgData name="仁園 呂" userId="eef67f80-1e14-4c90-a22b-aad4575b3ef9" providerId="ADAL" clId="{E007D48F-F65A-4DB5-8EE3-999BD313FCBD}" dt="2020-05-31T04:03:13.635" v="2796" actId="9405"/>
          <ac:inkMkLst>
            <pc:docMk/>
            <pc:sldMk cId="3284814937" sldId="349"/>
            <ac:inkMk id="162" creationId="{5FCFC683-C9FC-4267-8B38-DE2EE320A059}"/>
          </ac:inkMkLst>
        </pc:inkChg>
        <pc:inkChg chg="add">
          <ac:chgData name="仁園 呂" userId="eef67f80-1e14-4c90-a22b-aad4575b3ef9" providerId="ADAL" clId="{E007D48F-F65A-4DB5-8EE3-999BD313FCBD}" dt="2020-05-31T04:03:57.071" v="2798" actId="9405"/>
          <ac:inkMkLst>
            <pc:docMk/>
            <pc:sldMk cId="3284814937" sldId="349"/>
            <ac:inkMk id="163" creationId="{D3E4BF14-16EB-46D4-8E0E-873449496870}"/>
          </ac:inkMkLst>
        </pc:inkChg>
        <pc:inkChg chg="add del">
          <ac:chgData name="仁園 呂" userId="eef67f80-1e14-4c90-a22b-aad4575b3ef9" providerId="ADAL" clId="{E007D48F-F65A-4DB5-8EE3-999BD313FCBD}" dt="2020-05-31T04:04:16.696" v="2803"/>
          <ac:inkMkLst>
            <pc:docMk/>
            <pc:sldMk cId="3284814937" sldId="349"/>
            <ac:inkMk id="164" creationId="{FAA2180B-4AB6-4A2B-90F6-7C49B83E8F13}"/>
          </ac:inkMkLst>
        </pc:inkChg>
        <pc:inkChg chg="add del">
          <ac:chgData name="仁園 呂" userId="eef67f80-1e14-4c90-a22b-aad4575b3ef9" providerId="ADAL" clId="{E007D48F-F65A-4DB5-8EE3-999BD313FCBD}" dt="2020-05-31T04:04:16.696" v="2804"/>
          <ac:inkMkLst>
            <pc:docMk/>
            <pc:sldMk cId="3284814937" sldId="349"/>
            <ac:inkMk id="165" creationId="{1F07BAEC-CE21-4B07-97BA-D2E498CA15BF}"/>
          </ac:inkMkLst>
        </pc:inkChg>
        <pc:inkChg chg="add del">
          <ac:chgData name="仁園 呂" userId="eef67f80-1e14-4c90-a22b-aad4575b3ef9" providerId="ADAL" clId="{E007D48F-F65A-4DB5-8EE3-999BD313FCBD}" dt="2020-05-31T04:04:16.695" v="2802"/>
          <ac:inkMkLst>
            <pc:docMk/>
            <pc:sldMk cId="3284814937" sldId="349"/>
            <ac:inkMk id="166" creationId="{AC110000-F652-46B0-8DC5-0416B33E3710}"/>
          </ac:inkMkLst>
        </pc:inkChg>
        <pc:inkChg chg="add mod">
          <ac:chgData name="仁園 呂" userId="eef67f80-1e14-4c90-a22b-aad4575b3ef9" providerId="ADAL" clId="{E007D48F-F65A-4DB5-8EE3-999BD313FCBD}" dt="2020-05-31T04:04:22.029" v="2810"/>
          <ac:inkMkLst>
            <pc:docMk/>
            <pc:sldMk cId="3284814937" sldId="349"/>
            <ac:inkMk id="167" creationId="{BCC98524-6A92-4A31-B854-8B95557237B2}"/>
          </ac:inkMkLst>
        </pc:inkChg>
        <pc:inkChg chg="add mod">
          <ac:chgData name="仁園 呂" userId="eef67f80-1e14-4c90-a22b-aad4575b3ef9" providerId="ADAL" clId="{E007D48F-F65A-4DB5-8EE3-999BD313FCBD}" dt="2020-05-31T04:04:22.029" v="2810"/>
          <ac:inkMkLst>
            <pc:docMk/>
            <pc:sldMk cId="3284814937" sldId="349"/>
            <ac:inkMk id="168" creationId="{07400CC7-9C4B-4378-B671-278F63ECBF25}"/>
          </ac:inkMkLst>
        </pc:inkChg>
        <pc:inkChg chg="add mod">
          <ac:chgData name="仁園 呂" userId="eef67f80-1e14-4c90-a22b-aad4575b3ef9" providerId="ADAL" clId="{E007D48F-F65A-4DB5-8EE3-999BD313FCBD}" dt="2020-05-31T04:04:22.029" v="2810"/>
          <ac:inkMkLst>
            <pc:docMk/>
            <pc:sldMk cId="3284814937" sldId="349"/>
            <ac:inkMk id="169" creationId="{9A8FA980-9548-4177-A5C6-6055C60720CB}"/>
          </ac:inkMkLst>
        </pc:inkChg>
        <pc:inkChg chg="add mod">
          <ac:chgData name="仁園 呂" userId="eef67f80-1e14-4c90-a22b-aad4575b3ef9" providerId="ADAL" clId="{E007D48F-F65A-4DB5-8EE3-999BD313FCBD}" dt="2020-05-31T04:04:22.029" v="2810"/>
          <ac:inkMkLst>
            <pc:docMk/>
            <pc:sldMk cId="3284814937" sldId="349"/>
            <ac:inkMk id="170" creationId="{D8D6CD2E-D391-40F9-BE79-9C2CA081D4CF}"/>
          </ac:inkMkLst>
        </pc:inkChg>
        <pc:inkChg chg="add mod">
          <ac:chgData name="仁園 呂" userId="eef67f80-1e14-4c90-a22b-aad4575b3ef9" providerId="ADAL" clId="{E007D48F-F65A-4DB5-8EE3-999BD313FCBD}" dt="2020-05-31T04:04:22.029" v="2810"/>
          <ac:inkMkLst>
            <pc:docMk/>
            <pc:sldMk cId="3284814937" sldId="349"/>
            <ac:inkMk id="171" creationId="{49940285-776C-4778-9E1F-E54031EED1DD}"/>
          </ac:inkMkLst>
        </pc:inkChg>
        <pc:inkChg chg="add mod">
          <ac:chgData name="仁園 呂" userId="eef67f80-1e14-4c90-a22b-aad4575b3ef9" providerId="ADAL" clId="{E007D48F-F65A-4DB5-8EE3-999BD313FCBD}" dt="2020-05-31T04:04:44.210" v="2818"/>
          <ac:inkMkLst>
            <pc:docMk/>
            <pc:sldMk cId="3284814937" sldId="349"/>
            <ac:inkMk id="173" creationId="{5A8C7693-1780-4760-BB64-2DA2800C0A12}"/>
          </ac:inkMkLst>
        </pc:inkChg>
        <pc:inkChg chg="add mod">
          <ac:chgData name="仁園 呂" userId="eef67f80-1e14-4c90-a22b-aad4575b3ef9" providerId="ADAL" clId="{E007D48F-F65A-4DB5-8EE3-999BD313FCBD}" dt="2020-05-31T04:04:44.210" v="2818"/>
          <ac:inkMkLst>
            <pc:docMk/>
            <pc:sldMk cId="3284814937" sldId="349"/>
            <ac:inkMk id="174" creationId="{8115C6F0-E019-47DE-8253-9CF11C337A9F}"/>
          </ac:inkMkLst>
        </pc:inkChg>
        <pc:inkChg chg="add mod">
          <ac:chgData name="仁園 呂" userId="eef67f80-1e14-4c90-a22b-aad4575b3ef9" providerId="ADAL" clId="{E007D48F-F65A-4DB5-8EE3-999BD313FCBD}" dt="2020-05-31T04:04:44.210" v="2818"/>
          <ac:inkMkLst>
            <pc:docMk/>
            <pc:sldMk cId="3284814937" sldId="349"/>
            <ac:inkMk id="175" creationId="{C0CB7135-25C8-41B8-B7D8-427C62D9E861}"/>
          </ac:inkMkLst>
        </pc:inkChg>
        <pc:inkChg chg="add mod">
          <ac:chgData name="仁園 呂" userId="eef67f80-1e14-4c90-a22b-aad4575b3ef9" providerId="ADAL" clId="{E007D48F-F65A-4DB5-8EE3-999BD313FCBD}" dt="2020-05-31T04:04:44.210" v="2818"/>
          <ac:inkMkLst>
            <pc:docMk/>
            <pc:sldMk cId="3284814937" sldId="349"/>
            <ac:inkMk id="176" creationId="{B74DF805-1840-43A7-B7BB-64E871315A70}"/>
          </ac:inkMkLst>
        </pc:inkChg>
        <pc:inkChg chg="add mod">
          <ac:chgData name="仁園 呂" userId="eef67f80-1e14-4c90-a22b-aad4575b3ef9" providerId="ADAL" clId="{E007D48F-F65A-4DB5-8EE3-999BD313FCBD}" dt="2020-05-31T04:04:44.210" v="2818"/>
          <ac:inkMkLst>
            <pc:docMk/>
            <pc:sldMk cId="3284814937" sldId="349"/>
            <ac:inkMk id="177" creationId="{3742DB86-6D6F-423C-BBBE-3D04FD42B7E9}"/>
          </ac:inkMkLst>
        </pc:inkChg>
        <pc:inkChg chg="add mod">
          <ac:chgData name="仁園 呂" userId="eef67f80-1e14-4c90-a22b-aad4575b3ef9" providerId="ADAL" clId="{E007D48F-F65A-4DB5-8EE3-999BD313FCBD}" dt="2020-05-31T04:04:44.210" v="2818"/>
          <ac:inkMkLst>
            <pc:docMk/>
            <pc:sldMk cId="3284814937" sldId="349"/>
            <ac:inkMk id="178" creationId="{AD8FF3EF-CDB0-45C2-A375-D962789C90E5}"/>
          </ac:inkMkLst>
        </pc:inkChg>
        <pc:inkChg chg="add mod">
          <ac:chgData name="仁園 呂" userId="eef67f80-1e14-4c90-a22b-aad4575b3ef9" providerId="ADAL" clId="{E007D48F-F65A-4DB5-8EE3-999BD313FCBD}" dt="2020-05-31T04:04:44.210" v="2818"/>
          <ac:inkMkLst>
            <pc:docMk/>
            <pc:sldMk cId="3284814937" sldId="349"/>
            <ac:inkMk id="179" creationId="{945699C0-434E-4503-8EBA-ADD5A8B21AF1}"/>
          </ac:inkMkLst>
        </pc:inkChg>
        <pc:inkChg chg="add mod">
          <ac:chgData name="仁園 呂" userId="eef67f80-1e14-4c90-a22b-aad4575b3ef9" providerId="ADAL" clId="{E007D48F-F65A-4DB5-8EE3-999BD313FCBD}" dt="2020-05-31T04:04:57.079" v="2837"/>
          <ac:inkMkLst>
            <pc:docMk/>
            <pc:sldMk cId="3284814937" sldId="349"/>
            <ac:inkMk id="181" creationId="{BCF1B55E-4FD8-4A95-9774-4917D5D306A4}"/>
          </ac:inkMkLst>
        </pc:inkChg>
        <pc:inkChg chg="add mod">
          <ac:chgData name="仁園 呂" userId="eef67f80-1e14-4c90-a22b-aad4575b3ef9" providerId="ADAL" clId="{E007D48F-F65A-4DB5-8EE3-999BD313FCBD}" dt="2020-05-31T04:04:57.079" v="2837"/>
          <ac:inkMkLst>
            <pc:docMk/>
            <pc:sldMk cId="3284814937" sldId="349"/>
            <ac:inkMk id="182" creationId="{113E918F-6FC9-4ADD-BA66-ADEE30C1088B}"/>
          </ac:inkMkLst>
        </pc:inkChg>
        <pc:inkChg chg="add mod">
          <ac:chgData name="仁園 呂" userId="eef67f80-1e14-4c90-a22b-aad4575b3ef9" providerId="ADAL" clId="{E007D48F-F65A-4DB5-8EE3-999BD313FCBD}" dt="2020-05-31T04:04:57.079" v="2837"/>
          <ac:inkMkLst>
            <pc:docMk/>
            <pc:sldMk cId="3284814937" sldId="349"/>
            <ac:inkMk id="183" creationId="{14346C59-66AA-4414-AC26-02A0DB0B3455}"/>
          </ac:inkMkLst>
        </pc:inkChg>
        <pc:inkChg chg="add mod">
          <ac:chgData name="仁園 呂" userId="eef67f80-1e14-4c90-a22b-aad4575b3ef9" providerId="ADAL" clId="{E007D48F-F65A-4DB5-8EE3-999BD313FCBD}" dt="2020-05-31T04:04:57.079" v="2837"/>
          <ac:inkMkLst>
            <pc:docMk/>
            <pc:sldMk cId="3284814937" sldId="349"/>
            <ac:inkMk id="184" creationId="{06F142E5-A197-4942-B597-5B7113E35EAF}"/>
          </ac:inkMkLst>
        </pc:inkChg>
        <pc:inkChg chg="add mod">
          <ac:chgData name="仁園 呂" userId="eef67f80-1e14-4c90-a22b-aad4575b3ef9" providerId="ADAL" clId="{E007D48F-F65A-4DB5-8EE3-999BD313FCBD}" dt="2020-05-31T04:04:57.079" v="2837"/>
          <ac:inkMkLst>
            <pc:docMk/>
            <pc:sldMk cId="3284814937" sldId="349"/>
            <ac:inkMk id="185" creationId="{AB393B7D-6603-475E-BF3E-7102EB75B81B}"/>
          </ac:inkMkLst>
        </pc:inkChg>
        <pc:inkChg chg="add mod">
          <ac:chgData name="仁園 呂" userId="eef67f80-1e14-4c90-a22b-aad4575b3ef9" providerId="ADAL" clId="{E007D48F-F65A-4DB5-8EE3-999BD313FCBD}" dt="2020-05-31T04:04:57.079" v="2837"/>
          <ac:inkMkLst>
            <pc:docMk/>
            <pc:sldMk cId="3284814937" sldId="349"/>
            <ac:inkMk id="186" creationId="{F1F7B6F7-D540-4739-A5F6-C0BC33C02830}"/>
          </ac:inkMkLst>
        </pc:inkChg>
        <pc:inkChg chg="add mod">
          <ac:chgData name="仁園 呂" userId="eef67f80-1e14-4c90-a22b-aad4575b3ef9" providerId="ADAL" clId="{E007D48F-F65A-4DB5-8EE3-999BD313FCBD}" dt="2020-05-31T04:04:57.079" v="2837"/>
          <ac:inkMkLst>
            <pc:docMk/>
            <pc:sldMk cId="3284814937" sldId="349"/>
            <ac:inkMk id="187" creationId="{BAC9B39D-63F8-4BEB-ABF3-2E9B0540EEB1}"/>
          </ac:inkMkLst>
        </pc:inkChg>
        <pc:inkChg chg="add mod">
          <ac:chgData name="仁園 呂" userId="eef67f80-1e14-4c90-a22b-aad4575b3ef9" providerId="ADAL" clId="{E007D48F-F65A-4DB5-8EE3-999BD313FCBD}" dt="2020-05-31T04:04:57.079" v="2837"/>
          <ac:inkMkLst>
            <pc:docMk/>
            <pc:sldMk cId="3284814937" sldId="349"/>
            <ac:inkMk id="188" creationId="{72A4B2CB-EDF7-40CF-A3E3-7A075EBA6B41}"/>
          </ac:inkMkLst>
        </pc:inkChg>
        <pc:inkChg chg="add mod">
          <ac:chgData name="仁園 呂" userId="eef67f80-1e14-4c90-a22b-aad4575b3ef9" providerId="ADAL" clId="{E007D48F-F65A-4DB5-8EE3-999BD313FCBD}" dt="2020-05-31T04:04:57.079" v="2837"/>
          <ac:inkMkLst>
            <pc:docMk/>
            <pc:sldMk cId="3284814937" sldId="349"/>
            <ac:inkMk id="189" creationId="{E43125D4-BEAB-414D-853E-682A680A4380}"/>
          </ac:inkMkLst>
        </pc:inkChg>
        <pc:inkChg chg="add mod">
          <ac:chgData name="仁園 呂" userId="eef67f80-1e14-4c90-a22b-aad4575b3ef9" providerId="ADAL" clId="{E007D48F-F65A-4DB5-8EE3-999BD313FCBD}" dt="2020-05-31T04:04:57.079" v="2837"/>
          <ac:inkMkLst>
            <pc:docMk/>
            <pc:sldMk cId="3284814937" sldId="349"/>
            <ac:inkMk id="190" creationId="{410A3F46-AA25-4910-B2B8-439291193EE3}"/>
          </ac:inkMkLst>
        </pc:inkChg>
        <pc:inkChg chg="add mod">
          <ac:chgData name="仁園 呂" userId="eef67f80-1e14-4c90-a22b-aad4575b3ef9" providerId="ADAL" clId="{E007D48F-F65A-4DB5-8EE3-999BD313FCBD}" dt="2020-05-31T04:04:57.079" v="2837"/>
          <ac:inkMkLst>
            <pc:docMk/>
            <pc:sldMk cId="3284814937" sldId="349"/>
            <ac:inkMk id="191" creationId="{7076BD72-C30B-4AF1-A897-79EE3F22E212}"/>
          </ac:inkMkLst>
        </pc:inkChg>
        <pc:inkChg chg="add mod">
          <ac:chgData name="仁園 呂" userId="eef67f80-1e14-4c90-a22b-aad4575b3ef9" providerId="ADAL" clId="{E007D48F-F65A-4DB5-8EE3-999BD313FCBD}" dt="2020-05-31T04:04:57.079" v="2837"/>
          <ac:inkMkLst>
            <pc:docMk/>
            <pc:sldMk cId="3284814937" sldId="349"/>
            <ac:inkMk id="192" creationId="{99F0D232-066B-450D-B304-81485937E520}"/>
          </ac:inkMkLst>
        </pc:inkChg>
        <pc:inkChg chg="add mod">
          <ac:chgData name="仁園 呂" userId="eef67f80-1e14-4c90-a22b-aad4575b3ef9" providerId="ADAL" clId="{E007D48F-F65A-4DB5-8EE3-999BD313FCBD}" dt="2020-05-31T04:04:57.079" v="2837"/>
          <ac:inkMkLst>
            <pc:docMk/>
            <pc:sldMk cId="3284814937" sldId="349"/>
            <ac:inkMk id="193" creationId="{5724F7F0-8DCE-482A-ACA1-9126ADCF33B5}"/>
          </ac:inkMkLst>
        </pc:inkChg>
        <pc:inkChg chg="add mod">
          <ac:chgData name="仁園 呂" userId="eef67f80-1e14-4c90-a22b-aad4575b3ef9" providerId="ADAL" clId="{E007D48F-F65A-4DB5-8EE3-999BD313FCBD}" dt="2020-05-31T04:04:57.079" v="2837"/>
          <ac:inkMkLst>
            <pc:docMk/>
            <pc:sldMk cId="3284814937" sldId="349"/>
            <ac:inkMk id="194" creationId="{8BB4A111-ACE0-4778-87E8-5EE8FA56CE0C}"/>
          </ac:inkMkLst>
        </pc:inkChg>
        <pc:inkChg chg="add mod">
          <ac:chgData name="仁園 呂" userId="eef67f80-1e14-4c90-a22b-aad4575b3ef9" providerId="ADAL" clId="{E007D48F-F65A-4DB5-8EE3-999BD313FCBD}" dt="2020-05-31T04:04:57.079" v="2837"/>
          <ac:inkMkLst>
            <pc:docMk/>
            <pc:sldMk cId="3284814937" sldId="349"/>
            <ac:inkMk id="195" creationId="{3F507EEC-F264-4AD0-A9EE-FDB01C3BA306}"/>
          </ac:inkMkLst>
        </pc:inkChg>
        <pc:inkChg chg="add mod">
          <ac:chgData name="仁園 呂" userId="eef67f80-1e14-4c90-a22b-aad4575b3ef9" providerId="ADAL" clId="{E007D48F-F65A-4DB5-8EE3-999BD313FCBD}" dt="2020-05-31T04:04:57.079" v="2837"/>
          <ac:inkMkLst>
            <pc:docMk/>
            <pc:sldMk cId="3284814937" sldId="349"/>
            <ac:inkMk id="196" creationId="{BA032EF8-2DE7-4266-9CE0-523646686D31}"/>
          </ac:inkMkLst>
        </pc:inkChg>
        <pc:inkChg chg="add mod">
          <ac:chgData name="仁園 呂" userId="eef67f80-1e14-4c90-a22b-aad4575b3ef9" providerId="ADAL" clId="{E007D48F-F65A-4DB5-8EE3-999BD313FCBD}" dt="2020-05-31T04:04:57.079" v="2837"/>
          <ac:inkMkLst>
            <pc:docMk/>
            <pc:sldMk cId="3284814937" sldId="349"/>
            <ac:inkMk id="197" creationId="{D172732E-817E-4E13-91E0-A62728866F02}"/>
          </ac:inkMkLst>
        </pc:inkChg>
        <pc:inkChg chg="add mod">
          <ac:chgData name="仁園 呂" userId="eef67f80-1e14-4c90-a22b-aad4575b3ef9" providerId="ADAL" clId="{E007D48F-F65A-4DB5-8EE3-999BD313FCBD}" dt="2020-05-31T04:04:57.079" v="2837"/>
          <ac:inkMkLst>
            <pc:docMk/>
            <pc:sldMk cId="3284814937" sldId="349"/>
            <ac:inkMk id="198" creationId="{7503A9D6-56CF-4FE2-BDFB-388A14006CC6}"/>
          </ac:inkMkLst>
        </pc:inkChg>
        <pc:inkChg chg="add">
          <ac:chgData name="仁園 呂" userId="eef67f80-1e14-4c90-a22b-aad4575b3ef9" providerId="ADAL" clId="{E007D48F-F65A-4DB5-8EE3-999BD313FCBD}" dt="2020-05-31T04:05:12.789" v="2838" actId="9405"/>
          <ac:inkMkLst>
            <pc:docMk/>
            <pc:sldMk cId="3284814937" sldId="349"/>
            <ac:inkMk id="201" creationId="{8279CDAB-2976-4F56-B625-15B22E4CC2C8}"/>
          </ac:inkMkLst>
        </pc:inkChg>
        <pc:inkChg chg="add mod">
          <ac:chgData name="仁園 呂" userId="eef67f80-1e14-4c90-a22b-aad4575b3ef9" providerId="ADAL" clId="{E007D48F-F65A-4DB5-8EE3-999BD313FCBD}" dt="2020-05-31T04:05:52.860" v="2889"/>
          <ac:inkMkLst>
            <pc:docMk/>
            <pc:sldMk cId="3284814937" sldId="349"/>
            <ac:inkMk id="202" creationId="{11C98058-DCC1-4432-91C9-3C1F8446AE71}"/>
          </ac:inkMkLst>
        </pc:inkChg>
        <pc:inkChg chg="add mod">
          <ac:chgData name="仁園 呂" userId="eef67f80-1e14-4c90-a22b-aad4575b3ef9" providerId="ADAL" clId="{E007D48F-F65A-4DB5-8EE3-999BD313FCBD}" dt="2020-05-31T04:05:52.860" v="2889"/>
          <ac:inkMkLst>
            <pc:docMk/>
            <pc:sldMk cId="3284814937" sldId="349"/>
            <ac:inkMk id="203" creationId="{95D8DD03-E9B6-402E-B3ED-1321F02C75B3}"/>
          </ac:inkMkLst>
        </pc:inkChg>
        <pc:inkChg chg="add mod">
          <ac:chgData name="仁園 呂" userId="eef67f80-1e14-4c90-a22b-aad4575b3ef9" providerId="ADAL" clId="{E007D48F-F65A-4DB5-8EE3-999BD313FCBD}" dt="2020-05-31T04:05:52.860" v="2889"/>
          <ac:inkMkLst>
            <pc:docMk/>
            <pc:sldMk cId="3284814937" sldId="349"/>
            <ac:inkMk id="204" creationId="{829C4C42-0A20-41C8-AEF5-186AA3E23BD5}"/>
          </ac:inkMkLst>
        </pc:inkChg>
        <pc:inkChg chg="add mod">
          <ac:chgData name="仁園 呂" userId="eef67f80-1e14-4c90-a22b-aad4575b3ef9" providerId="ADAL" clId="{E007D48F-F65A-4DB5-8EE3-999BD313FCBD}" dt="2020-05-31T04:05:52.860" v="2889"/>
          <ac:inkMkLst>
            <pc:docMk/>
            <pc:sldMk cId="3284814937" sldId="349"/>
            <ac:inkMk id="205" creationId="{54CFBAE7-75AD-472A-AF13-BBC460FDE028}"/>
          </ac:inkMkLst>
        </pc:inkChg>
        <pc:inkChg chg="add mod">
          <ac:chgData name="仁園 呂" userId="eef67f80-1e14-4c90-a22b-aad4575b3ef9" providerId="ADAL" clId="{E007D48F-F65A-4DB5-8EE3-999BD313FCBD}" dt="2020-05-31T04:05:52.860" v="2889"/>
          <ac:inkMkLst>
            <pc:docMk/>
            <pc:sldMk cId="3284814937" sldId="349"/>
            <ac:inkMk id="206" creationId="{1251063D-C667-4E8E-B3FE-3E5C99504679}"/>
          </ac:inkMkLst>
        </pc:inkChg>
        <pc:inkChg chg="add mod">
          <ac:chgData name="仁園 呂" userId="eef67f80-1e14-4c90-a22b-aad4575b3ef9" providerId="ADAL" clId="{E007D48F-F65A-4DB5-8EE3-999BD313FCBD}" dt="2020-05-31T04:05:34.473" v="2850"/>
          <ac:inkMkLst>
            <pc:docMk/>
            <pc:sldMk cId="3284814937" sldId="349"/>
            <ac:inkMk id="208" creationId="{E61906D5-C053-4C54-8BFD-E94322BA01A8}"/>
          </ac:inkMkLst>
        </pc:inkChg>
        <pc:inkChg chg="add mod">
          <ac:chgData name="仁園 呂" userId="eef67f80-1e14-4c90-a22b-aad4575b3ef9" providerId="ADAL" clId="{E007D48F-F65A-4DB5-8EE3-999BD313FCBD}" dt="2020-05-31T04:05:34.473" v="2850"/>
          <ac:inkMkLst>
            <pc:docMk/>
            <pc:sldMk cId="3284814937" sldId="349"/>
            <ac:inkMk id="209" creationId="{172A889F-9459-4567-BA42-9511382D4E52}"/>
          </ac:inkMkLst>
        </pc:inkChg>
        <pc:inkChg chg="add del mod">
          <ac:chgData name="仁園 呂" userId="eef67f80-1e14-4c90-a22b-aad4575b3ef9" providerId="ADAL" clId="{E007D48F-F65A-4DB5-8EE3-999BD313FCBD}" dt="2020-05-31T04:05:36.406" v="2853"/>
          <ac:inkMkLst>
            <pc:docMk/>
            <pc:sldMk cId="3284814937" sldId="349"/>
            <ac:inkMk id="210" creationId="{8EF6A795-2366-41AE-9F7E-9A8A2DF971FC}"/>
          </ac:inkMkLst>
        </pc:inkChg>
        <pc:inkChg chg="add del mod">
          <ac:chgData name="仁園 呂" userId="eef67f80-1e14-4c90-a22b-aad4575b3ef9" providerId="ADAL" clId="{E007D48F-F65A-4DB5-8EE3-999BD313FCBD}" dt="2020-05-31T04:05:36.404" v="2851"/>
          <ac:inkMkLst>
            <pc:docMk/>
            <pc:sldMk cId="3284814937" sldId="349"/>
            <ac:inkMk id="211" creationId="{DF6C5788-EBFE-471A-A41A-3B798065279A}"/>
          </ac:inkMkLst>
        </pc:inkChg>
        <pc:inkChg chg="add del mod">
          <ac:chgData name="仁園 呂" userId="eef67f80-1e14-4c90-a22b-aad4575b3ef9" providerId="ADAL" clId="{E007D48F-F65A-4DB5-8EE3-999BD313FCBD}" dt="2020-05-31T04:05:36.405" v="2852"/>
          <ac:inkMkLst>
            <pc:docMk/>
            <pc:sldMk cId="3284814937" sldId="349"/>
            <ac:inkMk id="212" creationId="{13702A3C-88E9-49B0-B88E-D08484EED8FE}"/>
          </ac:inkMkLst>
        </pc:inkChg>
        <pc:inkChg chg="add mod">
          <ac:chgData name="仁園 呂" userId="eef67f80-1e14-4c90-a22b-aad4575b3ef9" providerId="ADAL" clId="{E007D48F-F65A-4DB5-8EE3-999BD313FCBD}" dt="2020-05-31T04:05:52.860" v="2889"/>
          <ac:inkMkLst>
            <pc:docMk/>
            <pc:sldMk cId="3284814937" sldId="349"/>
            <ac:inkMk id="215" creationId="{DFDE0EB5-224D-4DD8-BC9D-D2BF0896752F}"/>
          </ac:inkMkLst>
        </pc:inkChg>
        <pc:inkChg chg="add mod">
          <ac:chgData name="仁園 呂" userId="eef67f80-1e14-4c90-a22b-aad4575b3ef9" providerId="ADAL" clId="{E007D48F-F65A-4DB5-8EE3-999BD313FCBD}" dt="2020-05-31T04:05:52.860" v="2889"/>
          <ac:inkMkLst>
            <pc:docMk/>
            <pc:sldMk cId="3284814937" sldId="349"/>
            <ac:inkMk id="216" creationId="{393F7689-638E-4971-8E76-73D7DC94298B}"/>
          </ac:inkMkLst>
        </pc:inkChg>
        <pc:inkChg chg="add del">
          <ac:chgData name="仁園 呂" userId="eef67f80-1e14-4c90-a22b-aad4575b3ef9" providerId="ADAL" clId="{E007D48F-F65A-4DB5-8EE3-999BD313FCBD}" dt="2020-05-31T04:05:45.113" v="2868"/>
          <ac:inkMkLst>
            <pc:docMk/>
            <pc:sldMk cId="3284814937" sldId="349"/>
            <ac:inkMk id="218" creationId="{2C317A7C-05EB-4C2E-A005-796BC57A99B9}"/>
          </ac:inkMkLst>
        </pc:inkChg>
        <pc:inkChg chg="add del">
          <ac:chgData name="仁園 呂" userId="eef67f80-1e14-4c90-a22b-aad4575b3ef9" providerId="ADAL" clId="{E007D48F-F65A-4DB5-8EE3-999BD313FCBD}" dt="2020-05-31T04:05:45.115" v="2873"/>
          <ac:inkMkLst>
            <pc:docMk/>
            <pc:sldMk cId="3284814937" sldId="349"/>
            <ac:inkMk id="219" creationId="{E79C61BF-E1F3-4B92-9254-50AFAFD4DE80}"/>
          </ac:inkMkLst>
        </pc:inkChg>
        <pc:inkChg chg="add del">
          <ac:chgData name="仁園 呂" userId="eef67f80-1e14-4c90-a22b-aad4575b3ef9" providerId="ADAL" clId="{E007D48F-F65A-4DB5-8EE3-999BD313FCBD}" dt="2020-05-31T04:05:45.114" v="2872"/>
          <ac:inkMkLst>
            <pc:docMk/>
            <pc:sldMk cId="3284814937" sldId="349"/>
            <ac:inkMk id="220" creationId="{EBDF70D8-21A4-40E5-84EE-DDDD85510192}"/>
          </ac:inkMkLst>
        </pc:inkChg>
        <pc:inkChg chg="add del">
          <ac:chgData name="仁園 呂" userId="eef67f80-1e14-4c90-a22b-aad4575b3ef9" providerId="ADAL" clId="{E007D48F-F65A-4DB5-8EE3-999BD313FCBD}" dt="2020-05-31T04:05:45.115" v="2876"/>
          <ac:inkMkLst>
            <pc:docMk/>
            <pc:sldMk cId="3284814937" sldId="349"/>
            <ac:inkMk id="221" creationId="{FF73ABF2-CDCA-4767-9D15-BE80D8EA1216}"/>
          </ac:inkMkLst>
        </pc:inkChg>
        <pc:inkChg chg="add del">
          <ac:chgData name="仁園 呂" userId="eef67f80-1e14-4c90-a22b-aad4575b3ef9" providerId="ADAL" clId="{E007D48F-F65A-4DB5-8EE3-999BD313FCBD}" dt="2020-05-31T04:05:45.115" v="2874"/>
          <ac:inkMkLst>
            <pc:docMk/>
            <pc:sldMk cId="3284814937" sldId="349"/>
            <ac:inkMk id="222" creationId="{BB5E709B-1F09-4EDE-B846-33DD6B157D94}"/>
          </ac:inkMkLst>
        </pc:inkChg>
        <pc:inkChg chg="add del">
          <ac:chgData name="仁園 呂" userId="eef67f80-1e14-4c90-a22b-aad4575b3ef9" providerId="ADAL" clId="{E007D48F-F65A-4DB5-8EE3-999BD313FCBD}" dt="2020-05-31T04:05:45.114" v="2871"/>
          <ac:inkMkLst>
            <pc:docMk/>
            <pc:sldMk cId="3284814937" sldId="349"/>
            <ac:inkMk id="223" creationId="{D6F659D9-5EE9-4E5F-B993-E4FBEFAE947C}"/>
          </ac:inkMkLst>
        </pc:inkChg>
        <pc:inkChg chg="add del">
          <ac:chgData name="仁園 呂" userId="eef67f80-1e14-4c90-a22b-aad4575b3ef9" providerId="ADAL" clId="{E007D48F-F65A-4DB5-8EE3-999BD313FCBD}" dt="2020-05-31T04:05:45.114" v="2870"/>
          <ac:inkMkLst>
            <pc:docMk/>
            <pc:sldMk cId="3284814937" sldId="349"/>
            <ac:inkMk id="224" creationId="{C11F1E2F-2839-476C-AA60-F67A8A09180E}"/>
          </ac:inkMkLst>
        </pc:inkChg>
        <pc:inkChg chg="add del">
          <ac:chgData name="仁園 呂" userId="eef67f80-1e14-4c90-a22b-aad4575b3ef9" providerId="ADAL" clId="{E007D48F-F65A-4DB5-8EE3-999BD313FCBD}" dt="2020-05-31T04:05:45.115" v="2875"/>
          <ac:inkMkLst>
            <pc:docMk/>
            <pc:sldMk cId="3284814937" sldId="349"/>
            <ac:inkMk id="225" creationId="{447D44FD-DC37-4B0D-B8B8-CB2DFC9608FC}"/>
          </ac:inkMkLst>
        </pc:inkChg>
        <pc:inkChg chg="add del">
          <ac:chgData name="仁園 呂" userId="eef67f80-1e14-4c90-a22b-aad4575b3ef9" providerId="ADAL" clId="{E007D48F-F65A-4DB5-8EE3-999BD313FCBD}" dt="2020-05-31T04:05:45.113" v="2867"/>
          <ac:inkMkLst>
            <pc:docMk/>
            <pc:sldMk cId="3284814937" sldId="349"/>
            <ac:inkMk id="226" creationId="{7980DE89-D381-40A1-8177-74803DE5B018}"/>
          </ac:inkMkLst>
        </pc:inkChg>
        <pc:inkChg chg="add del">
          <ac:chgData name="仁園 呂" userId="eef67f80-1e14-4c90-a22b-aad4575b3ef9" providerId="ADAL" clId="{E007D48F-F65A-4DB5-8EE3-999BD313FCBD}" dt="2020-05-31T04:05:45.114" v="2869"/>
          <ac:inkMkLst>
            <pc:docMk/>
            <pc:sldMk cId="3284814937" sldId="349"/>
            <ac:inkMk id="227" creationId="{4BCBA28C-7389-4177-9C98-7F1C25510C84}"/>
          </ac:inkMkLst>
        </pc:inkChg>
        <pc:inkChg chg="add mod">
          <ac:chgData name="仁園 呂" userId="eef67f80-1e14-4c90-a22b-aad4575b3ef9" providerId="ADAL" clId="{E007D48F-F65A-4DB5-8EE3-999BD313FCBD}" dt="2020-05-31T04:05:52.860" v="2889"/>
          <ac:inkMkLst>
            <pc:docMk/>
            <pc:sldMk cId="3284814937" sldId="349"/>
            <ac:inkMk id="228" creationId="{E94386BD-E459-4D31-8874-B0FF28BF8F72}"/>
          </ac:inkMkLst>
        </pc:inkChg>
        <pc:inkChg chg="add mod">
          <ac:chgData name="仁園 呂" userId="eef67f80-1e14-4c90-a22b-aad4575b3ef9" providerId="ADAL" clId="{E007D48F-F65A-4DB5-8EE3-999BD313FCBD}" dt="2020-05-31T04:05:52.860" v="2889"/>
          <ac:inkMkLst>
            <pc:docMk/>
            <pc:sldMk cId="3284814937" sldId="349"/>
            <ac:inkMk id="229" creationId="{5CB05976-5A7A-42A4-A509-2CCD73CB7BE6}"/>
          </ac:inkMkLst>
        </pc:inkChg>
        <pc:inkChg chg="add mod">
          <ac:chgData name="仁園 呂" userId="eef67f80-1e14-4c90-a22b-aad4575b3ef9" providerId="ADAL" clId="{E007D48F-F65A-4DB5-8EE3-999BD313FCBD}" dt="2020-05-31T04:05:52.860" v="2889"/>
          <ac:inkMkLst>
            <pc:docMk/>
            <pc:sldMk cId="3284814937" sldId="349"/>
            <ac:inkMk id="230" creationId="{1EB60004-0021-47A0-8286-DEB4329B59CE}"/>
          </ac:inkMkLst>
        </pc:inkChg>
        <pc:inkChg chg="add mod">
          <ac:chgData name="仁園 呂" userId="eef67f80-1e14-4c90-a22b-aad4575b3ef9" providerId="ADAL" clId="{E007D48F-F65A-4DB5-8EE3-999BD313FCBD}" dt="2020-05-31T04:05:52.860" v="2889"/>
          <ac:inkMkLst>
            <pc:docMk/>
            <pc:sldMk cId="3284814937" sldId="349"/>
            <ac:inkMk id="231" creationId="{7D7919B5-F543-4B4F-99A6-5C3513E4B04C}"/>
          </ac:inkMkLst>
        </pc:inkChg>
        <pc:inkChg chg="add mod">
          <ac:chgData name="仁園 呂" userId="eef67f80-1e14-4c90-a22b-aad4575b3ef9" providerId="ADAL" clId="{E007D48F-F65A-4DB5-8EE3-999BD313FCBD}" dt="2020-05-31T04:05:52.860" v="2889"/>
          <ac:inkMkLst>
            <pc:docMk/>
            <pc:sldMk cId="3284814937" sldId="349"/>
            <ac:inkMk id="232" creationId="{BCC710B1-C6CA-4072-ABCD-FB00B204D188}"/>
          </ac:inkMkLst>
        </pc:inkChg>
        <pc:inkChg chg="add mod">
          <ac:chgData name="仁園 呂" userId="eef67f80-1e14-4c90-a22b-aad4575b3ef9" providerId="ADAL" clId="{E007D48F-F65A-4DB5-8EE3-999BD313FCBD}" dt="2020-05-31T04:05:52.860" v="2889"/>
          <ac:inkMkLst>
            <pc:docMk/>
            <pc:sldMk cId="3284814937" sldId="349"/>
            <ac:inkMk id="233" creationId="{3945F49D-8E29-416D-BC56-73E9BEE43B4B}"/>
          </ac:inkMkLst>
        </pc:inkChg>
        <pc:inkChg chg="add mod">
          <ac:chgData name="仁園 呂" userId="eef67f80-1e14-4c90-a22b-aad4575b3ef9" providerId="ADAL" clId="{E007D48F-F65A-4DB5-8EE3-999BD313FCBD}" dt="2020-05-31T04:05:52.860" v="2889"/>
          <ac:inkMkLst>
            <pc:docMk/>
            <pc:sldMk cId="3284814937" sldId="349"/>
            <ac:inkMk id="234" creationId="{F2556BCC-AC2B-4E60-80D3-C65F9201D0AA}"/>
          </ac:inkMkLst>
        </pc:inkChg>
        <pc:inkChg chg="add mod">
          <ac:chgData name="仁園 呂" userId="eef67f80-1e14-4c90-a22b-aad4575b3ef9" providerId="ADAL" clId="{E007D48F-F65A-4DB5-8EE3-999BD313FCBD}" dt="2020-05-31T04:05:52.860" v="2889"/>
          <ac:inkMkLst>
            <pc:docMk/>
            <pc:sldMk cId="3284814937" sldId="349"/>
            <ac:inkMk id="235" creationId="{55B538F3-3D35-4C9E-9292-A342073ED926}"/>
          </ac:inkMkLst>
        </pc:inkChg>
        <pc:inkChg chg="add mod">
          <ac:chgData name="仁園 呂" userId="eef67f80-1e14-4c90-a22b-aad4575b3ef9" providerId="ADAL" clId="{E007D48F-F65A-4DB5-8EE3-999BD313FCBD}" dt="2020-05-31T04:05:52.860" v="2889"/>
          <ac:inkMkLst>
            <pc:docMk/>
            <pc:sldMk cId="3284814937" sldId="349"/>
            <ac:inkMk id="236" creationId="{185AE8B2-D835-4D07-AD92-9CD7294E3029}"/>
          </ac:inkMkLst>
        </pc:inkChg>
        <pc:inkChg chg="add mod">
          <ac:chgData name="仁園 呂" userId="eef67f80-1e14-4c90-a22b-aad4575b3ef9" providerId="ADAL" clId="{E007D48F-F65A-4DB5-8EE3-999BD313FCBD}" dt="2020-05-31T04:05:52.860" v="2889"/>
          <ac:inkMkLst>
            <pc:docMk/>
            <pc:sldMk cId="3284814937" sldId="349"/>
            <ac:inkMk id="237" creationId="{3AE26E3D-DCFD-4514-9DC9-4AB1225495D5}"/>
          </ac:inkMkLst>
        </pc:inkChg>
        <pc:inkChg chg="add mod">
          <ac:chgData name="仁園 呂" userId="eef67f80-1e14-4c90-a22b-aad4575b3ef9" providerId="ADAL" clId="{E007D48F-F65A-4DB5-8EE3-999BD313FCBD}" dt="2020-05-31T04:05:52.860" v="2889"/>
          <ac:inkMkLst>
            <pc:docMk/>
            <pc:sldMk cId="3284814937" sldId="349"/>
            <ac:inkMk id="238" creationId="{A060E27C-CB5F-4E83-9155-63E7D5576313}"/>
          </ac:inkMkLst>
        </pc:inkChg>
        <pc:inkChg chg="add mod">
          <ac:chgData name="仁園 呂" userId="eef67f80-1e14-4c90-a22b-aad4575b3ef9" providerId="ADAL" clId="{E007D48F-F65A-4DB5-8EE3-999BD313FCBD}" dt="2020-05-31T04:05:52.860" v="2889"/>
          <ac:inkMkLst>
            <pc:docMk/>
            <pc:sldMk cId="3284814937" sldId="349"/>
            <ac:inkMk id="239" creationId="{9A8DF6E1-A3C4-4CBC-A914-F1F6FB91EB61}"/>
          </ac:inkMkLst>
        </pc:inkChg>
        <pc:inkChg chg="add mod">
          <ac:chgData name="仁園 呂" userId="eef67f80-1e14-4c90-a22b-aad4575b3ef9" providerId="ADAL" clId="{E007D48F-F65A-4DB5-8EE3-999BD313FCBD}" dt="2020-05-31T04:06:00.407" v="2900"/>
          <ac:inkMkLst>
            <pc:docMk/>
            <pc:sldMk cId="3284814937" sldId="349"/>
            <ac:inkMk id="241" creationId="{913B2952-68CF-446A-9964-6410B15BC3AC}"/>
          </ac:inkMkLst>
        </pc:inkChg>
        <pc:inkChg chg="add mod">
          <ac:chgData name="仁園 呂" userId="eef67f80-1e14-4c90-a22b-aad4575b3ef9" providerId="ADAL" clId="{E007D48F-F65A-4DB5-8EE3-999BD313FCBD}" dt="2020-05-31T04:06:00.407" v="2900"/>
          <ac:inkMkLst>
            <pc:docMk/>
            <pc:sldMk cId="3284814937" sldId="349"/>
            <ac:inkMk id="242" creationId="{72D18D8C-0FD1-4F96-8917-57983FAD5F73}"/>
          </ac:inkMkLst>
        </pc:inkChg>
        <pc:inkChg chg="add mod">
          <ac:chgData name="仁園 呂" userId="eef67f80-1e14-4c90-a22b-aad4575b3ef9" providerId="ADAL" clId="{E007D48F-F65A-4DB5-8EE3-999BD313FCBD}" dt="2020-05-31T04:06:00.407" v="2900"/>
          <ac:inkMkLst>
            <pc:docMk/>
            <pc:sldMk cId="3284814937" sldId="349"/>
            <ac:inkMk id="243" creationId="{2F736388-3889-4D19-A723-0F022B9E781F}"/>
          </ac:inkMkLst>
        </pc:inkChg>
        <pc:inkChg chg="add mod">
          <ac:chgData name="仁園 呂" userId="eef67f80-1e14-4c90-a22b-aad4575b3ef9" providerId="ADAL" clId="{E007D48F-F65A-4DB5-8EE3-999BD313FCBD}" dt="2020-05-31T04:06:00.407" v="2900"/>
          <ac:inkMkLst>
            <pc:docMk/>
            <pc:sldMk cId="3284814937" sldId="349"/>
            <ac:inkMk id="244" creationId="{8EF5CF4E-9C91-46F4-A5A1-1156B57873FB}"/>
          </ac:inkMkLst>
        </pc:inkChg>
        <pc:inkChg chg="add mod">
          <ac:chgData name="仁園 呂" userId="eef67f80-1e14-4c90-a22b-aad4575b3ef9" providerId="ADAL" clId="{E007D48F-F65A-4DB5-8EE3-999BD313FCBD}" dt="2020-05-31T04:06:00.407" v="2900"/>
          <ac:inkMkLst>
            <pc:docMk/>
            <pc:sldMk cId="3284814937" sldId="349"/>
            <ac:inkMk id="245" creationId="{C3B95400-C21C-4AF1-9810-BE968F1793B6}"/>
          </ac:inkMkLst>
        </pc:inkChg>
        <pc:inkChg chg="add mod">
          <ac:chgData name="仁園 呂" userId="eef67f80-1e14-4c90-a22b-aad4575b3ef9" providerId="ADAL" clId="{E007D48F-F65A-4DB5-8EE3-999BD313FCBD}" dt="2020-05-31T04:06:00.407" v="2900"/>
          <ac:inkMkLst>
            <pc:docMk/>
            <pc:sldMk cId="3284814937" sldId="349"/>
            <ac:inkMk id="246" creationId="{0DF6C126-6334-4515-933B-4D745FA87852}"/>
          </ac:inkMkLst>
        </pc:inkChg>
        <pc:inkChg chg="add mod">
          <ac:chgData name="仁園 呂" userId="eef67f80-1e14-4c90-a22b-aad4575b3ef9" providerId="ADAL" clId="{E007D48F-F65A-4DB5-8EE3-999BD313FCBD}" dt="2020-05-31T04:06:00.407" v="2900"/>
          <ac:inkMkLst>
            <pc:docMk/>
            <pc:sldMk cId="3284814937" sldId="349"/>
            <ac:inkMk id="247" creationId="{FF2D1958-62D1-4240-B071-CE0C2AD18926}"/>
          </ac:inkMkLst>
        </pc:inkChg>
        <pc:inkChg chg="add mod">
          <ac:chgData name="仁園 呂" userId="eef67f80-1e14-4c90-a22b-aad4575b3ef9" providerId="ADAL" clId="{E007D48F-F65A-4DB5-8EE3-999BD313FCBD}" dt="2020-05-31T04:06:00.407" v="2900"/>
          <ac:inkMkLst>
            <pc:docMk/>
            <pc:sldMk cId="3284814937" sldId="349"/>
            <ac:inkMk id="248" creationId="{2363A4FF-34E7-41EF-A214-068624046167}"/>
          </ac:inkMkLst>
        </pc:inkChg>
        <pc:inkChg chg="add mod">
          <ac:chgData name="仁園 呂" userId="eef67f80-1e14-4c90-a22b-aad4575b3ef9" providerId="ADAL" clId="{E007D48F-F65A-4DB5-8EE3-999BD313FCBD}" dt="2020-05-31T04:06:00.407" v="2900"/>
          <ac:inkMkLst>
            <pc:docMk/>
            <pc:sldMk cId="3284814937" sldId="349"/>
            <ac:inkMk id="249" creationId="{7FC19E5D-08E0-4E20-8DC4-FCD7D669E523}"/>
          </ac:inkMkLst>
        </pc:inkChg>
        <pc:inkChg chg="add mod">
          <ac:chgData name="仁園 呂" userId="eef67f80-1e14-4c90-a22b-aad4575b3ef9" providerId="ADAL" clId="{E007D48F-F65A-4DB5-8EE3-999BD313FCBD}" dt="2020-05-31T04:06:00.407" v="2900"/>
          <ac:inkMkLst>
            <pc:docMk/>
            <pc:sldMk cId="3284814937" sldId="349"/>
            <ac:inkMk id="250" creationId="{1506CC2C-8AB6-4232-9490-C995461B953A}"/>
          </ac:inkMkLst>
        </pc:inkChg>
        <pc:inkChg chg="add mod">
          <ac:chgData name="仁園 呂" userId="eef67f80-1e14-4c90-a22b-aad4575b3ef9" providerId="ADAL" clId="{E007D48F-F65A-4DB5-8EE3-999BD313FCBD}" dt="2020-05-31T04:06:12.067" v="2922"/>
          <ac:inkMkLst>
            <pc:docMk/>
            <pc:sldMk cId="3284814937" sldId="349"/>
            <ac:inkMk id="253" creationId="{C282075B-6877-4199-9544-88F41086823A}"/>
          </ac:inkMkLst>
        </pc:inkChg>
        <pc:inkChg chg="add mod">
          <ac:chgData name="仁園 呂" userId="eef67f80-1e14-4c90-a22b-aad4575b3ef9" providerId="ADAL" clId="{E007D48F-F65A-4DB5-8EE3-999BD313FCBD}" dt="2020-05-31T04:06:12.067" v="2922"/>
          <ac:inkMkLst>
            <pc:docMk/>
            <pc:sldMk cId="3284814937" sldId="349"/>
            <ac:inkMk id="254" creationId="{199938AB-5E1F-4C04-8BFB-74B6F5AE1ADC}"/>
          </ac:inkMkLst>
        </pc:inkChg>
        <pc:inkChg chg="add mod">
          <ac:chgData name="仁園 呂" userId="eef67f80-1e14-4c90-a22b-aad4575b3ef9" providerId="ADAL" clId="{E007D48F-F65A-4DB5-8EE3-999BD313FCBD}" dt="2020-05-31T04:06:12.067" v="2922"/>
          <ac:inkMkLst>
            <pc:docMk/>
            <pc:sldMk cId="3284814937" sldId="349"/>
            <ac:inkMk id="255" creationId="{6986EB8D-C23A-4989-986C-6E1A5CECA350}"/>
          </ac:inkMkLst>
        </pc:inkChg>
        <pc:inkChg chg="add mod">
          <ac:chgData name="仁園 呂" userId="eef67f80-1e14-4c90-a22b-aad4575b3ef9" providerId="ADAL" clId="{E007D48F-F65A-4DB5-8EE3-999BD313FCBD}" dt="2020-05-31T04:06:12.067" v="2922"/>
          <ac:inkMkLst>
            <pc:docMk/>
            <pc:sldMk cId="3284814937" sldId="349"/>
            <ac:inkMk id="256" creationId="{0CF257C5-B4FC-48E1-B493-BB6E52869031}"/>
          </ac:inkMkLst>
        </pc:inkChg>
        <pc:inkChg chg="add mod">
          <ac:chgData name="仁園 呂" userId="eef67f80-1e14-4c90-a22b-aad4575b3ef9" providerId="ADAL" clId="{E007D48F-F65A-4DB5-8EE3-999BD313FCBD}" dt="2020-05-31T04:06:12.067" v="2922"/>
          <ac:inkMkLst>
            <pc:docMk/>
            <pc:sldMk cId="3284814937" sldId="349"/>
            <ac:inkMk id="257" creationId="{65003E1F-9355-4246-95B2-D8A285D0E3BC}"/>
          </ac:inkMkLst>
        </pc:inkChg>
        <pc:inkChg chg="add mod">
          <ac:chgData name="仁園 呂" userId="eef67f80-1e14-4c90-a22b-aad4575b3ef9" providerId="ADAL" clId="{E007D48F-F65A-4DB5-8EE3-999BD313FCBD}" dt="2020-05-31T04:06:12.067" v="2922"/>
          <ac:inkMkLst>
            <pc:docMk/>
            <pc:sldMk cId="3284814937" sldId="349"/>
            <ac:inkMk id="258" creationId="{CB4B6AC2-C71B-46E4-BE89-AB9A30520F3B}"/>
          </ac:inkMkLst>
        </pc:inkChg>
        <pc:inkChg chg="add mod">
          <ac:chgData name="仁園 呂" userId="eef67f80-1e14-4c90-a22b-aad4575b3ef9" providerId="ADAL" clId="{E007D48F-F65A-4DB5-8EE3-999BD313FCBD}" dt="2020-05-31T04:06:12.067" v="2922"/>
          <ac:inkMkLst>
            <pc:docMk/>
            <pc:sldMk cId="3284814937" sldId="349"/>
            <ac:inkMk id="259" creationId="{38FBDD1A-7E6A-4869-9E11-AACA63BD8B39}"/>
          </ac:inkMkLst>
        </pc:inkChg>
        <pc:inkChg chg="add mod">
          <ac:chgData name="仁園 呂" userId="eef67f80-1e14-4c90-a22b-aad4575b3ef9" providerId="ADAL" clId="{E007D48F-F65A-4DB5-8EE3-999BD313FCBD}" dt="2020-05-31T04:06:12.067" v="2922"/>
          <ac:inkMkLst>
            <pc:docMk/>
            <pc:sldMk cId="3284814937" sldId="349"/>
            <ac:inkMk id="261" creationId="{CE899F21-D4C0-425C-959E-1D58F2A4F455}"/>
          </ac:inkMkLst>
        </pc:inkChg>
        <pc:inkChg chg="add mod">
          <ac:chgData name="仁園 呂" userId="eef67f80-1e14-4c90-a22b-aad4575b3ef9" providerId="ADAL" clId="{E007D48F-F65A-4DB5-8EE3-999BD313FCBD}" dt="2020-05-31T04:06:12.067" v="2922"/>
          <ac:inkMkLst>
            <pc:docMk/>
            <pc:sldMk cId="3284814937" sldId="349"/>
            <ac:inkMk id="263" creationId="{341A3448-6B67-4816-A6A1-120AAC9395A9}"/>
          </ac:inkMkLst>
        </pc:inkChg>
        <pc:inkChg chg="add mod">
          <ac:chgData name="仁園 呂" userId="eef67f80-1e14-4c90-a22b-aad4575b3ef9" providerId="ADAL" clId="{E007D48F-F65A-4DB5-8EE3-999BD313FCBD}" dt="2020-05-31T04:06:12.067" v="2922"/>
          <ac:inkMkLst>
            <pc:docMk/>
            <pc:sldMk cId="3284814937" sldId="349"/>
            <ac:inkMk id="264" creationId="{D08769BC-16B3-49D9-BF84-1458A9E38B3E}"/>
          </ac:inkMkLst>
        </pc:inkChg>
        <pc:inkChg chg="add mod">
          <ac:chgData name="仁園 呂" userId="eef67f80-1e14-4c90-a22b-aad4575b3ef9" providerId="ADAL" clId="{E007D48F-F65A-4DB5-8EE3-999BD313FCBD}" dt="2020-05-31T04:06:12.067" v="2922"/>
          <ac:inkMkLst>
            <pc:docMk/>
            <pc:sldMk cId="3284814937" sldId="349"/>
            <ac:inkMk id="265" creationId="{E4016ED5-1846-4D45-9820-6E7D026A0FA7}"/>
          </ac:inkMkLst>
        </pc:inkChg>
        <pc:inkChg chg="add mod">
          <ac:chgData name="仁園 呂" userId="eef67f80-1e14-4c90-a22b-aad4575b3ef9" providerId="ADAL" clId="{E007D48F-F65A-4DB5-8EE3-999BD313FCBD}" dt="2020-05-31T04:06:12.067" v="2922"/>
          <ac:inkMkLst>
            <pc:docMk/>
            <pc:sldMk cId="3284814937" sldId="349"/>
            <ac:inkMk id="266" creationId="{97A26F38-47B8-416F-9D68-48DDB97C3A12}"/>
          </ac:inkMkLst>
        </pc:inkChg>
        <pc:inkChg chg="add mod">
          <ac:chgData name="仁園 呂" userId="eef67f80-1e14-4c90-a22b-aad4575b3ef9" providerId="ADAL" clId="{E007D48F-F65A-4DB5-8EE3-999BD313FCBD}" dt="2020-05-31T04:06:12.067" v="2922"/>
          <ac:inkMkLst>
            <pc:docMk/>
            <pc:sldMk cId="3284814937" sldId="349"/>
            <ac:inkMk id="267" creationId="{2B2B9D97-E6F3-458C-9450-C715DD3A4EEC}"/>
          </ac:inkMkLst>
        </pc:inkChg>
        <pc:inkChg chg="add mod">
          <ac:chgData name="仁園 呂" userId="eef67f80-1e14-4c90-a22b-aad4575b3ef9" providerId="ADAL" clId="{E007D48F-F65A-4DB5-8EE3-999BD313FCBD}" dt="2020-05-31T04:06:12.067" v="2922"/>
          <ac:inkMkLst>
            <pc:docMk/>
            <pc:sldMk cId="3284814937" sldId="349"/>
            <ac:inkMk id="268" creationId="{E2E7FE52-5DB4-4F23-8F22-041852A679B9}"/>
          </ac:inkMkLst>
        </pc:inkChg>
        <pc:inkChg chg="add mod">
          <ac:chgData name="仁園 呂" userId="eef67f80-1e14-4c90-a22b-aad4575b3ef9" providerId="ADAL" clId="{E007D48F-F65A-4DB5-8EE3-999BD313FCBD}" dt="2020-05-31T04:06:12.067" v="2922"/>
          <ac:inkMkLst>
            <pc:docMk/>
            <pc:sldMk cId="3284814937" sldId="349"/>
            <ac:inkMk id="269" creationId="{51E4604D-178D-47EC-A290-A8F1DE5CF1E0}"/>
          </ac:inkMkLst>
        </pc:inkChg>
        <pc:inkChg chg="add mod">
          <ac:chgData name="仁園 呂" userId="eef67f80-1e14-4c90-a22b-aad4575b3ef9" providerId="ADAL" clId="{E007D48F-F65A-4DB5-8EE3-999BD313FCBD}" dt="2020-05-31T04:06:12.067" v="2922"/>
          <ac:inkMkLst>
            <pc:docMk/>
            <pc:sldMk cId="3284814937" sldId="349"/>
            <ac:inkMk id="270" creationId="{AADA98AB-B3FE-48B8-AE1B-3C49B7A5D002}"/>
          </ac:inkMkLst>
        </pc:inkChg>
        <pc:inkChg chg="add mod">
          <ac:chgData name="仁園 呂" userId="eef67f80-1e14-4c90-a22b-aad4575b3ef9" providerId="ADAL" clId="{E007D48F-F65A-4DB5-8EE3-999BD313FCBD}" dt="2020-05-31T04:06:12.067" v="2922"/>
          <ac:inkMkLst>
            <pc:docMk/>
            <pc:sldMk cId="3284814937" sldId="349"/>
            <ac:inkMk id="271" creationId="{2E3A1E96-F062-4CB4-9D92-6505741BB503}"/>
          </ac:inkMkLst>
        </pc:inkChg>
        <pc:inkChg chg="add mod">
          <ac:chgData name="仁園 呂" userId="eef67f80-1e14-4c90-a22b-aad4575b3ef9" providerId="ADAL" clId="{E007D48F-F65A-4DB5-8EE3-999BD313FCBD}" dt="2020-05-31T04:06:12.067" v="2922"/>
          <ac:inkMkLst>
            <pc:docMk/>
            <pc:sldMk cId="3284814937" sldId="349"/>
            <ac:inkMk id="272" creationId="{54CDA201-8F8A-47AF-947F-FBF58462CCB9}"/>
          </ac:inkMkLst>
        </pc:inkChg>
        <pc:inkChg chg="add mod">
          <ac:chgData name="仁園 呂" userId="eef67f80-1e14-4c90-a22b-aad4575b3ef9" providerId="ADAL" clId="{E007D48F-F65A-4DB5-8EE3-999BD313FCBD}" dt="2020-05-31T04:06:12.067" v="2922"/>
          <ac:inkMkLst>
            <pc:docMk/>
            <pc:sldMk cId="3284814937" sldId="349"/>
            <ac:inkMk id="273" creationId="{831A7223-9678-4C92-B4E7-AA1F9938A1EE}"/>
          </ac:inkMkLst>
        </pc:inkChg>
        <pc:inkChg chg="add">
          <ac:chgData name="仁園 呂" userId="eef67f80-1e14-4c90-a22b-aad4575b3ef9" providerId="ADAL" clId="{E007D48F-F65A-4DB5-8EE3-999BD313FCBD}" dt="2020-05-31T04:06:15.241" v="2923" actId="9405"/>
          <ac:inkMkLst>
            <pc:docMk/>
            <pc:sldMk cId="3284814937" sldId="349"/>
            <ac:inkMk id="276" creationId="{D4655D4C-C2A6-459F-8F69-5D28FCDD773E}"/>
          </ac:inkMkLst>
        </pc:inkChg>
        <pc:inkChg chg="add">
          <ac:chgData name="仁園 呂" userId="eef67f80-1e14-4c90-a22b-aad4575b3ef9" providerId="ADAL" clId="{E007D48F-F65A-4DB5-8EE3-999BD313FCBD}" dt="2020-05-31T04:06:15.833" v="2924" actId="9405"/>
          <ac:inkMkLst>
            <pc:docMk/>
            <pc:sldMk cId="3284814937" sldId="349"/>
            <ac:inkMk id="277" creationId="{DD2961BF-57E8-414C-8506-72B05544637B}"/>
          </ac:inkMkLst>
        </pc:inkChg>
        <pc:inkChg chg="add mod">
          <ac:chgData name="仁園 呂" userId="eef67f80-1e14-4c90-a22b-aad4575b3ef9" providerId="ADAL" clId="{E007D48F-F65A-4DB5-8EE3-999BD313FCBD}" dt="2020-05-31T04:06:36.623" v="2959"/>
          <ac:inkMkLst>
            <pc:docMk/>
            <pc:sldMk cId="3284814937" sldId="349"/>
            <ac:inkMk id="278" creationId="{5737E635-DD74-4FFE-A8DF-9A75E49CC492}"/>
          </ac:inkMkLst>
        </pc:inkChg>
        <pc:inkChg chg="add mod">
          <ac:chgData name="仁園 呂" userId="eef67f80-1e14-4c90-a22b-aad4575b3ef9" providerId="ADAL" clId="{E007D48F-F65A-4DB5-8EE3-999BD313FCBD}" dt="2020-05-31T04:06:36.623" v="2959"/>
          <ac:inkMkLst>
            <pc:docMk/>
            <pc:sldMk cId="3284814937" sldId="349"/>
            <ac:inkMk id="279" creationId="{319BDACD-F33B-4C87-9DFB-6770DF40D8EB}"/>
          </ac:inkMkLst>
        </pc:inkChg>
        <pc:inkChg chg="add mod">
          <ac:chgData name="仁園 呂" userId="eef67f80-1e14-4c90-a22b-aad4575b3ef9" providerId="ADAL" clId="{E007D48F-F65A-4DB5-8EE3-999BD313FCBD}" dt="2020-05-31T04:06:36.623" v="2959"/>
          <ac:inkMkLst>
            <pc:docMk/>
            <pc:sldMk cId="3284814937" sldId="349"/>
            <ac:inkMk id="280" creationId="{4B763D8D-6838-42F5-93EB-25CEA123016A}"/>
          </ac:inkMkLst>
        </pc:inkChg>
        <pc:inkChg chg="add mod">
          <ac:chgData name="仁園 呂" userId="eef67f80-1e14-4c90-a22b-aad4575b3ef9" providerId="ADAL" clId="{E007D48F-F65A-4DB5-8EE3-999BD313FCBD}" dt="2020-05-31T04:06:36.623" v="2959"/>
          <ac:inkMkLst>
            <pc:docMk/>
            <pc:sldMk cId="3284814937" sldId="349"/>
            <ac:inkMk id="281" creationId="{77960DF9-D7AF-4F81-8710-53A1838E7755}"/>
          </ac:inkMkLst>
        </pc:inkChg>
        <pc:inkChg chg="add mod">
          <ac:chgData name="仁園 呂" userId="eef67f80-1e14-4c90-a22b-aad4575b3ef9" providerId="ADAL" clId="{E007D48F-F65A-4DB5-8EE3-999BD313FCBD}" dt="2020-05-31T04:06:36.623" v="2959"/>
          <ac:inkMkLst>
            <pc:docMk/>
            <pc:sldMk cId="3284814937" sldId="349"/>
            <ac:inkMk id="282" creationId="{3D38E4C0-08E6-4BC4-B2E7-D089D93EBE15}"/>
          </ac:inkMkLst>
        </pc:inkChg>
        <pc:inkChg chg="add mod">
          <ac:chgData name="仁園 呂" userId="eef67f80-1e14-4c90-a22b-aad4575b3ef9" providerId="ADAL" clId="{E007D48F-F65A-4DB5-8EE3-999BD313FCBD}" dt="2020-05-31T04:06:36.623" v="2959"/>
          <ac:inkMkLst>
            <pc:docMk/>
            <pc:sldMk cId="3284814937" sldId="349"/>
            <ac:inkMk id="283" creationId="{37455D53-F5D5-4BA5-A818-7BB68C176C72}"/>
          </ac:inkMkLst>
        </pc:inkChg>
        <pc:inkChg chg="add mod">
          <ac:chgData name="仁園 呂" userId="eef67f80-1e14-4c90-a22b-aad4575b3ef9" providerId="ADAL" clId="{E007D48F-F65A-4DB5-8EE3-999BD313FCBD}" dt="2020-05-31T04:06:36.623" v="2959"/>
          <ac:inkMkLst>
            <pc:docMk/>
            <pc:sldMk cId="3284814937" sldId="349"/>
            <ac:inkMk id="284" creationId="{F1303CA6-7459-47B8-BC4B-52030410DA09}"/>
          </ac:inkMkLst>
        </pc:inkChg>
        <pc:inkChg chg="add mod">
          <ac:chgData name="仁園 呂" userId="eef67f80-1e14-4c90-a22b-aad4575b3ef9" providerId="ADAL" clId="{E007D48F-F65A-4DB5-8EE3-999BD313FCBD}" dt="2020-05-31T04:06:36.623" v="2959"/>
          <ac:inkMkLst>
            <pc:docMk/>
            <pc:sldMk cId="3284814937" sldId="349"/>
            <ac:inkMk id="285" creationId="{CBB4E8BD-C5D9-4F1C-A73F-064AE8FFF9A5}"/>
          </ac:inkMkLst>
        </pc:inkChg>
        <pc:inkChg chg="add mod">
          <ac:chgData name="仁園 呂" userId="eef67f80-1e14-4c90-a22b-aad4575b3ef9" providerId="ADAL" clId="{E007D48F-F65A-4DB5-8EE3-999BD313FCBD}" dt="2020-05-31T04:06:36.623" v="2959"/>
          <ac:inkMkLst>
            <pc:docMk/>
            <pc:sldMk cId="3284814937" sldId="349"/>
            <ac:inkMk id="286" creationId="{DAEEC603-C176-4F68-B252-8A4010B5CE52}"/>
          </ac:inkMkLst>
        </pc:inkChg>
        <pc:inkChg chg="add mod">
          <ac:chgData name="仁園 呂" userId="eef67f80-1e14-4c90-a22b-aad4575b3ef9" providerId="ADAL" clId="{E007D48F-F65A-4DB5-8EE3-999BD313FCBD}" dt="2020-05-31T04:06:36.623" v="2959"/>
          <ac:inkMkLst>
            <pc:docMk/>
            <pc:sldMk cId="3284814937" sldId="349"/>
            <ac:inkMk id="287" creationId="{8D378ECB-2C15-4935-8C1E-6101A501FCC2}"/>
          </ac:inkMkLst>
        </pc:inkChg>
        <pc:inkChg chg="add mod">
          <ac:chgData name="仁園 呂" userId="eef67f80-1e14-4c90-a22b-aad4575b3ef9" providerId="ADAL" clId="{E007D48F-F65A-4DB5-8EE3-999BD313FCBD}" dt="2020-05-31T04:06:36.623" v="2959"/>
          <ac:inkMkLst>
            <pc:docMk/>
            <pc:sldMk cId="3284814937" sldId="349"/>
            <ac:inkMk id="289" creationId="{C6CCA439-556D-4784-BB3D-E0F2B6F2D22C}"/>
          </ac:inkMkLst>
        </pc:inkChg>
        <pc:inkChg chg="add mod">
          <ac:chgData name="仁園 呂" userId="eef67f80-1e14-4c90-a22b-aad4575b3ef9" providerId="ADAL" clId="{E007D48F-F65A-4DB5-8EE3-999BD313FCBD}" dt="2020-05-31T04:06:36.623" v="2959"/>
          <ac:inkMkLst>
            <pc:docMk/>
            <pc:sldMk cId="3284814937" sldId="349"/>
            <ac:inkMk id="290" creationId="{6E4B7EE7-79B8-41B3-AA49-E7D10A3344B0}"/>
          </ac:inkMkLst>
        </pc:inkChg>
        <pc:inkChg chg="add mod">
          <ac:chgData name="仁園 呂" userId="eef67f80-1e14-4c90-a22b-aad4575b3ef9" providerId="ADAL" clId="{E007D48F-F65A-4DB5-8EE3-999BD313FCBD}" dt="2020-05-31T04:06:36.623" v="2959"/>
          <ac:inkMkLst>
            <pc:docMk/>
            <pc:sldMk cId="3284814937" sldId="349"/>
            <ac:inkMk id="291" creationId="{B3F6D7D8-A297-4DE0-BA24-E7A56801B4DF}"/>
          </ac:inkMkLst>
        </pc:inkChg>
        <pc:inkChg chg="add mod">
          <ac:chgData name="仁園 呂" userId="eef67f80-1e14-4c90-a22b-aad4575b3ef9" providerId="ADAL" clId="{E007D48F-F65A-4DB5-8EE3-999BD313FCBD}" dt="2020-05-31T04:06:36.623" v="2959"/>
          <ac:inkMkLst>
            <pc:docMk/>
            <pc:sldMk cId="3284814937" sldId="349"/>
            <ac:inkMk id="292" creationId="{66AC126C-9CE4-4248-B5BF-FF751AAEE3D9}"/>
          </ac:inkMkLst>
        </pc:inkChg>
        <pc:inkChg chg="add mod">
          <ac:chgData name="仁園 呂" userId="eef67f80-1e14-4c90-a22b-aad4575b3ef9" providerId="ADAL" clId="{E007D48F-F65A-4DB5-8EE3-999BD313FCBD}" dt="2020-05-31T04:06:36.623" v="2959"/>
          <ac:inkMkLst>
            <pc:docMk/>
            <pc:sldMk cId="3284814937" sldId="349"/>
            <ac:inkMk id="293" creationId="{DDAD6AE1-A427-41FF-BAF0-DE495D12ADAF}"/>
          </ac:inkMkLst>
        </pc:inkChg>
        <pc:inkChg chg="add mod">
          <ac:chgData name="仁園 呂" userId="eef67f80-1e14-4c90-a22b-aad4575b3ef9" providerId="ADAL" clId="{E007D48F-F65A-4DB5-8EE3-999BD313FCBD}" dt="2020-05-31T04:06:36.623" v="2959"/>
          <ac:inkMkLst>
            <pc:docMk/>
            <pc:sldMk cId="3284814937" sldId="349"/>
            <ac:inkMk id="294" creationId="{511A7C3A-7D50-4C5B-AACF-B36A5E8DEBBB}"/>
          </ac:inkMkLst>
        </pc:inkChg>
        <pc:inkChg chg="add mod">
          <ac:chgData name="仁園 呂" userId="eef67f80-1e14-4c90-a22b-aad4575b3ef9" providerId="ADAL" clId="{E007D48F-F65A-4DB5-8EE3-999BD313FCBD}" dt="2020-05-31T04:06:36.623" v="2959"/>
          <ac:inkMkLst>
            <pc:docMk/>
            <pc:sldMk cId="3284814937" sldId="349"/>
            <ac:inkMk id="295" creationId="{737D5AA4-112B-4547-AB22-3EDDBF984B25}"/>
          </ac:inkMkLst>
        </pc:inkChg>
        <pc:inkChg chg="add mod">
          <ac:chgData name="仁園 呂" userId="eef67f80-1e14-4c90-a22b-aad4575b3ef9" providerId="ADAL" clId="{E007D48F-F65A-4DB5-8EE3-999BD313FCBD}" dt="2020-05-31T04:06:36.623" v="2959"/>
          <ac:inkMkLst>
            <pc:docMk/>
            <pc:sldMk cId="3284814937" sldId="349"/>
            <ac:inkMk id="296" creationId="{4E72CF1D-0C6F-4115-83DC-789886AEAEC3}"/>
          </ac:inkMkLst>
        </pc:inkChg>
        <pc:inkChg chg="add mod">
          <ac:chgData name="仁園 呂" userId="eef67f80-1e14-4c90-a22b-aad4575b3ef9" providerId="ADAL" clId="{E007D48F-F65A-4DB5-8EE3-999BD313FCBD}" dt="2020-05-31T04:06:36.623" v="2959"/>
          <ac:inkMkLst>
            <pc:docMk/>
            <pc:sldMk cId="3284814937" sldId="349"/>
            <ac:inkMk id="297" creationId="{75F23683-5489-48F9-9990-06470003198E}"/>
          </ac:inkMkLst>
        </pc:inkChg>
        <pc:inkChg chg="add mod">
          <ac:chgData name="仁園 呂" userId="eef67f80-1e14-4c90-a22b-aad4575b3ef9" providerId="ADAL" clId="{E007D48F-F65A-4DB5-8EE3-999BD313FCBD}" dt="2020-05-31T04:06:36.623" v="2959"/>
          <ac:inkMkLst>
            <pc:docMk/>
            <pc:sldMk cId="3284814937" sldId="349"/>
            <ac:inkMk id="298" creationId="{55D089D5-87F6-400F-BC0A-A98438CCCAEF}"/>
          </ac:inkMkLst>
        </pc:inkChg>
        <pc:inkChg chg="add mod">
          <ac:chgData name="仁園 呂" userId="eef67f80-1e14-4c90-a22b-aad4575b3ef9" providerId="ADAL" clId="{E007D48F-F65A-4DB5-8EE3-999BD313FCBD}" dt="2020-05-31T04:06:36.623" v="2959"/>
          <ac:inkMkLst>
            <pc:docMk/>
            <pc:sldMk cId="3284814937" sldId="349"/>
            <ac:inkMk id="299" creationId="{8CCDF23C-D385-4651-AD45-A4EC0E18E8BD}"/>
          </ac:inkMkLst>
        </pc:inkChg>
        <pc:inkChg chg="add mod">
          <ac:chgData name="仁園 呂" userId="eef67f80-1e14-4c90-a22b-aad4575b3ef9" providerId="ADAL" clId="{E007D48F-F65A-4DB5-8EE3-999BD313FCBD}" dt="2020-05-31T04:06:36.623" v="2959"/>
          <ac:inkMkLst>
            <pc:docMk/>
            <pc:sldMk cId="3284814937" sldId="349"/>
            <ac:inkMk id="300" creationId="{E2518B71-9626-453E-BA00-185CEF2FF105}"/>
          </ac:inkMkLst>
        </pc:inkChg>
        <pc:inkChg chg="add mod">
          <ac:chgData name="仁園 呂" userId="eef67f80-1e14-4c90-a22b-aad4575b3ef9" providerId="ADAL" clId="{E007D48F-F65A-4DB5-8EE3-999BD313FCBD}" dt="2020-05-31T04:06:36.623" v="2959"/>
          <ac:inkMkLst>
            <pc:docMk/>
            <pc:sldMk cId="3284814937" sldId="349"/>
            <ac:inkMk id="301" creationId="{3B02E410-19E3-4F60-AF15-4F78DC7B5B62}"/>
          </ac:inkMkLst>
        </pc:inkChg>
        <pc:inkChg chg="add mod">
          <ac:chgData name="仁園 呂" userId="eef67f80-1e14-4c90-a22b-aad4575b3ef9" providerId="ADAL" clId="{E007D48F-F65A-4DB5-8EE3-999BD313FCBD}" dt="2020-05-31T04:06:36.623" v="2959"/>
          <ac:inkMkLst>
            <pc:docMk/>
            <pc:sldMk cId="3284814937" sldId="349"/>
            <ac:inkMk id="302" creationId="{08F6C7C0-83CB-4754-A7EB-2E602C1F4A97}"/>
          </ac:inkMkLst>
        </pc:inkChg>
        <pc:inkChg chg="add mod">
          <ac:chgData name="仁園 呂" userId="eef67f80-1e14-4c90-a22b-aad4575b3ef9" providerId="ADAL" clId="{E007D48F-F65A-4DB5-8EE3-999BD313FCBD}" dt="2020-05-31T04:06:36.623" v="2959"/>
          <ac:inkMkLst>
            <pc:docMk/>
            <pc:sldMk cId="3284814937" sldId="349"/>
            <ac:inkMk id="303" creationId="{3A4D132A-2E46-4866-9B38-7F20CC90524E}"/>
          </ac:inkMkLst>
        </pc:inkChg>
        <pc:inkChg chg="add mod">
          <ac:chgData name="仁園 呂" userId="eef67f80-1e14-4c90-a22b-aad4575b3ef9" providerId="ADAL" clId="{E007D48F-F65A-4DB5-8EE3-999BD313FCBD}" dt="2020-05-31T04:06:36.623" v="2959"/>
          <ac:inkMkLst>
            <pc:docMk/>
            <pc:sldMk cId="3284814937" sldId="349"/>
            <ac:inkMk id="304" creationId="{8F7CA013-86D3-4F9A-8056-9C3C91BF0D8E}"/>
          </ac:inkMkLst>
        </pc:inkChg>
        <pc:inkChg chg="add mod">
          <ac:chgData name="仁園 呂" userId="eef67f80-1e14-4c90-a22b-aad4575b3ef9" providerId="ADAL" clId="{E007D48F-F65A-4DB5-8EE3-999BD313FCBD}" dt="2020-05-31T04:06:36.623" v="2959"/>
          <ac:inkMkLst>
            <pc:docMk/>
            <pc:sldMk cId="3284814937" sldId="349"/>
            <ac:inkMk id="305" creationId="{8BCDD4DD-3BD2-4E13-A86C-BB9CF29E2183}"/>
          </ac:inkMkLst>
        </pc:inkChg>
        <pc:inkChg chg="add mod">
          <ac:chgData name="仁園 呂" userId="eef67f80-1e14-4c90-a22b-aad4575b3ef9" providerId="ADAL" clId="{E007D48F-F65A-4DB5-8EE3-999BD313FCBD}" dt="2020-05-31T04:06:36.623" v="2959"/>
          <ac:inkMkLst>
            <pc:docMk/>
            <pc:sldMk cId="3284814937" sldId="349"/>
            <ac:inkMk id="306" creationId="{8C35FE61-E4A3-4F12-AFD5-8C6250F3BE60}"/>
          </ac:inkMkLst>
        </pc:inkChg>
        <pc:inkChg chg="add mod">
          <ac:chgData name="仁園 呂" userId="eef67f80-1e14-4c90-a22b-aad4575b3ef9" providerId="ADAL" clId="{E007D48F-F65A-4DB5-8EE3-999BD313FCBD}" dt="2020-05-31T04:06:36.623" v="2959"/>
          <ac:inkMkLst>
            <pc:docMk/>
            <pc:sldMk cId="3284814937" sldId="349"/>
            <ac:inkMk id="307" creationId="{44D42D74-A937-42DE-80B5-F2F77D0501C3}"/>
          </ac:inkMkLst>
        </pc:inkChg>
        <pc:inkChg chg="add mod">
          <ac:chgData name="仁園 呂" userId="eef67f80-1e14-4c90-a22b-aad4575b3ef9" providerId="ADAL" clId="{E007D48F-F65A-4DB5-8EE3-999BD313FCBD}" dt="2020-05-31T04:06:36.623" v="2959"/>
          <ac:inkMkLst>
            <pc:docMk/>
            <pc:sldMk cId="3284814937" sldId="349"/>
            <ac:inkMk id="308" creationId="{1B9B3C7C-C7B4-45D0-A6D8-A01934828B8E}"/>
          </ac:inkMkLst>
        </pc:inkChg>
        <pc:inkChg chg="add mod">
          <ac:chgData name="仁園 呂" userId="eef67f80-1e14-4c90-a22b-aad4575b3ef9" providerId="ADAL" clId="{E007D48F-F65A-4DB5-8EE3-999BD313FCBD}" dt="2020-05-31T04:06:36.623" v="2959"/>
          <ac:inkMkLst>
            <pc:docMk/>
            <pc:sldMk cId="3284814937" sldId="349"/>
            <ac:inkMk id="309" creationId="{0AA5A214-1CD3-421E-8BC6-210C2F767B43}"/>
          </ac:inkMkLst>
        </pc:inkChg>
        <pc:inkChg chg="add mod">
          <ac:chgData name="仁園 呂" userId="eef67f80-1e14-4c90-a22b-aad4575b3ef9" providerId="ADAL" clId="{E007D48F-F65A-4DB5-8EE3-999BD313FCBD}" dt="2020-05-31T04:06:36.623" v="2959"/>
          <ac:inkMkLst>
            <pc:docMk/>
            <pc:sldMk cId="3284814937" sldId="349"/>
            <ac:inkMk id="310" creationId="{41FE4A98-51CD-43F7-9720-CCF7288757D3}"/>
          </ac:inkMkLst>
        </pc:inkChg>
        <pc:inkChg chg="add mod">
          <ac:chgData name="仁園 呂" userId="eef67f80-1e14-4c90-a22b-aad4575b3ef9" providerId="ADAL" clId="{E007D48F-F65A-4DB5-8EE3-999BD313FCBD}" dt="2020-05-31T04:06:36.623" v="2959"/>
          <ac:inkMkLst>
            <pc:docMk/>
            <pc:sldMk cId="3284814937" sldId="349"/>
            <ac:inkMk id="311" creationId="{38F27387-C403-42AC-9C88-8845E7461B26}"/>
          </ac:inkMkLst>
        </pc:inkChg>
        <pc:inkChg chg="add">
          <ac:chgData name="仁園 呂" userId="eef67f80-1e14-4c90-a22b-aad4575b3ef9" providerId="ADAL" clId="{E007D48F-F65A-4DB5-8EE3-999BD313FCBD}" dt="2020-05-31T04:06:42.229" v="2960" actId="9405"/>
          <ac:inkMkLst>
            <pc:docMk/>
            <pc:sldMk cId="3284814937" sldId="349"/>
            <ac:inkMk id="315" creationId="{2A901B71-2C5C-4149-96C4-CC54CEFD3735}"/>
          </ac:inkMkLst>
        </pc:inkChg>
        <pc:inkChg chg="add mod">
          <ac:chgData name="仁園 呂" userId="eef67f80-1e14-4c90-a22b-aad4575b3ef9" providerId="ADAL" clId="{E007D48F-F65A-4DB5-8EE3-999BD313FCBD}" dt="2020-05-31T04:06:48.281" v="2967"/>
          <ac:inkMkLst>
            <pc:docMk/>
            <pc:sldMk cId="3284814937" sldId="349"/>
            <ac:inkMk id="316" creationId="{DB17B1FC-2234-475B-995C-ECD3128B2605}"/>
          </ac:inkMkLst>
        </pc:inkChg>
        <pc:inkChg chg="add mod">
          <ac:chgData name="仁園 呂" userId="eef67f80-1e14-4c90-a22b-aad4575b3ef9" providerId="ADAL" clId="{E007D48F-F65A-4DB5-8EE3-999BD313FCBD}" dt="2020-05-31T04:06:48.281" v="2967"/>
          <ac:inkMkLst>
            <pc:docMk/>
            <pc:sldMk cId="3284814937" sldId="349"/>
            <ac:inkMk id="317" creationId="{624D50DB-FC83-45D3-A294-E77D511A2A13}"/>
          </ac:inkMkLst>
        </pc:inkChg>
        <pc:inkChg chg="add mod">
          <ac:chgData name="仁園 呂" userId="eef67f80-1e14-4c90-a22b-aad4575b3ef9" providerId="ADAL" clId="{E007D48F-F65A-4DB5-8EE3-999BD313FCBD}" dt="2020-05-31T04:06:48.281" v="2967"/>
          <ac:inkMkLst>
            <pc:docMk/>
            <pc:sldMk cId="3284814937" sldId="349"/>
            <ac:inkMk id="318" creationId="{DDD87F25-9A88-494F-B72E-3081735A1DEA}"/>
          </ac:inkMkLst>
        </pc:inkChg>
        <pc:inkChg chg="add mod">
          <ac:chgData name="仁園 呂" userId="eef67f80-1e14-4c90-a22b-aad4575b3ef9" providerId="ADAL" clId="{E007D48F-F65A-4DB5-8EE3-999BD313FCBD}" dt="2020-05-31T04:06:48.281" v="2967"/>
          <ac:inkMkLst>
            <pc:docMk/>
            <pc:sldMk cId="3284814937" sldId="349"/>
            <ac:inkMk id="319" creationId="{9DBAFCEE-9B74-4782-B840-98329AD91C3C}"/>
          </ac:inkMkLst>
        </pc:inkChg>
        <pc:inkChg chg="add mod">
          <ac:chgData name="仁園 呂" userId="eef67f80-1e14-4c90-a22b-aad4575b3ef9" providerId="ADAL" clId="{E007D48F-F65A-4DB5-8EE3-999BD313FCBD}" dt="2020-05-31T04:06:48.281" v="2967"/>
          <ac:inkMkLst>
            <pc:docMk/>
            <pc:sldMk cId="3284814937" sldId="349"/>
            <ac:inkMk id="320" creationId="{3CB3A536-C2D4-478A-BC61-86E42B4A7000}"/>
          </ac:inkMkLst>
        </pc:inkChg>
        <pc:inkChg chg="add mod">
          <ac:chgData name="仁園 呂" userId="eef67f80-1e14-4c90-a22b-aad4575b3ef9" providerId="ADAL" clId="{E007D48F-F65A-4DB5-8EE3-999BD313FCBD}" dt="2020-05-31T04:06:48.281" v="2967"/>
          <ac:inkMkLst>
            <pc:docMk/>
            <pc:sldMk cId="3284814937" sldId="349"/>
            <ac:inkMk id="321" creationId="{B1F5F2CD-1382-4D22-8330-39F8F446D9CE}"/>
          </ac:inkMkLst>
        </pc:inkChg>
        <pc:inkChg chg="add mod">
          <ac:chgData name="仁園 呂" userId="eef67f80-1e14-4c90-a22b-aad4575b3ef9" providerId="ADAL" clId="{E007D48F-F65A-4DB5-8EE3-999BD313FCBD}" dt="2020-05-31T04:07:10.005" v="2973"/>
          <ac:inkMkLst>
            <pc:docMk/>
            <pc:sldMk cId="3284814937" sldId="349"/>
            <ac:inkMk id="323" creationId="{EE3F39B4-3A69-4CAE-8D0B-CC51D2F9A445}"/>
          </ac:inkMkLst>
        </pc:inkChg>
        <pc:inkChg chg="add mod">
          <ac:chgData name="仁園 呂" userId="eef67f80-1e14-4c90-a22b-aad4575b3ef9" providerId="ADAL" clId="{E007D48F-F65A-4DB5-8EE3-999BD313FCBD}" dt="2020-05-31T04:07:10.005" v="2973"/>
          <ac:inkMkLst>
            <pc:docMk/>
            <pc:sldMk cId="3284814937" sldId="349"/>
            <ac:inkMk id="324" creationId="{0ED8AE01-4993-4FCB-9D1F-58A0DDF58482}"/>
          </ac:inkMkLst>
        </pc:inkChg>
        <pc:inkChg chg="add mod">
          <ac:chgData name="仁園 呂" userId="eef67f80-1e14-4c90-a22b-aad4575b3ef9" providerId="ADAL" clId="{E007D48F-F65A-4DB5-8EE3-999BD313FCBD}" dt="2020-05-31T04:07:10.005" v="2973"/>
          <ac:inkMkLst>
            <pc:docMk/>
            <pc:sldMk cId="3284814937" sldId="349"/>
            <ac:inkMk id="325" creationId="{0463EB23-0C5B-4631-BD4A-F1AC4E5AF2A2}"/>
          </ac:inkMkLst>
        </pc:inkChg>
        <pc:inkChg chg="add">
          <ac:chgData name="仁園 呂" userId="eef67f80-1e14-4c90-a22b-aad4575b3ef9" providerId="ADAL" clId="{E007D48F-F65A-4DB5-8EE3-999BD313FCBD}" dt="2020-05-31T04:07:08.548" v="2971" actId="9405"/>
          <ac:inkMkLst>
            <pc:docMk/>
            <pc:sldMk cId="3284814937" sldId="349"/>
            <ac:inkMk id="326" creationId="{35913C5F-B267-4A95-A129-C235E154E52B}"/>
          </ac:inkMkLst>
        </pc:inkChg>
        <pc:inkChg chg="add">
          <ac:chgData name="仁園 呂" userId="eef67f80-1e14-4c90-a22b-aad4575b3ef9" providerId="ADAL" clId="{E007D48F-F65A-4DB5-8EE3-999BD313FCBD}" dt="2020-05-31T04:07:09.296" v="2972" actId="9405"/>
          <ac:inkMkLst>
            <pc:docMk/>
            <pc:sldMk cId="3284814937" sldId="349"/>
            <ac:inkMk id="327" creationId="{C5621AC4-5D67-4E6E-AF12-32B064275131}"/>
          </ac:inkMkLst>
        </pc:inkChg>
        <pc:inkChg chg="add del mod">
          <ac:chgData name="仁園 呂" userId="eef67f80-1e14-4c90-a22b-aad4575b3ef9" providerId="ADAL" clId="{E007D48F-F65A-4DB5-8EE3-999BD313FCBD}" dt="2020-05-31T04:07:44.915" v="2977"/>
          <ac:inkMkLst>
            <pc:docMk/>
            <pc:sldMk cId="3284814937" sldId="349"/>
            <ac:inkMk id="329" creationId="{91D0A418-619D-4B36-B8AD-CB063B1DA838}"/>
          </ac:inkMkLst>
        </pc:inkChg>
        <pc:inkChg chg="add del mod">
          <ac:chgData name="仁園 呂" userId="eef67f80-1e14-4c90-a22b-aad4575b3ef9" providerId="ADAL" clId="{E007D48F-F65A-4DB5-8EE3-999BD313FCBD}" dt="2020-05-31T04:07:44.915" v="2978"/>
          <ac:inkMkLst>
            <pc:docMk/>
            <pc:sldMk cId="3284814937" sldId="349"/>
            <ac:inkMk id="330" creationId="{9D2E43C9-3445-4009-A8EE-DE66DD3EBB6C}"/>
          </ac:inkMkLst>
        </pc:inkChg>
        <pc:inkChg chg="add mod">
          <ac:chgData name="仁園 呂" userId="eef67f80-1e14-4c90-a22b-aad4575b3ef9" providerId="ADAL" clId="{E007D48F-F65A-4DB5-8EE3-999BD313FCBD}" dt="2020-05-31T04:08:09.701" v="3001"/>
          <ac:inkMkLst>
            <pc:docMk/>
            <pc:sldMk cId="3284814937" sldId="349"/>
            <ac:inkMk id="332" creationId="{86B42067-F957-42FE-B264-2B17BE318275}"/>
          </ac:inkMkLst>
        </pc:inkChg>
        <pc:inkChg chg="add mod">
          <ac:chgData name="仁園 呂" userId="eef67f80-1e14-4c90-a22b-aad4575b3ef9" providerId="ADAL" clId="{E007D48F-F65A-4DB5-8EE3-999BD313FCBD}" dt="2020-05-31T04:08:09.701" v="3001"/>
          <ac:inkMkLst>
            <pc:docMk/>
            <pc:sldMk cId="3284814937" sldId="349"/>
            <ac:inkMk id="333" creationId="{960CD042-B34B-4E51-930F-BB4477A95289}"/>
          </ac:inkMkLst>
        </pc:inkChg>
        <pc:inkChg chg="add mod">
          <ac:chgData name="仁園 呂" userId="eef67f80-1e14-4c90-a22b-aad4575b3ef9" providerId="ADAL" clId="{E007D48F-F65A-4DB5-8EE3-999BD313FCBD}" dt="2020-05-31T04:08:09.701" v="3001"/>
          <ac:inkMkLst>
            <pc:docMk/>
            <pc:sldMk cId="3284814937" sldId="349"/>
            <ac:inkMk id="334" creationId="{A7F9DC7D-C2DC-409B-A855-D3A1C1B20C38}"/>
          </ac:inkMkLst>
        </pc:inkChg>
        <pc:inkChg chg="add mod">
          <ac:chgData name="仁園 呂" userId="eef67f80-1e14-4c90-a22b-aad4575b3ef9" providerId="ADAL" clId="{E007D48F-F65A-4DB5-8EE3-999BD313FCBD}" dt="2020-05-31T04:08:09.701" v="3001"/>
          <ac:inkMkLst>
            <pc:docMk/>
            <pc:sldMk cId="3284814937" sldId="349"/>
            <ac:inkMk id="335" creationId="{E943497C-C42F-4EE9-8274-93A8A6BF03B8}"/>
          </ac:inkMkLst>
        </pc:inkChg>
        <pc:inkChg chg="add mod">
          <ac:chgData name="仁園 呂" userId="eef67f80-1e14-4c90-a22b-aad4575b3ef9" providerId="ADAL" clId="{E007D48F-F65A-4DB5-8EE3-999BD313FCBD}" dt="2020-05-31T04:08:09.701" v="3001"/>
          <ac:inkMkLst>
            <pc:docMk/>
            <pc:sldMk cId="3284814937" sldId="349"/>
            <ac:inkMk id="336" creationId="{1479E197-863F-4B40-B884-8D51B561E683}"/>
          </ac:inkMkLst>
        </pc:inkChg>
        <pc:inkChg chg="add mod">
          <ac:chgData name="仁園 呂" userId="eef67f80-1e14-4c90-a22b-aad4575b3ef9" providerId="ADAL" clId="{E007D48F-F65A-4DB5-8EE3-999BD313FCBD}" dt="2020-05-31T04:08:09.701" v="3001"/>
          <ac:inkMkLst>
            <pc:docMk/>
            <pc:sldMk cId="3284814937" sldId="349"/>
            <ac:inkMk id="337" creationId="{F2D5395E-3AC6-43CD-8E36-DCD1C3567E41}"/>
          </ac:inkMkLst>
        </pc:inkChg>
        <pc:inkChg chg="add del mod">
          <ac:chgData name="仁園 呂" userId="eef67f80-1e14-4c90-a22b-aad4575b3ef9" providerId="ADAL" clId="{E007D48F-F65A-4DB5-8EE3-999BD313FCBD}" dt="2020-05-31T04:07:57.093" v="2992"/>
          <ac:inkMkLst>
            <pc:docMk/>
            <pc:sldMk cId="3284814937" sldId="349"/>
            <ac:inkMk id="339" creationId="{990BF71D-8C9D-43D2-BC47-3B63264EE03B}"/>
          </ac:inkMkLst>
        </pc:inkChg>
        <pc:inkChg chg="add del mod">
          <ac:chgData name="仁園 呂" userId="eef67f80-1e14-4c90-a22b-aad4575b3ef9" providerId="ADAL" clId="{E007D48F-F65A-4DB5-8EE3-999BD313FCBD}" dt="2020-05-31T04:07:57.093" v="2990"/>
          <ac:inkMkLst>
            <pc:docMk/>
            <pc:sldMk cId="3284814937" sldId="349"/>
            <ac:inkMk id="340" creationId="{03B37D47-089C-466E-BF37-46EF7C2D27B2}"/>
          </ac:inkMkLst>
        </pc:inkChg>
        <pc:inkChg chg="add del mod">
          <ac:chgData name="仁園 呂" userId="eef67f80-1e14-4c90-a22b-aad4575b3ef9" providerId="ADAL" clId="{E007D48F-F65A-4DB5-8EE3-999BD313FCBD}" dt="2020-05-31T04:07:57.093" v="2991"/>
          <ac:inkMkLst>
            <pc:docMk/>
            <pc:sldMk cId="3284814937" sldId="349"/>
            <ac:inkMk id="341" creationId="{33229B1A-73D6-4126-84B5-3FF81C8BC1AD}"/>
          </ac:inkMkLst>
        </pc:inkChg>
        <pc:inkChg chg="add mod">
          <ac:chgData name="仁園 呂" userId="eef67f80-1e14-4c90-a22b-aad4575b3ef9" providerId="ADAL" clId="{E007D48F-F65A-4DB5-8EE3-999BD313FCBD}" dt="2020-05-31T04:08:12.660" v="3003"/>
          <ac:inkMkLst>
            <pc:docMk/>
            <pc:sldMk cId="3284814937" sldId="349"/>
            <ac:inkMk id="343" creationId="{DACBCFAF-6769-4FC5-9279-8E26BCC7CB0C}"/>
          </ac:inkMkLst>
        </pc:inkChg>
        <pc:inkChg chg="add mod">
          <ac:chgData name="仁園 呂" userId="eef67f80-1e14-4c90-a22b-aad4575b3ef9" providerId="ADAL" clId="{E007D48F-F65A-4DB5-8EE3-999BD313FCBD}" dt="2020-05-31T04:08:12.660" v="3003"/>
          <ac:inkMkLst>
            <pc:docMk/>
            <pc:sldMk cId="3284814937" sldId="349"/>
            <ac:inkMk id="344" creationId="{09DB5DAB-1556-4769-B087-4D5DB7076386}"/>
          </ac:inkMkLst>
        </pc:inkChg>
        <pc:inkChg chg="add mod">
          <ac:chgData name="仁園 呂" userId="eef67f80-1e14-4c90-a22b-aad4575b3ef9" providerId="ADAL" clId="{E007D48F-F65A-4DB5-8EE3-999BD313FCBD}" dt="2020-05-31T04:08:12.660" v="3003"/>
          <ac:inkMkLst>
            <pc:docMk/>
            <pc:sldMk cId="3284814937" sldId="349"/>
            <ac:inkMk id="345" creationId="{207C5928-F880-4847-B0BC-C0B5AB5AA902}"/>
          </ac:inkMkLst>
        </pc:inkChg>
        <pc:inkChg chg="add mod">
          <ac:chgData name="仁園 呂" userId="eef67f80-1e14-4c90-a22b-aad4575b3ef9" providerId="ADAL" clId="{E007D48F-F65A-4DB5-8EE3-999BD313FCBD}" dt="2020-05-31T04:08:12.660" v="3003"/>
          <ac:inkMkLst>
            <pc:docMk/>
            <pc:sldMk cId="3284814937" sldId="349"/>
            <ac:inkMk id="347" creationId="{80A1A603-E5B3-43D1-98E5-F4EF478124CA}"/>
          </ac:inkMkLst>
        </pc:inkChg>
        <pc:inkChg chg="add mod">
          <ac:chgData name="仁園 呂" userId="eef67f80-1e14-4c90-a22b-aad4575b3ef9" providerId="ADAL" clId="{E007D48F-F65A-4DB5-8EE3-999BD313FCBD}" dt="2020-05-31T04:08:12.660" v="3003"/>
          <ac:inkMkLst>
            <pc:docMk/>
            <pc:sldMk cId="3284814937" sldId="349"/>
            <ac:inkMk id="348" creationId="{29B4E6A1-B858-44A0-AB02-74A2401798C2}"/>
          </ac:inkMkLst>
        </pc:inkChg>
        <pc:inkChg chg="add mod">
          <ac:chgData name="仁園 呂" userId="eef67f80-1e14-4c90-a22b-aad4575b3ef9" providerId="ADAL" clId="{E007D48F-F65A-4DB5-8EE3-999BD313FCBD}" dt="2020-05-31T04:08:09.701" v="3001"/>
          <ac:inkMkLst>
            <pc:docMk/>
            <pc:sldMk cId="3284814937" sldId="349"/>
            <ac:inkMk id="350" creationId="{9D70F085-1BA3-451F-9F93-85804D36313E}"/>
          </ac:inkMkLst>
        </pc:inkChg>
        <pc:inkChg chg="add mod">
          <ac:chgData name="仁園 呂" userId="eef67f80-1e14-4c90-a22b-aad4575b3ef9" providerId="ADAL" clId="{E007D48F-F65A-4DB5-8EE3-999BD313FCBD}" dt="2020-05-31T04:08:12.660" v="3003"/>
          <ac:inkMkLst>
            <pc:docMk/>
            <pc:sldMk cId="3284814937" sldId="349"/>
            <ac:inkMk id="352" creationId="{66F94103-5BB0-4CC8-A625-DA63AEFD137E}"/>
          </ac:inkMkLst>
        </pc:inkChg>
      </pc:sldChg>
      <pc:sldChg chg="addSp delSp modSp new mod">
        <pc:chgData name="仁園 呂" userId="eef67f80-1e14-4c90-a22b-aad4575b3ef9" providerId="ADAL" clId="{E007D48F-F65A-4DB5-8EE3-999BD313FCBD}" dt="2020-05-31T04:54:06.223" v="3323"/>
        <pc:sldMkLst>
          <pc:docMk/>
          <pc:sldMk cId="2200166503" sldId="350"/>
        </pc:sldMkLst>
        <pc:spChg chg="mod">
          <ac:chgData name="仁園 呂" userId="eef67f80-1e14-4c90-a22b-aad4575b3ef9" providerId="ADAL" clId="{E007D48F-F65A-4DB5-8EE3-999BD313FCBD}" dt="2020-05-31T04:54:06.223" v="3323"/>
          <ac:spMkLst>
            <pc:docMk/>
            <pc:sldMk cId="2200166503" sldId="350"/>
            <ac:spMk id="2" creationId="{F69E3EC1-E6DE-4B3E-8EAC-C58A30B79D0B}"/>
          </ac:spMkLst>
        </pc:spChg>
        <pc:spChg chg="del">
          <ac:chgData name="仁園 呂" userId="eef67f80-1e14-4c90-a22b-aad4575b3ef9" providerId="ADAL" clId="{E007D48F-F65A-4DB5-8EE3-999BD313FCBD}" dt="2020-05-31T04:50:02.884" v="3201" actId="478"/>
          <ac:spMkLst>
            <pc:docMk/>
            <pc:sldMk cId="2200166503" sldId="350"/>
            <ac:spMk id="3" creationId="{71466904-0177-4B20-AB09-7512902F7C0E}"/>
          </ac:spMkLst>
        </pc:spChg>
        <pc:picChg chg="add mod">
          <ac:chgData name="仁園 呂" userId="eef67f80-1e14-4c90-a22b-aad4575b3ef9" providerId="ADAL" clId="{E007D48F-F65A-4DB5-8EE3-999BD313FCBD}" dt="2020-05-31T04:50:43.015" v="3203" actId="1076"/>
          <ac:picMkLst>
            <pc:docMk/>
            <pc:sldMk cId="2200166503" sldId="350"/>
            <ac:picMk id="6" creationId="{0DFAE2A4-C6DA-432F-9ED1-D3DC237D1A74}"/>
          </ac:picMkLst>
        </pc:picChg>
        <pc:picChg chg="add mod">
          <ac:chgData name="仁園 呂" userId="eef67f80-1e14-4c90-a22b-aad4575b3ef9" providerId="ADAL" clId="{E007D48F-F65A-4DB5-8EE3-999BD313FCBD}" dt="2020-05-31T04:51:33.702" v="3205" actId="1076"/>
          <ac:picMkLst>
            <pc:docMk/>
            <pc:sldMk cId="2200166503" sldId="350"/>
            <ac:picMk id="7" creationId="{EE7AD0C4-4A77-449B-A8A7-FFECA4281B09}"/>
          </ac:picMkLst>
        </pc:picChg>
        <pc:picChg chg="add mod">
          <ac:chgData name="仁園 呂" userId="eef67f80-1e14-4c90-a22b-aad4575b3ef9" providerId="ADAL" clId="{E007D48F-F65A-4DB5-8EE3-999BD313FCBD}" dt="2020-05-31T04:52:04.142" v="3207" actId="1076"/>
          <ac:picMkLst>
            <pc:docMk/>
            <pc:sldMk cId="2200166503" sldId="350"/>
            <ac:picMk id="8" creationId="{19607893-0599-411A-B5A5-9CD8A4C91DF6}"/>
          </ac:picMkLst>
        </pc:picChg>
        <pc:picChg chg="add mod">
          <ac:chgData name="仁園 呂" userId="eef67f80-1e14-4c90-a22b-aad4575b3ef9" providerId="ADAL" clId="{E007D48F-F65A-4DB5-8EE3-999BD313FCBD}" dt="2020-05-31T04:53:13.365" v="3209" actId="1076"/>
          <ac:picMkLst>
            <pc:docMk/>
            <pc:sldMk cId="2200166503" sldId="350"/>
            <ac:picMk id="9" creationId="{33E2407F-D2F9-48F3-ADD3-4DA8C027A1BD}"/>
          </ac:picMkLst>
        </pc:picChg>
      </pc:sldChg>
      <pc:sldChg chg="addSp delSp modSp new mod">
        <pc:chgData name="仁園 呂" userId="eef67f80-1e14-4c90-a22b-aad4575b3ef9" providerId="ADAL" clId="{E007D48F-F65A-4DB5-8EE3-999BD313FCBD}" dt="2020-05-31T04:56:17.636" v="3331" actId="478"/>
        <pc:sldMkLst>
          <pc:docMk/>
          <pc:sldMk cId="1537504476" sldId="351"/>
        </pc:sldMkLst>
        <pc:spChg chg="del">
          <ac:chgData name="仁園 呂" userId="eef67f80-1e14-4c90-a22b-aad4575b3ef9" providerId="ADAL" clId="{E007D48F-F65A-4DB5-8EE3-999BD313FCBD}" dt="2020-05-31T04:56:13.313" v="3330" actId="478"/>
          <ac:spMkLst>
            <pc:docMk/>
            <pc:sldMk cId="1537504476" sldId="351"/>
            <ac:spMk id="3" creationId="{F3C8AD12-DE27-41FD-A7C3-C2E04ECB57AC}"/>
          </ac:spMkLst>
        </pc:spChg>
        <pc:spChg chg="add mod">
          <ac:chgData name="仁園 呂" userId="eef67f80-1e14-4c90-a22b-aad4575b3ef9" providerId="ADAL" clId="{E007D48F-F65A-4DB5-8EE3-999BD313FCBD}" dt="2020-05-31T04:56:08.727" v="3329" actId="1076"/>
          <ac:spMkLst>
            <pc:docMk/>
            <pc:sldMk cId="1537504476" sldId="351"/>
            <ac:spMk id="6" creationId="{127C8EA3-2ABA-4EE9-878D-D0DD0952DE00}"/>
          </ac:spMkLst>
        </pc:spChg>
        <pc:spChg chg="add del mod">
          <ac:chgData name="仁園 呂" userId="eef67f80-1e14-4c90-a22b-aad4575b3ef9" providerId="ADAL" clId="{E007D48F-F65A-4DB5-8EE3-999BD313FCBD}" dt="2020-05-31T04:56:17.636" v="3331" actId="478"/>
          <ac:spMkLst>
            <pc:docMk/>
            <pc:sldMk cId="1537504476" sldId="351"/>
            <ac:spMk id="12" creationId="{0E38E155-2B69-4034-BE6E-E3CD8213DA17}"/>
          </ac:spMkLst>
        </pc:spChg>
        <pc:graphicFrameChg chg="add mod">
          <ac:chgData name="仁園 呂" userId="eef67f80-1e14-4c90-a22b-aad4575b3ef9" providerId="ADAL" clId="{E007D48F-F65A-4DB5-8EE3-999BD313FCBD}" dt="2020-05-31T04:56:08.727" v="3329" actId="1076"/>
          <ac:graphicFrameMkLst>
            <pc:docMk/>
            <pc:sldMk cId="1537504476" sldId="351"/>
            <ac:graphicFrameMk id="7" creationId="{5FD52728-549D-411A-BA27-9334DD692072}"/>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8" creationId="{91675718-503E-4FF2-B0C2-7CFAB594AD2B}"/>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9" creationId="{C15216D9-018D-441D-9069-17C22F431219}"/>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0" creationId="{7483CA6A-4814-4186-9EA3-BA8979E8768A}"/>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1" creationId="{AC4E4D4A-D6AE-428F-901F-EA72DA08F40A}"/>
          </ac:graphicFrameMkLst>
        </pc:graphicFrameChg>
      </pc:sldChg>
      <pc:sldChg chg="addSp delSp modSp new mod">
        <pc:chgData name="仁園 呂" userId="eef67f80-1e14-4c90-a22b-aad4575b3ef9" providerId="ADAL" clId="{E007D48F-F65A-4DB5-8EE3-999BD313FCBD}" dt="2020-05-31T07:03:06.527" v="4898" actId="9405"/>
        <pc:sldMkLst>
          <pc:docMk/>
          <pc:sldMk cId="363660693" sldId="352"/>
        </pc:sldMkLst>
        <pc:spChg chg="mod">
          <ac:chgData name="仁園 呂" userId="eef67f80-1e14-4c90-a22b-aad4575b3ef9" providerId="ADAL" clId="{E007D48F-F65A-4DB5-8EE3-999BD313FCBD}" dt="2020-05-31T06:56:15.606" v="4653" actId="14100"/>
          <ac:spMkLst>
            <pc:docMk/>
            <pc:sldMk cId="363660693" sldId="352"/>
            <ac:spMk id="3" creationId="{0C998337-41F3-4949-A97A-FA21FB61C343}"/>
          </ac:spMkLst>
        </pc:spChg>
        <pc:grpChg chg="del mod">
          <ac:chgData name="仁園 呂" userId="eef67f80-1e14-4c90-a22b-aad4575b3ef9" providerId="ADAL" clId="{E007D48F-F65A-4DB5-8EE3-999BD313FCBD}" dt="2020-05-31T06:56:29.076" v="4662"/>
          <ac:grpSpMkLst>
            <pc:docMk/>
            <pc:sldMk cId="363660693" sldId="352"/>
            <ac:grpSpMk id="10" creationId="{F2C0DC3D-2CA5-43C8-9BBD-46A1E13A0B54}"/>
          </ac:grpSpMkLst>
        </pc:grpChg>
        <pc:grpChg chg="del mod">
          <ac:chgData name="仁園 呂" userId="eef67f80-1e14-4c90-a22b-aad4575b3ef9" providerId="ADAL" clId="{E007D48F-F65A-4DB5-8EE3-999BD313FCBD}" dt="2020-05-31T06:56:34.960" v="4669"/>
          <ac:grpSpMkLst>
            <pc:docMk/>
            <pc:sldMk cId="363660693" sldId="352"/>
            <ac:grpSpMk id="12" creationId="{3CE48035-73BC-4C5C-ACDB-ADF008D92AF5}"/>
          </ac:grpSpMkLst>
        </pc:grpChg>
        <pc:grpChg chg="del mod">
          <ac:chgData name="仁園 呂" userId="eef67f80-1e14-4c90-a22b-aad4575b3ef9" providerId="ADAL" clId="{E007D48F-F65A-4DB5-8EE3-999BD313FCBD}" dt="2020-05-31T06:56:38.027" v="4671"/>
          <ac:grpSpMkLst>
            <pc:docMk/>
            <pc:sldMk cId="363660693" sldId="352"/>
            <ac:grpSpMk id="19" creationId="{F2D19069-AF82-4580-8251-AC20B409F58A}"/>
          </ac:grpSpMkLst>
        </pc:grpChg>
        <pc:grpChg chg="del mod">
          <ac:chgData name="仁園 呂" userId="eef67f80-1e14-4c90-a22b-aad4575b3ef9" providerId="ADAL" clId="{E007D48F-F65A-4DB5-8EE3-999BD313FCBD}" dt="2020-05-31T06:57:22.127" v="4686"/>
          <ac:grpSpMkLst>
            <pc:docMk/>
            <pc:sldMk cId="363660693" sldId="352"/>
            <ac:grpSpMk id="21" creationId="{A342639E-6207-45CE-970C-C811BE2DB5AA}"/>
          </ac:grpSpMkLst>
        </pc:grpChg>
        <pc:grpChg chg="mod">
          <ac:chgData name="仁園 呂" userId="eef67f80-1e14-4c90-a22b-aad4575b3ef9" providerId="ADAL" clId="{E007D48F-F65A-4DB5-8EE3-999BD313FCBD}" dt="2020-05-31T06:57:12.826" v="4681"/>
          <ac:grpSpMkLst>
            <pc:docMk/>
            <pc:sldMk cId="363660693" sldId="352"/>
            <ac:grpSpMk id="31" creationId="{5FB1D860-E444-4DA2-A730-5AA4EBA23BD4}"/>
          </ac:grpSpMkLst>
        </pc:grpChg>
        <pc:grpChg chg="mod">
          <ac:chgData name="仁園 呂" userId="eef67f80-1e14-4c90-a22b-aad4575b3ef9" providerId="ADAL" clId="{E007D48F-F65A-4DB5-8EE3-999BD313FCBD}" dt="2020-05-31T06:57:18.251" v="4684"/>
          <ac:grpSpMkLst>
            <pc:docMk/>
            <pc:sldMk cId="363660693" sldId="352"/>
            <ac:grpSpMk id="34" creationId="{5B3A9999-FF22-4A79-A264-494455238706}"/>
          </ac:grpSpMkLst>
        </pc:grpChg>
        <pc:grpChg chg="del mod">
          <ac:chgData name="仁園 呂" userId="eef67f80-1e14-4c90-a22b-aad4575b3ef9" providerId="ADAL" clId="{E007D48F-F65A-4DB5-8EE3-999BD313FCBD}" dt="2020-05-31T07:00:03.539" v="4740"/>
          <ac:grpSpMkLst>
            <pc:docMk/>
            <pc:sldMk cId="363660693" sldId="352"/>
            <ac:grpSpMk id="36" creationId="{F417ECED-DE5A-4CD8-9B1E-61F2B7FC1AB5}"/>
          </ac:grpSpMkLst>
        </pc:grpChg>
        <pc:grpChg chg="del mod">
          <ac:chgData name="仁園 呂" userId="eef67f80-1e14-4c90-a22b-aad4575b3ef9" providerId="ADAL" clId="{E007D48F-F65A-4DB5-8EE3-999BD313FCBD}" dt="2020-05-31T06:57:31.601" v="4693"/>
          <ac:grpSpMkLst>
            <pc:docMk/>
            <pc:sldMk cId="363660693" sldId="352"/>
            <ac:grpSpMk id="40" creationId="{08660AF8-5529-415A-A40C-1DB7EBA98585}"/>
          </ac:grpSpMkLst>
        </pc:grpChg>
        <pc:grpChg chg="del mod">
          <ac:chgData name="仁園 呂" userId="eef67f80-1e14-4c90-a22b-aad4575b3ef9" providerId="ADAL" clId="{E007D48F-F65A-4DB5-8EE3-999BD313FCBD}" dt="2020-05-31T06:58:31.579" v="4723"/>
          <ac:grpSpMkLst>
            <pc:docMk/>
            <pc:sldMk cId="363660693" sldId="352"/>
            <ac:grpSpMk id="43" creationId="{55AB6D8C-264D-4701-90EA-8A1A0CBD9358}"/>
          </ac:grpSpMkLst>
        </pc:grpChg>
        <pc:grpChg chg="mod">
          <ac:chgData name="仁園 呂" userId="eef67f80-1e14-4c90-a22b-aad4575b3ef9" providerId="ADAL" clId="{E007D48F-F65A-4DB5-8EE3-999BD313FCBD}" dt="2020-05-31T06:58:16.556" v="4705"/>
          <ac:grpSpMkLst>
            <pc:docMk/>
            <pc:sldMk cId="363660693" sldId="352"/>
            <ac:grpSpMk id="55" creationId="{96FD55C8-F003-43C1-8E0C-ED5F3501822E}"/>
          </ac:grpSpMkLst>
        </pc:grpChg>
        <pc:grpChg chg="del mod">
          <ac:chgData name="仁園 呂" userId="eef67f80-1e14-4c90-a22b-aad4575b3ef9" providerId="ADAL" clId="{E007D48F-F65A-4DB5-8EE3-999BD313FCBD}" dt="2020-05-31T06:58:28.002" v="4719"/>
          <ac:grpSpMkLst>
            <pc:docMk/>
            <pc:sldMk cId="363660693" sldId="352"/>
            <ac:grpSpMk id="62" creationId="{2FB95BB0-1865-4419-92DA-BC6F1912FBCF}"/>
          </ac:grpSpMkLst>
        </pc:grpChg>
        <pc:grpChg chg="mod">
          <ac:chgData name="仁園 呂" userId="eef67f80-1e14-4c90-a22b-aad4575b3ef9" providerId="ADAL" clId="{E007D48F-F65A-4DB5-8EE3-999BD313FCBD}" dt="2020-05-31T06:58:28.002" v="4719"/>
          <ac:grpSpMkLst>
            <pc:docMk/>
            <pc:sldMk cId="363660693" sldId="352"/>
            <ac:grpSpMk id="69" creationId="{B611F02F-4B44-4372-BA49-87942ED411E6}"/>
          </ac:grpSpMkLst>
        </pc:grpChg>
        <pc:grpChg chg="mod">
          <ac:chgData name="仁園 呂" userId="eef67f80-1e14-4c90-a22b-aad4575b3ef9" providerId="ADAL" clId="{E007D48F-F65A-4DB5-8EE3-999BD313FCBD}" dt="2020-05-31T06:58:28.002" v="4719"/>
          <ac:grpSpMkLst>
            <pc:docMk/>
            <pc:sldMk cId="363660693" sldId="352"/>
            <ac:grpSpMk id="70" creationId="{0A231C4A-E90E-45DD-8B33-CE211294BA19}"/>
          </ac:grpSpMkLst>
        </pc:grpChg>
        <pc:grpChg chg="del mod">
          <ac:chgData name="仁園 呂" userId="eef67f80-1e14-4c90-a22b-aad4575b3ef9" providerId="ADAL" clId="{E007D48F-F65A-4DB5-8EE3-999BD313FCBD}" dt="2020-05-31T06:58:36.915" v="4731"/>
          <ac:grpSpMkLst>
            <pc:docMk/>
            <pc:sldMk cId="363660693" sldId="352"/>
            <ac:grpSpMk id="73" creationId="{2599CC32-527E-4198-9085-9DFA149E4F06}"/>
          </ac:grpSpMkLst>
        </pc:grpChg>
        <pc:grpChg chg="del mod">
          <ac:chgData name="仁園 呂" userId="eef67f80-1e14-4c90-a22b-aad4575b3ef9" providerId="ADAL" clId="{E007D48F-F65A-4DB5-8EE3-999BD313FCBD}" dt="2020-05-31T06:59:33.287" v="4732" actId="478"/>
          <ac:grpSpMkLst>
            <pc:docMk/>
            <pc:sldMk cId="363660693" sldId="352"/>
            <ac:grpSpMk id="77" creationId="{092D4266-99EE-48DF-86AC-B0A25D77E75E}"/>
          </ac:grpSpMkLst>
        </pc:grpChg>
        <pc:grpChg chg="mod">
          <ac:chgData name="仁園 呂" userId="eef67f80-1e14-4c90-a22b-aad4575b3ef9" providerId="ADAL" clId="{E007D48F-F65A-4DB5-8EE3-999BD313FCBD}" dt="2020-05-31T06:59:40.853" v="4738"/>
          <ac:grpSpMkLst>
            <pc:docMk/>
            <pc:sldMk cId="363660693" sldId="352"/>
            <ac:grpSpMk id="83" creationId="{3C095566-C7FD-462B-8E43-2C25BAE0BFED}"/>
          </ac:grpSpMkLst>
        </pc:grpChg>
        <pc:grpChg chg="mod">
          <ac:chgData name="仁園 呂" userId="eef67f80-1e14-4c90-a22b-aad4575b3ef9" providerId="ADAL" clId="{E007D48F-F65A-4DB5-8EE3-999BD313FCBD}" dt="2020-05-31T07:00:03.539" v="4740"/>
          <ac:grpSpMkLst>
            <pc:docMk/>
            <pc:sldMk cId="363660693" sldId="352"/>
            <ac:grpSpMk id="85" creationId="{BCDDB0BC-1194-474A-8A14-A537BAE04E26}"/>
          </ac:grpSpMkLst>
        </pc:grpChg>
        <pc:grpChg chg="del mod">
          <ac:chgData name="仁園 呂" userId="eef67f80-1e14-4c90-a22b-aad4575b3ef9" providerId="ADAL" clId="{E007D48F-F65A-4DB5-8EE3-999BD313FCBD}" dt="2020-05-31T07:00:25.537" v="4779"/>
          <ac:grpSpMkLst>
            <pc:docMk/>
            <pc:sldMk cId="363660693" sldId="352"/>
            <ac:grpSpMk id="96" creationId="{F35BA975-8B19-4E4C-A049-FDC550E7409B}"/>
          </ac:grpSpMkLst>
        </pc:grpChg>
        <pc:grpChg chg="del mod">
          <ac:chgData name="仁園 呂" userId="eef67f80-1e14-4c90-a22b-aad4575b3ef9" providerId="ADAL" clId="{E007D48F-F65A-4DB5-8EE3-999BD313FCBD}" dt="2020-05-31T07:00:25.533" v="4769"/>
          <ac:grpSpMkLst>
            <pc:docMk/>
            <pc:sldMk cId="363660693" sldId="352"/>
            <ac:grpSpMk id="97" creationId="{6FA94E44-98F8-4D8C-B19B-54021AAC5DC4}"/>
          </ac:grpSpMkLst>
        </pc:grpChg>
        <pc:grpChg chg="del mod">
          <ac:chgData name="仁園 呂" userId="eef67f80-1e14-4c90-a22b-aad4575b3ef9" providerId="ADAL" clId="{E007D48F-F65A-4DB5-8EE3-999BD313FCBD}" dt="2020-05-31T07:00:25.536" v="4775"/>
          <ac:grpSpMkLst>
            <pc:docMk/>
            <pc:sldMk cId="363660693" sldId="352"/>
            <ac:grpSpMk id="98" creationId="{37A39FF7-5E97-456D-A124-ADC1C1C7BBE0}"/>
          </ac:grpSpMkLst>
        </pc:grpChg>
        <pc:grpChg chg="del mod">
          <ac:chgData name="仁園 呂" userId="eef67f80-1e14-4c90-a22b-aad4575b3ef9" providerId="ADAL" clId="{E007D48F-F65A-4DB5-8EE3-999BD313FCBD}" dt="2020-05-31T07:00:25.538" v="4784"/>
          <ac:grpSpMkLst>
            <pc:docMk/>
            <pc:sldMk cId="363660693" sldId="352"/>
            <ac:grpSpMk id="106" creationId="{EF75EAC8-6D97-4E10-8C2D-9094FF27E136}"/>
          </ac:grpSpMkLst>
        </pc:grpChg>
        <pc:grpChg chg="del mod">
          <ac:chgData name="仁園 呂" userId="eef67f80-1e14-4c90-a22b-aad4575b3ef9" providerId="ADAL" clId="{E007D48F-F65A-4DB5-8EE3-999BD313FCBD}" dt="2020-05-31T07:00:25.534" v="4770"/>
          <ac:grpSpMkLst>
            <pc:docMk/>
            <pc:sldMk cId="363660693" sldId="352"/>
            <ac:grpSpMk id="109" creationId="{1C2D47BF-133E-4600-B68F-18C2768280ED}"/>
          </ac:grpSpMkLst>
        </pc:grpChg>
        <pc:grpChg chg="del mod">
          <ac:chgData name="仁園 呂" userId="eef67f80-1e14-4c90-a22b-aad4575b3ef9" providerId="ADAL" clId="{E007D48F-F65A-4DB5-8EE3-999BD313FCBD}" dt="2020-05-31T07:00:25.537" v="4780"/>
          <ac:grpSpMkLst>
            <pc:docMk/>
            <pc:sldMk cId="363660693" sldId="352"/>
            <ac:grpSpMk id="113" creationId="{33E79D90-179C-4D02-8B61-E669200D8732}"/>
          </ac:grpSpMkLst>
        </pc:grpChg>
        <pc:grpChg chg="del mod">
          <ac:chgData name="仁園 呂" userId="eef67f80-1e14-4c90-a22b-aad4575b3ef9" providerId="ADAL" clId="{E007D48F-F65A-4DB5-8EE3-999BD313FCBD}" dt="2020-05-31T07:00:41.976" v="4813"/>
          <ac:grpSpMkLst>
            <pc:docMk/>
            <pc:sldMk cId="363660693" sldId="352"/>
            <ac:grpSpMk id="120" creationId="{492A9215-53C7-4476-9461-6B9ECB9C2011}"/>
          </ac:grpSpMkLst>
        </pc:grpChg>
        <pc:grpChg chg="del mod">
          <ac:chgData name="仁園 呂" userId="eef67f80-1e14-4c90-a22b-aad4575b3ef9" providerId="ADAL" clId="{E007D48F-F65A-4DB5-8EE3-999BD313FCBD}" dt="2020-05-31T07:00:41.976" v="4813"/>
          <ac:grpSpMkLst>
            <pc:docMk/>
            <pc:sldMk cId="363660693" sldId="352"/>
            <ac:grpSpMk id="121" creationId="{724D484D-A421-4EB1-88EF-58720DAFC43C}"/>
          </ac:grpSpMkLst>
        </pc:grpChg>
        <pc:grpChg chg="del mod">
          <ac:chgData name="仁園 呂" userId="eef67f80-1e14-4c90-a22b-aad4575b3ef9" providerId="ADAL" clId="{E007D48F-F65A-4DB5-8EE3-999BD313FCBD}" dt="2020-05-31T07:00:41.976" v="4813"/>
          <ac:grpSpMkLst>
            <pc:docMk/>
            <pc:sldMk cId="363660693" sldId="352"/>
            <ac:grpSpMk id="139" creationId="{4E43BAD9-1AE0-403B-9C81-FE1C51FAB2B6}"/>
          </ac:grpSpMkLst>
        </pc:grpChg>
        <pc:grpChg chg="del mod">
          <ac:chgData name="仁園 呂" userId="eef67f80-1e14-4c90-a22b-aad4575b3ef9" providerId="ADAL" clId="{E007D48F-F65A-4DB5-8EE3-999BD313FCBD}" dt="2020-05-31T07:00:41.976" v="4813"/>
          <ac:grpSpMkLst>
            <pc:docMk/>
            <pc:sldMk cId="363660693" sldId="352"/>
            <ac:grpSpMk id="140" creationId="{D2DCEC11-F7DE-4742-B94B-D2D5CFAAF226}"/>
          </ac:grpSpMkLst>
        </pc:grpChg>
        <pc:grpChg chg="mod">
          <ac:chgData name="仁園 呂" userId="eef67f80-1e14-4c90-a22b-aad4575b3ef9" providerId="ADAL" clId="{E007D48F-F65A-4DB5-8EE3-999BD313FCBD}" dt="2020-05-31T07:00:41.976" v="4813"/>
          <ac:grpSpMkLst>
            <pc:docMk/>
            <pc:sldMk cId="363660693" sldId="352"/>
            <ac:grpSpMk id="141" creationId="{978A4503-AC89-41E5-92AB-A89D2577BB06}"/>
          </ac:grpSpMkLst>
        </pc:grpChg>
        <pc:grpChg chg="mod">
          <ac:chgData name="仁園 呂" userId="eef67f80-1e14-4c90-a22b-aad4575b3ef9" providerId="ADAL" clId="{E007D48F-F65A-4DB5-8EE3-999BD313FCBD}" dt="2020-05-31T07:00:41.976" v="4813"/>
          <ac:grpSpMkLst>
            <pc:docMk/>
            <pc:sldMk cId="363660693" sldId="352"/>
            <ac:grpSpMk id="142" creationId="{1D582B46-49F8-4DB3-A0D2-AF98F0771D97}"/>
          </ac:grpSpMkLst>
        </pc:grpChg>
        <pc:grpChg chg="mod">
          <ac:chgData name="仁園 呂" userId="eef67f80-1e14-4c90-a22b-aad4575b3ef9" providerId="ADAL" clId="{E007D48F-F65A-4DB5-8EE3-999BD313FCBD}" dt="2020-05-31T07:00:48.820" v="4818"/>
          <ac:grpSpMkLst>
            <pc:docMk/>
            <pc:sldMk cId="363660693" sldId="352"/>
            <ac:grpSpMk id="147" creationId="{1346C130-901C-4D72-817C-7A01468EC5EB}"/>
          </ac:grpSpMkLst>
        </pc:grpChg>
        <pc:grpChg chg="mod">
          <ac:chgData name="仁園 呂" userId="eef67f80-1e14-4c90-a22b-aad4575b3ef9" providerId="ADAL" clId="{E007D48F-F65A-4DB5-8EE3-999BD313FCBD}" dt="2020-05-31T07:00:48.820" v="4818"/>
          <ac:grpSpMkLst>
            <pc:docMk/>
            <pc:sldMk cId="363660693" sldId="352"/>
            <ac:grpSpMk id="148" creationId="{6047D22E-B249-468E-BB61-4213C2771095}"/>
          </ac:grpSpMkLst>
        </pc:grpChg>
        <pc:grpChg chg="mod">
          <ac:chgData name="仁園 呂" userId="eef67f80-1e14-4c90-a22b-aad4575b3ef9" providerId="ADAL" clId="{E007D48F-F65A-4DB5-8EE3-999BD313FCBD}" dt="2020-05-31T07:00:51.639" v="4824"/>
          <ac:grpSpMkLst>
            <pc:docMk/>
            <pc:sldMk cId="363660693" sldId="352"/>
            <ac:grpSpMk id="154" creationId="{4F45431C-1B1B-4564-8AA0-BD68C6E6330D}"/>
          </ac:grpSpMkLst>
        </pc:grpChg>
        <pc:grpChg chg="mod">
          <ac:chgData name="仁園 呂" userId="eef67f80-1e14-4c90-a22b-aad4575b3ef9" providerId="ADAL" clId="{E007D48F-F65A-4DB5-8EE3-999BD313FCBD}" dt="2020-05-31T07:00:54.952" v="4828"/>
          <ac:grpSpMkLst>
            <pc:docMk/>
            <pc:sldMk cId="363660693" sldId="352"/>
            <ac:grpSpMk id="158" creationId="{DC3BFB51-20E2-44C6-A3BC-42B8F7F16D15}"/>
          </ac:grpSpMkLst>
        </pc:grpChg>
        <pc:grpChg chg="mod">
          <ac:chgData name="仁園 呂" userId="eef67f80-1e14-4c90-a22b-aad4575b3ef9" providerId="ADAL" clId="{E007D48F-F65A-4DB5-8EE3-999BD313FCBD}" dt="2020-05-31T07:00:57.210" v="4831"/>
          <ac:grpSpMkLst>
            <pc:docMk/>
            <pc:sldMk cId="363660693" sldId="352"/>
            <ac:grpSpMk id="161" creationId="{22A6E225-EBE6-4727-A66C-503E59DF9210}"/>
          </ac:grpSpMkLst>
        </pc:grpChg>
        <pc:grpChg chg="mod">
          <ac:chgData name="仁園 呂" userId="eef67f80-1e14-4c90-a22b-aad4575b3ef9" providerId="ADAL" clId="{E007D48F-F65A-4DB5-8EE3-999BD313FCBD}" dt="2020-05-31T07:00:58.887" v="4834"/>
          <ac:grpSpMkLst>
            <pc:docMk/>
            <pc:sldMk cId="363660693" sldId="352"/>
            <ac:grpSpMk id="164" creationId="{9FC76768-FC52-468A-81DB-FCD1A1137BC0}"/>
          </ac:grpSpMkLst>
        </pc:grpChg>
        <pc:grpChg chg="mod">
          <ac:chgData name="仁園 呂" userId="eef67f80-1e14-4c90-a22b-aad4575b3ef9" providerId="ADAL" clId="{E007D48F-F65A-4DB5-8EE3-999BD313FCBD}" dt="2020-05-31T07:01:13.238" v="4838"/>
          <ac:grpSpMkLst>
            <pc:docMk/>
            <pc:sldMk cId="363660693" sldId="352"/>
            <ac:grpSpMk id="168" creationId="{D564E5F4-25F9-4753-BF34-FC6E65F887B2}"/>
          </ac:grpSpMkLst>
        </pc:grpChg>
        <pc:grpChg chg="mod">
          <ac:chgData name="仁園 呂" userId="eef67f80-1e14-4c90-a22b-aad4575b3ef9" providerId="ADAL" clId="{E007D48F-F65A-4DB5-8EE3-999BD313FCBD}" dt="2020-05-31T07:01:16.827" v="4843"/>
          <ac:grpSpMkLst>
            <pc:docMk/>
            <pc:sldMk cId="363660693" sldId="352"/>
            <ac:grpSpMk id="173" creationId="{5984D8A4-EE5B-4F8A-9C27-2B0E659B2840}"/>
          </ac:grpSpMkLst>
        </pc:grpChg>
        <pc:grpChg chg="mod">
          <ac:chgData name="仁園 呂" userId="eef67f80-1e14-4c90-a22b-aad4575b3ef9" providerId="ADAL" clId="{E007D48F-F65A-4DB5-8EE3-999BD313FCBD}" dt="2020-05-31T07:01:25.969" v="4855"/>
          <ac:grpSpMkLst>
            <pc:docMk/>
            <pc:sldMk cId="363660693" sldId="352"/>
            <ac:grpSpMk id="185" creationId="{3C9CEFD9-DD6D-4DA5-84A2-1F271BE18F0E}"/>
          </ac:grpSpMkLst>
        </pc:grpChg>
        <pc:grpChg chg="mod">
          <ac:chgData name="仁園 呂" userId="eef67f80-1e14-4c90-a22b-aad4575b3ef9" providerId="ADAL" clId="{E007D48F-F65A-4DB5-8EE3-999BD313FCBD}" dt="2020-05-31T07:01:25.969" v="4855"/>
          <ac:grpSpMkLst>
            <pc:docMk/>
            <pc:sldMk cId="363660693" sldId="352"/>
            <ac:grpSpMk id="186" creationId="{412B6178-03CC-4475-989A-CC2A1302A90E}"/>
          </ac:grpSpMkLst>
        </pc:grpChg>
        <pc:grpChg chg="mod">
          <ac:chgData name="仁園 呂" userId="eef67f80-1e14-4c90-a22b-aad4575b3ef9" providerId="ADAL" clId="{E007D48F-F65A-4DB5-8EE3-999BD313FCBD}" dt="2020-05-31T07:02:09.611" v="4860"/>
          <ac:grpSpMkLst>
            <pc:docMk/>
            <pc:sldMk cId="363660693" sldId="352"/>
            <ac:grpSpMk id="191" creationId="{1C57FDB6-9710-4558-BE3E-D0B4392D29BB}"/>
          </ac:grpSpMkLst>
        </pc:grpChg>
        <pc:grpChg chg="mod">
          <ac:chgData name="仁園 呂" userId="eef67f80-1e14-4c90-a22b-aad4575b3ef9" providerId="ADAL" clId="{E007D48F-F65A-4DB5-8EE3-999BD313FCBD}" dt="2020-05-31T07:02:09.611" v="4860"/>
          <ac:grpSpMkLst>
            <pc:docMk/>
            <pc:sldMk cId="363660693" sldId="352"/>
            <ac:grpSpMk id="192" creationId="{D0DCF55A-8F72-439B-B967-F36A333248C2}"/>
          </ac:grpSpMkLst>
        </pc:grpChg>
        <pc:grpChg chg="mod">
          <ac:chgData name="仁園 呂" userId="eef67f80-1e14-4c90-a22b-aad4575b3ef9" providerId="ADAL" clId="{E007D48F-F65A-4DB5-8EE3-999BD313FCBD}" dt="2020-05-31T07:02:20.175" v="4867"/>
          <ac:grpSpMkLst>
            <pc:docMk/>
            <pc:sldMk cId="363660693" sldId="352"/>
            <ac:grpSpMk id="199" creationId="{F571F1E4-D237-427D-B029-386A65A2E495}"/>
          </ac:grpSpMkLst>
        </pc:grpChg>
        <pc:grpChg chg="mod">
          <ac:chgData name="仁園 呂" userId="eef67f80-1e14-4c90-a22b-aad4575b3ef9" providerId="ADAL" clId="{E007D48F-F65A-4DB5-8EE3-999BD313FCBD}" dt="2020-05-31T07:02:45.577" v="4870"/>
          <ac:grpSpMkLst>
            <pc:docMk/>
            <pc:sldMk cId="363660693" sldId="352"/>
            <ac:grpSpMk id="202" creationId="{F3F7F975-7AD9-418C-92E3-CFDFD6F5F120}"/>
          </ac:grpSpMkLst>
        </pc:grpChg>
        <pc:grpChg chg="del mod">
          <ac:chgData name="仁園 呂" userId="eef67f80-1e14-4c90-a22b-aad4575b3ef9" providerId="ADAL" clId="{E007D48F-F65A-4DB5-8EE3-999BD313FCBD}" dt="2020-05-31T07:02:58.088" v="4887"/>
          <ac:grpSpMkLst>
            <pc:docMk/>
            <pc:sldMk cId="363660693" sldId="352"/>
            <ac:grpSpMk id="215" creationId="{0056D78E-D4E0-421F-8D55-001BABF52DDC}"/>
          </ac:grpSpMkLst>
        </pc:grpChg>
        <pc:grpChg chg="mod">
          <ac:chgData name="仁園 呂" userId="eef67f80-1e14-4c90-a22b-aad4575b3ef9" providerId="ADAL" clId="{E007D48F-F65A-4DB5-8EE3-999BD313FCBD}" dt="2020-05-31T07:02:55.521" v="4883"/>
          <ac:grpSpMkLst>
            <pc:docMk/>
            <pc:sldMk cId="363660693" sldId="352"/>
            <ac:grpSpMk id="216" creationId="{A48E2866-032A-4D67-AF69-0DC3940A6583}"/>
          </ac:grpSpMkLst>
        </pc:grpChg>
        <pc:grpChg chg="mod">
          <ac:chgData name="仁園 呂" userId="eef67f80-1e14-4c90-a22b-aad4575b3ef9" providerId="ADAL" clId="{E007D48F-F65A-4DB5-8EE3-999BD313FCBD}" dt="2020-05-31T07:02:55.521" v="4883"/>
          <ac:grpSpMkLst>
            <pc:docMk/>
            <pc:sldMk cId="363660693" sldId="352"/>
            <ac:grpSpMk id="217" creationId="{5EE12BAB-456F-435C-8C16-A8C921370F52}"/>
          </ac:grpSpMkLst>
        </pc:grpChg>
        <pc:grpChg chg="mod">
          <ac:chgData name="仁園 呂" userId="eef67f80-1e14-4c90-a22b-aad4575b3ef9" providerId="ADAL" clId="{E007D48F-F65A-4DB5-8EE3-999BD313FCBD}" dt="2020-05-31T07:02:58.088" v="4887"/>
          <ac:grpSpMkLst>
            <pc:docMk/>
            <pc:sldMk cId="363660693" sldId="352"/>
            <ac:grpSpMk id="221" creationId="{55CDC898-669A-44A1-92C9-F0E7774A70F2}"/>
          </ac:grpSpMkLst>
        </pc:grpChg>
        <pc:grpChg chg="mod">
          <ac:chgData name="仁園 呂" userId="eef67f80-1e14-4c90-a22b-aad4575b3ef9" providerId="ADAL" clId="{E007D48F-F65A-4DB5-8EE3-999BD313FCBD}" dt="2020-05-31T07:02:59.952" v="4890"/>
          <ac:grpSpMkLst>
            <pc:docMk/>
            <pc:sldMk cId="363660693" sldId="352"/>
            <ac:grpSpMk id="224" creationId="{F2237618-71B0-4E0B-B5B3-00A781F4BDF5}"/>
          </ac:grpSpMkLst>
        </pc:grpChg>
        <pc:grpChg chg="mod">
          <ac:chgData name="仁園 呂" userId="eef67f80-1e14-4c90-a22b-aad4575b3ef9" providerId="ADAL" clId="{E007D48F-F65A-4DB5-8EE3-999BD313FCBD}" dt="2020-05-31T07:03:01.198" v="4893"/>
          <ac:grpSpMkLst>
            <pc:docMk/>
            <pc:sldMk cId="363660693" sldId="352"/>
            <ac:grpSpMk id="227" creationId="{177BE26F-5457-4174-BFF6-A16214CB2D89}"/>
          </ac:grpSpMkLst>
        </pc:grpChg>
        <pc:grpChg chg="mod">
          <ac:chgData name="仁園 呂" userId="eef67f80-1e14-4c90-a22b-aad4575b3ef9" providerId="ADAL" clId="{E007D48F-F65A-4DB5-8EE3-999BD313FCBD}" dt="2020-05-31T07:03:05.617" v="4897"/>
          <ac:grpSpMkLst>
            <pc:docMk/>
            <pc:sldMk cId="363660693" sldId="352"/>
            <ac:grpSpMk id="231" creationId="{3973ED89-624E-4BA3-A4AF-76CD06047B63}"/>
          </ac:grpSpMkLst>
        </pc:grpChg>
        <pc:inkChg chg="add del">
          <ac:chgData name="仁園 呂" userId="eef67f80-1e14-4c90-a22b-aad4575b3ef9" providerId="ADAL" clId="{E007D48F-F65A-4DB5-8EE3-999BD313FCBD}" dt="2020-05-31T06:56:18.353" v="4655"/>
          <ac:inkMkLst>
            <pc:docMk/>
            <pc:sldMk cId="363660693" sldId="352"/>
            <ac:inkMk id="6" creationId="{184BD7FC-D86C-44CE-8E7B-FBF4F9A126BD}"/>
          </ac:inkMkLst>
        </pc:inkChg>
        <pc:inkChg chg="add del">
          <ac:chgData name="仁園 呂" userId="eef67f80-1e14-4c90-a22b-aad4575b3ef9" providerId="ADAL" clId="{E007D48F-F65A-4DB5-8EE3-999BD313FCBD}" dt="2020-05-31T06:56:21.815" v="4657"/>
          <ac:inkMkLst>
            <pc:docMk/>
            <pc:sldMk cId="363660693" sldId="352"/>
            <ac:inkMk id="7" creationId="{D50D4741-0772-4CCF-BF4A-BF808E380499}"/>
          </ac:inkMkLst>
        </pc:inkChg>
        <pc:inkChg chg="add mod">
          <ac:chgData name="仁園 呂" userId="eef67f80-1e14-4c90-a22b-aad4575b3ef9" providerId="ADAL" clId="{E007D48F-F65A-4DB5-8EE3-999BD313FCBD}" dt="2020-05-31T07:00:03.539" v="4740"/>
          <ac:inkMkLst>
            <pc:docMk/>
            <pc:sldMk cId="363660693" sldId="352"/>
            <ac:inkMk id="8" creationId="{F07F44DB-2E50-436B-BF94-FC93B43558A8}"/>
          </ac:inkMkLst>
        </pc:inkChg>
        <pc:inkChg chg="add mod">
          <ac:chgData name="仁園 呂" userId="eef67f80-1e14-4c90-a22b-aad4575b3ef9" providerId="ADAL" clId="{E007D48F-F65A-4DB5-8EE3-999BD313FCBD}" dt="2020-05-31T07:00:03.539" v="4740"/>
          <ac:inkMkLst>
            <pc:docMk/>
            <pc:sldMk cId="363660693" sldId="352"/>
            <ac:inkMk id="9" creationId="{D639FBE0-DE12-47AE-AE51-3E4102D92DEA}"/>
          </ac:inkMkLst>
        </pc:inkChg>
        <pc:inkChg chg="add mod">
          <ac:chgData name="仁園 呂" userId="eef67f80-1e14-4c90-a22b-aad4575b3ef9" providerId="ADAL" clId="{E007D48F-F65A-4DB5-8EE3-999BD313FCBD}" dt="2020-05-31T07:00:03.539" v="4740"/>
          <ac:inkMkLst>
            <pc:docMk/>
            <pc:sldMk cId="363660693" sldId="352"/>
            <ac:inkMk id="11" creationId="{E2725DD3-4890-48EA-8F88-149EA5248D67}"/>
          </ac:inkMkLst>
        </pc:inkChg>
        <pc:inkChg chg="add mod">
          <ac:chgData name="仁園 呂" userId="eef67f80-1e14-4c90-a22b-aad4575b3ef9" providerId="ADAL" clId="{E007D48F-F65A-4DB5-8EE3-999BD313FCBD}" dt="2020-05-31T07:00:03.539" v="4740"/>
          <ac:inkMkLst>
            <pc:docMk/>
            <pc:sldMk cId="363660693" sldId="352"/>
            <ac:inkMk id="13" creationId="{8E235AC9-C366-4ECC-8F53-CB9186E09CEC}"/>
          </ac:inkMkLst>
        </pc:inkChg>
        <pc:inkChg chg="add mod">
          <ac:chgData name="仁園 呂" userId="eef67f80-1e14-4c90-a22b-aad4575b3ef9" providerId="ADAL" clId="{E007D48F-F65A-4DB5-8EE3-999BD313FCBD}" dt="2020-05-31T07:00:03.539" v="4740"/>
          <ac:inkMkLst>
            <pc:docMk/>
            <pc:sldMk cId="363660693" sldId="352"/>
            <ac:inkMk id="14" creationId="{16CCECE3-EBAB-49D6-8971-C69580CE9DDC}"/>
          </ac:inkMkLst>
        </pc:inkChg>
        <pc:inkChg chg="add mod">
          <ac:chgData name="仁園 呂" userId="eef67f80-1e14-4c90-a22b-aad4575b3ef9" providerId="ADAL" clId="{E007D48F-F65A-4DB5-8EE3-999BD313FCBD}" dt="2020-05-31T07:00:03.539" v="4740"/>
          <ac:inkMkLst>
            <pc:docMk/>
            <pc:sldMk cId="363660693" sldId="352"/>
            <ac:inkMk id="15" creationId="{9AEB10B1-F08F-4562-908B-B995CDD8F51A}"/>
          </ac:inkMkLst>
        </pc:inkChg>
        <pc:inkChg chg="add mod">
          <ac:chgData name="仁園 呂" userId="eef67f80-1e14-4c90-a22b-aad4575b3ef9" providerId="ADAL" clId="{E007D48F-F65A-4DB5-8EE3-999BD313FCBD}" dt="2020-05-31T07:00:03.539" v="4740"/>
          <ac:inkMkLst>
            <pc:docMk/>
            <pc:sldMk cId="363660693" sldId="352"/>
            <ac:inkMk id="16" creationId="{10EC98F3-8795-49C1-9239-E8BAE2C64336}"/>
          </ac:inkMkLst>
        </pc:inkChg>
        <pc:inkChg chg="add mod">
          <ac:chgData name="仁園 呂" userId="eef67f80-1e14-4c90-a22b-aad4575b3ef9" providerId="ADAL" clId="{E007D48F-F65A-4DB5-8EE3-999BD313FCBD}" dt="2020-05-31T07:00:03.539" v="4740"/>
          <ac:inkMkLst>
            <pc:docMk/>
            <pc:sldMk cId="363660693" sldId="352"/>
            <ac:inkMk id="17" creationId="{779FF452-7AB1-4EFC-818B-916BA2BA6451}"/>
          </ac:inkMkLst>
        </pc:inkChg>
        <pc:inkChg chg="add mod">
          <ac:chgData name="仁園 呂" userId="eef67f80-1e14-4c90-a22b-aad4575b3ef9" providerId="ADAL" clId="{E007D48F-F65A-4DB5-8EE3-999BD313FCBD}" dt="2020-05-31T07:00:03.539" v="4740"/>
          <ac:inkMkLst>
            <pc:docMk/>
            <pc:sldMk cId="363660693" sldId="352"/>
            <ac:inkMk id="18" creationId="{7C7E863F-58F3-4BA3-BD30-87F30A2CD312}"/>
          </ac:inkMkLst>
        </pc:inkChg>
        <pc:inkChg chg="add mod">
          <ac:chgData name="仁園 呂" userId="eef67f80-1e14-4c90-a22b-aad4575b3ef9" providerId="ADAL" clId="{E007D48F-F65A-4DB5-8EE3-999BD313FCBD}" dt="2020-05-31T06:57:22.127" v="4686"/>
          <ac:inkMkLst>
            <pc:docMk/>
            <pc:sldMk cId="363660693" sldId="352"/>
            <ac:inkMk id="20" creationId="{07E38638-8780-4110-9903-5673CC3414F4}"/>
          </ac:inkMkLst>
        </pc:inkChg>
        <pc:inkChg chg="add">
          <ac:chgData name="仁園 呂" userId="eef67f80-1e14-4c90-a22b-aad4575b3ef9" providerId="ADAL" clId="{E007D48F-F65A-4DB5-8EE3-999BD313FCBD}" dt="2020-05-31T06:56:51.565" v="4672" actId="9405"/>
          <ac:inkMkLst>
            <pc:docMk/>
            <pc:sldMk cId="363660693" sldId="352"/>
            <ac:inkMk id="22" creationId="{854E022B-E5E6-4DDC-BADE-9D6538FDFCA6}"/>
          </ac:inkMkLst>
        </pc:inkChg>
        <pc:inkChg chg="add">
          <ac:chgData name="仁園 呂" userId="eef67f80-1e14-4c90-a22b-aad4575b3ef9" providerId="ADAL" clId="{E007D48F-F65A-4DB5-8EE3-999BD313FCBD}" dt="2020-05-31T06:56:54.947" v="4673" actId="9405"/>
          <ac:inkMkLst>
            <pc:docMk/>
            <pc:sldMk cId="363660693" sldId="352"/>
            <ac:inkMk id="23" creationId="{ED738C7B-A33E-49A7-9A09-4FAA0DDCEBAC}"/>
          </ac:inkMkLst>
        </pc:inkChg>
        <pc:inkChg chg="add">
          <ac:chgData name="仁園 呂" userId="eef67f80-1e14-4c90-a22b-aad4575b3ef9" providerId="ADAL" clId="{E007D48F-F65A-4DB5-8EE3-999BD313FCBD}" dt="2020-05-31T06:57:01.566" v="4674" actId="9405"/>
          <ac:inkMkLst>
            <pc:docMk/>
            <pc:sldMk cId="363660693" sldId="352"/>
            <ac:inkMk id="24" creationId="{E0E3D0D5-D575-4FD4-8624-2A39A1B96509}"/>
          </ac:inkMkLst>
        </pc:inkChg>
        <pc:inkChg chg="add mod">
          <ac:chgData name="仁園 呂" userId="eef67f80-1e14-4c90-a22b-aad4575b3ef9" providerId="ADAL" clId="{E007D48F-F65A-4DB5-8EE3-999BD313FCBD}" dt="2020-05-31T06:57:12.826" v="4681"/>
          <ac:inkMkLst>
            <pc:docMk/>
            <pc:sldMk cId="363660693" sldId="352"/>
            <ac:inkMk id="25" creationId="{1D936B3B-A284-4DAD-829C-F4BDB225BAFF}"/>
          </ac:inkMkLst>
        </pc:inkChg>
        <pc:inkChg chg="add mod">
          <ac:chgData name="仁園 呂" userId="eef67f80-1e14-4c90-a22b-aad4575b3ef9" providerId="ADAL" clId="{E007D48F-F65A-4DB5-8EE3-999BD313FCBD}" dt="2020-05-31T06:57:12.826" v="4681"/>
          <ac:inkMkLst>
            <pc:docMk/>
            <pc:sldMk cId="363660693" sldId="352"/>
            <ac:inkMk id="26" creationId="{649BCFCA-8528-4563-B513-ECDEC3C60EE9}"/>
          </ac:inkMkLst>
        </pc:inkChg>
        <pc:inkChg chg="add mod">
          <ac:chgData name="仁園 呂" userId="eef67f80-1e14-4c90-a22b-aad4575b3ef9" providerId="ADAL" clId="{E007D48F-F65A-4DB5-8EE3-999BD313FCBD}" dt="2020-05-31T06:57:12.826" v="4681"/>
          <ac:inkMkLst>
            <pc:docMk/>
            <pc:sldMk cId="363660693" sldId="352"/>
            <ac:inkMk id="27" creationId="{DCFD6F0F-B416-4A78-A7A9-7A810ADAF1DC}"/>
          </ac:inkMkLst>
        </pc:inkChg>
        <pc:inkChg chg="add mod">
          <ac:chgData name="仁園 呂" userId="eef67f80-1e14-4c90-a22b-aad4575b3ef9" providerId="ADAL" clId="{E007D48F-F65A-4DB5-8EE3-999BD313FCBD}" dt="2020-05-31T06:57:12.826" v="4681"/>
          <ac:inkMkLst>
            <pc:docMk/>
            <pc:sldMk cId="363660693" sldId="352"/>
            <ac:inkMk id="28" creationId="{8FEAAE0C-499F-4EB5-8BEF-01620A576BEB}"/>
          </ac:inkMkLst>
        </pc:inkChg>
        <pc:inkChg chg="add mod">
          <ac:chgData name="仁園 呂" userId="eef67f80-1e14-4c90-a22b-aad4575b3ef9" providerId="ADAL" clId="{E007D48F-F65A-4DB5-8EE3-999BD313FCBD}" dt="2020-05-31T06:57:12.826" v="4681"/>
          <ac:inkMkLst>
            <pc:docMk/>
            <pc:sldMk cId="363660693" sldId="352"/>
            <ac:inkMk id="29" creationId="{EC1665F8-8F3A-45C1-9639-E1B9DB3D9C5D}"/>
          </ac:inkMkLst>
        </pc:inkChg>
        <pc:inkChg chg="add mod">
          <ac:chgData name="仁園 呂" userId="eef67f80-1e14-4c90-a22b-aad4575b3ef9" providerId="ADAL" clId="{E007D48F-F65A-4DB5-8EE3-999BD313FCBD}" dt="2020-05-31T06:57:12.826" v="4681"/>
          <ac:inkMkLst>
            <pc:docMk/>
            <pc:sldMk cId="363660693" sldId="352"/>
            <ac:inkMk id="30" creationId="{83A4E56C-1B2B-4FB4-AFED-9758E76B782C}"/>
          </ac:inkMkLst>
        </pc:inkChg>
        <pc:inkChg chg="add mod">
          <ac:chgData name="仁園 呂" userId="eef67f80-1e14-4c90-a22b-aad4575b3ef9" providerId="ADAL" clId="{E007D48F-F65A-4DB5-8EE3-999BD313FCBD}" dt="2020-05-31T06:57:18.251" v="4684"/>
          <ac:inkMkLst>
            <pc:docMk/>
            <pc:sldMk cId="363660693" sldId="352"/>
            <ac:inkMk id="32" creationId="{C4D9C324-9FA5-471A-B7A9-7DBE2B753956}"/>
          </ac:inkMkLst>
        </pc:inkChg>
        <pc:inkChg chg="add mod">
          <ac:chgData name="仁園 呂" userId="eef67f80-1e14-4c90-a22b-aad4575b3ef9" providerId="ADAL" clId="{E007D48F-F65A-4DB5-8EE3-999BD313FCBD}" dt="2020-05-31T06:57:18.251" v="4684"/>
          <ac:inkMkLst>
            <pc:docMk/>
            <pc:sldMk cId="363660693" sldId="352"/>
            <ac:inkMk id="33" creationId="{A2E8D550-DC6F-4444-87BA-2CE0FD817135}"/>
          </ac:inkMkLst>
        </pc:inkChg>
        <pc:inkChg chg="add mod">
          <ac:chgData name="仁園 呂" userId="eef67f80-1e14-4c90-a22b-aad4575b3ef9" providerId="ADAL" clId="{E007D48F-F65A-4DB5-8EE3-999BD313FCBD}" dt="2020-05-31T07:00:03.539" v="4740"/>
          <ac:inkMkLst>
            <pc:docMk/>
            <pc:sldMk cId="363660693" sldId="352"/>
            <ac:inkMk id="35" creationId="{3A8D1142-C8B8-48AC-88C3-93A120A0B716}"/>
          </ac:inkMkLst>
        </pc:inkChg>
        <pc:inkChg chg="add del mod">
          <ac:chgData name="仁園 呂" userId="eef67f80-1e14-4c90-a22b-aad4575b3ef9" providerId="ADAL" clId="{E007D48F-F65A-4DB5-8EE3-999BD313FCBD}" dt="2020-05-31T06:58:31.579" v="4721"/>
          <ac:inkMkLst>
            <pc:docMk/>
            <pc:sldMk cId="363660693" sldId="352"/>
            <ac:inkMk id="37" creationId="{6DD8F3C5-0529-4275-9598-2ADDCA9454E6}"/>
          </ac:inkMkLst>
        </pc:inkChg>
        <pc:inkChg chg="add del mod">
          <ac:chgData name="仁園 呂" userId="eef67f80-1e14-4c90-a22b-aad4575b3ef9" providerId="ADAL" clId="{E007D48F-F65A-4DB5-8EE3-999BD313FCBD}" dt="2020-05-31T06:58:31.580" v="4724"/>
          <ac:inkMkLst>
            <pc:docMk/>
            <pc:sldMk cId="363660693" sldId="352"/>
            <ac:inkMk id="38" creationId="{A01372BF-2006-437A-8778-A1ABAFB82E5B}"/>
          </ac:inkMkLst>
        </pc:inkChg>
        <pc:inkChg chg="add del mod">
          <ac:chgData name="仁園 呂" userId="eef67f80-1e14-4c90-a22b-aad4575b3ef9" providerId="ADAL" clId="{E007D48F-F65A-4DB5-8EE3-999BD313FCBD}" dt="2020-05-31T06:58:31.579" v="4720"/>
          <ac:inkMkLst>
            <pc:docMk/>
            <pc:sldMk cId="363660693" sldId="352"/>
            <ac:inkMk id="39" creationId="{B7794E84-9F1E-4ED7-88C0-03B1B14A996E}"/>
          </ac:inkMkLst>
        </pc:inkChg>
        <pc:inkChg chg="add del mod">
          <ac:chgData name="仁園 呂" userId="eef67f80-1e14-4c90-a22b-aad4575b3ef9" providerId="ADAL" clId="{E007D48F-F65A-4DB5-8EE3-999BD313FCBD}" dt="2020-05-31T06:58:31.579" v="4722"/>
          <ac:inkMkLst>
            <pc:docMk/>
            <pc:sldMk cId="363660693" sldId="352"/>
            <ac:inkMk id="41" creationId="{ECF797C5-8D4C-4C0B-A5D7-B480C9112FE3}"/>
          </ac:inkMkLst>
        </pc:inkChg>
        <pc:inkChg chg="add del mod">
          <ac:chgData name="仁園 呂" userId="eef67f80-1e14-4c90-a22b-aad4575b3ef9" providerId="ADAL" clId="{E007D48F-F65A-4DB5-8EE3-999BD313FCBD}" dt="2020-05-31T06:58:31.579" v="4723"/>
          <ac:inkMkLst>
            <pc:docMk/>
            <pc:sldMk cId="363660693" sldId="352"/>
            <ac:inkMk id="42" creationId="{46EA2B32-C91F-4FED-8B4E-31D586F80C3B}"/>
          </ac:inkMkLst>
        </pc:inkChg>
        <pc:inkChg chg="add mod">
          <ac:chgData name="仁園 呂" userId="eef67f80-1e14-4c90-a22b-aad4575b3ef9" providerId="ADAL" clId="{E007D48F-F65A-4DB5-8EE3-999BD313FCBD}" dt="2020-05-31T06:58:16.556" v="4705"/>
          <ac:inkMkLst>
            <pc:docMk/>
            <pc:sldMk cId="363660693" sldId="352"/>
            <ac:inkMk id="44" creationId="{DBE8A815-F1AF-4EF5-9CD8-3368D3F17DC4}"/>
          </ac:inkMkLst>
        </pc:inkChg>
        <pc:inkChg chg="add mod">
          <ac:chgData name="仁園 呂" userId="eef67f80-1e14-4c90-a22b-aad4575b3ef9" providerId="ADAL" clId="{E007D48F-F65A-4DB5-8EE3-999BD313FCBD}" dt="2020-05-31T06:58:16.556" v="4705"/>
          <ac:inkMkLst>
            <pc:docMk/>
            <pc:sldMk cId="363660693" sldId="352"/>
            <ac:inkMk id="45" creationId="{1EE170A9-6EE2-4EA9-AB98-0AE8BE54D3F0}"/>
          </ac:inkMkLst>
        </pc:inkChg>
        <pc:inkChg chg="add mod">
          <ac:chgData name="仁園 呂" userId="eef67f80-1e14-4c90-a22b-aad4575b3ef9" providerId="ADAL" clId="{E007D48F-F65A-4DB5-8EE3-999BD313FCBD}" dt="2020-05-31T06:58:16.556" v="4705"/>
          <ac:inkMkLst>
            <pc:docMk/>
            <pc:sldMk cId="363660693" sldId="352"/>
            <ac:inkMk id="46" creationId="{BD867D85-FD4F-49FD-A33B-A4B2B2AF5791}"/>
          </ac:inkMkLst>
        </pc:inkChg>
        <pc:inkChg chg="add mod">
          <ac:chgData name="仁園 呂" userId="eef67f80-1e14-4c90-a22b-aad4575b3ef9" providerId="ADAL" clId="{E007D48F-F65A-4DB5-8EE3-999BD313FCBD}" dt="2020-05-31T06:58:16.556" v="4705"/>
          <ac:inkMkLst>
            <pc:docMk/>
            <pc:sldMk cId="363660693" sldId="352"/>
            <ac:inkMk id="47" creationId="{C5CADD7F-58C2-444F-977E-FD8EFE819660}"/>
          </ac:inkMkLst>
        </pc:inkChg>
        <pc:inkChg chg="add mod">
          <ac:chgData name="仁園 呂" userId="eef67f80-1e14-4c90-a22b-aad4575b3ef9" providerId="ADAL" clId="{E007D48F-F65A-4DB5-8EE3-999BD313FCBD}" dt="2020-05-31T06:58:16.556" v="4705"/>
          <ac:inkMkLst>
            <pc:docMk/>
            <pc:sldMk cId="363660693" sldId="352"/>
            <ac:inkMk id="48" creationId="{E3556E5C-9ED1-4CA1-B029-1A9BD46A0DC6}"/>
          </ac:inkMkLst>
        </pc:inkChg>
        <pc:inkChg chg="add mod">
          <ac:chgData name="仁園 呂" userId="eef67f80-1e14-4c90-a22b-aad4575b3ef9" providerId="ADAL" clId="{E007D48F-F65A-4DB5-8EE3-999BD313FCBD}" dt="2020-05-31T06:58:16.556" v="4705"/>
          <ac:inkMkLst>
            <pc:docMk/>
            <pc:sldMk cId="363660693" sldId="352"/>
            <ac:inkMk id="49" creationId="{2982A41D-4518-4064-ABD5-25AAD60FE6A3}"/>
          </ac:inkMkLst>
        </pc:inkChg>
        <pc:inkChg chg="add mod">
          <ac:chgData name="仁園 呂" userId="eef67f80-1e14-4c90-a22b-aad4575b3ef9" providerId="ADAL" clId="{E007D48F-F65A-4DB5-8EE3-999BD313FCBD}" dt="2020-05-31T06:58:16.556" v="4705"/>
          <ac:inkMkLst>
            <pc:docMk/>
            <pc:sldMk cId="363660693" sldId="352"/>
            <ac:inkMk id="50" creationId="{514BB562-2410-44E4-989E-ECAD15CD40FD}"/>
          </ac:inkMkLst>
        </pc:inkChg>
        <pc:inkChg chg="add mod">
          <ac:chgData name="仁園 呂" userId="eef67f80-1e14-4c90-a22b-aad4575b3ef9" providerId="ADAL" clId="{E007D48F-F65A-4DB5-8EE3-999BD313FCBD}" dt="2020-05-31T06:58:16.556" v="4705"/>
          <ac:inkMkLst>
            <pc:docMk/>
            <pc:sldMk cId="363660693" sldId="352"/>
            <ac:inkMk id="51" creationId="{9238DEDF-164D-49B7-90A2-49EFC781FB5D}"/>
          </ac:inkMkLst>
        </pc:inkChg>
        <pc:inkChg chg="add mod">
          <ac:chgData name="仁園 呂" userId="eef67f80-1e14-4c90-a22b-aad4575b3ef9" providerId="ADAL" clId="{E007D48F-F65A-4DB5-8EE3-999BD313FCBD}" dt="2020-05-31T06:58:16.556" v="4705"/>
          <ac:inkMkLst>
            <pc:docMk/>
            <pc:sldMk cId="363660693" sldId="352"/>
            <ac:inkMk id="52" creationId="{7C6F2968-74C8-4CE2-8542-92C5E147B1C4}"/>
          </ac:inkMkLst>
        </pc:inkChg>
        <pc:inkChg chg="add mod">
          <ac:chgData name="仁園 呂" userId="eef67f80-1e14-4c90-a22b-aad4575b3ef9" providerId="ADAL" clId="{E007D48F-F65A-4DB5-8EE3-999BD313FCBD}" dt="2020-05-31T06:58:16.556" v="4705"/>
          <ac:inkMkLst>
            <pc:docMk/>
            <pc:sldMk cId="363660693" sldId="352"/>
            <ac:inkMk id="53" creationId="{F4B5F459-5767-41A8-9894-610121218C60}"/>
          </ac:inkMkLst>
        </pc:inkChg>
        <pc:inkChg chg="add mod">
          <ac:chgData name="仁園 呂" userId="eef67f80-1e14-4c90-a22b-aad4575b3ef9" providerId="ADAL" clId="{E007D48F-F65A-4DB5-8EE3-999BD313FCBD}" dt="2020-05-31T06:58:16.556" v="4705"/>
          <ac:inkMkLst>
            <pc:docMk/>
            <pc:sldMk cId="363660693" sldId="352"/>
            <ac:inkMk id="54" creationId="{F273E149-3D56-4206-9AAC-6D8DC73DEE6D}"/>
          </ac:inkMkLst>
        </pc:inkChg>
        <pc:inkChg chg="add mod">
          <ac:chgData name="仁園 呂" userId="eef67f80-1e14-4c90-a22b-aad4575b3ef9" providerId="ADAL" clId="{E007D48F-F65A-4DB5-8EE3-999BD313FCBD}" dt="2020-05-31T06:58:28.002" v="4719"/>
          <ac:inkMkLst>
            <pc:docMk/>
            <pc:sldMk cId="363660693" sldId="352"/>
            <ac:inkMk id="56" creationId="{6B8E65A6-4160-49A6-BDE3-D113A157E3E0}"/>
          </ac:inkMkLst>
        </pc:inkChg>
        <pc:inkChg chg="add mod">
          <ac:chgData name="仁園 呂" userId="eef67f80-1e14-4c90-a22b-aad4575b3ef9" providerId="ADAL" clId="{E007D48F-F65A-4DB5-8EE3-999BD313FCBD}" dt="2020-05-31T06:58:28.002" v="4719"/>
          <ac:inkMkLst>
            <pc:docMk/>
            <pc:sldMk cId="363660693" sldId="352"/>
            <ac:inkMk id="57" creationId="{18B7BBD1-A40B-40EB-875D-D0CA015C4B1D}"/>
          </ac:inkMkLst>
        </pc:inkChg>
        <pc:inkChg chg="add mod">
          <ac:chgData name="仁園 呂" userId="eef67f80-1e14-4c90-a22b-aad4575b3ef9" providerId="ADAL" clId="{E007D48F-F65A-4DB5-8EE3-999BD313FCBD}" dt="2020-05-31T06:58:28.002" v="4719"/>
          <ac:inkMkLst>
            <pc:docMk/>
            <pc:sldMk cId="363660693" sldId="352"/>
            <ac:inkMk id="58" creationId="{F1B375AB-A04F-4715-AFCA-A3587AB1DF53}"/>
          </ac:inkMkLst>
        </pc:inkChg>
        <pc:inkChg chg="add mod">
          <ac:chgData name="仁園 呂" userId="eef67f80-1e14-4c90-a22b-aad4575b3ef9" providerId="ADAL" clId="{E007D48F-F65A-4DB5-8EE3-999BD313FCBD}" dt="2020-05-31T06:58:28.002" v="4719"/>
          <ac:inkMkLst>
            <pc:docMk/>
            <pc:sldMk cId="363660693" sldId="352"/>
            <ac:inkMk id="59" creationId="{ECE84003-3F7A-47B4-97F6-7B4B66ADCD7F}"/>
          </ac:inkMkLst>
        </pc:inkChg>
        <pc:inkChg chg="add mod">
          <ac:chgData name="仁園 呂" userId="eef67f80-1e14-4c90-a22b-aad4575b3ef9" providerId="ADAL" clId="{E007D48F-F65A-4DB5-8EE3-999BD313FCBD}" dt="2020-05-31T06:58:28.002" v="4719"/>
          <ac:inkMkLst>
            <pc:docMk/>
            <pc:sldMk cId="363660693" sldId="352"/>
            <ac:inkMk id="60" creationId="{09952158-DA75-4E31-9D88-78CB2A4A7933}"/>
          </ac:inkMkLst>
        </pc:inkChg>
        <pc:inkChg chg="add mod">
          <ac:chgData name="仁園 呂" userId="eef67f80-1e14-4c90-a22b-aad4575b3ef9" providerId="ADAL" clId="{E007D48F-F65A-4DB5-8EE3-999BD313FCBD}" dt="2020-05-31T06:58:28.002" v="4719"/>
          <ac:inkMkLst>
            <pc:docMk/>
            <pc:sldMk cId="363660693" sldId="352"/>
            <ac:inkMk id="61" creationId="{3F4DBF95-A571-43AA-AB2D-E3492CCB9D45}"/>
          </ac:inkMkLst>
        </pc:inkChg>
        <pc:inkChg chg="add mod">
          <ac:chgData name="仁園 呂" userId="eef67f80-1e14-4c90-a22b-aad4575b3ef9" providerId="ADAL" clId="{E007D48F-F65A-4DB5-8EE3-999BD313FCBD}" dt="2020-05-31T06:58:28.002" v="4719"/>
          <ac:inkMkLst>
            <pc:docMk/>
            <pc:sldMk cId="363660693" sldId="352"/>
            <ac:inkMk id="63" creationId="{63B5A969-E584-4987-AAAF-BCDB2FB3DEA7}"/>
          </ac:inkMkLst>
        </pc:inkChg>
        <pc:inkChg chg="add mod">
          <ac:chgData name="仁園 呂" userId="eef67f80-1e14-4c90-a22b-aad4575b3ef9" providerId="ADAL" clId="{E007D48F-F65A-4DB5-8EE3-999BD313FCBD}" dt="2020-05-31T06:58:28.002" v="4719"/>
          <ac:inkMkLst>
            <pc:docMk/>
            <pc:sldMk cId="363660693" sldId="352"/>
            <ac:inkMk id="64" creationId="{84B9A356-AF2D-44B2-A0F3-55B1AA82E613}"/>
          </ac:inkMkLst>
        </pc:inkChg>
        <pc:inkChg chg="add mod">
          <ac:chgData name="仁園 呂" userId="eef67f80-1e14-4c90-a22b-aad4575b3ef9" providerId="ADAL" clId="{E007D48F-F65A-4DB5-8EE3-999BD313FCBD}" dt="2020-05-31T06:58:28.002" v="4719"/>
          <ac:inkMkLst>
            <pc:docMk/>
            <pc:sldMk cId="363660693" sldId="352"/>
            <ac:inkMk id="65" creationId="{A802A17C-0A06-436D-ADDE-21CA11891339}"/>
          </ac:inkMkLst>
        </pc:inkChg>
        <pc:inkChg chg="add mod">
          <ac:chgData name="仁園 呂" userId="eef67f80-1e14-4c90-a22b-aad4575b3ef9" providerId="ADAL" clId="{E007D48F-F65A-4DB5-8EE3-999BD313FCBD}" dt="2020-05-31T06:58:28.002" v="4719"/>
          <ac:inkMkLst>
            <pc:docMk/>
            <pc:sldMk cId="363660693" sldId="352"/>
            <ac:inkMk id="66" creationId="{E471477D-3FDB-4618-913F-9E57519C7E53}"/>
          </ac:inkMkLst>
        </pc:inkChg>
        <pc:inkChg chg="add mod">
          <ac:chgData name="仁園 呂" userId="eef67f80-1e14-4c90-a22b-aad4575b3ef9" providerId="ADAL" clId="{E007D48F-F65A-4DB5-8EE3-999BD313FCBD}" dt="2020-05-31T06:58:28.002" v="4719"/>
          <ac:inkMkLst>
            <pc:docMk/>
            <pc:sldMk cId="363660693" sldId="352"/>
            <ac:inkMk id="67" creationId="{5C84EFBF-9050-418F-A65A-6F5FB022654E}"/>
          </ac:inkMkLst>
        </pc:inkChg>
        <pc:inkChg chg="add mod">
          <ac:chgData name="仁園 呂" userId="eef67f80-1e14-4c90-a22b-aad4575b3ef9" providerId="ADAL" clId="{E007D48F-F65A-4DB5-8EE3-999BD313FCBD}" dt="2020-05-31T06:58:28.002" v="4719"/>
          <ac:inkMkLst>
            <pc:docMk/>
            <pc:sldMk cId="363660693" sldId="352"/>
            <ac:inkMk id="68" creationId="{00EBF9C0-1378-486A-AF95-48D4C69C01A5}"/>
          </ac:inkMkLst>
        </pc:inkChg>
        <pc:inkChg chg="add mod">
          <ac:chgData name="仁園 呂" userId="eef67f80-1e14-4c90-a22b-aad4575b3ef9" providerId="ADAL" clId="{E007D48F-F65A-4DB5-8EE3-999BD313FCBD}" dt="2020-05-31T06:58:36.915" v="4731"/>
          <ac:inkMkLst>
            <pc:docMk/>
            <pc:sldMk cId="363660693" sldId="352"/>
            <ac:inkMk id="71" creationId="{91439528-5207-4C88-B71E-362358AE093A}"/>
          </ac:inkMkLst>
        </pc:inkChg>
        <pc:inkChg chg="add mod">
          <ac:chgData name="仁園 呂" userId="eef67f80-1e14-4c90-a22b-aad4575b3ef9" providerId="ADAL" clId="{E007D48F-F65A-4DB5-8EE3-999BD313FCBD}" dt="2020-05-31T06:58:36.915" v="4731"/>
          <ac:inkMkLst>
            <pc:docMk/>
            <pc:sldMk cId="363660693" sldId="352"/>
            <ac:inkMk id="72" creationId="{98B6C00A-41CF-459B-875F-5F2FF14FFB4A}"/>
          </ac:inkMkLst>
        </pc:inkChg>
        <pc:inkChg chg="add mod">
          <ac:chgData name="仁園 呂" userId="eef67f80-1e14-4c90-a22b-aad4575b3ef9" providerId="ADAL" clId="{E007D48F-F65A-4DB5-8EE3-999BD313FCBD}" dt="2020-05-31T06:58:36.915" v="4731"/>
          <ac:inkMkLst>
            <pc:docMk/>
            <pc:sldMk cId="363660693" sldId="352"/>
            <ac:inkMk id="74" creationId="{81A06D85-F786-4982-A79C-CBD8F14ADBA9}"/>
          </ac:inkMkLst>
        </pc:inkChg>
        <pc:inkChg chg="add mod">
          <ac:chgData name="仁園 呂" userId="eef67f80-1e14-4c90-a22b-aad4575b3ef9" providerId="ADAL" clId="{E007D48F-F65A-4DB5-8EE3-999BD313FCBD}" dt="2020-05-31T06:58:36.915" v="4731"/>
          <ac:inkMkLst>
            <pc:docMk/>
            <pc:sldMk cId="363660693" sldId="352"/>
            <ac:inkMk id="75" creationId="{0BD23D92-571B-4E8C-8939-12D5F02AF837}"/>
          </ac:inkMkLst>
        </pc:inkChg>
        <pc:inkChg chg="add mod">
          <ac:chgData name="仁園 呂" userId="eef67f80-1e14-4c90-a22b-aad4575b3ef9" providerId="ADAL" clId="{E007D48F-F65A-4DB5-8EE3-999BD313FCBD}" dt="2020-05-31T06:58:36.915" v="4731"/>
          <ac:inkMkLst>
            <pc:docMk/>
            <pc:sldMk cId="363660693" sldId="352"/>
            <ac:inkMk id="76" creationId="{AE0273CB-5236-4E4B-9E68-815F99C2BEC3}"/>
          </ac:inkMkLst>
        </pc:inkChg>
        <pc:inkChg chg="add mod">
          <ac:chgData name="仁園 呂" userId="eef67f80-1e14-4c90-a22b-aad4575b3ef9" providerId="ADAL" clId="{E007D48F-F65A-4DB5-8EE3-999BD313FCBD}" dt="2020-05-31T06:59:40.853" v="4738"/>
          <ac:inkMkLst>
            <pc:docMk/>
            <pc:sldMk cId="363660693" sldId="352"/>
            <ac:inkMk id="78" creationId="{6810BFBA-848F-49B3-AC5A-D8B04E7C0E4D}"/>
          </ac:inkMkLst>
        </pc:inkChg>
        <pc:inkChg chg="add mod">
          <ac:chgData name="仁園 呂" userId="eef67f80-1e14-4c90-a22b-aad4575b3ef9" providerId="ADAL" clId="{E007D48F-F65A-4DB5-8EE3-999BD313FCBD}" dt="2020-05-31T06:59:40.853" v="4738"/>
          <ac:inkMkLst>
            <pc:docMk/>
            <pc:sldMk cId="363660693" sldId="352"/>
            <ac:inkMk id="79" creationId="{DF0B9E53-68A3-46BF-A38A-865F3B94219B}"/>
          </ac:inkMkLst>
        </pc:inkChg>
        <pc:inkChg chg="add mod">
          <ac:chgData name="仁園 呂" userId="eef67f80-1e14-4c90-a22b-aad4575b3ef9" providerId="ADAL" clId="{E007D48F-F65A-4DB5-8EE3-999BD313FCBD}" dt="2020-05-31T06:59:40.853" v="4738"/>
          <ac:inkMkLst>
            <pc:docMk/>
            <pc:sldMk cId="363660693" sldId="352"/>
            <ac:inkMk id="80" creationId="{381FC0D5-448E-4127-86BC-BB7C2A68DE08}"/>
          </ac:inkMkLst>
        </pc:inkChg>
        <pc:inkChg chg="add mod">
          <ac:chgData name="仁園 呂" userId="eef67f80-1e14-4c90-a22b-aad4575b3ef9" providerId="ADAL" clId="{E007D48F-F65A-4DB5-8EE3-999BD313FCBD}" dt="2020-05-31T06:59:40.853" v="4738"/>
          <ac:inkMkLst>
            <pc:docMk/>
            <pc:sldMk cId="363660693" sldId="352"/>
            <ac:inkMk id="81" creationId="{A62FDA9B-78B2-4415-A206-E89FAE870492}"/>
          </ac:inkMkLst>
        </pc:inkChg>
        <pc:inkChg chg="add mod">
          <ac:chgData name="仁園 呂" userId="eef67f80-1e14-4c90-a22b-aad4575b3ef9" providerId="ADAL" clId="{E007D48F-F65A-4DB5-8EE3-999BD313FCBD}" dt="2020-05-31T06:59:40.853" v="4738"/>
          <ac:inkMkLst>
            <pc:docMk/>
            <pc:sldMk cId="363660693" sldId="352"/>
            <ac:inkMk id="82" creationId="{4DA22013-3B93-4537-A912-71DC92E4E5CF}"/>
          </ac:inkMkLst>
        </pc:inkChg>
        <pc:inkChg chg="add mod">
          <ac:chgData name="仁園 呂" userId="eef67f80-1e14-4c90-a22b-aad4575b3ef9" providerId="ADAL" clId="{E007D48F-F65A-4DB5-8EE3-999BD313FCBD}" dt="2020-05-31T07:00:03.539" v="4740"/>
          <ac:inkMkLst>
            <pc:docMk/>
            <pc:sldMk cId="363660693" sldId="352"/>
            <ac:inkMk id="84" creationId="{273863F7-E0E0-4020-AB04-523B85C6B85B}"/>
          </ac:inkMkLst>
        </pc:inkChg>
        <pc:inkChg chg="add del mod">
          <ac:chgData name="仁園 呂" userId="eef67f80-1e14-4c90-a22b-aad4575b3ef9" providerId="ADAL" clId="{E007D48F-F65A-4DB5-8EE3-999BD313FCBD}" dt="2020-05-31T07:00:25.537" v="4781"/>
          <ac:inkMkLst>
            <pc:docMk/>
            <pc:sldMk cId="363660693" sldId="352"/>
            <ac:inkMk id="86" creationId="{7963ADF5-1AFD-469A-BB12-7B6DA443D7CF}"/>
          </ac:inkMkLst>
        </pc:inkChg>
        <pc:inkChg chg="add del mod">
          <ac:chgData name="仁園 呂" userId="eef67f80-1e14-4c90-a22b-aad4575b3ef9" providerId="ADAL" clId="{E007D48F-F65A-4DB5-8EE3-999BD313FCBD}" dt="2020-05-31T07:00:25.536" v="4775"/>
          <ac:inkMkLst>
            <pc:docMk/>
            <pc:sldMk cId="363660693" sldId="352"/>
            <ac:inkMk id="87" creationId="{5357253F-0A56-4D3E-A126-0556F85B6B51}"/>
          </ac:inkMkLst>
        </pc:inkChg>
        <pc:inkChg chg="add del mod">
          <ac:chgData name="仁園 呂" userId="eef67f80-1e14-4c90-a22b-aad4575b3ef9" providerId="ADAL" clId="{E007D48F-F65A-4DB5-8EE3-999BD313FCBD}" dt="2020-05-31T07:00:25.535" v="4773"/>
          <ac:inkMkLst>
            <pc:docMk/>
            <pc:sldMk cId="363660693" sldId="352"/>
            <ac:inkMk id="88" creationId="{F5C8993D-47F7-4E96-81B8-373AA13717BC}"/>
          </ac:inkMkLst>
        </pc:inkChg>
        <pc:inkChg chg="add del mod">
          <ac:chgData name="仁園 呂" userId="eef67f80-1e14-4c90-a22b-aad4575b3ef9" providerId="ADAL" clId="{E007D48F-F65A-4DB5-8EE3-999BD313FCBD}" dt="2020-05-31T07:00:25.533" v="4769"/>
          <ac:inkMkLst>
            <pc:docMk/>
            <pc:sldMk cId="363660693" sldId="352"/>
            <ac:inkMk id="89" creationId="{899F58E5-A6A5-4298-A4B1-22CBD6314446}"/>
          </ac:inkMkLst>
        </pc:inkChg>
        <pc:inkChg chg="add del mod">
          <ac:chgData name="仁園 呂" userId="eef67f80-1e14-4c90-a22b-aad4575b3ef9" providerId="ADAL" clId="{E007D48F-F65A-4DB5-8EE3-999BD313FCBD}" dt="2020-05-31T07:00:25.533" v="4767"/>
          <ac:inkMkLst>
            <pc:docMk/>
            <pc:sldMk cId="363660693" sldId="352"/>
            <ac:inkMk id="90" creationId="{B482A5D0-FC17-4628-AD1B-2CCF0C0F84C7}"/>
          </ac:inkMkLst>
        </pc:inkChg>
        <pc:inkChg chg="add del mod">
          <ac:chgData name="仁園 呂" userId="eef67f80-1e14-4c90-a22b-aad4575b3ef9" providerId="ADAL" clId="{E007D48F-F65A-4DB5-8EE3-999BD313FCBD}" dt="2020-05-31T07:00:25.537" v="4779"/>
          <ac:inkMkLst>
            <pc:docMk/>
            <pc:sldMk cId="363660693" sldId="352"/>
            <ac:inkMk id="91" creationId="{AC858C86-6401-4EB2-B091-07D867F34259}"/>
          </ac:inkMkLst>
        </pc:inkChg>
        <pc:inkChg chg="add del mod">
          <ac:chgData name="仁園 呂" userId="eef67f80-1e14-4c90-a22b-aad4575b3ef9" providerId="ADAL" clId="{E007D48F-F65A-4DB5-8EE3-999BD313FCBD}" dt="2020-05-31T07:00:25.536" v="4777"/>
          <ac:inkMkLst>
            <pc:docMk/>
            <pc:sldMk cId="363660693" sldId="352"/>
            <ac:inkMk id="92" creationId="{576EE748-9BEA-4FFA-99DE-85FBF824D8C3}"/>
          </ac:inkMkLst>
        </pc:inkChg>
        <pc:inkChg chg="add del mod">
          <ac:chgData name="仁園 呂" userId="eef67f80-1e14-4c90-a22b-aad4575b3ef9" providerId="ADAL" clId="{E007D48F-F65A-4DB5-8EE3-999BD313FCBD}" dt="2020-05-31T07:00:25.536" v="4778"/>
          <ac:inkMkLst>
            <pc:docMk/>
            <pc:sldMk cId="363660693" sldId="352"/>
            <ac:inkMk id="93" creationId="{2E84AE95-9C9E-4F4B-A0EC-111AA152B097}"/>
          </ac:inkMkLst>
        </pc:inkChg>
        <pc:inkChg chg="add del mod">
          <ac:chgData name="仁園 呂" userId="eef67f80-1e14-4c90-a22b-aad4575b3ef9" providerId="ADAL" clId="{E007D48F-F65A-4DB5-8EE3-999BD313FCBD}" dt="2020-05-31T07:00:25.538" v="4787"/>
          <ac:inkMkLst>
            <pc:docMk/>
            <pc:sldMk cId="363660693" sldId="352"/>
            <ac:inkMk id="94" creationId="{D1C90D54-81FB-4E36-B3C0-BA77CF16277E}"/>
          </ac:inkMkLst>
        </pc:inkChg>
        <pc:inkChg chg="add del mod">
          <ac:chgData name="仁園 呂" userId="eef67f80-1e14-4c90-a22b-aad4575b3ef9" providerId="ADAL" clId="{E007D48F-F65A-4DB5-8EE3-999BD313FCBD}" dt="2020-05-31T07:00:25.535" v="4774"/>
          <ac:inkMkLst>
            <pc:docMk/>
            <pc:sldMk cId="363660693" sldId="352"/>
            <ac:inkMk id="95" creationId="{A88383CA-77ED-4212-87BE-2F7757E13D2D}"/>
          </ac:inkMkLst>
        </pc:inkChg>
        <pc:inkChg chg="add del mod">
          <ac:chgData name="仁園 呂" userId="eef67f80-1e14-4c90-a22b-aad4575b3ef9" providerId="ADAL" clId="{E007D48F-F65A-4DB5-8EE3-999BD313FCBD}" dt="2020-05-31T07:00:25.536" v="4776"/>
          <ac:inkMkLst>
            <pc:docMk/>
            <pc:sldMk cId="363660693" sldId="352"/>
            <ac:inkMk id="99" creationId="{5C807328-CCD5-4BEB-9B5F-26262EB61159}"/>
          </ac:inkMkLst>
        </pc:inkChg>
        <pc:inkChg chg="add del mod">
          <ac:chgData name="仁園 呂" userId="eef67f80-1e14-4c90-a22b-aad4575b3ef9" providerId="ADAL" clId="{E007D48F-F65A-4DB5-8EE3-999BD313FCBD}" dt="2020-05-31T07:00:25.537" v="4782"/>
          <ac:inkMkLst>
            <pc:docMk/>
            <pc:sldMk cId="363660693" sldId="352"/>
            <ac:inkMk id="100" creationId="{9A8B8114-1839-4BC5-A102-6844A67F2915}"/>
          </ac:inkMkLst>
        </pc:inkChg>
        <pc:inkChg chg="add del mod">
          <ac:chgData name="仁園 呂" userId="eef67f80-1e14-4c90-a22b-aad4575b3ef9" providerId="ADAL" clId="{E007D48F-F65A-4DB5-8EE3-999BD313FCBD}" dt="2020-05-31T07:00:25.535" v="4772"/>
          <ac:inkMkLst>
            <pc:docMk/>
            <pc:sldMk cId="363660693" sldId="352"/>
            <ac:inkMk id="101" creationId="{3D746FF8-272D-4114-9619-464ACB3C17A5}"/>
          </ac:inkMkLst>
        </pc:inkChg>
        <pc:inkChg chg="add del mod">
          <ac:chgData name="仁園 呂" userId="eef67f80-1e14-4c90-a22b-aad4575b3ef9" providerId="ADAL" clId="{E007D48F-F65A-4DB5-8EE3-999BD313FCBD}" dt="2020-05-31T07:00:25.538" v="4788"/>
          <ac:inkMkLst>
            <pc:docMk/>
            <pc:sldMk cId="363660693" sldId="352"/>
            <ac:inkMk id="102" creationId="{B49078DE-F6B3-41D7-A957-3FA05149F18E}"/>
          </ac:inkMkLst>
        </pc:inkChg>
        <pc:inkChg chg="add del mod">
          <ac:chgData name="仁園 呂" userId="eef67f80-1e14-4c90-a22b-aad4575b3ef9" providerId="ADAL" clId="{E007D48F-F65A-4DB5-8EE3-999BD313FCBD}" dt="2020-05-31T07:00:25.533" v="4768"/>
          <ac:inkMkLst>
            <pc:docMk/>
            <pc:sldMk cId="363660693" sldId="352"/>
            <ac:inkMk id="103" creationId="{F31FFBAF-16C4-45AC-9D7D-5BE155447807}"/>
          </ac:inkMkLst>
        </pc:inkChg>
        <pc:inkChg chg="add del mod">
          <ac:chgData name="仁園 呂" userId="eef67f80-1e14-4c90-a22b-aad4575b3ef9" providerId="ADAL" clId="{E007D48F-F65A-4DB5-8EE3-999BD313FCBD}" dt="2020-05-31T07:00:25.538" v="4784"/>
          <ac:inkMkLst>
            <pc:docMk/>
            <pc:sldMk cId="363660693" sldId="352"/>
            <ac:inkMk id="104" creationId="{4047C5BB-5911-44A9-8735-7D3929F78FCE}"/>
          </ac:inkMkLst>
        </pc:inkChg>
        <pc:inkChg chg="add del mod">
          <ac:chgData name="仁園 呂" userId="eef67f80-1e14-4c90-a22b-aad4575b3ef9" providerId="ADAL" clId="{E007D48F-F65A-4DB5-8EE3-999BD313FCBD}" dt="2020-05-31T07:00:25.537" v="4783"/>
          <ac:inkMkLst>
            <pc:docMk/>
            <pc:sldMk cId="363660693" sldId="352"/>
            <ac:inkMk id="105" creationId="{82556EEC-83D7-42A4-A9CE-89A124019A05}"/>
          </ac:inkMkLst>
        </pc:inkChg>
        <pc:inkChg chg="add del mod">
          <ac:chgData name="仁園 呂" userId="eef67f80-1e14-4c90-a22b-aad4575b3ef9" providerId="ADAL" clId="{E007D48F-F65A-4DB5-8EE3-999BD313FCBD}" dt="2020-05-31T07:00:25.538" v="4786"/>
          <ac:inkMkLst>
            <pc:docMk/>
            <pc:sldMk cId="363660693" sldId="352"/>
            <ac:inkMk id="107" creationId="{BBD2EC58-744E-4B3E-9510-B3A48507DB3E}"/>
          </ac:inkMkLst>
        </pc:inkChg>
        <pc:inkChg chg="add del mod">
          <ac:chgData name="仁園 呂" userId="eef67f80-1e14-4c90-a22b-aad4575b3ef9" providerId="ADAL" clId="{E007D48F-F65A-4DB5-8EE3-999BD313FCBD}" dt="2020-05-31T07:00:25.534" v="4770"/>
          <ac:inkMkLst>
            <pc:docMk/>
            <pc:sldMk cId="363660693" sldId="352"/>
            <ac:inkMk id="108" creationId="{AFD246CF-5486-4E81-8A0B-CF315E9A88CF}"/>
          </ac:inkMkLst>
        </pc:inkChg>
        <pc:inkChg chg="add del mod">
          <ac:chgData name="仁園 呂" userId="eef67f80-1e14-4c90-a22b-aad4575b3ef9" providerId="ADAL" clId="{E007D48F-F65A-4DB5-8EE3-999BD313FCBD}" dt="2020-05-31T07:00:25.534" v="4771"/>
          <ac:inkMkLst>
            <pc:docMk/>
            <pc:sldMk cId="363660693" sldId="352"/>
            <ac:inkMk id="110" creationId="{2E4E1E7D-988A-4677-B482-2BEEECA3CA2D}"/>
          </ac:inkMkLst>
        </pc:inkChg>
        <pc:inkChg chg="add del mod">
          <ac:chgData name="仁園 呂" userId="eef67f80-1e14-4c90-a22b-aad4575b3ef9" providerId="ADAL" clId="{E007D48F-F65A-4DB5-8EE3-999BD313FCBD}" dt="2020-05-31T07:00:25.537" v="4780"/>
          <ac:inkMkLst>
            <pc:docMk/>
            <pc:sldMk cId="363660693" sldId="352"/>
            <ac:inkMk id="111" creationId="{C35D7EC6-C537-40EB-8836-61B09D834CE5}"/>
          </ac:inkMkLst>
        </pc:inkChg>
        <pc:inkChg chg="add del mod">
          <ac:chgData name="仁園 呂" userId="eef67f80-1e14-4c90-a22b-aad4575b3ef9" providerId="ADAL" clId="{E007D48F-F65A-4DB5-8EE3-999BD313FCBD}" dt="2020-05-31T07:00:25.538" v="4785"/>
          <ac:inkMkLst>
            <pc:docMk/>
            <pc:sldMk cId="363660693" sldId="352"/>
            <ac:inkMk id="112" creationId="{6063FA7A-DFAA-4E64-B69D-0A594912034F}"/>
          </ac:inkMkLst>
        </pc:inkChg>
        <pc:inkChg chg="add mod">
          <ac:chgData name="仁園 呂" userId="eef67f80-1e14-4c90-a22b-aad4575b3ef9" providerId="ADAL" clId="{E007D48F-F65A-4DB5-8EE3-999BD313FCBD}" dt="2020-05-31T07:00:41.976" v="4813"/>
          <ac:inkMkLst>
            <pc:docMk/>
            <pc:sldMk cId="363660693" sldId="352"/>
            <ac:inkMk id="114" creationId="{AFC1CBEF-CF91-41DD-BF62-403501CE750B}"/>
          </ac:inkMkLst>
        </pc:inkChg>
        <pc:inkChg chg="add mod">
          <ac:chgData name="仁園 呂" userId="eef67f80-1e14-4c90-a22b-aad4575b3ef9" providerId="ADAL" clId="{E007D48F-F65A-4DB5-8EE3-999BD313FCBD}" dt="2020-05-31T07:00:41.976" v="4813"/>
          <ac:inkMkLst>
            <pc:docMk/>
            <pc:sldMk cId="363660693" sldId="352"/>
            <ac:inkMk id="115" creationId="{B2ADE4B5-87DE-49D7-B7D2-9A2A3932B7A4}"/>
          </ac:inkMkLst>
        </pc:inkChg>
        <pc:inkChg chg="add mod">
          <ac:chgData name="仁園 呂" userId="eef67f80-1e14-4c90-a22b-aad4575b3ef9" providerId="ADAL" clId="{E007D48F-F65A-4DB5-8EE3-999BD313FCBD}" dt="2020-05-31T07:00:41.976" v="4813"/>
          <ac:inkMkLst>
            <pc:docMk/>
            <pc:sldMk cId="363660693" sldId="352"/>
            <ac:inkMk id="116" creationId="{DADB6415-40A1-4E66-8A44-1AC678757CB0}"/>
          </ac:inkMkLst>
        </pc:inkChg>
        <pc:inkChg chg="add mod">
          <ac:chgData name="仁園 呂" userId="eef67f80-1e14-4c90-a22b-aad4575b3ef9" providerId="ADAL" clId="{E007D48F-F65A-4DB5-8EE3-999BD313FCBD}" dt="2020-05-31T07:00:41.976" v="4813"/>
          <ac:inkMkLst>
            <pc:docMk/>
            <pc:sldMk cId="363660693" sldId="352"/>
            <ac:inkMk id="117" creationId="{6805AB9B-1067-4253-815A-BD9A7D9026AC}"/>
          </ac:inkMkLst>
        </pc:inkChg>
        <pc:inkChg chg="add mod">
          <ac:chgData name="仁園 呂" userId="eef67f80-1e14-4c90-a22b-aad4575b3ef9" providerId="ADAL" clId="{E007D48F-F65A-4DB5-8EE3-999BD313FCBD}" dt="2020-05-31T07:00:41.976" v="4813"/>
          <ac:inkMkLst>
            <pc:docMk/>
            <pc:sldMk cId="363660693" sldId="352"/>
            <ac:inkMk id="118" creationId="{917BD8D5-A9B7-4CD8-BA52-204C650D56F5}"/>
          </ac:inkMkLst>
        </pc:inkChg>
        <pc:inkChg chg="add mod">
          <ac:chgData name="仁園 呂" userId="eef67f80-1e14-4c90-a22b-aad4575b3ef9" providerId="ADAL" clId="{E007D48F-F65A-4DB5-8EE3-999BD313FCBD}" dt="2020-05-31T07:00:41.976" v="4813"/>
          <ac:inkMkLst>
            <pc:docMk/>
            <pc:sldMk cId="363660693" sldId="352"/>
            <ac:inkMk id="119" creationId="{C5B52EE7-EC85-4E24-A0D7-17D3B4F41A49}"/>
          </ac:inkMkLst>
        </pc:inkChg>
        <pc:inkChg chg="add mod">
          <ac:chgData name="仁園 呂" userId="eef67f80-1e14-4c90-a22b-aad4575b3ef9" providerId="ADAL" clId="{E007D48F-F65A-4DB5-8EE3-999BD313FCBD}" dt="2020-05-31T07:00:41.976" v="4813"/>
          <ac:inkMkLst>
            <pc:docMk/>
            <pc:sldMk cId="363660693" sldId="352"/>
            <ac:inkMk id="122" creationId="{C1F639B3-3C32-4401-B2BD-79093719D96C}"/>
          </ac:inkMkLst>
        </pc:inkChg>
        <pc:inkChg chg="add mod">
          <ac:chgData name="仁園 呂" userId="eef67f80-1e14-4c90-a22b-aad4575b3ef9" providerId="ADAL" clId="{E007D48F-F65A-4DB5-8EE3-999BD313FCBD}" dt="2020-05-31T07:00:41.976" v="4813"/>
          <ac:inkMkLst>
            <pc:docMk/>
            <pc:sldMk cId="363660693" sldId="352"/>
            <ac:inkMk id="123" creationId="{AD21DC9E-90E4-4828-982A-C5028C1F6C78}"/>
          </ac:inkMkLst>
        </pc:inkChg>
        <pc:inkChg chg="add mod">
          <ac:chgData name="仁園 呂" userId="eef67f80-1e14-4c90-a22b-aad4575b3ef9" providerId="ADAL" clId="{E007D48F-F65A-4DB5-8EE3-999BD313FCBD}" dt="2020-05-31T07:00:41.976" v="4813"/>
          <ac:inkMkLst>
            <pc:docMk/>
            <pc:sldMk cId="363660693" sldId="352"/>
            <ac:inkMk id="124" creationId="{DEDDF21A-92E1-4331-8051-DE86A0200E5C}"/>
          </ac:inkMkLst>
        </pc:inkChg>
        <pc:inkChg chg="add mod">
          <ac:chgData name="仁園 呂" userId="eef67f80-1e14-4c90-a22b-aad4575b3ef9" providerId="ADAL" clId="{E007D48F-F65A-4DB5-8EE3-999BD313FCBD}" dt="2020-05-31T07:00:41.976" v="4813"/>
          <ac:inkMkLst>
            <pc:docMk/>
            <pc:sldMk cId="363660693" sldId="352"/>
            <ac:inkMk id="125" creationId="{0FAB0863-CF6F-45D7-8D2A-1AF95AB06FC0}"/>
          </ac:inkMkLst>
        </pc:inkChg>
        <pc:inkChg chg="add mod">
          <ac:chgData name="仁園 呂" userId="eef67f80-1e14-4c90-a22b-aad4575b3ef9" providerId="ADAL" clId="{E007D48F-F65A-4DB5-8EE3-999BD313FCBD}" dt="2020-05-31T07:00:41.976" v="4813"/>
          <ac:inkMkLst>
            <pc:docMk/>
            <pc:sldMk cId="363660693" sldId="352"/>
            <ac:inkMk id="126" creationId="{956939F7-8A38-4D05-B75A-261859C72AD4}"/>
          </ac:inkMkLst>
        </pc:inkChg>
        <pc:inkChg chg="add mod">
          <ac:chgData name="仁園 呂" userId="eef67f80-1e14-4c90-a22b-aad4575b3ef9" providerId="ADAL" clId="{E007D48F-F65A-4DB5-8EE3-999BD313FCBD}" dt="2020-05-31T07:00:41.976" v="4813"/>
          <ac:inkMkLst>
            <pc:docMk/>
            <pc:sldMk cId="363660693" sldId="352"/>
            <ac:inkMk id="127" creationId="{FC9BFA72-7572-4000-9AA7-B78E825D0EFF}"/>
          </ac:inkMkLst>
        </pc:inkChg>
        <pc:inkChg chg="add mod">
          <ac:chgData name="仁園 呂" userId="eef67f80-1e14-4c90-a22b-aad4575b3ef9" providerId="ADAL" clId="{E007D48F-F65A-4DB5-8EE3-999BD313FCBD}" dt="2020-05-31T07:00:41.976" v="4813"/>
          <ac:inkMkLst>
            <pc:docMk/>
            <pc:sldMk cId="363660693" sldId="352"/>
            <ac:inkMk id="128" creationId="{35A101F6-7837-459C-8D46-8AC8CBC6C65D}"/>
          </ac:inkMkLst>
        </pc:inkChg>
        <pc:inkChg chg="add mod">
          <ac:chgData name="仁園 呂" userId="eef67f80-1e14-4c90-a22b-aad4575b3ef9" providerId="ADAL" clId="{E007D48F-F65A-4DB5-8EE3-999BD313FCBD}" dt="2020-05-31T07:00:41.976" v="4813"/>
          <ac:inkMkLst>
            <pc:docMk/>
            <pc:sldMk cId="363660693" sldId="352"/>
            <ac:inkMk id="129" creationId="{DD1BE7AC-D472-4EE6-A70A-ECF1266D221E}"/>
          </ac:inkMkLst>
        </pc:inkChg>
        <pc:inkChg chg="add mod">
          <ac:chgData name="仁園 呂" userId="eef67f80-1e14-4c90-a22b-aad4575b3ef9" providerId="ADAL" clId="{E007D48F-F65A-4DB5-8EE3-999BD313FCBD}" dt="2020-05-31T07:00:41.976" v="4813"/>
          <ac:inkMkLst>
            <pc:docMk/>
            <pc:sldMk cId="363660693" sldId="352"/>
            <ac:inkMk id="130" creationId="{F89716D6-A3CA-4411-A746-8E94D3CDD868}"/>
          </ac:inkMkLst>
        </pc:inkChg>
        <pc:inkChg chg="add mod">
          <ac:chgData name="仁園 呂" userId="eef67f80-1e14-4c90-a22b-aad4575b3ef9" providerId="ADAL" clId="{E007D48F-F65A-4DB5-8EE3-999BD313FCBD}" dt="2020-05-31T07:00:41.976" v="4813"/>
          <ac:inkMkLst>
            <pc:docMk/>
            <pc:sldMk cId="363660693" sldId="352"/>
            <ac:inkMk id="131" creationId="{3DD1F809-859E-4653-8D33-21F5D574C4B6}"/>
          </ac:inkMkLst>
        </pc:inkChg>
        <pc:inkChg chg="add mod">
          <ac:chgData name="仁園 呂" userId="eef67f80-1e14-4c90-a22b-aad4575b3ef9" providerId="ADAL" clId="{E007D48F-F65A-4DB5-8EE3-999BD313FCBD}" dt="2020-05-31T07:00:41.976" v="4813"/>
          <ac:inkMkLst>
            <pc:docMk/>
            <pc:sldMk cId="363660693" sldId="352"/>
            <ac:inkMk id="132" creationId="{315FE1FA-F09F-4260-A819-73ACBC1462BC}"/>
          </ac:inkMkLst>
        </pc:inkChg>
        <pc:inkChg chg="add mod">
          <ac:chgData name="仁園 呂" userId="eef67f80-1e14-4c90-a22b-aad4575b3ef9" providerId="ADAL" clId="{E007D48F-F65A-4DB5-8EE3-999BD313FCBD}" dt="2020-05-31T07:00:41.976" v="4813"/>
          <ac:inkMkLst>
            <pc:docMk/>
            <pc:sldMk cId="363660693" sldId="352"/>
            <ac:inkMk id="133" creationId="{E1DED634-244C-44F8-9BBA-5CC35A1A537E}"/>
          </ac:inkMkLst>
        </pc:inkChg>
        <pc:inkChg chg="add mod">
          <ac:chgData name="仁園 呂" userId="eef67f80-1e14-4c90-a22b-aad4575b3ef9" providerId="ADAL" clId="{E007D48F-F65A-4DB5-8EE3-999BD313FCBD}" dt="2020-05-31T07:00:41.976" v="4813"/>
          <ac:inkMkLst>
            <pc:docMk/>
            <pc:sldMk cId="363660693" sldId="352"/>
            <ac:inkMk id="134" creationId="{EA0CF484-C59C-405E-BE6F-969C9BE53994}"/>
          </ac:inkMkLst>
        </pc:inkChg>
        <pc:inkChg chg="add mod">
          <ac:chgData name="仁園 呂" userId="eef67f80-1e14-4c90-a22b-aad4575b3ef9" providerId="ADAL" clId="{E007D48F-F65A-4DB5-8EE3-999BD313FCBD}" dt="2020-05-31T07:00:41.976" v="4813"/>
          <ac:inkMkLst>
            <pc:docMk/>
            <pc:sldMk cId="363660693" sldId="352"/>
            <ac:inkMk id="135" creationId="{D66686FF-1554-4C48-BC59-5319DAB96635}"/>
          </ac:inkMkLst>
        </pc:inkChg>
        <pc:inkChg chg="add mod">
          <ac:chgData name="仁園 呂" userId="eef67f80-1e14-4c90-a22b-aad4575b3ef9" providerId="ADAL" clId="{E007D48F-F65A-4DB5-8EE3-999BD313FCBD}" dt="2020-05-31T07:00:41.976" v="4813"/>
          <ac:inkMkLst>
            <pc:docMk/>
            <pc:sldMk cId="363660693" sldId="352"/>
            <ac:inkMk id="136" creationId="{8EC09366-0F69-486C-B4CC-20B30DBC5B4B}"/>
          </ac:inkMkLst>
        </pc:inkChg>
        <pc:inkChg chg="add mod">
          <ac:chgData name="仁園 呂" userId="eef67f80-1e14-4c90-a22b-aad4575b3ef9" providerId="ADAL" clId="{E007D48F-F65A-4DB5-8EE3-999BD313FCBD}" dt="2020-05-31T07:00:41.976" v="4813"/>
          <ac:inkMkLst>
            <pc:docMk/>
            <pc:sldMk cId="363660693" sldId="352"/>
            <ac:inkMk id="137" creationId="{6A36C05C-03A6-40AC-8051-913862C3FF72}"/>
          </ac:inkMkLst>
        </pc:inkChg>
        <pc:inkChg chg="add mod">
          <ac:chgData name="仁園 呂" userId="eef67f80-1e14-4c90-a22b-aad4575b3ef9" providerId="ADAL" clId="{E007D48F-F65A-4DB5-8EE3-999BD313FCBD}" dt="2020-05-31T07:00:41.976" v="4813"/>
          <ac:inkMkLst>
            <pc:docMk/>
            <pc:sldMk cId="363660693" sldId="352"/>
            <ac:inkMk id="138" creationId="{B2C03F5B-C15A-4D3D-AABC-4C760E22B116}"/>
          </ac:inkMkLst>
        </pc:inkChg>
        <pc:inkChg chg="add mod">
          <ac:chgData name="仁園 呂" userId="eef67f80-1e14-4c90-a22b-aad4575b3ef9" providerId="ADAL" clId="{E007D48F-F65A-4DB5-8EE3-999BD313FCBD}" dt="2020-05-31T07:00:48.820" v="4818"/>
          <ac:inkMkLst>
            <pc:docMk/>
            <pc:sldMk cId="363660693" sldId="352"/>
            <ac:inkMk id="143" creationId="{91F13A1F-8AEB-40A0-B8AB-2D72C9AD8090}"/>
          </ac:inkMkLst>
        </pc:inkChg>
        <pc:inkChg chg="add mod">
          <ac:chgData name="仁園 呂" userId="eef67f80-1e14-4c90-a22b-aad4575b3ef9" providerId="ADAL" clId="{E007D48F-F65A-4DB5-8EE3-999BD313FCBD}" dt="2020-05-31T07:00:48.820" v="4818"/>
          <ac:inkMkLst>
            <pc:docMk/>
            <pc:sldMk cId="363660693" sldId="352"/>
            <ac:inkMk id="144" creationId="{49810B3E-C246-43EC-AC1C-CA6CD61350AB}"/>
          </ac:inkMkLst>
        </pc:inkChg>
        <pc:inkChg chg="add mod">
          <ac:chgData name="仁園 呂" userId="eef67f80-1e14-4c90-a22b-aad4575b3ef9" providerId="ADAL" clId="{E007D48F-F65A-4DB5-8EE3-999BD313FCBD}" dt="2020-05-31T07:00:48.820" v="4818"/>
          <ac:inkMkLst>
            <pc:docMk/>
            <pc:sldMk cId="363660693" sldId="352"/>
            <ac:inkMk id="145" creationId="{60284070-1E6D-46A2-81E1-01D6E324C106}"/>
          </ac:inkMkLst>
        </pc:inkChg>
        <pc:inkChg chg="add mod">
          <ac:chgData name="仁園 呂" userId="eef67f80-1e14-4c90-a22b-aad4575b3ef9" providerId="ADAL" clId="{E007D48F-F65A-4DB5-8EE3-999BD313FCBD}" dt="2020-05-31T07:00:48.820" v="4818"/>
          <ac:inkMkLst>
            <pc:docMk/>
            <pc:sldMk cId="363660693" sldId="352"/>
            <ac:inkMk id="146" creationId="{5650C82F-315E-4A62-89A9-001FDDFC25EE}"/>
          </ac:inkMkLst>
        </pc:inkChg>
        <pc:inkChg chg="add mod">
          <ac:chgData name="仁園 呂" userId="eef67f80-1e14-4c90-a22b-aad4575b3ef9" providerId="ADAL" clId="{E007D48F-F65A-4DB5-8EE3-999BD313FCBD}" dt="2020-05-31T07:00:51.639" v="4824"/>
          <ac:inkMkLst>
            <pc:docMk/>
            <pc:sldMk cId="363660693" sldId="352"/>
            <ac:inkMk id="149" creationId="{31DF8CB0-E7E2-4DF5-9171-74A1A821ED80}"/>
          </ac:inkMkLst>
        </pc:inkChg>
        <pc:inkChg chg="add mod">
          <ac:chgData name="仁園 呂" userId="eef67f80-1e14-4c90-a22b-aad4575b3ef9" providerId="ADAL" clId="{E007D48F-F65A-4DB5-8EE3-999BD313FCBD}" dt="2020-05-31T07:00:51.639" v="4824"/>
          <ac:inkMkLst>
            <pc:docMk/>
            <pc:sldMk cId="363660693" sldId="352"/>
            <ac:inkMk id="150" creationId="{EDE79B20-7A20-4B9F-BC27-89EA213EF217}"/>
          </ac:inkMkLst>
        </pc:inkChg>
        <pc:inkChg chg="add mod">
          <ac:chgData name="仁園 呂" userId="eef67f80-1e14-4c90-a22b-aad4575b3ef9" providerId="ADAL" clId="{E007D48F-F65A-4DB5-8EE3-999BD313FCBD}" dt="2020-05-31T07:00:51.639" v="4824"/>
          <ac:inkMkLst>
            <pc:docMk/>
            <pc:sldMk cId="363660693" sldId="352"/>
            <ac:inkMk id="151" creationId="{F2A79150-7007-4013-89EA-20C09D69C9CF}"/>
          </ac:inkMkLst>
        </pc:inkChg>
        <pc:inkChg chg="add mod">
          <ac:chgData name="仁園 呂" userId="eef67f80-1e14-4c90-a22b-aad4575b3ef9" providerId="ADAL" clId="{E007D48F-F65A-4DB5-8EE3-999BD313FCBD}" dt="2020-05-31T07:00:51.639" v="4824"/>
          <ac:inkMkLst>
            <pc:docMk/>
            <pc:sldMk cId="363660693" sldId="352"/>
            <ac:inkMk id="152" creationId="{B3A79A7B-9EA9-4B04-AF88-2F9E4CA93BA2}"/>
          </ac:inkMkLst>
        </pc:inkChg>
        <pc:inkChg chg="add mod">
          <ac:chgData name="仁園 呂" userId="eef67f80-1e14-4c90-a22b-aad4575b3ef9" providerId="ADAL" clId="{E007D48F-F65A-4DB5-8EE3-999BD313FCBD}" dt="2020-05-31T07:00:51.639" v="4824"/>
          <ac:inkMkLst>
            <pc:docMk/>
            <pc:sldMk cId="363660693" sldId="352"/>
            <ac:inkMk id="153" creationId="{6BD995F5-27FE-4A5D-A29C-DDCB065E25BC}"/>
          </ac:inkMkLst>
        </pc:inkChg>
        <pc:inkChg chg="add mod">
          <ac:chgData name="仁園 呂" userId="eef67f80-1e14-4c90-a22b-aad4575b3ef9" providerId="ADAL" clId="{E007D48F-F65A-4DB5-8EE3-999BD313FCBD}" dt="2020-05-31T07:00:54.952" v="4828"/>
          <ac:inkMkLst>
            <pc:docMk/>
            <pc:sldMk cId="363660693" sldId="352"/>
            <ac:inkMk id="155" creationId="{2D909D94-1690-4357-A9F3-639F04A3530C}"/>
          </ac:inkMkLst>
        </pc:inkChg>
        <pc:inkChg chg="add">
          <ac:chgData name="仁園 呂" userId="eef67f80-1e14-4c90-a22b-aad4575b3ef9" providerId="ADAL" clId="{E007D48F-F65A-4DB5-8EE3-999BD313FCBD}" dt="2020-05-31T07:00:52.808" v="4826" actId="9405"/>
          <ac:inkMkLst>
            <pc:docMk/>
            <pc:sldMk cId="363660693" sldId="352"/>
            <ac:inkMk id="156" creationId="{F3C6D843-B182-4F81-8637-CED12C75713B}"/>
          </ac:inkMkLst>
        </pc:inkChg>
        <pc:inkChg chg="add mod">
          <ac:chgData name="仁園 呂" userId="eef67f80-1e14-4c90-a22b-aad4575b3ef9" providerId="ADAL" clId="{E007D48F-F65A-4DB5-8EE3-999BD313FCBD}" dt="2020-05-31T07:00:54.952" v="4828"/>
          <ac:inkMkLst>
            <pc:docMk/>
            <pc:sldMk cId="363660693" sldId="352"/>
            <ac:inkMk id="157" creationId="{4C9EB0DC-744E-4FB1-9261-BAEB31CB90C7}"/>
          </ac:inkMkLst>
        </pc:inkChg>
        <pc:inkChg chg="add mod">
          <ac:chgData name="仁園 呂" userId="eef67f80-1e14-4c90-a22b-aad4575b3ef9" providerId="ADAL" clId="{E007D48F-F65A-4DB5-8EE3-999BD313FCBD}" dt="2020-05-31T07:00:57.210" v="4831"/>
          <ac:inkMkLst>
            <pc:docMk/>
            <pc:sldMk cId="363660693" sldId="352"/>
            <ac:inkMk id="159" creationId="{217F40A9-9149-4813-92B3-461BB5083117}"/>
          </ac:inkMkLst>
        </pc:inkChg>
        <pc:inkChg chg="add mod">
          <ac:chgData name="仁園 呂" userId="eef67f80-1e14-4c90-a22b-aad4575b3ef9" providerId="ADAL" clId="{E007D48F-F65A-4DB5-8EE3-999BD313FCBD}" dt="2020-05-31T07:00:57.210" v="4831"/>
          <ac:inkMkLst>
            <pc:docMk/>
            <pc:sldMk cId="363660693" sldId="352"/>
            <ac:inkMk id="160" creationId="{0B6A332A-FBAE-4CE5-B38D-A7CF144DFFFC}"/>
          </ac:inkMkLst>
        </pc:inkChg>
        <pc:inkChg chg="add mod">
          <ac:chgData name="仁園 呂" userId="eef67f80-1e14-4c90-a22b-aad4575b3ef9" providerId="ADAL" clId="{E007D48F-F65A-4DB5-8EE3-999BD313FCBD}" dt="2020-05-31T07:00:58.887" v="4834"/>
          <ac:inkMkLst>
            <pc:docMk/>
            <pc:sldMk cId="363660693" sldId="352"/>
            <ac:inkMk id="162" creationId="{56B81442-109B-4230-9B24-7EE384A7DA5B}"/>
          </ac:inkMkLst>
        </pc:inkChg>
        <pc:inkChg chg="add mod">
          <ac:chgData name="仁園 呂" userId="eef67f80-1e14-4c90-a22b-aad4575b3ef9" providerId="ADAL" clId="{E007D48F-F65A-4DB5-8EE3-999BD313FCBD}" dt="2020-05-31T07:00:58.887" v="4834"/>
          <ac:inkMkLst>
            <pc:docMk/>
            <pc:sldMk cId="363660693" sldId="352"/>
            <ac:inkMk id="163" creationId="{9CBB7A7D-5A71-4FAB-940B-E685F4A9A333}"/>
          </ac:inkMkLst>
        </pc:inkChg>
        <pc:inkChg chg="add mod">
          <ac:chgData name="仁園 呂" userId="eef67f80-1e14-4c90-a22b-aad4575b3ef9" providerId="ADAL" clId="{E007D48F-F65A-4DB5-8EE3-999BD313FCBD}" dt="2020-05-31T07:01:13.238" v="4838"/>
          <ac:inkMkLst>
            <pc:docMk/>
            <pc:sldMk cId="363660693" sldId="352"/>
            <ac:inkMk id="165" creationId="{D764160A-EE6F-45F0-B184-D630BA28EE10}"/>
          </ac:inkMkLst>
        </pc:inkChg>
        <pc:inkChg chg="add mod">
          <ac:chgData name="仁園 呂" userId="eef67f80-1e14-4c90-a22b-aad4575b3ef9" providerId="ADAL" clId="{E007D48F-F65A-4DB5-8EE3-999BD313FCBD}" dt="2020-05-31T07:01:13.238" v="4838"/>
          <ac:inkMkLst>
            <pc:docMk/>
            <pc:sldMk cId="363660693" sldId="352"/>
            <ac:inkMk id="166" creationId="{AEDE7F87-16BF-4ECD-81A2-D37122C6B2B6}"/>
          </ac:inkMkLst>
        </pc:inkChg>
        <pc:inkChg chg="add mod">
          <ac:chgData name="仁園 呂" userId="eef67f80-1e14-4c90-a22b-aad4575b3ef9" providerId="ADAL" clId="{E007D48F-F65A-4DB5-8EE3-999BD313FCBD}" dt="2020-05-31T07:01:13.238" v="4838"/>
          <ac:inkMkLst>
            <pc:docMk/>
            <pc:sldMk cId="363660693" sldId="352"/>
            <ac:inkMk id="167" creationId="{789C18BF-9F88-4899-B1BA-482D728FDB28}"/>
          </ac:inkMkLst>
        </pc:inkChg>
        <pc:inkChg chg="add">
          <ac:chgData name="仁園 呂" userId="eef67f80-1e14-4c90-a22b-aad4575b3ef9" providerId="ADAL" clId="{E007D48F-F65A-4DB5-8EE3-999BD313FCBD}" dt="2020-05-31T07:01:13.597" v="4839" actId="9405"/>
          <ac:inkMkLst>
            <pc:docMk/>
            <pc:sldMk cId="363660693" sldId="352"/>
            <ac:inkMk id="169" creationId="{2BA5E819-8158-4B8A-9ABA-BCD257FE2907}"/>
          </ac:inkMkLst>
        </pc:inkChg>
        <pc:inkChg chg="add mod">
          <ac:chgData name="仁園 呂" userId="eef67f80-1e14-4c90-a22b-aad4575b3ef9" providerId="ADAL" clId="{E007D48F-F65A-4DB5-8EE3-999BD313FCBD}" dt="2020-05-31T07:01:16.827" v="4843"/>
          <ac:inkMkLst>
            <pc:docMk/>
            <pc:sldMk cId="363660693" sldId="352"/>
            <ac:inkMk id="170" creationId="{3364151B-053F-4985-BFA9-9A758816752B}"/>
          </ac:inkMkLst>
        </pc:inkChg>
        <pc:inkChg chg="add mod">
          <ac:chgData name="仁園 呂" userId="eef67f80-1e14-4c90-a22b-aad4575b3ef9" providerId="ADAL" clId="{E007D48F-F65A-4DB5-8EE3-999BD313FCBD}" dt="2020-05-31T07:01:16.827" v="4843"/>
          <ac:inkMkLst>
            <pc:docMk/>
            <pc:sldMk cId="363660693" sldId="352"/>
            <ac:inkMk id="171" creationId="{B89F90CB-907A-417C-A884-77C9E9A44D8C}"/>
          </ac:inkMkLst>
        </pc:inkChg>
        <pc:inkChg chg="add mod">
          <ac:chgData name="仁園 呂" userId="eef67f80-1e14-4c90-a22b-aad4575b3ef9" providerId="ADAL" clId="{E007D48F-F65A-4DB5-8EE3-999BD313FCBD}" dt="2020-05-31T07:01:16.827" v="4843"/>
          <ac:inkMkLst>
            <pc:docMk/>
            <pc:sldMk cId="363660693" sldId="352"/>
            <ac:inkMk id="172" creationId="{FED4FCAF-F604-4170-AECE-82F65A463979}"/>
          </ac:inkMkLst>
        </pc:inkChg>
        <pc:inkChg chg="add">
          <ac:chgData name="仁園 呂" userId="eef67f80-1e14-4c90-a22b-aad4575b3ef9" providerId="ADAL" clId="{E007D48F-F65A-4DB5-8EE3-999BD313FCBD}" dt="2020-05-31T07:01:17.192" v="4844" actId="9405"/>
          <ac:inkMkLst>
            <pc:docMk/>
            <pc:sldMk cId="363660693" sldId="352"/>
            <ac:inkMk id="174" creationId="{5C3487D0-24FA-4639-BC84-6BAA8E9F539F}"/>
          </ac:inkMkLst>
        </pc:inkChg>
        <pc:inkChg chg="add mod">
          <ac:chgData name="仁園 呂" userId="eef67f80-1e14-4c90-a22b-aad4575b3ef9" providerId="ADAL" clId="{E007D48F-F65A-4DB5-8EE3-999BD313FCBD}" dt="2020-05-31T07:01:25.969" v="4855"/>
          <ac:inkMkLst>
            <pc:docMk/>
            <pc:sldMk cId="363660693" sldId="352"/>
            <ac:inkMk id="175" creationId="{081D17CD-AFD9-4E13-A487-A4EAC05232A3}"/>
          </ac:inkMkLst>
        </pc:inkChg>
        <pc:inkChg chg="add mod">
          <ac:chgData name="仁園 呂" userId="eef67f80-1e14-4c90-a22b-aad4575b3ef9" providerId="ADAL" clId="{E007D48F-F65A-4DB5-8EE3-999BD313FCBD}" dt="2020-05-31T07:01:25.969" v="4855"/>
          <ac:inkMkLst>
            <pc:docMk/>
            <pc:sldMk cId="363660693" sldId="352"/>
            <ac:inkMk id="176" creationId="{BC0A53F2-49D1-4EA7-A86E-B2077829D31C}"/>
          </ac:inkMkLst>
        </pc:inkChg>
        <pc:inkChg chg="add mod">
          <ac:chgData name="仁園 呂" userId="eef67f80-1e14-4c90-a22b-aad4575b3ef9" providerId="ADAL" clId="{E007D48F-F65A-4DB5-8EE3-999BD313FCBD}" dt="2020-05-31T07:01:25.969" v="4855"/>
          <ac:inkMkLst>
            <pc:docMk/>
            <pc:sldMk cId="363660693" sldId="352"/>
            <ac:inkMk id="177" creationId="{E57C8651-2BE6-458D-BFBC-ECFB39C65780}"/>
          </ac:inkMkLst>
        </pc:inkChg>
        <pc:inkChg chg="add mod">
          <ac:chgData name="仁園 呂" userId="eef67f80-1e14-4c90-a22b-aad4575b3ef9" providerId="ADAL" clId="{E007D48F-F65A-4DB5-8EE3-999BD313FCBD}" dt="2020-05-31T07:01:25.969" v="4855"/>
          <ac:inkMkLst>
            <pc:docMk/>
            <pc:sldMk cId="363660693" sldId="352"/>
            <ac:inkMk id="178" creationId="{FEAE4670-F1DA-4EEE-ADFB-2F223A0391C7}"/>
          </ac:inkMkLst>
        </pc:inkChg>
        <pc:inkChg chg="add mod">
          <ac:chgData name="仁園 呂" userId="eef67f80-1e14-4c90-a22b-aad4575b3ef9" providerId="ADAL" clId="{E007D48F-F65A-4DB5-8EE3-999BD313FCBD}" dt="2020-05-31T07:01:25.969" v="4855"/>
          <ac:inkMkLst>
            <pc:docMk/>
            <pc:sldMk cId="363660693" sldId="352"/>
            <ac:inkMk id="179" creationId="{A8F75117-3416-4ED1-8504-2C2AA3EBCAB3}"/>
          </ac:inkMkLst>
        </pc:inkChg>
        <pc:inkChg chg="add mod">
          <ac:chgData name="仁園 呂" userId="eef67f80-1e14-4c90-a22b-aad4575b3ef9" providerId="ADAL" clId="{E007D48F-F65A-4DB5-8EE3-999BD313FCBD}" dt="2020-05-31T07:01:25.969" v="4855"/>
          <ac:inkMkLst>
            <pc:docMk/>
            <pc:sldMk cId="363660693" sldId="352"/>
            <ac:inkMk id="180" creationId="{53A41175-9FAE-4D50-9190-ED5575949C15}"/>
          </ac:inkMkLst>
        </pc:inkChg>
        <pc:inkChg chg="add mod">
          <ac:chgData name="仁園 呂" userId="eef67f80-1e14-4c90-a22b-aad4575b3ef9" providerId="ADAL" clId="{E007D48F-F65A-4DB5-8EE3-999BD313FCBD}" dt="2020-05-31T07:01:25.969" v="4855"/>
          <ac:inkMkLst>
            <pc:docMk/>
            <pc:sldMk cId="363660693" sldId="352"/>
            <ac:inkMk id="181" creationId="{015F9327-98CB-47E0-9E97-61A1F657A69C}"/>
          </ac:inkMkLst>
        </pc:inkChg>
        <pc:inkChg chg="add mod">
          <ac:chgData name="仁園 呂" userId="eef67f80-1e14-4c90-a22b-aad4575b3ef9" providerId="ADAL" clId="{E007D48F-F65A-4DB5-8EE3-999BD313FCBD}" dt="2020-05-31T07:01:25.969" v="4855"/>
          <ac:inkMkLst>
            <pc:docMk/>
            <pc:sldMk cId="363660693" sldId="352"/>
            <ac:inkMk id="182" creationId="{084BCCC0-9FE7-4ACD-8B7C-9A163F72A6BD}"/>
          </ac:inkMkLst>
        </pc:inkChg>
        <pc:inkChg chg="add mod">
          <ac:chgData name="仁園 呂" userId="eef67f80-1e14-4c90-a22b-aad4575b3ef9" providerId="ADAL" clId="{E007D48F-F65A-4DB5-8EE3-999BD313FCBD}" dt="2020-05-31T07:01:25.969" v="4855"/>
          <ac:inkMkLst>
            <pc:docMk/>
            <pc:sldMk cId="363660693" sldId="352"/>
            <ac:inkMk id="183" creationId="{C2164FD1-7F85-4879-AAB5-6C98052DC8B8}"/>
          </ac:inkMkLst>
        </pc:inkChg>
        <pc:inkChg chg="add mod">
          <ac:chgData name="仁園 呂" userId="eef67f80-1e14-4c90-a22b-aad4575b3ef9" providerId="ADAL" clId="{E007D48F-F65A-4DB5-8EE3-999BD313FCBD}" dt="2020-05-31T07:01:25.969" v="4855"/>
          <ac:inkMkLst>
            <pc:docMk/>
            <pc:sldMk cId="363660693" sldId="352"/>
            <ac:inkMk id="184" creationId="{E7CFFFB7-42D3-4CF1-BA8E-F3DBEB0AF50E}"/>
          </ac:inkMkLst>
        </pc:inkChg>
        <pc:inkChg chg="add mod">
          <ac:chgData name="仁園 呂" userId="eef67f80-1e14-4c90-a22b-aad4575b3ef9" providerId="ADAL" clId="{E007D48F-F65A-4DB5-8EE3-999BD313FCBD}" dt="2020-05-31T07:02:09.611" v="4860"/>
          <ac:inkMkLst>
            <pc:docMk/>
            <pc:sldMk cId="363660693" sldId="352"/>
            <ac:inkMk id="187" creationId="{3E173898-28AA-40DF-8403-AED4CB157F15}"/>
          </ac:inkMkLst>
        </pc:inkChg>
        <pc:inkChg chg="add mod">
          <ac:chgData name="仁園 呂" userId="eef67f80-1e14-4c90-a22b-aad4575b3ef9" providerId="ADAL" clId="{E007D48F-F65A-4DB5-8EE3-999BD313FCBD}" dt="2020-05-31T07:02:09.611" v="4860"/>
          <ac:inkMkLst>
            <pc:docMk/>
            <pc:sldMk cId="363660693" sldId="352"/>
            <ac:inkMk id="188" creationId="{9365AE37-7FC0-46EA-B16B-34719A78C5DC}"/>
          </ac:inkMkLst>
        </pc:inkChg>
        <pc:inkChg chg="add mod">
          <ac:chgData name="仁園 呂" userId="eef67f80-1e14-4c90-a22b-aad4575b3ef9" providerId="ADAL" clId="{E007D48F-F65A-4DB5-8EE3-999BD313FCBD}" dt="2020-05-31T07:02:09.611" v="4860"/>
          <ac:inkMkLst>
            <pc:docMk/>
            <pc:sldMk cId="363660693" sldId="352"/>
            <ac:inkMk id="189" creationId="{5D52F440-A60D-4078-917A-CEB3138D0F99}"/>
          </ac:inkMkLst>
        </pc:inkChg>
        <pc:inkChg chg="add mod">
          <ac:chgData name="仁園 呂" userId="eef67f80-1e14-4c90-a22b-aad4575b3ef9" providerId="ADAL" clId="{E007D48F-F65A-4DB5-8EE3-999BD313FCBD}" dt="2020-05-31T07:02:09.611" v="4860"/>
          <ac:inkMkLst>
            <pc:docMk/>
            <pc:sldMk cId="363660693" sldId="352"/>
            <ac:inkMk id="190" creationId="{D994B99C-111A-4E08-AF43-00B1986AE6A7}"/>
          </ac:inkMkLst>
        </pc:inkChg>
        <pc:inkChg chg="add mod">
          <ac:chgData name="仁園 呂" userId="eef67f80-1e14-4c90-a22b-aad4575b3ef9" providerId="ADAL" clId="{E007D48F-F65A-4DB5-8EE3-999BD313FCBD}" dt="2020-05-31T07:02:20.175" v="4867"/>
          <ac:inkMkLst>
            <pc:docMk/>
            <pc:sldMk cId="363660693" sldId="352"/>
            <ac:inkMk id="193" creationId="{7FA1345A-812D-484D-B244-4431EAD0164F}"/>
          </ac:inkMkLst>
        </pc:inkChg>
        <pc:inkChg chg="add mod">
          <ac:chgData name="仁園 呂" userId="eef67f80-1e14-4c90-a22b-aad4575b3ef9" providerId="ADAL" clId="{E007D48F-F65A-4DB5-8EE3-999BD313FCBD}" dt="2020-05-31T07:02:20.175" v="4867"/>
          <ac:inkMkLst>
            <pc:docMk/>
            <pc:sldMk cId="363660693" sldId="352"/>
            <ac:inkMk id="194" creationId="{E42AE945-91A5-428C-8C30-10C4C50234B2}"/>
          </ac:inkMkLst>
        </pc:inkChg>
        <pc:inkChg chg="add mod">
          <ac:chgData name="仁園 呂" userId="eef67f80-1e14-4c90-a22b-aad4575b3ef9" providerId="ADAL" clId="{E007D48F-F65A-4DB5-8EE3-999BD313FCBD}" dt="2020-05-31T07:02:20.175" v="4867"/>
          <ac:inkMkLst>
            <pc:docMk/>
            <pc:sldMk cId="363660693" sldId="352"/>
            <ac:inkMk id="195" creationId="{5D15D96D-7886-4609-8224-51808A7CC1AD}"/>
          </ac:inkMkLst>
        </pc:inkChg>
        <pc:inkChg chg="add mod">
          <ac:chgData name="仁園 呂" userId="eef67f80-1e14-4c90-a22b-aad4575b3ef9" providerId="ADAL" clId="{E007D48F-F65A-4DB5-8EE3-999BD313FCBD}" dt="2020-05-31T07:02:20.175" v="4867"/>
          <ac:inkMkLst>
            <pc:docMk/>
            <pc:sldMk cId="363660693" sldId="352"/>
            <ac:inkMk id="196" creationId="{6E9AED04-A76D-4F91-BE85-F1865E127856}"/>
          </ac:inkMkLst>
        </pc:inkChg>
        <pc:inkChg chg="add mod">
          <ac:chgData name="仁園 呂" userId="eef67f80-1e14-4c90-a22b-aad4575b3ef9" providerId="ADAL" clId="{E007D48F-F65A-4DB5-8EE3-999BD313FCBD}" dt="2020-05-31T07:02:20.175" v="4867"/>
          <ac:inkMkLst>
            <pc:docMk/>
            <pc:sldMk cId="363660693" sldId="352"/>
            <ac:inkMk id="197" creationId="{7E0AD63E-7D70-47FA-9903-84C58FD78391}"/>
          </ac:inkMkLst>
        </pc:inkChg>
        <pc:inkChg chg="add mod">
          <ac:chgData name="仁園 呂" userId="eef67f80-1e14-4c90-a22b-aad4575b3ef9" providerId="ADAL" clId="{E007D48F-F65A-4DB5-8EE3-999BD313FCBD}" dt="2020-05-31T07:02:20.175" v="4867"/>
          <ac:inkMkLst>
            <pc:docMk/>
            <pc:sldMk cId="363660693" sldId="352"/>
            <ac:inkMk id="198" creationId="{6ABF60CC-0B63-40C3-9351-B9F41D6CE268}"/>
          </ac:inkMkLst>
        </pc:inkChg>
        <pc:inkChg chg="add mod">
          <ac:chgData name="仁園 呂" userId="eef67f80-1e14-4c90-a22b-aad4575b3ef9" providerId="ADAL" clId="{E007D48F-F65A-4DB5-8EE3-999BD313FCBD}" dt="2020-05-31T07:02:45.577" v="4870"/>
          <ac:inkMkLst>
            <pc:docMk/>
            <pc:sldMk cId="363660693" sldId="352"/>
            <ac:inkMk id="200" creationId="{034B310A-EFE3-467B-B415-A3E5AD5E5BD0}"/>
          </ac:inkMkLst>
        </pc:inkChg>
        <pc:inkChg chg="add mod">
          <ac:chgData name="仁園 呂" userId="eef67f80-1e14-4c90-a22b-aad4575b3ef9" providerId="ADAL" clId="{E007D48F-F65A-4DB5-8EE3-999BD313FCBD}" dt="2020-05-31T07:02:45.577" v="4870"/>
          <ac:inkMkLst>
            <pc:docMk/>
            <pc:sldMk cId="363660693" sldId="352"/>
            <ac:inkMk id="201" creationId="{050FC62A-B431-4640-815F-C0BC8E52EB12}"/>
          </ac:inkMkLst>
        </pc:inkChg>
        <pc:inkChg chg="add mod">
          <ac:chgData name="仁園 呂" userId="eef67f80-1e14-4c90-a22b-aad4575b3ef9" providerId="ADAL" clId="{E007D48F-F65A-4DB5-8EE3-999BD313FCBD}" dt="2020-05-31T07:02:55.521" v="4883"/>
          <ac:inkMkLst>
            <pc:docMk/>
            <pc:sldMk cId="363660693" sldId="352"/>
            <ac:inkMk id="203" creationId="{078BBC2A-9CB6-408E-ACE7-6ADAD142E37C}"/>
          </ac:inkMkLst>
        </pc:inkChg>
        <pc:inkChg chg="add mod">
          <ac:chgData name="仁園 呂" userId="eef67f80-1e14-4c90-a22b-aad4575b3ef9" providerId="ADAL" clId="{E007D48F-F65A-4DB5-8EE3-999BD313FCBD}" dt="2020-05-31T07:02:55.521" v="4883"/>
          <ac:inkMkLst>
            <pc:docMk/>
            <pc:sldMk cId="363660693" sldId="352"/>
            <ac:inkMk id="204" creationId="{E1331F14-2BFC-4644-B9EF-44BF39AB54A1}"/>
          </ac:inkMkLst>
        </pc:inkChg>
        <pc:inkChg chg="add mod">
          <ac:chgData name="仁園 呂" userId="eef67f80-1e14-4c90-a22b-aad4575b3ef9" providerId="ADAL" clId="{E007D48F-F65A-4DB5-8EE3-999BD313FCBD}" dt="2020-05-31T07:02:55.521" v="4883"/>
          <ac:inkMkLst>
            <pc:docMk/>
            <pc:sldMk cId="363660693" sldId="352"/>
            <ac:inkMk id="205" creationId="{FF5FB150-309E-4D1A-8CFB-8997DFB9FA68}"/>
          </ac:inkMkLst>
        </pc:inkChg>
        <pc:inkChg chg="add mod">
          <ac:chgData name="仁園 呂" userId="eef67f80-1e14-4c90-a22b-aad4575b3ef9" providerId="ADAL" clId="{E007D48F-F65A-4DB5-8EE3-999BD313FCBD}" dt="2020-05-31T07:02:55.521" v="4883"/>
          <ac:inkMkLst>
            <pc:docMk/>
            <pc:sldMk cId="363660693" sldId="352"/>
            <ac:inkMk id="206" creationId="{4780A1EF-E15E-45DC-93C6-9DFD1ADACDA3}"/>
          </ac:inkMkLst>
        </pc:inkChg>
        <pc:inkChg chg="add mod">
          <ac:chgData name="仁園 呂" userId="eef67f80-1e14-4c90-a22b-aad4575b3ef9" providerId="ADAL" clId="{E007D48F-F65A-4DB5-8EE3-999BD313FCBD}" dt="2020-05-31T07:02:55.521" v="4883"/>
          <ac:inkMkLst>
            <pc:docMk/>
            <pc:sldMk cId="363660693" sldId="352"/>
            <ac:inkMk id="207" creationId="{94F005C8-F595-4E2E-A03E-956093EEA905}"/>
          </ac:inkMkLst>
        </pc:inkChg>
        <pc:inkChg chg="add mod">
          <ac:chgData name="仁園 呂" userId="eef67f80-1e14-4c90-a22b-aad4575b3ef9" providerId="ADAL" clId="{E007D48F-F65A-4DB5-8EE3-999BD313FCBD}" dt="2020-05-31T07:02:55.521" v="4883"/>
          <ac:inkMkLst>
            <pc:docMk/>
            <pc:sldMk cId="363660693" sldId="352"/>
            <ac:inkMk id="208" creationId="{86B42A97-BD97-440E-BF89-F7AF151B29CD}"/>
          </ac:inkMkLst>
        </pc:inkChg>
        <pc:inkChg chg="add mod">
          <ac:chgData name="仁園 呂" userId="eef67f80-1e14-4c90-a22b-aad4575b3ef9" providerId="ADAL" clId="{E007D48F-F65A-4DB5-8EE3-999BD313FCBD}" dt="2020-05-31T07:02:55.521" v="4883"/>
          <ac:inkMkLst>
            <pc:docMk/>
            <pc:sldMk cId="363660693" sldId="352"/>
            <ac:inkMk id="209" creationId="{7C6ABFD4-7247-44C8-B8E9-5F4A9ADB300F}"/>
          </ac:inkMkLst>
        </pc:inkChg>
        <pc:inkChg chg="add mod">
          <ac:chgData name="仁園 呂" userId="eef67f80-1e14-4c90-a22b-aad4575b3ef9" providerId="ADAL" clId="{E007D48F-F65A-4DB5-8EE3-999BD313FCBD}" dt="2020-05-31T07:02:55.521" v="4883"/>
          <ac:inkMkLst>
            <pc:docMk/>
            <pc:sldMk cId="363660693" sldId="352"/>
            <ac:inkMk id="210" creationId="{F6A4B799-3233-4428-B63E-67C88282604E}"/>
          </ac:inkMkLst>
        </pc:inkChg>
        <pc:inkChg chg="add mod">
          <ac:chgData name="仁園 呂" userId="eef67f80-1e14-4c90-a22b-aad4575b3ef9" providerId="ADAL" clId="{E007D48F-F65A-4DB5-8EE3-999BD313FCBD}" dt="2020-05-31T07:02:55.521" v="4883"/>
          <ac:inkMkLst>
            <pc:docMk/>
            <pc:sldMk cId="363660693" sldId="352"/>
            <ac:inkMk id="211" creationId="{01680411-C3D9-4C4F-ACAE-B2D87A0CD05D}"/>
          </ac:inkMkLst>
        </pc:inkChg>
        <pc:inkChg chg="add mod">
          <ac:chgData name="仁園 呂" userId="eef67f80-1e14-4c90-a22b-aad4575b3ef9" providerId="ADAL" clId="{E007D48F-F65A-4DB5-8EE3-999BD313FCBD}" dt="2020-05-31T07:02:55.521" v="4883"/>
          <ac:inkMkLst>
            <pc:docMk/>
            <pc:sldMk cId="363660693" sldId="352"/>
            <ac:inkMk id="212" creationId="{F996ECB9-7298-4D1E-A6A6-D8777B112E72}"/>
          </ac:inkMkLst>
        </pc:inkChg>
        <pc:inkChg chg="add mod">
          <ac:chgData name="仁園 呂" userId="eef67f80-1e14-4c90-a22b-aad4575b3ef9" providerId="ADAL" clId="{E007D48F-F65A-4DB5-8EE3-999BD313FCBD}" dt="2020-05-31T07:02:58.088" v="4887"/>
          <ac:inkMkLst>
            <pc:docMk/>
            <pc:sldMk cId="363660693" sldId="352"/>
            <ac:inkMk id="213" creationId="{9B98CEE2-CE39-4BCB-9E4D-F9E4B508865E}"/>
          </ac:inkMkLst>
        </pc:inkChg>
        <pc:inkChg chg="add mod">
          <ac:chgData name="仁園 呂" userId="eef67f80-1e14-4c90-a22b-aad4575b3ef9" providerId="ADAL" clId="{E007D48F-F65A-4DB5-8EE3-999BD313FCBD}" dt="2020-05-31T07:02:58.088" v="4887"/>
          <ac:inkMkLst>
            <pc:docMk/>
            <pc:sldMk cId="363660693" sldId="352"/>
            <ac:inkMk id="214" creationId="{D878DEA9-2FFF-43FC-84DE-031696D335B8}"/>
          </ac:inkMkLst>
        </pc:inkChg>
        <pc:inkChg chg="add mod">
          <ac:chgData name="仁園 呂" userId="eef67f80-1e14-4c90-a22b-aad4575b3ef9" providerId="ADAL" clId="{E007D48F-F65A-4DB5-8EE3-999BD313FCBD}" dt="2020-05-31T07:02:58.088" v="4887"/>
          <ac:inkMkLst>
            <pc:docMk/>
            <pc:sldMk cId="363660693" sldId="352"/>
            <ac:inkMk id="218" creationId="{DA0388B2-3D97-4EC3-85E2-869FDFE15B7C}"/>
          </ac:inkMkLst>
        </pc:inkChg>
        <pc:inkChg chg="add mod">
          <ac:chgData name="仁園 呂" userId="eef67f80-1e14-4c90-a22b-aad4575b3ef9" providerId="ADAL" clId="{E007D48F-F65A-4DB5-8EE3-999BD313FCBD}" dt="2020-05-31T07:02:58.088" v="4887"/>
          <ac:inkMkLst>
            <pc:docMk/>
            <pc:sldMk cId="363660693" sldId="352"/>
            <ac:inkMk id="219" creationId="{E84249F6-2C01-436E-89A7-2A568ED76883}"/>
          </ac:inkMkLst>
        </pc:inkChg>
        <pc:inkChg chg="add mod">
          <ac:chgData name="仁園 呂" userId="eef67f80-1e14-4c90-a22b-aad4575b3ef9" providerId="ADAL" clId="{E007D48F-F65A-4DB5-8EE3-999BD313FCBD}" dt="2020-05-31T07:02:58.088" v="4887"/>
          <ac:inkMkLst>
            <pc:docMk/>
            <pc:sldMk cId="363660693" sldId="352"/>
            <ac:inkMk id="220" creationId="{8B9E7FCC-EEF4-4D9A-ACBE-1C440F0D8C03}"/>
          </ac:inkMkLst>
        </pc:inkChg>
        <pc:inkChg chg="add mod">
          <ac:chgData name="仁園 呂" userId="eef67f80-1e14-4c90-a22b-aad4575b3ef9" providerId="ADAL" clId="{E007D48F-F65A-4DB5-8EE3-999BD313FCBD}" dt="2020-05-31T07:02:59.952" v="4890"/>
          <ac:inkMkLst>
            <pc:docMk/>
            <pc:sldMk cId="363660693" sldId="352"/>
            <ac:inkMk id="222" creationId="{83FA0887-FE85-436D-8361-5C09A3F94412}"/>
          </ac:inkMkLst>
        </pc:inkChg>
        <pc:inkChg chg="add mod">
          <ac:chgData name="仁園 呂" userId="eef67f80-1e14-4c90-a22b-aad4575b3ef9" providerId="ADAL" clId="{E007D48F-F65A-4DB5-8EE3-999BD313FCBD}" dt="2020-05-31T07:02:59.952" v="4890"/>
          <ac:inkMkLst>
            <pc:docMk/>
            <pc:sldMk cId="363660693" sldId="352"/>
            <ac:inkMk id="223" creationId="{431AA3C6-1C5A-471E-8E70-5AF4DBEC3F5D}"/>
          </ac:inkMkLst>
        </pc:inkChg>
        <pc:inkChg chg="add mod">
          <ac:chgData name="仁園 呂" userId="eef67f80-1e14-4c90-a22b-aad4575b3ef9" providerId="ADAL" clId="{E007D48F-F65A-4DB5-8EE3-999BD313FCBD}" dt="2020-05-31T07:03:01.198" v="4893"/>
          <ac:inkMkLst>
            <pc:docMk/>
            <pc:sldMk cId="363660693" sldId="352"/>
            <ac:inkMk id="225" creationId="{5476EBE7-850E-4932-B5F2-F4E0C632A57D}"/>
          </ac:inkMkLst>
        </pc:inkChg>
        <pc:inkChg chg="add mod">
          <ac:chgData name="仁園 呂" userId="eef67f80-1e14-4c90-a22b-aad4575b3ef9" providerId="ADAL" clId="{E007D48F-F65A-4DB5-8EE3-999BD313FCBD}" dt="2020-05-31T07:03:01.198" v="4893"/>
          <ac:inkMkLst>
            <pc:docMk/>
            <pc:sldMk cId="363660693" sldId="352"/>
            <ac:inkMk id="226" creationId="{3D55FC42-957D-47B1-82A9-584908FBDE72}"/>
          </ac:inkMkLst>
        </pc:inkChg>
        <pc:inkChg chg="add mod">
          <ac:chgData name="仁園 呂" userId="eef67f80-1e14-4c90-a22b-aad4575b3ef9" providerId="ADAL" clId="{E007D48F-F65A-4DB5-8EE3-999BD313FCBD}" dt="2020-05-31T07:03:05.617" v="4897"/>
          <ac:inkMkLst>
            <pc:docMk/>
            <pc:sldMk cId="363660693" sldId="352"/>
            <ac:inkMk id="228" creationId="{F4A044A2-63CE-48AA-BE51-36F5FD5D311A}"/>
          </ac:inkMkLst>
        </pc:inkChg>
        <pc:inkChg chg="add mod">
          <ac:chgData name="仁園 呂" userId="eef67f80-1e14-4c90-a22b-aad4575b3ef9" providerId="ADAL" clId="{E007D48F-F65A-4DB5-8EE3-999BD313FCBD}" dt="2020-05-31T07:03:05.617" v="4897"/>
          <ac:inkMkLst>
            <pc:docMk/>
            <pc:sldMk cId="363660693" sldId="352"/>
            <ac:inkMk id="229" creationId="{92FC1AC1-F3AF-4721-806D-0012B8C38406}"/>
          </ac:inkMkLst>
        </pc:inkChg>
        <pc:inkChg chg="add mod">
          <ac:chgData name="仁園 呂" userId="eef67f80-1e14-4c90-a22b-aad4575b3ef9" providerId="ADAL" clId="{E007D48F-F65A-4DB5-8EE3-999BD313FCBD}" dt="2020-05-31T07:03:05.617" v="4897"/>
          <ac:inkMkLst>
            <pc:docMk/>
            <pc:sldMk cId="363660693" sldId="352"/>
            <ac:inkMk id="230" creationId="{A8C71120-E127-4359-BD11-B6FF76561566}"/>
          </ac:inkMkLst>
        </pc:inkChg>
        <pc:inkChg chg="add">
          <ac:chgData name="仁園 呂" userId="eef67f80-1e14-4c90-a22b-aad4575b3ef9" providerId="ADAL" clId="{E007D48F-F65A-4DB5-8EE3-999BD313FCBD}" dt="2020-05-31T07:03:06.527" v="4898" actId="9405"/>
          <ac:inkMkLst>
            <pc:docMk/>
            <pc:sldMk cId="363660693" sldId="352"/>
            <ac:inkMk id="232" creationId="{A0EE5661-3529-4C7C-B32F-02CA45F2967B}"/>
          </ac:inkMkLst>
        </pc:inkChg>
      </pc:sldChg>
      <pc:sldChg chg="addSp delSp modSp new mod">
        <pc:chgData name="仁園 呂" userId="eef67f80-1e14-4c90-a22b-aad4575b3ef9" providerId="ADAL" clId="{E007D48F-F65A-4DB5-8EE3-999BD313FCBD}" dt="2020-05-31T07:17:02.375" v="5428"/>
        <pc:sldMkLst>
          <pc:docMk/>
          <pc:sldMk cId="3089230587" sldId="353"/>
        </pc:sldMkLst>
        <pc:spChg chg="mod">
          <ac:chgData name="仁園 呂" userId="eef67f80-1e14-4c90-a22b-aad4575b3ef9" providerId="ADAL" clId="{E007D48F-F65A-4DB5-8EE3-999BD313FCBD}" dt="2020-05-31T07:09:02.539" v="5054"/>
          <ac:spMkLst>
            <pc:docMk/>
            <pc:sldMk cId="3089230587" sldId="353"/>
            <ac:spMk id="2" creationId="{4F00CAF2-2323-4E72-A769-580399EDEA17}"/>
          </ac:spMkLst>
        </pc:spChg>
        <pc:spChg chg="del mod">
          <ac:chgData name="仁園 呂" userId="eef67f80-1e14-4c90-a22b-aad4575b3ef9" providerId="ADAL" clId="{E007D48F-F65A-4DB5-8EE3-999BD313FCBD}" dt="2020-05-31T07:09:07.887" v="5056" actId="478"/>
          <ac:spMkLst>
            <pc:docMk/>
            <pc:sldMk cId="3089230587" sldId="353"/>
            <ac:spMk id="3" creationId="{2BDB7C15-5109-4DA4-9ECD-90ADFAECDAD2}"/>
          </ac:spMkLst>
        </pc:spChg>
        <pc:grpChg chg="del mod">
          <ac:chgData name="仁園 呂" userId="eef67f80-1e14-4c90-a22b-aad4575b3ef9" providerId="ADAL" clId="{E007D48F-F65A-4DB5-8EE3-999BD313FCBD}" dt="2020-05-31T07:09:20.809" v="5060"/>
          <ac:grpSpMkLst>
            <pc:docMk/>
            <pc:sldMk cId="3089230587" sldId="353"/>
            <ac:grpSpMk id="8" creationId="{1DBC8E27-3FFF-46BB-991F-3708FFAA9F39}"/>
          </ac:grpSpMkLst>
        </pc:grpChg>
        <pc:grpChg chg="del mod">
          <ac:chgData name="仁園 呂" userId="eef67f80-1e14-4c90-a22b-aad4575b3ef9" providerId="ADAL" clId="{E007D48F-F65A-4DB5-8EE3-999BD313FCBD}" dt="2020-05-31T07:09:26.617" v="5067"/>
          <ac:grpSpMkLst>
            <pc:docMk/>
            <pc:sldMk cId="3089230587" sldId="353"/>
            <ac:grpSpMk id="11" creationId="{C784321E-E041-44F9-B2CB-DE59FB1CC8CE}"/>
          </ac:grpSpMkLst>
        </pc:grpChg>
        <pc:grpChg chg="del mod">
          <ac:chgData name="仁園 呂" userId="eef67f80-1e14-4c90-a22b-aad4575b3ef9" providerId="ADAL" clId="{E007D48F-F65A-4DB5-8EE3-999BD313FCBD}" dt="2020-05-31T07:09:28.972" v="5070"/>
          <ac:grpSpMkLst>
            <pc:docMk/>
            <pc:sldMk cId="3089230587" sldId="353"/>
            <ac:grpSpMk id="14" creationId="{339F1121-D842-4C9E-8D98-56C8D464BA2F}"/>
          </ac:grpSpMkLst>
        </pc:grpChg>
        <pc:grpChg chg="del mod">
          <ac:chgData name="仁園 呂" userId="eef67f80-1e14-4c90-a22b-aad4575b3ef9" providerId="ADAL" clId="{E007D48F-F65A-4DB5-8EE3-999BD313FCBD}" dt="2020-05-31T07:09:46.814" v="5092"/>
          <ac:grpSpMkLst>
            <pc:docMk/>
            <pc:sldMk cId="3089230587" sldId="353"/>
            <ac:grpSpMk id="17" creationId="{EEC04165-7708-4DE1-ADB9-F130EF78A94D}"/>
          </ac:grpSpMkLst>
        </pc:grpChg>
        <pc:grpChg chg="del mod">
          <ac:chgData name="仁園 呂" userId="eef67f80-1e14-4c90-a22b-aad4575b3ef9" providerId="ADAL" clId="{E007D48F-F65A-4DB5-8EE3-999BD313FCBD}" dt="2020-05-31T07:09:46.812" v="5088"/>
          <ac:grpSpMkLst>
            <pc:docMk/>
            <pc:sldMk cId="3089230587" sldId="353"/>
            <ac:grpSpMk id="22" creationId="{001FD19B-9CFB-471A-88CA-3C338F9FE4CA}"/>
          </ac:grpSpMkLst>
        </pc:grpChg>
        <pc:grpChg chg="del mod">
          <ac:chgData name="仁園 呂" userId="eef67f80-1e14-4c90-a22b-aad4575b3ef9" providerId="ADAL" clId="{E007D48F-F65A-4DB5-8EE3-999BD313FCBD}" dt="2020-05-31T07:09:46.812" v="5087"/>
          <ac:grpSpMkLst>
            <pc:docMk/>
            <pc:sldMk cId="3089230587" sldId="353"/>
            <ac:grpSpMk id="27" creationId="{9E9E70C7-5821-440B-8DC4-DB449D92A34E}"/>
          </ac:grpSpMkLst>
        </pc:grpChg>
        <pc:grpChg chg="mod">
          <ac:chgData name="仁園 呂" userId="eef67f80-1e14-4c90-a22b-aad4575b3ef9" providerId="ADAL" clId="{E007D48F-F65A-4DB5-8EE3-999BD313FCBD}" dt="2020-05-31T07:09:51.159" v="5099"/>
          <ac:grpSpMkLst>
            <pc:docMk/>
            <pc:sldMk cId="3089230587" sldId="353"/>
            <ac:grpSpMk id="32" creationId="{460B9729-3FC8-4203-9A1C-AD09ED6F20CD}"/>
          </ac:grpSpMkLst>
        </pc:grpChg>
        <pc:grpChg chg="mod">
          <ac:chgData name="仁園 呂" userId="eef67f80-1e14-4c90-a22b-aad4575b3ef9" providerId="ADAL" clId="{E007D48F-F65A-4DB5-8EE3-999BD313FCBD}" dt="2020-05-31T07:09:51.159" v="5099"/>
          <ac:grpSpMkLst>
            <pc:docMk/>
            <pc:sldMk cId="3089230587" sldId="353"/>
            <ac:grpSpMk id="33" creationId="{95C708D1-DF2B-421B-A81D-9466159E186E}"/>
          </ac:grpSpMkLst>
        </pc:grpChg>
        <pc:grpChg chg="mod">
          <ac:chgData name="仁園 呂" userId="eef67f80-1e14-4c90-a22b-aad4575b3ef9" providerId="ADAL" clId="{E007D48F-F65A-4DB5-8EE3-999BD313FCBD}" dt="2020-05-31T07:10:00.975" v="5116"/>
          <ac:grpSpMkLst>
            <pc:docMk/>
            <pc:sldMk cId="3089230587" sldId="353"/>
            <ac:grpSpMk id="50" creationId="{6D409B4C-92C9-435C-A3B8-22534B4F59B9}"/>
          </ac:grpSpMkLst>
        </pc:grpChg>
        <pc:grpChg chg="del mod">
          <ac:chgData name="仁園 呂" userId="eef67f80-1e14-4c90-a22b-aad4575b3ef9" providerId="ADAL" clId="{E007D48F-F65A-4DB5-8EE3-999BD313FCBD}" dt="2020-05-31T07:10:00.975" v="5116"/>
          <ac:grpSpMkLst>
            <pc:docMk/>
            <pc:sldMk cId="3089230587" sldId="353"/>
            <ac:grpSpMk id="51" creationId="{E3A2A9AC-D8CE-4C72-B7B9-FBCB0A0ACA57}"/>
          </ac:grpSpMkLst>
        </pc:grpChg>
        <pc:grpChg chg="mod">
          <ac:chgData name="仁園 呂" userId="eef67f80-1e14-4c90-a22b-aad4575b3ef9" providerId="ADAL" clId="{E007D48F-F65A-4DB5-8EE3-999BD313FCBD}" dt="2020-05-31T07:10:00.975" v="5116"/>
          <ac:grpSpMkLst>
            <pc:docMk/>
            <pc:sldMk cId="3089230587" sldId="353"/>
            <ac:grpSpMk id="52" creationId="{EC47380B-8514-48C1-971A-9909D830812F}"/>
          </ac:grpSpMkLst>
        </pc:grpChg>
        <pc:grpChg chg="mod">
          <ac:chgData name="仁園 呂" userId="eef67f80-1e14-4c90-a22b-aad4575b3ef9" providerId="ADAL" clId="{E007D48F-F65A-4DB5-8EE3-999BD313FCBD}" dt="2020-05-31T07:10:00.975" v="5116"/>
          <ac:grpSpMkLst>
            <pc:docMk/>
            <pc:sldMk cId="3089230587" sldId="353"/>
            <ac:grpSpMk id="53" creationId="{F90B4D55-7EFF-40E3-90FA-B7C52108198B}"/>
          </ac:grpSpMkLst>
        </pc:grpChg>
        <pc:grpChg chg="mod">
          <ac:chgData name="仁園 呂" userId="eef67f80-1e14-4c90-a22b-aad4575b3ef9" providerId="ADAL" clId="{E007D48F-F65A-4DB5-8EE3-999BD313FCBD}" dt="2020-05-31T07:10:04.184" v="5119"/>
          <ac:grpSpMkLst>
            <pc:docMk/>
            <pc:sldMk cId="3089230587" sldId="353"/>
            <ac:grpSpMk id="56" creationId="{A6F5C11C-1CE6-49BB-A728-0EF0E56D2AD8}"/>
          </ac:grpSpMkLst>
        </pc:grpChg>
        <pc:grpChg chg="del mod">
          <ac:chgData name="仁園 呂" userId="eef67f80-1e14-4c90-a22b-aad4575b3ef9" providerId="ADAL" clId="{E007D48F-F65A-4DB5-8EE3-999BD313FCBD}" dt="2020-05-31T07:10:08.984" v="5128"/>
          <ac:grpSpMkLst>
            <pc:docMk/>
            <pc:sldMk cId="3089230587" sldId="353"/>
            <ac:grpSpMk id="59" creationId="{EF4DA6F5-8E76-4966-B969-815D1035B3F7}"/>
          </ac:grpSpMkLst>
        </pc:grpChg>
        <pc:grpChg chg="mod">
          <ac:chgData name="仁園 呂" userId="eef67f80-1e14-4c90-a22b-aad4575b3ef9" providerId="ADAL" clId="{E007D48F-F65A-4DB5-8EE3-999BD313FCBD}" dt="2020-05-31T07:10:08.984" v="5128"/>
          <ac:grpSpMkLst>
            <pc:docMk/>
            <pc:sldMk cId="3089230587" sldId="353"/>
            <ac:grpSpMk id="65" creationId="{D9510F53-9195-44DE-807E-9993CC63F028}"/>
          </ac:grpSpMkLst>
        </pc:grpChg>
        <pc:grpChg chg="mod">
          <ac:chgData name="仁園 呂" userId="eef67f80-1e14-4c90-a22b-aad4575b3ef9" providerId="ADAL" clId="{E007D48F-F65A-4DB5-8EE3-999BD313FCBD}" dt="2020-05-31T07:10:12.132" v="5135"/>
          <ac:grpSpMkLst>
            <pc:docMk/>
            <pc:sldMk cId="3089230587" sldId="353"/>
            <ac:grpSpMk id="72" creationId="{78940333-4B44-4590-93AD-A909E4C12348}"/>
          </ac:grpSpMkLst>
        </pc:grpChg>
        <pc:grpChg chg="mod">
          <ac:chgData name="仁園 呂" userId="eef67f80-1e14-4c90-a22b-aad4575b3ef9" providerId="ADAL" clId="{E007D48F-F65A-4DB5-8EE3-999BD313FCBD}" dt="2020-05-31T07:10:27.590" v="5147"/>
          <ac:grpSpMkLst>
            <pc:docMk/>
            <pc:sldMk cId="3089230587" sldId="353"/>
            <ac:grpSpMk id="84" creationId="{965222AB-08E0-4596-9C1B-2AFBB2F907F1}"/>
          </ac:grpSpMkLst>
        </pc:grpChg>
        <pc:grpChg chg="mod">
          <ac:chgData name="仁園 呂" userId="eef67f80-1e14-4c90-a22b-aad4575b3ef9" providerId="ADAL" clId="{E007D48F-F65A-4DB5-8EE3-999BD313FCBD}" dt="2020-05-31T07:10:30.838" v="5152"/>
          <ac:grpSpMkLst>
            <pc:docMk/>
            <pc:sldMk cId="3089230587" sldId="353"/>
            <ac:grpSpMk id="89" creationId="{7E5D702C-073D-4BF7-86D4-EBDFD4DEEDC7}"/>
          </ac:grpSpMkLst>
        </pc:grpChg>
        <pc:grpChg chg="mod">
          <ac:chgData name="仁園 呂" userId="eef67f80-1e14-4c90-a22b-aad4575b3ef9" providerId="ADAL" clId="{E007D48F-F65A-4DB5-8EE3-999BD313FCBD}" dt="2020-05-31T07:10:30.838" v="5152"/>
          <ac:grpSpMkLst>
            <pc:docMk/>
            <pc:sldMk cId="3089230587" sldId="353"/>
            <ac:grpSpMk id="90" creationId="{5501E32B-088A-48E4-9D1F-0E5A18372043}"/>
          </ac:grpSpMkLst>
        </pc:grpChg>
        <pc:grpChg chg="mod">
          <ac:chgData name="仁園 呂" userId="eef67f80-1e14-4c90-a22b-aad4575b3ef9" providerId="ADAL" clId="{E007D48F-F65A-4DB5-8EE3-999BD313FCBD}" dt="2020-05-31T07:10:51.526" v="5163"/>
          <ac:grpSpMkLst>
            <pc:docMk/>
            <pc:sldMk cId="3089230587" sldId="353"/>
            <ac:grpSpMk id="101" creationId="{7AA7202C-9041-42F6-BF49-A3246EF2EB6D}"/>
          </ac:grpSpMkLst>
        </pc:grpChg>
        <pc:grpChg chg="mod">
          <ac:chgData name="仁園 呂" userId="eef67f80-1e14-4c90-a22b-aad4575b3ef9" providerId="ADAL" clId="{E007D48F-F65A-4DB5-8EE3-999BD313FCBD}" dt="2020-05-31T07:10:54.204" v="5168"/>
          <ac:grpSpMkLst>
            <pc:docMk/>
            <pc:sldMk cId="3089230587" sldId="353"/>
            <ac:grpSpMk id="106" creationId="{140C61CA-6004-4221-87D1-1863F6C2C4C9}"/>
          </ac:grpSpMkLst>
        </pc:grpChg>
        <pc:grpChg chg="del mod">
          <ac:chgData name="仁園 呂" userId="eef67f80-1e14-4c90-a22b-aad4575b3ef9" providerId="ADAL" clId="{E007D48F-F65A-4DB5-8EE3-999BD313FCBD}" dt="2020-05-31T07:11:09.089" v="5181"/>
          <ac:grpSpMkLst>
            <pc:docMk/>
            <pc:sldMk cId="3089230587" sldId="353"/>
            <ac:grpSpMk id="111" creationId="{B0B79AA0-A633-40F1-B23A-C718A5E5D393}"/>
          </ac:grpSpMkLst>
        </pc:grpChg>
        <pc:grpChg chg="del mod">
          <ac:chgData name="仁園 呂" userId="eef67f80-1e14-4c90-a22b-aad4575b3ef9" providerId="ADAL" clId="{E007D48F-F65A-4DB5-8EE3-999BD313FCBD}" dt="2020-05-31T07:11:09.090" v="5183"/>
          <ac:grpSpMkLst>
            <pc:docMk/>
            <pc:sldMk cId="3089230587" sldId="353"/>
            <ac:grpSpMk id="115" creationId="{787A2044-87FE-4DF9-A936-FE05BC6F0BCD}"/>
          </ac:grpSpMkLst>
        </pc:grpChg>
        <pc:grpChg chg="del mod">
          <ac:chgData name="仁園 呂" userId="eef67f80-1e14-4c90-a22b-aad4575b3ef9" providerId="ADAL" clId="{E007D48F-F65A-4DB5-8EE3-999BD313FCBD}" dt="2020-05-31T07:11:16.152" v="5196"/>
          <ac:grpSpMkLst>
            <pc:docMk/>
            <pc:sldMk cId="3089230587" sldId="353"/>
            <ac:grpSpMk id="125" creationId="{D4CD90C1-FC1A-45FA-A6C3-2A87217747EA}"/>
          </ac:grpSpMkLst>
        </pc:grpChg>
        <pc:grpChg chg="del mod">
          <ac:chgData name="仁園 呂" userId="eef67f80-1e14-4c90-a22b-aad4575b3ef9" providerId="ADAL" clId="{E007D48F-F65A-4DB5-8EE3-999BD313FCBD}" dt="2020-05-31T07:11:17.631" v="5198"/>
          <ac:grpSpMkLst>
            <pc:docMk/>
            <pc:sldMk cId="3089230587" sldId="353"/>
            <ac:grpSpMk id="127" creationId="{6C2F5DAA-89EF-4DC2-86D0-ABF931C98BA3}"/>
          </ac:grpSpMkLst>
        </pc:grpChg>
        <pc:grpChg chg="mod">
          <ac:chgData name="仁園 呂" userId="eef67f80-1e14-4c90-a22b-aad4575b3ef9" providerId="ADAL" clId="{E007D48F-F65A-4DB5-8EE3-999BD313FCBD}" dt="2020-05-31T07:11:17.631" v="5198"/>
          <ac:grpSpMkLst>
            <pc:docMk/>
            <pc:sldMk cId="3089230587" sldId="353"/>
            <ac:grpSpMk id="129" creationId="{1F2F4131-1D2B-4642-B349-4D8231C1CB13}"/>
          </ac:grpSpMkLst>
        </pc:grpChg>
        <pc:grpChg chg="del mod">
          <ac:chgData name="仁園 呂" userId="eef67f80-1e14-4c90-a22b-aad4575b3ef9" providerId="ADAL" clId="{E007D48F-F65A-4DB5-8EE3-999BD313FCBD}" dt="2020-05-31T07:12:15.596" v="5208"/>
          <ac:grpSpMkLst>
            <pc:docMk/>
            <pc:sldMk cId="3089230587" sldId="353"/>
            <ac:grpSpMk id="136" creationId="{D9414D0C-E01E-4B34-87B4-7CBD116C9CC0}"/>
          </ac:grpSpMkLst>
        </pc:grpChg>
        <pc:grpChg chg="del mod">
          <ac:chgData name="仁園 呂" userId="eef67f80-1e14-4c90-a22b-aad4575b3ef9" providerId="ADAL" clId="{E007D48F-F65A-4DB5-8EE3-999BD313FCBD}" dt="2020-05-31T07:12:47.790" v="5238"/>
          <ac:grpSpMkLst>
            <pc:docMk/>
            <pc:sldMk cId="3089230587" sldId="353"/>
            <ac:grpSpMk id="139" creationId="{1B591231-86DD-4E03-BCAF-3C5101AD2CD5}"/>
          </ac:grpSpMkLst>
        </pc:grpChg>
        <pc:grpChg chg="del mod">
          <ac:chgData name="仁園 呂" userId="eef67f80-1e14-4c90-a22b-aad4575b3ef9" providerId="ADAL" clId="{E007D48F-F65A-4DB5-8EE3-999BD313FCBD}" dt="2020-05-31T07:12:47.788" v="5232"/>
          <ac:grpSpMkLst>
            <pc:docMk/>
            <pc:sldMk cId="3089230587" sldId="353"/>
            <ac:grpSpMk id="142" creationId="{5E55A6A1-91A4-4E8A-80C2-1F0869C72A7A}"/>
          </ac:grpSpMkLst>
        </pc:grpChg>
        <pc:grpChg chg="del mod">
          <ac:chgData name="仁園 呂" userId="eef67f80-1e14-4c90-a22b-aad4575b3ef9" providerId="ADAL" clId="{E007D48F-F65A-4DB5-8EE3-999BD313FCBD}" dt="2020-05-31T07:12:47.791" v="5241"/>
          <ac:grpSpMkLst>
            <pc:docMk/>
            <pc:sldMk cId="3089230587" sldId="353"/>
            <ac:grpSpMk id="146" creationId="{7B4CC392-3671-4F08-9794-9809F2F83070}"/>
          </ac:grpSpMkLst>
        </pc:grpChg>
        <pc:grpChg chg="del mod">
          <ac:chgData name="仁園 呂" userId="eef67f80-1e14-4c90-a22b-aad4575b3ef9" providerId="ADAL" clId="{E007D48F-F65A-4DB5-8EE3-999BD313FCBD}" dt="2020-05-31T07:12:47.791" v="5239"/>
          <ac:grpSpMkLst>
            <pc:docMk/>
            <pc:sldMk cId="3089230587" sldId="353"/>
            <ac:grpSpMk id="154" creationId="{0E82982B-A8F4-49B5-8A91-C7700C5686E9}"/>
          </ac:grpSpMkLst>
        </pc:grpChg>
        <pc:grpChg chg="del mod">
          <ac:chgData name="仁園 呂" userId="eef67f80-1e14-4c90-a22b-aad4575b3ef9" providerId="ADAL" clId="{E007D48F-F65A-4DB5-8EE3-999BD313FCBD}" dt="2020-05-31T07:12:53.830" v="5253"/>
          <ac:grpSpMkLst>
            <pc:docMk/>
            <pc:sldMk cId="3089230587" sldId="353"/>
            <ac:grpSpMk id="160" creationId="{E0D68643-418D-4386-820B-6BE4D3E30FA6}"/>
          </ac:grpSpMkLst>
        </pc:grpChg>
        <pc:grpChg chg="mod">
          <ac:chgData name="仁園 呂" userId="eef67f80-1e14-4c90-a22b-aad4575b3ef9" providerId="ADAL" clId="{E007D48F-F65A-4DB5-8EE3-999BD313FCBD}" dt="2020-05-31T07:12:52.379" v="5249"/>
          <ac:grpSpMkLst>
            <pc:docMk/>
            <pc:sldMk cId="3089230587" sldId="353"/>
            <ac:grpSpMk id="161" creationId="{4DA63CA1-74FD-4D41-BB3B-DBF39685E9AA}"/>
          </ac:grpSpMkLst>
        </pc:grpChg>
        <pc:grpChg chg="mod">
          <ac:chgData name="仁園 呂" userId="eef67f80-1e14-4c90-a22b-aad4575b3ef9" providerId="ADAL" clId="{E007D48F-F65A-4DB5-8EE3-999BD313FCBD}" dt="2020-05-31T07:12:53.830" v="5253"/>
          <ac:grpSpMkLst>
            <pc:docMk/>
            <pc:sldMk cId="3089230587" sldId="353"/>
            <ac:grpSpMk id="165" creationId="{60B321EA-0082-4A07-8AE6-C45CE09EC8D4}"/>
          </ac:grpSpMkLst>
        </pc:grpChg>
        <pc:grpChg chg="mod">
          <ac:chgData name="仁園 呂" userId="eef67f80-1e14-4c90-a22b-aad4575b3ef9" providerId="ADAL" clId="{E007D48F-F65A-4DB5-8EE3-999BD313FCBD}" dt="2020-05-31T07:13:02.188" v="5257"/>
          <ac:grpSpMkLst>
            <pc:docMk/>
            <pc:sldMk cId="3089230587" sldId="353"/>
            <ac:grpSpMk id="169" creationId="{C2D4B56E-482E-4F79-AB1A-21D6967900B6}"/>
          </ac:grpSpMkLst>
        </pc:grpChg>
        <pc:grpChg chg="mod">
          <ac:chgData name="仁園 呂" userId="eef67f80-1e14-4c90-a22b-aad4575b3ef9" providerId="ADAL" clId="{E007D48F-F65A-4DB5-8EE3-999BD313FCBD}" dt="2020-05-31T07:13:05.580" v="5262"/>
          <ac:grpSpMkLst>
            <pc:docMk/>
            <pc:sldMk cId="3089230587" sldId="353"/>
            <ac:grpSpMk id="174" creationId="{715907C8-34D9-4695-9E9E-156A7ED54E9E}"/>
          </ac:grpSpMkLst>
        </pc:grpChg>
        <pc:grpChg chg="mod">
          <ac:chgData name="仁園 呂" userId="eef67f80-1e14-4c90-a22b-aad4575b3ef9" providerId="ADAL" clId="{E007D48F-F65A-4DB5-8EE3-999BD313FCBD}" dt="2020-05-31T07:13:05.580" v="5262"/>
          <ac:grpSpMkLst>
            <pc:docMk/>
            <pc:sldMk cId="3089230587" sldId="353"/>
            <ac:grpSpMk id="175" creationId="{FF515135-3BF2-49DA-BD83-63527CB8078B}"/>
          </ac:grpSpMkLst>
        </pc:grpChg>
        <pc:grpChg chg="mod">
          <ac:chgData name="仁園 呂" userId="eef67f80-1e14-4c90-a22b-aad4575b3ef9" providerId="ADAL" clId="{E007D48F-F65A-4DB5-8EE3-999BD313FCBD}" dt="2020-05-31T07:13:12.983" v="5270"/>
          <ac:grpSpMkLst>
            <pc:docMk/>
            <pc:sldMk cId="3089230587" sldId="353"/>
            <ac:grpSpMk id="181" creationId="{BD4FA15C-5782-4E28-9CC6-7E3FCA2F2098}"/>
          </ac:grpSpMkLst>
        </pc:grpChg>
        <pc:grpChg chg="del mod">
          <ac:chgData name="仁園 呂" userId="eef67f80-1e14-4c90-a22b-aad4575b3ef9" providerId="ADAL" clId="{E007D48F-F65A-4DB5-8EE3-999BD313FCBD}" dt="2020-05-31T07:13:21.991" v="5283"/>
          <ac:grpSpMkLst>
            <pc:docMk/>
            <pc:sldMk cId="3089230587" sldId="353"/>
            <ac:grpSpMk id="185" creationId="{457806F6-0DB4-4CEA-8ABB-42B87F89A738}"/>
          </ac:grpSpMkLst>
        </pc:grpChg>
        <pc:grpChg chg="mod">
          <ac:chgData name="仁園 呂" userId="eef67f80-1e14-4c90-a22b-aad4575b3ef9" providerId="ADAL" clId="{E007D48F-F65A-4DB5-8EE3-999BD313FCBD}" dt="2020-05-31T07:13:21.991" v="5283"/>
          <ac:grpSpMkLst>
            <pc:docMk/>
            <pc:sldMk cId="3089230587" sldId="353"/>
            <ac:grpSpMk id="194" creationId="{7652784D-5DE2-42D1-8DBB-8FD0BF705ECB}"/>
          </ac:grpSpMkLst>
        </pc:grpChg>
        <pc:grpChg chg="mod">
          <ac:chgData name="仁園 呂" userId="eef67f80-1e14-4c90-a22b-aad4575b3ef9" providerId="ADAL" clId="{E007D48F-F65A-4DB5-8EE3-999BD313FCBD}" dt="2020-05-31T07:13:21.991" v="5283"/>
          <ac:grpSpMkLst>
            <pc:docMk/>
            <pc:sldMk cId="3089230587" sldId="353"/>
            <ac:grpSpMk id="195" creationId="{40B8FF01-00FF-491D-B527-7E447EC9FA59}"/>
          </ac:grpSpMkLst>
        </pc:grpChg>
        <pc:grpChg chg="mod">
          <ac:chgData name="仁園 呂" userId="eef67f80-1e14-4c90-a22b-aad4575b3ef9" providerId="ADAL" clId="{E007D48F-F65A-4DB5-8EE3-999BD313FCBD}" dt="2020-05-31T07:13:40.811" v="5297"/>
          <ac:grpSpMkLst>
            <pc:docMk/>
            <pc:sldMk cId="3089230587" sldId="353"/>
            <ac:grpSpMk id="209" creationId="{CDA44296-DD79-4F75-A273-0396ABAA3EDB}"/>
          </ac:grpSpMkLst>
        </pc:grpChg>
        <pc:grpChg chg="del mod">
          <ac:chgData name="仁園 呂" userId="eef67f80-1e14-4c90-a22b-aad4575b3ef9" providerId="ADAL" clId="{E007D48F-F65A-4DB5-8EE3-999BD313FCBD}" dt="2020-05-31T07:13:48.676" v="5309"/>
          <ac:grpSpMkLst>
            <pc:docMk/>
            <pc:sldMk cId="3089230587" sldId="353"/>
            <ac:grpSpMk id="213" creationId="{731F144D-0674-4C6B-9517-8B42F1291361}"/>
          </ac:grpSpMkLst>
        </pc:grpChg>
        <pc:grpChg chg="mod">
          <ac:chgData name="仁園 呂" userId="eef67f80-1e14-4c90-a22b-aad4575b3ef9" providerId="ADAL" clId="{E007D48F-F65A-4DB5-8EE3-999BD313FCBD}" dt="2020-05-31T07:13:48.676" v="5309"/>
          <ac:grpSpMkLst>
            <pc:docMk/>
            <pc:sldMk cId="3089230587" sldId="353"/>
            <ac:grpSpMk id="221" creationId="{04E0AF5F-2B0E-437B-9EE1-27B616EED254}"/>
          </ac:grpSpMkLst>
        </pc:grpChg>
        <pc:grpChg chg="mod">
          <ac:chgData name="仁園 呂" userId="eef67f80-1e14-4c90-a22b-aad4575b3ef9" providerId="ADAL" clId="{E007D48F-F65A-4DB5-8EE3-999BD313FCBD}" dt="2020-05-31T07:13:48.676" v="5309"/>
          <ac:grpSpMkLst>
            <pc:docMk/>
            <pc:sldMk cId="3089230587" sldId="353"/>
            <ac:grpSpMk id="222" creationId="{A011E68A-5B8D-4494-87C4-00A10FA2EE1B}"/>
          </ac:grpSpMkLst>
        </pc:grpChg>
        <pc:grpChg chg="mod">
          <ac:chgData name="仁園 呂" userId="eef67f80-1e14-4c90-a22b-aad4575b3ef9" providerId="ADAL" clId="{E007D48F-F65A-4DB5-8EE3-999BD313FCBD}" dt="2020-05-31T07:14:04.550" v="5313"/>
          <ac:grpSpMkLst>
            <pc:docMk/>
            <pc:sldMk cId="3089230587" sldId="353"/>
            <ac:grpSpMk id="226" creationId="{8F32F411-7001-4490-B69E-8596A5230DC3}"/>
          </ac:grpSpMkLst>
        </pc:grpChg>
        <pc:grpChg chg="del mod">
          <ac:chgData name="仁園 呂" userId="eef67f80-1e14-4c90-a22b-aad4575b3ef9" providerId="ADAL" clId="{E007D48F-F65A-4DB5-8EE3-999BD313FCBD}" dt="2020-05-31T07:14:18.163" v="5326"/>
          <ac:grpSpMkLst>
            <pc:docMk/>
            <pc:sldMk cId="3089230587" sldId="353"/>
            <ac:grpSpMk id="231" creationId="{97B11751-0A23-4007-AD8D-4A7AE9764D36}"/>
          </ac:grpSpMkLst>
        </pc:grpChg>
        <pc:grpChg chg="del mod">
          <ac:chgData name="仁園 呂" userId="eef67f80-1e14-4c90-a22b-aad4575b3ef9" providerId="ADAL" clId="{E007D48F-F65A-4DB5-8EE3-999BD313FCBD}" dt="2020-05-31T07:14:18.163" v="5326"/>
          <ac:grpSpMkLst>
            <pc:docMk/>
            <pc:sldMk cId="3089230587" sldId="353"/>
            <ac:grpSpMk id="239" creationId="{CDDC87D6-1F0C-4B3C-B06D-33DFC9FB3E41}"/>
          </ac:grpSpMkLst>
        </pc:grpChg>
        <pc:grpChg chg="mod">
          <ac:chgData name="仁園 呂" userId="eef67f80-1e14-4c90-a22b-aad4575b3ef9" providerId="ADAL" clId="{E007D48F-F65A-4DB5-8EE3-999BD313FCBD}" dt="2020-05-31T07:14:18.163" v="5326"/>
          <ac:grpSpMkLst>
            <pc:docMk/>
            <pc:sldMk cId="3089230587" sldId="353"/>
            <ac:grpSpMk id="240" creationId="{DDE2D435-3EBD-4204-8EE4-4F97758A8763}"/>
          </ac:grpSpMkLst>
        </pc:grpChg>
        <pc:grpChg chg="mod">
          <ac:chgData name="仁園 呂" userId="eef67f80-1e14-4c90-a22b-aad4575b3ef9" providerId="ADAL" clId="{E007D48F-F65A-4DB5-8EE3-999BD313FCBD}" dt="2020-05-31T07:16:17.429" v="5352"/>
          <ac:grpSpMkLst>
            <pc:docMk/>
            <pc:sldMk cId="3089230587" sldId="353"/>
            <ac:grpSpMk id="266" creationId="{02BCD944-68DF-4AEF-87B1-C6BA324275F5}"/>
          </ac:grpSpMkLst>
        </pc:grpChg>
        <pc:grpChg chg="mod">
          <ac:chgData name="仁園 呂" userId="eef67f80-1e14-4c90-a22b-aad4575b3ef9" providerId="ADAL" clId="{E007D48F-F65A-4DB5-8EE3-999BD313FCBD}" dt="2020-05-31T07:16:17.429" v="5352"/>
          <ac:grpSpMkLst>
            <pc:docMk/>
            <pc:sldMk cId="3089230587" sldId="353"/>
            <ac:grpSpMk id="267" creationId="{619BC372-CFA5-4EC2-A230-B7B93DCEE698}"/>
          </ac:grpSpMkLst>
        </pc:grpChg>
        <pc:grpChg chg="mod">
          <ac:chgData name="仁園 呂" userId="eef67f80-1e14-4c90-a22b-aad4575b3ef9" providerId="ADAL" clId="{E007D48F-F65A-4DB5-8EE3-999BD313FCBD}" dt="2020-05-31T07:16:17.429" v="5352"/>
          <ac:grpSpMkLst>
            <pc:docMk/>
            <pc:sldMk cId="3089230587" sldId="353"/>
            <ac:grpSpMk id="268" creationId="{80F4AA81-E7CC-4252-A582-DDA1B9FBCD22}"/>
          </ac:grpSpMkLst>
        </pc:grpChg>
        <pc:grpChg chg="del mod">
          <ac:chgData name="仁園 呂" userId="eef67f80-1e14-4c90-a22b-aad4575b3ef9" providerId="ADAL" clId="{E007D48F-F65A-4DB5-8EE3-999BD313FCBD}" dt="2020-05-31T07:16:46.463" v="5403"/>
          <ac:grpSpMkLst>
            <pc:docMk/>
            <pc:sldMk cId="3089230587" sldId="353"/>
            <ac:grpSpMk id="271" creationId="{14EFAE85-4C1B-4A24-BBA7-439AEB42466A}"/>
          </ac:grpSpMkLst>
        </pc:grpChg>
        <pc:grpChg chg="mod">
          <ac:chgData name="仁園 呂" userId="eef67f80-1e14-4c90-a22b-aad4575b3ef9" providerId="ADAL" clId="{E007D48F-F65A-4DB5-8EE3-999BD313FCBD}" dt="2020-05-31T07:16:26.557" v="5364"/>
          <ac:grpSpMkLst>
            <pc:docMk/>
            <pc:sldMk cId="3089230587" sldId="353"/>
            <ac:grpSpMk id="280" creationId="{FF41F3D3-22CD-4790-B93C-B6E86A79FCC1}"/>
          </ac:grpSpMkLst>
        </pc:grpChg>
        <pc:grpChg chg="mod">
          <ac:chgData name="仁園 呂" userId="eef67f80-1e14-4c90-a22b-aad4575b3ef9" providerId="ADAL" clId="{E007D48F-F65A-4DB5-8EE3-999BD313FCBD}" dt="2020-05-31T07:16:26.557" v="5364"/>
          <ac:grpSpMkLst>
            <pc:docMk/>
            <pc:sldMk cId="3089230587" sldId="353"/>
            <ac:grpSpMk id="281" creationId="{3D4ADC8D-53F2-4EA7-A20A-8EA514196709}"/>
          </ac:grpSpMkLst>
        </pc:grpChg>
        <pc:grpChg chg="del mod">
          <ac:chgData name="仁園 呂" userId="eef67f80-1e14-4c90-a22b-aad4575b3ef9" providerId="ADAL" clId="{E007D48F-F65A-4DB5-8EE3-999BD313FCBD}" dt="2020-05-31T07:16:41.565" v="5390"/>
          <ac:grpSpMkLst>
            <pc:docMk/>
            <pc:sldMk cId="3089230587" sldId="353"/>
            <ac:grpSpMk id="300" creationId="{A36405A0-82C1-4833-8084-B27C2357CCC1}"/>
          </ac:grpSpMkLst>
        </pc:grpChg>
        <pc:grpChg chg="del mod">
          <ac:chgData name="仁園 呂" userId="eef67f80-1e14-4c90-a22b-aad4575b3ef9" providerId="ADAL" clId="{E007D48F-F65A-4DB5-8EE3-999BD313FCBD}" dt="2020-05-31T07:16:46.463" v="5403"/>
          <ac:grpSpMkLst>
            <pc:docMk/>
            <pc:sldMk cId="3089230587" sldId="353"/>
            <ac:grpSpMk id="307" creationId="{A72DBC48-7922-4916-8D8B-8682BFFAFA84}"/>
          </ac:grpSpMkLst>
        </pc:grpChg>
        <pc:grpChg chg="del mod">
          <ac:chgData name="仁園 呂" userId="eef67f80-1e14-4c90-a22b-aad4575b3ef9" providerId="ADAL" clId="{E007D48F-F65A-4DB5-8EE3-999BD313FCBD}" dt="2020-05-31T07:17:02.375" v="5428"/>
          <ac:grpSpMkLst>
            <pc:docMk/>
            <pc:sldMk cId="3089230587" sldId="353"/>
            <ac:grpSpMk id="320" creationId="{4FD75AAC-1A4A-4BFE-AD56-90EA6E0299DC}"/>
          </ac:grpSpMkLst>
        </pc:grpChg>
        <pc:grpChg chg="del mod">
          <ac:chgData name="仁園 呂" userId="eef67f80-1e14-4c90-a22b-aad4575b3ef9" providerId="ADAL" clId="{E007D48F-F65A-4DB5-8EE3-999BD313FCBD}" dt="2020-05-31T07:17:02.375" v="5428"/>
          <ac:grpSpMkLst>
            <pc:docMk/>
            <pc:sldMk cId="3089230587" sldId="353"/>
            <ac:grpSpMk id="345" creationId="{188711F5-FA7D-42CD-A90D-BBC61C5C096E}"/>
          </ac:grpSpMkLst>
        </pc:grpChg>
        <pc:grpChg chg="mod">
          <ac:chgData name="仁園 呂" userId="eef67f80-1e14-4c90-a22b-aad4575b3ef9" providerId="ADAL" clId="{E007D48F-F65A-4DB5-8EE3-999BD313FCBD}" dt="2020-05-31T07:17:02.375" v="5428"/>
          <ac:grpSpMkLst>
            <pc:docMk/>
            <pc:sldMk cId="3089230587" sldId="353"/>
            <ac:grpSpMk id="346" creationId="{A996D474-87DB-4499-A3D1-851DB5821325}"/>
          </ac:grpSpMkLst>
        </pc:grpChg>
        <pc:inkChg chg="add del mod">
          <ac:chgData name="仁園 呂" userId="eef67f80-1e14-4c90-a22b-aad4575b3ef9" providerId="ADAL" clId="{E007D48F-F65A-4DB5-8EE3-999BD313FCBD}" dt="2020-05-31T07:09:20.809" v="5060"/>
          <ac:inkMkLst>
            <pc:docMk/>
            <pc:sldMk cId="3089230587" sldId="353"/>
            <ac:inkMk id="6" creationId="{0D2292F4-1CE1-436B-8064-27E9922AEA5D}"/>
          </ac:inkMkLst>
        </pc:inkChg>
        <pc:inkChg chg="add del mod">
          <ac:chgData name="仁園 呂" userId="eef67f80-1e14-4c90-a22b-aad4575b3ef9" providerId="ADAL" clId="{E007D48F-F65A-4DB5-8EE3-999BD313FCBD}" dt="2020-05-31T07:09:20.810" v="5061"/>
          <ac:inkMkLst>
            <pc:docMk/>
            <pc:sldMk cId="3089230587" sldId="353"/>
            <ac:inkMk id="7" creationId="{7EED776F-2B90-439D-8612-FAAE8EEC5D61}"/>
          </ac:inkMkLst>
        </pc:inkChg>
        <pc:inkChg chg="add del mod">
          <ac:chgData name="仁園 呂" userId="eef67f80-1e14-4c90-a22b-aad4575b3ef9" providerId="ADAL" clId="{E007D48F-F65A-4DB5-8EE3-999BD313FCBD}" dt="2020-05-31T07:09:46.814" v="5092"/>
          <ac:inkMkLst>
            <pc:docMk/>
            <pc:sldMk cId="3089230587" sldId="353"/>
            <ac:inkMk id="9" creationId="{621DA205-D1FB-41BA-9B96-F7C2ACCD7DC8}"/>
          </ac:inkMkLst>
        </pc:inkChg>
        <pc:inkChg chg="add del mod">
          <ac:chgData name="仁園 呂" userId="eef67f80-1e14-4c90-a22b-aad4575b3ef9" providerId="ADAL" clId="{E007D48F-F65A-4DB5-8EE3-999BD313FCBD}" dt="2020-05-31T07:09:46.813" v="5091"/>
          <ac:inkMkLst>
            <pc:docMk/>
            <pc:sldMk cId="3089230587" sldId="353"/>
            <ac:inkMk id="10" creationId="{1347FAED-6CA9-4F0B-8EFE-67F1FFA68ABD}"/>
          </ac:inkMkLst>
        </pc:inkChg>
        <pc:inkChg chg="add del mod">
          <ac:chgData name="仁園 呂" userId="eef67f80-1e14-4c90-a22b-aad4575b3ef9" providerId="ADAL" clId="{E007D48F-F65A-4DB5-8EE3-999BD313FCBD}" dt="2020-05-31T07:09:46.813" v="5090"/>
          <ac:inkMkLst>
            <pc:docMk/>
            <pc:sldMk cId="3089230587" sldId="353"/>
            <ac:inkMk id="12" creationId="{505DCCD5-08FE-420B-B67D-DEB46CF47EEF}"/>
          </ac:inkMkLst>
        </pc:inkChg>
        <pc:inkChg chg="add del mod">
          <ac:chgData name="仁園 呂" userId="eef67f80-1e14-4c90-a22b-aad4575b3ef9" providerId="ADAL" clId="{E007D48F-F65A-4DB5-8EE3-999BD313FCBD}" dt="2020-05-31T07:09:46.814" v="5093"/>
          <ac:inkMkLst>
            <pc:docMk/>
            <pc:sldMk cId="3089230587" sldId="353"/>
            <ac:inkMk id="13" creationId="{8891359D-3004-4DBD-AD2A-5522C2FE48BD}"/>
          </ac:inkMkLst>
        </pc:inkChg>
        <pc:inkChg chg="add del mod">
          <ac:chgData name="仁園 呂" userId="eef67f80-1e14-4c90-a22b-aad4575b3ef9" providerId="ADAL" clId="{E007D48F-F65A-4DB5-8EE3-999BD313FCBD}" dt="2020-05-31T07:09:46.811" v="5086"/>
          <ac:inkMkLst>
            <pc:docMk/>
            <pc:sldMk cId="3089230587" sldId="353"/>
            <ac:inkMk id="15" creationId="{BFA2B72F-D407-407F-8001-DF209F7E0970}"/>
          </ac:inkMkLst>
        </pc:inkChg>
        <pc:inkChg chg="add del mod">
          <ac:chgData name="仁園 呂" userId="eef67f80-1e14-4c90-a22b-aad4575b3ef9" providerId="ADAL" clId="{E007D48F-F65A-4DB5-8EE3-999BD313FCBD}" dt="2020-05-31T07:09:46.814" v="5094"/>
          <ac:inkMkLst>
            <pc:docMk/>
            <pc:sldMk cId="3089230587" sldId="353"/>
            <ac:inkMk id="16" creationId="{381B5537-8081-4F4E-AADA-8B9B4F84C39B}"/>
          </ac:inkMkLst>
        </pc:inkChg>
        <pc:inkChg chg="add del mod">
          <ac:chgData name="仁園 呂" userId="eef67f80-1e14-4c90-a22b-aad4575b3ef9" providerId="ADAL" clId="{E007D48F-F65A-4DB5-8EE3-999BD313FCBD}" dt="2020-05-31T07:09:46.812" v="5088"/>
          <ac:inkMkLst>
            <pc:docMk/>
            <pc:sldMk cId="3089230587" sldId="353"/>
            <ac:inkMk id="18" creationId="{FE1C2106-8661-482A-A2E8-21ECF166F848}"/>
          </ac:inkMkLst>
        </pc:inkChg>
        <pc:inkChg chg="add del mod">
          <ac:chgData name="仁園 呂" userId="eef67f80-1e14-4c90-a22b-aad4575b3ef9" providerId="ADAL" clId="{E007D48F-F65A-4DB5-8EE3-999BD313FCBD}" dt="2020-05-31T07:09:46.810" v="5083"/>
          <ac:inkMkLst>
            <pc:docMk/>
            <pc:sldMk cId="3089230587" sldId="353"/>
            <ac:inkMk id="19" creationId="{01A3298D-3B98-4B51-A5E3-F996EE83F993}"/>
          </ac:inkMkLst>
        </pc:inkChg>
        <pc:inkChg chg="add del mod">
          <ac:chgData name="仁園 呂" userId="eef67f80-1e14-4c90-a22b-aad4575b3ef9" providerId="ADAL" clId="{E007D48F-F65A-4DB5-8EE3-999BD313FCBD}" dt="2020-05-31T07:09:46.809" v="5081"/>
          <ac:inkMkLst>
            <pc:docMk/>
            <pc:sldMk cId="3089230587" sldId="353"/>
            <ac:inkMk id="20" creationId="{C1F23F40-E25C-4CF7-84A0-4BD0A68591A8}"/>
          </ac:inkMkLst>
        </pc:inkChg>
        <pc:inkChg chg="add del mod">
          <ac:chgData name="仁園 呂" userId="eef67f80-1e14-4c90-a22b-aad4575b3ef9" providerId="ADAL" clId="{E007D48F-F65A-4DB5-8EE3-999BD313FCBD}" dt="2020-05-31T07:09:46.811" v="5085"/>
          <ac:inkMkLst>
            <pc:docMk/>
            <pc:sldMk cId="3089230587" sldId="353"/>
            <ac:inkMk id="21" creationId="{CD50358D-3E4F-4470-ABBB-72040B91A55A}"/>
          </ac:inkMkLst>
        </pc:inkChg>
        <pc:inkChg chg="add del mod">
          <ac:chgData name="仁園 呂" userId="eef67f80-1e14-4c90-a22b-aad4575b3ef9" providerId="ADAL" clId="{E007D48F-F65A-4DB5-8EE3-999BD313FCBD}" dt="2020-05-31T07:09:46.810" v="5084"/>
          <ac:inkMkLst>
            <pc:docMk/>
            <pc:sldMk cId="3089230587" sldId="353"/>
            <ac:inkMk id="23" creationId="{6E80DD0C-62B0-4C59-AA6B-F32E45CEA858}"/>
          </ac:inkMkLst>
        </pc:inkChg>
        <pc:inkChg chg="add del mod">
          <ac:chgData name="仁園 呂" userId="eef67f80-1e14-4c90-a22b-aad4575b3ef9" providerId="ADAL" clId="{E007D48F-F65A-4DB5-8EE3-999BD313FCBD}" dt="2020-05-31T07:09:46.813" v="5089"/>
          <ac:inkMkLst>
            <pc:docMk/>
            <pc:sldMk cId="3089230587" sldId="353"/>
            <ac:inkMk id="24" creationId="{BFDA776C-6E2C-4F75-B4E4-E565EA2072DD}"/>
          </ac:inkMkLst>
        </pc:inkChg>
        <pc:inkChg chg="add del mod">
          <ac:chgData name="仁園 呂" userId="eef67f80-1e14-4c90-a22b-aad4575b3ef9" providerId="ADAL" clId="{E007D48F-F65A-4DB5-8EE3-999BD313FCBD}" dt="2020-05-31T07:09:46.812" v="5087"/>
          <ac:inkMkLst>
            <pc:docMk/>
            <pc:sldMk cId="3089230587" sldId="353"/>
            <ac:inkMk id="25" creationId="{B2235408-6D05-45A4-B024-50A6586664D1}"/>
          </ac:inkMkLst>
        </pc:inkChg>
        <pc:inkChg chg="add del mod">
          <ac:chgData name="仁園 呂" userId="eef67f80-1e14-4c90-a22b-aad4575b3ef9" providerId="ADAL" clId="{E007D48F-F65A-4DB5-8EE3-999BD313FCBD}" dt="2020-05-31T07:09:46.810" v="5082"/>
          <ac:inkMkLst>
            <pc:docMk/>
            <pc:sldMk cId="3089230587" sldId="353"/>
            <ac:inkMk id="26" creationId="{C1980A71-BF3E-4B7B-935B-F9CA1ED17457}"/>
          </ac:inkMkLst>
        </pc:inkChg>
        <pc:inkChg chg="add mod">
          <ac:chgData name="仁園 呂" userId="eef67f80-1e14-4c90-a22b-aad4575b3ef9" providerId="ADAL" clId="{E007D48F-F65A-4DB5-8EE3-999BD313FCBD}" dt="2020-05-31T07:09:51.159" v="5099"/>
          <ac:inkMkLst>
            <pc:docMk/>
            <pc:sldMk cId="3089230587" sldId="353"/>
            <ac:inkMk id="28" creationId="{6DA5D4B5-68D2-4FCE-8040-9B34296881F4}"/>
          </ac:inkMkLst>
        </pc:inkChg>
        <pc:inkChg chg="add mod">
          <ac:chgData name="仁園 呂" userId="eef67f80-1e14-4c90-a22b-aad4575b3ef9" providerId="ADAL" clId="{E007D48F-F65A-4DB5-8EE3-999BD313FCBD}" dt="2020-05-31T07:09:51.159" v="5099"/>
          <ac:inkMkLst>
            <pc:docMk/>
            <pc:sldMk cId="3089230587" sldId="353"/>
            <ac:inkMk id="29" creationId="{EAD30BB6-2464-40EF-8313-7E63770440ED}"/>
          </ac:inkMkLst>
        </pc:inkChg>
        <pc:inkChg chg="add mod">
          <ac:chgData name="仁園 呂" userId="eef67f80-1e14-4c90-a22b-aad4575b3ef9" providerId="ADAL" clId="{E007D48F-F65A-4DB5-8EE3-999BD313FCBD}" dt="2020-05-31T07:09:51.159" v="5099"/>
          <ac:inkMkLst>
            <pc:docMk/>
            <pc:sldMk cId="3089230587" sldId="353"/>
            <ac:inkMk id="30" creationId="{2FB825E2-06E6-4AE4-AD5F-0F77647DE985}"/>
          </ac:inkMkLst>
        </pc:inkChg>
        <pc:inkChg chg="add mod">
          <ac:chgData name="仁園 呂" userId="eef67f80-1e14-4c90-a22b-aad4575b3ef9" providerId="ADAL" clId="{E007D48F-F65A-4DB5-8EE3-999BD313FCBD}" dt="2020-05-31T07:09:51.159" v="5099"/>
          <ac:inkMkLst>
            <pc:docMk/>
            <pc:sldMk cId="3089230587" sldId="353"/>
            <ac:inkMk id="31" creationId="{4A176A83-1873-4348-B6BF-D0BE95D3AC52}"/>
          </ac:inkMkLst>
        </pc:inkChg>
        <pc:inkChg chg="add mod">
          <ac:chgData name="仁園 呂" userId="eef67f80-1e14-4c90-a22b-aad4575b3ef9" providerId="ADAL" clId="{E007D48F-F65A-4DB5-8EE3-999BD313FCBD}" dt="2020-05-31T07:10:00.975" v="5116"/>
          <ac:inkMkLst>
            <pc:docMk/>
            <pc:sldMk cId="3089230587" sldId="353"/>
            <ac:inkMk id="34" creationId="{CCD9B98D-A1AB-452A-859C-74C1FB82C142}"/>
          </ac:inkMkLst>
        </pc:inkChg>
        <pc:inkChg chg="add mod">
          <ac:chgData name="仁園 呂" userId="eef67f80-1e14-4c90-a22b-aad4575b3ef9" providerId="ADAL" clId="{E007D48F-F65A-4DB5-8EE3-999BD313FCBD}" dt="2020-05-31T07:10:00.975" v="5116"/>
          <ac:inkMkLst>
            <pc:docMk/>
            <pc:sldMk cId="3089230587" sldId="353"/>
            <ac:inkMk id="35" creationId="{9E85C38E-2DA2-410B-BB86-CF1BD74BB5F8}"/>
          </ac:inkMkLst>
        </pc:inkChg>
        <pc:inkChg chg="add mod">
          <ac:chgData name="仁園 呂" userId="eef67f80-1e14-4c90-a22b-aad4575b3ef9" providerId="ADAL" clId="{E007D48F-F65A-4DB5-8EE3-999BD313FCBD}" dt="2020-05-31T07:10:00.975" v="5116"/>
          <ac:inkMkLst>
            <pc:docMk/>
            <pc:sldMk cId="3089230587" sldId="353"/>
            <ac:inkMk id="36" creationId="{B0AA531A-D315-4571-B4E9-808D68D535B7}"/>
          </ac:inkMkLst>
        </pc:inkChg>
        <pc:inkChg chg="add">
          <ac:chgData name="仁園 呂" userId="eef67f80-1e14-4c90-a22b-aad4575b3ef9" providerId="ADAL" clId="{E007D48F-F65A-4DB5-8EE3-999BD313FCBD}" dt="2020-05-31T07:09:54.370" v="5103" actId="9405"/>
          <ac:inkMkLst>
            <pc:docMk/>
            <pc:sldMk cId="3089230587" sldId="353"/>
            <ac:inkMk id="37" creationId="{3407EF43-8162-4734-AA66-99EF9954BF3B}"/>
          </ac:inkMkLst>
        </pc:inkChg>
        <pc:inkChg chg="add">
          <ac:chgData name="仁園 呂" userId="eef67f80-1e14-4c90-a22b-aad4575b3ef9" providerId="ADAL" clId="{E007D48F-F65A-4DB5-8EE3-999BD313FCBD}" dt="2020-05-31T07:09:54.710" v="5104" actId="9405"/>
          <ac:inkMkLst>
            <pc:docMk/>
            <pc:sldMk cId="3089230587" sldId="353"/>
            <ac:inkMk id="38" creationId="{395DE46F-76A5-4378-942D-C3072A0F71D4}"/>
          </ac:inkMkLst>
        </pc:inkChg>
        <pc:inkChg chg="add mod">
          <ac:chgData name="仁園 呂" userId="eef67f80-1e14-4c90-a22b-aad4575b3ef9" providerId="ADAL" clId="{E007D48F-F65A-4DB5-8EE3-999BD313FCBD}" dt="2020-05-31T07:10:00.975" v="5116"/>
          <ac:inkMkLst>
            <pc:docMk/>
            <pc:sldMk cId="3089230587" sldId="353"/>
            <ac:inkMk id="39" creationId="{4558340B-3EB6-4485-80D9-19B5ADBDFFD1}"/>
          </ac:inkMkLst>
        </pc:inkChg>
        <pc:inkChg chg="add mod">
          <ac:chgData name="仁園 呂" userId="eef67f80-1e14-4c90-a22b-aad4575b3ef9" providerId="ADAL" clId="{E007D48F-F65A-4DB5-8EE3-999BD313FCBD}" dt="2020-05-31T07:10:00.975" v="5116"/>
          <ac:inkMkLst>
            <pc:docMk/>
            <pc:sldMk cId="3089230587" sldId="353"/>
            <ac:inkMk id="40" creationId="{F8A2F804-6ADA-4314-90E9-FE4B837F75DA}"/>
          </ac:inkMkLst>
        </pc:inkChg>
        <pc:inkChg chg="add mod">
          <ac:chgData name="仁園 呂" userId="eef67f80-1e14-4c90-a22b-aad4575b3ef9" providerId="ADAL" clId="{E007D48F-F65A-4DB5-8EE3-999BD313FCBD}" dt="2020-05-31T07:10:00.975" v="5116"/>
          <ac:inkMkLst>
            <pc:docMk/>
            <pc:sldMk cId="3089230587" sldId="353"/>
            <ac:inkMk id="41" creationId="{589C4DE2-F9E7-405C-8CF5-06428897B743}"/>
          </ac:inkMkLst>
        </pc:inkChg>
        <pc:inkChg chg="add mod">
          <ac:chgData name="仁園 呂" userId="eef67f80-1e14-4c90-a22b-aad4575b3ef9" providerId="ADAL" clId="{E007D48F-F65A-4DB5-8EE3-999BD313FCBD}" dt="2020-05-31T07:10:00.975" v="5116"/>
          <ac:inkMkLst>
            <pc:docMk/>
            <pc:sldMk cId="3089230587" sldId="353"/>
            <ac:inkMk id="42" creationId="{74CAA411-0F6C-4A76-86D8-5D2214EC1EA4}"/>
          </ac:inkMkLst>
        </pc:inkChg>
        <pc:inkChg chg="add mod">
          <ac:chgData name="仁園 呂" userId="eef67f80-1e14-4c90-a22b-aad4575b3ef9" providerId="ADAL" clId="{E007D48F-F65A-4DB5-8EE3-999BD313FCBD}" dt="2020-05-31T07:10:00.975" v="5116"/>
          <ac:inkMkLst>
            <pc:docMk/>
            <pc:sldMk cId="3089230587" sldId="353"/>
            <ac:inkMk id="43" creationId="{165C8825-B28E-4836-91B0-0F1FB02BE167}"/>
          </ac:inkMkLst>
        </pc:inkChg>
        <pc:inkChg chg="add mod">
          <ac:chgData name="仁園 呂" userId="eef67f80-1e14-4c90-a22b-aad4575b3ef9" providerId="ADAL" clId="{E007D48F-F65A-4DB5-8EE3-999BD313FCBD}" dt="2020-05-31T07:10:00.975" v="5116"/>
          <ac:inkMkLst>
            <pc:docMk/>
            <pc:sldMk cId="3089230587" sldId="353"/>
            <ac:inkMk id="44" creationId="{FCFC0023-450E-44B2-B21D-6740BD467263}"/>
          </ac:inkMkLst>
        </pc:inkChg>
        <pc:inkChg chg="add mod">
          <ac:chgData name="仁園 呂" userId="eef67f80-1e14-4c90-a22b-aad4575b3ef9" providerId="ADAL" clId="{E007D48F-F65A-4DB5-8EE3-999BD313FCBD}" dt="2020-05-31T07:10:00.975" v="5116"/>
          <ac:inkMkLst>
            <pc:docMk/>
            <pc:sldMk cId="3089230587" sldId="353"/>
            <ac:inkMk id="45" creationId="{532A468D-C37A-414A-AE7A-65415E5FE0F1}"/>
          </ac:inkMkLst>
        </pc:inkChg>
        <pc:inkChg chg="add mod">
          <ac:chgData name="仁園 呂" userId="eef67f80-1e14-4c90-a22b-aad4575b3ef9" providerId="ADAL" clId="{E007D48F-F65A-4DB5-8EE3-999BD313FCBD}" dt="2020-05-31T07:10:00.975" v="5116"/>
          <ac:inkMkLst>
            <pc:docMk/>
            <pc:sldMk cId="3089230587" sldId="353"/>
            <ac:inkMk id="46" creationId="{39F8A2D5-DEDC-4C34-923E-1CDB7D4AF98B}"/>
          </ac:inkMkLst>
        </pc:inkChg>
        <pc:inkChg chg="add mod">
          <ac:chgData name="仁園 呂" userId="eef67f80-1e14-4c90-a22b-aad4575b3ef9" providerId="ADAL" clId="{E007D48F-F65A-4DB5-8EE3-999BD313FCBD}" dt="2020-05-31T07:10:00.975" v="5116"/>
          <ac:inkMkLst>
            <pc:docMk/>
            <pc:sldMk cId="3089230587" sldId="353"/>
            <ac:inkMk id="47" creationId="{7120B1CC-CC1C-42CA-B92F-59EA275CD811}"/>
          </ac:inkMkLst>
        </pc:inkChg>
        <pc:inkChg chg="add mod">
          <ac:chgData name="仁園 呂" userId="eef67f80-1e14-4c90-a22b-aad4575b3ef9" providerId="ADAL" clId="{E007D48F-F65A-4DB5-8EE3-999BD313FCBD}" dt="2020-05-31T07:10:00.975" v="5116"/>
          <ac:inkMkLst>
            <pc:docMk/>
            <pc:sldMk cId="3089230587" sldId="353"/>
            <ac:inkMk id="48" creationId="{CC578A2C-71A4-4C67-91DC-8680B9CA26BB}"/>
          </ac:inkMkLst>
        </pc:inkChg>
        <pc:inkChg chg="add mod">
          <ac:chgData name="仁園 呂" userId="eef67f80-1e14-4c90-a22b-aad4575b3ef9" providerId="ADAL" clId="{E007D48F-F65A-4DB5-8EE3-999BD313FCBD}" dt="2020-05-31T07:10:00.975" v="5116"/>
          <ac:inkMkLst>
            <pc:docMk/>
            <pc:sldMk cId="3089230587" sldId="353"/>
            <ac:inkMk id="49" creationId="{53CD4DD3-6B8A-4695-9925-1659D394F81D}"/>
          </ac:inkMkLst>
        </pc:inkChg>
        <pc:inkChg chg="add mod">
          <ac:chgData name="仁園 呂" userId="eef67f80-1e14-4c90-a22b-aad4575b3ef9" providerId="ADAL" clId="{E007D48F-F65A-4DB5-8EE3-999BD313FCBD}" dt="2020-05-31T07:10:04.184" v="5119"/>
          <ac:inkMkLst>
            <pc:docMk/>
            <pc:sldMk cId="3089230587" sldId="353"/>
            <ac:inkMk id="54" creationId="{F32F3301-C635-4E29-8D4B-5FCBCFFEF2B9}"/>
          </ac:inkMkLst>
        </pc:inkChg>
        <pc:inkChg chg="add mod">
          <ac:chgData name="仁園 呂" userId="eef67f80-1e14-4c90-a22b-aad4575b3ef9" providerId="ADAL" clId="{E007D48F-F65A-4DB5-8EE3-999BD313FCBD}" dt="2020-05-31T07:10:04.184" v="5119"/>
          <ac:inkMkLst>
            <pc:docMk/>
            <pc:sldMk cId="3089230587" sldId="353"/>
            <ac:inkMk id="55" creationId="{BE8A09CA-8961-4F55-ADD6-617E19F43BCF}"/>
          </ac:inkMkLst>
        </pc:inkChg>
        <pc:inkChg chg="add mod">
          <ac:chgData name="仁園 呂" userId="eef67f80-1e14-4c90-a22b-aad4575b3ef9" providerId="ADAL" clId="{E007D48F-F65A-4DB5-8EE3-999BD313FCBD}" dt="2020-05-31T07:10:08.984" v="5128"/>
          <ac:inkMkLst>
            <pc:docMk/>
            <pc:sldMk cId="3089230587" sldId="353"/>
            <ac:inkMk id="57" creationId="{2C45EC9F-87B5-40AA-8E76-03D30193A16A}"/>
          </ac:inkMkLst>
        </pc:inkChg>
        <pc:inkChg chg="add mod">
          <ac:chgData name="仁園 呂" userId="eef67f80-1e14-4c90-a22b-aad4575b3ef9" providerId="ADAL" clId="{E007D48F-F65A-4DB5-8EE3-999BD313FCBD}" dt="2020-05-31T07:10:08.984" v="5128"/>
          <ac:inkMkLst>
            <pc:docMk/>
            <pc:sldMk cId="3089230587" sldId="353"/>
            <ac:inkMk id="58" creationId="{F59071A4-0875-4727-8E8E-DA3CB152B143}"/>
          </ac:inkMkLst>
        </pc:inkChg>
        <pc:inkChg chg="add mod">
          <ac:chgData name="仁園 呂" userId="eef67f80-1e14-4c90-a22b-aad4575b3ef9" providerId="ADAL" clId="{E007D48F-F65A-4DB5-8EE3-999BD313FCBD}" dt="2020-05-31T07:10:08.984" v="5128"/>
          <ac:inkMkLst>
            <pc:docMk/>
            <pc:sldMk cId="3089230587" sldId="353"/>
            <ac:inkMk id="60" creationId="{E2950782-E50F-42CB-8192-077D1270CE52}"/>
          </ac:inkMkLst>
        </pc:inkChg>
        <pc:inkChg chg="add mod">
          <ac:chgData name="仁園 呂" userId="eef67f80-1e14-4c90-a22b-aad4575b3ef9" providerId="ADAL" clId="{E007D48F-F65A-4DB5-8EE3-999BD313FCBD}" dt="2020-05-31T07:10:08.984" v="5128"/>
          <ac:inkMkLst>
            <pc:docMk/>
            <pc:sldMk cId="3089230587" sldId="353"/>
            <ac:inkMk id="61" creationId="{F3B72F59-390D-424E-9E6D-D6846EA3A776}"/>
          </ac:inkMkLst>
        </pc:inkChg>
        <pc:inkChg chg="add mod">
          <ac:chgData name="仁園 呂" userId="eef67f80-1e14-4c90-a22b-aad4575b3ef9" providerId="ADAL" clId="{E007D48F-F65A-4DB5-8EE3-999BD313FCBD}" dt="2020-05-31T07:10:08.984" v="5128"/>
          <ac:inkMkLst>
            <pc:docMk/>
            <pc:sldMk cId="3089230587" sldId="353"/>
            <ac:inkMk id="62" creationId="{679B9E96-FCBD-4103-98D4-D1875C3C1BBD}"/>
          </ac:inkMkLst>
        </pc:inkChg>
        <pc:inkChg chg="add">
          <ac:chgData name="仁園 呂" userId="eef67f80-1e14-4c90-a22b-aad4575b3ef9" providerId="ADAL" clId="{E007D48F-F65A-4DB5-8EE3-999BD313FCBD}" dt="2020-05-31T07:10:08.058" v="5126" actId="9405"/>
          <ac:inkMkLst>
            <pc:docMk/>
            <pc:sldMk cId="3089230587" sldId="353"/>
            <ac:inkMk id="63" creationId="{2C440CB8-19C3-4DC1-B710-C64064FFCE79}"/>
          </ac:inkMkLst>
        </pc:inkChg>
        <pc:inkChg chg="add">
          <ac:chgData name="仁園 呂" userId="eef67f80-1e14-4c90-a22b-aad4575b3ef9" providerId="ADAL" clId="{E007D48F-F65A-4DB5-8EE3-999BD313FCBD}" dt="2020-05-31T07:10:08.394" v="5127" actId="9405"/>
          <ac:inkMkLst>
            <pc:docMk/>
            <pc:sldMk cId="3089230587" sldId="353"/>
            <ac:inkMk id="64" creationId="{A9167F99-4A0C-4DDC-8990-1A9D1B7568D5}"/>
          </ac:inkMkLst>
        </pc:inkChg>
        <pc:inkChg chg="add mod">
          <ac:chgData name="仁園 呂" userId="eef67f80-1e14-4c90-a22b-aad4575b3ef9" providerId="ADAL" clId="{E007D48F-F65A-4DB5-8EE3-999BD313FCBD}" dt="2020-05-31T07:10:12.132" v="5135"/>
          <ac:inkMkLst>
            <pc:docMk/>
            <pc:sldMk cId="3089230587" sldId="353"/>
            <ac:inkMk id="66" creationId="{9781CC80-9E41-42F0-883F-60F32A2840C5}"/>
          </ac:inkMkLst>
        </pc:inkChg>
        <pc:inkChg chg="add mod">
          <ac:chgData name="仁園 呂" userId="eef67f80-1e14-4c90-a22b-aad4575b3ef9" providerId="ADAL" clId="{E007D48F-F65A-4DB5-8EE3-999BD313FCBD}" dt="2020-05-31T07:10:12.132" v="5135"/>
          <ac:inkMkLst>
            <pc:docMk/>
            <pc:sldMk cId="3089230587" sldId="353"/>
            <ac:inkMk id="67" creationId="{6AE06441-2FB2-4672-B38D-58B268EB8E49}"/>
          </ac:inkMkLst>
        </pc:inkChg>
        <pc:inkChg chg="add mod">
          <ac:chgData name="仁園 呂" userId="eef67f80-1e14-4c90-a22b-aad4575b3ef9" providerId="ADAL" clId="{E007D48F-F65A-4DB5-8EE3-999BD313FCBD}" dt="2020-05-31T07:10:12.132" v="5135"/>
          <ac:inkMkLst>
            <pc:docMk/>
            <pc:sldMk cId="3089230587" sldId="353"/>
            <ac:inkMk id="68" creationId="{0054CF94-9674-4D5F-915E-7FBF44764FFD}"/>
          </ac:inkMkLst>
        </pc:inkChg>
        <pc:inkChg chg="add mod">
          <ac:chgData name="仁園 呂" userId="eef67f80-1e14-4c90-a22b-aad4575b3ef9" providerId="ADAL" clId="{E007D48F-F65A-4DB5-8EE3-999BD313FCBD}" dt="2020-05-31T07:10:12.132" v="5135"/>
          <ac:inkMkLst>
            <pc:docMk/>
            <pc:sldMk cId="3089230587" sldId="353"/>
            <ac:inkMk id="69" creationId="{597C7594-AC31-437D-86C3-488EE2495467}"/>
          </ac:inkMkLst>
        </pc:inkChg>
        <pc:inkChg chg="add mod">
          <ac:chgData name="仁園 呂" userId="eef67f80-1e14-4c90-a22b-aad4575b3ef9" providerId="ADAL" clId="{E007D48F-F65A-4DB5-8EE3-999BD313FCBD}" dt="2020-05-31T07:10:12.132" v="5135"/>
          <ac:inkMkLst>
            <pc:docMk/>
            <pc:sldMk cId="3089230587" sldId="353"/>
            <ac:inkMk id="70" creationId="{0212AB74-9482-45BC-A659-6F5877D62C88}"/>
          </ac:inkMkLst>
        </pc:inkChg>
        <pc:inkChg chg="add mod">
          <ac:chgData name="仁園 呂" userId="eef67f80-1e14-4c90-a22b-aad4575b3ef9" providerId="ADAL" clId="{E007D48F-F65A-4DB5-8EE3-999BD313FCBD}" dt="2020-05-31T07:10:12.132" v="5135"/>
          <ac:inkMkLst>
            <pc:docMk/>
            <pc:sldMk cId="3089230587" sldId="353"/>
            <ac:inkMk id="71" creationId="{786DB66D-8C76-40E2-B938-80E7D80BDEBB}"/>
          </ac:inkMkLst>
        </pc:inkChg>
        <pc:inkChg chg="add mod">
          <ac:chgData name="仁園 呂" userId="eef67f80-1e14-4c90-a22b-aad4575b3ef9" providerId="ADAL" clId="{E007D48F-F65A-4DB5-8EE3-999BD313FCBD}" dt="2020-05-31T07:10:27.590" v="5147"/>
          <ac:inkMkLst>
            <pc:docMk/>
            <pc:sldMk cId="3089230587" sldId="353"/>
            <ac:inkMk id="73" creationId="{DD2F6A34-C88D-4894-B84D-FE5C98663C07}"/>
          </ac:inkMkLst>
        </pc:inkChg>
        <pc:inkChg chg="add mod">
          <ac:chgData name="仁園 呂" userId="eef67f80-1e14-4c90-a22b-aad4575b3ef9" providerId="ADAL" clId="{E007D48F-F65A-4DB5-8EE3-999BD313FCBD}" dt="2020-05-31T07:10:27.590" v="5147"/>
          <ac:inkMkLst>
            <pc:docMk/>
            <pc:sldMk cId="3089230587" sldId="353"/>
            <ac:inkMk id="74" creationId="{66DD6CE5-25A0-49E8-A04D-532B188F16B7}"/>
          </ac:inkMkLst>
        </pc:inkChg>
        <pc:inkChg chg="add mod">
          <ac:chgData name="仁園 呂" userId="eef67f80-1e14-4c90-a22b-aad4575b3ef9" providerId="ADAL" clId="{E007D48F-F65A-4DB5-8EE3-999BD313FCBD}" dt="2020-05-31T07:10:27.590" v="5147"/>
          <ac:inkMkLst>
            <pc:docMk/>
            <pc:sldMk cId="3089230587" sldId="353"/>
            <ac:inkMk id="75" creationId="{F9F96BF0-D6E7-4DF3-BBFA-3C7FCA4193A1}"/>
          </ac:inkMkLst>
        </pc:inkChg>
        <pc:inkChg chg="add mod">
          <ac:chgData name="仁園 呂" userId="eef67f80-1e14-4c90-a22b-aad4575b3ef9" providerId="ADAL" clId="{E007D48F-F65A-4DB5-8EE3-999BD313FCBD}" dt="2020-05-31T07:10:27.590" v="5147"/>
          <ac:inkMkLst>
            <pc:docMk/>
            <pc:sldMk cId="3089230587" sldId="353"/>
            <ac:inkMk id="76" creationId="{39B22F4C-4762-4704-B993-84EA99F9F86F}"/>
          </ac:inkMkLst>
        </pc:inkChg>
        <pc:inkChg chg="add mod">
          <ac:chgData name="仁園 呂" userId="eef67f80-1e14-4c90-a22b-aad4575b3ef9" providerId="ADAL" clId="{E007D48F-F65A-4DB5-8EE3-999BD313FCBD}" dt="2020-05-31T07:10:27.590" v="5147"/>
          <ac:inkMkLst>
            <pc:docMk/>
            <pc:sldMk cId="3089230587" sldId="353"/>
            <ac:inkMk id="77" creationId="{81D9B6E4-AE7C-4742-9B48-499D32CEC066}"/>
          </ac:inkMkLst>
        </pc:inkChg>
        <pc:inkChg chg="add mod">
          <ac:chgData name="仁園 呂" userId="eef67f80-1e14-4c90-a22b-aad4575b3ef9" providerId="ADAL" clId="{E007D48F-F65A-4DB5-8EE3-999BD313FCBD}" dt="2020-05-31T07:10:27.590" v="5147"/>
          <ac:inkMkLst>
            <pc:docMk/>
            <pc:sldMk cId="3089230587" sldId="353"/>
            <ac:inkMk id="78" creationId="{6FD3B305-9CAB-42CB-93BF-8996243D52EE}"/>
          </ac:inkMkLst>
        </pc:inkChg>
        <pc:inkChg chg="add mod">
          <ac:chgData name="仁園 呂" userId="eef67f80-1e14-4c90-a22b-aad4575b3ef9" providerId="ADAL" clId="{E007D48F-F65A-4DB5-8EE3-999BD313FCBD}" dt="2020-05-31T07:10:27.590" v="5147"/>
          <ac:inkMkLst>
            <pc:docMk/>
            <pc:sldMk cId="3089230587" sldId="353"/>
            <ac:inkMk id="79" creationId="{4C93AA7E-DC0D-40FD-86F2-809238BB9385}"/>
          </ac:inkMkLst>
        </pc:inkChg>
        <pc:inkChg chg="add mod">
          <ac:chgData name="仁園 呂" userId="eef67f80-1e14-4c90-a22b-aad4575b3ef9" providerId="ADAL" clId="{E007D48F-F65A-4DB5-8EE3-999BD313FCBD}" dt="2020-05-31T07:10:27.590" v="5147"/>
          <ac:inkMkLst>
            <pc:docMk/>
            <pc:sldMk cId="3089230587" sldId="353"/>
            <ac:inkMk id="80" creationId="{54A8837A-83F1-49BE-874F-EA61AA962282}"/>
          </ac:inkMkLst>
        </pc:inkChg>
        <pc:inkChg chg="add mod">
          <ac:chgData name="仁園 呂" userId="eef67f80-1e14-4c90-a22b-aad4575b3ef9" providerId="ADAL" clId="{E007D48F-F65A-4DB5-8EE3-999BD313FCBD}" dt="2020-05-31T07:10:27.590" v="5147"/>
          <ac:inkMkLst>
            <pc:docMk/>
            <pc:sldMk cId="3089230587" sldId="353"/>
            <ac:inkMk id="81" creationId="{2A862FE8-DA62-4A0F-BD31-9C0CA73DF750}"/>
          </ac:inkMkLst>
        </pc:inkChg>
        <pc:inkChg chg="add mod">
          <ac:chgData name="仁園 呂" userId="eef67f80-1e14-4c90-a22b-aad4575b3ef9" providerId="ADAL" clId="{E007D48F-F65A-4DB5-8EE3-999BD313FCBD}" dt="2020-05-31T07:10:27.590" v="5147"/>
          <ac:inkMkLst>
            <pc:docMk/>
            <pc:sldMk cId="3089230587" sldId="353"/>
            <ac:inkMk id="82" creationId="{FF430752-8A34-411A-8BC0-7B80239EE5DD}"/>
          </ac:inkMkLst>
        </pc:inkChg>
        <pc:inkChg chg="add mod">
          <ac:chgData name="仁園 呂" userId="eef67f80-1e14-4c90-a22b-aad4575b3ef9" providerId="ADAL" clId="{E007D48F-F65A-4DB5-8EE3-999BD313FCBD}" dt="2020-05-31T07:10:27.590" v="5147"/>
          <ac:inkMkLst>
            <pc:docMk/>
            <pc:sldMk cId="3089230587" sldId="353"/>
            <ac:inkMk id="83" creationId="{49FB0E3C-EF39-40C1-9099-04A3C05B5530}"/>
          </ac:inkMkLst>
        </pc:inkChg>
        <pc:inkChg chg="add mod">
          <ac:chgData name="仁園 呂" userId="eef67f80-1e14-4c90-a22b-aad4575b3ef9" providerId="ADAL" clId="{E007D48F-F65A-4DB5-8EE3-999BD313FCBD}" dt="2020-05-31T07:10:30.838" v="5152"/>
          <ac:inkMkLst>
            <pc:docMk/>
            <pc:sldMk cId="3089230587" sldId="353"/>
            <ac:inkMk id="85" creationId="{68E43429-E3E3-47CB-AE74-D1A722392DD3}"/>
          </ac:inkMkLst>
        </pc:inkChg>
        <pc:inkChg chg="add mod">
          <ac:chgData name="仁園 呂" userId="eef67f80-1e14-4c90-a22b-aad4575b3ef9" providerId="ADAL" clId="{E007D48F-F65A-4DB5-8EE3-999BD313FCBD}" dt="2020-05-31T07:10:30.838" v="5152"/>
          <ac:inkMkLst>
            <pc:docMk/>
            <pc:sldMk cId="3089230587" sldId="353"/>
            <ac:inkMk id="86" creationId="{F7434D16-4CCE-4182-877D-B76F177B7B0F}"/>
          </ac:inkMkLst>
        </pc:inkChg>
        <pc:inkChg chg="add mod">
          <ac:chgData name="仁園 呂" userId="eef67f80-1e14-4c90-a22b-aad4575b3ef9" providerId="ADAL" clId="{E007D48F-F65A-4DB5-8EE3-999BD313FCBD}" dt="2020-05-31T07:10:30.838" v="5152"/>
          <ac:inkMkLst>
            <pc:docMk/>
            <pc:sldMk cId="3089230587" sldId="353"/>
            <ac:inkMk id="87" creationId="{DFF53A03-D191-4AA3-BB8F-B2175B5BA7E3}"/>
          </ac:inkMkLst>
        </pc:inkChg>
        <pc:inkChg chg="add mod">
          <ac:chgData name="仁園 呂" userId="eef67f80-1e14-4c90-a22b-aad4575b3ef9" providerId="ADAL" clId="{E007D48F-F65A-4DB5-8EE3-999BD313FCBD}" dt="2020-05-31T07:10:30.838" v="5152"/>
          <ac:inkMkLst>
            <pc:docMk/>
            <pc:sldMk cId="3089230587" sldId="353"/>
            <ac:inkMk id="88" creationId="{386DF38A-4F5E-42EF-8EF9-179D6873F1B6}"/>
          </ac:inkMkLst>
        </pc:inkChg>
        <pc:inkChg chg="add mod">
          <ac:chgData name="仁園 呂" userId="eef67f80-1e14-4c90-a22b-aad4575b3ef9" providerId="ADAL" clId="{E007D48F-F65A-4DB5-8EE3-999BD313FCBD}" dt="2020-05-31T07:10:51.526" v="5163"/>
          <ac:inkMkLst>
            <pc:docMk/>
            <pc:sldMk cId="3089230587" sldId="353"/>
            <ac:inkMk id="91" creationId="{CB7E11F1-CD42-45EA-8F4B-809F15A00EC9}"/>
          </ac:inkMkLst>
        </pc:inkChg>
        <pc:inkChg chg="add mod">
          <ac:chgData name="仁園 呂" userId="eef67f80-1e14-4c90-a22b-aad4575b3ef9" providerId="ADAL" clId="{E007D48F-F65A-4DB5-8EE3-999BD313FCBD}" dt="2020-05-31T07:10:51.526" v="5163"/>
          <ac:inkMkLst>
            <pc:docMk/>
            <pc:sldMk cId="3089230587" sldId="353"/>
            <ac:inkMk id="92" creationId="{68C49D34-73D4-4B11-B222-E0CD97FFB3BD}"/>
          </ac:inkMkLst>
        </pc:inkChg>
        <pc:inkChg chg="add mod">
          <ac:chgData name="仁園 呂" userId="eef67f80-1e14-4c90-a22b-aad4575b3ef9" providerId="ADAL" clId="{E007D48F-F65A-4DB5-8EE3-999BD313FCBD}" dt="2020-05-31T07:10:51.526" v="5163"/>
          <ac:inkMkLst>
            <pc:docMk/>
            <pc:sldMk cId="3089230587" sldId="353"/>
            <ac:inkMk id="93" creationId="{E916D021-4D1C-435C-8EDF-73984B9699AB}"/>
          </ac:inkMkLst>
        </pc:inkChg>
        <pc:inkChg chg="add mod">
          <ac:chgData name="仁園 呂" userId="eef67f80-1e14-4c90-a22b-aad4575b3ef9" providerId="ADAL" clId="{E007D48F-F65A-4DB5-8EE3-999BD313FCBD}" dt="2020-05-31T07:10:51.526" v="5163"/>
          <ac:inkMkLst>
            <pc:docMk/>
            <pc:sldMk cId="3089230587" sldId="353"/>
            <ac:inkMk id="94" creationId="{F88D4DD5-4611-4CA8-8F1E-F1B048DD43DB}"/>
          </ac:inkMkLst>
        </pc:inkChg>
        <pc:inkChg chg="add mod">
          <ac:chgData name="仁園 呂" userId="eef67f80-1e14-4c90-a22b-aad4575b3ef9" providerId="ADAL" clId="{E007D48F-F65A-4DB5-8EE3-999BD313FCBD}" dt="2020-05-31T07:10:51.526" v="5163"/>
          <ac:inkMkLst>
            <pc:docMk/>
            <pc:sldMk cId="3089230587" sldId="353"/>
            <ac:inkMk id="95" creationId="{B1949DBA-37DD-4CF0-975B-24AB9E6D33FF}"/>
          </ac:inkMkLst>
        </pc:inkChg>
        <pc:inkChg chg="add mod">
          <ac:chgData name="仁園 呂" userId="eef67f80-1e14-4c90-a22b-aad4575b3ef9" providerId="ADAL" clId="{E007D48F-F65A-4DB5-8EE3-999BD313FCBD}" dt="2020-05-31T07:10:51.526" v="5163"/>
          <ac:inkMkLst>
            <pc:docMk/>
            <pc:sldMk cId="3089230587" sldId="353"/>
            <ac:inkMk id="96" creationId="{C3338DA9-4A2E-4CCB-A9B1-AEDA3AE6F2DC}"/>
          </ac:inkMkLst>
        </pc:inkChg>
        <pc:inkChg chg="add mod">
          <ac:chgData name="仁園 呂" userId="eef67f80-1e14-4c90-a22b-aad4575b3ef9" providerId="ADAL" clId="{E007D48F-F65A-4DB5-8EE3-999BD313FCBD}" dt="2020-05-31T07:10:51.526" v="5163"/>
          <ac:inkMkLst>
            <pc:docMk/>
            <pc:sldMk cId="3089230587" sldId="353"/>
            <ac:inkMk id="97" creationId="{41A2333D-D17D-4C0B-A64E-C50E61CCCED8}"/>
          </ac:inkMkLst>
        </pc:inkChg>
        <pc:inkChg chg="add mod">
          <ac:chgData name="仁園 呂" userId="eef67f80-1e14-4c90-a22b-aad4575b3ef9" providerId="ADAL" clId="{E007D48F-F65A-4DB5-8EE3-999BD313FCBD}" dt="2020-05-31T07:10:51.526" v="5163"/>
          <ac:inkMkLst>
            <pc:docMk/>
            <pc:sldMk cId="3089230587" sldId="353"/>
            <ac:inkMk id="98" creationId="{BB782BD5-895E-4CC5-BB54-DA33EF2D8863}"/>
          </ac:inkMkLst>
        </pc:inkChg>
        <pc:inkChg chg="add mod">
          <ac:chgData name="仁園 呂" userId="eef67f80-1e14-4c90-a22b-aad4575b3ef9" providerId="ADAL" clId="{E007D48F-F65A-4DB5-8EE3-999BD313FCBD}" dt="2020-05-31T07:10:51.526" v="5163"/>
          <ac:inkMkLst>
            <pc:docMk/>
            <pc:sldMk cId="3089230587" sldId="353"/>
            <ac:inkMk id="99" creationId="{06F6264F-BF10-460F-999C-1F1AF9B01C3D}"/>
          </ac:inkMkLst>
        </pc:inkChg>
        <pc:inkChg chg="add mod">
          <ac:chgData name="仁園 呂" userId="eef67f80-1e14-4c90-a22b-aad4575b3ef9" providerId="ADAL" clId="{E007D48F-F65A-4DB5-8EE3-999BD313FCBD}" dt="2020-05-31T07:10:51.526" v="5163"/>
          <ac:inkMkLst>
            <pc:docMk/>
            <pc:sldMk cId="3089230587" sldId="353"/>
            <ac:inkMk id="100" creationId="{B14EE22B-29B5-4263-98FE-E3314B67D8CA}"/>
          </ac:inkMkLst>
        </pc:inkChg>
        <pc:inkChg chg="add mod">
          <ac:chgData name="仁園 呂" userId="eef67f80-1e14-4c90-a22b-aad4575b3ef9" providerId="ADAL" clId="{E007D48F-F65A-4DB5-8EE3-999BD313FCBD}" dt="2020-05-31T07:10:54.204" v="5168"/>
          <ac:inkMkLst>
            <pc:docMk/>
            <pc:sldMk cId="3089230587" sldId="353"/>
            <ac:inkMk id="102" creationId="{69C518E5-6FEF-4587-ADD0-35747CCA8FE8}"/>
          </ac:inkMkLst>
        </pc:inkChg>
        <pc:inkChg chg="add mod">
          <ac:chgData name="仁園 呂" userId="eef67f80-1e14-4c90-a22b-aad4575b3ef9" providerId="ADAL" clId="{E007D48F-F65A-4DB5-8EE3-999BD313FCBD}" dt="2020-05-31T07:10:54.204" v="5168"/>
          <ac:inkMkLst>
            <pc:docMk/>
            <pc:sldMk cId="3089230587" sldId="353"/>
            <ac:inkMk id="103" creationId="{2B374DD5-7B6F-42C4-A526-04DEBE956AC4}"/>
          </ac:inkMkLst>
        </pc:inkChg>
        <pc:inkChg chg="add mod">
          <ac:chgData name="仁園 呂" userId="eef67f80-1e14-4c90-a22b-aad4575b3ef9" providerId="ADAL" clId="{E007D48F-F65A-4DB5-8EE3-999BD313FCBD}" dt="2020-05-31T07:10:54.204" v="5168"/>
          <ac:inkMkLst>
            <pc:docMk/>
            <pc:sldMk cId="3089230587" sldId="353"/>
            <ac:inkMk id="104" creationId="{6F59249C-27C0-4A06-A4C6-90A8D1B933D3}"/>
          </ac:inkMkLst>
        </pc:inkChg>
        <pc:inkChg chg="add mod">
          <ac:chgData name="仁園 呂" userId="eef67f80-1e14-4c90-a22b-aad4575b3ef9" providerId="ADAL" clId="{E007D48F-F65A-4DB5-8EE3-999BD313FCBD}" dt="2020-05-31T07:10:54.204" v="5168"/>
          <ac:inkMkLst>
            <pc:docMk/>
            <pc:sldMk cId="3089230587" sldId="353"/>
            <ac:inkMk id="105" creationId="{7D50D9A2-14B4-4EED-894E-370A8D9C0F03}"/>
          </ac:inkMkLst>
        </pc:inkChg>
        <pc:inkChg chg="add del mod">
          <ac:chgData name="仁園 呂" userId="eef67f80-1e14-4c90-a22b-aad4575b3ef9" providerId="ADAL" clId="{E007D48F-F65A-4DB5-8EE3-999BD313FCBD}" dt="2020-05-31T07:11:02.580" v="5174"/>
          <ac:inkMkLst>
            <pc:docMk/>
            <pc:sldMk cId="3089230587" sldId="353"/>
            <ac:inkMk id="107" creationId="{CE7B483D-9305-4B64-8A74-830F6401FDA9}"/>
          </ac:inkMkLst>
        </pc:inkChg>
        <pc:inkChg chg="add del mod">
          <ac:chgData name="仁園 呂" userId="eef67f80-1e14-4c90-a22b-aad4575b3ef9" providerId="ADAL" clId="{E007D48F-F65A-4DB5-8EE3-999BD313FCBD}" dt="2020-05-31T07:11:09.089" v="5182"/>
          <ac:inkMkLst>
            <pc:docMk/>
            <pc:sldMk cId="3089230587" sldId="353"/>
            <ac:inkMk id="108" creationId="{E98EA0AB-B7D6-4FF9-B922-F15971181E72}"/>
          </ac:inkMkLst>
        </pc:inkChg>
        <pc:inkChg chg="add del mod">
          <ac:chgData name="仁園 呂" userId="eef67f80-1e14-4c90-a22b-aad4575b3ef9" providerId="ADAL" clId="{E007D48F-F65A-4DB5-8EE3-999BD313FCBD}" dt="2020-05-31T07:11:09.088" v="5179"/>
          <ac:inkMkLst>
            <pc:docMk/>
            <pc:sldMk cId="3089230587" sldId="353"/>
            <ac:inkMk id="109" creationId="{652BB994-DA63-4079-9C1F-D2840E77A457}"/>
          </ac:inkMkLst>
        </pc:inkChg>
        <pc:inkChg chg="add del mod">
          <ac:chgData name="仁園 呂" userId="eef67f80-1e14-4c90-a22b-aad4575b3ef9" providerId="ADAL" clId="{E007D48F-F65A-4DB5-8EE3-999BD313FCBD}" dt="2020-05-31T07:11:09.089" v="5181"/>
          <ac:inkMkLst>
            <pc:docMk/>
            <pc:sldMk cId="3089230587" sldId="353"/>
            <ac:inkMk id="110" creationId="{5B4C9C7F-5429-4454-871A-1C491AEE9C2F}"/>
          </ac:inkMkLst>
        </pc:inkChg>
        <pc:inkChg chg="add del mod">
          <ac:chgData name="仁園 呂" userId="eef67f80-1e14-4c90-a22b-aad4575b3ef9" providerId="ADAL" clId="{E007D48F-F65A-4DB5-8EE3-999BD313FCBD}" dt="2020-05-31T07:11:09.090" v="5184"/>
          <ac:inkMkLst>
            <pc:docMk/>
            <pc:sldMk cId="3089230587" sldId="353"/>
            <ac:inkMk id="112" creationId="{137398C9-5CEE-4E4F-8EBF-847C343E83C5}"/>
          </ac:inkMkLst>
        </pc:inkChg>
        <pc:inkChg chg="add del mod">
          <ac:chgData name="仁園 呂" userId="eef67f80-1e14-4c90-a22b-aad4575b3ef9" providerId="ADAL" clId="{E007D48F-F65A-4DB5-8EE3-999BD313FCBD}" dt="2020-05-31T07:11:09.088" v="5180"/>
          <ac:inkMkLst>
            <pc:docMk/>
            <pc:sldMk cId="3089230587" sldId="353"/>
            <ac:inkMk id="113" creationId="{BC0ED915-4F03-436B-88D1-B8C583CDB364}"/>
          </ac:inkMkLst>
        </pc:inkChg>
        <pc:inkChg chg="add del mod">
          <ac:chgData name="仁園 呂" userId="eef67f80-1e14-4c90-a22b-aad4575b3ef9" providerId="ADAL" clId="{E007D48F-F65A-4DB5-8EE3-999BD313FCBD}" dt="2020-05-31T07:11:09.090" v="5183"/>
          <ac:inkMkLst>
            <pc:docMk/>
            <pc:sldMk cId="3089230587" sldId="353"/>
            <ac:inkMk id="114" creationId="{A23C3913-4B02-4492-9D70-19C943C8FB6C}"/>
          </ac:inkMkLst>
        </pc:inkChg>
        <pc:inkChg chg="add mod">
          <ac:chgData name="仁園 呂" userId="eef67f80-1e14-4c90-a22b-aad4575b3ef9" providerId="ADAL" clId="{E007D48F-F65A-4DB5-8EE3-999BD313FCBD}" dt="2020-05-31T07:11:17.631" v="5198"/>
          <ac:inkMkLst>
            <pc:docMk/>
            <pc:sldMk cId="3089230587" sldId="353"/>
            <ac:inkMk id="116" creationId="{D7690ED3-2A2E-4210-8739-8E3A4D6DAE07}"/>
          </ac:inkMkLst>
        </pc:inkChg>
        <pc:inkChg chg="add mod">
          <ac:chgData name="仁園 呂" userId="eef67f80-1e14-4c90-a22b-aad4575b3ef9" providerId="ADAL" clId="{E007D48F-F65A-4DB5-8EE3-999BD313FCBD}" dt="2020-05-31T07:11:17.631" v="5198"/>
          <ac:inkMkLst>
            <pc:docMk/>
            <pc:sldMk cId="3089230587" sldId="353"/>
            <ac:inkMk id="117" creationId="{DF1C6FDE-60AD-4FB7-9AC5-C7659E45A758}"/>
          </ac:inkMkLst>
        </pc:inkChg>
        <pc:inkChg chg="add mod">
          <ac:chgData name="仁園 呂" userId="eef67f80-1e14-4c90-a22b-aad4575b3ef9" providerId="ADAL" clId="{E007D48F-F65A-4DB5-8EE3-999BD313FCBD}" dt="2020-05-31T07:11:17.631" v="5198"/>
          <ac:inkMkLst>
            <pc:docMk/>
            <pc:sldMk cId="3089230587" sldId="353"/>
            <ac:inkMk id="118" creationId="{27AA8BD5-922E-4C19-86F5-1D8E9DEA1714}"/>
          </ac:inkMkLst>
        </pc:inkChg>
        <pc:inkChg chg="add mod">
          <ac:chgData name="仁園 呂" userId="eef67f80-1e14-4c90-a22b-aad4575b3ef9" providerId="ADAL" clId="{E007D48F-F65A-4DB5-8EE3-999BD313FCBD}" dt="2020-05-31T07:11:17.631" v="5198"/>
          <ac:inkMkLst>
            <pc:docMk/>
            <pc:sldMk cId="3089230587" sldId="353"/>
            <ac:inkMk id="119" creationId="{CB6D18A3-F7D9-4225-8F69-1557510D94C6}"/>
          </ac:inkMkLst>
        </pc:inkChg>
        <pc:inkChg chg="add mod">
          <ac:chgData name="仁園 呂" userId="eef67f80-1e14-4c90-a22b-aad4575b3ef9" providerId="ADAL" clId="{E007D48F-F65A-4DB5-8EE3-999BD313FCBD}" dt="2020-05-31T07:11:17.631" v="5198"/>
          <ac:inkMkLst>
            <pc:docMk/>
            <pc:sldMk cId="3089230587" sldId="353"/>
            <ac:inkMk id="120" creationId="{4059DA2A-D77F-40A0-B985-7A59767EA8A1}"/>
          </ac:inkMkLst>
        </pc:inkChg>
        <pc:inkChg chg="add mod">
          <ac:chgData name="仁園 呂" userId="eef67f80-1e14-4c90-a22b-aad4575b3ef9" providerId="ADAL" clId="{E007D48F-F65A-4DB5-8EE3-999BD313FCBD}" dt="2020-05-31T07:11:17.631" v="5198"/>
          <ac:inkMkLst>
            <pc:docMk/>
            <pc:sldMk cId="3089230587" sldId="353"/>
            <ac:inkMk id="121" creationId="{6C0553CD-40FC-46D1-A966-F47F723B3A65}"/>
          </ac:inkMkLst>
        </pc:inkChg>
        <pc:inkChg chg="add mod">
          <ac:chgData name="仁園 呂" userId="eef67f80-1e14-4c90-a22b-aad4575b3ef9" providerId="ADAL" clId="{E007D48F-F65A-4DB5-8EE3-999BD313FCBD}" dt="2020-05-31T07:11:17.631" v="5198"/>
          <ac:inkMkLst>
            <pc:docMk/>
            <pc:sldMk cId="3089230587" sldId="353"/>
            <ac:inkMk id="122" creationId="{D9379044-7038-42E8-B0A7-4978D4070E79}"/>
          </ac:inkMkLst>
        </pc:inkChg>
        <pc:inkChg chg="add mod">
          <ac:chgData name="仁園 呂" userId="eef67f80-1e14-4c90-a22b-aad4575b3ef9" providerId="ADAL" clId="{E007D48F-F65A-4DB5-8EE3-999BD313FCBD}" dt="2020-05-31T07:11:17.631" v="5198"/>
          <ac:inkMkLst>
            <pc:docMk/>
            <pc:sldMk cId="3089230587" sldId="353"/>
            <ac:inkMk id="123" creationId="{E2F2CEC7-58A8-460C-92C5-9B6B3DB51E29}"/>
          </ac:inkMkLst>
        </pc:inkChg>
        <pc:inkChg chg="add mod">
          <ac:chgData name="仁園 呂" userId="eef67f80-1e14-4c90-a22b-aad4575b3ef9" providerId="ADAL" clId="{E007D48F-F65A-4DB5-8EE3-999BD313FCBD}" dt="2020-05-31T07:11:17.631" v="5198"/>
          <ac:inkMkLst>
            <pc:docMk/>
            <pc:sldMk cId="3089230587" sldId="353"/>
            <ac:inkMk id="124" creationId="{96B2CA30-6F95-418C-AF51-CD6C707566FE}"/>
          </ac:inkMkLst>
        </pc:inkChg>
        <pc:inkChg chg="add mod">
          <ac:chgData name="仁園 呂" userId="eef67f80-1e14-4c90-a22b-aad4575b3ef9" providerId="ADAL" clId="{E007D48F-F65A-4DB5-8EE3-999BD313FCBD}" dt="2020-05-31T07:11:17.631" v="5198"/>
          <ac:inkMkLst>
            <pc:docMk/>
            <pc:sldMk cId="3089230587" sldId="353"/>
            <ac:inkMk id="126" creationId="{90A80D7B-C0A1-4212-85EF-3C4F5DEF70C9}"/>
          </ac:inkMkLst>
        </pc:inkChg>
        <pc:inkChg chg="add mod">
          <ac:chgData name="仁園 呂" userId="eef67f80-1e14-4c90-a22b-aad4575b3ef9" providerId="ADAL" clId="{E007D48F-F65A-4DB5-8EE3-999BD313FCBD}" dt="2020-05-31T07:11:17.631" v="5198"/>
          <ac:inkMkLst>
            <pc:docMk/>
            <pc:sldMk cId="3089230587" sldId="353"/>
            <ac:inkMk id="128" creationId="{A3E008B4-7AE6-4B32-88F7-601CA47A2484}"/>
          </ac:inkMkLst>
        </pc:inkChg>
        <pc:inkChg chg="add del mod">
          <ac:chgData name="仁園 呂" userId="eef67f80-1e14-4c90-a22b-aad4575b3ef9" providerId="ADAL" clId="{E007D48F-F65A-4DB5-8EE3-999BD313FCBD}" dt="2020-05-31T07:12:47.792" v="5243"/>
          <ac:inkMkLst>
            <pc:docMk/>
            <pc:sldMk cId="3089230587" sldId="353"/>
            <ac:inkMk id="130" creationId="{A48CD50B-718F-4C25-964E-B1151A34CFF4}"/>
          </ac:inkMkLst>
        </pc:inkChg>
        <pc:inkChg chg="add del mod">
          <ac:chgData name="仁園 呂" userId="eef67f80-1e14-4c90-a22b-aad4575b3ef9" providerId="ADAL" clId="{E007D48F-F65A-4DB5-8EE3-999BD313FCBD}" dt="2020-05-31T07:12:47.790" v="5238"/>
          <ac:inkMkLst>
            <pc:docMk/>
            <pc:sldMk cId="3089230587" sldId="353"/>
            <ac:inkMk id="131" creationId="{B3E04D8A-C1A6-469D-9ACF-E4DE24809C98}"/>
          </ac:inkMkLst>
        </pc:inkChg>
        <pc:inkChg chg="add del mod">
          <ac:chgData name="仁園 呂" userId="eef67f80-1e14-4c90-a22b-aad4575b3ef9" providerId="ADAL" clId="{E007D48F-F65A-4DB5-8EE3-999BD313FCBD}" dt="2020-05-31T07:12:47.785" v="5226"/>
          <ac:inkMkLst>
            <pc:docMk/>
            <pc:sldMk cId="3089230587" sldId="353"/>
            <ac:inkMk id="132" creationId="{41E02286-4994-4AA8-9A54-50703D531F99}"/>
          </ac:inkMkLst>
        </pc:inkChg>
        <pc:inkChg chg="add del mod">
          <ac:chgData name="仁園 呂" userId="eef67f80-1e14-4c90-a22b-aad4575b3ef9" providerId="ADAL" clId="{E007D48F-F65A-4DB5-8EE3-999BD313FCBD}" dt="2020-05-31T07:12:47.787" v="5231"/>
          <ac:inkMkLst>
            <pc:docMk/>
            <pc:sldMk cId="3089230587" sldId="353"/>
            <ac:inkMk id="133" creationId="{430A349A-A849-47A1-9141-4827FC9E0C8F}"/>
          </ac:inkMkLst>
        </pc:inkChg>
        <pc:inkChg chg="add del mod">
          <ac:chgData name="仁園 呂" userId="eef67f80-1e14-4c90-a22b-aad4575b3ef9" providerId="ADAL" clId="{E007D48F-F65A-4DB5-8EE3-999BD313FCBD}" dt="2020-05-31T07:12:47.786" v="5227"/>
          <ac:inkMkLst>
            <pc:docMk/>
            <pc:sldMk cId="3089230587" sldId="353"/>
            <ac:inkMk id="134" creationId="{9BE45D83-C0CE-4842-95D2-D2325154DDF8}"/>
          </ac:inkMkLst>
        </pc:inkChg>
        <pc:inkChg chg="add del mod">
          <ac:chgData name="仁園 呂" userId="eef67f80-1e14-4c90-a22b-aad4575b3ef9" providerId="ADAL" clId="{E007D48F-F65A-4DB5-8EE3-999BD313FCBD}" dt="2020-05-31T07:12:47.786" v="5229"/>
          <ac:inkMkLst>
            <pc:docMk/>
            <pc:sldMk cId="3089230587" sldId="353"/>
            <ac:inkMk id="135" creationId="{D88385F2-4883-4B19-AE1D-8B63B7575CB5}"/>
          </ac:inkMkLst>
        </pc:inkChg>
        <pc:inkChg chg="add del mod">
          <ac:chgData name="仁園 呂" userId="eef67f80-1e14-4c90-a22b-aad4575b3ef9" providerId="ADAL" clId="{E007D48F-F65A-4DB5-8EE3-999BD313FCBD}" dt="2020-05-31T07:12:47.788" v="5233"/>
          <ac:inkMkLst>
            <pc:docMk/>
            <pc:sldMk cId="3089230587" sldId="353"/>
            <ac:inkMk id="137" creationId="{B494D6A5-7396-4445-B60A-8A9A30A829B3}"/>
          </ac:inkMkLst>
        </pc:inkChg>
        <pc:inkChg chg="add del mod">
          <ac:chgData name="仁園 呂" userId="eef67f80-1e14-4c90-a22b-aad4575b3ef9" providerId="ADAL" clId="{E007D48F-F65A-4DB5-8EE3-999BD313FCBD}" dt="2020-05-31T07:12:47.786" v="5228"/>
          <ac:inkMkLst>
            <pc:docMk/>
            <pc:sldMk cId="3089230587" sldId="353"/>
            <ac:inkMk id="138" creationId="{E69BEB11-F770-4126-BA86-1BF74E428F0D}"/>
          </ac:inkMkLst>
        </pc:inkChg>
        <pc:inkChg chg="add del mod">
          <ac:chgData name="仁園 呂" userId="eef67f80-1e14-4c90-a22b-aad4575b3ef9" providerId="ADAL" clId="{E007D48F-F65A-4DB5-8EE3-999BD313FCBD}" dt="2020-05-31T07:12:47.790" v="5237"/>
          <ac:inkMkLst>
            <pc:docMk/>
            <pc:sldMk cId="3089230587" sldId="353"/>
            <ac:inkMk id="140" creationId="{9D4DF003-D20C-44E5-93CB-720B3AC1ADAA}"/>
          </ac:inkMkLst>
        </pc:inkChg>
        <pc:inkChg chg="add del mod">
          <ac:chgData name="仁園 呂" userId="eef67f80-1e14-4c90-a22b-aad4575b3ef9" providerId="ADAL" clId="{E007D48F-F65A-4DB5-8EE3-999BD313FCBD}" dt="2020-05-31T07:12:47.788" v="5232"/>
          <ac:inkMkLst>
            <pc:docMk/>
            <pc:sldMk cId="3089230587" sldId="353"/>
            <ac:inkMk id="141" creationId="{D3A43F44-7DD8-437D-8EF1-6FE96F627DF9}"/>
          </ac:inkMkLst>
        </pc:inkChg>
        <pc:inkChg chg="add del mod">
          <ac:chgData name="仁園 呂" userId="eef67f80-1e14-4c90-a22b-aad4575b3ef9" providerId="ADAL" clId="{E007D48F-F65A-4DB5-8EE3-999BD313FCBD}" dt="2020-05-31T07:12:47.792" v="5242"/>
          <ac:inkMkLst>
            <pc:docMk/>
            <pc:sldMk cId="3089230587" sldId="353"/>
            <ac:inkMk id="143" creationId="{FE58B6B9-40FB-4D20-9A92-4F3C34F53FA3}"/>
          </ac:inkMkLst>
        </pc:inkChg>
        <pc:inkChg chg="add del mod">
          <ac:chgData name="仁園 呂" userId="eef67f80-1e14-4c90-a22b-aad4575b3ef9" providerId="ADAL" clId="{E007D48F-F65A-4DB5-8EE3-999BD313FCBD}" dt="2020-05-31T07:12:47.791" v="5241"/>
          <ac:inkMkLst>
            <pc:docMk/>
            <pc:sldMk cId="3089230587" sldId="353"/>
            <ac:inkMk id="144" creationId="{7A3DAB00-499C-40E1-B500-B091639E9E22}"/>
          </ac:inkMkLst>
        </pc:inkChg>
        <pc:inkChg chg="add del mod">
          <ac:chgData name="仁園 呂" userId="eef67f80-1e14-4c90-a22b-aad4575b3ef9" providerId="ADAL" clId="{E007D48F-F65A-4DB5-8EE3-999BD313FCBD}" dt="2020-05-31T07:12:47.789" v="5235"/>
          <ac:inkMkLst>
            <pc:docMk/>
            <pc:sldMk cId="3089230587" sldId="353"/>
            <ac:inkMk id="145" creationId="{D515E88E-0F67-494B-85C6-8572E7FA5D1D}"/>
          </ac:inkMkLst>
        </pc:inkChg>
        <pc:inkChg chg="add del">
          <ac:chgData name="仁園 呂" userId="eef67f80-1e14-4c90-a22b-aad4575b3ef9" providerId="ADAL" clId="{E007D48F-F65A-4DB5-8EE3-999BD313FCBD}" dt="2020-05-31T07:12:32.323" v="5218"/>
          <ac:inkMkLst>
            <pc:docMk/>
            <pc:sldMk cId="3089230587" sldId="353"/>
            <ac:inkMk id="147" creationId="{D40647EF-32AF-48BC-ADBB-45B47BDDF84F}"/>
          </ac:inkMkLst>
        </pc:inkChg>
        <pc:inkChg chg="add del">
          <ac:chgData name="仁園 呂" userId="eef67f80-1e14-4c90-a22b-aad4575b3ef9" providerId="ADAL" clId="{E007D48F-F65A-4DB5-8EE3-999BD313FCBD}" dt="2020-05-31T07:12:32.323" v="5219"/>
          <ac:inkMkLst>
            <pc:docMk/>
            <pc:sldMk cId="3089230587" sldId="353"/>
            <ac:inkMk id="148" creationId="{9ABC5793-CCAB-439A-AB9A-51508E031AFF}"/>
          </ac:inkMkLst>
        </pc:inkChg>
        <pc:inkChg chg="add del mod">
          <ac:chgData name="仁園 呂" userId="eef67f80-1e14-4c90-a22b-aad4575b3ef9" providerId="ADAL" clId="{E007D48F-F65A-4DB5-8EE3-999BD313FCBD}" dt="2020-05-31T07:12:47.791" v="5240"/>
          <ac:inkMkLst>
            <pc:docMk/>
            <pc:sldMk cId="3089230587" sldId="353"/>
            <ac:inkMk id="149" creationId="{00B9BDAB-096D-4AFB-8101-A0DCAFF48C8E}"/>
          </ac:inkMkLst>
        </pc:inkChg>
        <pc:inkChg chg="add del mod">
          <ac:chgData name="仁園 呂" userId="eef67f80-1e14-4c90-a22b-aad4575b3ef9" providerId="ADAL" clId="{E007D48F-F65A-4DB5-8EE3-999BD313FCBD}" dt="2020-05-31T07:12:47.787" v="5230"/>
          <ac:inkMkLst>
            <pc:docMk/>
            <pc:sldMk cId="3089230587" sldId="353"/>
            <ac:inkMk id="150" creationId="{CFE09477-4C10-421E-A3C8-3A009BD689C7}"/>
          </ac:inkMkLst>
        </pc:inkChg>
        <pc:inkChg chg="add del mod">
          <ac:chgData name="仁園 呂" userId="eef67f80-1e14-4c90-a22b-aad4575b3ef9" providerId="ADAL" clId="{E007D48F-F65A-4DB5-8EE3-999BD313FCBD}" dt="2020-05-31T07:12:47.789" v="5234"/>
          <ac:inkMkLst>
            <pc:docMk/>
            <pc:sldMk cId="3089230587" sldId="353"/>
            <ac:inkMk id="151" creationId="{C591B48E-26CF-4A7C-9E18-594F13BBE9FC}"/>
          </ac:inkMkLst>
        </pc:inkChg>
        <pc:inkChg chg="add del mod">
          <ac:chgData name="仁園 呂" userId="eef67f80-1e14-4c90-a22b-aad4575b3ef9" providerId="ADAL" clId="{E007D48F-F65A-4DB5-8EE3-999BD313FCBD}" dt="2020-05-31T07:12:47.789" v="5236"/>
          <ac:inkMkLst>
            <pc:docMk/>
            <pc:sldMk cId="3089230587" sldId="353"/>
            <ac:inkMk id="152" creationId="{15230B17-D4B7-40FA-91C8-1A549F68315B}"/>
          </ac:inkMkLst>
        </pc:inkChg>
        <pc:inkChg chg="add del mod">
          <ac:chgData name="仁園 呂" userId="eef67f80-1e14-4c90-a22b-aad4575b3ef9" providerId="ADAL" clId="{E007D48F-F65A-4DB5-8EE3-999BD313FCBD}" dt="2020-05-31T07:12:47.791" v="5239"/>
          <ac:inkMkLst>
            <pc:docMk/>
            <pc:sldMk cId="3089230587" sldId="353"/>
            <ac:inkMk id="153" creationId="{CDC1DD24-661F-4AA9-9D5B-26679A203862}"/>
          </ac:inkMkLst>
        </pc:inkChg>
        <pc:inkChg chg="add mod">
          <ac:chgData name="仁園 呂" userId="eef67f80-1e14-4c90-a22b-aad4575b3ef9" providerId="ADAL" clId="{E007D48F-F65A-4DB5-8EE3-999BD313FCBD}" dt="2020-05-31T07:12:52.379" v="5249"/>
          <ac:inkMkLst>
            <pc:docMk/>
            <pc:sldMk cId="3089230587" sldId="353"/>
            <ac:inkMk id="155" creationId="{3DD0359E-A732-4F25-8508-DEF629F1B870}"/>
          </ac:inkMkLst>
        </pc:inkChg>
        <pc:inkChg chg="add mod">
          <ac:chgData name="仁園 呂" userId="eef67f80-1e14-4c90-a22b-aad4575b3ef9" providerId="ADAL" clId="{E007D48F-F65A-4DB5-8EE3-999BD313FCBD}" dt="2020-05-31T07:12:52.379" v="5249"/>
          <ac:inkMkLst>
            <pc:docMk/>
            <pc:sldMk cId="3089230587" sldId="353"/>
            <ac:inkMk id="156" creationId="{3A1CFEFB-E522-4B16-8030-DC6FA106E262}"/>
          </ac:inkMkLst>
        </pc:inkChg>
        <pc:inkChg chg="add">
          <ac:chgData name="仁園 呂" userId="eef67f80-1e14-4c90-a22b-aad4575b3ef9" providerId="ADAL" clId="{E007D48F-F65A-4DB5-8EE3-999BD313FCBD}" dt="2020-05-31T07:12:50.251" v="5246" actId="9405"/>
          <ac:inkMkLst>
            <pc:docMk/>
            <pc:sldMk cId="3089230587" sldId="353"/>
            <ac:inkMk id="157" creationId="{DB6BE69C-D007-45E2-9FB2-DE7FA58F45F7}"/>
          </ac:inkMkLst>
        </pc:inkChg>
        <pc:inkChg chg="add mod">
          <ac:chgData name="仁園 呂" userId="eef67f80-1e14-4c90-a22b-aad4575b3ef9" providerId="ADAL" clId="{E007D48F-F65A-4DB5-8EE3-999BD313FCBD}" dt="2020-05-31T07:12:53.830" v="5253"/>
          <ac:inkMkLst>
            <pc:docMk/>
            <pc:sldMk cId="3089230587" sldId="353"/>
            <ac:inkMk id="158" creationId="{70671AF9-0654-4B0D-A539-566641D16A44}"/>
          </ac:inkMkLst>
        </pc:inkChg>
        <pc:inkChg chg="add mod">
          <ac:chgData name="仁園 呂" userId="eef67f80-1e14-4c90-a22b-aad4575b3ef9" providerId="ADAL" clId="{E007D48F-F65A-4DB5-8EE3-999BD313FCBD}" dt="2020-05-31T07:12:53.830" v="5253"/>
          <ac:inkMkLst>
            <pc:docMk/>
            <pc:sldMk cId="3089230587" sldId="353"/>
            <ac:inkMk id="159" creationId="{F43E21EA-8CD8-42FC-B237-79E4045612A2}"/>
          </ac:inkMkLst>
        </pc:inkChg>
        <pc:inkChg chg="add mod">
          <ac:chgData name="仁園 呂" userId="eef67f80-1e14-4c90-a22b-aad4575b3ef9" providerId="ADAL" clId="{E007D48F-F65A-4DB5-8EE3-999BD313FCBD}" dt="2020-05-31T07:12:53.830" v="5253"/>
          <ac:inkMkLst>
            <pc:docMk/>
            <pc:sldMk cId="3089230587" sldId="353"/>
            <ac:inkMk id="162" creationId="{A76CA583-FA37-42EA-B007-A5CD2CB88ED2}"/>
          </ac:inkMkLst>
        </pc:inkChg>
        <pc:inkChg chg="add mod">
          <ac:chgData name="仁園 呂" userId="eef67f80-1e14-4c90-a22b-aad4575b3ef9" providerId="ADAL" clId="{E007D48F-F65A-4DB5-8EE3-999BD313FCBD}" dt="2020-05-31T07:12:53.830" v="5253"/>
          <ac:inkMkLst>
            <pc:docMk/>
            <pc:sldMk cId="3089230587" sldId="353"/>
            <ac:inkMk id="163" creationId="{452BDB20-E83A-4BBC-8C65-A11764AEC861}"/>
          </ac:inkMkLst>
        </pc:inkChg>
        <pc:inkChg chg="add mod">
          <ac:chgData name="仁園 呂" userId="eef67f80-1e14-4c90-a22b-aad4575b3ef9" providerId="ADAL" clId="{E007D48F-F65A-4DB5-8EE3-999BD313FCBD}" dt="2020-05-31T07:12:53.830" v="5253"/>
          <ac:inkMkLst>
            <pc:docMk/>
            <pc:sldMk cId="3089230587" sldId="353"/>
            <ac:inkMk id="164" creationId="{46BCD714-992B-4184-A4E2-2E24DFB80C99}"/>
          </ac:inkMkLst>
        </pc:inkChg>
        <pc:inkChg chg="add mod">
          <ac:chgData name="仁園 呂" userId="eef67f80-1e14-4c90-a22b-aad4575b3ef9" providerId="ADAL" clId="{E007D48F-F65A-4DB5-8EE3-999BD313FCBD}" dt="2020-05-31T07:13:02.188" v="5257"/>
          <ac:inkMkLst>
            <pc:docMk/>
            <pc:sldMk cId="3089230587" sldId="353"/>
            <ac:inkMk id="166" creationId="{00FC11DB-E471-43BF-A3B6-3243AFACD864}"/>
          </ac:inkMkLst>
        </pc:inkChg>
        <pc:inkChg chg="add mod">
          <ac:chgData name="仁園 呂" userId="eef67f80-1e14-4c90-a22b-aad4575b3ef9" providerId="ADAL" clId="{E007D48F-F65A-4DB5-8EE3-999BD313FCBD}" dt="2020-05-31T07:13:02.188" v="5257"/>
          <ac:inkMkLst>
            <pc:docMk/>
            <pc:sldMk cId="3089230587" sldId="353"/>
            <ac:inkMk id="167" creationId="{13AC3FF7-8783-4D55-A53D-8569A45FF477}"/>
          </ac:inkMkLst>
        </pc:inkChg>
        <pc:inkChg chg="add mod">
          <ac:chgData name="仁園 呂" userId="eef67f80-1e14-4c90-a22b-aad4575b3ef9" providerId="ADAL" clId="{E007D48F-F65A-4DB5-8EE3-999BD313FCBD}" dt="2020-05-31T07:13:02.188" v="5257"/>
          <ac:inkMkLst>
            <pc:docMk/>
            <pc:sldMk cId="3089230587" sldId="353"/>
            <ac:inkMk id="168" creationId="{EE3ADCCE-1C3E-473F-A837-B604E1574C42}"/>
          </ac:inkMkLst>
        </pc:inkChg>
        <pc:inkChg chg="add mod">
          <ac:chgData name="仁園 呂" userId="eef67f80-1e14-4c90-a22b-aad4575b3ef9" providerId="ADAL" clId="{E007D48F-F65A-4DB5-8EE3-999BD313FCBD}" dt="2020-05-31T07:13:05.580" v="5262"/>
          <ac:inkMkLst>
            <pc:docMk/>
            <pc:sldMk cId="3089230587" sldId="353"/>
            <ac:inkMk id="170" creationId="{B60AAEEB-CDF8-4069-92FE-F58E1911CAAC}"/>
          </ac:inkMkLst>
        </pc:inkChg>
        <pc:inkChg chg="add mod">
          <ac:chgData name="仁園 呂" userId="eef67f80-1e14-4c90-a22b-aad4575b3ef9" providerId="ADAL" clId="{E007D48F-F65A-4DB5-8EE3-999BD313FCBD}" dt="2020-05-31T07:13:05.580" v="5262"/>
          <ac:inkMkLst>
            <pc:docMk/>
            <pc:sldMk cId="3089230587" sldId="353"/>
            <ac:inkMk id="171" creationId="{F090C743-9AB0-479A-B34D-EB4ECF562FBA}"/>
          </ac:inkMkLst>
        </pc:inkChg>
        <pc:inkChg chg="add mod">
          <ac:chgData name="仁園 呂" userId="eef67f80-1e14-4c90-a22b-aad4575b3ef9" providerId="ADAL" clId="{E007D48F-F65A-4DB5-8EE3-999BD313FCBD}" dt="2020-05-31T07:13:05.580" v="5262"/>
          <ac:inkMkLst>
            <pc:docMk/>
            <pc:sldMk cId="3089230587" sldId="353"/>
            <ac:inkMk id="172" creationId="{6CEE53CE-8F74-44F3-B716-5C7DAEF9ED08}"/>
          </ac:inkMkLst>
        </pc:inkChg>
        <pc:inkChg chg="add mod">
          <ac:chgData name="仁園 呂" userId="eef67f80-1e14-4c90-a22b-aad4575b3ef9" providerId="ADAL" clId="{E007D48F-F65A-4DB5-8EE3-999BD313FCBD}" dt="2020-05-31T07:13:05.580" v="5262"/>
          <ac:inkMkLst>
            <pc:docMk/>
            <pc:sldMk cId="3089230587" sldId="353"/>
            <ac:inkMk id="173" creationId="{2BDD2509-3370-4289-9E49-C9A94E501E7D}"/>
          </ac:inkMkLst>
        </pc:inkChg>
        <pc:inkChg chg="add del">
          <ac:chgData name="仁園 呂" userId="eef67f80-1e14-4c90-a22b-aad4575b3ef9" providerId="ADAL" clId="{E007D48F-F65A-4DB5-8EE3-999BD313FCBD}" dt="2020-05-31T07:13:10.297" v="5266"/>
          <ac:inkMkLst>
            <pc:docMk/>
            <pc:sldMk cId="3089230587" sldId="353"/>
            <ac:inkMk id="176" creationId="{24838345-FF7E-4F14-ABA0-55D43D12403D}"/>
          </ac:inkMkLst>
        </pc:inkChg>
        <pc:inkChg chg="add del">
          <ac:chgData name="仁園 呂" userId="eef67f80-1e14-4c90-a22b-aad4575b3ef9" providerId="ADAL" clId="{E007D48F-F65A-4DB5-8EE3-999BD313FCBD}" dt="2020-05-31T07:13:10.297" v="5265"/>
          <ac:inkMkLst>
            <pc:docMk/>
            <pc:sldMk cId="3089230587" sldId="353"/>
            <ac:inkMk id="177" creationId="{6B918B12-5C26-4143-B2CE-48143537F91C}"/>
          </ac:inkMkLst>
        </pc:inkChg>
        <pc:inkChg chg="add mod">
          <ac:chgData name="仁園 呂" userId="eef67f80-1e14-4c90-a22b-aad4575b3ef9" providerId="ADAL" clId="{E007D48F-F65A-4DB5-8EE3-999BD313FCBD}" dt="2020-05-31T07:13:12.983" v="5270"/>
          <ac:inkMkLst>
            <pc:docMk/>
            <pc:sldMk cId="3089230587" sldId="353"/>
            <ac:inkMk id="178" creationId="{A2FA37EC-9525-4FE5-A4F9-1542C68AC394}"/>
          </ac:inkMkLst>
        </pc:inkChg>
        <pc:inkChg chg="add mod">
          <ac:chgData name="仁園 呂" userId="eef67f80-1e14-4c90-a22b-aad4575b3ef9" providerId="ADAL" clId="{E007D48F-F65A-4DB5-8EE3-999BD313FCBD}" dt="2020-05-31T07:13:12.983" v="5270"/>
          <ac:inkMkLst>
            <pc:docMk/>
            <pc:sldMk cId="3089230587" sldId="353"/>
            <ac:inkMk id="179" creationId="{E806D6F0-DBDA-4933-8378-436DA065F147}"/>
          </ac:inkMkLst>
        </pc:inkChg>
        <pc:inkChg chg="add mod">
          <ac:chgData name="仁園 呂" userId="eef67f80-1e14-4c90-a22b-aad4575b3ef9" providerId="ADAL" clId="{E007D48F-F65A-4DB5-8EE3-999BD313FCBD}" dt="2020-05-31T07:13:12.983" v="5270"/>
          <ac:inkMkLst>
            <pc:docMk/>
            <pc:sldMk cId="3089230587" sldId="353"/>
            <ac:inkMk id="180" creationId="{49C4DF48-338B-4466-B3C0-663A0E5873DC}"/>
          </ac:inkMkLst>
        </pc:inkChg>
        <pc:inkChg chg="add mod">
          <ac:chgData name="仁園 呂" userId="eef67f80-1e14-4c90-a22b-aad4575b3ef9" providerId="ADAL" clId="{E007D48F-F65A-4DB5-8EE3-999BD313FCBD}" dt="2020-05-31T07:13:21.991" v="5283"/>
          <ac:inkMkLst>
            <pc:docMk/>
            <pc:sldMk cId="3089230587" sldId="353"/>
            <ac:inkMk id="182" creationId="{41F5371B-9624-44CF-9456-AF182261602F}"/>
          </ac:inkMkLst>
        </pc:inkChg>
        <pc:inkChg chg="add mod">
          <ac:chgData name="仁園 呂" userId="eef67f80-1e14-4c90-a22b-aad4575b3ef9" providerId="ADAL" clId="{E007D48F-F65A-4DB5-8EE3-999BD313FCBD}" dt="2020-05-31T07:13:21.991" v="5283"/>
          <ac:inkMkLst>
            <pc:docMk/>
            <pc:sldMk cId="3089230587" sldId="353"/>
            <ac:inkMk id="183" creationId="{857AA5AF-1089-42A2-80B7-FEEE2FADE0B0}"/>
          </ac:inkMkLst>
        </pc:inkChg>
        <pc:inkChg chg="add mod">
          <ac:chgData name="仁園 呂" userId="eef67f80-1e14-4c90-a22b-aad4575b3ef9" providerId="ADAL" clId="{E007D48F-F65A-4DB5-8EE3-999BD313FCBD}" dt="2020-05-31T07:13:21.991" v="5283"/>
          <ac:inkMkLst>
            <pc:docMk/>
            <pc:sldMk cId="3089230587" sldId="353"/>
            <ac:inkMk id="184" creationId="{0DC96067-49C2-4D1F-8D07-FEF708DCD5B0}"/>
          </ac:inkMkLst>
        </pc:inkChg>
        <pc:inkChg chg="add mod">
          <ac:chgData name="仁園 呂" userId="eef67f80-1e14-4c90-a22b-aad4575b3ef9" providerId="ADAL" clId="{E007D48F-F65A-4DB5-8EE3-999BD313FCBD}" dt="2020-05-31T07:13:21.991" v="5283"/>
          <ac:inkMkLst>
            <pc:docMk/>
            <pc:sldMk cId="3089230587" sldId="353"/>
            <ac:inkMk id="186" creationId="{BFECDCAD-1ECD-468C-8E4F-527CB551817F}"/>
          </ac:inkMkLst>
        </pc:inkChg>
        <pc:inkChg chg="add mod">
          <ac:chgData name="仁園 呂" userId="eef67f80-1e14-4c90-a22b-aad4575b3ef9" providerId="ADAL" clId="{E007D48F-F65A-4DB5-8EE3-999BD313FCBD}" dt="2020-05-31T07:13:21.991" v="5283"/>
          <ac:inkMkLst>
            <pc:docMk/>
            <pc:sldMk cId="3089230587" sldId="353"/>
            <ac:inkMk id="187" creationId="{76DA2CFA-FDC4-4B79-BC1E-93BACDD00D7E}"/>
          </ac:inkMkLst>
        </pc:inkChg>
        <pc:inkChg chg="add mod">
          <ac:chgData name="仁園 呂" userId="eef67f80-1e14-4c90-a22b-aad4575b3ef9" providerId="ADAL" clId="{E007D48F-F65A-4DB5-8EE3-999BD313FCBD}" dt="2020-05-31T07:13:21.991" v="5283"/>
          <ac:inkMkLst>
            <pc:docMk/>
            <pc:sldMk cId="3089230587" sldId="353"/>
            <ac:inkMk id="188" creationId="{73243C11-DA96-44BB-AB3D-67CA8901780D}"/>
          </ac:inkMkLst>
        </pc:inkChg>
        <pc:inkChg chg="add mod">
          <ac:chgData name="仁園 呂" userId="eef67f80-1e14-4c90-a22b-aad4575b3ef9" providerId="ADAL" clId="{E007D48F-F65A-4DB5-8EE3-999BD313FCBD}" dt="2020-05-31T07:13:21.991" v="5283"/>
          <ac:inkMkLst>
            <pc:docMk/>
            <pc:sldMk cId="3089230587" sldId="353"/>
            <ac:inkMk id="189" creationId="{54E52490-18CD-42DC-AEDD-A19AECBCE450}"/>
          </ac:inkMkLst>
        </pc:inkChg>
        <pc:inkChg chg="add mod">
          <ac:chgData name="仁園 呂" userId="eef67f80-1e14-4c90-a22b-aad4575b3ef9" providerId="ADAL" clId="{E007D48F-F65A-4DB5-8EE3-999BD313FCBD}" dt="2020-05-31T07:13:21.991" v="5283"/>
          <ac:inkMkLst>
            <pc:docMk/>
            <pc:sldMk cId="3089230587" sldId="353"/>
            <ac:inkMk id="190" creationId="{6EDE838A-68C5-48A3-A89F-726289629B3A}"/>
          </ac:inkMkLst>
        </pc:inkChg>
        <pc:inkChg chg="add mod">
          <ac:chgData name="仁園 呂" userId="eef67f80-1e14-4c90-a22b-aad4575b3ef9" providerId="ADAL" clId="{E007D48F-F65A-4DB5-8EE3-999BD313FCBD}" dt="2020-05-31T07:13:21.991" v="5283"/>
          <ac:inkMkLst>
            <pc:docMk/>
            <pc:sldMk cId="3089230587" sldId="353"/>
            <ac:inkMk id="191" creationId="{F646CA75-5365-4BE9-AA44-6FF2D688EBA1}"/>
          </ac:inkMkLst>
        </pc:inkChg>
        <pc:inkChg chg="add mod">
          <ac:chgData name="仁園 呂" userId="eef67f80-1e14-4c90-a22b-aad4575b3ef9" providerId="ADAL" clId="{E007D48F-F65A-4DB5-8EE3-999BD313FCBD}" dt="2020-05-31T07:13:21.991" v="5283"/>
          <ac:inkMkLst>
            <pc:docMk/>
            <pc:sldMk cId="3089230587" sldId="353"/>
            <ac:inkMk id="192" creationId="{271B5D2C-0AE9-4AD9-BECA-64FAEBD70CF4}"/>
          </ac:inkMkLst>
        </pc:inkChg>
        <pc:inkChg chg="add mod">
          <ac:chgData name="仁園 呂" userId="eef67f80-1e14-4c90-a22b-aad4575b3ef9" providerId="ADAL" clId="{E007D48F-F65A-4DB5-8EE3-999BD313FCBD}" dt="2020-05-31T07:13:21.991" v="5283"/>
          <ac:inkMkLst>
            <pc:docMk/>
            <pc:sldMk cId="3089230587" sldId="353"/>
            <ac:inkMk id="193" creationId="{3DBC5DBF-A610-4021-A300-00400C2C409C}"/>
          </ac:inkMkLst>
        </pc:inkChg>
        <pc:inkChg chg="add">
          <ac:chgData name="仁園 呂" userId="eef67f80-1e14-4c90-a22b-aad4575b3ef9" providerId="ADAL" clId="{E007D48F-F65A-4DB5-8EE3-999BD313FCBD}" dt="2020-05-31T07:13:23.467" v="5284" actId="9405"/>
          <ac:inkMkLst>
            <pc:docMk/>
            <pc:sldMk cId="3089230587" sldId="353"/>
            <ac:inkMk id="196" creationId="{A91D506D-C8FB-4C5B-A096-D3FC6B5AF8C6}"/>
          </ac:inkMkLst>
        </pc:inkChg>
        <pc:inkChg chg="add">
          <ac:chgData name="仁園 呂" userId="eef67f80-1e14-4c90-a22b-aad4575b3ef9" providerId="ADAL" clId="{E007D48F-F65A-4DB5-8EE3-999BD313FCBD}" dt="2020-05-31T07:13:23.800" v="5285" actId="9405"/>
          <ac:inkMkLst>
            <pc:docMk/>
            <pc:sldMk cId="3089230587" sldId="353"/>
            <ac:inkMk id="197" creationId="{9891C00F-62B2-4DBD-AA4B-0370B8609616}"/>
          </ac:inkMkLst>
        </pc:inkChg>
        <pc:inkChg chg="add">
          <ac:chgData name="仁園 呂" userId="eef67f80-1e14-4c90-a22b-aad4575b3ef9" providerId="ADAL" clId="{E007D48F-F65A-4DB5-8EE3-999BD313FCBD}" dt="2020-05-31T07:13:24.136" v="5286" actId="9405"/>
          <ac:inkMkLst>
            <pc:docMk/>
            <pc:sldMk cId="3089230587" sldId="353"/>
            <ac:inkMk id="198" creationId="{ADA2344E-FCCE-41F6-AB10-47DD581020C7}"/>
          </ac:inkMkLst>
        </pc:inkChg>
        <pc:inkChg chg="add">
          <ac:chgData name="仁園 呂" userId="eef67f80-1e14-4c90-a22b-aad4575b3ef9" providerId="ADAL" clId="{E007D48F-F65A-4DB5-8EE3-999BD313FCBD}" dt="2020-05-31T07:13:24.472" v="5287" actId="9405"/>
          <ac:inkMkLst>
            <pc:docMk/>
            <pc:sldMk cId="3089230587" sldId="353"/>
            <ac:inkMk id="199" creationId="{9066A7A8-53C3-40A4-991D-73BFF86A9104}"/>
          </ac:inkMkLst>
        </pc:inkChg>
        <pc:inkChg chg="add">
          <ac:chgData name="仁園 呂" userId="eef67f80-1e14-4c90-a22b-aad4575b3ef9" providerId="ADAL" clId="{E007D48F-F65A-4DB5-8EE3-999BD313FCBD}" dt="2020-05-31T07:13:24.804" v="5288" actId="9405"/>
          <ac:inkMkLst>
            <pc:docMk/>
            <pc:sldMk cId="3089230587" sldId="353"/>
            <ac:inkMk id="200" creationId="{6ABC3C65-A327-43CC-A53F-EF705F7F189D}"/>
          </ac:inkMkLst>
        </pc:inkChg>
        <pc:inkChg chg="add">
          <ac:chgData name="仁園 呂" userId="eef67f80-1e14-4c90-a22b-aad4575b3ef9" providerId="ADAL" clId="{E007D48F-F65A-4DB5-8EE3-999BD313FCBD}" dt="2020-05-31T07:13:25.123" v="5289" actId="9405"/>
          <ac:inkMkLst>
            <pc:docMk/>
            <pc:sldMk cId="3089230587" sldId="353"/>
            <ac:inkMk id="201" creationId="{7333FFEB-3C68-4D91-B958-A6EF65854CC7}"/>
          </ac:inkMkLst>
        </pc:inkChg>
        <pc:inkChg chg="add">
          <ac:chgData name="仁園 呂" userId="eef67f80-1e14-4c90-a22b-aad4575b3ef9" providerId="ADAL" clId="{E007D48F-F65A-4DB5-8EE3-999BD313FCBD}" dt="2020-05-31T07:13:25.458" v="5290" actId="9405"/>
          <ac:inkMkLst>
            <pc:docMk/>
            <pc:sldMk cId="3089230587" sldId="353"/>
            <ac:inkMk id="202" creationId="{76503213-2D3E-4ACB-98D6-7ACB3FEF488E}"/>
          </ac:inkMkLst>
        </pc:inkChg>
        <pc:inkChg chg="add">
          <ac:chgData name="仁園 呂" userId="eef67f80-1e14-4c90-a22b-aad4575b3ef9" providerId="ADAL" clId="{E007D48F-F65A-4DB5-8EE3-999BD313FCBD}" dt="2020-05-31T07:13:25.787" v="5291" actId="9405"/>
          <ac:inkMkLst>
            <pc:docMk/>
            <pc:sldMk cId="3089230587" sldId="353"/>
            <ac:inkMk id="203" creationId="{C9E372AB-CD61-4706-80C1-64F6A1E670FA}"/>
          </ac:inkMkLst>
        </pc:inkChg>
        <pc:inkChg chg="add mod">
          <ac:chgData name="仁園 呂" userId="eef67f80-1e14-4c90-a22b-aad4575b3ef9" providerId="ADAL" clId="{E007D48F-F65A-4DB5-8EE3-999BD313FCBD}" dt="2020-05-31T07:13:40.811" v="5297"/>
          <ac:inkMkLst>
            <pc:docMk/>
            <pc:sldMk cId="3089230587" sldId="353"/>
            <ac:inkMk id="204" creationId="{711BE979-B300-4EE9-BF6B-0503AE1AEB59}"/>
          </ac:inkMkLst>
        </pc:inkChg>
        <pc:inkChg chg="add mod">
          <ac:chgData name="仁園 呂" userId="eef67f80-1e14-4c90-a22b-aad4575b3ef9" providerId="ADAL" clId="{E007D48F-F65A-4DB5-8EE3-999BD313FCBD}" dt="2020-05-31T07:13:40.811" v="5297"/>
          <ac:inkMkLst>
            <pc:docMk/>
            <pc:sldMk cId="3089230587" sldId="353"/>
            <ac:inkMk id="205" creationId="{24E664A1-FE8E-4F21-BED4-BF3FE10844E1}"/>
          </ac:inkMkLst>
        </pc:inkChg>
        <pc:inkChg chg="add mod">
          <ac:chgData name="仁園 呂" userId="eef67f80-1e14-4c90-a22b-aad4575b3ef9" providerId="ADAL" clId="{E007D48F-F65A-4DB5-8EE3-999BD313FCBD}" dt="2020-05-31T07:13:40.811" v="5297"/>
          <ac:inkMkLst>
            <pc:docMk/>
            <pc:sldMk cId="3089230587" sldId="353"/>
            <ac:inkMk id="206" creationId="{A81D3C7F-3CA6-4C76-B545-9D20B40BCEEF}"/>
          </ac:inkMkLst>
        </pc:inkChg>
        <pc:inkChg chg="add mod">
          <ac:chgData name="仁園 呂" userId="eef67f80-1e14-4c90-a22b-aad4575b3ef9" providerId="ADAL" clId="{E007D48F-F65A-4DB5-8EE3-999BD313FCBD}" dt="2020-05-31T07:13:40.811" v="5297"/>
          <ac:inkMkLst>
            <pc:docMk/>
            <pc:sldMk cId="3089230587" sldId="353"/>
            <ac:inkMk id="207" creationId="{C0DE09C7-954C-4FD9-AEA4-A2E3BC777369}"/>
          </ac:inkMkLst>
        </pc:inkChg>
        <pc:inkChg chg="add mod">
          <ac:chgData name="仁園 呂" userId="eef67f80-1e14-4c90-a22b-aad4575b3ef9" providerId="ADAL" clId="{E007D48F-F65A-4DB5-8EE3-999BD313FCBD}" dt="2020-05-31T07:13:40.811" v="5297"/>
          <ac:inkMkLst>
            <pc:docMk/>
            <pc:sldMk cId="3089230587" sldId="353"/>
            <ac:inkMk id="208" creationId="{D4B98431-5458-4EEB-A6FE-E98A40C33A8D}"/>
          </ac:inkMkLst>
        </pc:inkChg>
        <pc:inkChg chg="add mod">
          <ac:chgData name="仁園 呂" userId="eef67f80-1e14-4c90-a22b-aad4575b3ef9" providerId="ADAL" clId="{E007D48F-F65A-4DB5-8EE3-999BD313FCBD}" dt="2020-05-31T07:13:48.676" v="5309"/>
          <ac:inkMkLst>
            <pc:docMk/>
            <pc:sldMk cId="3089230587" sldId="353"/>
            <ac:inkMk id="210" creationId="{4E8484FD-202A-43B2-8DD9-6AC710E8E9CD}"/>
          </ac:inkMkLst>
        </pc:inkChg>
        <pc:inkChg chg="add mod">
          <ac:chgData name="仁園 呂" userId="eef67f80-1e14-4c90-a22b-aad4575b3ef9" providerId="ADAL" clId="{E007D48F-F65A-4DB5-8EE3-999BD313FCBD}" dt="2020-05-31T07:13:48.676" v="5309"/>
          <ac:inkMkLst>
            <pc:docMk/>
            <pc:sldMk cId="3089230587" sldId="353"/>
            <ac:inkMk id="211" creationId="{F0AF33C7-6EEF-4F41-AB26-E3F5B9DF285F}"/>
          </ac:inkMkLst>
        </pc:inkChg>
        <pc:inkChg chg="add mod">
          <ac:chgData name="仁園 呂" userId="eef67f80-1e14-4c90-a22b-aad4575b3ef9" providerId="ADAL" clId="{E007D48F-F65A-4DB5-8EE3-999BD313FCBD}" dt="2020-05-31T07:13:48.676" v="5309"/>
          <ac:inkMkLst>
            <pc:docMk/>
            <pc:sldMk cId="3089230587" sldId="353"/>
            <ac:inkMk id="212" creationId="{4BFE69F2-6E91-4F04-A61C-EA73B08927E8}"/>
          </ac:inkMkLst>
        </pc:inkChg>
        <pc:inkChg chg="add mod">
          <ac:chgData name="仁園 呂" userId="eef67f80-1e14-4c90-a22b-aad4575b3ef9" providerId="ADAL" clId="{E007D48F-F65A-4DB5-8EE3-999BD313FCBD}" dt="2020-05-31T07:13:48.676" v="5309"/>
          <ac:inkMkLst>
            <pc:docMk/>
            <pc:sldMk cId="3089230587" sldId="353"/>
            <ac:inkMk id="214" creationId="{C510966E-EB38-4CCC-912A-966E3E71B684}"/>
          </ac:inkMkLst>
        </pc:inkChg>
        <pc:inkChg chg="add mod">
          <ac:chgData name="仁園 呂" userId="eef67f80-1e14-4c90-a22b-aad4575b3ef9" providerId="ADAL" clId="{E007D48F-F65A-4DB5-8EE3-999BD313FCBD}" dt="2020-05-31T07:13:48.676" v="5309"/>
          <ac:inkMkLst>
            <pc:docMk/>
            <pc:sldMk cId="3089230587" sldId="353"/>
            <ac:inkMk id="215" creationId="{4BE6C349-8FD3-433E-8F03-E4F36199792B}"/>
          </ac:inkMkLst>
        </pc:inkChg>
        <pc:inkChg chg="add mod">
          <ac:chgData name="仁園 呂" userId="eef67f80-1e14-4c90-a22b-aad4575b3ef9" providerId="ADAL" clId="{E007D48F-F65A-4DB5-8EE3-999BD313FCBD}" dt="2020-05-31T07:13:48.676" v="5309"/>
          <ac:inkMkLst>
            <pc:docMk/>
            <pc:sldMk cId="3089230587" sldId="353"/>
            <ac:inkMk id="216" creationId="{4F1ED314-46A6-48A5-B1DC-AF45F90FEDEA}"/>
          </ac:inkMkLst>
        </pc:inkChg>
        <pc:inkChg chg="add">
          <ac:chgData name="仁園 呂" userId="eef67f80-1e14-4c90-a22b-aad4575b3ef9" providerId="ADAL" clId="{E007D48F-F65A-4DB5-8EE3-999BD313FCBD}" dt="2020-05-31T07:13:45.324" v="5305" actId="9405"/>
          <ac:inkMkLst>
            <pc:docMk/>
            <pc:sldMk cId="3089230587" sldId="353"/>
            <ac:inkMk id="217" creationId="{84F2CF38-4588-4B20-8D85-96A875A0E18E}"/>
          </ac:inkMkLst>
        </pc:inkChg>
        <pc:inkChg chg="add">
          <ac:chgData name="仁園 呂" userId="eef67f80-1e14-4c90-a22b-aad4575b3ef9" providerId="ADAL" clId="{E007D48F-F65A-4DB5-8EE3-999BD313FCBD}" dt="2020-05-31T07:13:45.857" v="5306" actId="9405"/>
          <ac:inkMkLst>
            <pc:docMk/>
            <pc:sldMk cId="3089230587" sldId="353"/>
            <ac:inkMk id="218" creationId="{FDBE6AD3-0A46-474F-BC98-3FDF09C4F946}"/>
          </ac:inkMkLst>
        </pc:inkChg>
        <pc:inkChg chg="add mod">
          <ac:chgData name="仁園 呂" userId="eef67f80-1e14-4c90-a22b-aad4575b3ef9" providerId="ADAL" clId="{E007D48F-F65A-4DB5-8EE3-999BD313FCBD}" dt="2020-05-31T07:13:48.676" v="5309"/>
          <ac:inkMkLst>
            <pc:docMk/>
            <pc:sldMk cId="3089230587" sldId="353"/>
            <ac:inkMk id="219" creationId="{34499AC9-71A5-4B29-9440-3CB42FC058A1}"/>
          </ac:inkMkLst>
        </pc:inkChg>
        <pc:inkChg chg="add mod">
          <ac:chgData name="仁園 呂" userId="eef67f80-1e14-4c90-a22b-aad4575b3ef9" providerId="ADAL" clId="{E007D48F-F65A-4DB5-8EE3-999BD313FCBD}" dt="2020-05-31T07:13:48.676" v="5309"/>
          <ac:inkMkLst>
            <pc:docMk/>
            <pc:sldMk cId="3089230587" sldId="353"/>
            <ac:inkMk id="220" creationId="{FE8CFB33-2CC3-4C81-A957-EA569BBA20BC}"/>
          </ac:inkMkLst>
        </pc:inkChg>
        <pc:inkChg chg="add">
          <ac:chgData name="仁園 呂" userId="eef67f80-1e14-4c90-a22b-aad4575b3ef9" providerId="ADAL" clId="{E007D48F-F65A-4DB5-8EE3-999BD313FCBD}" dt="2020-05-31T07:14:02.531" v="5310" actId="9405"/>
          <ac:inkMkLst>
            <pc:docMk/>
            <pc:sldMk cId="3089230587" sldId="353"/>
            <ac:inkMk id="223" creationId="{2CF67A1B-166C-4E52-B964-C9B4B59B33D1}"/>
          </ac:inkMkLst>
        </pc:inkChg>
        <pc:inkChg chg="add mod">
          <ac:chgData name="仁園 呂" userId="eef67f80-1e14-4c90-a22b-aad4575b3ef9" providerId="ADAL" clId="{E007D48F-F65A-4DB5-8EE3-999BD313FCBD}" dt="2020-05-31T07:14:04.550" v="5313"/>
          <ac:inkMkLst>
            <pc:docMk/>
            <pc:sldMk cId="3089230587" sldId="353"/>
            <ac:inkMk id="224" creationId="{EE154616-8F9D-4F2F-9BB9-7D951ABF2C65}"/>
          </ac:inkMkLst>
        </pc:inkChg>
        <pc:inkChg chg="add mod">
          <ac:chgData name="仁園 呂" userId="eef67f80-1e14-4c90-a22b-aad4575b3ef9" providerId="ADAL" clId="{E007D48F-F65A-4DB5-8EE3-999BD313FCBD}" dt="2020-05-31T07:14:04.550" v="5313"/>
          <ac:inkMkLst>
            <pc:docMk/>
            <pc:sldMk cId="3089230587" sldId="353"/>
            <ac:inkMk id="225" creationId="{805C8E2F-F249-4616-91C1-D254EC5CC1CD}"/>
          </ac:inkMkLst>
        </pc:inkChg>
        <pc:inkChg chg="add mod">
          <ac:chgData name="仁園 呂" userId="eef67f80-1e14-4c90-a22b-aad4575b3ef9" providerId="ADAL" clId="{E007D48F-F65A-4DB5-8EE3-999BD313FCBD}" dt="2020-05-31T07:14:18.163" v="5326"/>
          <ac:inkMkLst>
            <pc:docMk/>
            <pc:sldMk cId="3089230587" sldId="353"/>
            <ac:inkMk id="227" creationId="{B2DD2157-E1FF-4382-9D4F-D43172D0D720}"/>
          </ac:inkMkLst>
        </pc:inkChg>
        <pc:inkChg chg="add mod">
          <ac:chgData name="仁園 呂" userId="eef67f80-1e14-4c90-a22b-aad4575b3ef9" providerId="ADAL" clId="{E007D48F-F65A-4DB5-8EE3-999BD313FCBD}" dt="2020-05-31T07:14:18.163" v="5326"/>
          <ac:inkMkLst>
            <pc:docMk/>
            <pc:sldMk cId="3089230587" sldId="353"/>
            <ac:inkMk id="228" creationId="{C356FD79-8E3D-4F45-945A-AE359E65F0BB}"/>
          </ac:inkMkLst>
        </pc:inkChg>
        <pc:inkChg chg="add mod">
          <ac:chgData name="仁園 呂" userId="eef67f80-1e14-4c90-a22b-aad4575b3ef9" providerId="ADAL" clId="{E007D48F-F65A-4DB5-8EE3-999BD313FCBD}" dt="2020-05-31T07:14:18.163" v="5326"/>
          <ac:inkMkLst>
            <pc:docMk/>
            <pc:sldMk cId="3089230587" sldId="353"/>
            <ac:inkMk id="229" creationId="{A43B6CC1-F49D-4661-A138-9918ACEDAD85}"/>
          </ac:inkMkLst>
        </pc:inkChg>
        <pc:inkChg chg="add mod">
          <ac:chgData name="仁園 呂" userId="eef67f80-1e14-4c90-a22b-aad4575b3ef9" providerId="ADAL" clId="{E007D48F-F65A-4DB5-8EE3-999BD313FCBD}" dt="2020-05-31T07:14:18.163" v="5326"/>
          <ac:inkMkLst>
            <pc:docMk/>
            <pc:sldMk cId="3089230587" sldId="353"/>
            <ac:inkMk id="230" creationId="{C5E5FBBC-EDBE-4F13-9703-18509C7E7699}"/>
          </ac:inkMkLst>
        </pc:inkChg>
        <pc:inkChg chg="add mod">
          <ac:chgData name="仁園 呂" userId="eef67f80-1e14-4c90-a22b-aad4575b3ef9" providerId="ADAL" clId="{E007D48F-F65A-4DB5-8EE3-999BD313FCBD}" dt="2020-05-31T07:14:18.163" v="5326"/>
          <ac:inkMkLst>
            <pc:docMk/>
            <pc:sldMk cId="3089230587" sldId="353"/>
            <ac:inkMk id="232" creationId="{144CAA8B-379D-41E7-B5AF-43B3883BF17D}"/>
          </ac:inkMkLst>
        </pc:inkChg>
        <pc:inkChg chg="add mod">
          <ac:chgData name="仁園 呂" userId="eef67f80-1e14-4c90-a22b-aad4575b3ef9" providerId="ADAL" clId="{E007D48F-F65A-4DB5-8EE3-999BD313FCBD}" dt="2020-05-31T07:14:18.163" v="5326"/>
          <ac:inkMkLst>
            <pc:docMk/>
            <pc:sldMk cId="3089230587" sldId="353"/>
            <ac:inkMk id="233" creationId="{EED484D7-29A1-4736-B5D9-B0759AE7A782}"/>
          </ac:inkMkLst>
        </pc:inkChg>
        <pc:inkChg chg="add mod">
          <ac:chgData name="仁園 呂" userId="eef67f80-1e14-4c90-a22b-aad4575b3ef9" providerId="ADAL" clId="{E007D48F-F65A-4DB5-8EE3-999BD313FCBD}" dt="2020-05-31T07:14:18.163" v="5326"/>
          <ac:inkMkLst>
            <pc:docMk/>
            <pc:sldMk cId="3089230587" sldId="353"/>
            <ac:inkMk id="234" creationId="{432F4F3A-D259-42D0-B478-B58E91A92FB6}"/>
          </ac:inkMkLst>
        </pc:inkChg>
        <pc:inkChg chg="add mod">
          <ac:chgData name="仁園 呂" userId="eef67f80-1e14-4c90-a22b-aad4575b3ef9" providerId="ADAL" clId="{E007D48F-F65A-4DB5-8EE3-999BD313FCBD}" dt="2020-05-31T07:14:18.163" v="5326"/>
          <ac:inkMkLst>
            <pc:docMk/>
            <pc:sldMk cId="3089230587" sldId="353"/>
            <ac:inkMk id="235" creationId="{D4AAB306-D753-4B03-9BE5-D99850B34BE4}"/>
          </ac:inkMkLst>
        </pc:inkChg>
        <pc:inkChg chg="add mod">
          <ac:chgData name="仁園 呂" userId="eef67f80-1e14-4c90-a22b-aad4575b3ef9" providerId="ADAL" clId="{E007D48F-F65A-4DB5-8EE3-999BD313FCBD}" dt="2020-05-31T07:14:18.163" v="5326"/>
          <ac:inkMkLst>
            <pc:docMk/>
            <pc:sldMk cId="3089230587" sldId="353"/>
            <ac:inkMk id="236" creationId="{F1E6E12B-40F2-43A0-B599-A8D7AE580320}"/>
          </ac:inkMkLst>
        </pc:inkChg>
        <pc:inkChg chg="add mod">
          <ac:chgData name="仁園 呂" userId="eef67f80-1e14-4c90-a22b-aad4575b3ef9" providerId="ADAL" clId="{E007D48F-F65A-4DB5-8EE3-999BD313FCBD}" dt="2020-05-31T07:14:18.163" v="5326"/>
          <ac:inkMkLst>
            <pc:docMk/>
            <pc:sldMk cId="3089230587" sldId="353"/>
            <ac:inkMk id="237" creationId="{14F87F2B-DE0A-4056-B303-B934611CFD4F}"/>
          </ac:inkMkLst>
        </pc:inkChg>
        <pc:inkChg chg="add mod">
          <ac:chgData name="仁園 呂" userId="eef67f80-1e14-4c90-a22b-aad4575b3ef9" providerId="ADAL" clId="{E007D48F-F65A-4DB5-8EE3-999BD313FCBD}" dt="2020-05-31T07:14:18.163" v="5326"/>
          <ac:inkMkLst>
            <pc:docMk/>
            <pc:sldMk cId="3089230587" sldId="353"/>
            <ac:inkMk id="238" creationId="{18E3B5F4-F844-4D25-A524-CABBFFB16401}"/>
          </ac:inkMkLst>
        </pc:inkChg>
        <pc:inkChg chg="add mod">
          <ac:chgData name="仁園 呂" userId="eef67f80-1e14-4c90-a22b-aad4575b3ef9" providerId="ADAL" clId="{E007D48F-F65A-4DB5-8EE3-999BD313FCBD}" dt="2020-05-31T07:16:17.429" v="5352"/>
          <ac:inkMkLst>
            <pc:docMk/>
            <pc:sldMk cId="3089230587" sldId="353"/>
            <ac:inkMk id="241" creationId="{206CA91B-B845-49E8-91DB-0EC434FA7C01}"/>
          </ac:inkMkLst>
        </pc:inkChg>
        <pc:inkChg chg="add mod">
          <ac:chgData name="仁園 呂" userId="eef67f80-1e14-4c90-a22b-aad4575b3ef9" providerId="ADAL" clId="{E007D48F-F65A-4DB5-8EE3-999BD313FCBD}" dt="2020-05-31T07:16:17.429" v="5352"/>
          <ac:inkMkLst>
            <pc:docMk/>
            <pc:sldMk cId="3089230587" sldId="353"/>
            <ac:inkMk id="242" creationId="{45139D48-1E3A-4308-BBC0-75375B421847}"/>
          </ac:inkMkLst>
        </pc:inkChg>
        <pc:inkChg chg="add">
          <ac:chgData name="仁園 呂" userId="eef67f80-1e14-4c90-a22b-aad4575b3ef9" providerId="ADAL" clId="{E007D48F-F65A-4DB5-8EE3-999BD313FCBD}" dt="2020-05-31T07:16:05.794" v="5329" actId="9405"/>
          <ac:inkMkLst>
            <pc:docMk/>
            <pc:sldMk cId="3089230587" sldId="353"/>
            <ac:inkMk id="243" creationId="{F9C818CC-12DC-4F10-B246-E4AB4349F9AE}"/>
          </ac:inkMkLst>
        </pc:inkChg>
        <pc:inkChg chg="add mod">
          <ac:chgData name="仁園 呂" userId="eef67f80-1e14-4c90-a22b-aad4575b3ef9" providerId="ADAL" clId="{E007D48F-F65A-4DB5-8EE3-999BD313FCBD}" dt="2020-05-31T07:16:17.429" v="5352"/>
          <ac:inkMkLst>
            <pc:docMk/>
            <pc:sldMk cId="3089230587" sldId="353"/>
            <ac:inkMk id="244" creationId="{CE0EDB1E-B033-4278-9736-40C375984C35}"/>
          </ac:inkMkLst>
        </pc:inkChg>
        <pc:inkChg chg="add mod">
          <ac:chgData name="仁園 呂" userId="eef67f80-1e14-4c90-a22b-aad4575b3ef9" providerId="ADAL" clId="{E007D48F-F65A-4DB5-8EE3-999BD313FCBD}" dt="2020-05-31T07:16:17.429" v="5352"/>
          <ac:inkMkLst>
            <pc:docMk/>
            <pc:sldMk cId="3089230587" sldId="353"/>
            <ac:inkMk id="245" creationId="{AA2656AA-8ABD-4211-843B-B6927666E07B}"/>
          </ac:inkMkLst>
        </pc:inkChg>
        <pc:inkChg chg="add mod">
          <ac:chgData name="仁園 呂" userId="eef67f80-1e14-4c90-a22b-aad4575b3ef9" providerId="ADAL" clId="{E007D48F-F65A-4DB5-8EE3-999BD313FCBD}" dt="2020-05-31T07:16:17.429" v="5352"/>
          <ac:inkMkLst>
            <pc:docMk/>
            <pc:sldMk cId="3089230587" sldId="353"/>
            <ac:inkMk id="246" creationId="{24BD1616-2DC2-4DEF-B6AF-4FF4DAD3E70F}"/>
          </ac:inkMkLst>
        </pc:inkChg>
        <pc:inkChg chg="add mod">
          <ac:chgData name="仁園 呂" userId="eef67f80-1e14-4c90-a22b-aad4575b3ef9" providerId="ADAL" clId="{E007D48F-F65A-4DB5-8EE3-999BD313FCBD}" dt="2020-05-31T07:16:17.429" v="5352"/>
          <ac:inkMkLst>
            <pc:docMk/>
            <pc:sldMk cId="3089230587" sldId="353"/>
            <ac:inkMk id="247" creationId="{FAC5CBFF-B815-4935-95F6-736D0AB4EFE5}"/>
          </ac:inkMkLst>
        </pc:inkChg>
        <pc:inkChg chg="add mod">
          <ac:chgData name="仁園 呂" userId="eef67f80-1e14-4c90-a22b-aad4575b3ef9" providerId="ADAL" clId="{E007D48F-F65A-4DB5-8EE3-999BD313FCBD}" dt="2020-05-31T07:16:17.429" v="5352"/>
          <ac:inkMkLst>
            <pc:docMk/>
            <pc:sldMk cId="3089230587" sldId="353"/>
            <ac:inkMk id="248" creationId="{098ABB2C-A30C-4F9B-A75A-E6D04B6DAF6F}"/>
          </ac:inkMkLst>
        </pc:inkChg>
        <pc:inkChg chg="add mod">
          <ac:chgData name="仁園 呂" userId="eef67f80-1e14-4c90-a22b-aad4575b3ef9" providerId="ADAL" clId="{E007D48F-F65A-4DB5-8EE3-999BD313FCBD}" dt="2020-05-31T07:16:17.429" v="5352"/>
          <ac:inkMkLst>
            <pc:docMk/>
            <pc:sldMk cId="3089230587" sldId="353"/>
            <ac:inkMk id="249" creationId="{D53C3338-1611-4EBD-9DC9-3E2B296A8540}"/>
          </ac:inkMkLst>
        </pc:inkChg>
        <pc:inkChg chg="add mod">
          <ac:chgData name="仁園 呂" userId="eef67f80-1e14-4c90-a22b-aad4575b3ef9" providerId="ADAL" clId="{E007D48F-F65A-4DB5-8EE3-999BD313FCBD}" dt="2020-05-31T07:16:17.429" v="5352"/>
          <ac:inkMkLst>
            <pc:docMk/>
            <pc:sldMk cId="3089230587" sldId="353"/>
            <ac:inkMk id="250" creationId="{9B0F956C-94E5-4DD8-BCA8-0B9547F8B285}"/>
          </ac:inkMkLst>
        </pc:inkChg>
        <pc:inkChg chg="add mod">
          <ac:chgData name="仁園 呂" userId="eef67f80-1e14-4c90-a22b-aad4575b3ef9" providerId="ADAL" clId="{E007D48F-F65A-4DB5-8EE3-999BD313FCBD}" dt="2020-05-31T07:16:17.429" v="5352"/>
          <ac:inkMkLst>
            <pc:docMk/>
            <pc:sldMk cId="3089230587" sldId="353"/>
            <ac:inkMk id="251" creationId="{BCB08C46-7E43-45B5-B02E-281C0575E293}"/>
          </ac:inkMkLst>
        </pc:inkChg>
        <pc:inkChg chg="add mod">
          <ac:chgData name="仁園 呂" userId="eef67f80-1e14-4c90-a22b-aad4575b3ef9" providerId="ADAL" clId="{E007D48F-F65A-4DB5-8EE3-999BD313FCBD}" dt="2020-05-31T07:16:17.429" v="5352"/>
          <ac:inkMkLst>
            <pc:docMk/>
            <pc:sldMk cId="3089230587" sldId="353"/>
            <ac:inkMk id="252" creationId="{35254A9F-8A88-46D8-98F2-23A7E4D467EE}"/>
          </ac:inkMkLst>
        </pc:inkChg>
        <pc:inkChg chg="add mod">
          <ac:chgData name="仁園 呂" userId="eef67f80-1e14-4c90-a22b-aad4575b3ef9" providerId="ADAL" clId="{E007D48F-F65A-4DB5-8EE3-999BD313FCBD}" dt="2020-05-31T07:16:17.429" v="5352"/>
          <ac:inkMkLst>
            <pc:docMk/>
            <pc:sldMk cId="3089230587" sldId="353"/>
            <ac:inkMk id="253" creationId="{6D8E017F-1AA6-45BE-95DD-C70EB01D7FE5}"/>
          </ac:inkMkLst>
        </pc:inkChg>
        <pc:inkChg chg="add mod">
          <ac:chgData name="仁園 呂" userId="eef67f80-1e14-4c90-a22b-aad4575b3ef9" providerId="ADAL" clId="{E007D48F-F65A-4DB5-8EE3-999BD313FCBD}" dt="2020-05-31T07:16:17.429" v="5352"/>
          <ac:inkMkLst>
            <pc:docMk/>
            <pc:sldMk cId="3089230587" sldId="353"/>
            <ac:inkMk id="254" creationId="{DDE4B931-5006-4869-9252-DC580831414E}"/>
          </ac:inkMkLst>
        </pc:inkChg>
        <pc:inkChg chg="add mod">
          <ac:chgData name="仁園 呂" userId="eef67f80-1e14-4c90-a22b-aad4575b3ef9" providerId="ADAL" clId="{E007D48F-F65A-4DB5-8EE3-999BD313FCBD}" dt="2020-05-31T07:16:17.429" v="5352"/>
          <ac:inkMkLst>
            <pc:docMk/>
            <pc:sldMk cId="3089230587" sldId="353"/>
            <ac:inkMk id="255" creationId="{02138331-0782-4B41-BEF9-5EE4138268E4}"/>
          </ac:inkMkLst>
        </pc:inkChg>
        <pc:inkChg chg="add mod">
          <ac:chgData name="仁園 呂" userId="eef67f80-1e14-4c90-a22b-aad4575b3ef9" providerId="ADAL" clId="{E007D48F-F65A-4DB5-8EE3-999BD313FCBD}" dt="2020-05-31T07:16:17.429" v="5352"/>
          <ac:inkMkLst>
            <pc:docMk/>
            <pc:sldMk cId="3089230587" sldId="353"/>
            <ac:inkMk id="256" creationId="{0AE85CFC-0492-42D5-AFAB-D7313176E1BE}"/>
          </ac:inkMkLst>
        </pc:inkChg>
        <pc:inkChg chg="add mod">
          <ac:chgData name="仁園 呂" userId="eef67f80-1e14-4c90-a22b-aad4575b3ef9" providerId="ADAL" clId="{E007D48F-F65A-4DB5-8EE3-999BD313FCBD}" dt="2020-05-31T07:16:17.429" v="5352"/>
          <ac:inkMkLst>
            <pc:docMk/>
            <pc:sldMk cId="3089230587" sldId="353"/>
            <ac:inkMk id="257" creationId="{4944245F-4239-43F7-A5A3-B788FFD9ED0C}"/>
          </ac:inkMkLst>
        </pc:inkChg>
        <pc:inkChg chg="add mod">
          <ac:chgData name="仁園 呂" userId="eef67f80-1e14-4c90-a22b-aad4575b3ef9" providerId="ADAL" clId="{E007D48F-F65A-4DB5-8EE3-999BD313FCBD}" dt="2020-05-31T07:16:17.429" v="5352"/>
          <ac:inkMkLst>
            <pc:docMk/>
            <pc:sldMk cId="3089230587" sldId="353"/>
            <ac:inkMk id="258" creationId="{0FB68799-BDF2-42D0-A55E-EDE805AF402D}"/>
          </ac:inkMkLst>
        </pc:inkChg>
        <pc:inkChg chg="add mod">
          <ac:chgData name="仁園 呂" userId="eef67f80-1e14-4c90-a22b-aad4575b3ef9" providerId="ADAL" clId="{E007D48F-F65A-4DB5-8EE3-999BD313FCBD}" dt="2020-05-31T07:16:17.429" v="5352"/>
          <ac:inkMkLst>
            <pc:docMk/>
            <pc:sldMk cId="3089230587" sldId="353"/>
            <ac:inkMk id="259" creationId="{3E14CA96-8715-4150-B6EC-B2551DD6BE6E}"/>
          </ac:inkMkLst>
        </pc:inkChg>
        <pc:inkChg chg="add mod">
          <ac:chgData name="仁園 呂" userId="eef67f80-1e14-4c90-a22b-aad4575b3ef9" providerId="ADAL" clId="{E007D48F-F65A-4DB5-8EE3-999BD313FCBD}" dt="2020-05-31T07:16:17.429" v="5352"/>
          <ac:inkMkLst>
            <pc:docMk/>
            <pc:sldMk cId="3089230587" sldId="353"/>
            <ac:inkMk id="260" creationId="{D5EF1ECD-A0AF-424B-895B-02AA9A3B0F5E}"/>
          </ac:inkMkLst>
        </pc:inkChg>
        <pc:inkChg chg="add mod">
          <ac:chgData name="仁園 呂" userId="eef67f80-1e14-4c90-a22b-aad4575b3ef9" providerId="ADAL" clId="{E007D48F-F65A-4DB5-8EE3-999BD313FCBD}" dt="2020-05-31T07:16:17.429" v="5352"/>
          <ac:inkMkLst>
            <pc:docMk/>
            <pc:sldMk cId="3089230587" sldId="353"/>
            <ac:inkMk id="261" creationId="{51E6018D-D38D-4FBC-B970-4658BE0EF316}"/>
          </ac:inkMkLst>
        </pc:inkChg>
        <pc:inkChg chg="add mod">
          <ac:chgData name="仁園 呂" userId="eef67f80-1e14-4c90-a22b-aad4575b3ef9" providerId="ADAL" clId="{E007D48F-F65A-4DB5-8EE3-999BD313FCBD}" dt="2020-05-31T07:16:17.429" v="5352"/>
          <ac:inkMkLst>
            <pc:docMk/>
            <pc:sldMk cId="3089230587" sldId="353"/>
            <ac:inkMk id="262" creationId="{00CEEAC6-4FD8-4796-907E-2D42D10DF595}"/>
          </ac:inkMkLst>
        </pc:inkChg>
        <pc:inkChg chg="add mod">
          <ac:chgData name="仁園 呂" userId="eef67f80-1e14-4c90-a22b-aad4575b3ef9" providerId="ADAL" clId="{E007D48F-F65A-4DB5-8EE3-999BD313FCBD}" dt="2020-05-31T07:16:17.429" v="5352"/>
          <ac:inkMkLst>
            <pc:docMk/>
            <pc:sldMk cId="3089230587" sldId="353"/>
            <ac:inkMk id="263" creationId="{112DDB90-679E-4C37-B064-74A05FBB68A2}"/>
          </ac:inkMkLst>
        </pc:inkChg>
        <pc:inkChg chg="add mod">
          <ac:chgData name="仁園 呂" userId="eef67f80-1e14-4c90-a22b-aad4575b3ef9" providerId="ADAL" clId="{E007D48F-F65A-4DB5-8EE3-999BD313FCBD}" dt="2020-05-31T07:16:17.429" v="5352"/>
          <ac:inkMkLst>
            <pc:docMk/>
            <pc:sldMk cId="3089230587" sldId="353"/>
            <ac:inkMk id="264" creationId="{E276C7F8-5150-4EAF-8724-B91EC8A812D5}"/>
          </ac:inkMkLst>
        </pc:inkChg>
        <pc:inkChg chg="add mod">
          <ac:chgData name="仁園 呂" userId="eef67f80-1e14-4c90-a22b-aad4575b3ef9" providerId="ADAL" clId="{E007D48F-F65A-4DB5-8EE3-999BD313FCBD}" dt="2020-05-31T07:16:17.429" v="5352"/>
          <ac:inkMkLst>
            <pc:docMk/>
            <pc:sldMk cId="3089230587" sldId="353"/>
            <ac:inkMk id="265" creationId="{29EF0641-1B7D-4C7B-8E34-C51EE0D6916F}"/>
          </ac:inkMkLst>
        </pc:inkChg>
        <pc:inkChg chg="add mod">
          <ac:chgData name="仁園 呂" userId="eef67f80-1e14-4c90-a22b-aad4575b3ef9" providerId="ADAL" clId="{E007D48F-F65A-4DB5-8EE3-999BD313FCBD}" dt="2020-05-31T07:17:02.375" v="5428"/>
          <ac:inkMkLst>
            <pc:docMk/>
            <pc:sldMk cId="3089230587" sldId="353"/>
            <ac:inkMk id="269" creationId="{3AB87FCA-4F93-4274-BE15-54D2DC2AC7F8}"/>
          </ac:inkMkLst>
        </pc:inkChg>
        <pc:inkChg chg="add mod">
          <ac:chgData name="仁園 呂" userId="eef67f80-1e14-4c90-a22b-aad4575b3ef9" providerId="ADAL" clId="{E007D48F-F65A-4DB5-8EE3-999BD313FCBD}" dt="2020-05-31T07:17:02.375" v="5428"/>
          <ac:inkMkLst>
            <pc:docMk/>
            <pc:sldMk cId="3089230587" sldId="353"/>
            <ac:inkMk id="270" creationId="{10218899-7DF9-4D6B-90E7-C9FDE69DBCE7}"/>
          </ac:inkMkLst>
        </pc:inkChg>
        <pc:inkChg chg="add mod">
          <ac:chgData name="仁園 呂" userId="eef67f80-1e14-4c90-a22b-aad4575b3ef9" providerId="ADAL" clId="{E007D48F-F65A-4DB5-8EE3-999BD313FCBD}" dt="2020-05-31T07:16:26.557" v="5364"/>
          <ac:inkMkLst>
            <pc:docMk/>
            <pc:sldMk cId="3089230587" sldId="353"/>
            <ac:inkMk id="272" creationId="{401F35B3-DF60-4D24-AD18-1125B3B52225}"/>
          </ac:inkMkLst>
        </pc:inkChg>
        <pc:inkChg chg="add mod">
          <ac:chgData name="仁園 呂" userId="eef67f80-1e14-4c90-a22b-aad4575b3ef9" providerId="ADAL" clId="{E007D48F-F65A-4DB5-8EE3-999BD313FCBD}" dt="2020-05-31T07:16:26.557" v="5364"/>
          <ac:inkMkLst>
            <pc:docMk/>
            <pc:sldMk cId="3089230587" sldId="353"/>
            <ac:inkMk id="273" creationId="{83216ABD-66C2-46EF-9936-E0E5712FA781}"/>
          </ac:inkMkLst>
        </pc:inkChg>
        <pc:inkChg chg="add mod">
          <ac:chgData name="仁園 呂" userId="eef67f80-1e14-4c90-a22b-aad4575b3ef9" providerId="ADAL" clId="{E007D48F-F65A-4DB5-8EE3-999BD313FCBD}" dt="2020-05-31T07:16:26.557" v="5364"/>
          <ac:inkMkLst>
            <pc:docMk/>
            <pc:sldMk cId="3089230587" sldId="353"/>
            <ac:inkMk id="274" creationId="{D992C0EB-7DED-40D2-B193-65CB2830BD5C}"/>
          </ac:inkMkLst>
        </pc:inkChg>
        <pc:inkChg chg="add mod">
          <ac:chgData name="仁園 呂" userId="eef67f80-1e14-4c90-a22b-aad4575b3ef9" providerId="ADAL" clId="{E007D48F-F65A-4DB5-8EE3-999BD313FCBD}" dt="2020-05-31T07:16:26.557" v="5364"/>
          <ac:inkMkLst>
            <pc:docMk/>
            <pc:sldMk cId="3089230587" sldId="353"/>
            <ac:inkMk id="275" creationId="{F17071EC-9D6F-484F-9EC5-887766142436}"/>
          </ac:inkMkLst>
        </pc:inkChg>
        <pc:inkChg chg="add mod">
          <ac:chgData name="仁園 呂" userId="eef67f80-1e14-4c90-a22b-aad4575b3ef9" providerId="ADAL" clId="{E007D48F-F65A-4DB5-8EE3-999BD313FCBD}" dt="2020-05-31T07:16:26.557" v="5364"/>
          <ac:inkMkLst>
            <pc:docMk/>
            <pc:sldMk cId="3089230587" sldId="353"/>
            <ac:inkMk id="276" creationId="{0EFEFD04-D872-42FF-949A-2BDF5DD942B5}"/>
          </ac:inkMkLst>
        </pc:inkChg>
        <pc:inkChg chg="add mod">
          <ac:chgData name="仁園 呂" userId="eef67f80-1e14-4c90-a22b-aad4575b3ef9" providerId="ADAL" clId="{E007D48F-F65A-4DB5-8EE3-999BD313FCBD}" dt="2020-05-31T07:16:26.557" v="5364"/>
          <ac:inkMkLst>
            <pc:docMk/>
            <pc:sldMk cId="3089230587" sldId="353"/>
            <ac:inkMk id="277" creationId="{9B2A5C34-5C00-4210-8C24-CE551B8CA71D}"/>
          </ac:inkMkLst>
        </pc:inkChg>
        <pc:inkChg chg="add mod">
          <ac:chgData name="仁園 呂" userId="eef67f80-1e14-4c90-a22b-aad4575b3ef9" providerId="ADAL" clId="{E007D48F-F65A-4DB5-8EE3-999BD313FCBD}" dt="2020-05-31T07:16:26.557" v="5364"/>
          <ac:inkMkLst>
            <pc:docMk/>
            <pc:sldMk cId="3089230587" sldId="353"/>
            <ac:inkMk id="278" creationId="{E65880BE-172B-41A3-9335-7246E83C335A}"/>
          </ac:inkMkLst>
        </pc:inkChg>
        <pc:inkChg chg="add mod">
          <ac:chgData name="仁園 呂" userId="eef67f80-1e14-4c90-a22b-aad4575b3ef9" providerId="ADAL" clId="{E007D48F-F65A-4DB5-8EE3-999BD313FCBD}" dt="2020-05-31T07:16:26.557" v="5364"/>
          <ac:inkMkLst>
            <pc:docMk/>
            <pc:sldMk cId="3089230587" sldId="353"/>
            <ac:inkMk id="279" creationId="{C763951D-5373-402D-86C6-395173322CCA}"/>
          </ac:inkMkLst>
        </pc:inkChg>
        <pc:inkChg chg="add mod">
          <ac:chgData name="仁園 呂" userId="eef67f80-1e14-4c90-a22b-aad4575b3ef9" providerId="ADAL" clId="{E007D48F-F65A-4DB5-8EE3-999BD313FCBD}" dt="2020-05-31T07:17:02.375" v="5428"/>
          <ac:inkMkLst>
            <pc:docMk/>
            <pc:sldMk cId="3089230587" sldId="353"/>
            <ac:inkMk id="282" creationId="{FCAA417B-FE2A-4919-BCE7-205849F45BDB}"/>
          </ac:inkMkLst>
        </pc:inkChg>
        <pc:inkChg chg="add mod">
          <ac:chgData name="仁園 呂" userId="eef67f80-1e14-4c90-a22b-aad4575b3ef9" providerId="ADAL" clId="{E007D48F-F65A-4DB5-8EE3-999BD313FCBD}" dt="2020-05-31T07:17:02.375" v="5428"/>
          <ac:inkMkLst>
            <pc:docMk/>
            <pc:sldMk cId="3089230587" sldId="353"/>
            <ac:inkMk id="283" creationId="{53E46529-E46E-4485-A432-834BC09496F6}"/>
          </ac:inkMkLst>
        </pc:inkChg>
        <pc:inkChg chg="add mod">
          <ac:chgData name="仁園 呂" userId="eef67f80-1e14-4c90-a22b-aad4575b3ef9" providerId="ADAL" clId="{E007D48F-F65A-4DB5-8EE3-999BD313FCBD}" dt="2020-05-31T07:17:02.375" v="5428"/>
          <ac:inkMkLst>
            <pc:docMk/>
            <pc:sldMk cId="3089230587" sldId="353"/>
            <ac:inkMk id="284" creationId="{2C34BBAD-2B09-4D96-B38C-4BBBF5A3DA01}"/>
          </ac:inkMkLst>
        </pc:inkChg>
        <pc:inkChg chg="add mod">
          <ac:chgData name="仁園 呂" userId="eef67f80-1e14-4c90-a22b-aad4575b3ef9" providerId="ADAL" clId="{E007D48F-F65A-4DB5-8EE3-999BD313FCBD}" dt="2020-05-31T07:17:02.375" v="5428"/>
          <ac:inkMkLst>
            <pc:docMk/>
            <pc:sldMk cId="3089230587" sldId="353"/>
            <ac:inkMk id="285" creationId="{DCC1B2CE-E280-42A0-B70C-86C2EB275FD6}"/>
          </ac:inkMkLst>
        </pc:inkChg>
        <pc:inkChg chg="add mod">
          <ac:chgData name="仁園 呂" userId="eef67f80-1e14-4c90-a22b-aad4575b3ef9" providerId="ADAL" clId="{E007D48F-F65A-4DB5-8EE3-999BD313FCBD}" dt="2020-05-31T07:17:02.375" v="5428"/>
          <ac:inkMkLst>
            <pc:docMk/>
            <pc:sldMk cId="3089230587" sldId="353"/>
            <ac:inkMk id="286" creationId="{D32ECB26-B0A6-4909-B666-05C8519F7FB3}"/>
          </ac:inkMkLst>
        </pc:inkChg>
        <pc:inkChg chg="add mod">
          <ac:chgData name="仁園 呂" userId="eef67f80-1e14-4c90-a22b-aad4575b3ef9" providerId="ADAL" clId="{E007D48F-F65A-4DB5-8EE3-999BD313FCBD}" dt="2020-05-31T07:17:02.375" v="5428"/>
          <ac:inkMkLst>
            <pc:docMk/>
            <pc:sldMk cId="3089230587" sldId="353"/>
            <ac:inkMk id="287" creationId="{36A25514-BE45-45DB-B74F-C9DA1B89D9CD}"/>
          </ac:inkMkLst>
        </pc:inkChg>
        <pc:inkChg chg="add mod">
          <ac:chgData name="仁園 呂" userId="eef67f80-1e14-4c90-a22b-aad4575b3ef9" providerId="ADAL" clId="{E007D48F-F65A-4DB5-8EE3-999BD313FCBD}" dt="2020-05-31T07:17:02.375" v="5428"/>
          <ac:inkMkLst>
            <pc:docMk/>
            <pc:sldMk cId="3089230587" sldId="353"/>
            <ac:inkMk id="288" creationId="{EA68F360-08B4-42DF-91CF-765EA784ABE0}"/>
          </ac:inkMkLst>
        </pc:inkChg>
        <pc:inkChg chg="add mod">
          <ac:chgData name="仁園 呂" userId="eef67f80-1e14-4c90-a22b-aad4575b3ef9" providerId="ADAL" clId="{E007D48F-F65A-4DB5-8EE3-999BD313FCBD}" dt="2020-05-31T07:17:02.375" v="5428"/>
          <ac:inkMkLst>
            <pc:docMk/>
            <pc:sldMk cId="3089230587" sldId="353"/>
            <ac:inkMk id="289" creationId="{5484BAF9-9EA2-49FA-AE47-2AB32F3408EF}"/>
          </ac:inkMkLst>
        </pc:inkChg>
        <pc:inkChg chg="add mod">
          <ac:chgData name="仁園 呂" userId="eef67f80-1e14-4c90-a22b-aad4575b3ef9" providerId="ADAL" clId="{E007D48F-F65A-4DB5-8EE3-999BD313FCBD}" dt="2020-05-31T07:17:02.375" v="5428"/>
          <ac:inkMkLst>
            <pc:docMk/>
            <pc:sldMk cId="3089230587" sldId="353"/>
            <ac:inkMk id="290" creationId="{056C55D4-5B25-411C-BFEE-45B5F028DAA0}"/>
          </ac:inkMkLst>
        </pc:inkChg>
        <pc:inkChg chg="add mod">
          <ac:chgData name="仁園 呂" userId="eef67f80-1e14-4c90-a22b-aad4575b3ef9" providerId="ADAL" clId="{E007D48F-F65A-4DB5-8EE3-999BD313FCBD}" dt="2020-05-31T07:17:02.375" v="5428"/>
          <ac:inkMkLst>
            <pc:docMk/>
            <pc:sldMk cId="3089230587" sldId="353"/>
            <ac:inkMk id="291" creationId="{7AE0EC10-3AAA-4396-B230-445A51A63227}"/>
          </ac:inkMkLst>
        </pc:inkChg>
        <pc:inkChg chg="add mod">
          <ac:chgData name="仁園 呂" userId="eef67f80-1e14-4c90-a22b-aad4575b3ef9" providerId="ADAL" clId="{E007D48F-F65A-4DB5-8EE3-999BD313FCBD}" dt="2020-05-31T07:17:02.375" v="5428"/>
          <ac:inkMkLst>
            <pc:docMk/>
            <pc:sldMk cId="3089230587" sldId="353"/>
            <ac:inkMk id="292" creationId="{C10CEA91-D593-4DB7-9E66-9335EDCCC0B2}"/>
          </ac:inkMkLst>
        </pc:inkChg>
        <pc:inkChg chg="add mod">
          <ac:chgData name="仁園 呂" userId="eef67f80-1e14-4c90-a22b-aad4575b3ef9" providerId="ADAL" clId="{E007D48F-F65A-4DB5-8EE3-999BD313FCBD}" dt="2020-05-31T07:17:02.375" v="5428"/>
          <ac:inkMkLst>
            <pc:docMk/>
            <pc:sldMk cId="3089230587" sldId="353"/>
            <ac:inkMk id="293" creationId="{2F194497-5BF2-4453-BB03-B68C072B57F9}"/>
          </ac:inkMkLst>
        </pc:inkChg>
        <pc:inkChg chg="add mod">
          <ac:chgData name="仁園 呂" userId="eef67f80-1e14-4c90-a22b-aad4575b3ef9" providerId="ADAL" clId="{E007D48F-F65A-4DB5-8EE3-999BD313FCBD}" dt="2020-05-31T07:17:02.375" v="5428"/>
          <ac:inkMkLst>
            <pc:docMk/>
            <pc:sldMk cId="3089230587" sldId="353"/>
            <ac:inkMk id="294" creationId="{1E5D632B-7B13-4B8F-8E39-B08486C1E436}"/>
          </ac:inkMkLst>
        </pc:inkChg>
        <pc:inkChg chg="add mod">
          <ac:chgData name="仁園 呂" userId="eef67f80-1e14-4c90-a22b-aad4575b3ef9" providerId="ADAL" clId="{E007D48F-F65A-4DB5-8EE3-999BD313FCBD}" dt="2020-05-31T07:17:02.375" v="5428"/>
          <ac:inkMkLst>
            <pc:docMk/>
            <pc:sldMk cId="3089230587" sldId="353"/>
            <ac:inkMk id="295" creationId="{B671E766-5D7A-411C-9A48-730F63DB1C7C}"/>
          </ac:inkMkLst>
        </pc:inkChg>
        <pc:inkChg chg="add mod">
          <ac:chgData name="仁園 呂" userId="eef67f80-1e14-4c90-a22b-aad4575b3ef9" providerId="ADAL" clId="{E007D48F-F65A-4DB5-8EE3-999BD313FCBD}" dt="2020-05-31T07:17:02.375" v="5428"/>
          <ac:inkMkLst>
            <pc:docMk/>
            <pc:sldMk cId="3089230587" sldId="353"/>
            <ac:inkMk id="296" creationId="{35B89264-062D-410E-857B-451A17D89CCD}"/>
          </ac:inkMkLst>
        </pc:inkChg>
        <pc:inkChg chg="add mod">
          <ac:chgData name="仁園 呂" userId="eef67f80-1e14-4c90-a22b-aad4575b3ef9" providerId="ADAL" clId="{E007D48F-F65A-4DB5-8EE3-999BD313FCBD}" dt="2020-05-31T07:17:02.375" v="5428"/>
          <ac:inkMkLst>
            <pc:docMk/>
            <pc:sldMk cId="3089230587" sldId="353"/>
            <ac:inkMk id="297" creationId="{3F1C332B-7689-422C-A7A8-832E9D68BB3D}"/>
          </ac:inkMkLst>
        </pc:inkChg>
        <pc:inkChg chg="add mod">
          <ac:chgData name="仁園 呂" userId="eef67f80-1e14-4c90-a22b-aad4575b3ef9" providerId="ADAL" clId="{E007D48F-F65A-4DB5-8EE3-999BD313FCBD}" dt="2020-05-31T07:17:02.375" v="5428"/>
          <ac:inkMkLst>
            <pc:docMk/>
            <pc:sldMk cId="3089230587" sldId="353"/>
            <ac:inkMk id="298" creationId="{1CD76C04-7265-43F4-ADF7-056CF4CB3D9B}"/>
          </ac:inkMkLst>
        </pc:inkChg>
        <pc:inkChg chg="add mod">
          <ac:chgData name="仁園 呂" userId="eef67f80-1e14-4c90-a22b-aad4575b3ef9" providerId="ADAL" clId="{E007D48F-F65A-4DB5-8EE3-999BD313FCBD}" dt="2020-05-31T07:17:02.375" v="5428"/>
          <ac:inkMkLst>
            <pc:docMk/>
            <pc:sldMk cId="3089230587" sldId="353"/>
            <ac:inkMk id="299" creationId="{4A2CCCD5-8FDF-4C15-A01F-91BEBEB6B11F}"/>
          </ac:inkMkLst>
        </pc:inkChg>
        <pc:inkChg chg="add mod">
          <ac:chgData name="仁園 呂" userId="eef67f80-1e14-4c90-a22b-aad4575b3ef9" providerId="ADAL" clId="{E007D48F-F65A-4DB5-8EE3-999BD313FCBD}" dt="2020-05-31T07:17:02.375" v="5428"/>
          <ac:inkMkLst>
            <pc:docMk/>
            <pc:sldMk cId="3089230587" sldId="353"/>
            <ac:inkMk id="301" creationId="{139DE7DA-7528-45D2-976F-6BA7090FFC77}"/>
          </ac:inkMkLst>
        </pc:inkChg>
        <pc:inkChg chg="add mod">
          <ac:chgData name="仁園 呂" userId="eef67f80-1e14-4c90-a22b-aad4575b3ef9" providerId="ADAL" clId="{E007D48F-F65A-4DB5-8EE3-999BD313FCBD}" dt="2020-05-31T07:17:02.375" v="5428"/>
          <ac:inkMkLst>
            <pc:docMk/>
            <pc:sldMk cId="3089230587" sldId="353"/>
            <ac:inkMk id="302" creationId="{D077E527-17DA-49B5-85AD-53A545535F66}"/>
          </ac:inkMkLst>
        </pc:inkChg>
        <pc:inkChg chg="add mod">
          <ac:chgData name="仁園 呂" userId="eef67f80-1e14-4c90-a22b-aad4575b3ef9" providerId="ADAL" clId="{E007D48F-F65A-4DB5-8EE3-999BD313FCBD}" dt="2020-05-31T07:17:02.375" v="5428"/>
          <ac:inkMkLst>
            <pc:docMk/>
            <pc:sldMk cId="3089230587" sldId="353"/>
            <ac:inkMk id="303" creationId="{2D20F34F-7076-4F03-AA43-236D2F881BB6}"/>
          </ac:inkMkLst>
        </pc:inkChg>
        <pc:inkChg chg="add mod">
          <ac:chgData name="仁園 呂" userId="eef67f80-1e14-4c90-a22b-aad4575b3ef9" providerId="ADAL" clId="{E007D48F-F65A-4DB5-8EE3-999BD313FCBD}" dt="2020-05-31T07:17:02.375" v="5428"/>
          <ac:inkMkLst>
            <pc:docMk/>
            <pc:sldMk cId="3089230587" sldId="353"/>
            <ac:inkMk id="304" creationId="{57E80020-2043-4F9D-9C2B-4F872A3B7CDC}"/>
          </ac:inkMkLst>
        </pc:inkChg>
        <pc:inkChg chg="add mod">
          <ac:chgData name="仁園 呂" userId="eef67f80-1e14-4c90-a22b-aad4575b3ef9" providerId="ADAL" clId="{E007D48F-F65A-4DB5-8EE3-999BD313FCBD}" dt="2020-05-31T07:17:02.375" v="5428"/>
          <ac:inkMkLst>
            <pc:docMk/>
            <pc:sldMk cId="3089230587" sldId="353"/>
            <ac:inkMk id="305" creationId="{D871E90C-7A3C-4E8F-8E22-FB6433950C7F}"/>
          </ac:inkMkLst>
        </pc:inkChg>
        <pc:inkChg chg="add mod">
          <ac:chgData name="仁園 呂" userId="eef67f80-1e14-4c90-a22b-aad4575b3ef9" providerId="ADAL" clId="{E007D48F-F65A-4DB5-8EE3-999BD313FCBD}" dt="2020-05-31T07:17:02.375" v="5428"/>
          <ac:inkMkLst>
            <pc:docMk/>
            <pc:sldMk cId="3089230587" sldId="353"/>
            <ac:inkMk id="306" creationId="{82AE9022-B24E-4A4C-9101-4351E09A8475}"/>
          </ac:inkMkLst>
        </pc:inkChg>
        <pc:inkChg chg="add mod">
          <ac:chgData name="仁園 呂" userId="eef67f80-1e14-4c90-a22b-aad4575b3ef9" providerId="ADAL" clId="{E007D48F-F65A-4DB5-8EE3-999BD313FCBD}" dt="2020-05-31T07:17:02.375" v="5428"/>
          <ac:inkMkLst>
            <pc:docMk/>
            <pc:sldMk cId="3089230587" sldId="353"/>
            <ac:inkMk id="308" creationId="{47042805-1D2E-455B-8EEA-04D0B1ABBD31}"/>
          </ac:inkMkLst>
        </pc:inkChg>
        <pc:inkChg chg="add mod">
          <ac:chgData name="仁園 呂" userId="eef67f80-1e14-4c90-a22b-aad4575b3ef9" providerId="ADAL" clId="{E007D48F-F65A-4DB5-8EE3-999BD313FCBD}" dt="2020-05-31T07:17:02.375" v="5428"/>
          <ac:inkMkLst>
            <pc:docMk/>
            <pc:sldMk cId="3089230587" sldId="353"/>
            <ac:inkMk id="309" creationId="{2AA79AA0-27DC-4BD4-BCCB-D2791EBD5348}"/>
          </ac:inkMkLst>
        </pc:inkChg>
        <pc:inkChg chg="add mod">
          <ac:chgData name="仁園 呂" userId="eef67f80-1e14-4c90-a22b-aad4575b3ef9" providerId="ADAL" clId="{E007D48F-F65A-4DB5-8EE3-999BD313FCBD}" dt="2020-05-31T07:17:02.375" v="5428"/>
          <ac:inkMkLst>
            <pc:docMk/>
            <pc:sldMk cId="3089230587" sldId="353"/>
            <ac:inkMk id="310" creationId="{D1A51DA1-1E8F-4534-823A-2AFF5553E83E}"/>
          </ac:inkMkLst>
        </pc:inkChg>
        <pc:inkChg chg="add mod">
          <ac:chgData name="仁園 呂" userId="eef67f80-1e14-4c90-a22b-aad4575b3ef9" providerId="ADAL" clId="{E007D48F-F65A-4DB5-8EE3-999BD313FCBD}" dt="2020-05-31T07:17:02.375" v="5428"/>
          <ac:inkMkLst>
            <pc:docMk/>
            <pc:sldMk cId="3089230587" sldId="353"/>
            <ac:inkMk id="311" creationId="{995444C6-D8FE-408E-8945-CA9242DABDCD}"/>
          </ac:inkMkLst>
        </pc:inkChg>
        <pc:inkChg chg="add mod">
          <ac:chgData name="仁園 呂" userId="eef67f80-1e14-4c90-a22b-aad4575b3ef9" providerId="ADAL" clId="{E007D48F-F65A-4DB5-8EE3-999BD313FCBD}" dt="2020-05-31T07:17:02.375" v="5428"/>
          <ac:inkMkLst>
            <pc:docMk/>
            <pc:sldMk cId="3089230587" sldId="353"/>
            <ac:inkMk id="312" creationId="{AC1278E8-F597-467E-AEC6-01B6D81574CA}"/>
          </ac:inkMkLst>
        </pc:inkChg>
        <pc:inkChg chg="add mod">
          <ac:chgData name="仁園 呂" userId="eef67f80-1e14-4c90-a22b-aad4575b3ef9" providerId="ADAL" clId="{E007D48F-F65A-4DB5-8EE3-999BD313FCBD}" dt="2020-05-31T07:17:02.375" v="5428"/>
          <ac:inkMkLst>
            <pc:docMk/>
            <pc:sldMk cId="3089230587" sldId="353"/>
            <ac:inkMk id="313" creationId="{8A19DF82-14D5-43F5-ACE8-36FA6EF14271}"/>
          </ac:inkMkLst>
        </pc:inkChg>
        <pc:inkChg chg="add mod">
          <ac:chgData name="仁園 呂" userId="eef67f80-1e14-4c90-a22b-aad4575b3ef9" providerId="ADAL" clId="{E007D48F-F65A-4DB5-8EE3-999BD313FCBD}" dt="2020-05-31T07:17:02.375" v="5428"/>
          <ac:inkMkLst>
            <pc:docMk/>
            <pc:sldMk cId="3089230587" sldId="353"/>
            <ac:inkMk id="314" creationId="{9198A20E-DE1C-48B4-B5B9-CC68353EE407}"/>
          </ac:inkMkLst>
        </pc:inkChg>
        <pc:inkChg chg="add mod">
          <ac:chgData name="仁園 呂" userId="eef67f80-1e14-4c90-a22b-aad4575b3ef9" providerId="ADAL" clId="{E007D48F-F65A-4DB5-8EE3-999BD313FCBD}" dt="2020-05-31T07:17:02.375" v="5428"/>
          <ac:inkMkLst>
            <pc:docMk/>
            <pc:sldMk cId="3089230587" sldId="353"/>
            <ac:inkMk id="315" creationId="{812F8397-335F-4F8D-9D7B-850682712DCE}"/>
          </ac:inkMkLst>
        </pc:inkChg>
        <pc:inkChg chg="add mod">
          <ac:chgData name="仁園 呂" userId="eef67f80-1e14-4c90-a22b-aad4575b3ef9" providerId="ADAL" clId="{E007D48F-F65A-4DB5-8EE3-999BD313FCBD}" dt="2020-05-31T07:17:02.375" v="5428"/>
          <ac:inkMkLst>
            <pc:docMk/>
            <pc:sldMk cId="3089230587" sldId="353"/>
            <ac:inkMk id="316" creationId="{D161A5A5-2BC3-4C0A-8F18-457BC19DB7DC}"/>
          </ac:inkMkLst>
        </pc:inkChg>
        <pc:inkChg chg="add mod">
          <ac:chgData name="仁園 呂" userId="eef67f80-1e14-4c90-a22b-aad4575b3ef9" providerId="ADAL" clId="{E007D48F-F65A-4DB5-8EE3-999BD313FCBD}" dt="2020-05-31T07:17:02.375" v="5428"/>
          <ac:inkMkLst>
            <pc:docMk/>
            <pc:sldMk cId="3089230587" sldId="353"/>
            <ac:inkMk id="317" creationId="{07E24854-F0D5-4718-AF9E-91DBD7BE9FBC}"/>
          </ac:inkMkLst>
        </pc:inkChg>
        <pc:inkChg chg="add mod">
          <ac:chgData name="仁園 呂" userId="eef67f80-1e14-4c90-a22b-aad4575b3ef9" providerId="ADAL" clId="{E007D48F-F65A-4DB5-8EE3-999BD313FCBD}" dt="2020-05-31T07:17:02.375" v="5428"/>
          <ac:inkMkLst>
            <pc:docMk/>
            <pc:sldMk cId="3089230587" sldId="353"/>
            <ac:inkMk id="318" creationId="{B0C00366-5E07-48EC-8B35-3A2E3386469A}"/>
          </ac:inkMkLst>
        </pc:inkChg>
        <pc:inkChg chg="add mod">
          <ac:chgData name="仁園 呂" userId="eef67f80-1e14-4c90-a22b-aad4575b3ef9" providerId="ADAL" clId="{E007D48F-F65A-4DB5-8EE3-999BD313FCBD}" dt="2020-05-31T07:17:02.375" v="5428"/>
          <ac:inkMkLst>
            <pc:docMk/>
            <pc:sldMk cId="3089230587" sldId="353"/>
            <ac:inkMk id="319" creationId="{899C907C-DF4A-4A2E-B652-BEEC7B796410}"/>
          </ac:inkMkLst>
        </pc:inkChg>
        <pc:inkChg chg="add mod">
          <ac:chgData name="仁園 呂" userId="eef67f80-1e14-4c90-a22b-aad4575b3ef9" providerId="ADAL" clId="{E007D48F-F65A-4DB5-8EE3-999BD313FCBD}" dt="2020-05-31T07:17:02.375" v="5428"/>
          <ac:inkMkLst>
            <pc:docMk/>
            <pc:sldMk cId="3089230587" sldId="353"/>
            <ac:inkMk id="321" creationId="{2426DC48-A40B-4EA7-94FF-9A2839D0DA75}"/>
          </ac:inkMkLst>
        </pc:inkChg>
        <pc:inkChg chg="add mod">
          <ac:chgData name="仁園 呂" userId="eef67f80-1e14-4c90-a22b-aad4575b3ef9" providerId="ADAL" clId="{E007D48F-F65A-4DB5-8EE3-999BD313FCBD}" dt="2020-05-31T07:17:02.375" v="5428"/>
          <ac:inkMkLst>
            <pc:docMk/>
            <pc:sldMk cId="3089230587" sldId="353"/>
            <ac:inkMk id="322" creationId="{9D9FBDA7-FD93-4E87-BEDE-DB1B570F148A}"/>
          </ac:inkMkLst>
        </pc:inkChg>
        <pc:inkChg chg="add mod">
          <ac:chgData name="仁園 呂" userId="eef67f80-1e14-4c90-a22b-aad4575b3ef9" providerId="ADAL" clId="{E007D48F-F65A-4DB5-8EE3-999BD313FCBD}" dt="2020-05-31T07:17:02.375" v="5428"/>
          <ac:inkMkLst>
            <pc:docMk/>
            <pc:sldMk cId="3089230587" sldId="353"/>
            <ac:inkMk id="323" creationId="{7C76FE5D-5A41-47F4-A3DE-D3675604E97E}"/>
          </ac:inkMkLst>
        </pc:inkChg>
        <pc:inkChg chg="add mod">
          <ac:chgData name="仁園 呂" userId="eef67f80-1e14-4c90-a22b-aad4575b3ef9" providerId="ADAL" clId="{E007D48F-F65A-4DB5-8EE3-999BD313FCBD}" dt="2020-05-31T07:17:02.375" v="5428"/>
          <ac:inkMkLst>
            <pc:docMk/>
            <pc:sldMk cId="3089230587" sldId="353"/>
            <ac:inkMk id="324" creationId="{9B638C91-929C-4333-9174-91F73B035ACD}"/>
          </ac:inkMkLst>
        </pc:inkChg>
        <pc:inkChg chg="add mod">
          <ac:chgData name="仁園 呂" userId="eef67f80-1e14-4c90-a22b-aad4575b3ef9" providerId="ADAL" clId="{E007D48F-F65A-4DB5-8EE3-999BD313FCBD}" dt="2020-05-31T07:17:02.375" v="5428"/>
          <ac:inkMkLst>
            <pc:docMk/>
            <pc:sldMk cId="3089230587" sldId="353"/>
            <ac:inkMk id="325" creationId="{9FA29701-808C-4507-8E49-7EC0D78C66F1}"/>
          </ac:inkMkLst>
        </pc:inkChg>
        <pc:inkChg chg="add mod">
          <ac:chgData name="仁園 呂" userId="eef67f80-1e14-4c90-a22b-aad4575b3ef9" providerId="ADAL" clId="{E007D48F-F65A-4DB5-8EE3-999BD313FCBD}" dt="2020-05-31T07:17:02.375" v="5428"/>
          <ac:inkMkLst>
            <pc:docMk/>
            <pc:sldMk cId="3089230587" sldId="353"/>
            <ac:inkMk id="326" creationId="{1B553CE8-904C-46B1-BB79-E2C2D6966E31}"/>
          </ac:inkMkLst>
        </pc:inkChg>
        <pc:inkChg chg="add mod">
          <ac:chgData name="仁園 呂" userId="eef67f80-1e14-4c90-a22b-aad4575b3ef9" providerId="ADAL" clId="{E007D48F-F65A-4DB5-8EE3-999BD313FCBD}" dt="2020-05-31T07:17:02.375" v="5428"/>
          <ac:inkMkLst>
            <pc:docMk/>
            <pc:sldMk cId="3089230587" sldId="353"/>
            <ac:inkMk id="327" creationId="{29796990-6F44-408F-9B23-4320C1723423}"/>
          </ac:inkMkLst>
        </pc:inkChg>
        <pc:inkChg chg="add mod">
          <ac:chgData name="仁園 呂" userId="eef67f80-1e14-4c90-a22b-aad4575b3ef9" providerId="ADAL" clId="{E007D48F-F65A-4DB5-8EE3-999BD313FCBD}" dt="2020-05-31T07:17:02.375" v="5428"/>
          <ac:inkMkLst>
            <pc:docMk/>
            <pc:sldMk cId="3089230587" sldId="353"/>
            <ac:inkMk id="328" creationId="{FBB71457-5D93-4668-9A7F-6FE82E1CE0B2}"/>
          </ac:inkMkLst>
        </pc:inkChg>
        <pc:inkChg chg="add mod">
          <ac:chgData name="仁園 呂" userId="eef67f80-1e14-4c90-a22b-aad4575b3ef9" providerId="ADAL" clId="{E007D48F-F65A-4DB5-8EE3-999BD313FCBD}" dt="2020-05-31T07:17:02.375" v="5428"/>
          <ac:inkMkLst>
            <pc:docMk/>
            <pc:sldMk cId="3089230587" sldId="353"/>
            <ac:inkMk id="329" creationId="{FD809D38-F540-46A8-8150-3B56E6F4FD6B}"/>
          </ac:inkMkLst>
        </pc:inkChg>
        <pc:inkChg chg="add mod">
          <ac:chgData name="仁園 呂" userId="eef67f80-1e14-4c90-a22b-aad4575b3ef9" providerId="ADAL" clId="{E007D48F-F65A-4DB5-8EE3-999BD313FCBD}" dt="2020-05-31T07:17:02.375" v="5428"/>
          <ac:inkMkLst>
            <pc:docMk/>
            <pc:sldMk cId="3089230587" sldId="353"/>
            <ac:inkMk id="330" creationId="{CB82BDDA-0991-45EF-ACFB-8DFE2C58CEDA}"/>
          </ac:inkMkLst>
        </pc:inkChg>
        <pc:inkChg chg="add mod">
          <ac:chgData name="仁園 呂" userId="eef67f80-1e14-4c90-a22b-aad4575b3ef9" providerId="ADAL" clId="{E007D48F-F65A-4DB5-8EE3-999BD313FCBD}" dt="2020-05-31T07:17:02.375" v="5428"/>
          <ac:inkMkLst>
            <pc:docMk/>
            <pc:sldMk cId="3089230587" sldId="353"/>
            <ac:inkMk id="331" creationId="{B30AC35E-B1E3-448C-8A81-724DDB8CCA34}"/>
          </ac:inkMkLst>
        </pc:inkChg>
        <pc:inkChg chg="add mod">
          <ac:chgData name="仁園 呂" userId="eef67f80-1e14-4c90-a22b-aad4575b3ef9" providerId="ADAL" clId="{E007D48F-F65A-4DB5-8EE3-999BD313FCBD}" dt="2020-05-31T07:17:02.375" v="5428"/>
          <ac:inkMkLst>
            <pc:docMk/>
            <pc:sldMk cId="3089230587" sldId="353"/>
            <ac:inkMk id="332" creationId="{7EC26FAA-A35B-4F39-9FEE-1F0E33AA3D5C}"/>
          </ac:inkMkLst>
        </pc:inkChg>
        <pc:inkChg chg="add mod">
          <ac:chgData name="仁園 呂" userId="eef67f80-1e14-4c90-a22b-aad4575b3ef9" providerId="ADAL" clId="{E007D48F-F65A-4DB5-8EE3-999BD313FCBD}" dt="2020-05-31T07:17:02.375" v="5428"/>
          <ac:inkMkLst>
            <pc:docMk/>
            <pc:sldMk cId="3089230587" sldId="353"/>
            <ac:inkMk id="333" creationId="{02595E5A-E871-4A20-A6BC-B84796576732}"/>
          </ac:inkMkLst>
        </pc:inkChg>
        <pc:inkChg chg="add mod">
          <ac:chgData name="仁園 呂" userId="eef67f80-1e14-4c90-a22b-aad4575b3ef9" providerId="ADAL" clId="{E007D48F-F65A-4DB5-8EE3-999BD313FCBD}" dt="2020-05-31T07:17:02.375" v="5428"/>
          <ac:inkMkLst>
            <pc:docMk/>
            <pc:sldMk cId="3089230587" sldId="353"/>
            <ac:inkMk id="334" creationId="{E86CBBE3-67EF-48A1-9CBA-F566F7C49286}"/>
          </ac:inkMkLst>
        </pc:inkChg>
        <pc:inkChg chg="add mod">
          <ac:chgData name="仁園 呂" userId="eef67f80-1e14-4c90-a22b-aad4575b3ef9" providerId="ADAL" clId="{E007D48F-F65A-4DB5-8EE3-999BD313FCBD}" dt="2020-05-31T07:17:02.375" v="5428"/>
          <ac:inkMkLst>
            <pc:docMk/>
            <pc:sldMk cId="3089230587" sldId="353"/>
            <ac:inkMk id="335" creationId="{9C36895E-5CBA-42EF-8D14-769BDAFDE22B}"/>
          </ac:inkMkLst>
        </pc:inkChg>
        <pc:inkChg chg="add mod">
          <ac:chgData name="仁園 呂" userId="eef67f80-1e14-4c90-a22b-aad4575b3ef9" providerId="ADAL" clId="{E007D48F-F65A-4DB5-8EE3-999BD313FCBD}" dt="2020-05-31T07:17:02.375" v="5428"/>
          <ac:inkMkLst>
            <pc:docMk/>
            <pc:sldMk cId="3089230587" sldId="353"/>
            <ac:inkMk id="336" creationId="{9E78AD87-3577-48D2-AD1E-0DB793C25894}"/>
          </ac:inkMkLst>
        </pc:inkChg>
        <pc:inkChg chg="add mod">
          <ac:chgData name="仁園 呂" userId="eef67f80-1e14-4c90-a22b-aad4575b3ef9" providerId="ADAL" clId="{E007D48F-F65A-4DB5-8EE3-999BD313FCBD}" dt="2020-05-31T07:17:02.375" v="5428"/>
          <ac:inkMkLst>
            <pc:docMk/>
            <pc:sldMk cId="3089230587" sldId="353"/>
            <ac:inkMk id="337" creationId="{2F063F1B-965F-4E76-B039-1F0208DF022E}"/>
          </ac:inkMkLst>
        </pc:inkChg>
        <pc:inkChg chg="add mod">
          <ac:chgData name="仁園 呂" userId="eef67f80-1e14-4c90-a22b-aad4575b3ef9" providerId="ADAL" clId="{E007D48F-F65A-4DB5-8EE3-999BD313FCBD}" dt="2020-05-31T07:17:02.375" v="5428"/>
          <ac:inkMkLst>
            <pc:docMk/>
            <pc:sldMk cId="3089230587" sldId="353"/>
            <ac:inkMk id="338" creationId="{3D7280F0-00FE-4916-8013-56B6100632BE}"/>
          </ac:inkMkLst>
        </pc:inkChg>
        <pc:inkChg chg="add mod">
          <ac:chgData name="仁園 呂" userId="eef67f80-1e14-4c90-a22b-aad4575b3ef9" providerId="ADAL" clId="{E007D48F-F65A-4DB5-8EE3-999BD313FCBD}" dt="2020-05-31T07:17:02.375" v="5428"/>
          <ac:inkMkLst>
            <pc:docMk/>
            <pc:sldMk cId="3089230587" sldId="353"/>
            <ac:inkMk id="339" creationId="{9F2C62FC-CFF4-4CD4-A9B3-0CBA8F45D0E0}"/>
          </ac:inkMkLst>
        </pc:inkChg>
        <pc:inkChg chg="add mod">
          <ac:chgData name="仁園 呂" userId="eef67f80-1e14-4c90-a22b-aad4575b3ef9" providerId="ADAL" clId="{E007D48F-F65A-4DB5-8EE3-999BD313FCBD}" dt="2020-05-31T07:17:02.375" v="5428"/>
          <ac:inkMkLst>
            <pc:docMk/>
            <pc:sldMk cId="3089230587" sldId="353"/>
            <ac:inkMk id="340" creationId="{42EA322C-008C-406E-9617-3D45D96587F2}"/>
          </ac:inkMkLst>
        </pc:inkChg>
        <pc:inkChg chg="add mod">
          <ac:chgData name="仁園 呂" userId="eef67f80-1e14-4c90-a22b-aad4575b3ef9" providerId="ADAL" clId="{E007D48F-F65A-4DB5-8EE3-999BD313FCBD}" dt="2020-05-31T07:17:02.375" v="5428"/>
          <ac:inkMkLst>
            <pc:docMk/>
            <pc:sldMk cId="3089230587" sldId="353"/>
            <ac:inkMk id="341" creationId="{9368EBDE-D63C-4F96-A696-50A925DB321A}"/>
          </ac:inkMkLst>
        </pc:inkChg>
        <pc:inkChg chg="add mod">
          <ac:chgData name="仁園 呂" userId="eef67f80-1e14-4c90-a22b-aad4575b3ef9" providerId="ADAL" clId="{E007D48F-F65A-4DB5-8EE3-999BD313FCBD}" dt="2020-05-31T07:17:02.375" v="5428"/>
          <ac:inkMkLst>
            <pc:docMk/>
            <pc:sldMk cId="3089230587" sldId="353"/>
            <ac:inkMk id="342" creationId="{5F54A195-EFB8-4232-8A48-718B3CB7C185}"/>
          </ac:inkMkLst>
        </pc:inkChg>
        <pc:inkChg chg="add mod">
          <ac:chgData name="仁園 呂" userId="eef67f80-1e14-4c90-a22b-aad4575b3ef9" providerId="ADAL" clId="{E007D48F-F65A-4DB5-8EE3-999BD313FCBD}" dt="2020-05-31T07:17:02.375" v="5428"/>
          <ac:inkMkLst>
            <pc:docMk/>
            <pc:sldMk cId="3089230587" sldId="353"/>
            <ac:inkMk id="343" creationId="{9B2A7F47-DD4B-41A5-B819-66446CC888E8}"/>
          </ac:inkMkLst>
        </pc:inkChg>
        <pc:inkChg chg="add mod">
          <ac:chgData name="仁園 呂" userId="eef67f80-1e14-4c90-a22b-aad4575b3ef9" providerId="ADAL" clId="{E007D48F-F65A-4DB5-8EE3-999BD313FCBD}" dt="2020-05-31T07:17:02.375" v="5428"/>
          <ac:inkMkLst>
            <pc:docMk/>
            <pc:sldMk cId="3089230587" sldId="353"/>
            <ac:inkMk id="344" creationId="{F7DFF506-95E7-4503-9AB4-FDD448AB4C66}"/>
          </ac:inkMkLst>
        </pc:inkChg>
      </pc:sldChg>
      <pc:sldChg chg="addSp delSp modSp new mod">
        <pc:chgData name="仁園 呂" userId="eef67f80-1e14-4c90-a22b-aad4575b3ef9" providerId="ADAL" clId="{E007D48F-F65A-4DB5-8EE3-999BD313FCBD}" dt="2020-05-31T07:36:00.934" v="5642"/>
        <pc:sldMkLst>
          <pc:docMk/>
          <pc:sldMk cId="43736475" sldId="354"/>
        </pc:sldMkLst>
        <pc:spChg chg="mod">
          <ac:chgData name="仁園 呂" userId="eef67f80-1e14-4c90-a22b-aad4575b3ef9" providerId="ADAL" clId="{E007D48F-F65A-4DB5-8EE3-999BD313FCBD}" dt="2020-05-31T07:36:00.934" v="5642"/>
          <ac:spMkLst>
            <pc:docMk/>
            <pc:sldMk cId="43736475" sldId="354"/>
            <ac:spMk id="2" creationId="{1D4CFDBE-3C07-4C72-BA76-4F1E3E87151F}"/>
          </ac:spMkLst>
        </pc:spChg>
        <pc:spChg chg="del mod">
          <ac:chgData name="仁園 呂" userId="eef67f80-1e14-4c90-a22b-aad4575b3ef9" providerId="ADAL" clId="{E007D48F-F65A-4DB5-8EE3-999BD313FCBD}" dt="2020-05-31T07:21:47.386" v="5445" actId="478"/>
          <ac:spMkLst>
            <pc:docMk/>
            <pc:sldMk cId="43736475" sldId="354"/>
            <ac:spMk id="3" creationId="{371A6D82-E6BB-4EBB-926B-E31B8A8C645F}"/>
          </ac:spMkLst>
        </pc:spChg>
        <pc:grpChg chg="del mod">
          <ac:chgData name="仁園 呂" userId="eef67f80-1e14-4c90-a22b-aad4575b3ef9" providerId="ADAL" clId="{E007D48F-F65A-4DB5-8EE3-999BD313FCBD}" dt="2020-05-31T07:31:10.578" v="5474"/>
          <ac:grpSpMkLst>
            <pc:docMk/>
            <pc:sldMk cId="43736475" sldId="354"/>
            <ac:grpSpMk id="16" creationId="{27AABB44-D410-4454-872D-18F3BDBC86E3}"/>
          </ac:grpSpMkLst>
        </pc:grpChg>
        <pc:grpChg chg="mod">
          <ac:chgData name="仁園 呂" userId="eef67f80-1e14-4c90-a22b-aad4575b3ef9" providerId="ADAL" clId="{E007D48F-F65A-4DB5-8EE3-999BD313FCBD}" dt="2020-05-31T07:31:10.578" v="5474"/>
          <ac:grpSpMkLst>
            <pc:docMk/>
            <pc:sldMk cId="43736475" sldId="354"/>
            <ac:grpSpMk id="20" creationId="{15D98B58-58F6-4989-9EC0-A9147C145668}"/>
          </ac:grpSpMkLst>
        </pc:grpChg>
        <pc:grpChg chg="del mod">
          <ac:chgData name="仁園 呂" userId="eef67f80-1e14-4c90-a22b-aad4575b3ef9" providerId="ADAL" clId="{E007D48F-F65A-4DB5-8EE3-999BD313FCBD}" dt="2020-05-31T07:31:30.950" v="5490"/>
          <ac:grpSpMkLst>
            <pc:docMk/>
            <pc:sldMk cId="43736475" sldId="354"/>
            <ac:grpSpMk id="30" creationId="{91A9FC3C-1B9D-42BA-82C1-C8660A10A800}"/>
          </ac:grpSpMkLst>
        </pc:grpChg>
        <pc:grpChg chg="mod">
          <ac:chgData name="仁園 呂" userId="eef67f80-1e14-4c90-a22b-aad4575b3ef9" providerId="ADAL" clId="{E007D48F-F65A-4DB5-8EE3-999BD313FCBD}" dt="2020-05-31T07:31:30.950" v="5490"/>
          <ac:grpSpMkLst>
            <pc:docMk/>
            <pc:sldMk cId="43736475" sldId="354"/>
            <ac:grpSpMk id="33" creationId="{84E497D4-12C4-4FCD-BF86-A3BDF399B5F2}"/>
          </ac:grpSpMkLst>
        </pc:grpChg>
        <pc:grpChg chg="del mod">
          <ac:chgData name="仁園 呂" userId="eef67f80-1e14-4c90-a22b-aad4575b3ef9" providerId="ADAL" clId="{E007D48F-F65A-4DB5-8EE3-999BD313FCBD}" dt="2020-05-31T07:31:53.203" v="5500"/>
          <ac:grpSpMkLst>
            <pc:docMk/>
            <pc:sldMk cId="43736475" sldId="354"/>
            <ac:grpSpMk id="40" creationId="{56560E9F-6457-4DBA-B212-41574FAEA7A6}"/>
          </ac:grpSpMkLst>
        </pc:grpChg>
        <pc:grpChg chg="del mod">
          <ac:chgData name="仁園 呂" userId="eef67f80-1e14-4c90-a22b-aad4575b3ef9" providerId="ADAL" clId="{E007D48F-F65A-4DB5-8EE3-999BD313FCBD}" dt="2020-05-31T07:31:55.757" v="5503"/>
          <ac:grpSpMkLst>
            <pc:docMk/>
            <pc:sldMk cId="43736475" sldId="354"/>
            <ac:grpSpMk id="43" creationId="{49922A9A-2CE0-48D2-BC5D-F6CB5FDCBE11}"/>
          </ac:grpSpMkLst>
        </pc:grpChg>
        <pc:grpChg chg="del mod">
          <ac:chgData name="仁園 呂" userId="eef67f80-1e14-4c90-a22b-aad4575b3ef9" providerId="ADAL" clId="{E007D48F-F65A-4DB5-8EE3-999BD313FCBD}" dt="2020-05-31T07:31:59.685" v="5510"/>
          <ac:grpSpMkLst>
            <pc:docMk/>
            <pc:sldMk cId="43736475" sldId="354"/>
            <ac:grpSpMk id="46" creationId="{9C590693-C616-4988-849C-3BBD5596A6AA}"/>
          </ac:grpSpMkLst>
        </pc:grpChg>
        <pc:grpChg chg="del mod">
          <ac:chgData name="仁園 呂" userId="eef67f80-1e14-4c90-a22b-aad4575b3ef9" providerId="ADAL" clId="{E007D48F-F65A-4DB5-8EE3-999BD313FCBD}" dt="2020-05-31T07:32:03.378" v="5516"/>
          <ac:grpSpMkLst>
            <pc:docMk/>
            <pc:sldMk cId="43736475" sldId="354"/>
            <ac:grpSpMk id="53" creationId="{1AA41B1B-28CD-424F-B72A-DD008E615B3A}"/>
          </ac:grpSpMkLst>
        </pc:grpChg>
        <pc:grpChg chg="del mod">
          <ac:chgData name="仁園 呂" userId="eef67f80-1e14-4c90-a22b-aad4575b3ef9" providerId="ADAL" clId="{E007D48F-F65A-4DB5-8EE3-999BD313FCBD}" dt="2020-05-31T07:32:07.858" v="5520"/>
          <ac:grpSpMkLst>
            <pc:docMk/>
            <pc:sldMk cId="43736475" sldId="354"/>
            <ac:grpSpMk id="59" creationId="{E5821699-D963-40C3-BCF8-AE3DAC9DAA97}"/>
          </ac:grpSpMkLst>
        </pc:grpChg>
        <pc:grpChg chg="mod">
          <ac:chgData name="仁園 呂" userId="eef67f80-1e14-4c90-a22b-aad4575b3ef9" providerId="ADAL" clId="{E007D48F-F65A-4DB5-8EE3-999BD313FCBD}" dt="2020-05-31T07:32:07.858" v="5520"/>
          <ac:grpSpMkLst>
            <pc:docMk/>
            <pc:sldMk cId="43736475" sldId="354"/>
            <ac:grpSpMk id="63" creationId="{B21DFC2B-6D89-42D4-824C-35FFDBEA89B2}"/>
          </ac:grpSpMkLst>
        </pc:grpChg>
        <pc:grpChg chg="del mod">
          <ac:chgData name="仁園 呂" userId="eef67f80-1e14-4c90-a22b-aad4575b3ef9" providerId="ADAL" clId="{E007D48F-F65A-4DB5-8EE3-999BD313FCBD}" dt="2020-05-31T07:32:27.940" v="5538"/>
          <ac:grpSpMkLst>
            <pc:docMk/>
            <pc:sldMk cId="43736475" sldId="354"/>
            <ac:grpSpMk id="80" creationId="{609ED887-EA89-4ED8-84BD-F9C45AB33E6A}"/>
          </ac:grpSpMkLst>
        </pc:grpChg>
        <pc:grpChg chg="mod">
          <ac:chgData name="仁園 呂" userId="eef67f80-1e14-4c90-a22b-aad4575b3ef9" providerId="ADAL" clId="{E007D48F-F65A-4DB5-8EE3-999BD313FCBD}" dt="2020-05-31T07:32:27.940" v="5538"/>
          <ac:grpSpMkLst>
            <pc:docMk/>
            <pc:sldMk cId="43736475" sldId="354"/>
            <ac:grpSpMk id="81" creationId="{FF3D745D-82EE-4C93-BF93-4490FF02818C}"/>
          </ac:grpSpMkLst>
        </pc:grpChg>
        <pc:grpChg chg="del mod">
          <ac:chgData name="仁園 呂" userId="eef67f80-1e14-4c90-a22b-aad4575b3ef9" providerId="ADAL" clId="{E007D48F-F65A-4DB5-8EE3-999BD313FCBD}" dt="2020-05-31T07:33:28.908" v="5549"/>
          <ac:grpSpMkLst>
            <pc:docMk/>
            <pc:sldMk cId="43736475" sldId="354"/>
            <ac:grpSpMk id="86" creationId="{6ECB6767-2FBC-462D-BF6A-271ED00EC00F}"/>
          </ac:grpSpMkLst>
        </pc:grpChg>
        <pc:grpChg chg="del mod">
          <ac:chgData name="仁園 呂" userId="eef67f80-1e14-4c90-a22b-aad4575b3ef9" providerId="ADAL" clId="{E007D48F-F65A-4DB5-8EE3-999BD313FCBD}" dt="2020-05-31T07:33:37.719" v="5561"/>
          <ac:grpSpMkLst>
            <pc:docMk/>
            <pc:sldMk cId="43736475" sldId="354"/>
            <ac:grpSpMk id="92" creationId="{88197828-0A3B-432C-8F2A-9F4C1A7CF198}"/>
          </ac:grpSpMkLst>
        </pc:grpChg>
        <pc:grpChg chg="del mod">
          <ac:chgData name="仁園 呂" userId="eef67f80-1e14-4c90-a22b-aad4575b3ef9" providerId="ADAL" clId="{E007D48F-F65A-4DB5-8EE3-999BD313FCBD}" dt="2020-05-31T07:33:43.754" v="5571"/>
          <ac:grpSpMkLst>
            <pc:docMk/>
            <pc:sldMk cId="43736475" sldId="354"/>
            <ac:grpSpMk id="104" creationId="{47199CC0-AEAB-4F2C-8DE6-8E586FC2A97F}"/>
          </ac:grpSpMkLst>
        </pc:grpChg>
        <pc:grpChg chg="mod">
          <ac:chgData name="仁園 呂" userId="eef67f80-1e14-4c90-a22b-aad4575b3ef9" providerId="ADAL" clId="{E007D48F-F65A-4DB5-8EE3-999BD313FCBD}" dt="2020-05-31T07:33:43.754" v="5571"/>
          <ac:grpSpMkLst>
            <pc:docMk/>
            <pc:sldMk cId="43736475" sldId="354"/>
            <ac:grpSpMk id="114" creationId="{2E99FBF1-344A-4C6E-9F35-8BB2B3EA56E9}"/>
          </ac:grpSpMkLst>
        </pc:grpChg>
        <pc:grpChg chg="del mod">
          <ac:chgData name="仁園 呂" userId="eef67f80-1e14-4c90-a22b-aad4575b3ef9" providerId="ADAL" clId="{E007D48F-F65A-4DB5-8EE3-999BD313FCBD}" dt="2020-05-31T07:34:38.879" v="5595"/>
          <ac:grpSpMkLst>
            <pc:docMk/>
            <pc:sldMk cId="43736475" sldId="354"/>
            <ac:grpSpMk id="128" creationId="{DBAA854D-50DB-45AE-BDE6-34BCFDCCB69E}"/>
          </ac:grpSpMkLst>
        </pc:grpChg>
        <pc:grpChg chg="del mod">
          <ac:chgData name="仁園 呂" userId="eef67f80-1e14-4c90-a22b-aad4575b3ef9" providerId="ADAL" clId="{E007D48F-F65A-4DB5-8EE3-999BD313FCBD}" dt="2020-05-31T07:34:28.704" v="5593"/>
          <ac:grpSpMkLst>
            <pc:docMk/>
            <pc:sldMk cId="43736475" sldId="354"/>
            <ac:grpSpMk id="131" creationId="{C7AD4798-218A-4268-861A-46D0A7C4FC46}"/>
          </ac:grpSpMkLst>
        </pc:grpChg>
        <pc:grpChg chg="del mod">
          <ac:chgData name="仁園 呂" userId="eef67f80-1e14-4c90-a22b-aad4575b3ef9" providerId="ADAL" clId="{E007D48F-F65A-4DB5-8EE3-999BD313FCBD}" dt="2020-05-31T07:34:38.879" v="5595"/>
          <ac:grpSpMkLst>
            <pc:docMk/>
            <pc:sldMk cId="43736475" sldId="354"/>
            <ac:grpSpMk id="136" creationId="{FF5CACCF-A7D7-4BCE-B07A-506F77D08051}"/>
          </ac:grpSpMkLst>
        </pc:grpChg>
        <pc:grpChg chg="del mod">
          <ac:chgData name="仁園 呂" userId="eef67f80-1e14-4c90-a22b-aad4575b3ef9" providerId="ADAL" clId="{E007D48F-F65A-4DB5-8EE3-999BD313FCBD}" dt="2020-05-31T07:34:42.718" v="5600"/>
          <ac:grpSpMkLst>
            <pc:docMk/>
            <pc:sldMk cId="43736475" sldId="354"/>
            <ac:grpSpMk id="138" creationId="{105DE61F-1012-4200-AAB7-4BA2121E9D02}"/>
          </ac:grpSpMkLst>
        </pc:grpChg>
        <pc:grpChg chg="del mod">
          <ac:chgData name="仁園 呂" userId="eef67f80-1e14-4c90-a22b-aad4575b3ef9" providerId="ADAL" clId="{E007D48F-F65A-4DB5-8EE3-999BD313FCBD}" dt="2020-05-31T07:34:43.378" v="5602"/>
          <ac:grpSpMkLst>
            <pc:docMk/>
            <pc:sldMk cId="43736475" sldId="354"/>
            <ac:grpSpMk id="143" creationId="{C53646B8-C4FA-4ECA-8F3A-55CFB3612BE2}"/>
          </ac:grpSpMkLst>
        </pc:grpChg>
        <pc:grpChg chg="del mod">
          <ac:chgData name="仁園 呂" userId="eef67f80-1e14-4c90-a22b-aad4575b3ef9" providerId="ADAL" clId="{E007D48F-F65A-4DB5-8EE3-999BD313FCBD}" dt="2020-05-31T07:34:44.861" v="5605"/>
          <ac:grpSpMkLst>
            <pc:docMk/>
            <pc:sldMk cId="43736475" sldId="354"/>
            <ac:grpSpMk id="145" creationId="{F9561AEB-1AB8-4C32-9F46-75B76B17FE53}"/>
          </ac:grpSpMkLst>
        </pc:grpChg>
        <pc:grpChg chg="mod">
          <ac:chgData name="仁園 呂" userId="eef67f80-1e14-4c90-a22b-aad4575b3ef9" providerId="ADAL" clId="{E007D48F-F65A-4DB5-8EE3-999BD313FCBD}" dt="2020-05-31T07:34:44.861" v="5605"/>
          <ac:grpSpMkLst>
            <pc:docMk/>
            <pc:sldMk cId="43736475" sldId="354"/>
            <ac:grpSpMk id="148" creationId="{1A4CBD1B-C99C-4447-983A-ABF82DC00168}"/>
          </ac:grpSpMkLst>
        </pc:grpChg>
        <pc:grpChg chg="mod">
          <ac:chgData name="仁園 呂" userId="eef67f80-1e14-4c90-a22b-aad4575b3ef9" providerId="ADAL" clId="{E007D48F-F65A-4DB5-8EE3-999BD313FCBD}" dt="2020-05-31T07:35:01.359" v="5609"/>
          <ac:grpSpMkLst>
            <pc:docMk/>
            <pc:sldMk cId="43736475" sldId="354"/>
            <ac:grpSpMk id="152" creationId="{830B3BB6-0599-4159-8B6B-C2A4ECD060F1}"/>
          </ac:grpSpMkLst>
        </pc:grpChg>
        <pc:picChg chg="add del mod">
          <ac:chgData name="仁園 呂" userId="eef67f80-1e14-4c90-a22b-aad4575b3ef9" providerId="ADAL" clId="{E007D48F-F65A-4DB5-8EE3-999BD313FCBD}" dt="2020-05-31T07:29:27.088" v="5451" actId="478"/>
          <ac:picMkLst>
            <pc:docMk/>
            <pc:sldMk cId="43736475" sldId="354"/>
            <ac:picMk id="6" creationId="{F70DC41A-5660-47BE-A360-603A9D567CBF}"/>
          </ac:picMkLst>
        </pc:picChg>
        <pc:picChg chg="add mod">
          <ac:chgData name="仁園 呂" userId="eef67f80-1e14-4c90-a22b-aad4575b3ef9" providerId="ADAL" clId="{E007D48F-F65A-4DB5-8EE3-999BD313FCBD}" dt="2020-05-31T07:29:55.165" v="5453" actId="1076"/>
          <ac:picMkLst>
            <pc:docMk/>
            <pc:sldMk cId="43736475" sldId="354"/>
            <ac:picMk id="7" creationId="{2B30F81F-7B67-4913-9033-AD1B2E388778}"/>
          </ac:picMkLst>
        </pc:picChg>
        <pc:picChg chg="add mod">
          <ac:chgData name="仁園 呂" userId="eef67f80-1e14-4c90-a22b-aad4575b3ef9" providerId="ADAL" clId="{E007D48F-F65A-4DB5-8EE3-999BD313FCBD}" dt="2020-05-31T07:30:29.363" v="5459" actId="14100"/>
          <ac:picMkLst>
            <pc:docMk/>
            <pc:sldMk cId="43736475" sldId="354"/>
            <ac:picMk id="8" creationId="{7449CBF2-0731-489A-BAE2-FC589E7BB6F7}"/>
          </ac:picMkLst>
        </pc:picChg>
        <pc:inkChg chg="add">
          <ac:chgData name="仁園 呂" userId="eef67f80-1e14-4c90-a22b-aad4575b3ef9" providerId="ADAL" clId="{E007D48F-F65A-4DB5-8EE3-999BD313FCBD}" dt="2020-05-31T07:31:02.583" v="5460" actId="9405"/>
          <ac:inkMkLst>
            <pc:docMk/>
            <pc:sldMk cId="43736475" sldId="354"/>
            <ac:inkMk id="9" creationId="{0B1688FB-FE45-4ACB-8688-705FEEDC5260}"/>
          </ac:inkMkLst>
        </pc:inkChg>
        <pc:inkChg chg="add del">
          <ac:chgData name="仁園 呂" userId="eef67f80-1e14-4c90-a22b-aad4575b3ef9" providerId="ADAL" clId="{E007D48F-F65A-4DB5-8EE3-999BD313FCBD}" dt="2020-05-31T07:31:05.974" v="5464"/>
          <ac:inkMkLst>
            <pc:docMk/>
            <pc:sldMk cId="43736475" sldId="354"/>
            <ac:inkMk id="10" creationId="{034563B7-58CC-40D2-BE91-8F799DFE3A78}"/>
          </ac:inkMkLst>
        </pc:inkChg>
        <pc:inkChg chg="add del">
          <ac:chgData name="仁園 呂" userId="eef67f80-1e14-4c90-a22b-aad4575b3ef9" providerId="ADAL" clId="{E007D48F-F65A-4DB5-8EE3-999BD313FCBD}" dt="2020-05-31T07:31:05.974" v="5465"/>
          <ac:inkMkLst>
            <pc:docMk/>
            <pc:sldMk cId="43736475" sldId="354"/>
            <ac:inkMk id="11" creationId="{4F450A60-63BA-4B6A-8CC2-43CF16708D20}"/>
          </ac:inkMkLst>
        </pc:inkChg>
        <pc:inkChg chg="add del">
          <ac:chgData name="仁園 呂" userId="eef67f80-1e14-4c90-a22b-aad4575b3ef9" providerId="ADAL" clId="{E007D48F-F65A-4DB5-8EE3-999BD313FCBD}" dt="2020-05-31T07:31:05.975" v="5466"/>
          <ac:inkMkLst>
            <pc:docMk/>
            <pc:sldMk cId="43736475" sldId="354"/>
            <ac:inkMk id="12" creationId="{2186E16A-140C-40C2-8827-8AB2B8721253}"/>
          </ac:inkMkLst>
        </pc:inkChg>
        <pc:inkChg chg="add mod">
          <ac:chgData name="仁園 呂" userId="eef67f80-1e14-4c90-a22b-aad4575b3ef9" providerId="ADAL" clId="{E007D48F-F65A-4DB5-8EE3-999BD313FCBD}" dt="2020-05-31T07:31:10.578" v="5474"/>
          <ac:inkMkLst>
            <pc:docMk/>
            <pc:sldMk cId="43736475" sldId="354"/>
            <ac:inkMk id="13" creationId="{46ABD6F9-1E69-4070-910B-7CC4996BBB9E}"/>
          </ac:inkMkLst>
        </pc:inkChg>
        <pc:inkChg chg="add mod">
          <ac:chgData name="仁園 呂" userId="eef67f80-1e14-4c90-a22b-aad4575b3ef9" providerId="ADAL" clId="{E007D48F-F65A-4DB5-8EE3-999BD313FCBD}" dt="2020-05-31T07:31:10.578" v="5474"/>
          <ac:inkMkLst>
            <pc:docMk/>
            <pc:sldMk cId="43736475" sldId="354"/>
            <ac:inkMk id="14" creationId="{A05324A1-216E-45B6-8F7B-762B9B012122}"/>
          </ac:inkMkLst>
        </pc:inkChg>
        <pc:inkChg chg="add mod">
          <ac:chgData name="仁園 呂" userId="eef67f80-1e14-4c90-a22b-aad4575b3ef9" providerId="ADAL" clId="{E007D48F-F65A-4DB5-8EE3-999BD313FCBD}" dt="2020-05-31T07:31:10.578" v="5474"/>
          <ac:inkMkLst>
            <pc:docMk/>
            <pc:sldMk cId="43736475" sldId="354"/>
            <ac:inkMk id="15" creationId="{AC01DA7E-5964-4FA1-B585-A930CFA85519}"/>
          </ac:inkMkLst>
        </pc:inkChg>
        <pc:inkChg chg="add mod">
          <ac:chgData name="仁園 呂" userId="eef67f80-1e14-4c90-a22b-aad4575b3ef9" providerId="ADAL" clId="{E007D48F-F65A-4DB5-8EE3-999BD313FCBD}" dt="2020-05-31T07:31:10.578" v="5474"/>
          <ac:inkMkLst>
            <pc:docMk/>
            <pc:sldMk cId="43736475" sldId="354"/>
            <ac:inkMk id="17" creationId="{95338D67-14DF-4A29-93D1-A1F13593792F}"/>
          </ac:inkMkLst>
        </pc:inkChg>
        <pc:inkChg chg="add mod">
          <ac:chgData name="仁園 呂" userId="eef67f80-1e14-4c90-a22b-aad4575b3ef9" providerId="ADAL" clId="{E007D48F-F65A-4DB5-8EE3-999BD313FCBD}" dt="2020-05-31T07:31:10.578" v="5474"/>
          <ac:inkMkLst>
            <pc:docMk/>
            <pc:sldMk cId="43736475" sldId="354"/>
            <ac:inkMk id="18" creationId="{99F156FB-FA97-435E-8865-89BE44C34323}"/>
          </ac:inkMkLst>
        </pc:inkChg>
        <pc:inkChg chg="add mod">
          <ac:chgData name="仁園 呂" userId="eef67f80-1e14-4c90-a22b-aad4575b3ef9" providerId="ADAL" clId="{E007D48F-F65A-4DB5-8EE3-999BD313FCBD}" dt="2020-05-31T07:31:10.578" v="5474"/>
          <ac:inkMkLst>
            <pc:docMk/>
            <pc:sldMk cId="43736475" sldId="354"/>
            <ac:inkMk id="19" creationId="{725565E3-8490-4F2D-A049-EE1244B0EA00}"/>
          </ac:inkMkLst>
        </pc:inkChg>
        <pc:inkChg chg="add mod">
          <ac:chgData name="仁園 呂" userId="eef67f80-1e14-4c90-a22b-aad4575b3ef9" providerId="ADAL" clId="{E007D48F-F65A-4DB5-8EE3-999BD313FCBD}" dt="2020-05-31T07:31:30.950" v="5490"/>
          <ac:inkMkLst>
            <pc:docMk/>
            <pc:sldMk cId="43736475" sldId="354"/>
            <ac:inkMk id="21" creationId="{287B5D29-0DFA-4916-B3C9-F84BE8FE9851}"/>
          </ac:inkMkLst>
        </pc:inkChg>
        <pc:inkChg chg="add mod">
          <ac:chgData name="仁園 呂" userId="eef67f80-1e14-4c90-a22b-aad4575b3ef9" providerId="ADAL" clId="{E007D48F-F65A-4DB5-8EE3-999BD313FCBD}" dt="2020-05-31T07:31:30.950" v="5490"/>
          <ac:inkMkLst>
            <pc:docMk/>
            <pc:sldMk cId="43736475" sldId="354"/>
            <ac:inkMk id="22" creationId="{4C661285-7D11-49D2-B3FB-5BDD58F8E41D}"/>
          </ac:inkMkLst>
        </pc:inkChg>
        <pc:inkChg chg="add mod">
          <ac:chgData name="仁園 呂" userId="eef67f80-1e14-4c90-a22b-aad4575b3ef9" providerId="ADAL" clId="{E007D48F-F65A-4DB5-8EE3-999BD313FCBD}" dt="2020-05-31T07:31:30.950" v="5490"/>
          <ac:inkMkLst>
            <pc:docMk/>
            <pc:sldMk cId="43736475" sldId="354"/>
            <ac:inkMk id="23" creationId="{02EEC124-2BB6-4F4F-9DE5-CD4F87FEB72F}"/>
          </ac:inkMkLst>
        </pc:inkChg>
        <pc:inkChg chg="add mod">
          <ac:chgData name="仁園 呂" userId="eef67f80-1e14-4c90-a22b-aad4575b3ef9" providerId="ADAL" clId="{E007D48F-F65A-4DB5-8EE3-999BD313FCBD}" dt="2020-05-31T07:31:30.950" v="5490"/>
          <ac:inkMkLst>
            <pc:docMk/>
            <pc:sldMk cId="43736475" sldId="354"/>
            <ac:inkMk id="24" creationId="{0A007640-3FD5-4B33-8B7D-84AB7C7F4355}"/>
          </ac:inkMkLst>
        </pc:inkChg>
        <pc:inkChg chg="add mod">
          <ac:chgData name="仁園 呂" userId="eef67f80-1e14-4c90-a22b-aad4575b3ef9" providerId="ADAL" clId="{E007D48F-F65A-4DB5-8EE3-999BD313FCBD}" dt="2020-05-31T07:31:30.950" v="5490"/>
          <ac:inkMkLst>
            <pc:docMk/>
            <pc:sldMk cId="43736475" sldId="354"/>
            <ac:inkMk id="25" creationId="{EA54358F-C084-4096-B7BE-E6BB56554F55}"/>
          </ac:inkMkLst>
        </pc:inkChg>
        <pc:inkChg chg="add mod">
          <ac:chgData name="仁園 呂" userId="eef67f80-1e14-4c90-a22b-aad4575b3ef9" providerId="ADAL" clId="{E007D48F-F65A-4DB5-8EE3-999BD313FCBD}" dt="2020-05-31T07:31:30.950" v="5490"/>
          <ac:inkMkLst>
            <pc:docMk/>
            <pc:sldMk cId="43736475" sldId="354"/>
            <ac:inkMk id="26" creationId="{117A1CAA-05B7-4A40-9190-BB35D4C9E3FC}"/>
          </ac:inkMkLst>
        </pc:inkChg>
        <pc:inkChg chg="add del mod">
          <ac:chgData name="仁園 呂" userId="eef67f80-1e14-4c90-a22b-aad4575b3ef9" providerId="ADAL" clId="{E007D48F-F65A-4DB5-8EE3-999BD313FCBD}" dt="2020-05-31T07:31:28.628" v="5487"/>
          <ac:inkMkLst>
            <pc:docMk/>
            <pc:sldMk cId="43736475" sldId="354"/>
            <ac:inkMk id="27" creationId="{6EC0A362-B521-4CE8-B7BD-1D9B8017CC3D}"/>
          </ac:inkMkLst>
        </pc:inkChg>
        <pc:inkChg chg="add del mod">
          <ac:chgData name="仁園 呂" userId="eef67f80-1e14-4c90-a22b-aad4575b3ef9" providerId="ADAL" clId="{E007D48F-F65A-4DB5-8EE3-999BD313FCBD}" dt="2020-05-31T07:31:28.627" v="5485"/>
          <ac:inkMkLst>
            <pc:docMk/>
            <pc:sldMk cId="43736475" sldId="354"/>
            <ac:inkMk id="28" creationId="{041070E3-2512-46A8-9E4D-37763E31C35C}"/>
          </ac:inkMkLst>
        </pc:inkChg>
        <pc:inkChg chg="add del mod">
          <ac:chgData name="仁園 呂" userId="eef67f80-1e14-4c90-a22b-aad4575b3ef9" providerId="ADAL" clId="{E007D48F-F65A-4DB5-8EE3-999BD313FCBD}" dt="2020-05-31T07:31:28.628" v="5486"/>
          <ac:inkMkLst>
            <pc:docMk/>
            <pc:sldMk cId="43736475" sldId="354"/>
            <ac:inkMk id="29" creationId="{50376A7D-C31B-4B91-9E58-E74AE7FA1CF2}"/>
          </ac:inkMkLst>
        </pc:inkChg>
        <pc:inkChg chg="add mod">
          <ac:chgData name="仁園 呂" userId="eef67f80-1e14-4c90-a22b-aad4575b3ef9" providerId="ADAL" clId="{E007D48F-F65A-4DB5-8EE3-999BD313FCBD}" dt="2020-05-31T07:31:30.950" v="5490"/>
          <ac:inkMkLst>
            <pc:docMk/>
            <pc:sldMk cId="43736475" sldId="354"/>
            <ac:inkMk id="31" creationId="{17B62EDC-9428-4964-A837-A0C10F90F277}"/>
          </ac:inkMkLst>
        </pc:inkChg>
        <pc:inkChg chg="add mod">
          <ac:chgData name="仁園 呂" userId="eef67f80-1e14-4c90-a22b-aad4575b3ef9" providerId="ADAL" clId="{E007D48F-F65A-4DB5-8EE3-999BD313FCBD}" dt="2020-05-31T07:31:30.950" v="5490"/>
          <ac:inkMkLst>
            <pc:docMk/>
            <pc:sldMk cId="43736475" sldId="354"/>
            <ac:inkMk id="32" creationId="{6C16454F-4940-4844-8350-F92BD28B2749}"/>
          </ac:inkMkLst>
        </pc:inkChg>
        <pc:inkChg chg="add mod">
          <ac:chgData name="仁園 呂" userId="eef67f80-1e14-4c90-a22b-aad4575b3ef9" providerId="ADAL" clId="{E007D48F-F65A-4DB5-8EE3-999BD313FCBD}" dt="2020-05-31T07:32:03.378" v="5516"/>
          <ac:inkMkLst>
            <pc:docMk/>
            <pc:sldMk cId="43736475" sldId="354"/>
            <ac:inkMk id="34" creationId="{55225B22-6BA9-46A7-BD46-095C05571FBC}"/>
          </ac:inkMkLst>
        </pc:inkChg>
        <pc:inkChg chg="add mod">
          <ac:chgData name="仁園 呂" userId="eef67f80-1e14-4c90-a22b-aad4575b3ef9" providerId="ADAL" clId="{E007D48F-F65A-4DB5-8EE3-999BD313FCBD}" dt="2020-05-31T07:32:07.858" v="5520"/>
          <ac:inkMkLst>
            <pc:docMk/>
            <pc:sldMk cId="43736475" sldId="354"/>
            <ac:inkMk id="35" creationId="{32805C7E-30BB-407C-B09F-B5CA224E04C1}"/>
          </ac:inkMkLst>
        </pc:inkChg>
        <pc:inkChg chg="add mod">
          <ac:chgData name="仁園 呂" userId="eef67f80-1e14-4c90-a22b-aad4575b3ef9" providerId="ADAL" clId="{E007D48F-F65A-4DB5-8EE3-999BD313FCBD}" dt="2020-05-31T07:32:07.858" v="5520"/>
          <ac:inkMkLst>
            <pc:docMk/>
            <pc:sldMk cId="43736475" sldId="354"/>
            <ac:inkMk id="36" creationId="{4A138161-6B56-48C2-B5AD-9A5B9738FC22}"/>
          </ac:inkMkLst>
        </pc:inkChg>
        <pc:inkChg chg="add mod">
          <ac:chgData name="仁園 呂" userId="eef67f80-1e14-4c90-a22b-aad4575b3ef9" providerId="ADAL" clId="{E007D48F-F65A-4DB5-8EE3-999BD313FCBD}" dt="2020-05-31T07:32:07.858" v="5520"/>
          <ac:inkMkLst>
            <pc:docMk/>
            <pc:sldMk cId="43736475" sldId="354"/>
            <ac:inkMk id="37" creationId="{0EA82D84-5A60-460F-AABA-6ABF29A85812}"/>
          </ac:inkMkLst>
        </pc:inkChg>
        <pc:inkChg chg="add mod">
          <ac:chgData name="仁園 呂" userId="eef67f80-1e14-4c90-a22b-aad4575b3ef9" providerId="ADAL" clId="{E007D48F-F65A-4DB5-8EE3-999BD313FCBD}" dt="2020-05-31T07:32:07.858" v="5520"/>
          <ac:inkMkLst>
            <pc:docMk/>
            <pc:sldMk cId="43736475" sldId="354"/>
            <ac:inkMk id="38" creationId="{680DCF39-4D18-4F53-9EE6-5442B77F3285}"/>
          </ac:inkMkLst>
        </pc:inkChg>
        <pc:inkChg chg="add mod">
          <ac:chgData name="仁園 呂" userId="eef67f80-1e14-4c90-a22b-aad4575b3ef9" providerId="ADAL" clId="{E007D48F-F65A-4DB5-8EE3-999BD313FCBD}" dt="2020-05-31T07:32:07.858" v="5520"/>
          <ac:inkMkLst>
            <pc:docMk/>
            <pc:sldMk cId="43736475" sldId="354"/>
            <ac:inkMk id="39" creationId="{9F4D8717-5D06-45C1-B219-CC012E0FAC61}"/>
          </ac:inkMkLst>
        </pc:inkChg>
        <pc:inkChg chg="add mod">
          <ac:chgData name="仁園 呂" userId="eef67f80-1e14-4c90-a22b-aad4575b3ef9" providerId="ADAL" clId="{E007D48F-F65A-4DB5-8EE3-999BD313FCBD}" dt="2020-05-31T07:32:07.858" v="5520"/>
          <ac:inkMkLst>
            <pc:docMk/>
            <pc:sldMk cId="43736475" sldId="354"/>
            <ac:inkMk id="41" creationId="{DDA69B7C-F37A-4590-8D76-F1E0734AAADA}"/>
          </ac:inkMkLst>
        </pc:inkChg>
        <pc:inkChg chg="add mod">
          <ac:chgData name="仁園 呂" userId="eef67f80-1e14-4c90-a22b-aad4575b3ef9" providerId="ADAL" clId="{E007D48F-F65A-4DB5-8EE3-999BD313FCBD}" dt="2020-05-31T07:32:07.858" v="5520"/>
          <ac:inkMkLst>
            <pc:docMk/>
            <pc:sldMk cId="43736475" sldId="354"/>
            <ac:inkMk id="42" creationId="{2299CCB9-45CB-4327-B29A-982D5806437E}"/>
          </ac:inkMkLst>
        </pc:inkChg>
        <pc:inkChg chg="add mod">
          <ac:chgData name="仁園 呂" userId="eef67f80-1e14-4c90-a22b-aad4575b3ef9" providerId="ADAL" clId="{E007D48F-F65A-4DB5-8EE3-999BD313FCBD}" dt="2020-05-31T07:32:07.858" v="5520"/>
          <ac:inkMkLst>
            <pc:docMk/>
            <pc:sldMk cId="43736475" sldId="354"/>
            <ac:inkMk id="44" creationId="{EEB167F5-576E-4C82-A41C-DADFAD1C37BD}"/>
          </ac:inkMkLst>
        </pc:inkChg>
        <pc:inkChg chg="add mod">
          <ac:chgData name="仁園 呂" userId="eef67f80-1e14-4c90-a22b-aad4575b3ef9" providerId="ADAL" clId="{E007D48F-F65A-4DB5-8EE3-999BD313FCBD}" dt="2020-05-31T07:32:07.858" v="5520"/>
          <ac:inkMkLst>
            <pc:docMk/>
            <pc:sldMk cId="43736475" sldId="354"/>
            <ac:inkMk id="45" creationId="{C8E02065-34F3-438B-B437-ED945EA6487F}"/>
          </ac:inkMkLst>
        </pc:inkChg>
        <pc:inkChg chg="add mod">
          <ac:chgData name="仁園 呂" userId="eef67f80-1e14-4c90-a22b-aad4575b3ef9" providerId="ADAL" clId="{E007D48F-F65A-4DB5-8EE3-999BD313FCBD}" dt="2020-05-31T07:32:07.858" v="5520"/>
          <ac:inkMkLst>
            <pc:docMk/>
            <pc:sldMk cId="43736475" sldId="354"/>
            <ac:inkMk id="47" creationId="{344B2E69-85C6-4C5D-A517-15E476A76608}"/>
          </ac:inkMkLst>
        </pc:inkChg>
        <pc:inkChg chg="add mod">
          <ac:chgData name="仁園 呂" userId="eef67f80-1e14-4c90-a22b-aad4575b3ef9" providerId="ADAL" clId="{E007D48F-F65A-4DB5-8EE3-999BD313FCBD}" dt="2020-05-31T07:32:07.858" v="5520"/>
          <ac:inkMkLst>
            <pc:docMk/>
            <pc:sldMk cId="43736475" sldId="354"/>
            <ac:inkMk id="48" creationId="{DFA33488-9A5B-4B6D-B862-09CD304FF4DA}"/>
          </ac:inkMkLst>
        </pc:inkChg>
        <pc:inkChg chg="add mod">
          <ac:chgData name="仁園 呂" userId="eef67f80-1e14-4c90-a22b-aad4575b3ef9" providerId="ADAL" clId="{E007D48F-F65A-4DB5-8EE3-999BD313FCBD}" dt="2020-05-31T07:32:07.858" v="5520"/>
          <ac:inkMkLst>
            <pc:docMk/>
            <pc:sldMk cId="43736475" sldId="354"/>
            <ac:inkMk id="49" creationId="{EEAD18F1-C35F-484B-A4F9-99A6E7A682D5}"/>
          </ac:inkMkLst>
        </pc:inkChg>
        <pc:inkChg chg="add mod">
          <ac:chgData name="仁園 呂" userId="eef67f80-1e14-4c90-a22b-aad4575b3ef9" providerId="ADAL" clId="{E007D48F-F65A-4DB5-8EE3-999BD313FCBD}" dt="2020-05-31T07:32:07.858" v="5520"/>
          <ac:inkMkLst>
            <pc:docMk/>
            <pc:sldMk cId="43736475" sldId="354"/>
            <ac:inkMk id="50" creationId="{1A16EFFF-438C-4AE2-B6F7-BDA27E9B9863}"/>
          </ac:inkMkLst>
        </pc:inkChg>
        <pc:inkChg chg="add mod">
          <ac:chgData name="仁園 呂" userId="eef67f80-1e14-4c90-a22b-aad4575b3ef9" providerId="ADAL" clId="{E007D48F-F65A-4DB5-8EE3-999BD313FCBD}" dt="2020-05-31T07:32:07.858" v="5520"/>
          <ac:inkMkLst>
            <pc:docMk/>
            <pc:sldMk cId="43736475" sldId="354"/>
            <ac:inkMk id="51" creationId="{9D77E14E-F9C1-4BEE-96C7-4F669FBD3D84}"/>
          </ac:inkMkLst>
        </pc:inkChg>
        <pc:inkChg chg="add mod">
          <ac:chgData name="仁園 呂" userId="eef67f80-1e14-4c90-a22b-aad4575b3ef9" providerId="ADAL" clId="{E007D48F-F65A-4DB5-8EE3-999BD313FCBD}" dt="2020-05-31T07:32:07.858" v="5520"/>
          <ac:inkMkLst>
            <pc:docMk/>
            <pc:sldMk cId="43736475" sldId="354"/>
            <ac:inkMk id="52" creationId="{BCEFF014-A40D-48EA-AD0E-1432CE203A28}"/>
          </ac:inkMkLst>
        </pc:inkChg>
        <pc:inkChg chg="add mod">
          <ac:chgData name="仁園 呂" userId="eef67f80-1e14-4c90-a22b-aad4575b3ef9" providerId="ADAL" clId="{E007D48F-F65A-4DB5-8EE3-999BD313FCBD}" dt="2020-05-31T07:32:07.858" v="5520"/>
          <ac:inkMkLst>
            <pc:docMk/>
            <pc:sldMk cId="43736475" sldId="354"/>
            <ac:inkMk id="54" creationId="{93644E32-F768-477E-BF56-2F8D96FF5CA6}"/>
          </ac:inkMkLst>
        </pc:inkChg>
        <pc:inkChg chg="add mod">
          <ac:chgData name="仁園 呂" userId="eef67f80-1e14-4c90-a22b-aad4575b3ef9" providerId="ADAL" clId="{E007D48F-F65A-4DB5-8EE3-999BD313FCBD}" dt="2020-05-31T07:32:07.858" v="5520"/>
          <ac:inkMkLst>
            <pc:docMk/>
            <pc:sldMk cId="43736475" sldId="354"/>
            <ac:inkMk id="55" creationId="{F9F1C99E-3599-4BE0-BCFE-AF2FB7448152}"/>
          </ac:inkMkLst>
        </pc:inkChg>
        <pc:inkChg chg="add mod">
          <ac:chgData name="仁園 呂" userId="eef67f80-1e14-4c90-a22b-aad4575b3ef9" providerId="ADAL" clId="{E007D48F-F65A-4DB5-8EE3-999BD313FCBD}" dt="2020-05-31T07:32:07.858" v="5520"/>
          <ac:inkMkLst>
            <pc:docMk/>
            <pc:sldMk cId="43736475" sldId="354"/>
            <ac:inkMk id="56" creationId="{E6C1AF21-EEDF-4802-86C4-856539AC2AA9}"/>
          </ac:inkMkLst>
        </pc:inkChg>
        <pc:inkChg chg="add mod">
          <ac:chgData name="仁園 呂" userId="eef67f80-1e14-4c90-a22b-aad4575b3ef9" providerId="ADAL" clId="{E007D48F-F65A-4DB5-8EE3-999BD313FCBD}" dt="2020-05-31T07:32:07.858" v="5520"/>
          <ac:inkMkLst>
            <pc:docMk/>
            <pc:sldMk cId="43736475" sldId="354"/>
            <ac:inkMk id="57" creationId="{2F3E66F5-6961-4BAD-A41E-C7DE40A8AC67}"/>
          </ac:inkMkLst>
        </pc:inkChg>
        <pc:inkChg chg="add mod">
          <ac:chgData name="仁園 呂" userId="eef67f80-1e14-4c90-a22b-aad4575b3ef9" providerId="ADAL" clId="{E007D48F-F65A-4DB5-8EE3-999BD313FCBD}" dt="2020-05-31T07:32:07.858" v="5520"/>
          <ac:inkMkLst>
            <pc:docMk/>
            <pc:sldMk cId="43736475" sldId="354"/>
            <ac:inkMk id="58" creationId="{6090E7D4-B480-4466-B16F-34C93D94C455}"/>
          </ac:inkMkLst>
        </pc:inkChg>
        <pc:inkChg chg="add mod">
          <ac:chgData name="仁園 呂" userId="eef67f80-1e14-4c90-a22b-aad4575b3ef9" providerId="ADAL" clId="{E007D48F-F65A-4DB5-8EE3-999BD313FCBD}" dt="2020-05-31T07:32:07.858" v="5520"/>
          <ac:inkMkLst>
            <pc:docMk/>
            <pc:sldMk cId="43736475" sldId="354"/>
            <ac:inkMk id="60" creationId="{DF8E30E8-45FF-43E4-9363-D1F27E0C083A}"/>
          </ac:inkMkLst>
        </pc:inkChg>
        <pc:inkChg chg="add mod">
          <ac:chgData name="仁園 呂" userId="eef67f80-1e14-4c90-a22b-aad4575b3ef9" providerId="ADAL" clId="{E007D48F-F65A-4DB5-8EE3-999BD313FCBD}" dt="2020-05-31T07:32:07.858" v="5520"/>
          <ac:inkMkLst>
            <pc:docMk/>
            <pc:sldMk cId="43736475" sldId="354"/>
            <ac:inkMk id="61" creationId="{F3C6D6B1-8E0B-4CCC-BE49-F64757F93B01}"/>
          </ac:inkMkLst>
        </pc:inkChg>
        <pc:inkChg chg="add mod">
          <ac:chgData name="仁園 呂" userId="eef67f80-1e14-4c90-a22b-aad4575b3ef9" providerId="ADAL" clId="{E007D48F-F65A-4DB5-8EE3-999BD313FCBD}" dt="2020-05-31T07:32:07.858" v="5520"/>
          <ac:inkMkLst>
            <pc:docMk/>
            <pc:sldMk cId="43736475" sldId="354"/>
            <ac:inkMk id="62" creationId="{774D7A36-B889-4CE6-89FD-5BAF878B0376}"/>
          </ac:inkMkLst>
        </pc:inkChg>
        <pc:inkChg chg="add del">
          <ac:chgData name="仁園 呂" userId="eef67f80-1e14-4c90-a22b-aad4575b3ef9" providerId="ADAL" clId="{E007D48F-F65A-4DB5-8EE3-999BD313FCBD}" dt="2020-05-31T07:32:14.847" v="5522"/>
          <ac:inkMkLst>
            <pc:docMk/>
            <pc:sldMk cId="43736475" sldId="354"/>
            <ac:inkMk id="64" creationId="{4DEE9279-43A7-40F8-81AB-9213898053C4}"/>
          </ac:inkMkLst>
        </pc:inkChg>
        <pc:inkChg chg="add mod">
          <ac:chgData name="仁園 呂" userId="eef67f80-1e14-4c90-a22b-aad4575b3ef9" providerId="ADAL" clId="{E007D48F-F65A-4DB5-8EE3-999BD313FCBD}" dt="2020-05-31T07:32:27.940" v="5538"/>
          <ac:inkMkLst>
            <pc:docMk/>
            <pc:sldMk cId="43736475" sldId="354"/>
            <ac:inkMk id="65" creationId="{943E4DBC-FD1E-4EBF-9903-3F71E63A332C}"/>
          </ac:inkMkLst>
        </pc:inkChg>
        <pc:inkChg chg="add mod">
          <ac:chgData name="仁園 呂" userId="eef67f80-1e14-4c90-a22b-aad4575b3ef9" providerId="ADAL" clId="{E007D48F-F65A-4DB5-8EE3-999BD313FCBD}" dt="2020-05-31T07:32:27.940" v="5538"/>
          <ac:inkMkLst>
            <pc:docMk/>
            <pc:sldMk cId="43736475" sldId="354"/>
            <ac:inkMk id="66" creationId="{561BAF26-0ED0-47E8-8978-AF56867C773C}"/>
          </ac:inkMkLst>
        </pc:inkChg>
        <pc:inkChg chg="add mod">
          <ac:chgData name="仁園 呂" userId="eef67f80-1e14-4c90-a22b-aad4575b3ef9" providerId="ADAL" clId="{E007D48F-F65A-4DB5-8EE3-999BD313FCBD}" dt="2020-05-31T07:32:27.940" v="5538"/>
          <ac:inkMkLst>
            <pc:docMk/>
            <pc:sldMk cId="43736475" sldId="354"/>
            <ac:inkMk id="67" creationId="{15EE9DD6-E89B-4BA5-B966-2AAAA4A1454D}"/>
          </ac:inkMkLst>
        </pc:inkChg>
        <pc:inkChg chg="add mod">
          <ac:chgData name="仁園 呂" userId="eef67f80-1e14-4c90-a22b-aad4575b3ef9" providerId="ADAL" clId="{E007D48F-F65A-4DB5-8EE3-999BD313FCBD}" dt="2020-05-31T07:32:27.940" v="5538"/>
          <ac:inkMkLst>
            <pc:docMk/>
            <pc:sldMk cId="43736475" sldId="354"/>
            <ac:inkMk id="68" creationId="{E568A448-2709-49A2-BD07-5793831674A6}"/>
          </ac:inkMkLst>
        </pc:inkChg>
        <pc:inkChg chg="add mod">
          <ac:chgData name="仁園 呂" userId="eef67f80-1e14-4c90-a22b-aad4575b3ef9" providerId="ADAL" clId="{E007D48F-F65A-4DB5-8EE3-999BD313FCBD}" dt="2020-05-31T07:32:27.940" v="5538"/>
          <ac:inkMkLst>
            <pc:docMk/>
            <pc:sldMk cId="43736475" sldId="354"/>
            <ac:inkMk id="69" creationId="{9B726A4B-D9FB-4872-B067-9CAC58DC6F94}"/>
          </ac:inkMkLst>
        </pc:inkChg>
        <pc:inkChg chg="add mod">
          <ac:chgData name="仁園 呂" userId="eef67f80-1e14-4c90-a22b-aad4575b3ef9" providerId="ADAL" clId="{E007D48F-F65A-4DB5-8EE3-999BD313FCBD}" dt="2020-05-31T07:32:27.940" v="5538"/>
          <ac:inkMkLst>
            <pc:docMk/>
            <pc:sldMk cId="43736475" sldId="354"/>
            <ac:inkMk id="70" creationId="{243E75B2-039C-49E1-A04F-A43EF94E6772}"/>
          </ac:inkMkLst>
        </pc:inkChg>
        <pc:inkChg chg="add mod">
          <ac:chgData name="仁園 呂" userId="eef67f80-1e14-4c90-a22b-aad4575b3ef9" providerId="ADAL" clId="{E007D48F-F65A-4DB5-8EE3-999BD313FCBD}" dt="2020-05-31T07:32:27.940" v="5538"/>
          <ac:inkMkLst>
            <pc:docMk/>
            <pc:sldMk cId="43736475" sldId="354"/>
            <ac:inkMk id="71" creationId="{29626D84-833D-43B6-993A-625DA7C55101}"/>
          </ac:inkMkLst>
        </pc:inkChg>
        <pc:inkChg chg="add mod">
          <ac:chgData name="仁園 呂" userId="eef67f80-1e14-4c90-a22b-aad4575b3ef9" providerId="ADAL" clId="{E007D48F-F65A-4DB5-8EE3-999BD313FCBD}" dt="2020-05-31T07:32:27.940" v="5538"/>
          <ac:inkMkLst>
            <pc:docMk/>
            <pc:sldMk cId="43736475" sldId="354"/>
            <ac:inkMk id="72" creationId="{F346A542-3B05-4DC5-920F-A11272FCF6A5}"/>
          </ac:inkMkLst>
        </pc:inkChg>
        <pc:inkChg chg="add mod">
          <ac:chgData name="仁園 呂" userId="eef67f80-1e14-4c90-a22b-aad4575b3ef9" providerId="ADAL" clId="{E007D48F-F65A-4DB5-8EE3-999BD313FCBD}" dt="2020-05-31T07:32:27.940" v="5538"/>
          <ac:inkMkLst>
            <pc:docMk/>
            <pc:sldMk cId="43736475" sldId="354"/>
            <ac:inkMk id="73" creationId="{1715DEF7-6D16-4C0B-9F16-53CE8C5D6B2F}"/>
          </ac:inkMkLst>
        </pc:inkChg>
        <pc:inkChg chg="add mod">
          <ac:chgData name="仁園 呂" userId="eef67f80-1e14-4c90-a22b-aad4575b3ef9" providerId="ADAL" clId="{E007D48F-F65A-4DB5-8EE3-999BD313FCBD}" dt="2020-05-31T07:32:27.940" v="5538"/>
          <ac:inkMkLst>
            <pc:docMk/>
            <pc:sldMk cId="43736475" sldId="354"/>
            <ac:inkMk id="74" creationId="{0CFA22EE-7857-4FD8-8EA9-1DDFFCC91415}"/>
          </ac:inkMkLst>
        </pc:inkChg>
        <pc:inkChg chg="add mod">
          <ac:chgData name="仁園 呂" userId="eef67f80-1e14-4c90-a22b-aad4575b3ef9" providerId="ADAL" clId="{E007D48F-F65A-4DB5-8EE3-999BD313FCBD}" dt="2020-05-31T07:32:27.940" v="5538"/>
          <ac:inkMkLst>
            <pc:docMk/>
            <pc:sldMk cId="43736475" sldId="354"/>
            <ac:inkMk id="75" creationId="{CCAAA192-26A6-45AA-A512-3855119DC8D7}"/>
          </ac:inkMkLst>
        </pc:inkChg>
        <pc:inkChg chg="add mod">
          <ac:chgData name="仁園 呂" userId="eef67f80-1e14-4c90-a22b-aad4575b3ef9" providerId="ADAL" clId="{E007D48F-F65A-4DB5-8EE3-999BD313FCBD}" dt="2020-05-31T07:32:27.940" v="5538"/>
          <ac:inkMkLst>
            <pc:docMk/>
            <pc:sldMk cId="43736475" sldId="354"/>
            <ac:inkMk id="76" creationId="{7BD49D81-04D2-4AF9-B64E-E6EEE82D1DE9}"/>
          </ac:inkMkLst>
        </pc:inkChg>
        <pc:inkChg chg="add mod">
          <ac:chgData name="仁園 呂" userId="eef67f80-1e14-4c90-a22b-aad4575b3ef9" providerId="ADAL" clId="{E007D48F-F65A-4DB5-8EE3-999BD313FCBD}" dt="2020-05-31T07:32:27.940" v="5538"/>
          <ac:inkMkLst>
            <pc:docMk/>
            <pc:sldMk cId="43736475" sldId="354"/>
            <ac:inkMk id="77" creationId="{239055F1-3F82-4417-A708-DDE09E025B0A}"/>
          </ac:inkMkLst>
        </pc:inkChg>
        <pc:inkChg chg="add mod">
          <ac:chgData name="仁園 呂" userId="eef67f80-1e14-4c90-a22b-aad4575b3ef9" providerId="ADAL" clId="{E007D48F-F65A-4DB5-8EE3-999BD313FCBD}" dt="2020-05-31T07:32:27.940" v="5538"/>
          <ac:inkMkLst>
            <pc:docMk/>
            <pc:sldMk cId="43736475" sldId="354"/>
            <ac:inkMk id="78" creationId="{A6DCC187-98BB-4273-A8FD-35B38F2A943E}"/>
          </ac:inkMkLst>
        </pc:inkChg>
        <pc:inkChg chg="add mod">
          <ac:chgData name="仁園 呂" userId="eef67f80-1e14-4c90-a22b-aad4575b3ef9" providerId="ADAL" clId="{E007D48F-F65A-4DB5-8EE3-999BD313FCBD}" dt="2020-05-31T07:32:27.940" v="5538"/>
          <ac:inkMkLst>
            <pc:docMk/>
            <pc:sldMk cId="43736475" sldId="354"/>
            <ac:inkMk id="79" creationId="{3129D87E-F0B1-473C-BC72-39566FE4F0DA}"/>
          </ac:inkMkLst>
        </pc:inkChg>
        <pc:inkChg chg="add">
          <ac:chgData name="仁園 呂" userId="eef67f80-1e14-4c90-a22b-aad4575b3ef9" providerId="ADAL" clId="{E007D48F-F65A-4DB5-8EE3-999BD313FCBD}" dt="2020-05-31T07:33:04.038" v="5539" actId="9405"/>
          <ac:inkMkLst>
            <pc:docMk/>
            <pc:sldMk cId="43736475" sldId="354"/>
            <ac:inkMk id="82" creationId="{E929F609-5F56-42FE-B97D-E4DEE7EBA9E9}"/>
          </ac:inkMkLst>
        </pc:inkChg>
        <pc:inkChg chg="add mod">
          <ac:chgData name="仁園 呂" userId="eef67f80-1e14-4c90-a22b-aad4575b3ef9" providerId="ADAL" clId="{E007D48F-F65A-4DB5-8EE3-999BD313FCBD}" dt="2020-05-31T07:33:43.754" v="5571"/>
          <ac:inkMkLst>
            <pc:docMk/>
            <pc:sldMk cId="43736475" sldId="354"/>
            <ac:inkMk id="83" creationId="{8F062A0E-F9EC-4314-B6D8-167EA5E1F6A4}"/>
          </ac:inkMkLst>
        </pc:inkChg>
        <pc:inkChg chg="add mod">
          <ac:chgData name="仁園 呂" userId="eef67f80-1e14-4c90-a22b-aad4575b3ef9" providerId="ADAL" clId="{E007D48F-F65A-4DB5-8EE3-999BD313FCBD}" dt="2020-05-31T07:33:43.754" v="5571"/>
          <ac:inkMkLst>
            <pc:docMk/>
            <pc:sldMk cId="43736475" sldId="354"/>
            <ac:inkMk id="84" creationId="{3F87728B-0004-428B-9D28-7E81A8D0EC05}"/>
          </ac:inkMkLst>
        </pc:inkChg>
        <pc:inkChg chg="add mod">
          <ac:chgData name="仁園 呂" userId="eef67f80-1e14-4c90-a22b-aad4575b3ef9" providerId="ADAL" clId="{E007D48F-F65A-4DB5-8EE3-999BD313FCBD}" dt="2020-05-31T07:33:43.754" v="5571"/>
          <ac:inkMkLst>
            <pc:docMk/>
            <pc:sldMk cId="43736475" sldId="354"/>
            <ac:inkMk id="85" creationId="{E03A4966-B33E-467E-99D5-6997A3D6726F}"/>
          </ac:inkMkLst>
        </pc:inkChg>
        <pc:inkChg chg="add mod">
          <ac:chgData name="仁園 呂" userId="eef67f80-1e14-4c90-a22b-aad4575b3ef9" providerId="ADAL" clId="{E007D48F-F65A-4DB5-8EE3-999BD313FCBD}" dt="2020-05-31T07:33:37.719" v="5561"/>
          <ac:inkMkLst>
            <pc:docMk/>
            <pc:sldMk cId="43736475" sldId="354"/>
            <ac:inkMk id="87" creationId="{F487AACA-96BF-428A-89D4-32111816B9AE}"/>
          </ac:inkMkLst>
        </pc:inkChg>
        <pc:inkChg chg="add mod">
          <ac:chgData name="仁園 呂" userId="eef67f80-1e14-4c90-a22b-aad4575b3ef9" providerId="ADAL" clId="{E007D48F-F65A-4DB5-8EE3-999BD313FCBD}" dt="2020-05-31T07:33:37.719" v="5561"/>
          <ac:inkMkLst>
            <pc:docMk/>
            <pc:sldMk cId="43736475" sldId="354"/>
            <ac:inkMk id="88" creationId="{663CD800-B621-47A0-AA86-5DB4B3EF62E6}"/>
          </ac:inkMkLst>
        </pc:inkChg>
        <pc:inkChg chg="add mod">
          <ac:chgData name="仁園 呂" userId="eef67f80-1e14-4c90-a22b-aad4575b3ef9" providerId="ADAL" clId="{E007D48F-F65A-4DB5-8EE3-999BD313FCBD}" dt="2020-05-31T07:33:37.719" v="5561"/>
          <ac:inkMkLst>
            <pc:docMk/>
            <pc:sldMk cId="43736475" sldId="354"/>
            <ac:inkMk id="89" creationId="{232E9C03-2F10-4DE9-B39B-DA79305FFE94}"/>
          </ac:inkMkLst>
        </pc:inkChg>
        <pc:inkChg chg="add mod">
          <ac:chgData name="仁園 呂" userId="eef67f80-1e14-4c90-a22b-aad4575b3ef9" providerId="ADAL" clId="{E007D48F-F65A-4DB5-8EE3-999BD313FCBD}" dt="2020-05-31T07:33:37.719" v="5561"/>
          <ac:inkMkLst>
            <pc:docMk/>
            <pc:sldMk cId="43736475" sldId="354"/>
            <ac:inkMk id="90" creationId="{5889C27B-A139-4143-A7A1-AC234AB8F00F}"/>
          </ac:inkMkLst>
        </pc:inkChg>
        <pc:inkChg chg="add mod">
          <ac:chgData name="仁園 呂" userId="eef67f80-1e14-4c90-a22b-aad4575b3ef9" providerId="ADAL" clId="{E007D48F-F65A-4DB5-8EE3-999BD313FCBD}" dt="2020-05-31T07:33:37.719" v="5561"/>
          <ac:inkMkLst>
            <pc:docMk/>
            <pc:sldMk cId="43736475" sldId="354"/>
            <ac:inkMk id="91" creationId="{9A3CEBA3-B741-4548-8B30-A976F9AD7979}"/>
          </ac:inkMkLst>
        </pc:inkChg>
        <pc:inkChg chg="add mod">
          <ac:chgData name="仁園 呂" userId="eef67f80-1e14-4c90-a22b-aad4575b3ef9" providerId="ADAL" clId="{E007D48F-F65A-4DB5-8EE3-999BD313FCBD}" dt="2020-05-31T07:33:43.754" v="5571"/>
          <ac:inkMkLst>
            <pc:docMk/>
            <pc:sldMk cId="43736475" sldId="354"/>
            <ac:inkMk id="93" creationId="{4D463429-BAD9-4737-BBCF-A07EF1FD3B17}"/>
          </ac:inkMkLst>
        </pc:inkChg>
        <pc:inkChg chg="add mod">
          <ac:chgData name="仁園 呂" userId="eef67f80-1e14-4c90-a22b-aad4575b3ef9" providerId="ADAL" clId="{E007D48F-F65A-4DB5-8EE3-999BD313FCBD}" dt="2020-05-31T07:33:43.754" v="5571"/>
          <ac:inkMkLst>
            <pc:docMk/>
            <pc:sldMk cId="43736475" sldId="354"/>
            <ac:inkMk id="94" creationId="{E3CAE6AA-EA72-4489-BEC5-3C473D195F8A}"/>
          </ac:inkMkLst>
        </pc:inkChg>
        <pc:inkChg chg="add mod">
          <ac:chgData name="仁園 呂" userId="eef67f80-1e14-4c90-a22b-aad4575b3ef9" providerId="ADAL" clId="{E007D48F-F65A-4DB5-8EE3-999BD313FCBD}" dt="2020-05-31T07:33:43.754" v="5571"/>
          <ac:inkMkLst>
            <pc:docMk/>
            <pc:sldMk cId="43736475" sldId="354"/>
            <ac:inkMk id="95" creationId="{0644092E-F82C-4445-980D-766CBDC9F2DB}"/>
          </ac:inkMkLst>
        </pc:inkChg>
        <pc:inkChg chg="add mod">
          <ac:chgData name="仁園 呂" userId="eef67f80-1e14-4c90-a22b-aad4575b3ef9" providerId="ADAL" clId="{E007D48F-F65A-4DB5-8EE3-999BD313FCBD}" dt="2020-05-31T07:33:43.754" v="5571"/>
          <ac:inkMkLst>
            <pc:docMk/>
            <pc:sldMk cId="43736475" sldId="354"/>
            <ac:inkMk id="96" creationId="{09B9E912-42A1-4680-8FBE-EAE87B880012}"/>
          </ac:inkMkLst>
        </pc:inkChg>
        <pc:inkChg chg="add mod">
          <ac:chgData name="仁園 呂" userId="eef67f80-1e14-4c90-a22b-aad4575b3ef9" providerId="ADAL" clId="{E007D48F-F65A-4DB5-8EE3-999BD313FCBD}" dt="2020-05-31T07:33:43.754" v="5571"/>
          <ac:inkMkLst>
            <pc:docMk/>
            <pc:sldMk cId="43736475" sldId="354"/>
            <ac:inkMk id="97" creationId="{3B2E3D81-5741-457F-8DFA-0DF498CD9BC5}"/>
          </ac:inkMkLst>
        </pc:inkChg>
        <pc:inkChg chg="add mod">
          <ac:chgData name="仁園 呂" userId="eef67f80-1e14-4c90-a22b-aad4575b3ef9" providerId="ADAL" clId="{E007D48F-F65A-4DB5-8EE3-999BD313FCBD}" dt="2020-05-31T07:33:43.754" v="5571"/>
          <ac:inkMkLst>
            <pc:docMk/>
            <pc:sldMk cId="43736475" sldId="354"/>
            <ac:inkMk id="98" creationId="{AF0B18B9-4F16-4BF3-BD16-0E0E0ABEFF44}"/>
          </ac:inkMkLst>
        </pc:inkChg>
        <pc:inkChg chg="add mod">
          <ac:chgData name="仁園 呂" userId="eef67f80-1e14-4c90-a22b-aad4575b3ef9" providerId="ADAL" clId="{E007D48F-F65A-4DB5-8EE3-999BD313FCBD}" dt="2020-05-31T07:33:43.754" v="5571"/>
          <ac:inkMkLst>
            <pc:docMk/>
            <pc:sldMk cId="43736475" sldId="354"/>
            <ac:inkMk id="99" creationId="{63EBAFD9-E9CF-4326-A871-40E1F9EBC9A4}"/>
          </ac:inkMkLst>
        </pc:inkChg>
        <pc:inkChg chg="add mod">
          <ac:chgData name="仁園 呂" userId="eef67f80-1e14-4c90-a22b-aad4575b3ef9" providerId="ADAL" clId="{E007D48F-F65A-4DB5-8EE3-999BD313FCBD}" dt="2020-05-31T07:33:43.754" v="5571"/>
          <ac:inkMkLst>
            <pc:docMk/>
            <pc:sldMk cId="43736475" sldId="354"/>
            <ac:inkMk id="100" creationId="{024A3909-B171-4788-8661-7B4332C052BE}"/>
          </ac:inkMkLst>
        </pc:inkChg>
        <pc:inkChg chg="add mod">
          <ac:chgData name="仁園 呂" userId="eef67f80-1e14-4c90-a22b-aad4575b3ef9" providerId="ADAL" clId="{E007D48F-F65A-4DB5-8EE3-999BD313FCBD}" dt="2020-05-31T07:33:43.754" v="5571"/>
          <ac:inkMkLst>
            <pc:docMk/>
            <pc:sldMk cId="43736475" sldId="354"/>
            <ac:inkMk id="101" creationId="{60C38590-03FC-4EB2-B9D4-EDD03A8D0152}"/>
          </ac:inkMkLst>
        </pc:inkChg>
        <pc:inkChg chg="add mod">
          <ac:chgData name="仁園 呂" userId="eef67f80-1e14-4c90-a22b-aad4575b3ef9" providerId="ADAL" clId="{E007D48F-F65A-4DB5-8EE3-999BD313FCBD}" dt="2020-05-31T07:33:43.754" v="5571"/>
          <ac:inkMkLst>
            <pc:docMk/>
            <pc:sldMk cId="43736475" sldId="354"/>
            <ac:inkMk id="102" creationId="{8FEFAB8E-5A29-47B3-BAAC-C819A7F9AC82}"/>
          </ac:inkMkLst>
        </pc:inkChg>
        <pc:inkChg chg="add mod">
          <ac:chgData name="仁園 呂" userId="eef67f80-1e14-4c90-a22b-aad4575b3ef9" providerId="ADAL" clId="{E007D48F-F65A-4DB5-8EE3-999BD313FCBD}" dt="2020-05-31T07:33:43.754" v="5571"/>
          <ac:inkMkLst>
            <pc:docMk/>
            <pc:sldMk cId="43736475" sldId="354"/>
            <ac:inkMk id="103" creationId="{27A2351D-E1BA-48C6-8BA7-33D37FCF6203}"/>
          </ac:inkMkLst>
        </pc:inkChg>
        <pc:inkChg chg="add mod">
          <ac:chgData name="仁園 呂" userId="eef67f80-1e14-4c90-a22b-aad4575b3ef9" providerId="ADAL" clId="{E007D48F-F65A-4DB5-8EE3-999BD313FCBD}" dt="2020-05-31T07:33:43.754" v="5571"/>
          <ac:inkMkLst>
            <pc:docMk/>
            <pc:sldMk cId="43736475" sldId="354"/>
            <ac:inkMk id="105" creationId="{7870138F-7325-4E13-8385-685DC12B9BF6}"/>
          </ac:inkMkLst>
        </pc:inkChg>
        <pc:inkChg chg="add mod">
          <ac:chgData name="仁園 呂" userId="eef67f80-1e14-4c90-a22b-aad4575b3ef9" providerId="ADAL" clId="{E007D48F-F65A-4DB5-8EE3-999BD313FCBD}" dt="2020-05-31T07:33:43.754" v="5571"/>
          <ac:inkMkLst>
            <pc:docMk/>
            <pc:sldMk cId="43736475" sldId="354"/>
            <ac:inkMk id="106" creationId="{FE60D302-4B32-44C0-A683-610FD321F00C}"/>
          </ac:inkMkLst>
        </pc:inkChg>
        <pc:inkChg chg="add mod">
          <ac:chgData name="仁園 呂" userId="eef67f80-1e14-4c90-a22b-aad4575b3ef9" providerId="ADAL" clId="{E007D48F-F65A-4DB5-8EE3-999BD313FCBD}" dt="2020-05-31T07:33:43.754" v="5571"/>
          <ac:inkMkLst>
            <pc:docMk/>
            <pc:sldMk cId="43736475" sldId="354"/>
            <ac:inkMk id="107" creationId="{B48ADEA5-1B7C-4047-8112-954EA5BA0EDD}"/>
          </ac:inkMkLst>
        </pc:inkChg>
        <pc:inkChg chg="add mod">
          <ac:chgData name="仁園 呂" userId="eef67f80-1e14-4c90-a22b-aad4575b3ef9" providerId="ADAL" clId="{E007D48F-F65A-4DB5-8EE3-999BD313FCBD}" dt="2020-05-31T07:33:43.754" v="5571"/>
          <ac:inkMkLst>
            <pc:docMk/>
            <pc:sldMk cId="43736475" sldId="354"/>
            <ac:inkMk id="108" creationId="{8A74F500-0BD6-4914-88BD-9FC251A9D27A}"/>
          </ac:inkMkLst>
        </pc:inkChg>
        <pc:inkChg chg="add mod">
          <ac:chgData name="仁園 呂" userId="eef67f80-1e14-4c90-a22b-aad4575b3ef9" providerId="ADAL" clId="{E007D48F-F65A-4DB5-8EE3-999BD313FCBD}" dt="2020-05-31T07:33:43.754" v="5571"/>
          <ac:inkMkLst>
            <pc:docMk/>
            <pc:sldMk cId="43736475" sldId="354"/>
            <ac:inkMk id="109" creationId="{4CBF014B-1EED-4A5B-A6FA-8CBB475F4543}"/>
          </ac:inkMkLst>
        </pc:inkChg>
        <pc:inkChg chg="add mod">
          <ac:chgData name="仁園 呂" userId="eef67f80-1e14-4c90-a22b-aad4575b3ef9" providerId="ADAL" clId="{E007D48F-F65A-4DB5-8EE3-999BD313FCBD}" dt="2020-05-31T07:33:43.754" v="5571"/>
          <ac:inkMkLst>
            <pc:docMk/>
            <pc:sldMk cId="43736475" sldId="354"/>
            <ac:inkMk id="110" creationId="{92A24066-7B70-4E35-9DC4-192CD6B3035B}"/>
          </ac:inkMkLst>
        </pc:inkChg>
        <pc:inkChg chg="add mod">
          <ac:chgData name="仁園 呂" userId="eef67f80-1e14-4c90-a22b-aad4575b3ef9" providerId="ADAL" clId="{E007D48F-F65A-4DB5-8EE3-999BD313FCBD}" dt="2020-05-31T07:33:43.754" v="5571"/>
          <ac:inkMkLst>
            <pc:docMk/>
            <pc:sldMk cId="43736475" sldId="354"/>
            <ac:inkMk id="111" creationId="{E4350F57-8D78-42A2-B798-0B177ABE8B21}"/>
          </ac:inkMkLst>
        </pc:inkChg>
        <pc:inkChg chg="add mod">
          <ac:chgData name="仁園 呂" userId="eef67f80-1e14-4c90-a22b-aad4575b3ef9" providerId="ADAL" clId="{E007D48F-F65A-4DB5-8EE3-999BD313FCBD}" dt="2020-05-31T07:33:43.754" v="5571"/>
          <ac:inkMkLst>
            <pc:docMk/>
            <pc:sldMk cId="43736475" sldId="354"/>
            <ac:inkMk id="112" creationId="{DB8EED26-4104-4A0E-B35B-296D09A89CCB}"/>
          </ac:inkMkLst>
        </pc:inkChg>
        <pc:inkChg chg="add mod">
          <ac:chgData name="仁園 呂" userId="eef67f80-1e14-4c90-a22b-aad4575b3ef9" providerId="ADAL" clId="{E007D48F-F65A-4DB5-8EE3-999BD313FCBD}" dt="2020-05-31T07:33:43.754" v="5571"/>
          <ac:inkMkLst>
            <pc:docMk/>
            <pc:sldMk cId="43736475" sldId="354"/>
            <ac:inkMk id="113" creationId="{89D77763-4275-47D3-8988-1954A78EAA62}"/>
          </ac:inkMkLst>
        </pc:inkChg>
        <pc:inkChg chg="add">
          <ac:chgData name="仁園 呂" userId="eef67f80-1e14-4c90-a22b-aad4575b3ef9" providerId="ADAL" clId="{E007D48F-F65A-4DB5-8EE3-999BD313FCBD}" dt="2020-05-31T07:34:10.492" v="5572" actId="9405"/>
          <ac:inkMkLst>
            <pc:docMk/>
            <pc:sldMk cId="43736475" sldId="354"/>
            <ac:inkMk id="115" creationId="{4166195A-9400-42D4-ACB3-9A0D20909A8E}"/>
          </ac:inkMkLst>
        </pc:inkChg>
        <pc:inkChg chg="add mod">
          <ac:chgData name="仁園 呂" userId="eef67f80-1e14-4c90-a22b-aad4575b3ef9" providerId="ADAL" clId="{E007D48F-F65A-4DB5-8EE3-999BD313FCBD}" dt="2020-05-31T07:34:44.861" v="5605"/>
          <ac:inkMkLst>
            <pc:docMk/>
            <pc:sldMk cId="43736475" sldId="354"/>
            <ac:inkMk id="116" creationId="{F2D89853-4A71-41BB-B2F3-CFD9BF390CCF}"/>
          </ac:inkMkLst>
        </pc:inkChg>
        <pc:inkChg chg="add mod">
          <ac:chgData name="仁園 呂" userId="eef67f80-1e14-4c90-a22b-aad4575b3ef9" providerId="ADAL" clId="{E007D48F-F65A-4DB5-8EE3-999BD313FCBD}" dt="2020-05-31T07:34:44.861" v="5605"/>
          <ac:inkMkLst>
            <pc:docMk/>
            <pc:sldMk cId="43736475" sldId="354"/>
            <ac:inkMk id="117" creationId="{8774C1D1-3876-42B8-BD16-4A897B90FD4C}"/>
          </ac:inkMkLst>
        </pc:inkChg>
        <pc:inkChg chg="add mod">
          <ac:chgData name="仁園 呂" userId="eef67f80-1e14-4c90-a22b-aad4575b3ef9" providerId="ADAL" clId="{E007D48F-F65A-4DB5-8EE3-999BD313FCBD}" dt="2020-05-31T07:34:44.861" v="5605"/>
          <ac:inkMkLst>
            <pc:docMk/>
            <pc:sldMk cId="43736475" sldId="354"/>
            <ac:inkMk id="118" creationId="{BD013307-4CD8-4D6F-BE2C-B595969DEE75}"/>
          </ac:inkMkLst>
        </pc:inkChg>
        <pc:inkChg chg="add mod">
          <ac:chgData name="仁園 呂" userId="eef67f80-1e14-4c90-a22b-aad4575b3ef9" providerId="ADAL" clId="{E007D48F-F65A-4DB5-8EE3-999BD313FCBD}" dt="2020-05-31T07:34:44.861" v="5605"/>
          <ac:inkMkLst>
            <pc:docMk/>
            <pc:sldMk cId="43736475" sldId="354"/>
            <ac:inkMk id="119" creationId="{C4A163E8-4ECC-49D1-82EC-4E5C211D6CA8}"/>
          </ac:inkMkLst>
        </pc:inkChg>
        <pc:inkChg chg="add mod">
          <ac:chgData name="仁園 呂" userId="eef67f80-1e14-4c90-a22b-aad4575b3ef9" providerId="ADAL" clId="{E007D48F-F65A-4DB5-8EE3-999BD313FCBD}" dt="2020-05-31T07:34:44.861" v="5605"/>
          <ac:inkMkLst>
            <pc:docMk/>
            <pc:sldMk cId="43736475" sldId="354"/>
            <ac:inkMk id="120" creationId="{DC66F51E-9A75-4B88-90EB-89D8F8D95A2A}"/>
          </ac:inkMkLst>
        </pc:inkChg>
        <pc:inkChg chg="add mod">
          <ac:chgData name="仁園 呂" userId="eef67f80-1e14-4c90-a22b-aad4575b3ef9" providerId="ADAL" clId="{E007D48F-F65A-4DB5-8EE3-999BD313FCBD}" dt="2020-05-31T07:34:44.861" v="5605"/>
          <ac:inkMkLst>
            <pc:docMk/>
            <pc:sldMk cId="43736475" sldId="354"/>
            <ac:inkMk id="121" creationId="{B01F01B0-052B-48CE-A4FE-7159A8770BB7}"/>
          </ac:inkMkLst>
        </pc:inkChg>
        <pc:inkChg chg="add mod">
          <ac:chgData name="仁園 呂" userId="eef67f80-1e14-4c90-a22b-aad4575b3ef9" providerId="ADAL" clId="{E007D48F-F65A-4DB5-8EE3-999BD313FCBD}" dt="2020-05-31T07:34:44.861" v="5605"/>
          <ac:inkMkLst>
            <pc:docMk/>
            <pc:sldMk cId="43736475" sldId="354"/>
            <ac:inkMk id="122" creationId="{61D16D91-CCF1-4BA1-846C-7E5658F0D666}"/>
          </ac:inkMkLst>
        </pc:inkChg>
        <pc:inkChg chg="add mod">
          <ac:chgData name="仁園 呂" userId="eef67f80-1e14-4c90-a22b-aad4575b3ef9" providerId="ADAL" clId="{E007D48F-F65A-4DB5-8EE3-999BD313FCBD}" dt="2020-05-31T07:34:44.861" v="5605"/>
          <ac:inkMkLst>
            <pc:docMk/>
            <pc:sldMk cId="43736475" sldId="354"/>
            <ac:inkMk id="123" creationId="{EA7822B0-0112-45F5-B681-7A0856FC1E25}"/>
          </ac:inkMkLst>
        </pc:inkChg>
        <pc:inkChg chg="add mod">
          <ac:chgData name="仁園 呂" userId="eef67f80-1e14-4c90-a22b-aad4575b3ef9" providerId="ADAL" clId="{E007D48F-F65A-4DB5-8EE3-999BD313FCBD}" dt="2020-05-31T07:34:44.861" v="5605"/>
          <ac:inkMkLst>
            <pc:docMk/>
            <pc:sldMk cId="43736475" sldId="354"/>
            <ac:inkMk id="124" creationId="{C0DA70D4-C498-4E11-9606-240A57D114B4}"/>
          </ac:inkMkLst>
        </pc:inkChg>
        <pc:inkChg chg="add mod">
          <ac:chgData name="仁園 呂" userId="eef67f80-1e14-4c90-a22b-aad4575b3ef9" providerId="ADAL" clId="{E007D48F-F65A-4DB5-8EE3-999BD313FCBD}" dt="2020-05-31T07:34:44.861" v="5605"/>
          <ac:inkMkLst>
            <pc:docMk/>
            <pc:sldMk cId="43736475" sldId="354"/>
            <ac:inkMk id="125" creationId="{29B9489A-9890-440F-A947-5B1B1DA1E580}"/>
          </ac:inkMkLst>
        </pc:inkChg>
        <pc:inkChg chg="add mod">
          <ac:chgData name="仁園 呂" userId="eef67f80-1e14-4c90-a22b-aad4575b3ef9" providerId="ADAL" clId="{E007D48F-F65A-4DB5-8EE3-999BD313FCBD}" dt="2020-05-31T07:34:44.861" v="5605"/>
          <ac:inkMkLst>
            <pc:docMk/>
            <pc:sldMk cId="43736475" sldId="354"/>
            <ac:inkMk id="126" creationId="{079E2AFA-8224-4ACF-8961-B8806A755B5B}"/>
          </ac:inkMkLst>
        </pc:inkChg>
        <pc:inkChg chg="add mod">
          <ac:chgData name="仁園 呂" userId="eef67f80-1e14-4c90-a22b-aad4575b3ef9" providerId="ADAL" clId="{E007D48F-F65A-4DB5-8EE3-999BD313FCBD}" dt="2020-05-31T07:34:44.861" v="5605"/>
          <ac:inkMkLst>
            <pc:docMk/>
            <pc:sldMk cId="43736475" sldId="354"/>
            <ac:inkMk id="127" creationId="{46DD3F40-78F8-435A-B8AD-EA56293B2878}"/>
          </ac:inkMkLst>
        </pc:inkChg>
        <pc:inkChg chg="add mod">
          <ac:chgData name="仁園 呂" userId="eef67f80-1e14-4c90-a22b-aad4575b3ef9" providerId="ADAL" clId="{E007D48F-F65A-4DB5-8EE3-999BD313FCBD}" dt="2020-05-31T07:34:44.861" v="5605"/>
          <ac:inkMkLst>
            <pc:docMk/>
            <pc:sldMk cId="43736475" sldId="354"/>
            <ac:inkMk id="129" creationId="{72A6F968-3735-4B2F-AB98-5952B40252DC}"/>
          </ac:inkMkLst>
        </pc:inkChg>
        <pc:inkChg chg="add mod">
          <ac:chgData name="仁園 呂" userId="eef67f80-1e14-4c90-a22b-aad4575b3ef9" providerId="ADAL" clId="{E007D48F-F65A-4DB5-8EE3-999BD313FCBD}" dt="2020-05-31T07:34:44.861" v="5605"/>
          <ac:inkMkLst>
            <pc:docMk/>
            <pc:sldMk cId="43736475" sldId="354"/>
            <ac:inkMk id="130" creationId="{3B37CC23-8F16-451A-A535-F7E167E429C4}"/>
          </ac:inkMkLst>
        </pc:inkChg>
        <pc:inkChg chg="add mod">
          <ac:chgData name="仁園 呂" userId="eef67f80-1e14-4c90-a22b-aad4575b3ef9" providerId="ADAL" clId="{E007D48F-F65A-4DB5-8EE3-999BD313FCBD}" dt="2020-05-31T07:34:38.879" v="5595"/>
          <ac:inkMkLst>
            <pc:docMk/>
            <pc:sldMk cId="43736475" sldId="354"/>
            <ac:inkMk id="132" creationId="{98DD0786-A950-4538-A3AD-DA622CF428F7}"/>
          </ac:inkMkLst>
        </pc:inkChg>
        <pc:inkChg chg="add mod">
          <ac:chgData name="仁園 呂" userId="eef67f80-1e14-4c90-a22b-aad4575b3ef9" providerId="ADAL" clId="{E007D48F-F65A-4DB5-8EE3-999BD313FCBD}" dt="2020-05-31T07:34:38.879" v="5595"/>
          <ac:inkMkLst>
            <pc:docMk/>
            <pc:sldMk cId="43736475" sldId="354"/>
            <ac:inkMk id="133" creationId="{C082F357-960A-42E6-A155-CA7FAB66D858}"/>
          </ac:inkMkLst>
        </pc:inkChg>
        <pc:inkChg chg="add mod">
          <ac:chgData name="仁園 呂" userId="eef67f80-1e14-4c90-a22b-aad4575b3ef9" providerId="ADAL" clId="{E007D48F-F65A-4DB5-8EE3-999BD313FCBD}" dt="2020-05-31T07:34:38.879" v="5595"/>
          <ac:inkMkLst>
            <pc:docMk/>
            <pc:sldMk cId="43736475" sldId="354"/>
            <ac:inkMk id="134" creationId="{C68A3754-BED8-4E30-83F1-A148D62286A9}"/>
          </ac:inkMkLst>
        </pc:inkChg>
        <pc:inkChg chg="add mod">
          <ac:chgData name="仁園 呂" userId="eef67f80-1e14-4c90-a22b-aad4575b3ef9" providerId="ADAL" clId="{E007D48F-F65A-4DB5-8EE3-999BD313FCBD}" dt="2020-05-31T07:34:38.879" v="5595"/>
          <ac:inkMkLst>
            <pc:docMk/>
            <pc:sldMk cId="43736475" sldId="354"/>
            <ac:inkMk id="135" creationId="{01F16BBE-BEC1-4CFF-8E2E-298800EBBEFE}"/>
          </ac:inkMkLst>
        </pc:inkChg>
        <pc:inkChg chg="add mod">
          <ac:chgData name="仁園 呂" userId="eef67f80-1e14-4c90-a22b-aad4575b3ef9" providerId="ADAL" clId="{E007D48F-F65A-4DB5-8EE3-999BD313FCBD}" dt="2020-05-31T07:34:44.861" v="5605"/>
          <ac:inkMkLst>
            <pc:docMk/>
            <pc:sldMk cId="43736475" sldId="354"/>
            <ac:inkMk id="137" creationId="{FE167D02-749B-4020-82CE-FCFFFBD6A245}"/>
          </ac:inkMkLst>
        </pc:inkChg>
        <pc:inkChg chg="add mod">
          <ac:chgData name="仁園 呂" userId="eef67f80-1e14-4c90-a22b-aad4575b3ef9" providerId="ADAL" clId="{E007D48F-F65A-4DB5-8EE3-999BD313FCBD}" dt="2020-05-31T07:34:44.861" v="5605"/>
          <ac:inkMkLst>
            <pc:docMk/>
            <pc:sldMk cId="43736475" sldId="354"/>
            <ac:inkMk id="139" creationId="{88B2EC58-BB48-4CC5-B0D8-B2DA4E495044}"/>
          </ac:inkMkLst>
        </pc:inkChg>
        <pc:inkChg chg="add mod">
          <ac:chgData name="仁園 呂" userId="eef67f80-1e14-4c90-a22b-aad4575b3ef9" providerId="ADAL" clId="{E007D48F-F65A-4DB5-8EE3-999BD313FCBD}" dt="2020-05-31T07:34:44.861" v="5605"/>
          <ac:inkMkLst>
            <pc:docMk/>
            <pc:sldMk cId="43736475" sldId="354"/>
            <ac:inkMk id="140" creationId="{0CAE1B31-B2DC-475B-A2C3-4A1DEC0834C6}"/>
          </ac:inkMkLst>
        </pc:inkChg>
        <pc:inkChg chg="add mod">
          <ac:chgData name="仁園 呂" userId="eef67f80-1e14-4c90-a22b-aad4575b3ef9" providerId="ADAL" clId="{E007D48F-F65A-4DB5-8EE3-999BD313FCBD}" dt="2020-05-31T07:34:44.861" v="5605"/>
          <ac:inkMkLst>
            <pc:docMk/>
            <pc:sldMk cId="43736475" sldId="354"/>
            <ac:inkMk id="141" creationId="{93579378-EE9A-4A0A-84BE-6F4580C5DCE9}"/>
          </ac:inkMkLst>
        </pc:inkChg>
        <pc:inkChg chg="add mod">
          <ac:chgData name="仁園 呂" userId="eef67f80-1e14-4c90-a22b-aad4575b3ef9" providerId="ADAL" clId="{E007D48F-F65A-4DB5-8EE3-999BD313FCBD}" dt="2020-05-31T07:34:44.861" v="5605"/>
          <ac:inkMkLst>
            <pc:docMk/>
            <pc:sldMk cId="43736475" sldId="354"/>
            <ac:inkMk id="142" creationId="{5ED01F48-ADA9-4964-8412-A59A31F9881F}"/>
          </ac:inkMkLst>
        </pc:inkChg>
        <pc:inkChg chg="add mod">
          <ac:chgData name="仁園 呂" userId="eef67f80-1e14-4c90-a22b-aad4575b3ef9" providerId="ADAL" clId="{E007D48F-F65A-4DB5-8EE3-999BD313FCBD}" dt="2020-05-31T07:34:44.861" v="5605"/>
          <ac:inkMkLst>
            <pc:docMk/>
            <pc:sldMk cId="43736475" sldId="354"/>
            <ac:inkMk id="144" creationId="{459216B0-FDC2-4231-9D3B-5297B9CBBBBF}"/>
          </ac:inkMkLst>
        </pc:inkChg>
        <pc:inkChg chg="add mod">
          <ac:chgData name="仁園 呂" userId="eef67f80-1e14-4c90-a22b-aad4575b3ef9" providerId="ADAL" clId="{E007D48F-F65A-4DB5-8EE3-999BD313FCBD}" dt="2020-05-31T07:34:44.861" v="5605"/>
          <ac:inkMkLst>
            <pc:docMk/>
            <pc:sldMk cId="43736475" sldId="354"/>
            <ac:inkMk id="146" creationId="{0421C02B-E7F8-4401-8D41-FC15107EE0B3}"/>
          </ac:inkMkLst>
        </pc:inkChg>
        <pc:inkChg chg="add mod">
          <ac:chgData name="仁園 呂" userId="eef67f80-1e14-4c90-a22b-aad4575b3ef9" providerId="ADAL" clId="{E007D48F-F65A-4DB5-8EE3-999BD313FCBD}" dt="2020-05-31T07:34:44.861" v="5605"/>
          <ac:inkMkLst>
            <pc:docMk/>
            <pc:sldMk cId="43736475" sldId="354"/>
            <ac:inkMk id="147" creationId="{22AE93D4-0E96-4774-95B8-75659A949D7A}"/>
          </ac:inkMkLst>
        </pc:inkChg>
        <pc:inkChg chg="add">
          <ac:chgData name="仁園 呂" userId="eef67f80-1e14-4c90-a22b-aad4575b3ef9" providerId="ADAL" clId="{E007D48F-F65A-4DB5-8EE3-999BD313FCBD}" dt="2020-05-31T07:34:57.136" v="5606" actId="9405"/>
          <ac:inkMkLst>
            <pc:docMk/>
            <pc:sldMk cId="43736475" sldId="354"/>
            <ac:inkMk id="149" creationId="{021815F6-D9EF-4040-81B1-97F83568D4E5}"/>
          </ac:inkMkLst>
        </pc:inkChg>
        <pc:inkChg chg="add mod">
          <ac:chgData name="仁園 呂" userId="eef67f80-1e14-4c90-a22b-aad4575b3ef9" providerId="ADAL" clId="{E007D48F-F65A-4DB5-8EE3-999BD313FCBD}" dt="2020-05-31T07:35:01.359" v="5609"/>
          <ac:inkMkLst>
            <pc:docMk/>
            <pc:sldMk cId="43736475" sldId="354"/>
            <ac:inkMk id="150" creationId="{96E2C7CC-64E5-4A21-B074-2B6EA11DD863}"/>
          </ac:inkMkLst>
        </pc:inkChg>
        <pc:inkChg chg="add mod">
          <ac:chgData name="仁園 呂" userId="eef67f80-1e14-4c90-a22b-aad4575b3ef9" providerId="ADAL" clId="{E007D48F-F65A-4DB5-8EE3-999BD313FCBD}" dt="2020-05-31T07:35:01.359" v="5609"/>
          <ac:inkMkLst>
            <pc:docMk/>
            <pc:sldMk cId="43736475" sldId="354"/>
            <ac:inkMk id="151" creationId="{62F015CA-61B7-4C59-816D-6DB721F817EB}"/>
          </ac:inkMkLst>
        </pc:inkChg>
        <pc:inkChg chg="add">
          <ac:chgData name="仁園 呂" userId="eef67f80-1e14-4c90-a22b-aad4575b3ef9" providerId="ADAL" clId="{E007D48F-F65A-4DB5-8EE3-999BD313FCBD}" dt="2020-05-31T07:35:03.256" v="5610" actId="9405"/>
          <ac:inkMkLst>
            <pc:docMk/>
            <pc:sldMk cId="43736475" sldId="354"/>
            <ac:inkMk id="153" creationId="{6D3C7706-76AD-4544-B0B7-DC1691D284D3}"/>
          </ac:inkMkLst>
        </pc:inkChg>
      </pc:sldChg>
      <pc:sldChg chg="new">
        <pc:chgData name="仁園 呂" userId="eef67f80-1e14-4c90-a22b-aad4575b3ef9" providerId="ADAL" clId="{E007D48F-F65A-4DB5-8EE3-999BD313FCBD}" dt="2020-05-31T07:08:44.521" v="5051" actId="680"/>
        <pc:sldMkLst>
          <pc:docMk/>
          <pc:sldMk cId="2927092535" sldId="355"/>
        </pc:sldMkLst>
      </pc:sldChg>
      <pc:sldChg chg="addSp delSp modSp new mod modAnim">
        <pc:chgData name="仁園 呂" userId="eef67f80-1e14-4c90-a22b-aad4575b3ef9" providerId="ADAL" clId="{E007D48F-F65A-4DB5-8EE3-999BD313FCBD}" dt="2020-05-31T07:59:06.962" v="5765" actId="1076"/>
        <pc:sldMkLst>
          <pc:docMk/>
          <pc:sldMk cId="3910502129" sldId="356"/>
        </pc:sldMkLst>
        <pc:spChg chg="del">
          <ac:chgData name="仁園 呂" userId="eef67f80-1e14-4c90-a22b-aad4575b3ef9" providerId="ADAL" clId="{E007D48F-F65A-4DB5-8EE3-999BD313FCBD}" dt="2020-05-31T07:39:57.859" v="5726" actId="478"/>
          <ac:spMkLst>
            <pc:docMk/>
            <pc:sldMk cId="3910502129" sldId="356"/>
            <ac:spMk id="3" creationId="{37B2B00D-705F-41CF-9F78-11FB38B67385}"/>
          </ac:spMkLst>
        </pc:spChg>
        <pc:picChg chg="add mod">
          <ac:chgData name="仁園 呂" userId="eef67f80-1e14-4c90-a22b-aad4575b3ef9" providerId="ADAL" clId="{E007D48F-F65A-4DB5-8EE3-999BD313FCBD}" dt="2020-05-31T07:59:06.962" v="5765" actId="1076"/>
          <ac:picMkLst>
            <pc:docMk/>
            <pc:sldMk cId="3910502129" sldId="356"/>
            <ac:picMk id="6" creationId="{46EF7635-42B9-4107-8DCF-02FD8AEFAC78}"/>
          </ac:picMkLst>
        </pc:picChg>
      </pc:sldChg>
      <pc:sldChg chg="modSp new del mod">
        <pc:chgData name="仁園 呂" userId="eef67f80-1e14-4c90-a22b-aad4575b3ef9" providerId="ADAL" clId="{E007D48F-F65A-4DB5-8EE3-999BD313FCBD}" dt="2020-05-31T08:18:41.351" v="5929" actId="47"/>
        <pc:sldMkLst>
          <pc:docMk/>
          <pc:sldMk cId="858983322" sldId="357"/>
        </pc:sldMkLst>
        <pc:spChg chg="mod">
          <ac:chgData name="仁園 呂" userId="eef67f80-1e14-4c90-a22b-aad4575b3ef9" providerId="ADAL" clId="{E007D48F-F65A-4DB5-8EE3-999BD313FCBD}" dt="2020-05-31T08:15:35.340" v="5875" actId="20577"/>
          <ac:spMkLst>
            <pc:docMk/>
            <pc:sldMk cId="858983322" sldId="357"/>
            <ac:spMk id="3" creationId="{F7201108-3DE4-4E1C-8D64-B5D8C42E13D1}"/>
          </ac:spMkLst>
        </pc:spChg>
      </pc:sldChg>
      <pc:sldChg chg="addSp delSp modSp new mod">
        <pc:chgData name="仁園 呂" userId="eef67f80-1e14-4c90-a22b-aad4575b3ef9" providerId="ADAL" clId="{E007D48F-F65A-4DB5-8EE3-999BD313FCBD}" dt="2020-05-31T10:11:53.917" v="6475"/>
        <pc:sldMkLst>
          <pc:docMk/>
          <pc:sldMk cId="2201979355" sldId="357"/>
        </pc:sldMkLst>
        <pc:spChg chg="del">
          <ac:chgData name="仁園 呂" userId="eef67f80-1e14-4c90-a22b-aad4575b3ef9" providerId="ADAL" clId="{E007D48F-F65A-4DB5-8EE3-999BD313FCBD}" dt="2020-05-31T09:56:37.791" v="5998" actId="478"/>
          <ac:spMkLst>
            <pc:docMk/>
            <pc:sldMk cId="2201979355" sldId="357"/>
            <ac:spMk id="3" creationId="{8AC47822-A927-4ADA-A576-547ED5779559}"/>
          </ac:spMkLst>
        </pc:spChg>
        <pc:spChg chg="add del">
          <ac:chgData name="仁園 呂" userId="eef67f80-1e14-4c90-a22b-aad4575b3ef9" providerId="ADAL" clId="{E007D48F-F65A-4DB5-8EE3-999BD313FCBD}" dt="2020-05-31T09:56:50.208" v="6000" actId="478"/>
          <ac:spMkLst>
            <pc:docMk/>
            <pc:sldMk cId="2201979355" sldId="357"/>
            <ac:spMk id="6" creationId="{E0FCB144-1FCF-4EC2-97B4-933FEB717C01}"/>
          </ac:spMkLst>
        </pc:spChg>
        <pc:spChg chg="add del mod">
          <ac:chgData name="仁園 呂" userId="eef67f80-1e14-4c90-a22b-aad4575b3ef9" providerId="ADAL" clId="{E007D48F-F65A-4DB5-8EE3-999BD313FCBD}" dt="2020-05-31T10:04:30.851" v="6113" actId="478"/>
          <ac:spMkLst>
            <pc:docMk/>
            <pc:sldMk cId="2201979355" sldId="357"/>
            <ac:spMk id="7" creationId="{C355B7E4-2BBE-460D-B102-3E1F48F76F85}"/>
          </ac:spMkLst>
        </pc:spChg>
        <pc:spChg chg="add del mod">
          <ac:chgData name="仁園 呂" userId="eef67f80-1e14-4c90-a22b-aad4575b3ef9" providerId="ADAL" clId="{E007D48F-F65A-4DB5-8EE3-999BD313FCBD}" dt="2020-05-31T10:04:28.876" v="6112" actId="478"/>
          <ac:spMkLst>
            <pc:docMk/>
            <pc:sldMk cId="2201979355" sldId="357"/>
            <ac:spMk id="8" creationId="{3EFB7B65-7B58-4BC1-90E0-F10C24BF9E23}"/>
          </ac:spMkLst>
        </pc:spChg>
        <pc:grpChg chg="mod">
          <ac:chgData name="仁園 呂" userId="eef67f80-1e14-4c90-a22b-aad4575b3ef9" providerId="ADAL" clId="{E007D48F-F65A-4DB5-8EE3-999BD313FCBD}" dt="2020-05-31T10:05:31.870" v="6116"/>
          <ac:grpSpMkLst>
            <pc:docMk/>
            <pc:sldMk cId="2201979355" sldId="357"/>
            <ac:grpSpMk id="11" creationId="{3ECD4A14-F09F-43AB-A48B-7D77275C4496}"/>
          </ac:grpSpMkLst>
        </pc:grpChg>
        <pc:grpChg chg="mod">
          <ac:chgData name="仁園 呂" userId="eef67f80-1e14-4c90-a22b-aad4575b3ef9" providerId="ADAL" clId="{E007D48F-F65A-4DB5-8EE3-999BD313FCBD}" dt="2020-05-31T10:05:38.328" v="6119"/>
          <ac:grpSpMkLst>
            <pc:docMk/>
            <pc:sldMk cId="2201979355" sldId="357"/>
            <ac:grpSpMk id="14" creationId="{892E8B2B-5D3A-4668-AFE1-0D7FBD9755FA}"/>
          </ac:grpSpMkLst>
        </pc:grpChg>
        <pc:grpChg chg="del mod">
          <ac:chgData name="仁園 呂" userId="eef67f80-1e14-4c90-a22b-aad4575b3ef9" providerId="ADAL" clId="{E007D48F-F65A-4DB5-8EE3-999BD313FCBD}" dt="2020-05-31T10:06:12.883" v="6143"/>
          <ac:grpSpMkLst>
            <pc:docMk/>
            <pc:sldMk cId="2201979355" sldId="357"/>
            <ac:grpSpMk id="21" creationId="{233D57AF-8056-4E43-9325-205E34675C08}"/>
          </ac:grpSpMkLst>
        </pc:grpChg>
        <pc:grpChg chg="del mod">
          <ac:chgData name="仁園 呂" userId="eef67f80-1e14-4c90-a22b-aad4575b3ef9" providerId="ADAL" clId="{E007D48F-F65A-4DB5-8EE3-999BD313FCBD}" dt="2020-05-31T10:06:22.457" v="6167"/>
          <ac:grpSpMkLst>
            <pc:docMk/>
            <pc:sldMk cId="2201979355" sldId="357"/>
            <ac:grpSpMk id="35" creationId="{9CEFE16A-FE12-4B89-B3DF-555D1C6F884B}"/>
          </ac:grpSpMkLst>
        </pc:grpChg>
        <pc:grpChg chg="del mod">
          <ac:chgData name="仁園 呂" userId="eef67f80-1e14-4c90-a22b-aad4575b3ef9" providerId="ADAL" clId="{E007D48F-F65A-4DB5-8EE3-999BD313FCBD}" dt="2020-05-31T10:06:24.950" v="6171"/>
          <ac:grpSpMkLst>
            <pc:docMk/>
            <pc:sldMk cId="2201979355" sldId="357"/>
            <ac:grpSpMk id="46" creationId="{4E4CAADB-B2B7-4749-A574-5836F0C547CC}"/>
          </ac:grpSpMkLst>
        </pc:grpChg>
        <pc:grpChg chg="del mod">
          <ac:chgData name="仁園 呂" userId="eef67f80-1e14-4c90-a22b-aad4575b3ef9" providerId="ADAL" clId="{E007D48F-F65A-4DB5-8EE3-999BD313FCBD}" dt="2020-05-31T10:06:30.252" v="6179"/>
          <ac:grpSpMkLst>
            <pc:docMk/>
            <pc:sldMk cId="2201979355" sldId="357"/>
            <ac:grpSpMk id="50" creationId="{EF550959-DF78-42EC-9096-615675DE1386}"/>
          </ac:grpSpMkLst>
        </pc:grpChg>
        <pc:grpChg chg="del mod">
          <ac:chgData name="仁園 呂" userId="eef67f80-1e14-4c90-a22b-aad4575b3ef9" providerId="ADAL" clId="{E007D48F-F65A-4DB5-8EE3-999BD313FCBD}" dt="2020-05-31T10:06:50.359" v="6184"/>
          <ac:grpSpMkLst>
            <pc:docMk/>
            <pc:sldMk cId="2201979355" sldId="357"/>
            <ac:grpSpMk id="58" creationId="{D4BD7306-7A0E-4138-9221-456F747AE772}"/>
          </ac:grpSpMkLst>
        </pc:grpChg>
        <pc:grpChg chg="del mod">
          <ac:chgData name="仁園 呂" userId="eef67f80-1e14-4c90-a22b-aad4575b3ef9" providerId="ADAL" clId="{E007D48F-F65A-4DB5-8EE3-999BD313FCBD}" dt="2020-05-31T10:06:50.359" v="6184"/>
          <ac:grpSpMkLst>
            <pc:docMk/>
            <pc:sldMk cId="2201979355" sldId="357"/>
            <ac:grpSpMk id="59" creationId="{2BCB9E89-DE4D-4A0F-8C76-996C885823DA}"/>
          </ac:grpSpMkLst>
        </pc:grpChg>
        <pc:grpChg chg="del mod">
          <ac:chgData name="仁園 呂" userId="eef67f80-1e14-4c90-a22b-aad4575b3ef9" providerId="ADAL" clId="{E007D48F-F65A-4DB5-8EE3-999BD313FCBD}" dt="2020-05-31T10:06:55.436" v="6187"/>
          <ac:grpSpMkLst>
            <pc:docMk/>
            <pc:sldMk cId="2201979355" sldId="357"/>
            <ac:grpSpMk id="64" creationId="{1FB3601D-7444-40DA-92E5-B0A0F7313613}"/>
          </ac:grpSpMkLst>
        </pc:grpChg>
        <pc:grpChg chg="mod">
          <ac:chgData name="仁園 呂" userId="eef67f80-1e14-4c90-a22b-aad4575b3ef9" providerId="ADAL" clId="{E007D48F-F65A-4DB5-8EE3-999BD313FCBD}" dt="2020-05-31T10:06:55.436" v="6187"/>
          <ac:grpSpMkLst>
            <pc:docMk/>
            <pc:sldMk cId="2201979355" sldId="357"/>
            <ac:grpSpMk id="67" creationId="{F30ABE8F-4524-4F8A-AEA3-6868050BAA5C}"/>
          </ac:grpSpMkLst>
        </pc:grpChg>
        <pc:grpChg chg="mod">
          <ac:chgData name="仁園 呂" userId="eef67f80-1e14-4c90-a22b-aad4575b3ef9" providerId="ADAL" clId="{E007D48F-F65A-4DB5-8EE3-999BD313FCBD}" dt="2020-05-31T10:07:03.942" v="6193"/>
          <ac:grpSpMkLst>
            <pc:docMk/>
            <pc:sldMk cId="2201979355" sldId="357"/>
            <ac:grpSpMk id="73" creationId="{F6B4A239-7256-4ECB-A831-B572CD2E4458}"/>
          </ac:grpSpMkLst>
        </pc:grpChg>
        <pc:grpChg chg="mod">
          <ac:chgData name="仁園 呂" userId="eef67f80-1e14-4c90-a22b-aad4575b3ef9" providerId="ADAL" clId="{E007D48F-F65A-4DB5-8EE3-999BD313FCBD}" dt="2020-05-31T10:07:22.106" v="6198"/>
          <ac:grpSpMkLst>
            <pc:docMk/>
            <pc:sldMk cId="2201979355" sldId="357"/>
            <ac:grpSpMk id="78" creationId="{8FECA86F-C9DF-4FCF-B6E0-353D7EE9D528}"/>
          </ac:grpSpMkLst>
        </pc:grpChg>
        <pc:grpChg chg="del mod">
          <ac:chgData name="仁園 呂" userId="eef67f80-1e14-4c90-a22b-aad4575b3ef9" providerId="ADAL" clId="{E007D48F-F65A-4DB5-8EE3-999BD313FCBD}" dt="2020-05-31T10:07:32.670" v="6210"/>
          <ac:grpSpMkLst>
            <pc:docMk/>
            <pc:sldMk cId="2201979355" sldId="357"/>
            <ac:grpSpMk id="85" creationId="{B407557B-2950-40C9-A1CA-0222A160ACDD}"/>
          </ac:grpSpMkLst>
        </pc:grpChg>
        <pc:grpChg chg="mod">
          <ac:chgData name="仁園 呂" userId="eef67f80-1e14-4c90-a22b-aad4575b3ef9" providerId="ADAL" clId="{E007D48F-F65A-4DB5-8EE3-999BD313FCBD}" dt="2020-05-31T10:07:32.670" v="6210"/>
          <ac:grpSpMkLst>
            <pc:docMk/>
            <pc:sldMk cId="2201979355" sldId="357"/>
            <ac:grpSpMk id="90" creationId="{A1086DFC-A011-4E21-A772-F6522A759104}"/>
          </ac:grpSpMkLst>
        </pc:grpChg>
        <pc:grpChg chg="del mod">
          <ac:chgData name="仁園 呂" userId="eef67f80-1e14-4c90-a22b-aad4575b3ef9" providerId="ADAL" clId="{E007D48F-F65A-4DB5-8EE3-999BD313FCBD}" dt="2020-05-31T10:07:43.970" v="6224"/>
          <ac:grpSpMkLst>
            <pc:docMk/>
            <pc:sldMk cId="2201979355" sldId="357"/>
            <ac:grpSpMk id="100" creationId="{00A78189-4511-4C57-8F88-5018FB04B41C}"/>
          </ac:grpSpMkLst>
        </pc:grpChg>
        <pc:grpChg chg="del mod">
          <ac:chgData name="仁園 呂" userId="eef67f80-1e14-4c90-a22b-aad4575b3ef9" providerId="ADAL" clId="{E007D48F-F65A-4DB5-8EE3-999BD313FCBD}" dt="2020-05-31T10:07:46.690" v="6229"/>
          <ac:grpSpMkLst>
            <pc:docMk/>
            <pc:sldMk cId="2201979355" sldId="357"/>
            <ac:grpSpMk id="104" creationId="{AB74ABAD-0F7C-4BE3-9D73-1BE39EB73807}"/>
          </ac:grpSpMkLst>
        </pc:grpChg>
        <pc:grpChg chg="mod">
          <ac:chgData name="仁園 呂" userId="eef67f80-1e14-4c90-a22b-aad4575b3ef9" providerId="ADAL" clId="{E007D48F-F65A-4DB5-8EE3-999BD313FCBD}" dt="2020-05-31T10:07:49.603" v="6232"/>
          <ac:grpSpMkLst>
            <pc:docMk/>
            <pc:sldMk cId="2201979355" sldId="357"/>
            <ac:grpSpMk id="109" creationId="{7471A008-0A47-4EF6-96B4-B6ECC9739FCC}"/>
          </ac:grpSpMkLst>
        </pc:grpChg>
        <pc:grpChg chg="mod">
          <ac:chgData name="仁園 呂" userId="eef67f80-1e14-4c90-a22b-aad4575b3ef9" providerId="ADAL" clId="{E007D48F-F65A-4DB5-8EE3-999BD313FCBD}" dt="2020-05-31T10:07:57.658" v="6244"/>
          <ac:grpSpMkLst>
            <pc:docMk/>
            <pc:sldMk cId="2201979355" sldId="357"/>
            <ac:grpSpMk id="121" creationId="{6E1707A7-3D03-4322-BB79-5C9B624B2CE9}"/>
          </ac:grpSpMkLst>
        </pc:grpChg>
        <pc:grpChg chg="del mod">
          <ac:chgData name="仁園 呂" userId="eef67f80-1e14-4c90-a22b-aad4575b3ef9" providerId="ADAL" clId="{E007D48F-F65A-4DB5-8EE3-999BD313FCBD}" dt="2020-05-31T10:08:15.984" v="6264"/>
          <ac:grpSpMkLst>
            <pc:docMk/>
            <pc:sldMk cId="2201979355" sldId="357"/>
            <ac:grpSpMk id="128" creationId="{FAFDC04B-A1F3-4E22-8993-6E137A9B500E}"/>
          </ac:grpSpMkLst>
        </pc:grpChg>
        <pc:grpChg chg="del mod">
          <ac:chgData name="仁園 呂" userId="eef67f80-1e14-4c90-a22b-aad4575b3ef9" providerId="ADAL" clId="{E007D48F-F65A-4DB5-8EE3-999BD313FCBD}" dt="2020-05-31T10:08:23.453" v="6271"/>
          <ac:grpSpMkLst>
            <pc:docMk/>
            <pc:sldMk cId="2201979355" sldId="357"/>
            <ac:grpSpMk id="137" creationId="{D1E139EE-8DB7-4694-AE49-B3F791E543C3}"/>
          </ac:grpSpMkLst>
        </pc:grpChg>
        <pc:grpChg chg="mod">
          <ac:chgData name="仁園 呂" userId="eef67f80-1e14-4c90-a22b-aad4575b3ef9" providerId="ADAL" clId="{E007D48F-F65A-4DB5-8EE3-999BD313FCBD}" dt="2020-05-31T10:08:23.453" v="6271"/>
          <ac:grpSpMkLst>
            <pc:docMk/>
            <pc:sldMk cId="2201979355" sldId="357"/>
            <ac:grpSpMk id="140" creationId="{47EB6F51-C6DC-4C67-82DE-55A21B428A65}"/>
          </ac:grpSpMkLst>
        </pc:grpChg>
        <pc:grpChg chg="del mod">
          <ac:chgData name="仁園 呂" userId="eef67f80-1e14-4c90-a22b-aad4575b3ef9" providerId="ADAL" clId="{E007D48F-F65A-4DB5-8EE3-999BD313FCBD}" dt="2020-05-31T10:08:30.703" v="6281"/>
          <ac:grpSpMkLst>
            <pc:docMk/>
            <pc:sldMk cId="2201979355" sldId="357"/>
            <ac:grpSpMk id="145" creationId="{4C497A53-B126-41E0-A086-744B253C1C4E}"/>
          </ac:grpSpMkLst>
        </pc:grpChg>
        <pc:grpChg chg="mod">
          <ac:chgData name="仁園 呂" userId="eef67f80-1e14-4c90-a22b-aad4575b3ef9" providerId="ADAL" clId="{E007D48F-F65A-4DB5-8EE3-999BD313FCBD}" dt="2020-05-31T10:08:28.250" v="6276"/>
          <ac:grpSpMkLst>
            <pc:docMk/>
            <pc:sldMk cId="2201979355" sldId="357"/>
            <ac:grpSpMk id="146" creationId="{C88641CF-1C17-402C-9B68-876E11E87D14}"/>
          </ac:grpSpMkLst>
        </pc:grpChg>
        <pc:grpChg chg="del mod">
          <ac:chgData name="仁園 呂" userId="eef67f80-1e14-4c90-a22b-aad4575b3ef9" providerId="ADAL" clId="{E007D48F-F65A-4DB5-8EE3-999BD313FCBD}" dt="2020-05-31T10:08:33.859" v="6286"/>
          <ac:grpSpMkLst>
            <pc:docMk/>
            <pc:sldMk cId="2201979355" sldId="357"/>
            <ac:grpSpMk id="151" creationId="{94DB2AD6-4B49-4278-A209-E07B1DD04B47}"/>
          </ac:grpSpMkLst>
        </pc:grpChg>
        <pc:grpChg chg="mod">
          <ac:chgData name="仁園 呂" userId="eef67f80-1e14-4c90-a22b-aad4575b3ef9" providerId="ADAL" clId="{E007D48F-F65A-4DB5-8EE3-999BD313FCBD}" dt="2020-05-31T10:08:33.859" v="6286"/>
          <ac:grpSpMkLst>
            <pc:docMk/>
            <pc:sldMk cId="2201979355" sldId="357"/>
            <ac:grpSpMk id="156" creationId="{4C61755D-2A2A-4DC4-B1EE-ADF10F5A6C66}"/>
          </ac:grpSpMkLst>
        </pc:grpChg>
        <pc:grpChg chg="mod">
          <ac:chgData name="仁園 呂" userId="eef67f80-1e14-4c90-a22b-aad4575b3ef9" providerId="ADAL" clId="{E007D48F-F65A-4DB5-8EE3-999BD313FCBD}" dt="2020-05-31T10:08:53.609" v="6302"/>
          <ac:grpSpMkLst>
            <pc:docMk/>
            <pc:sldMk cId="2201979355" sldId="357"/>
            <ac:grpSpMk id="172" creationId="{D93461B0-4C17-4A81-B52E-E235ED9602DC}"/>
          </ac:grpSpMkLst>
        </pc:grpChg>
        <pc:grpChg chg="mod">
          <ac:chgData name="仁園 呂" userId="eef67f80-1e14-4c90-a22b-aad4575b3ef9" providerId="ADAL" clId="{E007D48F-F65A-4DB5-8EE3-999BD313FCBD}" dt="2020-05-31T10:08:53.609" v="6302"/>
          <ac:grpSpMkLst>
            <pc:docMk/>
            <pc:sldMk cId="2201979355" sldId="357"/>
            <ac:grpSpMk id="173" creationId="{5E1261AB-FE02-4041-BDCE-676945CEA5E9}"/>
          </ac:grpSpMkLst>
        </pc:grpChg>
        <pc:grpChg chg="mod">
          <ac:chgData name="仁園 呂" userId="eef67f80-1e14-4c90-a22b-aad4575b3ef9" providerId="ADAL" clId="{E007D48F-F65A-4DB5-8EE3-999BD313FCBD}" dt="2020-05-31T10:08:59.812" v="6309"/>
          <ac:grpSpMkLst>
            <pc:docMk/>
            <pc:sldMk cId="2201979355" sldId="357"/>
            <ac:grpSpMk id="180" creationId="{658708F3-DA25-43BD-9869-688A8207590A}"/>
          </ac:grpSpMkLst>
        </pc:grpChg>
        <pc:grpChg chg="del mod">
          <ac:chgData name="仁園 呂" userId="eef67f80-1e14-4c90-a22b-aad4575b3ef9" providerId="ADAL" clId="{E007D48F-F65A-4DB5-8EE3-999BD313FCBD}" dt="2020-05-31T10:09:07.998" v="6315"/>
          <ac:grpSpMkLst>
            <pc:docMk/>
            <pc:sldMk cId="2201979355" sldId="357"/>
            <ac:grpSpMk id="183" creationId="{6E90F4C4-EE0E-4FF5-B9FE-A102D555B6D1}"/>
          </ac:grpSpMkLst>
        </pc:grpChg>
        <pc:grpChg chg="del mod">
          <ac:chgData name="仁園 呂" userId="eef67f80-1e14-4c90-a22b-aad4575b3ef9" providerId="ADAL" clId="{E007D48F-F65A-4DB5-8EE3-999BD313FCBD}" dt="2020-05-31T10:09:13.438" v="6325"/>
          <ac:grpSpMkLst>
            <pc:docMk/>
            <pc:sldMk cId="2201979355" sldId="357"/>
            <ac:grpSpMk id="186" creationId="{564DC017-9062-4DB0-B4CC-F5EFD6FAA9F7}"/>
          </ac:grpSpMkLst>
        </pc:grpChg>
        <pc:grpChg chg="del mod">
          <ac:chgData name="仁園 呂" userId="eef67f80-1e14-4c90-a22b-aad4575b3ef9" providerId="ADAL" clId="{E007D48F-F65A-4DB5-8EE3-999BD313FCBD}" dt="2020-05-31T10:09:14.577" v="6327"/>
          <ac:grpSpMkLst>
            <pc:docMk/>
            <pc:sldMk cId="2201979355" sldId="357"/>
            <ac:grpSpMk id="196" creationId="{EAA1F2D8-5B4E-4272-8A92-38BFDF33EA35}"/>
          </ac:grpSpMkLst>
        </pc:grpChg>
        <pc:grpChg chg="del mod">
          <ac:chgData name="仁園 呂" userId="eef67f80-1e14-4c90-a22b-aad4575b3ef9" providerId="ADAL" clId="{E007D48F-F65A-4DB5-8EE3-999BD313FCBD}" dt="2020-05-31T10:09:15.991" v="6329"/>
          <ac:grpSpMkLst>
            <pc:docMk/>
            <pc:sldMk cId="2201979355" sldId="357"/>
            <ac:grpSpMk id="198" creationId="{3BE6DEF9-EDDE-4249-A394-9D59EADFBBAC}"/>
          </ac:grpSpMkLst>
        </pc:grpChg>
        <pc:grpChg chg="mod">
          <ac:chgData name="仁園 呂" userId="eef67f80-1e14-4c90-a22b-aad4575b3ef9" providerId="ADAL" clId="{E007D48F-F65A-4DB5-8EE3-999BD313FCBD}" dt="2020-05-31T10:09:15.991" v="6329"/>
          <ac:grpSpMkLst>
            <pc:docMk/>
            <pc:sldMk cId="2201979355" sldId="357"/>
            <ac:grpSpMk id="200" creationId="{5B2988C6-FF58-42BC-8F3D-9129616983C4}"/>
          </ac:grpSpMkLst>
        </pc:grpChg>
        <pc:grpChg chg="del mod">
          <ac:chgData name="仁園 呂" userId="eef67f80-1e14-4c90-a22b-aad4575b3ef9" providerId="ADAL" clId="{E007D48F-F65A-4DB5-8EE3-999BD313FCBD}" dt="2020-05-31T10:09:35.448" v="6345"/>
          <ac:grpSpMkLst>
            <pc:docMk/>
            <pc:sldMk cId="2201979355" sldId="357"/>
            <ac:grpSpMk id="214" creationId="{ADE4495C-2B52-4A85-A3A2-B2436202C4D5}"/>
          </ac:grpSpMkLst>
        </pc:grpChg>
        <pc:grpChg chg="del mod">
          <ac:chgData name="仁園 呂" userId="eef67f80-1e14-4c90-a22b-aad4575b3ef9" providerId="ADAL" clId="{E007D48F-F65A-4DB5-8EE3-999BD313FCBD}" dt="2020-05-31T10:09:35.448" v="6345"/>
          <ac:grpSpMkLst>
            <pc:docMk/>
            <pc:sldMk cId="2201979355" sldId="357"/>
            <ac:grpSpMk id="215" creationId="{E683C8C3-A480-4119-80C9-F8423776F04A}"/>
          </ac:grpSpMkLst>
        </pc:grpChg>
        <pc:grpChg chg="mod">
          <ac:chgData name="仁園 呂" userId="eef67f80-1e14-4c90-a22b-aad4575b3ef9" providerId="ADAL" clId="{E007D48F-F65A-4DB5-8EE3-999BD313FCBD}" dt="2020-05-31T10:09:32.596" v="6343"/>
          <ac:grpSpMkLst>
            <pc:docMk/>
            <pc:sldMk cId="2201979355" sldId="357"/>
            <ac:grpSpMk id="216" creationId="{A8066211-CE7A-4982-8537-499B9A5891A2}"/>
          </ac:grpSpMkLst>
        </pc:grpChg>
        <pc:grpChg chg="del mod">
          <ac:chgData name="仁園 呂" userId="eef67f80-1e14-4c90-a22b-aad4575b3ef9" providerId="ADAL" clId="{E007D48F-F65A-4DB5-8EE3-999BD313FCBD}" dt="2020-05-31T10:09:38.238" v="6347"/>
          <ac:grpSpMkLst>
            <pc:docMk/>
            <pc:sldMk cId="2201979355" sldId="357"/>
            <ac:grpSpMk id="218" creationId="{540D3E70-DA88-4A7C-A553-092982B58B9A}"/>
          </ac:grpSpMkLst>
        </pc:grpChg>
        <pc:grpChg chg="del mod">
          <ac:chgData name="仁園 呂" userId="eef67f80-1e14-4c90-a22b-aad4575b3ef9" providerId="ADAL" clId="{E007D48F-F65A-4DB5-8EE3-999BD313FCBD}" dt="2020-05-31T10:09:44.647" v="6357"/>
          <ac:grpSpMkLst>
            <pc:docMk/>
            <pc:sldMk cId="2201979355" sldId="357"/>
            <ac:grpSpMk id="220" creationId="{10E6E528-05F0-447D-8C2C-A8B0533A34E7}"/>
          </ac:grpSpMkLst>
        </pc:grpChg>
        <pc:grpChg chg="mod">
          <ac:chgData name="仁園 呂" userId="eef67f80-1e14-4c90-a22b-aad4575b3ef9" providerId="ADAL" clId="{E007D48F-F65A-4DB5-8EE3-999BD313FCBD}" dt="2020-05-31T10:09:44.647" v="6357"/>
          <ac:grpSpMkLst>
            <pc:docMk/>
            <pc:sldMk cId="2201979355" sldId="357"/>
            <ac:grpSpMk id="230" creationId="{DCBB0F35-D686-4E28-92EF-FD7DFA79D5EB}"/>
          </ac:grpSpMkLst>
        </pc:grpChg>
        <pc:grpChg chg="mod">
          <ac:chgData name="仁園 呂" userId="eef67f80-1e14-4c90-a22b-aad4575b3ef9" providerId="ADAL" clId="{E007D48F-F65A-4DB5-8EE3-999BD313FCBD}" dt="2020-05-31T10:10:20.763" v="6381"/>
          <ac:grpSpMkLst>
            <pc:docMk/>
            <pc:sldMk cId="2201979355" sldId="357"/>
            <ac:grpSpMk id="244" creationId="{9F6BD471-0BEC-4708-ADF1-F1BC543EC06A}"/>
          </ac:grpSpMkLst>
        </pc:grpChg>
        <pc:grpChg chg="del mod">
          <ac:chgData name="仁園 呂" userId="eef67f80-1e14-4c90-a22b-aad4575b3ef9" providerId="ADAL" clId="{E007D48F-F65A-4DB5-8EE3-999BD313FCBD}" dt="2020-05-31T10:10:27.953" v="6390"/>
          <ac:grpSpMkLst>
            <pc:docMk/>
            <pc:sldMk cId="2201979355" sldId="357"/>
            <ac:grpSpMk id="248" creationId="{304D1156-C029-49A3-8FD5-FC33F769BC15}"/>
          </ac:grpSpMkLst>
        </pc:grpChg>
        <pc:grpChg chg="mod">
          <ac:chgData name="仁園 呂" userId="eef67f80-1e14-4c90-a22b-aad4575b3ef9" providerId="ADAL" clId="{E007D48F-F65A-4DB5-8EE3-999BD313FCBD}" dt="2020-05-31T10:10:27.953" v="6390"/>
          <ac:grpSpMkLst>
            <pc:docMk/>
            <pc:sldMk cId="2201979355" sldId="357"/>
            <ac:grpSpMk id="253" creationId="{917CCEC0-52BF-49BA-B5B4-1354A737F9D8}"/>
          </ac:grpSpMkLst>
        </pc:grpChg>
        <pc:grpChg chg="del mod">
          <ac:chgData name="仁園 呂" userId="eef67f80-1e14-4c90-a22b-aad4575b3ef9" providerId="ADAL" clId="{E007D48F-F65A-4DB5-8EE3-999BD313FCBD}" dt="2020-05-31T10:10:39.402" v="6411"/>
          <ac:grpSpMkLst>
            <pc:docMk/>
            <pc:sldMk cId="2201979355" sldId="357"/>
            <ac:grpSpMk id="262" creationId="{C0564C18-9D61-4FB1-A8F8-427FB2AB57C3}"/>
          </ac:grpSpMkLst>
        </pc:grpChg>
        <pc:grpChg chg="mod">
          <ac:chgData name="仁園 呂" userId="eef67f80-1e14-4c90-a22b-aad4575b3ef9" providerId="ADAL" clId="{E007D48F-F65A-4DB5-8EE3-999BD313FCBD}" dt="2020-05-31T10:10:32.415" v="6399"/>
          <ac:grpSpMkLst>
            <pc:docMk/>
            <pc:sldMk cId="2201979355" sldId="357"/>
            <ac:grpSpMk id="263" creationId="{B5B4213C-4947-47E3-9955-173D37159303}"/>
          </ac:grpSpMkLst>
        </pc:grpChg>
        <pc:grpChg chg="mod">
          <ac:chgData name="仁園 呂" userId="eef67f80-1e14-4c90-a22b-aad4575b3ef9" providerId="ADAL" clId="{E007D48F-F65A-4DB5-8EE3-999BD313FCBD}" dt="2020-05-31T10:10:39.402" v="6411"/>
          <ac:grpSpMkLst>
            <pc:docMk/>
            <pc:sldMk cId="2201979355" sldId="357"/>
            <ac:grpSpMk id="275" creationId="{195F9A7D-DBE4-4025-BDDC-4983E12F96D4}"/>
          </ac:grpSpMkLst>
        </pc:grpChg>
        <pc:grpChg chg="mod">
          <ac:chgData name="仁園 呂" userId="eef67f80-1e14-4c90-a22b-aad4575b3ef9" providerId="ADAL" clId="{E007D48F-F65A-4DB5-8EE3-999BD313FCBD}" dt="2020-05-31T10:10:50.410" v="6415"/>
          <ac:grpSpMkLst>
            <pc:docMk/>
            <pc:sldMk cId="2201979355" sldId="357"/>
            <ac:grpSpMk id="279" creationId="{4B9DAFE0-23C5-4C19-B566-C0F005B3EF3D}"/>
          </ac:grpSpMkLst>
        </pc:grpChg>
        <pc:grpChg chg="mod">
          <ac:chgData name="仁園 呂" userId="eef67f80-1e14-4c90-a22b-aad4575b3ef9" providerId="ADAL" clId="{E007D48F-F65A-4DB5-8EE3-999BD313FCBD}" dt="2020-05-31T10:11:05.357" v="6422"/>
          <ac:grpSpMkLst>
            <pc:docMk/>
            <pc:sldMk cId="2201979355" sldId="357"/>
            <ac:grpSpMk id="286" creationId="{BE6FC424-7494-4ABB-B04B-07F26A360D4F}"/>
          </ac:grpSpMkLst>
        </pc:grpChg>
        <pc:grpChg chg="del mod">
          <ac:chgData name="仁園 呂" userId="eef67f80-1e14-4c90-a22b-aad4575b3ef9" providerId="ADAL" clId="{E007D48F-F65A-4DB5-8EE3-999BD313FCBD}" dt="2020-05-31T10:11:46.945" v="6464"/>
          <ac:grpSpMkLst>
            <pc:docMk/>
            <pc:sldMk cId="2201979355" sldId="357"/>
            <ac:grpSpMk id="291" creationId="{2FD778F0-326A-42A8-BEBE-8339F493D08C}"/>
          </ac:grpSpMkLst>
        </pc:grpChg>
        <pc:grpChg chg="mod">
          <ac:chgData name="仁園 呂" userId="eef67f80-1e14-4c90-a22b-aad4575b3ef9" providerId="ADAL" clId="{E007D48F-F65A-4DB5-8EE3-999BD313FCBD}" dt="2020-05-31T10:11:09.081" v="6427"/>
          <ac:grpSpMkLst>
            <pc:docMk/>
            <pc:sldMk cId="2201979355" sldId="357"/>
            <ac:grpSpMk id="292" creationId="{174D77B0-8C23-4FF3-BA7D-24101CF4FC45}"/>
          </ac:grpSpMkLst>
        </pc:grpChg>
        <pc:grpChg chg="del mod">
          <ac:chgData name="仁園 呂" userId="eef67f80-1e14-4c90-a22b-aad4575b3ef9" providerId="ADAL" clId="{E007D48F-F65A-4DB5-8EE3-999BD313FCBD}" dt="2020-05-31T10:11:17.303" v="6440"/>
          <ac:grpSpMkLst>
            <pc:docMk/>
            <pc:sldMk cId="2201979355" sldId="357"/>
            <ac:grpSpMk id="301" creationId="{FC8E587A-1C3B-4583-A83B-52EB8CE18B6E}"/>
          </ac:grpSpMkLst>
        </pc:grpChg>
        <pc:grpChg chg="mod">
          <ac:chgData name="仁園 呂" userId="eef67f80-1e14-4c90-a22b-aad4575b3ef9" providerId="ADAL" clId="{E007D48F-F65A-4DB5-8EE3-999BD313FCBD}" dt="2020-05-31T10:11:17.303" v="6440"/>
          <ac:grpSpMkLst>
            <pc:docMk/>
            <pc:sldMk cId="2201979355" sldId="357"/>
            <ac:grpSpMk id="305" creationId="{CC1BAD14-4F81-41EC-BD30-303EB9A355F5}"/>
          </ac:grpSpMkLst>
        </pc:grpChg>
        <pc:grpChg chg="mod">
          <ac:chgData name="仁園 呂" userId="eef67f80-1e14-4c90-a22b-aad4575b3ef9" providerId="ADAL" clId="{E007D48F-F65A-4DB5-8EE3-999BD313FCBD}" dt="2020-05-31T10:11:33.331" v="6452"/>
          <ac:grpSpMkLst>
            <pc:docMk/>
            <pc:sldMk cId="2201979355" sldId="357"/>
            <ac:grpSpMk id="317" creationId="{203C14FC-F18D-473F-AF5E-149870E37E11}"/>
          </ac:grpSpMkLst>
        </pc:grpChg>
        <pc:grpChg chg="del mod">
          <ac:chgData name="仁園 呂" userId="eef67f80-1e14-4c90-a22b-aad4575b3ef9" providerId="ADAL" clId="{E007D48F-F65A-4DB5-8EE3-999BD313FCBD}" dt="2020-05-31T10:11:46.945" v="6464"/>
          <ac:grpSpMkLst>
            <pc:docMk/>
            <pc:sldMk cId="2201979355" sldId="357"/>
            <ac:grpSpMk id="322" creationId="{83D6B807-097C-4954-B95F-02E7D2EBFD38}"/>
          </ac:grpSpMkLst>
        </pc:grpChg>
        <pc:grpChg chg="mod">
          <ac:chgData name="仁園 呂" userId="eef67f80-1e14-4c90-a22b-aad4575b3ef9" providerId="ADAL" clId="{E007D48F-F65A-4DB5-8EE3-999BD313FCBD}" dt="2020-05-31T10:11:46.945" v="6464"/>
          <ac:grpSpMkLst>
            <pc:docMk/>
            <pc:sldMk cId="2201979355" sldId="357"/>
            <ac:grpSpMk id="329" creationId="{BF5420A6-D422-4F96-887D-F31300966E8F}"/>
          </ac:grpSpMkLst>
        </pc:grpChg>
        <pc:grpChg chg="del mod">
          <ac:chgData name="仁園 呂" userId="eef67f80-1e14-4c90-a22b-aad4575b3ef9" providerId="ADAL" clId="{E007D48F-F65A-4DB5-8EE3-999BD313FCBD}" dt="2020-05-31T10:11:53.917" v="6475"/>
          <ac:grpSpMkLst>
            <pc:docMk/>
            <pc:sldMk cId="2201979355" sldId="357"/>
            <ac:grpSpMk id="332" creationId="{B2FC4D6C-E7E0-4E2C-AD4D-A3CE37A1DB41}"/>
          </ac:grpSpMkLst>
        </pc:grpChg>
        <pc:grpChg chg="mod">
          <ac:chgData name="仁園 呂" userId="eef67f80-1e14-4c90-a22b-aad4575b3ef9" providerId="ADAL" clId="{E007D48F-F65A-4DB5-8EE3-999BD313FCBD}" dt="2020-05-31T10:11:53.917" v="6475"/>
          <ac:grpSpMkLst>
            <pc:docMk/>
            <pc:sldMk cId="2201979355" sldId="357"/>
            <ac:grpSpMk id="340" creationId="{9DE238A7-A060-4FCD-B762-8D596D808D6D}"/>
          </ac:grpSpMkLst>
        </pc:grpChg>
        <pc:inkChg chg="add mod">
          <ac:chgData name="仁園 呂" userId="eef67f80-1e14-4c90-a22b-aad4575b3ef9" providerId="ADAL" clId="{E007D48F-F65A-4DB5-8EE3-999BD313FCBD}" dt="2020-05-31T10:05:31.870" v="6116"/>
          <ac:inkMkLst>
            <pc:docMk/>
            <pc:sldMk cId="2201979355" sldId="357"/>
            <ac:inkMk id="9" creationId="{FE4D2817-59CF-4763-AE41-5CC234042528}"/>
          </ac:inkMkLst>
        </pc:inkChg>
        <pc:inkChg chg="add mod">
          <ac:chgData name="仁園 呂" userId="eef67f80-1e14-4c90-a22b-aad4575b3ef9" providerId="ADAL" clId="{E007D48F-F65A-4DB5-8EE3-999BD313FCBD}" dt="2020-05-31T10:05:31.870" v="6116"/>
          <ac:inkMkLst>
            <pc:docMk/>
            <pc:sldMk cId="2201979355" sldId="357"/>
            <ac:inkMk id="10" creationId="{CFC466EA-A75D-4073-B64F-E3A44968EE9A}"/>
          </ac:inkMkLst>
        </pc:inkChg>
        <pc:inkChg chg="add mod">
          <ac:chgData name="仁園 呂" userId="eef67f80-1e14-4c90-a22b-aad4575b3ef9" providerId="ADAL" clId="{E007D48F-F65A-4DB5-8EE3-999BD313FCBD}" dt="2020-05-31T10:05:38.328" v="6119"/>
          <ac:inkMkLst>
            <pc:docMk/>
            <pc:sldMk cId="2201979355" sldId="357"/>
            <ac:inkMk id="12" creationId="{AFDB61A1-3FEA-4DD3-AC9B-C639F47F0944}"/>
          </ac:inkMkLst>
        </pc:inkChg>
        <pc:inkChg chg="add mod">
          <ac:chgData name="仁園 呂" userId="eef67f80-1e14-4c90-a22b-aad4575b3ef9" providerId="ADAL" clId="{E007D48F-F65A-4DB5-8EE3-999BD313FCBD}" dt="2020-05-31T10:05:38.328" v="6119"/>
          <ac:inkMkLst>
            <pc:docMk/>
            <pc:sldMk cId="2201979355" sldId="357"/>
            <ac:inkMk id="13" creationId="{FF9DA827-DD61-4C1C-ADB1-26FBBECC3522}"/>
          </ac:inkMkLst>
        </pc:inkChg>
        <pc:inkChg chg="add del">
          <ac:chgData name="仁園 呂" userId="eef67f80-1e14-4c90-a22b-aad4575b3ef9" providerId="ADAL" clId="{E007D48F-F65A-4DB5-8EE3-999BD313FCBD}" dt="2020-05-31T10:05:47.556" v="6121"/>
          <ac:inkMkLst>
            <pc:docMk/>
            <pc:sldMk cId="2201979355" sldId="357"/>
            <ac:inkMk id="15" creationId="{FEB16349-7B34-491E-AA65-B76C137CD7E7}"/>
          </ac:inkMkLst>
        </pc:inkChg>
        <pc:inkChg chg="add del">
          <ac:chgData name="仁園 呂" userId="eef67f80-1e14-4c90-a22b-aad4575b3ef9" providerId="ADAL" clId="{E007D48F-F65A-4DB5-8EE3-999BD313FCBD}" dt="2020-05-31T10:05:50.038" v="6123"/>
          <ac:inkMkLst>
            <pc:docMk/>
            <pc:sldMk cId="2201979355" sldId="357"/>
            <ac:inkMk id="16" creationId="{BC69B0D1-CC91-4FA0-A90F-9F01DBC1E217}"/>
          </ac:inkMkLst>
        </pc:inkChg>
        <pc:inkChg chg="add">
          <ac:chgData name="仁園 呂" userId="eef67f80-1e14-4c90-a22b-aad4575b3ef9" providerId="ADAL" clId="{E007D48F-F65A-4DB5-8EE3-999BD313FCBD}" dt="2020-05-31T10:05:51.281" v="6124" actId="9405"/>
          <ac:inkMkLst>
            <pc:docMk/>
            <pc:sldMk cId="2201979355" sldId="357"/>
            <ac:inkMk id="17" creationId="{9A5F9177-4D0F-4C55-897C-0E2CF2157FF6}"/>
          </ac:inkMkLst>
        </pc:inkChg>
        <pc:inkChg chg="add del mod">
          <ac:chgData name="仁園 呂" userId="eef67f80-1e14-4c90-a22b-aad4575b3ef9" providerId="ADAL" clId="{E007D48F-F65A-4DB5-8EE3-999BD313FCBD}" dt="2020-05-31T10:06:12.884" v="6148"/>
          <ac:inkMkLst>
            <pc:docMk/>
            <pc:sldMk cId="2201979355" sldId="357"/>
            <ac:inkMk id="18" creationId="{D12B20ED-4F32-4952-B749-64F863C66854}"/>
          </ac:inkMkLst>
        </pc:inkChg>
        <pc:inkChg chg="add del mod">
          <ac:chgData name="仁園 呂" userId="eef67f80-1e14-4c90-a22b-aad4575b3ef9" providerId="ADAL" clId="{E007D48F-F65A-4DB5-8EE3-999BD313FCBD}" dt="2020-05-31T10:06:12.883" v="6143"/>
          <ac:inkMkLst>
            <pc:docMk/>
            <pc:sldMk cId="2201979355" sldId="357"/>
            <ac:inkMk id="19" creationId="{F859761B-ED2D-4ECB-8835-3841CF46A078}"/>
          </ac:inkMkLst>
        </pc:inkChg>
        <pc:inkChg chg="add del mod">
          <ac:chgData name="仁園 呂" userId="eef67f80-1e14-4c90-a22b-aad4575b3ef9" providerId="ADAL" clId="{E007D48F-F65A-4DB5-8EE3-999BD313FCBD}" dt="2020-05-31T10:06:12.883" v="6141"/>
          <ac:inkMkLst>
            <pc:docMk/>
            <pc:sldMk cId="2201979355" sldId="357"/>
            <ac:inkMk id="20" creationId="{B7A2CF71-177E-4F40-B961-2AD8C5F2F526}"/>
          </ac:inkMkLst>
        </pc:inkChg>
        <pc:inkChg chg="add del">
          <ac:chgData name="仁園 呂" userId="eef67f80-1e14-4c90-a22b-aad4575b3ef9" providerId="ADAL" clId="{E007D48F-F65A-4DB5-8EE3-999BD313FCBD}" dt="2020-05-31T10:06:12.886" v="6153"/>
          <ac:inkMkLst>
            <pc:docMk/>
            <pc:sldMk cId="2201979355" sldId="357"/>
            <ac:inkMk id="22" creationId="{A941A56C-D1C3-428D-9DFC-40A912F5018C}"/>
          </ac:inkMkLst>
        </pc:inkChg>
        <pc:inkChg chg="add del">
          <ac:chgData name="仁園 呂" userId="eef67f80-1e14-4c90-a22b-aad4575b3ef9" providerId="ADAL" clId="{E007D48F-F65A-4DB5-8EE3-999BD313FCBD}" dt="2020-05-31T10:06:12.883" v="6140"/>
          <ac:inkMkLst>
            <pc:docMk/>
            <pc:sldMk cId="2201979355" sldId="357"/>
            <ac:inkMk id="23" creationId="{B2AA5A91-9B03-434A-A089-A91C0D758D4E}"/>
          </ac:inkMkLst>
        </pc:inkChg>
        <pc:inkChg chg="add del">
          <ac:chgData name="仁園 呂" userId="eef67f80-1e14-4c90-a22b-aad4575b3ef9" providerId="ADAL" clId="{E007D48F-F65A-4DB5-8EE3-999BD313FCBD}" dt="2020-05-31T10:06:12.885" v="6150"/>
          <ac:inkMkLst>
            <pc:docMk/>
            <pc:sldMk cId="2201979355" sldId="357"/>
            <ac:inkMk id="24" creationId="{F4079DEF-1461-4059-BADD-E6039A6DED8D}"/>
          </ac:inkMkLst>
        </pc:inkChg>
        <pc:inkChg chg="add del">
          <ac:chgData name="仁園 呂" userId="eef67f80-1e14-4c90-a22b-aad4575b3ef9" providerId="ADAL" clId="{E007D48F-F65A-4DB5-8EE3-999BD313FCBD}" dt="2020-05-31T10:06:12.883" v="6144"/>
          <ac:inkMkLst>
            <pc:docMk/>
            <pc:sldMk cId="2201979355" sldId="357"/>
            <ac:inkMk id="25" creationId="{4815843A-788A-46E1-A7AF-6EDB1B494D78}"/>
          </ac:inkMkLst>
        </pc:inkChg>
        <pc:inkChg chg="add del">
          <ac:chgData name="仁園 呂" userId="eef67f80-1e14-4c90-a22b-aad4575b3ef9" providerId="ADAL" clId="{E007D48F-F65A-4DB5-8EE3-999BD313FCBD}" dt="2020-05-31T10:06:12.885" v="6151"/>
          <ac:inkMkLst>
            <pc:docMk/>
            <pc:sldMk cId="2201979355" sldId="357"/>
            <ac:inkMk id="26" creationId="{89480B28-A97F-4139-8089-34F50C12DB6B}"/>
          </ac:inkMkLst>
        </pc:inkChg>
        <pc:inkChg chg="add del">
          <ac:chgData name="仁園 呂" userId="eef67f80-1e14-4c90-a22b-aad4575b3ef9" providerId="ADAL" clId="{E007D48F-F65A-4DB5-8EE3-999BD313FCBD}" dt="2020-05-31T10:06:12.883" v="6142"/>
          <ac:inkMkLst>
            <pc:docMk/>
            <pc:sldMk cId="2201979355" sldId="357"/>
            <ac:inkMk id="27" creationId="{F2C75EF5-56D0-4FC4-9E52-1054B2ADC5C9}"/>
          </ac:inkMkLst>
        </pc:inkChg>
        <pc:inkChg chg="add del">
          <ac:chgData name="仁園 呂" userId="eef67f80-1e14-4c90-a22b-aad4575b3ef9" providerId="ADAL" clId="{E007D48F-F65A-4DB5-8EE3-999BD313FCBD}" dt="2020-05-31T10:06:12.884" v="6147"/>
          <ac:inkMkLst>
            <pc:docMk/>
            <pc:sldMk cId="2201979355" sldId="357"/>
            <ac:inkMk id="28" creationId="{BCB9BA4D-5A91-4231-A8AB-4E9EF04BE5F4}"/>
          </ac:inkMkLst>
        </pc:inkChg>
        <pc:inkChg chg="add del">
          <ac:chgData name="仁園 呂" userId="eef67f80-1e14-4c90-a22b-aad4575b3ef9" providerId="ADAL" clId="{E007D48F-F65A-4DB5-8EE3-999BD313FCBD}" dt="2020-05-31T10:06:12.884" v="6149"/>
          <ac:inkMkLst>
            <pc:docMk/>
            <pc:sldMk cId="2201979355" sldId="357"/>
            <ac:inkMk id="29" creationId="{E0835BDD-0388-4FE4-8A68-C6A23932EE85}"/>
          </ac:inkMkLst>
        </pc:inkChg>
        <pc:inkChg chg="add del">
          <ac:chgData name="仁園 呂" userId="eef67f80-1e14-4c90-a22b-aad4575b3ef9" providerId="ADAL" clId="{E007D48F-F65A-4DB5-8EE3-999BD313FCBD}" dt="2020-05-31T10:06:12.884" v="6145"/>
          <ac:inkMkLst>
            <pc:docMk/>
            <pc:sldMk cId="2201979355" sldId="357"/>
            <ac:inkMk id="30" creationId="{C0E22525-34CC-41B4-8F70-2AAC8E2B56A0}"/>
          </ac:inkMkLst>
        </pc:inkChg>
        <pc:inkChg chg="add del">
          <ac:chgData name="仁園 呂" userId="eef67f80-1e14-4c90-a22b-aad4575b3ef9" providerId="ADAL" clId="{E007D48F-F65A-4DB5-8EE3-999BD313FCBD}" dt="2020-05-31T10:06:12.885" v="6152"/>
          <ac:inkMkLst>
            <pc:docMk/>
            <pc:sldMk cId="2201979355" sldId="357"/>
            <ac:inkMk id="31" creationId="{586FAA3A-D1B4-4DFF-AF11-4F602E30565E}"/>
          </ac:inkMkLst>
        </pc:inkChg>
        <pc:inkChg chg="add del">
          <ac:chgData name="仁園 呂" userId="eef67f80-1e14-4c90-a22b-aad4575b3ef9" providerId="ADAL" clId="{E007D48F-F65A-4DB5-8EE3-999BD313FCBD}" dt="2020-05-31T10:06:12.884" v="6146"/>
          <ac:inkMkLst>
            <pc:docMk/>
            <pc:sldMk cId="2201979355" sldId="357"/>
            <ac:inkMk id="32" creationId="{0127239F-6411-4563-9931-69F9AEF87558}"/>
          </ac:inkMkLst>
        </pc:inkChg>
        <pc:inkChg chg="add mod">
          <ac:chgData name="仁園 呂" userId="eef67f80-1e14-4c90-a22b-aad4575b3ef9" providerId="ADAL" clId="{E007D48F-F65A-4DB5-8EE3-999BD313FCBD}" dt="2020-05-31T10:06:55.436" v="6187"/>
          <ac:inkMkLst>
            <pc:docMk/>
            <pc:sldMk cId="2201979355" sldId="357"/>
            <ac:inkMk id="33" creationId="{59EF0ADE-CB52-4931-B364-6DE8061106F6}"/>
          </ac:inkMkLst>
        </pc:inkChg>
        <pc:inkChg chg="add mod">
          <ac:chgData name="仁園 呂" userId="eef67f80-1e14-4c90-a22b-aad4575b3ef9" providerId="ADAL" clId="{E007D48F-F65A-4DB5-8EE3-999BD313FCBD}" dt="2020-05-31T10:06:55.436" v="6187"/>
          <ac:inkMkLst>
            <pc:docMk/>
            <pc:sldMk cId="2201979355" sldId="357"/>
            <ac:inkMk id="34" creationId="{7012E494-7A0B-47DD-8AE4-793D96FCEE87}"/>
          </ac:inkMkLst>
        </pc:inkChg>
        <pc:inkChg chg="add mod">
          <ac:chgData name="仁園 呂" userId="eef67f80-1e14-4c90-a22b-aad4575b3ef9" providerId="ADAL" clId="{E007D48F-F65A-4DB5-8EE3-999BD313FCBD}" dt="2020-05-31T10:06:55.436" v="6187"/>
          <ac:inkMkLst>
            <pc:docMk/>
            <pc:sldMk cId="2201979355" sldId="357"/>
            <ac:inkMk id="36" creationId="{7F799E69-4833-4D82-87D3-568FD83F4B75}"/>
          </ac:inkMkLst>
        </pc:inkChg>
        <pc:inkChg chg="add mod">
          <ac:chgData name="仁園 呂" userId="eef67f80-1e14-4c90-a22b-aad4575b3ef9" providerId="ADAL" clId="{E007D48F-F65A-4DB5-8EE3-999BD313FCBD}" dt="2020-05-31T10:06:55.436" v="6187"/>
          <ac:inkMkLst>
            <pc:docMk/>
            <pc:sldMk cId="2201979355" sldId="357"/>
            <ac:inkMk id="37" creationId="{39367313-2539-44D4-8592-6A1753954E1F}"/>
          </ac:inkMkLst>
        </pc:inkChg>
        <pc:inkChg chg="add mod">
          <ac:chgData name="仁園 呂" userId="eef67f80-1e14-4c90-a22b-aad4575b3ef9" providerId="ADAL" clId="{E007D48F-F65A-4DB5-8EE3-999BD313FCBD}" dt="2020-05-31T10:06:55.436" v="6187"/>
          <ac:inkMkLst>
            <pc:docMk/>
            <pc:sldMk cId="2201979355" sldId="357"/>
            <ac:inkMk id="38" creationId="{4C5CE0C1-A142-41EE-A141-A981F32BE22D}"/>
          </ac:inkMkLst>
        </pc:inkChg>
        <pc:inkChg chg="add mod">
          <ac:chgData name="仁園 呂" userId="eef67f80-1e14-4c90-a22b-aad4575b3ef9" providerId="ADAL" clId="{E007D48F-F65A-4DB5-8EE3-999BD313FCBD}" dt="2020-05-31T10:06:55.436" v="6187"/>
          <ac:inkMkLst>
            <pc:docMk/>
            <pc:sldMk cId="2201979355" sldId="357"/>
            <ac:inkMk id="39" creationId="{6530401E-54D2-4994-B883-DB4151A72D9B}"/>
          </ac:inkMkLst>
        </pc:inkChg>
        <pc:inkChg chg="add mod">
          <ac:chgData name="仁園 呂" userId="eef67f80-1e14-4c90-a22b-aad4575b3ef9" providerId="ADAL" clId="{E007D48F-F65A-4DB5-8EE3-999BD313FCBD}" dt="2020-05-31T10:06:55.436" v="6187"/>
          <ac:inkMkLst>
            <pc:docMk/>
            <pc:sldMk cId="2201979355" sldId="357"/>
            <ac:inkMk id="40" creationId="{7AF8CCFE-2390-4445-BEBA-A58FBDDA44A8}"/>
          </ac:inkMkLst>
        </pc:inkChg>
        <pc:inkChg chg="add mod">
          <ac:chgData name="仁園 呂" userId="eef67f80-1e14-4c90-a22b-aad4575b3ef9" providerId="ADAL" clId="{E007D48F-F65A-4DB5-8EE3-999BD313FCBD}" dt="2020-05-31T10:06:55.436" v="6187"/>
          <ac:inkMkLst>
            <pc:docMk/>
            <pc:sldMk cId="2201979355" sldId="357"/>
            <ac:inkMk id="41" creationId="{FC24AC8F-DF30-49C4-85E9-011902E7AFDB}"/>
          </ac:inkMkLst>
        </pc:inkChg>
        <pc:inkChg chg="add mod">
          <ac:chgData name="仁園 呂" userId="eef67f80-1e14-4c90-a22b-aad4575b3ef9" providerId="ADAL" clId="{E007D48F-F65A-4DB5-8EE3-999BD313FCBD}" dt="2020-05-31T10:06:55.436" v="6187"/>
          <ac:inkMkLst>
            <pc:docMk/>
            <pc:sldMk cId="2201979355" sldId="357"/>
            <ac:inkMk id="42" creationId="{7D23FF96-6EE5-4D55-9056-8CED08718081}"/>
          </ac:inkMkLst>
        </pc:inkChg>
        <pc:inkChg chg="add mod">
          <ac:chgData name="仁園 呂" userId="eef67f80-1e14-4c90-a22b-aad4575b3ef9" providerId="ADAL" clId="{E007D48F-F65A-4DB5-8EE3-999BD313FCBD}" dt="2020-05-31T10:06:55.436" v="6187"/>
          <ac:inkMkLst>
            <pc:docMk/>
            <pc:sldMk cId="2201979355" sldId="357"/>
            <ac:inkMk id="43" creationId="{0223DD1F-6128-4810-A590-AC48600E5B76}"/>
          </ac:inkMkLst>
        </pc:inkChg>
        <pc:inkChg chg="add mod">
          <ac:chgData name="仁園 呂" userId="eef67f80-1e14-4c90-a22b-aad4575b3ef9" providerId="ADAL" clId="{E007D48F-F65A-4DB5-8EE3-999BD313FCBD}" dt="2020-05-31T10:06:55.436" v="6187"/>
          <ac:inkMkLst>
            <pc:docMk/>
            <pc:sldMk cId="2201979355" sldId="357"/>
            <ac:inkMk id="44" creationId="{9A807037-C208-47CB-A1EE-E79880376CF0}"/>
          </ac:inkMkLst>
        </pc:inkChg>
        <pc:inkChg chg="add mod">
          <ac:chgData name="仁園 呂" userId="eef67f80-1e14-4c90-a22b-aad4575b3ef9" providerId="ADAL" clId="{E007D48F-F65A-4DB5-8EE3-999BD313FCBD}" dt="2020-05-31T10:06:55.436" v="6187"/>
          <ac:inkMkLst>
            <pc:docMk/>
            <pc:sldMk cId="2201979355" sldId="357"/>
            <ac:inkMk id="45" creationId="{DF528CAA-A526-48D4-ACC1-CC73620C1453}"/>
          </ac:inkMkLst>
        </pc:inkChg>
        <pc:inkChg chg="add mod">
          <ac:chgData name="仁園 呂" userId="eef67f80-1e14-4c90-a22b-aad4575b3ef9" providerId="ADAL" clId="{E007D48F-F65A-4DB5-8EE3-999BD313FCBD}" dt="2020-05-31T10:06:55.436" v="6187"/>
          <ac:inkMkLst>
            <pc:docMk/>
            <pc:sldMk cId="2201979355" sldId="357"/>
            <ac:inkMk id="47" creationId="{B00183B5-4806-41A0-97DA-6CD573FDEE7C}"/>
          </ac:inkMkLst>
        </pc:inkChg>
        <pc:inkChg chg="add mod">
          <ac:chgData name="仁園 呂" userId="eef67f80-1e14-4c90-a22b-aad4575b3ef9" providerId="ADAL" clId="{E007D48F-F65A-4DB5-8EE3-999BD313FCBD}" dt="2020-05-31T10:06:55.436" v="6187"/>
          <ac:inkMkLst>
            <pc:docMk/>
            <pc:sldMk cId="2201979355" sldId="357"/>
            <ac:inkMk id="48" creationId="{A4CF5371-EDC1-416D-BF67-48AA4A5F7E75}"/>
          </ac:inkMkLst>
        </pc:inkChg>
        <pc:inkChg chg="add mod">
          <ac:chgData name="仁園 呂" userId="eef67f80-1e14-4c90-a22b-aad4575b3ef9" providerId="ADAL" clId="{E007D48F-F65A-4DB5-8EE3-999BD313FCBD}" dt="2020-05-31T10:06:55.436" v="6187"/>
          <ac:inkMkLst>
            <pc:docMk/>
            <pc:sldMk cId="2201979355" sldId="357"/>
            <ac:inkMk id="49" creationId="{0109DC0F-8434-4FC0-B9D8-9C7756D9519B}"/>
          </ac:inkMkLst>
        </pc:inkChg>
        <pc:inkChg chg="add mod">
          <ac:chgData name="仁園 呂" userId="eef67f80-1e14-4c90-a22b-aad4575b3ef9" providerId="ADAL" clId="{E007D48F-F65A-4DB5-8EE3-999BD313FCBD}" dt="2020-05-31T10:06:55.436" v="6187"/>
          <ac:inkMkLst>
            <pc:docMk/>
            <pc:sldMk cId="2201979355" sldId="357"/>
            <ac:inkMk id="51" creationId="{7E60C43E-8077-45EB-B7B1-5669613B3EEE}"/>
          </ac:inkMkLst>
        </pc:inkChg>
        <pc:inkChg chg="add mod">
          <ac:chgData name="仁園 呂" userId="eef67f80-1e14-4c90-a22b-aad4575b3ef9" providerId="ADAL" clId="{E007D48F-F65A-4DB5-8EE3-999BD313FCBD}" dt="2020-05-31T10:06:55.436" v="6187"/>
          <ac:inkMkLst>
            <pc:docMk/>
            <pc:sldMk cId="2201979355" sldId="357"/>
            <ac:inkMk id="52" creationId="{7CEFC158-5081-48E4-8F30-412384DDCA96}"/>
          </ac:inkMkLst>
        </pc:inkChg>
        <pc:inkChg chg="add mod">
          <ac:chgData name="仁園 呂" userId="eef67f80-1e14-4c90-a22b-aad4575b3ef9" providerId="ADAL" clId="{E007D48F-F65A-4DB5-8EE3-999BD313FCBD}" dt="2020-05-31T10:06:55.436" v="6187"/>
          <ac:inkMkLst>
            <pc:docMk/>
            <pc:sldMk cId="2201979355" sldId="357"/>
            <ac:inkMk id="53" creationId="{6231A048-CA69-4EDF-9B6E-676AD18A7D0D}"/>
          </ac:inkMkLst>
        </pc:inkChg>
        <pc:inkChg chg="add mod">
          <ac:chgData name="仁園 呂" userId="eef67f80-1e14-4c90-a22b-aad4575b3ef9" providerId="ADAL" clId="{E007D48F-F65A-4DB5-8EE3-999BD313FCBD}" dt="2020-05-31T10:06:55.436" v="6187"/>
          <ac:inkMkLst>
            <pc:docMk/>
            <pc:sldMk cId="2201979355" sldId="357"/>
            <ac:inkMk id="54" creationId="{9D747B4F-26BD-4C7B-9B49-89EB98BE994A}"/>
          </ac:inkMkLst>
        </pc:inkChg>
        <pc:inkChg chg="add mod">
          <ac:chgData name="仁園 呂" userId="eef67f80-1e14-4c90-a22b-aad4575b3ef9" providerId="ADAL" clId="{E007D48F-F65A-4DB5-8EE3-999BD313FCBD}" dt="2020-05-31T10:06:55.436" v="6187"/>
          <ac:inkMkLst>
            <pc:docMk/>
            <pc:sldMk cId="2201979355" sldId="357"/>
            <ac:inkMk id="55" creationId="{FC2F5853-0965-40CD-A076-8A04B6D6F003}"/>
          </ac:inkMkLst>
        </pc:inkChg>
        <pc:inkChg chg="add mod">
          <ac:chgData name="仁園 呂" userId="eef67f80-1e14-4c90-a22b-aad4575b3ef9" providerId="ADAL" clId="{E007D48F-F65A-4DB5-8EE3-999BD313FCBD}" dt="2020-05-31T10:06:55.436" v="6187"/>
          <ac:inkMkLst>
            <pc:docMk/>
            <pc:sldMk cId="2201979355" sldId="357"/>
            <ac:inkMk id="56" creationId="{2A9CD2BD-C7EA-440C-8C37-53F1E10C9AF8}"/>
          </ac:inkMkLst>
        </pc:inkChg>
        <pc:inkChg chg="add mod">
          <ac:chgData name="仁園 呂" userId="eef67f80-1e14-4c90-a22b-aad4575b3ef9" providerId="ADAL" clId="{E007D48F-F65A-4DB5-8EE3-999BD313FCBD}" dt="2020-05-31T10:06:55.436" v="6187"/>
          <ac:inkMkLst>
            <pc:docMk/>
            <pc:sldMk cId="2201979355" sldId="357"/>
            <ac:inkMk id="57" creationId="{D7603499-9525-48F4-A3FB-A3D191717931}"/>
          </ac:inkMkLst>
        </pc:inkChg>
        <pc:inkChg chg="add mod">
          <ac:chgData name="仁園 呂" userId="eef67f80-1e14-4c90-a22b-aad4575b3ef9" providerId="ADAL" clId="{E007D48F-F65A-4DB5-8EE3-999BD313FCBD}" dt="2020-05-31T10:06:55.436" v="6187"/>
          <ac:inkMkLst>
            <pc:docMk/>
            <pc:sldMk cId="2201979355" sldId="357"/>
            <ac:inkMk id="60" creationId="{1AA67484-5FD4-438A-923B-D86E076AC6E8}"/>
          </ac:inkMkLst>
        </pc:inkChg>
        <pc:inkChg chg="add mod">
          <ac:chgData name="仁園 呂" userId="eef67f80-1e14-4c90-a22b-aad4575b3ef9" providerId="ADAL" clId="{E007D48F-F65A-4DB5-8EE3-999BD313FCBD}" dt="2020-05-31T10:06:55.436" v="6187"/>
          <ac:inkMkLst>
            <pc:docMk/>
            <pc:sldMk cId="2201979355" sldId="357"/>
            <ac:inkMk id="61" creationId="{BD232F32-5746-4B04-9D3E-8C3775EBFE34}"/>
          </ac:inkMkLst>
        </pc:inkChg>
        <pc:inkChg chg="add mod">
          <ac:chgData name="仁園 呂" userId="eef67f80-1e14-4c90-a22b-aad4575b3ef9" providerId="ADAL" clId="{E007D48F-F65A-4DB5-8EE3-999BD313FCBD}" dt="2020-05-31T10:06:55.436" v="6187"/>
          <ac:inkMkLst>
            <pc:docMk/>
            <pc:sldMk cId="2201979355" sldId="357"/>
            <ac:inkMk id="62" creationId="{DD1B589C-1790-43A4-98E5-C40C6692A721}"/>
          </ac:inkMkLst>
        </pc:inkChg>
        <pc:inkChg chg="add mod">
          <ac:chgData name="仁園 呂" userId="eef67f80-1e14-4c90-a22b-aad4575b3ef9" providerId="ADAL" clId="{E007D48F-F65A-4DB5-8EE3-999BD313FCBD}" dt="2020-05-31T10:06:55.436" v="6187"/>
          <ac:inkMkLst>
            <pc:docMk/>
            <pc:sldMk cId="2201979355" sldId="357"/>
            <ac:inkMk id="63" creationId="{08FB510D-0785-4E4A-A02A-DEA3B71EE6F2}"/>
          </ac:inkMkLst>
        </pc:inkChg>
        <pc:inkChg chg="add mod">
          <ac:chgData name="仁園 呂" userId="eef67f80-1e14-4c90-a22b-aad4575b3ef9" providerId="ADAL" clId="{E007D48F-F65A-4DB5-8EE3-999BD313FCBD}" dt="2020-05-31T10:06:55.436" v="6187"/>
          <ac:inkMkLst>
            <pc:docMk/>
            <pc:sldMk cId="2201979355" sldId="357"/>
            <ac:inkMk id="65" creationId="{68A0BDF7-C789-47D1-A701-1214172F1267}"/>
          </ac:inkMkLst>
        </pc:inkChg>
        <pc:inkChg chg="add mod">
          <ac:chgData name="仁園 呂" userId="eef67f80-1e14-4c90-a22b-aad4575b3ef9" providerId="ADAL" clId="{E007D48F-F65A-4DB5-8EE3-999BD313FCBD}" dt="2020-05-31T10:06:55.436" v="6187"/>
          <ac:inkMkLst>
            <pc:docMk/>
            <pc:sldMk cId="2201979355" sldId="357"/>
            <ac:inkMk id="66" creationId="{05FB8BD3-6D52-43EF-BF21-33BDDD1B6D0A}"/>
          </ac:inkMkLst>
        </pc:inkChg>
        <pc:inkChg chg="add">
          <ac:chgData name="仁園 呂" userId="eef67f80-1e14-4c90-a22b-aad4575b3ef9" providerId="ADAL" clId="{E007D48F-F65A-4DB5-8EE3-999BD313FCBD}" dt="2020-05-31T10:06:57.097" v="6188" actId="9405"/>
          <ac:inkMkLst>
            <pc:docMk/>
            <pc:sldMk cId="2201979355" sldId="357"/>
            <ac:inkMk id="68" creationId="{01B88E72-FF8A-4B20-88CB-CFD869900D9E}"/>
          </ac:inkMkLst>
        </pc:inkChg>
        <pc:inkChg chg="add">
          <ac:chgData name="仁園 呂" userId="eef67f80-1e14-4c90-a22b-aad4575b3ef9" providerId="ADAL" clId="{E007D48F-F65A-4DB5-8EE3-999BD313FCBD}" dt="2020-05-31T10:06:59.229" v="6189" actId="9405"/>
          <ac:inkMkLst>
            <pc:docMk/>
            <pc:sldMk cId="2201979355" sldId="357"/>
            <ac:inkMk id="69" creationId="{0E802EB0-E81F-420C-8487-E3078D18780D}"/>
          </ac:inkMkLst>
        </pc:inkChg>
        <pc:inkChg chg="add mod">
          <ac:chgData name="仁園 呂" userId="eef67f80-1e14-4c90-a22b-aad4575b3ef9" providerId="ADAL" clId="{E007D48F-F65A-4DB5-8EE3-999BD313FCBD}" dt="2020-05-31T10:07:03.942" v="6193"/>
          <ac:inkMkLst>
            <pc:docMk/>
            <pc:sldMk cId="2201979355" sldId="357"/>
            <ac:inkMk id="70" creationId="{DC7DB4C5-C7EE-4E3C-B0F0-E905DA61A1D9}"/>
          </ac:inkMkLst>
        </pc:inkChg>
        <pc:inkChg chg="add mod">
          <ac:chgData name="仁園 呂" userId="eef67f80-1e14-4c90-a22b-aad4575b3ef9" providerId="ADAL" clId="{E007D48F-F65A-4DB5-8EE3-999BD313FCBD}" dt="2020-05-31T10:07:03.942" v="6193"/>
          <ac:inkMkLst>
            <pc:docMk/>
            <pc:sldMk cId="2201979355" sldId="357"/>
            <ac:inkMk id="71" creationId="{B8431BF8-D337-4D78-8AB0-ADAB17F002C8}"/>
          </ac:inkMkLst>
        </pc:inkChg>
        <pc:inkChg chg="add mod">
          <ac:chgData name="仁園 呂" userId="eef67f80-1e14-4c90-a22b-aad4575b3ef9" providerId="ADAL" clId="{E007D48F-F65A-4DB5-8EE3-999BD313FCBD}" dt="2020-05-31T10:07:03.942" v="6193"/>
          <ac:inkMkLst>
            <pc:docMk/>
            <pc:sldMk cId="2201979355" sldId="357"/>
            <ac:inkMk id="72" creationId="{A6E85FB3-7A73-4D4C-B42E-31DBEC019AEC}"/>
          </ac:inkMkLst>
        </pc:inkChg>
        <pc:inkChg chg="add mod">
          <ac:chgData name="仁園 呂" userId="eef67f80-1e14-4c90-a22b-aad4575b3ef9" providerId="ADAL" clId="{E007D48F-F65A-4DB5-8EE3-999BD313FCBD}" dt="2020-05-31T10:07:22.106" v="6198"/>
          <ac:inkMkLst>
            <pc:docMk/>
            <pc:sldMk cId="2201979355" sldId="357"/>
            <ac:inkMk id="74" creationId="{E4CAA571-F0F4-4FFF-A21E-E3C701799705}"/>
          </ac:inkMkLst>
        </pc:inkChg>
        <pc:inkChg chg="add mod">
          <ac:chgData name="仁園 呂" userId="eef67f80-1e14-4c90-a22b-aad4575b3ef9" providerId="ADAL" clId="{E007D48F-F65A-4DB5-8EE3-999BD313FCBD}" dt="2020-05-31T10:07:22.106" v="6198"/>
          <ac:inkMkLst>
            <pc:docMk/>
            <pc:sldMk cId="2201979355" sldId="357"/>
            <ac:inkMk id="75" creationId="{E6FBECAC-9C9E-4CB0-B9A5-47A11C765D01}"/>
          </ac:inkMkLst>
        </pc:inkChg>
        <pc:inkChg chg="add mod">
          <ac:chgData name="仁園 呂" userId="eef67f80-1e14-4c90-a22b-aad4575b3ef9" providerId="ADAL" clId="{E007D48F-F65A-4DB5-8EE3-999BD313FCBD}" dt="2020-05-31T10:07:22.106" v="6198"/>
          <ac:inkMkLst>
            <pc:docMk/>
            <pc:sldMk cId="2201979355" sldId="357"/>
            <ac:inkMk id="76" creationId="{86E9E4D6-C168-40A9-A91F-EAC450D2C56C}"/>
          </ac:inkMkLst>
        </pc:inkChg>
        <pc:inkChg chg="add mod">
          <ac:chgData name="仁園 呂" userId="eef67f80-1e14-4c90-a22b-aad4575b3ef9" providerId="ADAL" clId="{E007D48F-F65A-4DB5-8EE3-999BD313FCBD}" dt="2020-05-31T10:07:22.106" v="6198"/>
          <ac:inkMkLst>
            <pc:docMk/>
            <pc:sldMk cId="2201979355" sldId="357"/>
            <ac:inkMk id="77" creationId="{F39256AC-F304-4790-A7DE-86468807A528}"/>
          </ac:inkMkLst>
        </pc:inkChg>
        <pc:inkChg chg="add mod">
          <ac:chgData name="仁園 呂" userId="eef67f80-1e14-4c90-a22b-aad4575b3ef9" providerId="ADAL" clId="{E007D48F-F65A-4DB5-8EE3-999BD313FCBD}" dt="2020-05-31T10:07:32.670" v="6210"/>
          <ac:inkMkLst>
            <pc:docMk/>
            <pc:sldMk cId="2201979355" sldId="357"/>
            <ac:inkMk id="79" creationId="{56B317E9-8DBF-40E4-A693-31A3942E405C}"/>
          </ac:inkMkLst>
        </pc:inkChg>
        <pc:inkChg chg="add mod">
          <ac:chgData name="仁園 呂" userId="eef67f80-1e14-4c90-a22b-aad4575b3ef9" providerId="ADAL" clId="{E007D48F-F65A-4DB5-8EE3-999BD313FCBD}" dt="2020-05-31T10:07:32.670" v="6210"/>
          <ac:inkMkLst>
            <pc:docMk/>
            <pc:sldMk cId="2201979355" sldId="357"/>
            <ac:inkMk id="80" creationId="{8E7838AF-BE3D-44C5-BCDC-1EA422B62E82}"/>
          </ac:inkMkLst>
        </pc:inkChg>
        <pc:inkChg chg="add mod">
          <ac:chgData name="仁園 呂" userId="eef67f80-1e14-4c90-a22b-aad4575b3ef9" providerId="ADAL" clId="{E007D48F-F65A-4DB5-8EE3-999BD313FCBD}" dt="2020-05-31T10:07:32.670" v="6210"/>
          <ac:inkMkLst>
            <pc:docMk/>
            <pc:sldMk cId="2201979355" sldId="357"/>
            <ac:inkMk id="81" creationId="{62D479DB-9C4C-4C84-864B-4D8922E602FA}"/>
          </ac:inkMkLst>
        </pc:inkChg>
        <pc:inkChg chg="add mod">
          <ac:chgData name="仁園 呂" userId="eef67f80-1e14-4c90-a22b-aad4575b3ef9" providerId="ADAL" clId="{E007D48F-F65A-4DB5-8EE3-999BD313FCBD}" dt="2020-05-31T10:07:32.670" v="6210"/>
          <ac:inkMkLst>
            <pc:docMk/>
            <pc:sldMk cId="2201979355" sldId="357"/>
            <ac:inkMk id="82" creationId="{4C166077-A8D5-4624-BE64-53E8E7EB59D9}"/>
          </ac:inkMkLst>
        </pc:inkChg>
        <pc:inkChg chg="add mod">
          <ac:chgData name="仁園 呂" userId="eef67f80-1e14-4c90-a22b-aad4575b3ef9" providerId="ADAL" clId="{E007D48F-F65A-4DB5-8EE3-999BD313FCBD}" dt="2020-05-31T10:07:32.670" v="6210"/>
          <ac:inkMkLst>
            <pc:docMk/>
            <pc:sldMk cId="2201979355" sldId="357"/>
            <ac:inkMk id="83" creationId="{64DD5A22-4519-4FB0-9711-D93B5CC82784}"/>
          </ac:inkMkLst>
        </pc:inkChg>
        <pc:inkChg chg="add mod">
          <ac:chgData name="仁園 呂" userId="eef67f80-1e14-4c90-a22b-aad4575b3ef9" providerId="ADAL" clId="{E007D48F-F65A-4DB5-8EE3-999BD313FCBD}" dt="2020-05-31T10:07:32.670" v="6210"/>
          <ac:inkMkLst>
            <pc:docMk/>
            <pc:sldMk cId="2201979355" sldId="357"/>
            <ac:inkMk id="84" creationId="{CA9A122D-F68F-44AC-905B-E6E584FE5756}"/>
          </ac:inkMkLst>
        </pc:inkChg>
        <pc:inkChg chg="add mod">
          <ac:chgData name="仁園 呂" userId="eef67f80-1e14-4c90-a22b-aad4575b3ef9" providerId="ADAL" clId="{E007D48F-F65A-4DB5-8EE3-999BD313FCBD}" dt="2020-05-31T10:07:32.670" v="6210"/>
          <ac:inkMkLst>
            <pc:docMk/>
            <pc:sldMk cId="2201979355" sldId="357"/>
            <ac:inkMk id="86" creationId="{44290E2C-342D-49B2-A610-5089A5D64BCF}"/>
          </ac:inkMkLst>
        </pc:inkChg>
        <pc:inkChg chg="add mod">
          <ac:chgData name="仁園 呂" userId="eef67f80-1e14-4c90-a22b-aad4575b3ef9" providerId="ADAL" clId="{E007D48F-F65A-4DB5-8EE3-999BD313FCBD}" dt="2020-05-31T10:07:32.670" v="6210"/>
          <ac:inkMkLst>
            <pc:docMk/>
            <pc:sldMk cId="2201979355" sldId="357"/>
            <ac:inkMk id="87" creationId="{67A07DAD-A275-4CBD-9B3E-1B941FCBF9A3}"/>
          </ac:inkMkLst>
        </pc:inkChg>
        <pc:inkChg chg="add mod">
          <ac:chgData name="仁園 呂" userId="eef67f80-1e14-4c90-a22b-aad4575b3ef9" providerId="ADAL" clId="{E007D48F-F65A-4DB5-8EE3-999BD313FCBD}" dt="2020-05-31T10:07:32.670" v="6210"/>
          <ac:inkMkLst>
            <pc:docMk/>
            <pc:sldMk cId="2201979355" sldId="357"/>
            <ac:inkMk id="88" creationId="{DA052CEA-BBD1-4039-B5EF-E0790709CDAF}"/>
          </ac:inkMkLst>
        </pc:inkChg>
        <pc:inkChg chg="add mod">
          <ac:chgData name="仁園 呂" userId="eef67f80-1e14-4c90-a22b-aad4575b3ef9" providerId="ADAL" clId="{E007D48F-F65A-4DB5-8EE3-999BD313FCBD}" dt="2020-05-31T10:07:32.670" v="6210"/>
          <ac:inkMkLst>
            <pc:docMk/>
            <pc:sldMk cId="2201979355" sldId="357"/>
            <ac:inkMk id="89" creationId="{323FA399-333C-44C0-A70C-CB2CD8D88C6E}"/>
          </ac:inkMkLst>
        </pc:inkChg>
        <pc:inkChg chg="add">
          <ac:chgData name="仁園 呂" userId="eef67f80-1e14-4c90-a22b-aad4575b3ef9" providerId="ADAL" clId="{E007D48F-F65A-4DB5-8EE3-999BD313FCBD}" dt="2020-05-31T10:07:36.883" v="6211" actId="9405"/>
          <ac:inkMkLst>
            <pc:docMk/>
            <pc:sldMk cId="2201979355" sldId="357"/>
            <ac:inkMk id="91" creationId="{39E2F73A-AC33-47CD-B5D2-249C8AAFF8D3}"/>
          </ac:inkMkLst>
        </pc:inkChg>
        <pc:inkChg chg="add mod">
          <ac:chgData name="仁園 呂" userId="eef67f80-1e14-4c90-a22b-aad4575b3ef9" providerId="ADAL" clId="{E007D48F-F65A-4DB5-8EE3-999BD313FCBD}" dt="2020-05-31T10:07:49.603" v="6232"/>
          <ac:inkMkLst>
            <pc:docMk/>
            <pc:sldMk cId="2201979355" sldId="357"/>
            <ac:inkMk id="92" creationId="{693704F2-97E6-4754-A5CF-EBA9F8B9F0D5}"/>
          </ac:inkMkLst>
        </pc:inkChg>
        <pc:inkChg chg="add mod">
          <ac:chgData name="仁園 呂" userId="eef67f80-1e14-4c90-a22b-aad4575b3ef9" providerId="ADAL" clId="{E007D48F-F65A-4DB5-8EE3-999BD313FCBD}" dt="2020-05-31T10:07:49.603" v="6232"/>
          <ac:inkMkLst>
            <pc:docMk/>
            <pc:sldMk cId="2201979355" sldId="357"/>
            <ac:inkMk id="93" creationId="{870C874A-1821-4444-99C2-7FF51F69631C}"/>
          </ac:inkMkLst>
        </pc:inkChg>
        <pc:inkChg chg="add mod">
          <ac:chgData name="仁園 呂" userId="eef67f80-1e14-4c90-a22b-aad4575b3ef9" providerId="ADAL" clId="{E007D48F-F65A-4DB5-8EE3-999BD313FCBD}" dt="2020-05-31T10:07:49.603" v="6232"/>
          <ac:inkMkLst>
            <pc:docMk/>
            <pc:sldMk cId="2201979355" sldId="357"/>
            <ac:inkMk id="94" creationId="{1E4E6852-1B46-4EFA-8D9B-A3C98F9B4717}"/>
          </ac:inkMkLst>
        </pc:inkChg>
        <pc:inkChg chg="add mod">
          <ac:chgData name="仁園 呂" userId="eef67f80-1e14-4c90-a22b-aad4575b3ef9" providerId="ADAL" clId="{E007D48F-F65A-4DB5-8EE3-999BD313FCBD}" dt="2020-05-31T10:07:49.603" v="6232"/>
          <ac:inkMkLst>
            <pc:docMk/>
            <pc:sldMk cId="2201979355" sldId="357"/>
            <ac:inkMk id="95" creationId="{B38F7550-1478-42F5-8D76-26AB7748C29D}"/>
          </ac:inkMkLst>
        </pc:inkChg>
        <pc:inkChg chg="add mod">
          <ac:chgData name="仁園 呂" userId="eef67f80-1e14-4c90-a22b-aad4575b3ef9" providerId="ADAL" clId="{E007D48F-F65A-4DB5-8EE3-999BD313FCBD}" dt="2020-05-31T10:07:49.603" v="6232"/>
          <ac:inkMkLst>
            <pc:docMk/>
            <pc:sldMk cId="2201979355" sldId="357"/>
            <ac:inkMk id="96" creationId="{D7ED86C6-3107-4F33-8783-EA8FDE4532A2}"/>
          </ac:inkMkLst>
        </pc:inkChg>
        <pc:inkChg chg="add mod">
          <ac:chgData name="仁園 呂" userId="eef67f80-1e14-4c90-a22b-aad4575b3ef9" providerId="ADAL" clId="{E007D48F-F65A-4DB5-8EE3-999BD313FCBD}" dt="2020-05-31T10:07:49.603" v="6232"/>
          <ac:inkMkLst>
            <pc:docMk/>
            <pc:sldMk cId="2201979355" sldId="357"/>
            <ac:inkMk id="97" creationId="{CB7568BB-3252-43F6-BA82-0037176DEFF4}"/>
          </ac:inkMkLst>
        </pc:inkChg>
        <pc:inkChg chg="add mod">
          <ac:chgData name="仁園 呂" userId="eef67f80-1e14-4c90-a22b-aad4575b3ef9" providerId="ADAL" clId="{E007D48F-F65A-4DB5-8EE3-999BD313FCBD}" dt="2020-05-31T10:07:49.603" v="6232"/>
          <ac:inkMkLst>
            <pc:docMk/>
            <pc:sldMk cId="2201979355" sldId="357"/>
            <ac:inkMk id="98" creationId="{6D7441FD-C2BF-4A0D-940A-D22047343998}"/>
          </ac:inkMkLst>
        </pc:inkChg>
        <pc:inkChg chg="add mod">
          <ac:chgData name="仁園 呂" userId="eef67f80-1e14-4c90-a22b-aad4575b3ef9" providerId="ADAL" clId="{E007D48F-F65A-4DB5-8EE3-999BD313FCBD}" dt="2020-05-31T10:07:49.603" v="6232"/>
          <ac:inkMkLst>
            <pc:docMk/>
            <pc:sldMk cId="2201979355" sldId="357"/>
            <ac:inkMk id="99" creationId="{0A21ADAE-50D6-4709-AFF1-54F37DB699E7}"/>
          </ac:inkMkLst>
        </pc:inkChg>
        <pc:inkChg chg="add mod">
          <ac:chgData name="仁園 呂" userId="eef67f80-1e14-4c90-a22b-aad4575b3ef9" providerId="ADAL" clId="{E007D48F-F65A-4DB5-8EE3-999BD313FCBD}" dt="2020-05-31T10:07:49.603" v="6232"/>
          <ac:inkMkLst>
            <pc:docMk/>
            <pc:sldMk cId="2201979355" sldId="357"/>
            <ac:inkMk id="101" creationId="{ACFAE373-618E-4CB5-A669-826D570697CE}"/>
          </ac:inkMkLst>
        </pc:inkChg>
        <pc:inkChg chg="add mod">
          <ac:chgData name="仁園 呂" userId="eef67f80-1e14-4c90-a22b-aad4575b3ef9" providerId="ADAL" clId="{E007D48F-F65A-4DB5-8EE3-999BD313FCBD}" dt="2020-05-31T10:07:49.603" v="6232"/>
          <ac:inkMkLst>
            <pc:docMk/>
            <pc:sldMk cId="2201979355" sldId="357"/>
            <ac:inkMk id="102" creationId="{E5F2829A-CBD3-46AA-8540-BEC37194BCE3}"/>
          </ac:inkMkLst>
        </pc:inkChg>
        <pc:inkChg chg="add mod">
          <ac:chgData name="仁園 呂" userId="eef67f80-1e14-4c90-a22b-aad4575b3ef9" providerId="ADAL" clId="{E007D48F-F65A-4DB5-8EE3-999BD313FCBD}" dt="2020-05-31T10:07:49.603" v="6232"/>
          <ac:inkMkLst>
            <pc:docMk/>
            <pc:sldMk cId="2201979355" sldId="357"/>
            <ac:inkMk id="103" creationId="{EE0BF86E-961B-4C7C-B5EE-36550BC6E9A2}"/>
          </ac:inkMkLst>
        </pc:inkChg>
        <pc:inkChg chg="add del mod">
          <ac:chgData name="仁園 呂" userId="eef67f80-1e14-4c90-a22b-aad4575b3ef9" providerId="ADAL" clId="{E007D48F-F65A-4DB5-8EE3-999BD313FCBD}" dt="2020-05-31T10:07:49.603" v="6231"/>
          <ac:inkMkLst>
            <pc:docMk/>
            <pc:sldMk cId="2201979355" sldId="357"/>
            <ac:inkMk id="105" creationId="{C926E9D9-3F1B-4429-B8B9-537CDE43C288}"/>
          </ac:inkMkLst>
        </pc:inkChg>
        <pc:inkChg chg="add mod">
          <ac:chgData name="仁園 呂" userId="eef67f80-1e14-4c90-a22b-aad4575b3ef9" providerId="ADAL" clId="{E007D48F-F65A-4DB5-8EE3-999BD313FCBD}" dt="2020-05-31T10:07:49.603" v="6232"/>
          <ac:inkMkLst>
            <pc:docMk/>
            <pc:sldMk cId="2201979355" sldId="357"/>
            <ac:inkMk id="106" creationId="{AE1D43AF-7C8A-4E74-8911-C153055E8345}"/>
          </ac:inkMkLst>
        </pc:inkChg>
        <pc:inkChg chg="add del mod">
          <ac:chgData name="仁園 呂" userId="eef67f80-1e14-4c90-a22b-aad4575b3ef9" providerId="ADAL" clId="{E007D48F-F65A-4DB5-8EE3-999BD313FCBD}" dt="2020-05-31T10:07:49.603" v="6232"/>
          <ac:inkMkLst>
            <pc:docMk/>
            <pc:sldMk cId="2201979355" sldId="357"/>
            <ac:inkMk id="107" creationId="{C5CF18B0-F52A-4E81-92BA-F8536104759E}"/>
          </ac:inkMkLst>
        </pc:inkChg>
        <pc:inkChg chg="add del mod">
          <ac:chgData name="仁園 呂" userId="eef67f80-1e14-4c90-a22b-aad4575b3ef9" providerId="ADAL" clId="{E007D48F-F65A-4DB5-8EE3-999BD313FCBD}" dt="2020-05-31T10:07:49.603" v="6230"/>
          <ac:inkMkLst>
            <pc:docMk/>
            <pc:sldMk cId="2201979355" sldId="357"/>
            <ac:inkMk id="108" creationId="{ABB9B944-A87A-4C68-BC2B-8934244AC35B}"/>
          </ac:inkMkLst>
        </pc:inkChg>
        <pc:inkChg chg="add">
          <ac:chgData name="仁園 呂" userId="eef67f80-1e14-4c90-a22b-aad4575b3ef9" providerId="ADAL" clId="{E007D48F-F65A-4DB5-8EE3-999BD313FCBD}" dt="2020-05-31T10:07:51.184" v="6233" actId="9405"/>
          <ac:inkMkLst>
            <pc:docMk/>
            <pc:sldMk cId="2201979355" sldId="357"/>
            <ac:inkMk id="110" creationId="{3270A367-F816-44C8-B88D-75252D8E76E6}"/>
          </ac:inkMkLst>
        </pc:inkChg>
        <pc:inkChg chg="add mod">
          <ac:chgData name="仁園 呂" userId="eef67f80-1e14-4c90-a22b-aad4575b3ef9" providerId="ADAL" clId="{E007D48F-F65A-4DB5-8EE3-999BD313FCBD}" dt="2020-05-31T10:07:57.658" v="6244"/>
          <ac:inkMkLst>
            <pc:docMk/>
            <pc:sldMk cId="2201979355" sldId="357"/>
            <ac:inkMk id="111" creationId="{20507920-8827-4581-80D0-89FCAE1BE69D}"/>
          </ac:inkMkLst>
        </pc:inkChg>
        <pc:inkChg chg="add mod">
          <ac:chgData name="仁園 呂" userId="eef67f80-1e14-4c90-a22b-aad4575b3ef9" providerId="ADAL" clId="{E007D48F-F65A-4DB5-8EE3-999BD313FCBD}" dt="2020-05-31T10:07:57.658" v="6244"/>
          <ac:inkMkLst>
            <pc:docMk/>
            <pc:sldMk cId="2201979355" sldId="357"/>
            <ac:inkMk id="112" creationId="{85525342-9A94-4C92-8206-88958DD16FC8}"/>
          </ac:inkMkLst>
        </pc:inkChg>
        <pc:inkChg chg="add mod">
          <ac:chgData name="仁園 呂" userId="eef67f80-1e14-4c90-a22b-aad4575b3ef9" providerId="ADAL" clId="{E007D48F-F65A-4DB5-8EE3-999BD313FCBD}" dt="2020-05-31T10:07:57.658" v="6244"/>
          <ac:inkMkLst>
            <pc:docMk/>
            <pc:sldMk cId="2201979355" sldId="357"/>
            <ac:inkMk id="113" creationId="{77AE1CB3-FFB5-4522-941A-C73D9F77AD6A}"/>
          </ac:inkMkLst>
        </pc:inkChg>
        <pc:inkChg chg="add mod">
          <ac:chgData name="仁園 呂" userId="eef67f80-1e14-4c90-a22b-aad4575b3ef9" providerId="ADAL" clId="{E007D48F-F65A-4DB5-8EE3-999BD313FCBD}" dt="2020-05-31T10:07:57.658" v="6244"/>
          <ac:inkMkLst>
            <pc:docMk/>
            <pc:sldMk cId="2201979355" sldId="357"/>
            <ac:inkMk id="114" creationId="{3264907A-2571-4C2F-AABB-1BB9B1F976C3}"/>
          </ac:inkMkLst>
        </pc:inkChg>
        <pc:inkChg chg="add mod">
          <ac:chgData name="仁園 呂" userId="eef67f80-1e14-4c90-a22b-aad4575b3ef9" providerId="ADAL" clId="{E007D48F-F65A-4DB5-8EE3-999BD313FCBD}" dt="2020-05-31T10:07:57.658" v="6244"/>
          <ac:inkMkLst>
            <pc:docMk/>
            <pc:sldMk cId="2201979355" sldId="357"/>
            <ac:inkMk id="115" creationId="{D1C765FA-73F1-4EE9-8230-7C19F9AC11D0}"/>
          </ac:inkMkLst>
        </pc:inkChg>
        <pc:inkChg chg="add mod">
          <ac:chgData name="仁園 呂" userId="eef67f80-1e14-4c90-a22b-aad4575b3ef9" providerId="ADAL" clId="{E007D48F-F65A-4DB5-8EE3-999BD313FCBD}" dt="2020-05-31T10:07:57.658" v="6244"/>
          <ac:inkMkLst>
            <pc:docMk/>
            <pc:sldMk cId="2201979355" sldId="357"/>
            <ac:inkMk id="116" creationId="{5071B02D-2584-4708-A946-3D134F6FDC63}"/>
          </ac:inkMkLst>
        </pc:inkChg>
        <pc:inkChg chg="add mod">
          <ac:chgData name="仁園 呂" userId="eef67f80-1e14-4c90-a22b-aad4575b3ef9" providerId="ADAL" clId="{E007D48F-F65A-4DB5-8EE3-999BD313FCBD}" dt="2020-05-31T10:07:57.658" v="6244"/>
          <ac:inkMkLst>
            <pc:docMk/>
            <pc:sldMk cId="2201979355" sldId="357"/>
            <ac:inkMk id="117" creationId="{12C4D661-C93D-49A9-8908-52BB4F10C761}"/>
          </ac:inkMkLst>
        </pc:inkChg>
        <pc:inkChg chg="add mod">
          <ac:chgData name="仁園 呂" userId="eef67f80-1e14-4c90-a22b-aad4575b3ef9" providerId="ADAL" clId="{E007D48F-F65A-4DB5-8EE3-999BD313FCBD}" dt="2020-05-31T10:07:57.658" v="6244"/>
          <ac:inkMkLst>
            <pc:docMk/>
            <pc:sldMk cId="2201979355" sldId="357"/>
            <ac:inkMk id="118" creationId="{CC5F27E9-EC26-410F-AA87-06AD626720BB}"/>
          </ac:inkMkLst>
        </pc:inkChg>
        <pc:inkChg chg="add mod">
          <ac:chgData name="仁園 呂" userId="eef67f80-1e14-4c90-a22b-aad4575b3ef9" providerId="ADAL" clId="{E007D48F-F65A-4DB5-8EE3-999BD313FCBD}" dt="2020-05-31T10:07:57.658" v="6244"/>
          <ac:inkMkLst>
            <pc:docMk/>
            <pc:sldMk cId="2201979355" sldId="357"/>
            <ac:inkMk id="119" creationId="{9E63E0EF-8AEF-46FF-BE34-7198B044FCBC}"/>
          </ac:inkMkLst>
        </pc:inkChg>
        <pc:inkChg chg="add mod">
          <ac:chgData name="仁園 呂" userId="eef67f80-1e14-4c90-a22b-aad4575b3ef9" providerId="ADAL" clId="{E007D48F-F65A-4DB5-8EE3-999BD313FCBD}" dt="2020-05-31T10:07:57.658" v="6244"/>
          <ac:inkMkLst>
            <pc:docMk/>
            <pc:sldMk cId="2201979355" sldId="357"/>
            <ac:inkMk id="120" creationId="{5755DB9E-1296-4A29-8CE5-8CCFF7E8C36C}"/>
          </ac:inkMkLst>
        </pc:inkChg>
        <pc:inkChg chg="add mod">
          <ac:chgData name="仁園 呂" userId="eef67f80-1e14-4c90-a22b-aad4575b3ef9" providerId="ADAL" clId="{E007D48F-F65A-4DB5-8EE3-999BD313FCBD}" dt="2020-05-31T10:08:23.453" v="6271"/>
          <ac:inkMkLst>
            <pc:docMk/>
            <pc:sldMk cId="2201979355" sldId="357"/>
            <ac:inkMk id="122" creationId="{1D49298E-91AF-4267-84AE-DF3122F95BEB}"/>
          </ac:inkMkLst>
        </pc:inkChg>
        <pc:inkChg chg="add mod">
          <ac:chgData name="仁園 呂" userId="eef67f80-1e14-4c90-a22b-aad4575b3ef9" providerId="ADAL" clId="{E007D48F-F65A-4DB5-8EE3-999BD313FCBD}" dt="2020-05-31T10:08:23.453" v="6271"/>
          <ac:inkMkLst>
            <pc:docMk/>
            <pc:sldMk cId="2201979355" sldId="357"/>
            <ac:inkMk id="123" creationId="{29A61ABE-312C-4685-BD17-E649A5D40159}"/>
          </ac:inkMkLst>
        </pc:inkChg>
        <pc:inkChg chg="add del">
          <ac:chgData name="仁園 呂" userId="eef67f80-1e14-4c90-a22b-aad4575b3ef9" providerId="ADAL" clId="{E007D48F-F65A-4DB5-8EE3-999BD313FCBD}" dt="2020-05-31T10:08:08.064" v="6254"/>
          <ac:inkMkLst>
            <pc:docMk/>
            <pc:sldMk cId="2201979355" sldId="357"/>
            <ac:inkMk id="124" creationId="{554545FA-E681-4666-871B-530014529FCD}"/>
          </ac:inkMkLst>
        </pc:inkChg>
        <pc:inkChg chg="add del">
          <ac:chgData name="仁園 呂" userId="eef67f80-1e14-4c90-a22b-aad4575b3ef9" providerId="ADAL" clId="{E007D48F-F65A-4DB5-8EE3-999BD313FCBD}" dt="2020-05-31T10:08:08.064" v="6251"/>
          <ac:inkMkLst>
            <pc:docMk/>
            <pc:sldMk cId="2201979355" sldId="357"/>
            <ac:inkMk id="125" creationId="{3C63C047-869B-4E88-9443-BCB3B6A27B85}"/>
          </ac:inkMkLst>
        </pc:inkChg>
        <pc:inkChg chg="add del">
          <ac:chgData name="仁園 呂" userId="eef67f80-1e14-4c90-a22b-aad4575b3ef9" providerId="ADAL" clId="{E007D48F-F65A-4DB5-8EE3-999BD313FCBD}" dt="2020-05-31T10:08:08.064" v="6253"/>
          <ac:inkMkLst>
            <pc:docMk/>
            <pc:sldMk cId="2201979355" sldId="357"/>
            <ac:inkMk id="126" creationId="{2DE8C9C2-A280-4CBF-A782-049E41B7DDBF}"/>
          </ac:inkMkLst>
        </pc:inkChg>
        <pc:inkChg chg="add del">
          <ac:chgData name="仁園 呂" userId="eef67f80-1e14-4c90-a22b-aad4575b3ef9" providerId="ADAL" clId="{E007D48F-F65A-4DB5-8EE3-999BD313FCBD}" dt="2020-05-31T10:08:08.064" v="6252"/>
          <ac:inkMkLst>
            <pc:docMk/>
            <pc:sldMk cId="2201979355" sldId="357"/>
            <ac:inkMk id="127" creationId="{8355C260-157D-4626-B081-D6DA5DA860C9}"/>
          </ac:inkMkLst>
        </pc:inkChg>
        <pc:inkChg chg="add mod">
          <ac:chgData name="仁園 呂" userId="eef67f80-1e14-4c90-a22b-aad4575b3ef9" providerId="ADAL" clId="{E007D48F-F65A-4DB5-8EE3-999BD313FCBD}" dt="2020-05-31T10:08:23.453" v="6271"/>
          <ac:inkMkLst>
            <pc:docMk/>
            <pc:sldMk cId="2201979355" sldId="357"/>
            <ac:inkMk id="129" creationId="{1EE24F5D-8F11-4BBB-B144-AE00E63E01D8}"/>
          </ac:inkMkLst>
        </pc:inkChg>
        <pc:inkChg chg="add mod">
          <ac:chgData name="仁園 呂" userId="eef67f80-1e14-4c90-a22b-aad4575b3ef9" providerId="ADAL" clId="{E007D48F-F65A-4DB5-8EE3-999BD313FCBD}" dt="2020-05-31T10:08:23.453" v="6271"/>
          <ac:inkMkLst>
            <pc:docMk/>
            <pc:sldMk cId="2201979355" sldId="357"/>
            <ac:inkMk id="130" creationId="{98A6E1CE-C9C9-4DF8-92C4-71F9C4A34873}"/>
          </ac:inkMkLst>
        </pc:inkChg>
        <pc:inkChg chg="add mod">
          <ac:chgData name="仁園 呂" userId="eef67f80-1e14-4c90-a22b-aad4575b3ef9" providerId="ADAL" clId="{E007D48F-F65A-4DB5-8EE3-999BD313FCBD}" dt="2020-05-31T10:08:23.453" v="6271"/>
          <ac:inkMkLst>
            <pc:docMk/>
            <pc:sldMk cId="2201979355" sldId="357"/>
            <ac:inkMk id="131" creationId="{56A3BF73-3E8D-442F-8F2A-8AA4A7B028BF}"/>
          </ac:inkMkLst>
        </pc:inkChg>
        <pc:inkChg chg="add mod">
          <ac:chgData name="仁園 呂" userId="eef67f80-1e14-4c90-a22b-aad4575b3ef9" providerId="ADAL" clId="{E007D48F-F65A-4DB5-8EE3-999BD313FCBD}" dt="2020-05-31T10:08:23.453" v="6271"/>
          <ac:inkMkLst>
            <pc:docMk/>
            <pc:sldMk cId="2201979355" sldId="357"/>
            <ac:inkMk id="132" creationId="{D5243BBD-088F-49D7-AEC6-F03DF73A7F20}"/>
          </ac:inkMkLst>
        </pc:inkChg>
        <pc:inkChg chg="add del mod">
          <ac:chgData name="仁園 呂" userId="eef67f80-1e14-4c90-a22b-aad4575b3ef9" providerId="ADAL" clId="{E007D48F-F65A-4DB5-8EE3-999BD313FCBD}" dt="2020-05-31T10:08:20.332" v="6268"/>
          <ac:inkMkLst>
            <pc:docMk/>
            <pc:sldMk cId="2201979355" sldId="357"/>
            <ac:inkMk id="133" creationId="{29179F87-D0DC-4C41-8E10-84C6354A3B2A}"/>
          </ac:inkMkLst>
        </pc:inkChg>
        <pc:inkChg chg="add del mod">
          <ac:chgData name="仁園 呂" userId="eef67f80-1e14-4c90-a22b-aad4575b3ef9" providerId="ADAL" clId="{E007D48F-F65A-4DB5-8EE3-999BD313FCBD}" dt="2020-05-31T10:08:19.138" v="6266"/>
          <ac:inkMkLst>
            <pc:docMk/>
            <pc:sldMk cId="2201979355" sldId="357"/>
            <ac:inkMk id="134" creationId="{F67AE44E-1881-44EB-B8F3-EB70CB0F3D63}"/>
          </ac:inkMkLst>
        </pc:inkChg>
        <pc:inkChg chg="add del mod">
          <ac:chgData name="仁園 呂" userId="eef67f80-1e14-4c90-a22b-aad4575b3ef9" providerId="ADAL" clId="{E007D48F-F65A-4DB5-8EE3-999BD313FCBD}" dt="2020-05-31T10:08:19.138" v="6267"/>
          <ac:inkMkLst>
            <pc:docMk/>
            <pc:sldMk cId="2201979355" sldId="357"/>
            <ac:inkMk id="135" creationId="{2E576601-7DDE-450B-BF37-E583E44DF3A0}"/>
          </ac:inkMkLst>
        </pc:inkChg>
        <pc:inkChg chg="add del mod">
          <ac:chgData name="仁園 呂" userId="eef67f80-1e14-4c90-a22b-aad4575b3ef9" providerId="ADAL" clId="{E007D48F-F65A-4DB5-8EE3-999BD313FCBD}" dt="2020-05-31T10:08:19.138" v="6265"/>
          <ac:inkMkLst>
            <pc:docMk/>
            <pc:sldMk cId="2201979355" sldId="357"/>
            <ac:inkMk id="136" creationId="{906480BF-6D03-4677-B62C-98ACF0F527E2}"/>
          </ac:inkMkLst>
        </pc:inkChg>
        <pc:inkChg chg="add mod">
          <ac:chgData name="仁園 呂" userId="eef67f80-1e14-4c90-a22b-aad4575b3ef9" providerId="ADAL" clId="{E007D48F-F65A-4DB5-8EE3-999BD313FCBD}" dt="2020-05-31T10:08:23.453" v="6271"/>
          <ac:inkMkLst>
            <pc:docMk/>
            <pc:sldMk cId="2201979355" sldId="357"/>
            <ac:inkMk id="138" creationId="{BE6A9161-A093-4C09-914D-B17D348B1AE3}"/>
          </ac:inkMkLst>
        </pc:inkChg>
        <pc:inkChg chg="add mod">
          <ac:chgData name="仁園 呂" userId="eef67f80-1e14-4c90-a22b-aad4575b3ef9" providerId="ADAL" clId="{E007D48F-F65A-4DB5-8EE3-999BD313FCBD}" dt="2020-05-31T10:08:23.453" v="6271"/>
          <ac:inkMkLst>
            <pc:docMk/>
            <pc:sldMk cId="2201979355" sldId="357"/>
            <ac:inkMk id="139" creationId="{E2EFC49F-A19C-498F-8064-27C6476774E9}"/>
          </ac:inkMkLst>
        </pc:inkChg>
        <pc:inkChg chg="add mod">
          <ac:chgData name="仁園 呂" userId="eef67f80-1e14-4c90-a22b-aad4575b3ef9" providerId="ADAL" clId="{E007D48F-F65A-4DB5-8EE3-999BD313FCBD}" dt="2020-05-31T10:08:28.250" v="6276"/>
          <ac:inkMkLst>
            <pc:docMk/>
            <pc:sldMk cId="2201979355" sldId="357"/>
            <ac:inkMk id="141" creationId="{6C448EFD-94D5-4351-B439-E774029F60C5}"/>
          </ac:inkMkLst>
        </pc:inkChg>
        <pc:inkChg chg="add mod">
          <ac:chgData name="仁園 呂" userId="eef67f80-1e14-4c90-a22b-aad4575b3ef9" providerId="ADAL" clId="{E007D48F-F65A-4DB5-8EE3-999BD313FCBD}" dt="2020-05-31T10:08:28.250" v="6276"/>
          <ac:inkMkLst>
            <pc:docMk/>
            <pc:sldMk cId="2201979355" sldId="357"/>
            <ac:inkMk id="142" creationId="{B7208852-B7C6-4353-A5EE-BD1617C10FD5}"/>
          </ac:inkMkLst>
        </pc:inkChg>
        <pc:inkChg chg="add mod">
          <ac:chgData name="仁園 呂" userId="eef67f80-1e14-4c90-a22b-aad4575b3ef9" providerId="ADAL" clId="{E007D48F-F65A-4DB5-8EE3-999BD313FCBD}" dt="2020-05-31T10:08:33.859" v="6286"/>
          <ac:inkMkLst>
            <pc:docMk/>
            <pc:sldMk cId="2201979355" sldId="357"/>
            <ac:inkMk id="143" creationId="{D2DCA565-716E-46E1-9EF7-B145DED1A22D}"/>
          </ac:inkMkLst>
        </pc:inkChg>
        <pc:inkChg chg="add mod">
          <ac:chgData name="仁園 呂" userId="eef67f80-1e14-4c90-a22b-aad4575b3ef9" providerId="ADAL" clId="{E007D48F-F65A-4DB5-8EE3-999BD313FCBD}" dt="2020-05-31T10:08:33.859" v="6286"/>
          <ac:inkMkLst>
            <pc:docMk/>
            <pc:sldMk cId="2201979355" sldId="357"/>
            <ac:inkMk id="144" creationId="{55E59525-5C22-4FB6-9C7C-5BE5BAEEA62F}"/>
          </ac:inkMkLst>
        </pc:inkChg>
        <pc:inkChg chg="add mod">
          <ac:chgData name="仁園 呂" userId="eef67f80-1e14-4c90-a22b-aad4575b3ef9" providerId="ADAL" clId="{E007D48F-F65A-4DB5-8EE3-999BD313FCBD}" dt="2020-05-31T10:08:33.859" v="6286"/>
          <ac:inkMkLst>
            <pc:docMk/>
            <pc:sldMk cId="2201979355" sldId="357"/>
            <ac:inkMk id="147" creationId="{3B3532B4-19DE-4482-818B-45CD491F165B}"/>
          </ac:inkMkLst>
        </pc:inkChg>
        <pc:inkChg chg="add mod">
          <ac:chgData name="仁園 呂" userId="eef67f80-1e14-4c90-a22b-aad4575b3ef9" providerId="ADAL" clId="{E007D48F-F65A-4DB5-8EE3-999BD313FCBD}" dt="2020-05-31T10:08:33.859" v="6286"/>
          <ac:inkMkLst>
            <pc:docMk/>
            <pc:sldMk cId="2201979355" sldId="357"/>
            <ac:inkMk id="148" creationId="{4ABA856A-5566-4E13-BB93-B6B831F862DE}"/>
          </ac:inkMkLst>
        </pc:inkChg>
        <pc:inkChg chg="add mod">
          <ac:chgData name="仁園 呂" userId="eef67f80-1e14-4c90-a22b-aad4575b3ef9" providerId="ADAL" clId="{E007D48F-F65A-4DB5-8EE3-999BD313FCBD}" dt="2020-05-31T10:08:33.859" v="6286"/>
          <ac:inkMkLst>
            <pc:docMk/>
            <pc:sldMk cId="2201979355" sldId="357"/>
            <ac:inkMk id="149" creationId="{A15AF22C-8673-4393-9A21-3D7D0681C6F3}"/>
          </ac:inkMkLst>
        </pc:inkChg>
        <pc:inkChg chg="add mod">
          <ac:chgData name="仁園 呂" userId="eef67f80-1e14-4c90-a22b-aad4575b3ef9" providerId="ADAL" clId="{E007D48F-F65A-4DB5-8EE3-999BD313FCBD}" dt="2020-05-31T10:08:33.859" v="6286"/>
          <ac:inkMkLst>
            <pc:docMk/>
            <pc:sldMk cId="2201979355" sldId="357"/>
            <ac:inkMk id="150" creationId="{ECDC91E1-CA7F-4672-ACC8-39DCDC1BF7BC}"/>
          </ac:inkMkLst>
        </pc:inkChg>
        <pc:inkChg chg="add mod">
          <ac:chgData name="仁園 呂" userId="eef67f80-1e14-4c90-a22b-aad4575b3ef9" providerId="ADAL" clId="{E007D48F-F65A-4DB5-8EE3-999BD313FCBD}" dt="2020-05-31T10:08:33.859" v="6286"/>
          <ac:inkMkLst>
            <pc:docMk/>
            <pc:sldMk cId="2201979355" sldId="357"/>
            <ac:inkMk id="152" creationId="{3FD7B236-B80E-479A-9424-1AC696FA47E2}"/>
          </ac:inkMkLst>
        </pc:inkChg>
        <pc:inkChg chg="add mod">
          <ac:chgData name="仁園 呂" userId="eef67f80-1e14-4c90-a22b-aad4575b3ef9" providerId="ADAL" clId="{E007D48F-F65A-4DB5-8EE3-999BD313FCBD}" dt="2020-05-31T10:08:33.859" v="6286"/>
          <ac:inkMkLst>
            <pc:docMk/>
            <pc:sldMk cId="2201979355" sldId="357"/>
            <ac:inkMk id="153" creationId="{597E7CE7-C976-4BB1-A3C7-A7C798AF6191}"/>
          </ac:inkMkLst>
        </pc:inkChg>
        <pc:inkChg chg="add mod">
          <ac:chgData name="仁園 呂" userId="eef67f80-1e14-4c90-a22b-aad4575b3ef9" providerId="ADAL" clId="{E007D48F-F65A-4DB5-8EE3-999BD313FCBD}" dt="2020-05-31T10:08:33.859" v="6286"/>
          <ac:inkMkLst>
            <pc:docMk/>
            <pc:sldMk cId="2201979355" sldId="357"/>
            <ac:inkMk id="154" creationId="{24B1F02D-982D-4A80-8302-B3130672C161}"/>
          </ac:inkMkLst>
        </pc:inkChg>
        <pc:inkChg chg="add mod">
          <ac:chgData name="仁園 呂" userId="eef67f80-1e14-4c90-a22b-aad4575b3ef9" providerId="ADAL" clId="{E007D48F-F65A-4DB5-8EE3-999BD313FCBD}" dt="2020-05-31T10:08:33.859" v="6286"/>
          <ac:inkMkLst>
            <pc:docMk/>
            <pc:sldMk cId="2201979355" sldId="357"/>
            <ac:inkMk id="155" creationId="{DF093939-B6F3-4EFC-8EAF-97B00BE94F4C}"/>
          </ac:inkMkLst>
        </pc:inkChg>
        <pc:inkChg chg="add">
          <ac:chgData name="仁園 呂" userId="eef67f80-1e14-4c90-a22b-aad4575b3ef9" providerId="ADAL" clId="{E007D48F-F65A-4DB5-8EE3-999BD313FCBD}" dt="2020-05-31T10:08:42.300" v="6287" actId="9405"/>
          <ac:inkMkLst>
            <pc:docMk/>
            <pc:sldMk cId="2201979355" sldId="357"/>
            <ac:inkMk id="157" creationId="{65BE38F2-0F11-479F-8EBF-1CBF44F69980}"/>
          </ac:inkMkLst>
        </pc:inkChg>
        <pc:inkChg chg="add">
          <ac:chgData name="仁園 呂" userId="eef67f80-1e14-4c90-a22b-aad4575b3ef9" providerId="ADAL" clId="{E007D48F-F65A-4DB5-8EE3-999BD313FCBD}" dt="2020-05-31T10:08:42.734" v="6288" actId="9405"/>
          <ac:inkMkLst>
            <pc:docMk/>
            <pc:sldMk cId="2201979355" sldId="357"/>
            <ac:inkMk id="158" creationId="{D1DDD82E-383E-47FE-8C20-EBA63FFD068A}"/>
          </ac:inkMkLst>
        </pc:inkChg>
        <pc:inkChg chg="add">
          <ac:chgData name="仁園 呂" userId="eef67f80-1e14-4c90-a22b-aad4575b3ef9" providerId="ADAL" clId="{E007D48F-F65A-4DB5-8EE3-999BD313FCBD}" dt="2020-05-31T10:08:43.232" v="6289" actId="9405"/>
          <ac:inkMkLst>
            <pc:docMk/>
            <pc:sldMk cId="2201979355" sldId="357"/>
            <ac:inkMk id="159" creationId="{7817A5A2-C0E8-4650-A757-6C4067C468D2}"/>
          </ac:inkMkLst>
        </pc:inkChg>
        <pc:inkChg chg="add">
          <ac:chgData name="仁園 呂" userId="eef67f80-1e14-4c90-a22b-aad4575b3ef9" providerId="ADAL" clId="{E007D48F-F65A-4DB5-8EE3-999BD313FCBD}" dt="2020-05-31T10:08:43.750" v="6290" actId="9405"/>
          <ac:inkMkLst>
            <pc:docMk/>
            <pc:sldMk cId="2201979355" sldId="357"/>
            <ac:inkMk id="160" creationId="{D7F3BFA1-8500-4A69-9367-72EC4A80B7F9}"/>
          </ac:inkMkLst>
        </pc:inkChg>
        <pc:inkChg chg="add">
          <ac:chgData name="仁園 呂" userId="eef67f80-1e14-4c90-a22b-aad4575b3ef9" providerId="ADAL" clId="{E007D48F-F65A-4DB5-8EE3-999BD313FCBD}" dt="2020-05-31T10:08:44.452" v="6291" actId="9405"/>
          <ac:inkMkLst>
            <pc:docMk/>
            <pc:sldMk cId="2201979355" sldId="357"/>
            <ac:inkMk id="161" creationId="{F4B98714-2439-4350-9CFD-26B02F837E7F}"/>
          </ac:inkMkLst>
        </pc:inkChg>
        <pc:inkChg chg="add">
          <ac:chgData name="仁園 呂" userId="eef67f80-1e14-4c90-a22b-aad4575b3ef9" providerId="ADAL" clId="{E007D48F-F65A-4DB5-8EE3-999BD313FCBD}" dt="2020-05-31T10:08:44.814" v="6292" actId="9405"/>
          <ac:inkMkLst>
            <pc:docMk/>
            <pc:sldMk cId="2201979355" sldId="357"/>
            <ac:inkMk id="162" creationId="{191D2CC9-02D9-4C78-8B5D-315E0B2BF07E}"/>
          </ac:inkMkLst>
        </pc:inkChg>
        <pc:inkChg chg="add">
          <ac:chgData name="仁園 呂" userId="eef67f80-1e14-4c90-a22b-aad4575b3ef9" providerId="ADAL" clId="{E007D48F-F65A-4DB5-8EE3-999BD313FCBD}" dt="2020-05-31T10:08:45.369" v="6293" actId="9405"/>
          <ac:inkMkLst>
            <pc:docMk/>
            <pc:sldMk cId="2201979355" sldId="357"/>
            <ac:inkMk id="163" creationId="{9017BEFD-F2A8-4909-B9CC-2471CA994F08}"/>
          </ac:inkMkLst>
        </pc:inkChg>
        <pc:inkChg chg="add">
          <ac:chgData name="仁園 呂" userId="eef67f80-1e14-4c90-a22b-aad4575b3ef9" providerId="ADAL" clId="{E007D48F-F65A-4DB5-8EE3-999BD313FCBD}" dt="2020-05-31T10:08:45.985" v="6294" actId="9405"/>
          <ac:inkMkLst>
            <pc:docMk/>
            <pc:sldMk cId="2201979355" sldId="357"/>
            <ac:inkMk id="164" creationId="{BA5CCFAD-6BF1-48D9-973D-E2CEE83E4B9F}"/>
          </ac:inkMkLst>
        </pc:inkChg>
        <pc:inkChg chg="add">
          <ac:chgData name="仁園 呂" userId="eef67f80-1e14-4c90-a22b-aad4575b3ef9" providerId="ADAL" clId="{E007D48F-F65A-4DB5-8EE3-999BD313FCBD}" dt="2020-05-31T10:08:46.383" v="6295" actId="9405"/>
          <ac:inkMkLst>
            <pc:docMk/>
            <pc:sldMk cId="2201979355" sldId="357"/>
            <ac:inkMk id="165" creationId="{1EBB48E6-4DAC-4319-AF06-7C32CA63A96C}"/>
          </ac:inkMkLst>
        </pc:inkChg>
        <pc:inkChg chg="add">
          <ac:chgData name="仁園 呂" userId="eef67f80-1e14-4c90-a22b-aad4575b3ef9" providerId="ADAL" clId="{E007D48F-F65A-4DB5-8EE3-999BD313FCBD}" dt="2020-05-31T10:08:46.870" v="6296" actId="9405"/>
          <ac:inkMkLst>
            <pc:docMk/>
            <pc:sldMk cId="2201979355" sldId="357"/>
            <ac:inkMk id="166" creationId="{33556D1A-B4B4-4550-BE37-A6E1526C5524}"/>
          </ac:inkMkLst>
        </pc:inkChg>
        <pc:inkChg chg="add">
          <ac:chgData name="仁園 呂" userId="eef67f80-1e14-4c90-a22b-aad4575b3ef9" providerId="ADAL" clId="{E007D48F-F65A-4DB5-8EE3-999BD313FCBD}" dt="2020-05-31T10:08:47.254" v="6297" actId="9405"/>
          <ac:inkMkLst>
            <pc:docMk/>
            <pc:sldMk cId="2201979355" sldId="357"/>
            <ac:inkMk id="167" creationId="{7D833437-0610-46D9-A727-9291F991851C}"/>
          </ac:inkMkLst>
        </pc:inkChg>
        <pc:inkChg chg="add mod">
          <ac:chgData name="仁園 呂" userId="eef67f80-1e14-4c90-a22b-aad4575b3ef9" providerId="ADAL" clId="{E007D48F-F65A-4DB5-8EE3-999BD313FCBD}" dt="2020-05-31T10:08:53.609" v="6302"/>
          <ac:inkMkLst>
            <pc:docMk/>
            <pc:sldMk cId="2201979355" sldId="357"/>
            <ac:inkMk id="168" creationId="{87F71BAF-7AA5-4FBA-AFFF-C6D00A2239C9}"/>
          </ac:inkMkLst>
        </pc:inkChg>
        <pc:inkChg chg="add mod">
          <ac:chgData name="仁園 呂" userId="eef67f80-1e14-4c90-a22b-aad4575b3ef9" providerId="ADAL" clId="{E007D48F-F65A-4DB5-8EE3-999BD313FCBD}" dt="2020-05-31T10:08:53.609" v="6302"/>
          <ac:inkMkLst>
            <pc:docMk/>
            <pc:sldMk cId="2201979355" sldId="357"/>
            <ac:inkMk id="169" creationId="{234115AB-BF97-4CA7-B4B8-751AD7F5FC0D}"/>
          </ac:inkMkLst>
        </pc:inkChg>
        <pc:inkChg chg="add mod">
          <ac:chgData name="仁園 呂" userId="eef67f80-1e14-4c90-a22b-aad4575b3ef9" providerId="ADAL" clId="{E007D48F-F65A-4DB5-8EE3-999BD313FCBD}" dt="2020-05-31T10:08:53.609" v="6302"/>
          <ac:inkMkLst>
            <pc:docMk/>
            <pc:sldMk cId="2201979355" sldId="357"/>
            <ac:inkMk id="170" creationId="{650F2412-E344-4B78-B99A-CA0D875310C1}"/>
          </ac:inkMkLst>
        </pc:inkChg>
        <pc:inkChg chg="add mod">
          <ac:chgData name="仁園 呂" userId="eef67f80-1e14-4c90-a22b-aad4575b3ef9" providerId="ADAL" clId="{E007D48F-F65A-4DB5-8EE3-999BD313FCBD}" dt="2020-05-31T10:08:53.609" v="6302"/>
          <ac:inkMkLst>
            <pc:docMk/>
            <pc:sldMk cId="2201979355" sldId="357"/>
            <ac:inkMk id="171" creationId="{53148688-C0B9-4154-AD66-0CE5EDA8D5A2}"/>
          </ac:inkMkLst>
        </pc:inkChg>
        <pc:inkChg chg="add mod">
          <ac:chgData name="仁園 呂" userId="eef67f80-1e14-4c90-a22b-aad4575b3ef9" providerId="ADAL" clId="{E007D48F-F65A-4DB5-8EE3-999BD313FCBD}" dt="2020-05-31T10:08:59.812" v="6309"/>
          <ac:inkMkLst>
            <pc:docMk/>
            <pc:sldMk cId="2201979355" sldId="357"/>
            <ac:inkMk id="174" creationId="{E0177D82-E927-4A52-A6C1-09353C8993F9}"/>
          </ac:inkMkLst>
        </pc:inkChg>
        <pc:inkChg chg="add mod">
          <ac:chgData name="仁園 呂" userId="eef67f80-1e14-4c90-a22b-aad4575b3ef9" providerId="ADAL" clId="{E007D48F-F65A-4DB5-8EE3-999BD313FCBD}" dt="2020-05-31T10:08:59.812" v="6309"/>
          <ac:inkMkLst>
            <pc:docMk/>
            <pc:sldMk cId="2201979355" sldId="357"/>
            <ac:inkMk id="175" creationId="{C1785B63-FFB7-47FC-B669-0969A9FACF52}"/>
          </ac:inkMkLst>
        </pc:inkChg>
        <pc:inkChg chg="add mod">
          <ac:chgData name="仁園 呂" userId="eef67f80-1e14-4c90-a22b-aad4575b3ef9" providerId="ADAL" clId="{E007D48F-F65A-4DB5-8EE3-999BD313FCBD}" dt="2020-05-31T10:08:59.812" v="6309"/>
          <ac:inkMkLst>
            <pc:docMk/>
            <pc:sldMk cId="2201979355" sldId="357"/>
            <ac:inkMk id="176" creationId="{37F2BA9F-CC4E-4004-9A21-1EEFD17E75BE}"/>
          </ac:inkMkLst>
        </pc:inkChg>
        <pc:inkChg chg="add mod">
          <ac:chgData name="仁園 呂" userId="eef67f80-1e14-4c90-a22b-aad4575b3ef9" providerId="ADAL" clId="{E007D48F-F65A-4DB5-8EE3-999BD313FCBD}" dt="2020-05-31T10:08:59.812" v="6309"/>
          <ac:inkMkLst>
            <pc:docMk/>
            <pc:sldMk cId="2201979355" sldId="357"/>
            <ac:inkMk id="177" creationId="{0F9ED012-E92C-47AE-9A53-0787E36BA56A}"/>
          </ac:inkMkLst>
        </pc:inkChg>
        <pc:inkChg chg="add mod">
          <ac:chgData name="仁園 呂" userId="eef67f80-1e14-4c90-a22b-aad4575b3ef9" providerId="ADAL" clId="{E007D48F-F65A-4DB5-8EE3-999BD313FCBD}" dt="2020-05-31T10:08:59.812" v="6309"/>
          <ac:inkMkLst>
            <pc:docMk/>
            <pc:sldMk cId="2201979355" sldId="357"/>
            <ac:inkMk id="178" creationId="{23E03666-C43A-4995-B142-FA3D6265CA33}"/>
          </ac:inkMkLst>
        </pc:inkChg>
        <pc:inkChg chg="add mod">
          <ac:chgData name="仁園 呂" userId="eef67f80-1e14-4c90-a22b-aad4575b3ef9" providerId="ADAL" clId="{E007D48F-F65A-4DB5-8EE3-999BD313FCBD}" dt="2020-05-31T10:08:59.812" v="6309"/>
          <ac:inkMkLst>
            <pc:docMk/>
            <pc:sldMk cId="2201979355" sldId="357"/>
            <ac:inkMk id="179" creationId="{9ECF29D3-FF7D-4DDA-9A9B-409FF8B41397}"/>
          </ac:inkMkLst>
        </pc:inkChg>
        <pc:inkChg chg="add mod">
          <ac:chgData name="仁園 呂" userId="eef67f80-1e14-4c90-a22b-aad4575b3ef9" providerId="ADAL" clId="{E007D48F-F65A-4DB5-8EE3-999BD313FCBD}" dt="2020-05-31T10:09:15.991" v="6329"/>
          <ac:inkMkLst>
            <pc:docMk/>
            <pc:sldMk cId="2201979355" sldId="357"/>
            <ac:inkMk id="181" creationId="{A691B5B0-130C-4CD4-B3E9-98201C959D8C}"/>
          </ac:inkMkLst>
        </pc:inkChg>
        <pc:inkChg chg="add mod">
          <ac:chgData name="仁園 呂" userId="eef67f80-1e14-4c90-a22b-aad4575b3ef9" providerId="ADAL" clId="{E007D48F-F65A-4DB5-8EE3-999BD313FCBD}" dt="2020-05-31T10:09:15.991" v="6329"/>
          <ac:inkMkLst>
            <pc:docMk/>
            <pc:sldMk cId="2201979355" sldId="357"/>
            <ac:inkMk id="182" creationId="{3417C96F-6F54-4CF6-92DF-C7F97874EC4E}"/>
          </ac:inkMkLst>
        </pc:inkChg>
        <pc:inkChg chg="add mod">
          <ac:chgData name="仁園 呂" userId="eef67f80-1e14-4c90-a22b-aad4575b3ef9" providerId="ADAL" clId="{E007D48F-F65A-4DB5-8EE3-999BD313FCBD}" dt="2020-05-31T10:09:15.991" v="6329"/>
          <ac:inkMkLst>
            <pc:docMk/>
            <pc:sldMk cId="2201979355" sldId="357"/>
            <ac:inkMk id="184" creationId="{6CDB7AA1-3D84-438B-BAED-0BF90737CB09}"/>
          </ac:inkMkLst>
        </pc:inkChg>
        <pc:inkChg chg="add mod">
          <ac:chgData name="仁園 呂" userId="eef67f80-1e14-4c90-a22b-aad4575b3ef9" providerId="ADAL" clId="{E007D48F-F65A-4DB5-8EE3-999BD313FCBD}" dt="2020-05-31T10:09:15.991" v="6329"/>
          <ac:inkMkLst>
            <pc:docMk/>
            <pc:sldMk cId="2201979355" sldId="357"/>
            <ac:inkMk id="185" creationId="{34892545-DBF0-4E51-8F50-A30603608D02}"/>
          </ac:inkMkLst>
        </pc:inkChg>
        <pc:inkChg chg="add mod">
          <ac:chgData name="仁園 呂" userId="eef67f80-1e14-4c90-a22b-aad4575b3ef9" providerId="ADAL" clId="{E007D48F-F65A-4DB5-8EE3-999BD313FCBD}" dt="2020-05-31T10:09:15.991" v="6329"/>
          <ac:inkMkLst>
            <pc:docMk/>
            <pc:sldMk cId="2201979355" sldId="357"/>
            <ac:inkMk id="187" creationId="{EC369D33-7035-408F-9DF2-9ADA2EB9F679}"/>
          </ac:inkMkLst>
        </pc:inkChg>
        <pc:inkChg chg="add mod">
          <ac:chgData name="仁園 呂" userId="eef67f80-1e14-4c90-a22b-aad4575b3ef9" providerId="ADAL" clId="{E007D48F-F65A-4DB5-8EE3-999BD313FCBD}" dt="2020-05-31T10:09:15.991" v="6329"/>
          <ac:inkMkLst>
            <pc:docMk/>
            <pc:sldMk cId="2201979355" sldId="357"/>
            <ac:inkMk id="188" creationId="{8384CE9A-963F-4708-B68B-F6D154C10A70}"/>
          </ac:inkMkLst>
        </pc:inkChg>
        <pc:inkChg chg="add mod">
          <ac:chgData name="仁園 呂" userId="eef67f80-1e14-4c90-a22b-aad4575b3ef9" providerId="ADAL" clId="{E007D48F-F65A-4DB5-8EE3-999BD313FCBD}" dt="2020-05-31T10:09:15.991" v="6329"/>
          <ac:inkMkLst>
            <pc:docMk/>
            <pc:sldMk cId="2201979355" sldId="357"/>
            <ac:inkMk id="189" creationId="{5B028F62-3F2A-4A24-B128-8182C96F00D1}"/>
          </ac:inkMkLst>
        </pc:inkChg>
        <pc:inkChg chg="add mod">
          <ac:chgData name="仁園 呂" userId="eef67f80-1e14-4c90-a22b-aad4575b3ef9" providerId="ADAL" clId="{E007D48F-F65A-4DB5-8EE3-999BD313FCBD}" dt="2020-05-31T10:09:15.991" v="6329"/>
          <ac:inkMkLst>
            <pc:docMk/>
            <pc:sldMk cId="2201979355" sldId="357"/>
            <ac:inkMk id="190" creationId="{67988C67-30F3-43E0-875F-78B99CAB4D32}"/>
          </ac:inkMkLst>
        </pc:inkChg>
        <pc:inkChg chg="add mod">
          <ac:chgData name="仁園 呂" userId="eef67f80-1e14-4c90-a22b-aad4575b3ef9" providerId="ADAL" clId="{E007D48F-F65A-4DB5-8EE3-999BD313FCBD}" dt="2020-05-31T10:09:15.991" v="6329"/>
          <ac:inkMkLst>
            <pc:docMk/>
            <pc:sldMk cId="2201979355" sldId="357"/>
            <ac:inkMk id="191" creationId="{760B1A22-9A41-45B7-B2CE-0ED6DFE4B70C}"/>
          </ac:inkMkLst>
        </pc:inkChg>
        <pc:inkChg chg="add mod">
          <ac:chgData name="仁園 呂" userId="eef67f80-1e14-4c90-a22b-aad4575b3ef9" providerId="ADAL" clId="{E007D48F-F65A-4DB5-8EE3-999BD313FCBD}" dt="2020-05-31T10:09:15.991" v="6329"/>
          <ac:inkMkLst>
            <pc:docMk/>
            <pc:sldMk cId="2201979355" sldId="357"/>
            <ac:inkMk id="192" creationId="{198DB50C-456D-4EB7-990F-2C4CA633DA56}"/>
          </ac:inkMkLst>
        </pc:inkChg>
        <pc:inkChg chg="add mod">
          <ac:chgData name="仁園 呂" userId="eef67f80-1e14-4c90-a22b-aad4575b3ef9" providerId="ADAL" clId="{E007D48F-F65A-4DB5-8EE3-999BD313FCBD}" dt="2020-05-31T10:09:15.991" v="6329"/>
          <ac:inkMkLst>
            <pc:docMk/>
            <pc:sldMk cId="2201979355" sldId="357"/>
            <ac:inkMk id="193" creationId="{B844CFBE-5BCB-4B1E-8F01-FEBA0B6ED065}"/>
          </ac:inkMkLst>
        </pc:inkChg>
        <pc:inkChg chg="add mod">
          <ac:chgData name="仁園 呂" userId="eef67f80-1e14-4c90-a22b-aad4575b3ef9" providerId="ADAL" clId="{E007D48F-F65A-4DB5-8EE3-999BD313FCBD}" dt="2020-05-31T10:09:15.991" v="6329"/>
          <ac:inkMkLst>
            <pc:docMk/>
            <pc:sldMk cId="2201979355" sldId="357"/>
            <ac:inkMk id="194" creationId="{2FCB9F2A-3C13-4981-87B2-4CF41659ACC6}"/>
          </ac:inkMkLst>
        </pc:inkChg>
        <pc:inkChg chg="add mod">
          <ac:chgData name="仁園 呂" userId="eef67f80-1e14-4c90-a22b-aad4575b3ef9" providerId="ADAL" clId="{E007D48F-F65A-4DB5-8EE3-999BD313FCBD}" dt="2020-05-31T10:09:15.991" v="6329"/>
          <ac:inkMkLst>
            <pc:docMk/>
            <pc:sldMk cId="2201979355" sldId="357"/>
            <ac:inkMk id="195" creationId="{8CCECE0E-2B0E-4BCF-9617-E03E5B1AAE1A}"/>
          </ac:inkMkLst>
        </pc:inkChg>
        <pc:inkChg chg="add mod">
          <ac:chgData name="仁園 呂" userId="eef67f80-1e14-4c90-a22b-aad4575b3ef9" providerId="ADAL" clId="{E007D48F-F65A-4DB5-8EE3-999BD313FCBD}" dt="2020-05-31T10:09:15.991" v="6329"/>
          <ac:inkMkLst>
            <pc:docMk/>
            <pc:sldMk cId="2201979355" sldId="357"/>
            <ac:inkMk id="197" creationId="{7E516EFA-9809-4D58-920C-0A20C2B1F4C5}"/>
          </ac:inkMkLst>
        </pc:inkChg>
        <pc:inkChg chg="add mod">
          <ac:chgData name="仁園 呂" userId="eef67f80-1e14-4c90-a22b-aad4575b3ef9" providerId="ADAL" clId="{E007D48F-F65A-4DB5-8EE3-999BD313FCBD}" dt="2020-05-31T10:09:15.991" v="6329"/>
          <ac:inkMkLst>
            <pc:docMk/>
            <pc:sldMk cId="2201979355" sldId="357"/>
            <ac:inkMk id="199" creationId="{F35D8184-9B68-4D22-B7D0-1AE0F8B9C354}"/>
          </ac:inkMkLst>
        </pc:inkChg>
        <pc:inkChg chg="add mod">
          <ac:chgData name="仁園 呂" userId="eef67f80-1e14-4c90-a22b-aad4575b3ef9" providerId="ADAL" clId="{E007D48F-F65A-4DB5-8EE3-999BD313FCBD}" dt="2020-05-31T10:09:32.596" v="6343"/>
          <ac:inkMkLst>
            <pc:docMk/>
            <pc:sldMk cId="2201979355" sldId="357"/>
            <ac:inkMk id="201" creationId="{CB5596C1-EB09-4CE3-87A2-A9C211D03F6F}"/>
          </ac:inkMkLst>
        </pc:inkChg>
        <pc:inkChg chg="add mod">
          <ac:chgData name="仁園 呂" userId="eef67f80-1e14-4c90-a22b-aad4575b3ef9" providerId="ADAL" clId="{E007D48F-F65A-4DB5-8EE3-999BD313FCBD}" dt="2020-05-31T10:09:32.596" v="6343"/>
          <ac:inkMkLst>
            <pc:docMk/>
            <pc:sldMk cId="2201979355" sldId="357"/>
            <ac:inkMk id="202" creationId="{EC4364E5-71FF-46BB-96E0-0843AB86ED13}"/>
          </ac:inkMkLst>
        </pc:inkChg>
        <pc:inkChg chg="add mod">
          <ac:chgData name="仁園 呂" userId="eef67f80-1e14-4c90-a22b-aad4575b3ef9" providerId="ADAL" clId="{E007D48F-F65A-4DB5-8EE3-999BD313FCBD}" dt="2020-05-31T10:09:44.647" v="6357"/>
          <ac:inkMkLst>
            <pc:docMk/>
            <pc:sldMk cId="2201979355" sldId="357"/>
            <ac:inkMk id="203" creationId="{361472BD-9E0A-4FD4-B798-CA46A0043749}"/>
          </ac:inkMkLst>
        </pc:inkChg>
        <pc:inkChg chg="add mod">
          <ac:chgData name="仁園 呂" userId="eef67f80-1e14-4c90-a22b-aad4575b3ef9" providerId="ADAL" clId="{E007D48F-F65A-4DB5-8EE3-999BD313FCBD}" dt="2020-05-31T10:09:44.647" v="6357"/>
          <ac:inkMkLst>
            <pc:docMk/>
            <pc:sldMk cId="2201979355" sldId="357"/>
            <ac:inkMk id="204" creationId="{02AEB33B-3CC3-4E45-85DB-81304340D020}"/>
          </ac:inkMkLst>
        </pc:inkChg>
        <pc:inkChg chg="add mod">
          <ac:chgData name="仁園 呂" userId="eef67f80-1e14-4c90-a22b-aad4575b3ef9" providerId="ADAL" clId="{E007D48F-F65A-4DB5-8EE3-999BD313FCBD}" dt="2020-05-31T10:09:44.647" v="6357"/>
          <ac:inkMkLst>
            <pc:docMk/>
            <pc:sldMk cId="2201979355" sldId="357"/>
            <ac:inkMk id="205" creationId="{00B68BA9-4032-47F5-9AF8-8794FA97A5F2}"/>
          </ac:inkMkLst>
        </pc:inkChg>
        <pc:inkChg chg="add mod">
          <ac:chgData name="仁園 呂" userId="eef67f80-1e14-4c90-a22b-aad4575b3ef9" providerId="ADAL" clId="{E007D48F-F65A-4DB5-8EE3-999BD313FCBD}" dt="2020-05-31T10:09:44.647" v="6357"/>
          <ac:inkMkLst>
            <pc:docMk/>
            <pc:sldMk cId="2201979355" sldId="357"/>
            <ac:inkMk id="206" creationId="{91CC812C-F9B1-4AC1-85A1-7CB6EDA56E81}"/>
          </ac:inkMkLst>
        </pc:inkChg>
        <pc:inkChg chg="add mod">
          <ac:chgData name="仁園 呂" userId="eef67f80-1e14-4c90-a22b-aad4575b3ef9" providerId="ADAL" clId="{E007D48F-F65A-4DB5-8EE3-999BD313FCBD}" dt="2020-05-31T10:09:44.647" v="6357"/>
          <ac:inkMkLst>
            <pc:docMk/>
            <pc:sldMk cId="2201979355" sldId="357"/>
            <ac:inkMk id="207" creationId="{BD0D0F2A-A304-45FF-A9E6-706EF193580D}"/>
          </ac:inkMkLst>
        </pc:inkChg>
        <pc:inkChg chg="add mod">
          <ac:chgData name="仁園 呂" userId="eef67f80-1e14-4c90-a22b-aad4575b3ef9" providerId="ADAL" clId="{E007D48F-F65A-4DB5-8EE3-999BD313FCBD}" dt="2020-05-31T10:09:44.647" v="6357"/>
          <ac:inkMkLst>
            <pc:docMk/>
            <pc:sldMk cId="2201979355" sldId="357"/>
            <ac:inkMk id="208" creationId="{DA91ACC2-CDCF-46D9-8A08-7EA19B235E5C}"/>
          </ac:inkMkLst>
        </pc:inkChg>
        <pc:inkChg chg="add mod">
          <ac:chgData name="仁園 呂" userId="eef67f80-1e14-4c90-a22b-aad4575b3ef9" providerId="ADAL" clId="{E007D48F-F65A-4DB5-8EE3-999BD313FCBD}" dt="2020-05-31T10:09:44.647" v="6357"/>
          <ac:inkMkLst>
            <pc:docMk/>
            <pc:sldMk cId="2201979355" sldId="357"/>
            <ac:inkMk id="209" creationId="{9453CD6C-64AB-429B-8293-095236548B98}"/>
          </ac:inkMkLst>
        </pc:inkChg>
        <pc:inkChg chg="add mod">
          <ac:chgData name="仁園 呂" userId="eef67f80-1e14-4c90-a22b-aad4575b3ef9" providerId="ADAL" clId="{E007D48F-F65A-4DB5-8EE3-999BD313FCBD}" dt="2020-05-31T10:09:44.647" v="6357"/>
          <ac:inkMkLst>
            <pc:docMk/>
            <pc:sldMk cId="2201979355" sldId="357"/>
            <ac:inkMk id="210" creationId="{60D006D3-3125-4265-A4E5-25C5182A0B94}"/>
          </ac:inkMkLst>
        </pc:inkChg>
        <pc:inkChg chg="add mod">
          <ac:chgData name="仁園 呂" userId="eef67f80-1e14-4c90-a22b-aad4575b3ef9" providerId="ADAL" clId="{E007D48F-F65A-4DB5-8EE3-999BD313FCBD}" dt="2020-05-31T10:09:44.647" v="6357"/>
          <ac:inkMkLst>
            <pc:docMk/>
            <pc:sldMk cId="2201979355" sldId="357"/>
            <ac:inkMk id="211" creationId="{A070DFC9-E7EF-489A-8C44-3E4A60A1E5CE}"/>
          </ac:inkMkLst>
        </pc:inkChg>
        <pc:inkChg chg="add mod">
          <ac:chgData name="仁園 呂" userId="eef67f80-1e14-4c90-a22b-aad4575b3ef9" providerId="ADAL" clId="{E007D48F-F65A-4DB5-8EE3-999BD313FCBD}" dt="2020-05-31T10:09:44.647" v="6357"/>
          <ac:inkMkLst>
            <pc:docMk/>
            <pc:sldMk cId="2201979355" sldId="357"/>
            <ac:inkMk id="212" creationId="{B10FD2F4-AD87-4F4F-88B7-C45636B5B018}"/>
          </ac:inkMkLst>
        </pc:inkChg>
        <pc:inkChg chg="add mod">
          <ac:chgData name="仁園 呂" userId="eef67f80-1e14-4c90-a22b-aad4575b3ef9" providerId="ADAL" clId="{E007D48F-F65A-4DB5-8EE3-999BD313FCBD}" dt="2020-05-31T10:09:44.647" v="6357"/>
          <ac:inkMkLst>
            <pc:docMk/>
            <pc:sldMk cId="2201979355" sldId="357"/>
            <ac:inkMk id="213" creationId="{368B8E4B-F37B-4416-B869-1BA6B3BE9E4C}"/>
          </ac:inkMkLst>
        </pc:inkChg>
        <pc:inkChg chg="add mod">
          <ac:chgData name="仁園 呂" userId="eef67f80-1e14-4c90-a22b-aad4575b3ef9" providerId="ADAL" clId="{E007D48F-F65A-4DB5-8EE3-999BD313FCBD}" dt="2020-05-31T10:09:44.647" v="6357"/>
          <ac:inkMkLst>
            <pc:docMk/>
            <pc:sldMk cId="2201979355" sldId="357"/>
            <ac:inkMk id="217" creationId="{6556BFF0-D0B5-437B-9770-92DF46F632CE}"/>
          </ac:inkMkLst>
        </pc:inkChg>
        <pc:inkChg chg="add mod">
          <ac:chgData name="仁園 呂" userId="eef67f80-1e14-4c90-a22b-aad4575b3ef9" providerId="ADAL" clId="{E007D48F-F65A-4DB5-8EE3-999BD313FCBD}" dt="2020-05-31T10:09:44.647" v="6357"/>
          <ac:inkMkLst>
            <pc:docMk/>
            <pc:sldMk cId="2201979355" sldId="357"/>
            <ac:inkMk id="219" creationId="{7AE60123-B797-4AAD-9FA7-2235C984F6B2}"/>
          </ac:inkMkLst>
        </pc:inkChg>
        <pc:inkChg chg="add mod">
          <ac:chgData name="仁園 呂" userId="eef67f80-1e14-4c90-a22b-aad4575b3ef9" providerId="ADAL" clId="{E007D48F-F65A-4DB5-8EE3-999BD313FCBD}" dt="2020-05-31T10:09:44.647" v="6357"/>
          <ac:inkMkLst>
            <pc:docMk/>
            <pc:sldMk cId="2201979355" sldId="357"/>
            <ac:inkMk id="221" creationId="{6BB15E10-1363-4F37-923D-32984B3A733D}"/>
          </ac:inkMkLst>
        </pc:inkChg>
        <pc:inkChg chg="add mod">
          <ac:chgData name="仁園 呂" userId="eef67f80-1e14-4c90-a22b-aad4575b3ef9" providerId="ADAL" clId="{E007D48F-F65A-4DB5-8EE3-999BD313FCBD}" dt="2020-05-31T10:09:44.647" v="6357"/>
          <ac:inkMkLst>
            <pc:docMk/>
            <pc:sldMk cId="2201979355" sldId="357"/>
            <ac:inkMk id="222" creationId="{D0208222-6557-4F84-84E1-CE28A3237FE3}"/>
          </ac:inkMkLst>
        </pc:inkChg>
        <pc:inkChg chg="add mod">
          <ac:chgData name="仁園 呂" userId="eef67f80-1e14-4c90-a22b-aad4575b3ef9" providerId="ADAL" clId="{E007D48F-F65A-4DB5-8EE3-999BD313FCBD}" dt="2020-05-31T10:09:44.647" v="6357"/>
          <ac:inkMkLst>
            <pc:docMk/>
            <pc:sldMk cId="2201979355" sldId="357"/>
            <ac:inkMk id="223" creationId="{61056EA1-D8BC-4406-97B1-85542CAE3962}"/>
          </ac:inkMkLst>
        </pc:inkChg>
        <pc:inkChg chg="add mod">
          <ac:chgData name="仁園 呂" userId="eef67f80-1e14-4c90-a22b-aad4575b3ef9" providerId="ADAL" clId="{E007D48F-F65A-4DB5-8EE3-999BD313FCBD}" dt="2020-05-31T10:09:44.647" v="6357"/>
          <ac:inkMkLst>
            <pc:docMk/>
            <pc:sldMk cId="2201979355" sldId="357"/>
            <ac:inkMk id="224" creationId="{F68A12B0-8C75-4697-87F9-6AB14B0F8527}"/>
          </ac:inkMkLst>
        </pc:inkChg>
        <pc:inkChg chg="add mod">
          <ac:chgData name="仁園 呂" userId="eef67f80-1e14-4c90-a22b-aad4575b3ef9" providerId="ADAL" clId="{E007D48F-F65A-4DB5-8EE3-999BD313FCBD}" dt="2020-05-31T10:09:44.647" v="6357"/>
          <ac:inkMkLst>
            <pc:docMk/>
            <pc:sldMk cId="2201979355" sldId="357"/>
            <ac:inkMk id="225" creationId="{3A481605-D0DC-4FA2-BF76-C816A2C6009D}"/>
          </ac:inkMkLst>
        </pc:inkChg>
        <pc:inkChg chg="add mod">
          <ac:chgData name="仁園 呂" userId="eef67f80-1e14-4c90-a22b-aad4575b3ef9" providerId="ADAL" clId="{E007D48F-F65A-4DB5-8EE3-999BD313FCBD}" dt="2020-05-31T10:09:44.647" v="6357"/>
          <ac:inkMkLst>
            <pc:docMk/>
            <pc:sldMk cId="2201979355" sldId="357"/>
            <ac:inkMk id="226" creationId="{15E4949F-E959-45BB-A7B8-E0C739DBC1C0}"/>
          </ac:inkMkLst>
        </pc:inkChg>
        <pc:inkChg chg="add mod">
          <ac:chgData name="仁園 呂" userId="eef67f80-1e14-4c90-a22b-aad4575b3ef9" providerId="ADAL" clId="{E007D48F-F65A-4DB5-8EE3-999BD313FCBD}" dt="2020-05-31T10:09:44.647" v="6357"/>
          <ac:inkMkLst>
            <pc:docMk/>
            <pc:sldMk cId="2201979355" sldId="357"/>
            <ac:inkMk id="227" creationId="{65C4190B-CA2A-431E-8503-9F17433E376F}"/>
          </ac:inkMkLst>
        </pc:inkChg>
        <pc:inkChg chg="add mod">
          <ac:chgData name="仁園 呂" userId="eef67f80-1e14-4c90-a22b-aad4575b3ef9" providerId="ADAL" clId="{E007D48F-F65A-4DB5-8EE3-999BD313FCBD}" dt="2020-05-31T10:09:44.647" v="6357"/>
          <ac:inkMkLst>
            <pc:docMk/>
            <pc:sldMk cId="2201979355" sldId="357"/>
            <ac:inkMk id="228" creationId="{17949645-5E5D-46A1-A26A-2106EDC14361}"/>
          </ac:inkMkLst>
        </pc:inkChg>
        <pc:inkChg chg="add mod">
          <ac:chgData name="仁園 呂" userId="eef67f80-1e14-4c90-a22b-aad4575b3ef9" providerId="ADAL" clId="{E007D48F-F65A-4DB5-8EE3-999BD313FCBD}" dt="2020-05-31T10:09:44.647" v="6357"/>
          <ac:inkMkLst>
            <pc:docMk/>
            <pc:sldMk cId="2201979355" sldId="357"/>
            <ac:inkMk id="229" creationId="{F3C54BC1-4EA9-4A9C-88A4-EA84E295128D}"/>
          </ac:inkMkLst>
        </pc:inkChg>
        <pc:inkChg chg="add del">
          <ac:chgData name="仁園 呂" userId="eef67f80-1e14-4c90-a22b-aad4575b3ef9" providerId="ADAL" clId="{E007D48F-F65A-4DB5-8EE3-999BD313FCBD}" dt="2020-05-31T10:10:10.377" v="6369"/>
          <ac:inkMkLst>
            <pc:docMk/>
            <pc:sldMk cId="2201979355" sldId="357"/>
            <ac:inkMk id="231" creationId="{53BCE9CD-2438-4354-A267-82CBE175AB5D}"/>
          </ac:inkMkLst>
        </pc:inkChg>
        <pc:inkChg chg="add del">
          <ac:chgData name="仁園 呂" userId="eef67f80-1e14-4c90-a22b-aad4575b3ef9" providerId="ADAL" clId="{E007D48F-F65A-4DB5-8EE3-999BD313FCBD}" dt="2020-05-31T10:10:10.377" v="6366"/>
          <ac:inkMkLst>
            <pc:docMk/>
            <pc:sldMk cId="2201979355" sldId="357"/>
            <ac:inkMk id="232" creationId="{EE923C67-FCC6-45CD-B203-48BF38C7186A}"/>
          </ac:inkMkLst>
        </pc:inkChg>
        <pc:inkChg chg="add del">
          <ac:chgData name="仁園 呂" userId="eef67f80-1e14-4c90-a22b-aad4575b3ef9" providerId="ADAL" clId="{E007D48F-F65A-4DB5-8EE3-999BD313FCBD}" dt="2020-05-31T10:10:10.378" v="6372"/>
          <ac:inkMkLst>
            <pc:docMk/>
            <pc:sldMk cId="2201979355" sldId="357"/>
            <ac:inkMk id="233" creationId="{C889DC8C-D5AC-4D4B-9003-346922AFF039}"/>
          </ac:inkMkLst>
        </pc:inkChg>
        <pc:inkChg chg="add del">
          <ac:chgData name="仁園 呂" userId="eef67f80-1e14-4c90-a22b-aad4575b3ef9" providerId="ADAL" clId="{E007D48F-F65A-4DB5-8EE3-999BD313FCBD}" dt="2020-05-31T10:10:10.377" v="6370"/>
          <ac:inkMkLst>
            <pc:docMk/>
            <pc:sldMk cId="2201979355" sldId="357"/>
            <ac:inkMk id="234" creationId="{D182BAFD-E8FC-4E3C-830B-96682E25E706}"/>
          </ac:inkMkLst>
        </pc:inkChg>
        <pc:inkChg chg="add del">
          <ac:chgData name="仁園 呂" userId="eef67f80-1e14-4c90-a22b-aad4575b3ef9" providerId="ADAL" clId="{E007D48F-F65A-4DB5-8EE3-999BD313FCBD}" dt="2020-05-31T10:10:10.378" v="6371"/>
          <ac:inkMkLst>
            <pc:docMk/>
            <pc:sldMk cId="2201979355" sldId="357"/>
            <ac:inkMk id="235" creationId="{4911E55D-078B-42AC-BCBB-BFE9286FC66B}"/>
          </ac:inkMkLst>
        </pc:inkChg>
        <pc:inkChg chg="add del">
          <ac:chgData name="仁園 呂" userId="eef67f80-1e14-4c90-a22b-aad4575b3ef9" providerId="ADAL" clId="{E007D48F-F65A-4DB5-8EE3-999BD313FCBD}" dt="2020-05-31T10:10:10.377" v="6368"/>
          <ac:inkMkLst>
            <pc:docMk/>
            <pc:sldMk cId="2201979355" sldId="357"/>
            <ac:inkMk id="236" creationId="{53654F46-9720-4627-8483-26DE3C544195}"/>
          </ac:inkMkLst>
        </pc:inkChg>
        <pc:inkChg chg="add del">
          <ac:chgData name="仁園 呂" userId="eef67f80-1e14-4c90-a22b-aad4575b3ef9" providerId="ADAL" clId="{E007D48F-F65A-4DB5-8EE3-999BD313FCBD}" dt="2020-05-31T10:10:10.378" v="6373"/>
          <ac:inkMkLst>
            <pc:docMk/>
            <pc:sldMk cId="2201979355" sldId="357"/>
            <ac:inkMk id="237" creationId="{1BDB9025-8EC9-4844-95C0-B465E650F499}"/>
          </ac:inkMkLst>
        </pc:inkChg>
        <pc:inkChg chg="add del">
          <ac:chgData name="仁園 呂" userId="eef67f80-1e14-4c90-a22b-aad4575b3ef9" providerId="ADAL" clId="{E007D48F-F65A-4DB5-8EE3-999BD313FCBD}" dt="2020-05-31T10:10:10.377" v="6367"/>
          <ac:inkMkLst>
            <pc:docMk/>
            <pc:sldMk cId="2201979355" sldId="357"/>
            <ac:inkMk id="238" creationId="{1401D5AF-E418-46B6-907B-912BACFC4A41}"/>
          </ac:inkMkLst>
        </pc:inkChg>
        <pc:inkChg chg="add mod">
          <ac:chgData name="仁園 呂" userId="eef67f80-1e14-4c90-a22b-aad4575b3ef9" providerId="ADAL" clId="{E007D48F-F65A-4DB5-8EE3-999BD313FCBD}" dt="2020-05-31T10:10:20.763" v="6381"/>
          <ac:inkMkLst>
            <pc:docMk/>
            <pc:sldMk cId="2201979355" sldId="357"/>
            <ac:inkMk id="239" creationId="{5CD5FBF1-7B6C-4E63-A796-672F46FF1620}"/>
          </ac:inkMkLst>
        </pc:inkChg>
        <pc:inkChg chg="add mod">
          <ac:chgData name="仁園 呂" userId="eef67f80-1e14-4c90-a22b-aad4575b3ef9" providerId="ADAL" clId="{E007D48F-F65A-4DB5-8EE3-999BD313FCBD}" dt="2020-05-31T10:10:20.763" v="6381"/>
          <ac:inkMkLst>
            <pc:docMk/>
            <pc:sldMk cId="2201979355" sldId="357"/>
            <ac:inkMk id="240" creationId="{B16C39D3-A7BC-4A7F-A450-DF19561B1A02}"/>
          </ac:inkMkLst>
        </pc:inkChg>
        <pc:inkChg chg="add mod">
          <ac:chgData name="仁園 呂" userId="eef67f80-1e14-4c90-a22b-aad4575b3ef9" providerId="ADAL" clId="{E007D48F-F65A-4DB5-8EE3-999BD313FCBD}" dt="2020-05-31T10:10:20.763" v="6381"/>
          <ac:inkMkLst>
            <pc:docMk/>
            <pc:sldMk cId="2201979355" sldId="357"/>
            <ac:inkMk id="241" creationId="{BF3EC66E-EA92-4F55-9D98-2FABF31B57AA}"/>
          </ac:inkMkLst>
        </pc:inkChg>
        <pc:inkChg chg="add del">
          <ac:chgData name="仁園 呂" userId="eef67f80-1e14-4c90-a22b-aad4575b3ef9" providerId="ADAL" clId="{E007D48F-F65A-4DB5-8EE3-999BD313FCBD}" dt="2020-05-31T10:10:20.650" v="6379"/>
          <ac:inkMkLst>
            <pc:docMk/>
            <pc:sldMk cId="2201979355" sldId="357"/>
            <ac:inkMk id="242" creationId="{FBE5E42E-E500-402A-8668-40C37CB373C5}"/>
          </ac:inkMkLst>
        </pc:inkChg>
        <pc:inkChg chg="add del">
          <ac:chgData name="仁園 呂" userId="eef67f80-1e14-4c90-a22b-aad4575b3ef9" providerId="ADAL" clId="{E007D48F-F65A-4DB5-8EE3-999BD313FCBD}" dt="2020-05-31T10:10:20.651" v="6380"/>
          <ac:inkMkLst>
            <pc:docMk/>
            <pc:sldMk cId="2201979355" sldId="357"/>
            <ac:inkMk id="243" creationId="{33FE7B20-F98D-432B-9CD8-C9153CFC4561}"/>
          </ac:inkMkLst>
        </pc:inkChg>
        <pc:inkChg chg="add mod">
          <ac:chgData name="仁園 呂" userId="eef67f80-1e14-4c90-a22b-aad4575b3ef9" providerId="ADAL" clId="{E007D48F-F65A-4DB5-8EE3-999BD313FCBD}" dt="2020-05-31T10:10:27.953" v="6390"/>
          <ac:inkMkLst>
            <pc:docMk/>
            <pc:sldMk cId="2201979355" sldId="357"/>
            <ac:inkMk id="245" creationId="{634A101C-C780-4BF3-8F25-65D0413A5883}"/>
          </ac:inkMkLst>
        </pc:inkChg>
        <pc:inkChg chg="add mod">
          <ac:chgData name="仁園 呂" userId="eef67f80-1e14-4c90-a22b-aad4575b3ef9" providerId="ADAL" clId="{E007D48F-F65A-4DB5-8EE3-999BD313FCBD}" dt="2020-05-31T10:10:27.953" v="6390"/>
          <ac:inkMkLst>
            <pc:docMk/>
            <pc:sldMk cId="2201979355" sldId="357"/>
            <ac:inkMk id="246" creationId="{FE37171A-C8CB-44F8-A0AC-AE2D994C4FFE}"/>
          </ac:inkMkLst>
        </pc:inkChg>
        <pc:inkChg chg="add mod">
          <ac:chgData name="仁園 呂" userId="eef67f80-1e14-4c90-a22b-aad4575b3ef9" providerId="ADAL" clId="{E007D48F-F65A-4DB5-8EE3-999BD313FCBD}" dt="2020-05-31T10:10:27.953" v="6390"/>
          <ac:inkMkLst>
            <pc:docMk/>
            <pc:sldMk cId="2201979355" sldId="357"/>
            <ac:inkMk id="247" creationId="{21BB8E31-3363-466D-BCA5-5777CEE7611A}"/>
          </ac:inkMkLst>
        </pc:inkChg>
        <pc:inkChg chg="add mod">
          <ac:chgData name="仁園 呂" userId="eef67f80-1e14-4c90-a22b-aad4575b3ef9" providerId="ADAL" clId="{E007D48F-F65A-4DB5-8EE3-999BD313FCBD}" dt="2020-05-31T10:10:27.953" v="6390"/>
          <ac:inkMkLst>
            <pc:docMk/>
            <pc:sldMk cId="2201979355" sldId="357"/>
            <ac:inkMk id="249" creationId="{904355C1-1ACD-441A-BCCE-D99E6AD0F49D}"/>
          </ac:inkMkLst>
        </pc:inkChg>
        <pc:inkChg chg="add mod">
          <ac:chgData name="仁園 呂" userId="eef67f80-1e14-4c90-a22b-aad4575b3ef9" providerId="ADAL" clId="{E007D48F-F65A-4DB5-8EE3-999BD313FCBD}" dt="2020-05-31T10:10:27.953" v="6390"/>
          <ac:inkMkLst>
            <pc:docMk/>
            <pc:sldMk cId="2201979355" sldId="357"/>
            <ac:inkMk id="250" creationId="{A20BFE38-43E0-491A-983C-FD25D4F1FFB5}"/>
          </ac:inkMkLst>
        </pc:inkChg>
        <pc:inkChg chg="add mod">
          <ac:chgData name="仁園 呂" userId="eef67f80-1e14-4c90-a22b-aad4575b3ef9" providerId="ADAL" clId="{E007D48F-F65A-4DB5-8EE3-999BD313FCBD}" dt="2020-05-31T10:10:27.953" v="6390"/>
          <ac:inkMkLst>
            <pc:docMk/>
            <pc:sldMk cId="2201979355" sldId="357"/>
            <ac:inkMk id="251" creationId="{7BE69441-8D85-4A95-B51D-14A897A4A093}"/>
          </ac:inkMkLst>
        </pc:inkChg>
        <pc:inkChg chg="add mod">
          <ac:chgData name="仁園 呂" userId="eef67f80-1e14-4c90-a22b-aad4575b3ef9" providerId="ADAL" clId="{E007D48F-F65A-4DB5-8EE3-999BD313FCBD}" dt="2020-05-31T10:10:27.953" v="6390"/>
          <ac:inkMkLst>
            <pc:docMk/>
            <pc:sldMk cId="2201979355" sldId="357"/>
            <ac:inkMk id="252" creationId="{91DD7BC2-51B2-4CB2-B0CF-928F99DA04F2}"/>
          </ac:inkMkLst>
        </pc:inkChg>
        <pc:inkChg chg="add mod">
          <ac:chgData name="仁園 呂" userId="eef67f80-1e14-4c90-a22b-aad4575b3ef9" providerId="ADAL" clId="{E007D48F-F65A-4DB5-8EE3-999BD313FCBD}" dt="2020-05-31T10:10:32.415" v="6399"/>
          <ac:inkMkLst>
            <pc:docMk/>
            <pc:sldMk cId="2201979355" sldId="357"/>
            <ac:inkMk id="254" creationId="{AFF3D653-B245-434A-B687-72F75FE2AF61}"/>
          </ac:inkMkLst>
        </pc:inkChg>
        <pc:inkChg chg="add mod">
          <ac:chgData name="仁園 呂" userId="eef67f80-1e14-4c90-a22b-aad4575b3ef9" providerId="ADAL" clId="{E007D48F-F65A-4DB5-8EE3-999BD313FCBD}" dt="2020-05-31T10:10:32.415" v="6399"/>
          <ac:inkMkLst>
            <pc:docMk/>
            <pc:sldMk cId="2201979355" sldId="357"/>
            <ac:inkMk id="255" creationId="{455844BA-969F-465D-A4A5-EA8A4B1C956C}"/>
          </ac:inkMkLst>
        </pc:inkChg>
        <pc:inkChg chg="add mod">
          <ac:chgData name="仁園 呂" userId="eef67f80-1e14-4c90-a22b-aad4575b3ef9" providerId="ADAL" clId="{E007D48F-F65A-4DB5-8EE3-999BD313FCBD}" dt="2020-05-31T10:10:39.402" v="6411"/>
          <ac:inkMkLst>
            <pc:docMk/>
            <pc:sldMk cId="2201979355" sldId="357"/>
            <ac:inkMk id="256" creationId="{A753BD64-A983-4BDE-A1F2-196F14E66014}"/>
          </ac:inkMkLst>
        </pc:inkChg>
        <pc:inkChg chg="add mod">
          <ac:chgData name="仁園 呂" userId="eef67f80-1e14-4c90-a22b-aad4575b3ef9" providerId="ADAL" clId="{E007D48F-F65A-4DB5-8EE3-999BD313FCBD}" dt="2020-05-31T10:10:39.402" v="6411"/>
          <ac:inkMkLst>
            <pc:docMk/>
            <pc:sldMk cId="2201979355" sldId="357"/>
            <ac:inkMk id="257" creationId="{78D0D188-D6DA-4C62-9F01-7DA6235EF24E}"/>
          </ac:inkMkLst>
        </pc:inkChg>
        <pc:inkChg chg="add mod">
          <ac:chgData name="仁園 呂" userId="eef67f80-1e14-4c90-a22b-aad4575b3ef9" providerId="ADAL" clId="{E007D48F-F65A-4DB5-8EE3-999BD313FCBD}" dt="2020-05-31T10:10:39.402" v="6411"/>
          <ac:inkMkLst>
            <pc:docMk/>
            <pc:sldMk cId="2201979355" sldId="357"/>
            <ac:inkMk id="258" creationId="{629A7B84-785B-490F-A0E7-0D92DF9E09EE}"/>
          </ac:inkMkLst>
        </pc:inkChg>
        <pc:inkChg chg="add mod">
          <ac:chgData name="仁園 呂" userId="eef67f80-1e14-4c90-a22b-aad4575b3ef9" providerId="ADAL" clId="{E007D48F-F65A-4DB5-8EE3-999BD313FCBD}" dt="2020-05-31T10:10:39.402" v="6411"/>
          <ac:inkMkLst>
            <pc:docMk/>
            <pc:sldMk cId="2201979355" sldId="357"/>
            <ac:inkMk id="259" creationId="{89DDF0FC-101D-4738-90F6-55CFF0FE7165}"/>
          </ac:inkMkLst>
        </pc:inkChg>
        <pc:inkChg chg="add mod">
          <ac:chgData name="仁園 呂" userId="eef67f80-1e14-4c90-a22b-aad4575b3ef9" providerId="ADAL" clId="{E007D48F-F65A-4DB5-8EE3-999BD313FCBD}" dt="2020-05-31T10:10:39.402" v="6411"/>
          <ac:inkMkLst>
            <pc:docMk/>
            <pc:sldMk cId="2201979355" sldId="357"/>
            <ac:inkMk id="260" creationId="{5D14DFB7-5A54-4EB8-B6C5-153BAF45EF94}"/>
          </ac:inkMkLst>
        </pc:inkChg>
        <pc:inkChg chg="add mod">
          <ac:chgData name="仁園 呂" userId="eef67f80-1e14-4c90-a22b-aad4575b3ef9" providerId="ADAL" clId="{E007D48F-F65A-4DB5-8EE3-999BD313FCBD}" dt="2020-05-31T10:10:39.402" v="6411"/>
          <ac:inkMkLst>
            <pc:docMk/>
            <pc:sldMk cId="2201979355" sldId="357"/>
            <ac:inkMk id="261" creationId="{00710E25-F3A5-4D4E-9DB3-5680852B65CC}"/>
          </ac:inkMkLst>
        </pc:inkChg>
        <pc:inkChg chg="add mod">
          <ac:chgData name="仁園 呂" userId="eef67f80-1e14-4c90-a22b-aad4575b3ef9" providerId="ADAL" clId="{E007D48F-F65A-4DB5-8EE3-999BD313FCBD}" dt="2020-05-31T10:10:39.402" v="6411"/>
          <ac:inkMkLst>
            <pc:docMk/>
            <pc:sldMk cId="2201979355" sldId="357"/>
            <ac:inkMk id="264" creationId="{8FC77C83-6CD1-4CD6-8656-4E1181594BAB}"/>
          </ac:inkMkLst>
        </pc:inkChg>
        <pc:inkChg chg="add mod">
          <ac:chgData name="仁園 呂" userId="eef67f80-1e14-4c90-a22b-aad4575b3ef9" providerId="ADAL" clId="{E007D48F-F65A-4DB5-8EE3-999BD313FCBD}" dt="2020-05-31T10:10:39.402" v="6411"/>
          <ac:inkMkLst>
            <pc:docMk/>
            <pc:sldMk cId="2201979355" sldId="357"/>
            <ac:inkMk id="265" creationId="{AF93448E-EE2F-47E0-B536-806FE0806C3E}"/>
          </ac:inkMkLst>
        </pc:inkChg>
        <pc:inkChg chg="add mod">
          <ac:chgData name="仁園 呂" userId="eef67f80-1e14-4c90-a22b-aad4575b3ef9" providerId="ADAL" clId="{E007D48F-F65A-4DB5-8EE3-999BD313FCBD}" dt="2020-05-31T10:10:39.402" v="6411"/>
          <ac:inkMkLst>
            <pc:docMk/>
            <pc:sldMk cId="2201979355" sldId="357"/>
            <ac:inkMk id="266" creationId="{1CACAEBB-15B0-43A9-9ED2-C4DB9A2255AB}"/>
          </ac:inkMkLst>
        </pc:inkChg>
        <pc:inkChg chg="add mod">
          <ac:chgData name="仁園 呂" userId="eef67f80-1e14-4c90-a22b-aad4575b3ef9" providerId="ADAL" clId="{E007D48F-F65A-4DB5-8EE3-999BD313FCBD}" dt="2020-05-31T10:10:39.402" v="6411"/>
          <ac:inkMkLst>
            <pc:docMk/>
            <pc:sldMk cId="2201979355" sldId="357"/>
            <ac:inkMk id="267" creationId="{B4D91311-F95A-4691-960F-C10787886615}"/>
          </ac:inkMkLst>
        </pc:inkChg>
        <pc:inkChg chg="add mod">
          <ac:chgData name="仁園 呂" userId="eef67f80-1e14-4c90-a22b-aad4575b3ef9" providerId="ADAL" clId="{E007D48F-F65A-4DB5-8EE3-999BD313FCBD}" dt="2020-05-31T10:10:39.402" v="6411"/>
          <ac:inkMkLst>
            <pc:docMk/>
            <pc:sldMk cId="2201979355" sldId="357"/>
            <ac:inkMk id="268" creationId="{332D7285-B686-49A9-A4E5-915F6227767F}"/>
          </ac:inkMkLst>
        </pc:inkChg>
        <pc:inkChg chg="add mod">
          <ac:chgData name="仁園 呂" userId="eef67f80-1e14-4c90-a22b-aad4575b3ef9" providerId="ADAL" clId="{E007D48F-F65A-4DB5-8EE3-999BD313FCBD}" dt="2020-05-31T10:10:39.402" v="6411"/>
          <ac:inkMkLst>
            <pc:docMk/>
            <pc:sldMk cId="2201979355" sldId="357"/>
            <ac:inkMk id="269" creationId="{C1C07CA2-759B-4F5D-BB2B-5167F3C52B32}"/>
          </ac:inkMkLst>
        </pc:inkChg>
        <pc:inkChg chg="add mod">
          <ac:chgData name="仁園 呂" userId="eef67f80-1e14-4c90-a22b-aad4575b3ef9" providerId="ADAL" clId="{E007D48F-F65A-4DB5-8EE3-999BD313FCBD}" dt="2020-05-31T10:10:39.402" v="6411"/>
          <ac:inkMkLst>
            <pc:docMk/>
            <pc:sldMk cId="2201979355" sldId="357"/>
            <ac:inkMk id="270" creationId="{5FE6D3B8-B7FE-4E13-8336-E9F43B956A6D}"/>
          </ac:inkMkLst>
        </pc:inkChg>
        <pc:inkChg chg="add mod">
          <ac:chgData name="仁園 呂" userId="eef67f80-1e14-4c90-a22b-aad4575b3ef9" providerId="ADAL" clId="{E007D48F-F65A-4DB5-8EE3-999BD313FCBD}" dt="2020-05-31T10:10:39.402" v="6411"/>
          <ac:inkMkLst>
            <pc:docMk/>
            <pc:sldMk cId="2201979355" sldId="357"/>
            <ac:inkMk id="271" creationId="{B955167A-7FD4-4B8E-8C7B-24D9C8BE2109}"/>
          </ac:inkMkLst>
        </pc:inkChg>
        <pc:inkChg chg="add mod">
          <ac:chgData name="仁園 呂" userId="eef67f80-1e14-4c90-a22b-aad4575b3ef9" providerId="ADAL" clId="{E007D48F-F65A-4DB5-8EE3-999BD313FCBD}" dt="2020-05-31T10:10:39.402" v="6411"/>
          <ac:inkMkLst>
            <pc:docMk/>
            <pc:sldMk cId="2201979355" sldId="357"/>
            <ac:inkMk id="272" creationId="{B1CA42C7-166E-4C36-88CA-27970D3F2F55}"/>
          </ac:inkMkLst>
        </pc:inkChg>
        <pc:inkChg chg="add mod">
          <ac:chgData name="仁園 呂" userId="eef67f80-1e14-4c90-a22b-aad4575b3ef9" providerId="ADAL" clId="{E007D48F-F65A-4DB5-8EE3-999BD313FCBD}" dt="2020-05-31T10:10:39.402" v="6411"/>
          <ac:inkMkLst>
            <pc:docMk/>
            <pc:sldMk cId="2201979355" sldId="357"/>
            <ac:inkMk id="273" creationId="{F349B0B9-18ED-42E7-BD97-441A25D65737}"/>
          </ac:inkMkLst>
        </pc:inkChg>
        <pc:inkChg chg="add mod">
          <ac:chgData name="仁園 呂" userId="eef67f80-1e14-4c90-a22b-aad4575b3ef9" providerId="ADAL" clId="{E007D48F-F65A-4DB5-8EE3-999BD313FCBD}" dt="2020-05-31T10:10:39.402" v="6411"/>
          <ac:inkMkLst>
            <pc:docMk/>
            <pc:sldMk cId="2201979355" sldId="357"/>
            <ac:inkMk id="274" creationId="{3AD732D3-0738-481F-9330-A6117C35CEA1}"/>
          </ac:inkMkLst>
        </pc:inkChg>
        <pc:inkChg chg="add mod">
          <ac:chgData name="仁園 呂" userId="eef67f80-1e14-4c90-a22b-aad4575b3ef9" providerId="ADAL" clId="{E007D48F-F65A-4DB5-8EE3-999BD313FCBD}" dt="2020-05-31T10:10:50.410" v="6415"/>
          <ac:inkMkLst>
            <pc:docMk/>
            <pc:sldMk cId="2201979355" sldId="357"/>
            <ac:inkMk id="276" creationId="{50E3DA1F-523D-43D4-AD23-522C96F8732D}"/>
          </ac:inkMkLst>
        </pc:inkChg>
        <pc:inkChg chg="add mod">
          <ac:chgData name="仁園 呂" userId="eef67f80-1e14-4c90-a22b-aad4575b3ef9" providerId="ADAL" clId="{E007D48F-F65A-4DB5-8EE3-999BD313FCBD}" dt="2020-05-31T10:10:50.410" v="6415"/>
          <ac:inkMkLst>
            <pc:docMk/>
            <pc:sldMk cId="2201979355" sldId="357"/>
            <ac:inkMk id="277" creationId="{893A7657-74FE-47B2-B2C2-2712E2B9EF41}"/>
          </ac:inkMkLst>
        </pc:inkChg>
        <pc:inkChg chg="add mod">
          <ac:chgData name="仁園 呂" userId="eef67f80-1e14-4c90-a22b-aad4575b3ef9" providerId="ADAL" clId="{E007D48F-F65A-4DB5-8EE3-999BD313FCBD}" dt="2020-05-31T10:10:50.410" v="6415"/>
          <ac:inkMkLst>
            <pc:docMk/>
            <pc:sldMk cId="2201979355" sldId="357"/>
            <ac:inkMk id="278" creationId="{A502556B-D9A9-46F8-B7B6-A059F99FAA13}"/>
          </ac:inkMkLst>
        </pc:inkChg>
        <pc:inkChg chg="add mod">
          <ac:chgData name="仁園 呂" userId="eef67f80-1e14-4c90-a22b-aad4575b3ef9" providerId="ADAL" clId="{E007D48F-F65A-4DB5-8EE3-999BD313FCBD}" dt="2020-05-31T10:11:05.357" v="6422"/>
          <ac:inkMkLst>
            <pc:docMk/>
            <pc:sldMk cId="2201979355" sldId="357"/>
            <ac:inkMk id="280" creationId="{2D203BE7-941B-4CF1-9C16-D2AE29D29076}"/>
          </ac:inkMkLst>
        </pc:inkChg>
        <pc:inkChg chg="add mod">
          <ac:chgData name="仁園 呂" userId="eef67f80-1e14-4c90-a22b-aad4575b3ef9" providerId="ADAL" clId="{E007D48F-F65A-4DB5-8EE3-999BD313FCBD}" dt="2020-05-31T10:11:05.357" v="6422"/>
          <ac:inkMkLst>
            <pc:docMk/>
            <pc:sldMk cId="2201979355" sldId="357"/>
            <ac:inkMk id="281" creationId="{36186342-ABB7-4930-AD81-B2FF9888A6D6}"/>
          </ac:inkMkLst>
        </pc:inkChg>
        <pc:inkChg chg="add mod">
          <ac:chgData name="仁園 呂" userId="eef67f80-1e14-4c90-a22b-aad4575b3ef9" providerId="ADAL" clId="{E007D48F-F65A-4DB5-8EE3-999BD313FCBD}" dt="2020-05-31T10:11:05.357" v="6422"/>
          <ac:inkMkLst>
            <pc:docMk/>
            <pc:sldMk cId="2201979355" sldId="357"/>
            <ac:inkMk id="282" creationId="{F678DB25-D981-4ED8-AA46-B9198D5182FD}"/>
          </ac:inkMkLst>
        </pc:inkChg>
        <pc:inkChg chg="add mod">
          <ac:chgData name="仁園 呂" userId="eef67f80-1e14-4c90-a22b-aad4575b3ef9" providerId="ADAL" clId="{E007D48F-F65A-4DB5-8EE3-999BD313FCBD}" dt="2020-05-31T10:11:05.357" v="6422"/>
          <ac:inkMkLst>
            <pc:docMk/>
            <pc:sldMk cId="2201979355" sldId="357"/>
            <ac:inkMk id="283" creationId="{8F4AD5DA-46D9-4854-9B87-6C50AFE57C7D}"/>
          </ac:inkMkLst>
        </pc:inkChg>
        <pc:inkChg chg="add mod">
          <ac:chgData name="仁園 呂" userId="eef67f80-1e14-4c90-a22b-aad4575b3ef9" providerId="ADAL" clId="{E007D48F-F65A-4DB5-8EE3-999BD313FCBD}" dt="2020-05-31T10:11:05.357" v="6422"/>
          <ac:inkMkLst>
            <pc:docMk/>
            <pc:sldMk cId="2201979355" sldId="357"/>
            <ac:inkMk id="284" creationId="{CAEA455B-70F3-40E7-9BF5-6B197B4102D7}"/>
          </ac:inkMkLst>
        </pc:inkChg>
        <pc:inkChg chg="add mod">
          <ac:chgData name="仁園 呂" userId="eef67f80-1e14-4c90-a22b-aad4575b3ef9" providerId="ADAL" clId="{E007D48F-F65A-4DB5-8EE3-999BD313FCBD}" dt="2020-05-31T10:11:05.357" v="6422"/>
          <ac:inkMkLst>
            <pc:docMk/>
            <pc:sldMk cId="2201979355" sldId="357"/>
            <ac:inkMk id="285" creationId="{7C1A8A35-9030-469E-A19C-8650DCD7285E}"/>
          </ac:inkMkLst>
        </pc:inkChg>
        <pc:inkChg chg="add mod">
          <ac:chgData name="仁園 呂" userId="eef67f80-1e14-4c90-a22b-aad4575b3ef9" providerId="ADAL" clId="{E007D48F-F65A-4DB5-8EE3-999BD313FCBD}" dt="2020-05-31T10:11:09.081" v="6427"/>
          <ac:inkMkLst>
            <pc:docMk/>
            <pc:sldMk cId="2201979355" sldId="357"/>
            <ac:inkMk id="287" creationId="{D235C4C0-FEE2-4F71-93A6-7DF314F96885}"/>
          </ac:inkMkLst>
        </pc:inkChg>
        <pc:inkChg chg="add mod">
          <ac:chgData name="仁園 呂" userId="eef67f80-1e14-4c90-a22b-aad4575b3ef9" providerId="ADAL" clId="{E007D48F-F65A-4DB5-8EE3-999BD313FCBD}" dt="2020-05-31T10:11:09.081" v="6427"/>
          <ac:inkMkLst>
            <pc:docMk/>
            <pc:sldMk cId="2201979355" sldId="357"/>
            <ac:inkMk id="288" creationId="{DF26DF06-703C-409F-B8B3-BED1DB035161}"/>
          </ac:inkMkLst>
        </pc:inkChg>
        <pc:inkChg chg="add mod">
          <ac:chgData name="仁園 呂" userId="eef67f80-1e14-4c90-a22b-aad4575b3ef9" providerId="ADAL" clId="{E007D48F-F65A-4DB5-8EE3-999BD313FCBD}" dt="2020-05-31T10:11:46.945" v="6464"/>
          <ac:inkMkLst>
            <pc:docMk/>
            <pc:sldMk cId="2201979355" sldId="357"/>
            <ac:inkMk id="289" creationId="{59F5AB42-F984-4878-B187-4CD7D49A2C2C}"/>
          </ac:inkMkLst>
        </pc:inkChg>
        <pc:inkChg chg="add mod">
          <ac:chgData name="仁園 呂" userId="eef67f80-1e14-4c90-a22b-aad4575b3ef9" providerId="ADAL" clId="{E007D48F-F65A-4DB5-8EE3-999BD313FCBD}" dt="2020-05-31T10:11:46.945" v="6464"/>
          <ac:inkMkLst>
            <pc:docMk/>
            <pc:sldMk cId="2201979355" sldId="357"/>
            <ac:inkMk id="290" creationId="{102B348C-457F-47D0-8AB6-352C145E6CFE}"/>
          </ac:inkMkLst>
        </pc:inkChg>
        <pc:inkChg chg="add mod">
          <ac:chgData name="仁園 呂" userId="eef67f80-1e14-4c90-a22b-aad4575b3ef9" providerId="ADAL" clId="{E007D48F-F65A-4DB5-8EE3-999BD313FCBD}" dt="2020-05-31T10:11:17.303" v="6440"/>
          <ac:inkMkLst>
            <pc:docMk/>
            <pc:sldMk cId="2201979355" sldId="357"/>
            <ac:inkMk id="293" creationId="{FAE34330-BB3A-4AFE-B349-826385BE9B6C}"/>
          </ac:inkMkLst>
        </pc:inkChg>
        <pc:inkChg chg="add mod">
          <ac:chgData name="仁園 呂" userId="eef67f80-1e14-4c90-a22b-aad4575b3ef9" providerId="ADAL" clId="{E007D48F-F65A-4DB5-8EE3-999BD313FCBD}" dt="2020-05-31T10:11:17.303" v="6440"/>
          <ac:inkMkLst>
            <pc:docMk/>
            <pc:sldMk cId="2201979355" sldId="357"/>
            <ac:inkMk id="294" creationId="{2ACB5A5E-6863-40FA-813B-EA5DE20FAE96}"/>
          </ac:inkMkLst>
        </pc:inkChg>
        <pc:inkChg chg="add mod">
          <ac:chgData name="仁園 呂" userId="eef67f80-1e14-4c90-a22b-aad4575b3ef9" providerId="ADAL" clId="{E007D48F-F65A-4DB5-8EE3-999BD313FCBD}" dt="2020-05-31T10:11:17.303" v="6440"/>
          <ac:inkMkLst>
            <pc:docMk/>
            <pc:sldMk cId="2201979355" sldId="357"/>
            <ac:inkMk id="295" creationId="{C3CCA908-2BAC-4CD3-A63C-26042CEFC7E9}"/>
          </ac:inkMkLst>
        </pc:inkChg>
        <pc:inkChg chg="add mod">
          <ac:chgData name="仁園 呂" userId="eef67f80-1e14-4c90-a22b-aad4575b3ef9" providerId="ADAL" clId="{E007D48F-F65A-4DB5-8EE3-999BD313FCBD}" dt="2020-05-31T10:11:17.303" v="6440"/>
          <ac:inkMkLst>
            <pc:docMk/>
            <pc:sldMk cId="2201979355" sldId="357"/>
            <ac:inkMk id="296" creationId="{EF2AFAAC-2A48-475F-81A9-261961B05BB2}"/>
          </ac:inkMkLst>
        </pc:inkChg>
        <pc:inkChg chg="add mod">
          <ac:chgData name="仁園 呂" userId="eef67f80-1e14-4c90-a22b-aad4575b3ef9" providerId="ADAL" clId="{E007D48F-F65A-4DB5-8EE3-999BD313FCBD}" dt="2020-05-31T10:11:17.303" v="6440"/>
          <ac:inkMkLst>
            <pc:docMk/>
            <pc:sldMk cId="2201979355" sldId="357"/>
            <ac:inkMk id="297" creationId="{1392F4EA-F13F-49FD-B422-9FA5B739A5AE}"/>
          </ac:inkMkLst>
        </pc:inkChg>
        <pc:inkChg chg="add mod">
          <ac:chgData name="仁園 呂" userId="eef67f80-1e14-4c90-a22b-aad4575b3ef9" providerId="ADAL" clId="{E007D48F-F65A-4DB5-8EE3-999BD313FCBD}" dt="2020-05-31T10:11:17.303" v="6440"/>
          <ac:inkMkLst>
            <pc:docMk/>
            <pc:sldMk cId="2201979355" sldId="357"/>
            <ac:inkMk id="298" creationId="{4F1F802C-291A-4049-9527-7F520FE1E901}"/>
          </ac:inkMkLst>
        </pc:inkChg>
        <pc:inkChg chg="add mod">
          <ac:chgData name="仁園 呂" userId="eef67f80-1e14-4c90-a22b-aad4575b3ef9" providerId="ADAL" clId="{E007D48F-F65A-4DB5-8EE3-999BD313FCBD}" dt="2020-05-31T10:11:17.303" v="6440"/>
          <ac:inkMkLst>
            <pc:docMk/>
            <pc:sldMk cId="2201979355" sldId="357"/>
            <ac:inkMk id="299" creationId="{D2F29038-5B86-477B-8E03-30E829D72A11}"/>
          </ac:inkMkLst>
        </pc:inkChg>
        <pc:inkChg chg="add mod">
          <ac:chgData name="仁園 呂" userId="eef67f80-1e14-4c90-a22b-aad4575b3ef9" providerId="ADAL" clId="{E007D48F-F65A-4DB5-8EE3-999BD313FCBD}" dt="2020-05-31T10:11:17.303" v="6440"/>
          <ac:inkMkLst>
            <pc:docMk/>
            <pc:sldMk cId="2201979355" sldId="357"/>
            <ac:inkMk id="300" creationId="{3E03799B-6C7D-44D8-A62B-4AE7679AE842}"/>
          </ac:inkMkLst>
        </pc:inkChg>
        <pc:inkChg chg="add mod">
          <ac:chgData name="仁園 呂" userId="eef67f80-1e14-4c90-a22b-aad4575b3ef9" providerId="ADAL" clId="{E007D48F-F65A-4DB5-8EE3-999BD313FCBD}" dt="2020-05-31T10:11:17.303" v="6440"/>
          <ac:inkMkLst>
            <pc:docMk/>
            <pc:sldMk cId="2201979355" sldId="357"/>
            <ac:inkMk id="302" creationId="{BF6002CD-A4BC-489C-A07D-0A50D3B7ED88}"/>
          </ac:inkMkLst>
        </pc:inkChg>
        <pc:inkChg chg="add mod">
          <ac:chgData name="仁園 呂" userId="eef67f80-1e14-4c90-a22b-aad4575b3ef9" providerId="ADAL" clId="{E007D48F-F65A-4DB5-8EE3-999BD313FCBD}" dt="2020-05-31T10:11:17.303" v="6440"/>
          <ac:inkMkLst>
            <pc:docMk/>
            <pc:sldMk cId="2201979355" sldId="357"/>
            <ac:inkMk id="303" creationId="{2F842BE9-1D83-4DCE-A12B-A385B02205A1}"/>
          </ac:inkMkLst>
        </pc:inkChg>
        <pc:inkChg chg="add mod">
          <ac:chgData name="仁園 呂" userId="eef67f80-1e14-4c90-a22b-aad4575b3ef9" providerId="ADAL" clId="{E007D48F-F65A-4DB5-8EE3-999BD313FCBD}" dt="2020-05-31T10:11:17.303" v="6440"/>
          <ac:inkMkLst>
            <pc:docMk/>
            <pc:sldMk cId="2201979355" sldId="357"/>
            <ac:inkMk id="304" creationId="{91E8A505-0F03-489D-8993-85637671E030}"/>
          </ac:inkMkLst>
        </pc:inkChg>
        <pc:inkChg chg="add">
          <ac:chgData name="仁園 呂" userId="eef67f80-1e14-4c90-a22b-aad4575b3ef9" providerId="ADAL" clId="{E007D48F-F65A-4DB5-8EE3-999BD313FCBD}" dt="2020-05-31T10:11:22.709" v="6441" actId="9405"/>
          <ac:inkMkLst>
            <pc:docMk/>
            <pc:sldMk cId="2201979355" sldId="357"/>
            <ac:inkMk id="306" creationId="{B1FB5ACE-8FC1-453B-906A-081376B225C9}"/>
          </ac:inkMkLst>
        </pc:inkChg>
        <pc:inkChg chg="add mod">
          <ac:chgData name="仁園 呂" userId="eef67f80-1e14-4c90-a22b-aad4575b3ef9" providerId="ADAL" clId="{E007D48F-F65A-4DB5-8EE3-999BD313FCBD}" dt="2020-05-31T10:11:33.331" v="6452"/>
          <ac:inkMkLst>
            <pc:docMk/>
            <pc:sldMk cId="2201979355" sldId="357"/>
            <ac:inkMk id="307" creationId="{2B1166C8-B809-4FD0-82AE-A9EEBB2FDFF3}"/>
          </ac:inkMkLst>
        </pc:inkChg>
        <pc:inkChg chg="add mod">
          <ac:chgData name="仁園 呂" userId="eef67f80-1e14-4c90-a22b-aad4575b3ef9" providerId="ADAL" clId="{E007D48F-F65A-4DB5-8EE3-999BD313FCBD}" dt="2020-05-31T10:11:33.331" v="6452"/>
          <ac:inkMkLst>
            <pc:docMk/>
            <pc:sldMk cId="2201979355" sldId="357"/>
            <ac:inkMk id="308" creationId="{0A0C74D5-00DE-4C2E-8E0C-6CFAC2DB3BC2}"/>
          </ac:inkMkLst>
        </pc:inkChg>
        <pc:inkChg chg="add mod">
          <ac:chgData name="仁園 呂" userId="eef67f80-1e14-4c90-a22b-aad4575b3ef9" providerId="ADAL" clId="{E007D48F-F65A-4DB5-8EE3-999BD313FCBD}" dt="2020-05-31T10:11:33.331" v="6452"/>
          <ac:inkMkLst>
            <pc:docMk/>
            <pc:sldMk cId="2201979355" sldId="357"/>
            <ac:inkMk id="309" creationId="{FAB355BA-FAD6-4B5F-9441-DD759637B6D6}"/>
          </ac:inkMkLst>
        </pc:inkChg>
        <pc:inkChg chg="add mod">
          <ac:chgData name="仁園 呂" userId="eef67f80-1e14-4c90-a22b-aad4575b3ef9" providerId="ADAL" clId="{E007D48F-F65A-4DB5-8EE3-999BD313FCBD}" dt="2020-05-31T10:11:33.331" v="6452"/>
          <ac:inkMkLst>
            <pc:docMk/>
            <pc:sldMk cId="2201979355" sldId="357"/>
            <ac:inkMk id="310" creationId="{9CE06088-3DDC-49DD-9478-AF443DC46CAC}"/>
          </ac:inkMkLst>
        </pc:inkChg>
        <pc:inkChg chg="add mod">
          <ac:chgData name="仁園 呂" userId="eef67f80-1e14-4c90-a22b-aad4575b3ef9" providerId="ADAL" clId="{E007D48F-F65A-4DB5-8EE3-999BD313FCBD}" dt="2020-05-31T10:11:33.331" v="6452"/>
          <ac:inkMkLst>
            <pc:docMk/>
            <pc:sldMk cId="2201979355" sldId="357"/>
            <ac:inkMk id="311" creationId="{29B4121B-25B8-4625-9E52-2CCB88A9EDF1}"/>
          </ac:inkMkLst>
        </pc:inkChg>
        <pc:inkChg chg="add mod">
          <ac:chgData name="仁園 呂" userId="eef67f80-1e14-4c90-a22b-aad4575b3ef9" providerId="ADAL" clId="{E007D48F-F65A-4DB5-8EE3-999BD313FCBD}" dt="2020-05-31T10:11:33.331" v="6452"/>
          <ac:inkMkLst>
            <pc:docMk/>
            <pc:sldMk cId="2201979355" sldId="357"/>
            <ac:inkMk id="312" creationId="{05EB0E25-73C2-41CA-A644-76F29D048161}"/>
          </ac:inkMkLst>
        </pc:inkChg>
        <pc:inkChg chg="add mod">
          <ac:chgData name="仁園 呂" userId="eef67f80-1e14-4c90-a22b-aad4575b3ef9" providerId="ADAL" clId="{E007D48F-F65A-4DB5-8EE3-999BD313FCBD}" dt="2020-05-31T10:11:33.331" v="6452"/>
          <ac:inkMkLst>
            <pc:docMk/>
            <pc:sldMk cId="2201979355" sldId="357"/>
            <ac:inkMk id="313" creationId="{E92DBC28-2B05-47B9-8ED4-2ADD948CC009}"/>
          </ac:inkMkLst>
        </pc:inkChg>
        <pc:inkChg chg="add mod">
          <ac:chgData name="仁園 呂" userId="eef67f80-1e14-4c90-a22b-aad4575b3ef9" providerId="ADAL" clId="{E007D48F-F65A-4DB5-8EE3-999BD313FCBD}" dt="2020-05-31T10:11:33.331" v="6452"/>
          <ac:inkMkLst>
            <pc:docMk/>
            <pc:sldMk cId="2201979355" sldId="357"/>
            <ac:inkMk id="314" creationId="{084DDBDA-7CCE-4075-996C-A71E9D59718C}"/>
          </ac:inkMkLst>
        </pc:inkChg>
        <pc:inkChg chg="add mod">
          <ac:chgData name="仁園 呂" userId="eef67f80-1e14-4c90-a22b-aad4575b3ef9" providerId="ADAL" clId="{E007D48F-F65A-4DB5-8EE3-999BD313FCBD}" dt="2020-05-31T10:11:33.331" v="6452"/>
          <ac:inkMkLst>
            <pc:docMk/>
            <pc:sldMk cId="2201979355" sldId="357"/>
            <ac:inkMk id="315" creationId="{76776976-55BB-415F-B11A-FCB896F8E276}"/>
          </ac:inkMkLst>
        </pc:inkChg>
        <pc:inkChg chg="add mod">
          <ac:chgData name="仁園 呂" userId="eef67f80-1e14-4c90-a22b-aad4575b3ef9" providerId="ADAL" clId="{E007D48F-F65A-4DB5-8EE3-999BD313FCBD}" dt="2020-05-31T10:11:33.331" v="6452"/>
          <ac:inkMkLst>
            <pc:docMk/>
            <pc:sldMk cId="2201979355" sldId="357"/>
            <ac:inkMk id="316" creationId="{E228B7BF-5075-45EA-8FB6-4F2B71579619}"/>
          </ac:inkMkLst>
        </pc:inkChg>
        <pc:inkChg chg="add mod">
          <ac:chgData name="仁園 呂" userId="eef67f80-1e14-4c90-a22b-aad4575b3ef9" providerId="ADAL" clId="{E007D48F-F65A-4DB5-8EE3-999BD313FCBD}" dt="2020-05-31T10:11:46.945" v="6464"/>
          <ac:inkMkLst>
            <pc:docMk/>
            <pc:sldMk cId="2201979355" sldId="357"/>
            <ac:inkMk id="318" creationId="{C2D6A283-4F5D-414D-8DAF-7F23611B040D}"/>
          </ac:inkMkLst>
        </pc:inkChg>
        <pc:inkChg chg="add mod">
          <ac:chgData name="仁園 呂" userId="eef67f80-1e14-4c90-a22b-aad4575b3ef9" providerId="ADAL" clId="{E007D48F-F65A-4DB5-8EE3-999BD313FCBD}" dt="2020-05-31T10:11:46.945" v="6464"/>
          <ac:inkMkLst>
            <pc:docMk/>
            <pc:sldMk cId="2201979355" sldId="357"/>
            <ac:inkMk id="319" creationId="{4A5AF4FC-595E-4279-A1C4-E01587CDE030}"/>
          </ac:inkMkLst>
        </pc:inkChg>
        <pc:inkChg chg="add mod">
          <ac:chgData name="仁園 呂" userId="eef67f80-1e14-4c90-a22b-aad4575b3ef9" providerId="ADAL" clId="{E007D48F-F65A-4DB5-8EE3-999BD313FCBD}" dt="2020-05-31T10:11:46.945" v="6464"/>
          <ac:inkMkLst>
            <pc:docMk/>
            <pc:sldMk cId="2201979355" sldId="357"/>
            <ac:inkMk id="320" creationId="{9D87B29B-65CA-4B30-8D4E-4A2A23B52BCE}"/>
          </ac:inkMkLst>
        </pc:inkChg>
        <pc:inkChg chg="add mod">
          <ac:chgData name="仁園 呂" userId="eef67f80-1e14-4c90-a22b-aad4575b3ef9" providerId="ADAL" clId="{E007D48F-F65A-4DB5-8EE3-999BD313FCBD}" dt="2020-05-31T10:11:46.945" v="6464"/>
          <ac:inkMkLst>
            <pc:docMk/>
            <pc:sldMk cId="2201979355" sldId="357"/>
            <ac:inkMk id="321" creationId="{AD645B7E-80D9-4B14-8802-D3A5D1B07910}"/>
          </ac:inkMkLst>
        </pc:inkChg>
        <pc:inkChg chg="add mod">
          <ac:chgData name="仁園 呂" userId="eef67f80-1e14-4c90-a22b-aad4575b3ef9" providerId="ADAL" clId="{E007D48F-F65A-4DB5-8EE3-999BD313FCBD}" dt="2020-05-31T10:11:46.945" v="6464"/>
          <ac:inkMkLst>
            <pc:docMk/>
            <pc:sldMk cId="2201979355" sldId="357"/>
            <ac:inkMk id="323" creationId="{0D9E11F5-66DA-474A-99EB-8CAD12EA3CA7}"/>
          </ac:inkMkLst>
        </pc:inkChg>
        <pc:inkChg chg="add mod">
          <ac:chgData name="仁園 呂" userId="eef67f80-1e14-4c90-a22b-aad4575b3ef9" providerId="ADAL" clId="{E007D48F-F65A-4DB5-8EE3-999BD313FCBD}" dt="2020-05-31T10:11:46.945" v="6464"/>
          <ac:inkMkLst>
            <pc:docMk/>
            <pc:sldMk cId="2201979355" sldId="357"/>
            <ac:inkMk id="324" creationId="{EE2FAFC7-2B1B-46D1-8F57-A9FFB5B9278C}"/>
          </ac:inkMkLst>
        </pc:inkChg>
        <pc:inkChg chg="add mod">
          <ac:chgData name="仁園 呂" userId="eef67f80-1e14-4c90-a22b-aad4575b3ef9" providerId="ADAL" clId="{E007D48F-F65A-4DB5-8EE3-999BD313FCBD}" dt="2020-05-31T10:11:46.945" v="6464"/>
          <ac:inkMkLst>
            <pc:docMk/>
            <pc:sldMk cId="2201979355" sldId="357"/>
            <ac:inkMk id="325" creationId="{C935E1F1-1A35-457C-9B63-02D7A2EA31E5}"/>
          </ac:inkMkLst>
        </pc:inkChg>
        <pc:inkChg chg="add mod">
          <ac:chgData name="仁園 呂" userId="eef67f80-1e14-4c90-a22b-aad4575b3ef9" providerId="ADAL" clId="{E007D48F-F65A-4DB5-8EE3-999BD313FCBD}" dt="2020-05-31T10:11:46.945" v="6464"/>
          <ac:inkMkLst>
            <pc:docMk/>
            <pc:sldMk cId="2201979355" sldId="357"/>
            <ac:inkMk id="326" creationId="{E01A5841-AF42-4B30-82A6-1D7F6769B9EB}"/>
          </ac:inkMkLst>
        </pc:inkChg>
        <pc:inkChg chg="add">
          <ac:chgData name="仁園 呂" userId="eef67f80-1e14-4c90-a22b-aad4575b3ef9" providerId="ADAL" clId="{E007D48F-F65A-4DB5-8EE3-999BD313FCBD}" dt="2020-05-31T10:11:45.209" v="6462" actId="9405"/>
          <ac:inkMkLst>
            <pc:docMk/>
            <pc:sldMk cId="2201979355" sldId="357"/>
            <ac:inkMk id="327" creationId="{43A4B7DE-16C0-45E2-92BF-A480E9EECD20}"/>
          </ac:inkMkLst>
        </pc:inkChg>
        <pc:inkChg chg="add">
          <ac:chgData name="仁園 呂" userId="eef67f80-1e14-4c90-a22b-aad4575b3ef9" providerId="ADAL" clId="{E007D48F-F65A-4DB5-8EE3-999BD313FCBD}" dt="2020-05-31T10:11:46.306" v="6463" actId="9405"/>
          <ac:inkMkLst>
            <pc:docMk/>
            <pc:sldMk cId="2201979355" sldId="357"/>
            <ac:inkMk id="328" creationId="{080045C1-9850-47A4-A108-F7CA4043C1A5}"/>
          </ac:inkMkLst>
        </pc:inkChg>
        <pc:inkChg chg="add mod">
          <ac:chgData name="仁園 呂" userId="eef67f80-1e14-4c90-a22b-aad4575b3ef9" providerId="ADAL" clId="{E007D48F-F65A-4DB5-8EE3-999BD313FCBD}" dt="2020-05-31T10:11:53.917" v="6475"/>
          <ac:inkMkLst>
            <pc:docMk/>
            <pc:sldMk cId="2201979355" sldId="357"/>
            <ac:inkMk id="330" creationId="{A6FB3496-0299-46E2-B64F-FD49D3C2BBC3}"/>
          </ac:inkMkLst>
        </pc:inkChg>
        <pc:inkChg chg="add mod">
          <ac:chgData name="仁園 呂" userId="eef67f80-1e14-4c90-a22b-aad4575b3ef9" providerId="ADAL" clId="{E007D48F-F65A-4DB5-8EE3-999BD313FCBD}" dt="2020-05-31T10:11:53.917" v="6475"/>
          <ac:inkMkLst>
            <pc:docMk/>
            <pc:sldMk cId="2201979355" sldId="357"/>
            <ac:inkMk id="331" creationId="{1B45D539-52DE-469F-99D9-F1A85B9FBC50}"/>
          </ac:inkMkLst>
        </pc:inkChg>
        <pc:inkChg chg="add mod">
          <ac:chgData name="仁園 呂" userId="eef67f80-1e14-4c90-a22b-aad4575b3ef9" providerId="ADAL" clId="{E007D48F-F65A-4DB5-8EE3-999BD313FCBD}" dt="2020-05-31T10:11:53.917" v="6475"/>
          <ac:inkMkLst>
            <pc:docMk/>
            <pc:sldMk cId="2201979355" sldId="357"/>
            <ac:inkMk id="333" creationId="{D7641240-4013-42C6-933D-EFABDB5CC1A0}"/>
          </ac:inkMkLst>
        </pc:inkChg>
        <pc:inkChg chg="add mod">
          <ac:chgData name="仁園 呂" userId="eef67f80-1e14-4c90-a22b-aad4575b3ef9" providerId="ADAL" clId="{E007D48F-F65A-4DB5-8EE3-999BD313FCBD}" dt="2020-05-31T10:11:53.917" v="6475"/>
          <ac:inkMkLst>
            <pc:docMk/>
            <pc:sldMk cId="2201979355" sldId="357"/>
            <ac:inkMk id="334" creationId="{EB6F060B-03EA-4428-9455-89A5D255DED6}"/>
          </ac:inkMkLst>
        </pc:inkChg>
        <pc:inkChg chg="add mod">
          <ac:chgData name="仁園 呂" userId="eef67f80-1e14-4c90-a22b-aad4575b3ef9" providerId="ADAL" clId="{E007D48F-F65A-4DB5-8EE3-999BD313FCBD}" dt="2020-05-31T10:11:53.917" v="6475"/>
          <ac:inkMkLst>
            <pc:docMk/>
            <pc:sldMk cId="2201979355" sldId="357"/>
            <ac:inkMk id="335" creationId="{EF45226B-6E59-44CC-B975-461352BF818A}"/>
          </ac:inkMkLst>
        </pc:inkChg>
        <pc:inkChg chg="add mod">
          <ac:chgData name="仁園 呂" userId="eef67f80-1e14-4c90-a22b-aad4575b3ef9" providerId="ADAL" clId="{E007D48F-F65A-4DB5-8EE3-999BD313FCBD}" dt="2020-05-31T10:11:53.917" v="6475"/>
          <ac:inkMkLst>
            <pc:docMk/>
            <pc:sldMk cId="2201979355" sldId="357"/>
            <ac:inkMk id="336" creationId="{A5061617-8DFF-4FB8-A206-2046D8DFC7A5}"/>
          </ac:inkMkLst>
        </pc:inkChg>
        <pc:inkChg chg="add mod">
          <ac:chgData name="仁園 呂" userId="eef67f80-1e14-4c90-a22b-aad4575b3ef9" providerId="ADAL" clId="{E007D48F-F65A-4DB5-8EE3-999BD313FCBD}" dt="2020-05-31T10:11:53.917" v="6475"/>
          <ac:inkMkLst>
            <pc:docMk/>
            <pc:sldMk cId="2201979355" sldId="357"/>
            <ac:inkMk id="337" creationId="{EA642576-8735-451F-A20D-3B0C62A4411D}"/>
          </ac:inkMkLst>
        </pc:inkChg>
        <pc:inkChg chg="add mod">
          <ac:chgData name="仁園 呂" userId="eef67f80-1e14-4c90-a22b-aad4575b3ef9" providerId="ADAL" clId="{E007D48F-F65A-4DB5-8EE3-999BD313FCBD}" dt="2020-05-31T10:11:53.917" v="6475"/>
          <ac:inkMkLst>
            <pc:docMk/>
            <pc:sldMk cId="2201979355" sldId="357"/>
            <ac:inkMk id="338" creationId="{D372052F-1263-4CB9-A638-E09F15772B25}"/>
          </ac:inkMkLst>
        </pc:inkChg>
        <pc:inkChg chg="add mod">
          <ac:chgData name="仁園 呂" userId="eef67f80-1e14-4c90-a22b-aad4575b3ef9" providerId="ADAL" clId="{E007D48F-F65A-4DB5-8EE3-999BD313FCBD}" dt="2020-05-31T10:11:53.917" v="6475"/>
          <ac:inkMkLst>
            <pc:docMk/>
            <pc:sldMk cId="2201979355" sldId="357"/>
            <ac:inkMk id="339" creationId="{8EF55D69-761C-4C0E-8D8E-41B303F83BFE}"/>
          </ac:inkMkLst>
        </pc:ink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75.wmf"/><Relationship Id="rId2" Type="http://schemas.openxmlformats.org/officeDocument/2006/relationships/image" Target="../media/image474.wmf"/><Relationship Id="rId1" Type="http://schemas.openxmlformats.org/officeDocument/2006/relationships/image" Target="../media/image473.wmf"/><Relationship Id="rId6" Type="http://schemas.openxmlformats.org/officeDocument/2006/relationships/image" Target="../media/image478.wmf"/><Relationship Id="rId5" Type="http://schemas.openxmlformats.org/officeDocument/2006/relationships/image" Target="../media/image477.wmf"/><Relationship Id="rId4" Type="http://schemas.openxmlformats.org/officeDocument/2006/relationships/image" Target="../media/image47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009.wmf"/><Relationship Id="rId2" Type="http://schemas.openxmlformats.org/officeDocument/2006/relationships/image" Target="../media/image2008.wmf"/><Relationship Id="rId1" Type="http://schemas.openxmlformats.org/officeDocument/2006/relationships/image" Target="../media/image2007.wmf"/><Relationship Id="rId4" Type="http://schemas.openxmlformats.org/officeDocument/2006/relationships/image" Target="../media/image201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062.wmf"/><Relationship Id="rId2" Type="http://schemas.openxmlformats.org/officeDocument/2006/relationships/image" Target="../media/image2061.wmf"/><Relationship Id="rId1" Type="http://schemas.openxmlformats.org/officeDocument/2006/relationships/image" Target="../media/image2060.wmf"/><Relationship Id="rId4" Type="http://schemas.openxmlformats.org/officeDocument/2006/relationships/image" Target="../media/image206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066.wmf"/><Relationship Id="rId1" Type="http://schemas.openxmlformats.org/officeDocument/2006/relationships/image" Target="../media/image206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78.wmf"/><Relationship Id="rId1" Type="http://schemas.openxmlformats.org/officeDocument/2006/relationships/image" Target="../media/image2077.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148.wmf"/><Relationship Id="rId2" Type="http://schemas.openxmlformats.org/officeDocument/2006/relationships/image" Target="../media/image2147.wmf"/><Relationship Id="rId1" Type="http://schemas.openxmlformats.org/officeDocument/2006/relationships/image" Target="../media/image2146.wmf"/><Relationship Id="rId6" Type="http://schemas.openxmlformats.org/officeDocument/2006/relationships/image" Target="../media/image2151.wmf"/><Relationship Id="rId5" Type="http://schemas.openxmlformats.org/officeDocument/2006/relationships/image" Target="../media/image2150.wmf"/><Relationship Id="rId4" Type="http://schemas.openxmlformats.org/officeDocument/2006/relationships/image" Target="../media/image214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156.wmf"/><Relationship Id="rId2" Type="http://schemas.openxmlformats.org/officeDocument/2006/relationships/image" Target="../media/image2155.wmf"/><Relationship Id="rId1" Type="http://schemas.openxmlformats.org/officeDocument/2006/relationships/image" Target="../media/image215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380.wmf"/><Relationship Id="rId2" Type="http://schemas.openxmlformats.org/officeDocument/2006/relationships/image" Target="../media/image2379.wmf"/><Relationship Id="rId1" Type="http://schemas.openxmlformats.org/officeDocument/2006/relationships/image" Target="../media/image2378.wmf"/><Relationship Id="rId5" Type="http://schemas.openxmlformats.org/officeDocument/2006/relationships/image" Target="../media/image2382.wmf"/><Relationship Id="rId4" Type="http://schemas.openxmlformats.org/officeDocument/2006/relationships/image" Target="../media/image2381.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578.wmf"/><Relationship Id="rId1" Type="http://schemas.openxmlformats.org/officeDocument/2006/relationships/image" Target="../media/image257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90.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32.wmf"/><Relationship Id="rId3" Type="http://schemas.openxmlformats.org/officeDocument/2006/relationships/image" Target="../media/image827.wmf"/><Relationship Id="rId7" Type="http://schemas.openxmlformats.org/officeDocument/2006/relationships/image" Target="../media/image831.wmf"/><Relationship Id="rId2" Type="http://schemas.openxmlformats.org/officeDocument/2006/relationships/image" Target="../media/image826.wmf"/><Relationship Id="rId1" Type="http://schemas.openxmlformats.org/officeDocument/2006/relationships/image" Target="../media/image825.wmf"/><Relationship Id="rId6" Type="http://schemas.openxmlformats.org/officeDocument/2006/relationships/image" Target="../media/image830.wmf"/><Relationship Id="rId5" Type="http://schemas.openxmlformats.org/officeDocument/2006/relationships/image" Target="../media/image829.wmf"/><Relationship Id="rId10" Type="http://schemas.openxmlformats.org/officeDocument/2006/relationships/image" Target="../media/image834.wmf"/><Relationship Id="rId4" Type="http://schemas.openxmlformats.org/officeDocument/2006/relationships/image" Target="../media/image828.wmf"/><Relationship Id="rId9" Type="http://schemas.openxmlformats.org/officeDocument/2006/relationships/image" Target="../media/image83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605.wmf"/><Relationship Id="rId3" Type="http://schemas.openxmlformats.org/officeDocument/2006/relationships/image" Target="../media/image2600.wmf"/><Relationship Id="rId7" Type="http://schemas.openxmlformats.org/officeDocument/2006/relationships/image" Target="../media/image2604.wmf"/><Relationship Id="rId2" Type="http://schemas.openxmlformats.org/officeDocument/2006/relationships/image" Target="../media/image2599.wmf"/><Relationship Id="rId1" Type="http://schemas.openxmlformats.org/officeDocument/2006/relationships/image" Target="../media/image2598.wmf"/><Relationship Id="rId6" Type="http://schemas.openxmlformats.org/officeDocument/2006/relationships/image" Target="../media/image2603.wmf"/><Relationship Id="rId5" Type="http://schemas.openxmlformats.org/officeDocument/2006/relationships/image" Target="../media/image2602.wmf"/><Relationship Id="rId4" Type="http://schemas.openxmlformats.org/officeDocument/2006/relationships/image" Target="../media/image2601.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608.wmf"/><Relationship Id="rId2" Type="http://schemas.openxmlformats.org/officeDocument/2006/relationships/image" Target="../media/image2607.wmf"/><Relationship Id="rId1" Type="http://schemas.openxmlformats.org/officeDocument/2006/relationships/image" Target="../media/image2606.wmf"/><Relationship Id="rId6" Type="http://schemas.openxmlformats.org/officeDocument/2006/relationships/image" Target="../media/image2611.wmf"/><Relationship Id="rId5" Type="http://schemas.openxmlformats.org/officeDocument/2006/relationships/image" Target="../media/image2610.wmf"/><Relationship Id="rId4" Type="http://schemas.openxmlformats.org/officeDocument/2006/relationships/image" Target="../media/image260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615.wmf"/><Relationship Id="rId7" Type="http://schemas.openxmlformats.org/officeDocument/2006/relationships/image" Target="../media/image2619.wmf"/><Relationship Id="rId2" Type="http://schemas.openxmlformats.org/officeDocument/2006/relationships/image" Target="../media/image2614.wmf"/><Relationship Id="rId1" Type="http://schemas.openxmlformats.org/officeDocument/2006/relationships/image" Target="../media/image2613.wmf"/><Relationship Id="rId6" Type="http://schemas.openxmlformats.org/officeDocument/2006/relationships/image" Target="../media/image2618.wmf"/><Relationship Id="rId5" Type="http://schemas.openxmlformats.org/officeDocument/2006/relationships/image" Target="../media/image2617.wmf"/><Relationship Id="rId4" Type="http://schemas.openxmlformats.org/officeDocument/2006/relationships/image" Target="../media/image261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622.wmf"/><Relationship Id="rId2" Type="http://schemas.openxmlformats.org/officeDocument/2006/relationships/image" Target="../media/image2621.wmf"/><Relationship Id="rId1" Type="http://schemas.openxmlformats.org/officeDocument/2006/relationships/image" Target="../media/image2620.wmf"/><Relationship Id="rId4" Type="http://schemas.openxmlformats.org/officeDocument/2006/relationships/image" Target="../media/image262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24.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628.wmf"/><Relationship Id="rId7" Type="http://schemas.openxmlformats.org/officeDocument/2006/relationships/image" Target="../media/image2632.wmf"/><Relationship Id="rId2" Type="http://schemas.openxmlformats.org/officeDocument/2006/relationships/image" Target="../media/image2627.wmf"/><Relationship Id="rId1" Type="http://schemas.openxmlformats.org/officeDocument/2006/relationships/image" Target="../media/image2626.wmf"/><Relationship Id="rId6" Type="http://schemas.openxmlformats.org/officeDocument/2006/relationships/image" Target="../media/image2631.wmf"/><Relationship Id="rId5" Type="http://schemas.openxmlformats.org/officeDocument/2006/relationships/image" Target="../media/image2630.wmf"/><Relationship Id="rId4" Type="http://schemas.openxmlformats.org/officeDocument/2006/relationships/image" Target="../media/image2629.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639.wmf"/><Relationship Id="rId2" Type="http://schemas.openxmlformats.org/officeDocument/2006/relationships/image" Target="../media/image2638.wmf"/><Relationship Id="rId1" Type="http://schemas.openxmlformats.org/officeDocument/2006/relationships/image" Target="../media/image263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642.wmf"/><Relationship Id="rId2" Type="http://schemas.openxmlformats.org/officeDocument/2006/relationships/image" Target="../media/image2641.wmf"/><Relationship Id="rId1" Type="http://schemas.openxmlformats.org/officeDocument/2006/relationships/image" Target="../media/image2640.wmf"/><Relationship Id="rId4" Type="http://schemas.openxmlformats.org/officeDocument/2006/relationships/image" Target="../media/image264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647.wmf"/><Relationship Id="rId1" Type="http://schemas.openxmlformats.org/officeDocument/2006/relationships/image" Target="../media/image264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53.wmf"/><Relationship Id="rId2" Type="http://schemas.openxmlformats.org/officeDocument/2006/relationships/image" Target="../media/image2652.wmf"/><Relationship Id="rId1" Type="http://schemas.openxmlformats.org/officeDocument/2006/relationships/image" Target="../media/image2651.wmf"/><Relationship Id="rId5" Type="http://schemas.openxmlformats.org/officeDocument/2006/relationships/image" Target="../media/image2655.wmf"/><Relationship Id="rId4" Type="http://schemas.openxmlformats.org/officeDocument/2006/relationships/image" Target="../media/image26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36.wmf"/><Relationship Id="rId1" Type="http://schemas.openxmlformats.org/officeDocument/2006/relationships/image" Target="../media/image835.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62.wmf"/><Relationship Id="rId2" Type="http://schemas.openxmlformats.org/officeDocument/2006/relationships/image" Target="../media/image2661.wmf"/><Relationship Id="rId1" Type="http://schemas.openxmlformats.org/officeDocument/2006/relationships/image" Target="../media/image2660.wmf"/><Relationship Id="rId6" Type="http://schemas.openxmlformats.org/officeDocument/2006/relationships/image" Target="../media/image2665.wmf"/><Relationship Id="rId5" Type="http://schemas.openxmlformats.org/officeDocument/2006/relationships/image" Target="../media/image2664.wmf"/><Relationship Id="rId4" Type="http://schemas.openxmlformats.org/officeDocument/2006/relationships/image" Target="../media/image266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77.wmf"/><Relationship Id="rId2" Type="http://schemas.openxmlformats.org/officeDocument/2006/relationships/image" Target="../media/image2676.wmf"/><Relationship Id="rId1" Type="http://schemas.openxmlformats.org/officeDocument/2006/relationships/image" Target="../media/image2675.wmf"/><Relationship Id="rId5" Type="http://schemas.openxmlformats.org/officeDocument/2006/relationships/image" Target="../media/image2679.wmf"/><Relationship Id="rId4" Type="http://schemas.openxmlformats.org/officeDocument/2006/relationships/image" Target="../media/image267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682.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90.wmf"/><Relationship Id="rId3" Type="http://schemas.openxmlformats.org/officeDocument/2006/relationships/image" Target="../media/image2685.wmf"/><Relationship Id="rId7" Type="http://schemas.openxmlformats.org/officeDocument/2006/relationships/image" Target="../media/image2689.wmf"/><Relationship Id="rId2" Type="http://schemas.openxmlformats.org/officeDocument/2006/relationships/image" Target="../media/image2684.wmf"/><Relationship Id="rId1" Type="http://schemas.openxmlformats.org/officeDocument/2006/relationships/image" Target="../media/image2683.wmf"/><Relationship Id="rId6" Type="http://schemas.openxmlformats.org/officeDocument/2006/relationships/image" Target="../media/image2688.wmf"/><Relationship Id="rId5" Type="http://schemas.openxmlformats.org/officeDocument/2006/relationships/image" Target="../media/image2687.wmf"/><Relationship Id="rId4" Type="http://schemas.openxmlformats.org/officeDocument/2006/relationships/image" Target="../media/image268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691.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697.wmf"/><Relationship Id="rId1" Type="http://schemas.openxmlformats.org/officeDocument/2006/relationships/image" Target="../media/image269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13.wmf"/><Relationship Id="rId7" Type="http://schemas.openxmlformats.org/officeDocument/2006/relationships/image" Target="../media/image917.wmf"/><Relationship Id="rId2" Type="http://schemas.openxmlformats.org/officeDocument/2006/relationships/image" Target="../media/image912.wmf"/><Relationship Id="rId1" Type="http://schemas.openxmlformats.org/officeDocument/2006/relationships/image" Target="../media/image911.wmf"/><Relationship Id="rId6" Type="http://schemas.openxmlformats.org/officeDocument/2006/relationships/image" Target="../media/image916.wmf"/><Relationship Id="rId5" Type="http://schemas.openxmlformats.org/officeDocument/2006/relationships/image" Target="../media/image915.wmf"/><Relationship Id="rId4" Type="http://schemas.openxmlformats.org/officeDocument/2006/relationships/image" Target="../media/image9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21.wmf"/><Relationship Id="rId2" Type="http://schemas.openxmlformats.org/officeDocument/2006/relationships/image" Target="../media/image920.wmf"/><Relationship Id="rId1" Type="http://schemas.openxmlformats.org/officeDocument/2006/relationships/image" Target="../media/image919.wmf"/><Relationship Id="rId4" Type="http://schemas.openxmlformats.org/officeDocument/2006/relationships/image" Target="../media/image9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96.wmf"/><Relationship Id="rId2" Type="http://schemas.openxmlformats.org/officeDocument/2006/relationships/image" Target="../media/image826.wmf"/><Relationship Id="rId1" Type="http://schemas.openxmlformats.org/officeDocument/2006/relationships/image" Target="../media/image825.wmf"/><Relationship Id="rId5" Type="http://schemas.openxmlformats.org/officeDocument/2006/relationships/image" Target="../media/image1098.wmf"/><Relationship Id="rId4" Type="http://schemas.openxmlformats.org/officeDocument/2006/relationships/image" Target="../media/image109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100.wmf"/><Relationship Id="rId1" Type="http://schemas.openxmlformats.org/officeDocument/2006/relationships/image" Target="../media/image109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366.wmf"/><Relationship Id="rId2" Type="http://schemas.openxmlformats.org/officeDocument/2006/relationships/image" Target="../media/image1365.wmf"/><Relationship Id="rId1" Type="http://schemas.openxmlformats.org/officeDocument/2006/relationships/image" Target="../media/image1364.wmf"/><Relationship Id="rId4" Type="http://schemas.openxmlformats.org/officeDocument/2006/relationships/image" Target="../media/image136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86.wmf"/><Relationship Id="rId1" Type="http://schemas.openxmlformats.org/officeDocument/2006/relationships/image" Target="../media/image1885.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5.358"/>
    </inkml:context>
    <inkml:brush xml:id="br0">
      <inkml:brushProperty name="width" value="0.05" units="cm"/>
      <inkml:brushProperty name="height" value="0.05" units="cm"/>
      <inkml:brushProperty name="color" value="#0000FF"/>
    </inkml:brush>
  </inkml:definitions>
  <inkml:trace contextRef="#ctx0" brushRef="#br0">856 0 8194,'0'0'2655,"0"0"-445,0 0-163,0 0-391,0 0-431,0 0-293,0 0-80,0 0-237,0 0-67,0 0-171,0 0 37,0 0-148,0 0-22,0 0-78,0 0-94,0 0-15,0 0-33,0 0 17,0 0 14,0 0-43,0 0 55,0 0-78,0 0 5,0 0 11,0 0 51,0 0-108,-13 4 15,0 4 27,1 0 1,1 1 0,0 1 0,0 0-1,1 0 1,-15 20 0,-7 6 3,-142 165 45,-222 331 1,264-316-56,123-207-573,4-13-2010,3-22-1749,2 24 4354,0-38-5406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134"/>
    </inkml:context>
    <inkml:brush xml:id="br0">
      <inkml:brushProperty name="width" value="0.05" units="cm"/>
      <inkml:brushProperty name="height" value="0.05" units="cm"/>
      <inkml:brushProperty name="color" value="#0000FF"/>
    </inkml:brush>
  </inkml:definitions>
  <inkml:trace contextRef="#ctx0" brushRef="#br0">0 0 6617,'0'0'2000,"0"0"-283,0 0-369,0 0-21,0 0-29,0 0-200,3 17-236,10 233 203,-13-249-1357,0-1 169,16-3 47,-9-5 78,1 0 0,-1 0 0,-1-1 0,12-18-1,3-6-35,-15 25 27,0 0 0,0 1 1,1-1-1,0 1 1,10-7-1,-13 11-27,0 1 0,1 0 0,-1 0-1,1 0 1,-1 0 0,1 1 0,-1 0 0,1 0-1,0 0 1,0 0 0,0 1 0,7 0-1,-11 1 39,1 0 0,-1-1 0,1 1 0,-1 0 0,1 0 0,-1 1 0,0-1 0,1 0 0,-1 0-1,0 1 1,0-1 0,0 0 0,0 1 0,0-1 0,0 1 0,0 0 0,0-1 0,-1 1 0,1 0-1,-1-1 1,1 1 0,-1 2 0,11 43 227,-10 22 273,-1-68-372,0-1-38,0 0 54,0 0-66,0 0-77,1 0 1,-1 0-1,0 0 1,1 1-1,-1-1 0,0 0 1,1 0-1,-1 0 1,0 0-1,1 0 1,-1 0-1,1 0 0,-1 0 1,0 0-1,1 0 1,-1 0-1,0 0 1,1 0-1,-1 0 0,0 0 1,1-1-1,-1 1 1,0 0-1,1 0 1,-1 0-1,0 0 1,1-1-1,-1 1 0,0 0 1,0 0-1,1-1 1,-1 1-1,0 0 1,0 0-1,1-1 0,-1 1 1,0 0-1,0-1 1,0 1-1,9-14-110,2-10-215,-5 9 222,1 1-1,0 0 1,1 1-1,0-1 1,1 1-1,1 1 1,0 0 0,23-21-1,-32 32 98,0-1 0,0 1 0,1 0 0,-1 0 0,0 0 0,1 0-1,-1 0 1,1 1 0,0-1 0,-1 0 0,1 1 0,-1-1 0,1 1 0,0-1 0,-1 1-1,1 0 1,0 0 0,0 0 0,-1 0 0,1 0 0,2 0 0,-3 1 14,0 0 0,1 0 0,-1 0 0,0-1 0,1 1 0,-1 1 0,0-1 0,0 0 0,0 0 0,0 0 0,0 1 0,0-1 0,0 0 0,0 1 0,-1-1 0,1 1 1,-1-1-1,1 3 0,3 9 108,-1 1 1,-1 0-1,0 0 0,-1 16 1,0-16-77,0 30 156,-1-26-149,1 1 0,1 0 0,1 0 0,5 23-1,-8-42-128,0 1-1,1-1 0,-1 1 0,0 0 0,0-1 0,0 1 0,1-1 1,-1 1-1,0-1 0,1 1 0,-1-1 0,0 1 0,1-1 0,-1 0 1,0 1-1,1-1 0,-1 1 0,1-1 0,-1 0 0,1 1 0,-1-1 1,1 0-1,-1 0 0,2 1 0,4-1-3107,-5 0-1520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290"/>
    </inkml:context>
    <inkml:brush xml:id="br0">
      <inkml:brushProperty name="width" value="0.05" units="cm"/>
      <inkml:brushProperty name="height" value="0.05" units="cm"/>
      <inkml:brushProperty name="color" value="#0000FF"/>
    </inkml:brush>
  </inkml:definitions>
  <inkml:trace contextRef="#ctx0" brushRef="#br0">1 23 6185,'0'0'2061,"0"0"-260,0 0-292,0 0-268,0 0-324,0 0-171,0 8 128,0 114 1233,0-66-2394,0-43-883,0-15-948,0-12 2022,2 0 0,0 1 0,0-1 1,1 1-1,1-1 0,0 1 0,1 0 1,0 0-1,1 1 0,1 0 0,0 0 1,0 0-1,1 1 0,14-16 0,-21 26 99,0 0 0,-1 0-1,1 0 1,0 0 0,0 0-1,0 1 1,0-1 0,0 0-1,1 0 1,-1 1 0,0-1-1,0 1 1,0-1 0,1 1-1,-1-1 1,0 1 0,0 0-1,1-1 1,-1 1 0,0 0-1,1 0 1,-1 0 0,0 0-1,1 0 1,-1 1 0,0-1-1,1 0 1,0 1 0,1 0 10,-1 1 0,0 0 0,0-1 0,0 1-1,0 0 1,0 0 0,0 0 0,0 1 0,-1-1 0,1 0 0,-1 1 0,2 4 0,4 8 42,-2 0 0,0 1 0,5 24 0,-7-24-340,15 89 1415,-13-35-6311,-5-68-3122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8.977"/>
    </inkml:context>
    <inkml:brush xml:id="br0">
      <inkml:brushProperty name="width" value="0.05" units="cm"/>
      <inkml:brushProperty name="height" value="0.05" units="cm"/>
      <inkml:brushProperty name="color" value="#0000FF"/>
    </inkml:brush>
  </inkml:definitions>
  <inkml:trace contextRef="#ctx0" brushRef="#br0">0 2 4977,'0'0'3826,"0"0"-1625,0 0-314,0 0-124,0 0-256,0 0-455,0 0-208,0 0-412,7 0-9,72-2-150,68 2-353,-54 12-5395,-74-6-577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325"/>
    </inkml:context>
    <inkml:brush xml:id="br0">
      <inkml:brushProperty name="width" value="0.05" units="cm"/>
      <inkml:brushProperty name="height" value="0.05" units="cm"/>
      <inkml:brushProperty name="color" value="#0000FF"/>
    </inkml:brush>
  </inkml:definitions>
  <inkml:trace contextRef="#ctx0" brushRef="#br0">0 1 1296</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659"/>
    </inkml:context>
    <inkml:brush xml:id="br0">
      <inkml:brushProperty name="width" value="0.05" units="cm"/>
      <inkml:brushProperty name="height" value="0.05" units="cm"/>
      <inkml:brushProperty name="color" value="#0000FF"/>
    </inkml:brush>
  </inkml:definitions>
  <inkml:trace contextRef="#ctx0" brushRef="#br0">0 1 1296,'47'262'5321,"-47"-262"-4152,0 0 335,0 0-392,11 0-168,-1 0-271,6 5-89,5 0 40,5-5-224,5 6 112,6-6-440,4 0-72,27 0-448,-16 0-776,1 0-3073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0.422"/>
    </inkml:context>
    <inkml:brush xml:id="br0">
      <inkml:brushProperty name="width" value="0.05" units="cm"/>
      <inkml:brushProperty name="height" value="0.05" units="cm"/>
      <inkml:brushProperty name="color" value="#0000FF"/>
    </inkml:brush>
  </inkml:definitions>
  <inkml:trace contextRef="#ctx0" brushRef="#br0">471 104 8194,'0'0'3997,"0"0"-1708,0 0-217,0 0-672,0 0-612,0 0-475,0 0-50,-1-16-167,-5-49-48,6 64-45,0 0-1,0 0 1,-1 0-1,1 0 0,0 0 1,-1 0-1,1 0 1,-1 0-1,1 0 1,-1 0-1,1 0 1,-1 0-1,0 0 1,1 0-1,-1 0 0,0 1 1,0-1-1,0 0 1,1 1-1,-1-1 1,0 1-1,0-1 1,0 1-1,0-1 1,0 1-1,0-1 0,0 1 1,0 0-1,0 0 1,-1-1-1,1 1 1,0 0-1,0 0 1,0 0-1,0 0 1,0 0-1,0 1 0,0-1 1,0 0-1,-2 1 1,-3-1 3,-26 0-37,-85 4-425,103-2 404,1 0 0,0 1 0,0 0 0,0 1 0,1 1 0,-21 10 0,14-6 46,1 2-1,0 0 1,1 0 0,-25 23-1,37-29-12,1 0 0,-1 0 0,1 1 0,0 0 1,0 0-1,1 0 0,-1 0 0,1 1 0,1-1 0,-1 1 0,1 0 0,0 0 0,1 0 0,0 0 0,0 0 1,0 14-1,1-17-16,-1 0 0,1 0 0,0 0 0,1 0 0,-1-1 0,1 1 1,0 0-1,0 0 0,0 0 0,0 0 0,3 6 0,-2-9-9,0 1 0,1 0-1,-1-1 1,0 1 0,1-1-1,-1 0 1,1 1 0,-1-1-1,1 0 1,-1-1 0,1 1-1,0 0 1,-1-1 0,1 0-1,0 1 1,0-1 0,3-1-1,23 3-613,-1-2-1,0 0 1,0-2 0,0-2-1,48-11 1,-61 11-132,0-1 0,0 0 1,-1-1-1,1-1 0,-2-1 1,1 0-1,-1 0 0,0-1 1,-1-1-1,0 0 0,20-23 0,-31 31 712,1 0 0,-1 0 0,1 0 0,-1 0 0,0-1 0,0 1 0,0 0 0,0-1 0,-1 1 0,1-1 0,0-3 0,-1-29 2702,-1 16 535,1 18-2260,0 1 32,0 0-238,0 0-225,0 0-158,0 0 26,0 0-72,0 0 33,-1 5-92,-54 305 4056,50-268-4216,3 80-1,2-73-2440,0-32-1557</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308"/>
    </inkml:context>
    <inkml:brush xml:id="br0">
      <inkml:brushProperty name="width" value="0.05" units="cm"/>
      <inkml:brushProperty name="height" value="0.05" units="cm"/>
      <inkml:brushProperty name="color" value="#0000FF"/>
    </inkml:brush>
  </inkml:definitions>
  <inkml:trace contextRef="#ctx0" brushRef="#br0">173 0 1712,'0'0'6979,"0"0"-3875,0 0-1165,0 0-336,0 0-593,0 0-393,-4 9 117,-106 297 521,110-306-1319,0 1 0,0-1 0,0 1-1,0-1 1,0 1 0,0-1 0,0 1-1,0-1 1,0 1 0,1-1 0,-1 1 0,0-1-1,0 0 1,1 1 0,-1-1 0,0 1-1,0-1 1,1 0 0,-1 1 0,0-1-1,1 1 1,-1-1 0,1 0 0,-1 0-1,0 1 1,1-1 0,-1 0 0,1 0-1,-1 1 1,1-1 0,-1 0 0,1 0-1,-1 0 1,1 0 0,-1 0 0,1 0-1,-1 0 1,1 0 0,-1 0 0,1 0 0,-1 0-1,1 0 1,32 0 80,-23-1-206,35 0-299,42 1-158,-81 0 625,1 1 1,0 0-1,0 0 0,-1 1 0,1 0 0,-1 0 1,1 0-1,-1 1 0,10 6 0,-11-6 41,0 0 0,0 0 0,0 0 0,0 1 0,0 0 0,-1 0 0,0 0 0,0 1 0,0-1 0,0 1 0,-1 0 0,0 0 0,0 1 0,0-1 0,0 0 0,-1 1 0,0 0 0,0 0 0,-1-1 0,1 1 0,-1 0 0,-1 0 0,1 0 0,-1 0 0,0 0 0,0 0 0,-2 11 0,0-12 58,1 0 0,-1 0-1,0 0 1,-1 0 0,1 0-1,-1 0 1,0-1 0,0 0-1,0 1 1,-1-1 0,1-1-1,-1 1 1,0 0 0,0-1-1,0 0 1,-1 0 0,-5 3-1,-14 9 118,-49 22 0,65-34-171,-13 6-37,0 0-1,-1-1 0,-36 6 1,39-10-1216,-1-2 0,-26 0 1,24-2-3128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727"/>
    </inkml:context>
    <inkml:brush xml:id="br0">
      <inkml:brushProperty name="width" value="0.05" units="cm"/>
      <inkml:brushProperty name="height" value="0.05" units="cm"/>
      <inkml:brushProperty name="color" value="#0000FF"/>
    </inkml:brush>
  </inkml:definitions>
  <inkml:trace contextRef="#ctx0" brushRef="#br0">0 33 3241,'0'0'4291,"0"0"-2030,0 0-568,0 0-416,0 0-437,0 0-83,0-1-683,0 1-1,1 0 1,-1-1-1,0 1 1,0 0-1,0-1 1,0 1-1,0 0 1,1 0-1,-1-1 1,0 1-1,0 0 0,0-1 1,1 1-1,-1 0 1,0 0-1,0 0 1,1-1-1,-1 1 1,0 0-1,1 0 1,-1 0-1,0 0 1,0-1-1,1 1 1,-1 0-1,0 0 0,1 0 1,-1 0-1,0 0 1,1 0-1,-1 0 1,0 0-1,1 0 1,-1 0-1,0 0 1,1 0-1,-1 0 1,0 0-1,1 0 1,-1 1-1,0-1 1,1 0-1,0 0 0,242-9 1498,-81-3-5398,-99 7-1173</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6.863"/>
    </inkml:context>
    <inkml:brush xml:id="br0">
      <inkml:brushProperty name="width" value="0.05" units="cm"/>
      <inkml:brushProperty name="height" value="0.05" units="cm"/>
      <inkml:brushProperty name="color" value="#0000FF"/>
    </inkml:brush>
  </inkml:definitions>
  <inkml:trace contextRef="#ctx0" brushRef="#br0">43 9 224,'0'0'7443,"0"0"-4214,0 0-1473,0 0-88,0 0-534,0 0-414,0-8 2419,0 170-2960,0-160-199,0-1-1,0 1 1,1-1-1,-1 1 1,1-1 0,-1 0-1,1 1 1,-1-1-1,1 1 1,0-1-1,0 0 1,0 0 0,0 1-1,0-1 1,0 0-1,0 0 1,0 0-1,0 0 1,0 0 0,1 0-1,-1-1 1,0 1-1,1 0 1,-1-1-1,1 1 1,-1 0 0,1-1-1,-1 0 1,1 1-1,-1-1 1,1 0-1,1 0 1,60 2-1199,-46-3 1013,-9 1 122,-2 0 28,0 1 1,0-2-1,0 1 0,0-1 0,0 0 0,10-3 0,-15 4 55,1-1-1,-1 0 1,1 0-1,-1 0 1,1 0-1,-1 0 1,0-1-1,1 1 1,-1 0-1,0 0 1,0-1 0,0 1-1,0-1 1,0 1-1,-1-1 1,1 0-1,0 1 1,-1-1-1,1 0 1,-1 1-1,1-1 1,-1 0-1,0 1 1,0-1-1,0 0 1,0 0-1,0-2 1,0 1 34,1 0 0,-1 1-1,0-1 1,0 0 0,-1 0 0,1 1 0,0-1 0,-1 0-1,0 0 1,0 1 0,1-1 0,-2 1 0,1-1 0,0 1-1,0-1 1,-1 1 0,-2-4 0,0 4 25,-1-1-1,1 1 1,-1 0 0,0 0 0,1 0-1,-1 1 1,0-1 0,-9 0 0,12 1-62,-20-2-131,0 1 1,-1 0-1,-38 3 1,18 0-2438,41-1 1149,2 0-483,0 0-1104,0 0-1620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7.524"/>
    </inkml:context>
    <inkml:brush xml:id="br0">
      <inkml:brushProperty name="width" value="0.05" units="cm"/>
      <inkml:brushProperty name="height" value="0.05" units="cm"/>
      <inkml:brushProperty name="color" value="#0000FF"/>
    </inkml:brush>
  </inkml:definitions>
  <inkml:trace contextRef="#ctx0" brushRef="#br0">945 3 5841,'0'0'2518,"0"0"-335,0 0-272,0 0-306,0 0-300,0 0-182,0-3 350,-9 10-492,-179 215-890,107-121-39,-218 271 136,140-173-1970,1-5-4523,107-132 730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8.639"/>
    </inkml:context>
    <inkml:brush xml:id="br0">
      <inkml:brushProperty name="width" value="0.05" units="cm"/>
      <inkml:brushProperty name="height" value="0.05" units="cm"/>
      <inkml:brushProperty name="color" value="#0000FF"/>
    </inkml:brush>
  </inkml:definitions>
  <inkml:trace contextRef="#ctx0" brushRef="#br0">39 1 5721,'0'0'2490,"0"0"-335,0 0-394,0 0-510,0 0-109,0 0-88,0 0-130,0 0-193,-16 16 87,11-3-813,1 1 0,0-1 0,1 1 0,0 0 0,2 0 0,-1 1-1,2-1 1,1 24 0,-1-13-184,1-24 138,0 0 0,1 0 0,-1 0 0,0 0 0,1 0 0,-1-1 0,0 1-1,1-1 1,-1 1 0,0-1 0,1 1 0,-1-1 0,1 0 0,-1 0 0,1 0 0,-1 0 0,1 0 0,-1 0 0,1 0 0,-1 0 0,1 0 0,1-1 0,0 1-29,100 0-1849,-100-1 1883,0 0 0,-1 0-1,1 0 1,-1 0 0,0 0-1,1-1 1,-1 1 0,0-1-1,1 1 1,-1-1 0,0 0-1,0 0 1,-1 0 0,1 0 0,0 0-1,-1 0 1,1-1 0,-1 1-1,0 0 1,2-5 0,21-55-71,-23 60 153,0 1 0,-1-1 0,1 0 1,-1 0-1,0 0 0,1 1 0,-1-1 1,0 0-1,0 0 0,0 0 0,0 0 0,0 1 1,-1-1-1,1 0 0,-1 0 0,1 0 1,-1 1-1,1-1 0,-1 0 0,0 1 0,0-1 1,0 0-1,0 1 0,0-1 0,0 1 1,0 0-1,-1-1 0,1 1 0,0 0 1,-1 0-1,1 0 0,-3-1 0,-2-1 65,-1 1 1,-1 0-1,1 0 0,0 1 0,0 0 0,-14 0 0,-7-2-643,-21 2-1879,26 1-1113,7 0-2893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5.349"/>
    </inkml:context>
    <inkml:brush xml:id="br0">
      <inkml:brushProperty name="width" value="0.05" units="cm"/>
      <inkml:brushProperty name="height" value="0.05" units="cm"/>
      <inkml:brushProperty name="color" value="#E71224"/>
    </inkml:brush>
  </inkml:definitions>
  <inkml:trace contextRef="#ctx0" brushRef="#br0">0 68 6753,'0'0'2461,"0"0"-526,0 0-315,0 0-354,0 0-268,0 0-281,0 0-71,0 0-282,0 0-63,0 0-202,1 28 46,2-18-128,1 0 0,0 0 0,1 0 0,0-1 0,0 1 0,1-1 0,1 0 0,-1-1-1,12 12 1,-15-20-11,1 1-1,-1-1 1,1 1-1,0-1 1,-1 0-1,1 0 1,-1-1-1,1 1 0,-1-1 1,1 0-1,4-1 1,3-5-106,1-1 0,-1 0 0,-1-1 0,1 0-1,-2-1 1,1 0 0,7-12 0,16-14-304,-22 24 182,1 1 0,0 1 0,25-18 0,-33 26 157,0 0-1,-1 0 1,1 0-1,0 0 1,0 0-1,1 1 1,-1 0-1,0 0 0,0 0 1,1 0-1,-1 0 1,0 1-1,1 0 1,-1 0-1,1 0 1,-1 1-1,0 0 0,1-1 1,6 4-1,-6-2 97,-1 1-1,0 0 0,1 0 1,-1 0-1,0 1 1,0 0-1,-1 0 0,1 0 1,2 5-1,27 25 460,-29-32-458,-1 0 0,0 0 0,1 0-1,-1-1 1,1 1 0,0-1 0,-1 0 0,1 0 0,0 0 0,0-1 0,0 1 0,-1-1 0,1 0-1,0 0 1,5 0 0,-3 0-61,31 0-881,-1-1 1,1-2-1,-1-1 0,37-10 0,-64 12 1044,0 0-1,1 1 0,0-1 1,17 2-1,-24 0 8,0 0 0,0 0 0,1 1 0,-1-1 0,0 1 0,0 0-1,0 0 1,0 0 0,0 0 0,0 1 0,0-1 0,0 1 0,0 0 0,-1-1 0,1 1 0,0 1 0,1 1 0,1 2-76,0-1 0,-1 0 1,1-1-1,1 1 0,-1-1 1,1 0-1,0 0 1,-1-1-1,2 1 0,-1-1 1,0-1-1,1 1 0,-1-1 1,1 0-1,0-1 0,-1 1 1,1-1-1,0-1 1,0 1-1,0-1 0,8-1 1,8-2-395,0-2 0,-1 0 0,1-1 0,40-18 0,-51 21 171,1 0 1,-1 0-1,1 1 0,-1 1 1,1 0-1,-1 1 0,17 1 1,2 0 24,-28-1 150,-1 0 0,0 0 0,1 1 0,-1-1 0,0 1 0,0-1-1,0 1 1,0 0 0,1 0 0,-1 0 0,0 0 0,-1 0 0,1 0 0,0 1-1,0-1 1,3 4 0,23 34 887,2 3 58,-28-40-946,0 0 0,0-1 0,0 1 0,0 0 1,0-1-1,1 0 0,-1 1 0,0-1 0,1 0 0,-1 0 1,1 0-1,0-1 0,-1 1 0,1-1 0,-1 1 0,5-1 1,11 1-51,0-1 1,0-1 0,-1 0 0,1-2 0,0 0-1,-1-1 1,0 0 0,25-11 0,-30 10 13,-1 1 1,1 0 0,0 0-1,0 1 1,0 1-1,0 0 1,1 1 0,-1 0-1,0 1 1,1 0 0,-1 1-1,15 3 1,8 14 345,-30-15-226,-1 0 1,1-1 0,-1 1 0,1-1 0,0 0 0,0 0 0,0 0-1,7 1 1,8-1-57,-1 0 1,1-1-1,0-1 0,0-1 0,0-1 0,0-1 0,-1 0 0,1-2 0,-1 0 1,0-1-1,36-17 0,-11 0-268,62-22 1,-86 39 180,1 0 0,0 1 0,0 1 0,0 1-1,37 0 1,-53 2 83,-1 1 0,1 1 0,-1-1 0,1 1 0,0-1 0,-1 1 0,1 0 0,-1 1 0,0-1 0,1 1-1,-1 0 1,0 0 0,0 1 0,0-1 0,0 1 0,-1-1 0,1 1 0,-1 1 0,5 3 0,9 9 132,-12-11-127,-1-1 0,1 1-1,0-1 1,0 0 0,1-1-1,-1 1 1,1-1 0,0 0 0,0 0-1,0-1 1,0 0 0,0 0-1,0 0 1,1-1 0,-1 0 0,1 0-1,-1-1 1,12 0 0,19 0-24,-2 1-252,1-1 0,0-2 1,70-14-1,-69 6 160,0 2-1,1 2 1,0 1-1,0 2 1,0 1-1,60 6 1,-93-3 107,0 1 0,0 0 0,-1 0 0,1 1 1,0-1-1,-1 1 0,1 0 0,-1 0 0,0 0 0,0 1 0,6 6 0,-7-6-16,0-1-1,1 1 0,-1-1 0,1 1 0,0-1 0,0-1 0,1 1 0,-1 0 0,0-1 0,1 0 0,0 0 1,-1-1-1,1 1 0,0-1 0,5 1 0,2-2 56,12 1-123,0 0 0,0-2 0,0-1 0,-1-1 0,1-1 0,-1-1 0,38-13-1,124-53-754,-157 63 680,1 1 0,-1 1 0,1 1 0,52 0 0,-76 5 87,-3-1 32,0 1-1,1-1 1,-1 1-1,0 0 1,1 0-1,-1 0 1,0 0-1,1 0 1,-1 1-1,0-1 0,0 1 1,0 0-1,1-1 1,-1 1-1,0 0 1,0 0-1,0 0 1,0 1-1,0-1 1,0 0-1,-1 1 1,1-1-1,0 1 0,-1 0 1,1-1-1,-1 1 1,1 0-1,0 2 1,1 2 53,0-1 0,1 0 1,-1-1-1,1 1 0,0 0 0,0-1 1,0 0-1,1 0 0,0 0 0,0-1 1,0 0-1,0 1 0,0-2 0,0 1 1,1-1-1,7 3 0,3-2 39,0 0 0,0-1 0,0-1-1,27-2 1,-14 1-53,-7-2-10,0 0 1,0-2-1,0-1 1,0 0-1,30-13 0,1 1-336,-53 17 223,0 0-1,1 0 0,-1 0 1,1 0-1,-1-1 1,0 1-1,1 0 1,-1 0-1,1 0 1,-1 0-1,0 0 1,1-1-1,-1 1 1,0 0-1,1 0 1,-1-1-1,0 1 0,1 0 1,-1 0-1,0-1 1,0 1-1,1 0 1,-1-1-1,0 1 1,0 0-1,0-1 1,1 1-1,-1-1 1,0 1-1,0 0 1,0-1-1,0 1 1,0-1-1,0 1 0,0-1 1,0 1 36,0-1-5514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722"/>
    </inkml:context>
    <inkml:brush xml:id="br0">
      <inkml:brushProperty name="width" value="0.05" units="cm"/>
      <inkml:brushProperty name="height" value="0.05" units="cm"/>
      <inkml:brushProperty name="color" value="#0000FF"/>
    </inkml:brush>
  </inkml:definitions>
  <inkml:trace contextRef="#ctx0" brushRef="#br0">11 0 6145,'0'0'1561,"0"0"-49,0 0-216,0 0-576,0 0-111,0 0 495,0 0-208,-5 139-136,0-85-432,5 4-48,0 1-224,0 16-56,0-16-1432,0-11-3649</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6.950"/>
    </inkml:context>
    <inkml:brush xml:id="br0">
      <inkml:brushProperty name="width" value="0.05" units="cm"/>
      <inkml:brushProperty name="height" value="0.05" units="cm"/>
      <inkml:brushProperty name="color" value="#E71224"/>
    </inkml:brush>
  </inkml:definitions>
  <inkml:trace contextRef="#ctx0" brushRef="#br0">1447 32 2537,'0'0'3846,"0"0"-1851,0 0-418,0 0-183,0 0-591,0 0-223,0-8-155,0-16 594,0 51 1191,-1-17-2158,-1-1-1,0 0 1,0 0-1,-1 1 1,0-1 0,0-1-1,-1 1 1,0 0-1,-1-1 1,0 0-1,0 0 1,0 0 0,-1-1-1,-1 0 1,1 0-1,-1 0 1,0-1-1,-1 0 1,-12 8 0,-1 0-32,-1-1 1,0-1-1,-1 0 1,0-2-1,0-1 1,-31 8-1,16-10-112,-1-1 0,0-3 1,-77-2-1,66-1 6,21-2 40,-1-2 0,1-1 1,0-1-1,0-1 1,-43-18-1,35 12 40,0 2 1,-62-11-1,-14 12-853,-139 7 0,137 4 822,114-1 10,1 0-46,0 0-26,0 0 27,0 0-119,0 0 66,0 0-92,0 0 74,1 5 127,0-1 0,1 1 0,0 0 0,-1-1 0,1 0 0,1 1-1,-1-1 1,5 6 0,4 10 12,4 14 125,-1 1 0,-3 0 1,0 1-1,-3 0 1,6 45-1,-1 83-1330,-11-58-3623,-2-106-3725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7.595"/>
    </inkml:context>
    <inkml:brush xml:id="br0">
      <inkml:brushProperty name="width" value="0.05" units="cm"/>
      <inkml:brushProperty name="height" value="0.05" units="cm"/>
      <inkml:brushProperty name="color" value="#E71224"/>
    </inkml:brush>
  </inkml:definitions>
  <inkml:trace contextRef="#ctx0" brushRef="#br0">1 1 1872,'0'0'2374,"0"0"-967,0 0-287,0 0-263,0 0-228,0 0-226,0 0 16,0 0 43,1 33 2255,3-19-2361,1-1 1,1 0-1,0 0 0,0 0 1,1 0-1,14 17 0,16 31 169,-30-46-413,-2-4-47,0-1-1,0 0 1,1 0 0,14 18-1,-20-28-10,1 0 0,-1 1 0,0-1 0,1 0 0,-1 0 0,0 1 0,1-1 0,-1 0 0,0 0 0,1 0 0,-1 1 0,1-1 0,-1 0 0,0 0 1,1 0-1,-1 0 0,1 0 0,-1 0 0,1 0 0,-1 0 0,0 0 0,1 0 0,-1 0 0,1 0 0,-1 0 0,0 0 0,1 0 0,-1-1 0,1 1 0,-1 0 0,0 0 0,1 0 0,-1-1 0,1 1 0,-1 0 0,0 0 0,0-1 0,1 1 0,-1 0 0,0-1 0,1 1 0,-1 0 0,0-1 0,0 1 1,0-1-1,1 0 0,11-24-262,-9 16 277,10-14-780,0 0 0,1 1 0,2 1 0,0 0-1,1 1 1,39-34 0,-19 21-3408</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0.884"/>
    </inkml:context>
    <inkml:brush xml:id="br0">
      <inkml:brushProperty name="width" value="0.05" units="cm"/>
      <inkml:brushProperty name="height" value="0.05" units="cm"/>
      <inkml:brushProperty name="color" value="#008C3A"/>
    </inkml:brush>
  </inkml:definitions>
  <inkml:trace contextRef="#ctx0" brushRef="#br0">214 10 2657,'0'0'4505,"0"0"-2161,0 0-428,0 0-245,0 0-272,5-9 901,-4 43-2284,-3-1 1,0 1 0,-3 0-1,0-1 1,-12 37 0,-13 46-49,21-74-500,-2 0 0,-2-1-1,-20 45 1,-23 5-4201,45-67 4134,-6 15 293,8-12-3106,9-27-1725</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1.946"/>
    </inkml:context>
    <inkml:brush xml:id="br0">
      <inkml:brushProperty name="width" value="0.05" units="cm"/>
      <inkml:brushProperty name="height" value="0.05" units="cm"/>
      <inkml:brushProperty name="color" value="#008C3A"/>
    </inkml:brush>
  </inkml:definitions>
  <inkml:trace contextRef="#ctx0" brushRef="#br0">25 1 5057,'0'0'1638,"0"0"-350,0 0-192,0 0-252,0 0-434,0 0-203,-3 0-137,2 0-4,0 0 0,0 0 1,0 0-1,1 0 0,-1 0 0,0 0 0,0 0 0,0 0 0,0 0 0,1 1 0,-1-1 0,0 0 0,0 1 0,0-1 1,1 1-1,-1-1 0,0 1 0,1-1 0,-1 1 0,0-1 0,1 1 0,-1 0 0,1-1 0,-1 1 0,1 0 1,-1 0-1,1-1 0,-1 1 0,1 0 0,0 0 0,-1 1 0,1 36 2091,14 4-1973,-11-36-162,0-1 0,-1 0-1,0 1 1,-1-1-1,1 1 1,-1-1-1,0 1 1,1 9 0,-2-14 31,1-1 56,1 1 0,-1 0 0,1-1 1,-1 1-1,1-1 0,-1 0 0,1 0 0,0 1 0,-1-1 0,1 0 1,-1 0-1,3-1 0,9-7-371,0 0 1,-1-1-1,17-16 1,12-8-1931,-4 6-757</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026"/>
    </inkml:context>
    <inkml:brush xml:id="br0">
      <inkml:brushProperty name="width" value="0.05" units="cm"/>
      <inkml:brushProperty name="height" value="0.05" units="cm"/>
      <inkml:brushProperty name="color" value="#008C3A"/>
    </inkml:brush>
  </inkml:definitions>
  <inkml:trace contextRef="#ctx0" brushRef="#br0">0 38 2921,'0'0'1948,"0"0"-550,0 0-114,0 0-45,0 0-95,0 0-140,0 0 3,0 0-56,0 0 73,27 0 1761,74 3-1392,-49 0-1416,1-3-1,60-8 1,63-16-3886,-97 13-1272</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7.814"/>
    </inkml:context>
    <inkml:brush xml:id="br0">
      <inkml:brushProperty name="width" value="0.05" units="cm"/>
      <inkml:brushProperty name="height" value="0.05" units="cm"/>
      <inkml:brushProperty name="color" value="#008C3A"/>
    </inkml:brush>
  </inkml:definitions>
  <inkml:trace contextRef="#ctx0" brushRef="#br0">711 6 7154,'0'0'2576,"0"0"-634,0 0-87,0 0-303,0 0-381,-3-2 3526,3 1-4695,-1 1-1,0 0 0,1-1 0,-1 1 0,0 0 0,0 0 0,1-1 0,-1 1 0,0 0 0,0 0 0,1 0 0,-1 0 0,0 0 0,0 0 1,1 0-1,-1 0 0,0 0 0,0 1 0,1-1 0,-1 0 0,0 0 0,1 1 0,-1-1 0,0 0 0,1 1 0,-2 0 0,-13 10 39,1 2 0,1 0 0,0 0 0,0 1 0,-19 30 0,2-5-27,-375 482-2635,371-479-1441,-57 53 0,63-71-2073</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8.369"/>
    </inkml:context>
    <inkml:brush xml:id="br0">
      <inkml:brushProperty name="width" value="0.05" units="cm"/>
      <inkml:brushProperty name="height" value="0.05" units="cm"/>
      <inkml:brushProperty name="color" value="#008C3A"/>
    </inkml:brush>
  </inkml:definitions>
  <inkml:trace contextRef="#ctx0" brushRef="#br0">11 15 800,'0'0'5721,"0"0"-2652,0 0-930,0 0-313,0 0-472,0 0-405,-10-14 426,12 19-1331,0 0 0,0 1 1,0-1-1,1 0 0,0 0 0,0-1 1,1 1-1,-1-1 0,1 1 0,0-1 0,7 6 1,5 7 144,326 402 1162,-254-324-1980,-28-38-2721,-47-44 1931,15 11-4205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547"/>
    </inkml:context>
    <inkml:brush xml:id="br0">
      <inkml:brushProperty name="width" value="0.05" units="cm"/>
      <inkml:brushProperty name="height" value="0.05" units="cm"/>
      <inkml:brushProperty name="color" value="#008C3A"/>
    </inkml:brush>
  </inkml:definitions>
  <inkml:trace contextRef="#ctx0" brushRef="#br0">1 1 3913,'0'0'4073,"0"0"-2649,0 0 288,0 0-695,0 0-41,0 0-240,0 0-64,57 0-80,-26 0-432,6 0 72,5 0-216,10 0-32,-10 0-1008,-6 0-1696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1.408"/>
    </inkml:context>
    <inkml:brush xml:id="br0">
      <inkml:brushProperty name="width" value="0.05" units="cm"/>
      <inkml:brushProperty name="height" value="0.05" units="cm"/>
      <inkml:brushProperty name="color" value="#008C3A"/>
    </inkml:brush>
  </inkml:definitions>
  <inkml:trace contextRef="#ctx0" brushRef="#br0">0 374 6361,'0'0'4381,"0"0"-1672,0 0-465,0 0-482,0 0-835,0 0-310,0-7-150,1 5-464,-1 0 0,1 0 0,0 0 0,0 1 0,0-1 0,-1 0-1,2 0 1,-1 0 0,0 1 0,0-1 0,1 1 0,-1-1 0,0 1 0,4-3 0,33-26 15,-11 9-11,4-8-105,-5 7-392,-1-1-1,-2-2 0,0 0 1,35-52-1,-47 51-19,-10 24 400,-1 2 157,0 0-78,0 0 94,0 0 18,1 3-54,-1 0 0,0 0 1,0 0-1,0 0 0,0 0 0,0 0 0,-1 0 0,1 0 0,-1 0 0,0 0 0,-1 4 0,0-2 15,-7 45 89,1 0 1,3 0-1,2 99 1,3-135-141,1-12-3,0-1 0,0 1 0,0-1 0,1 0 0,-1 1 0,0-1 0,1 0 0,-1 0 0,1 0 0,-1 0 0,1 0 0,0 0 0,-1-1 0,1 1 0,0 0 0,0-1 0,-1 1 0,1-1 0,0 0-1,0 1 1,0-1 0,0 0 0,-1 0 0,1 0 0,3-1 0,2 1-172,-1 0 0,1 0 0,-1 0-1,1-1 1,-1 0 0,0 0 0,9-3-1,-7-1-35,-2 0-1,1 0 1,0-1-1,-1 0 1,0 0-1,-1-1 1,1 1-1,-1-1 0,-1 0 1,7-13-1,0 0-309,-2 0 0,0-1-1,5-22 1,-4 8-308,-3 0 1,4-40 0,-6-23 2657,-5 96-931,0 2-185,0 0-108,0 0-210,0 0 37,0 0-125,0 0 2,-1 13-132,-7 64 36,3 1 0,9 132 0,-2-199-439,0-1-1,1 1 0,0 0 1,1-1-1,0 0 0,1 0 0,8 14 1,-3-7-2438</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2.273"/>
    </inkml:context>
    <inkml:brush xml:id="br0">
      <inkml:brushProperty name="width" value="0.05" units="cm"/>
      <inkml:brushProperty name="height" value="0.05" units="cm"/>
      <inkml:brushProperty name="color" value="#008C3A"/>
    </inkml:brush>
  </inkml:definitions>
  <inkml:trace contextRef="#ctx0" brushRef="#br0">0 0 6849,'0'0'3805,"0"0"-1802,0 0-86,0 0-497,0 0-465,0 0-347,24 0 302,1675 0-1433,-1343 10-3942,-221-4-260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297"/>
    </inkml:context>
    <inkml:brush xml:id="br0">
      <inkml:brushProperty name="width" value="0.05" units="cm"/>
      <inkml:brushProperty name="height" value="0.05" units="cm"/>
      <inkml:brushProperty name="color" value="#0000FF"/>
    </inkml:brush>
  </inkml:definitions>
  <inkml:trace contextRef="#ctx0" brushRef="#br0">0 0 4137,'0'0'2568,"0"0"-1231,0 0 479,0 0-344,0 0-655,0 0 279,0 0-456,319 0 144,-251 0-384,0 11-144,-6 0-160,-4-1-88,-17-4-16,-14-1-368,-7 0-512,-20-5-592,0 6-657,-10-1-2400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3.852"/>
    </inkml:context>
    <inkml:brush xml:id="br0">
      <inkml:brushProperty name="width" value="0.05" units="cm"/>
      <inkml:brushProperty name="height" value="0.05" units="cm"/>
      <inkml:brushProperty name="color" value="#008C3A"/>
    </inkml:brush>
  </inkml:definitions>
  <inkml:trace contextRef="#ctx0" brushRef="#br0">169 64 3025,'0'0'5002,"0"0"-2649,0 0-753,0 0-444,0 0-432,0 0-301,0 0 88,1 3-78,7 22-127,0 0 0,-2 1 0,-1-1 1,-1 1-1,-1 1 0,-1-1 0,-3 53 0,0-77-294,0 1 1,0 0-1,0 0 1,0-1-1,-1 1 1,1 0 0,-1-1-1,1 0 1,-1 1-1,0-1 1,0 0-1,0 0 1,0 0-1,0 0 1,-1 0-1,1 0 1,-1-1-1,1 1 1,-1-1 0,0 0-1,1 1 1,-1-1-1,0-1 1,0 1-1,-5 1 1,-6 1-7,0-1-1,0 0 1,-26-1 0,37-1-17,0-1 1,0 1-1,1-1 0,-1 0 1,1 1-1,-1-1 0,1-1 1,-1 1-1,1 0 0,0-1 1,-1 1-1,1-1 0,0 1 1,0-1-1,0 0 0,0 0 1,0 0-1,1 0 0,-1-1 0,1 1 1,-1 0-1,1-1 0,0 1 1,0 0-1,0-1 0,0 0 1,0 1-1,1-1 0,-1 0 1,1 1-1,-1-4 0,-2-13-63,1-1-1,1 1 1,1-24-1,0 28 7,0-10 25,-1 11 11,0-1-1,2 0 0,0 1 0,1-1 0,6-23 0,-7 34 23,0 1 0,0 0 0,1 0 0,-1 0-1,1 0 1,0 0 0,0 0 0,0 0 0,1 0 0,-1 1 0,0-1-1,1 1 1,0 0 0,0 0 0,-1 0 0,1 0 0,0 0 0,1 1-1,-1-1 1,0 1 0,0 0 0,1 0 0,-1 0 0,0 0 0,1 1-1,-1-1 1,1 1 0,-1 0 0,6 0 0,132-8 290,-71 3-1369,0 2-4774,-54 3-1549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4.532"/>
    </inkml:context>
    <inkml:brush xml:id="br0">
      <inkml:brushProperty name="width" value="0.05" units="cm"/>
      <inkml:brushProperty name="height" value="0.05" units="cm"/>
      <inkml:brushProperty name="color" value="#008C3A"/>
    </inkml:brush>
  </inkml:definitions>
  <inkml:trace contextRef="#ctx0" brushRef="#br0">680 7 4633,'0'0'1659,"0"0"-284,0 0-285,0 0-328,0 0-115,0 0 29,0-1-785,0 1 270,0-1 1,0 1 0,0 0 0,0 0 0,-1 0-1,1-1 1,0 1 0,0 0 0,0 0 0,0 0 0,0-1-1,0 1 1,-1 0 0,1 0 0,0 0 0,0-1 0,0 1-1,0 0 1,-1 0 0,1 0 0,0 0 0,0 0-1,0-1 1,-1 1 0,1 0 0,0 0 0,0 0 0,0 0-1,-1 0 1,1 0 0,0 0 0,0 0 0,-1 0-1,1 0 1,0 0 0,0 0 0,-1 0 0,1 0 0,0 0-1,0 0 1,-1 0 0,1 0 0,0 0 0,0 1-1,0-1 1,-1 0 0,1 0 0,-6 2-153,0 0 1,0 0-1,0 1 1,0 0-1,0 0 1,1 0-1,-1 1 1,1 0-1,0 0 1,-8 8-1,-49 57-25,49-55-1,-325 414-678,179-220-8211,131-173 1768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5.401"/>
    </inkml:context>
    <inkml:brush xml:id="br0">
      <inkml:brushProperty name="width" value="0.05" units="cm"/>
      <inkml:brushProperty name="height" value="0.05" units="cm"/>
      <inkml:brushProperty name="color" value="#008C3A"/>
    </inkml:brush>
  </inkml:definitions>
  <inkml:trace contextRef="#ctx0" brushRef="#br0">0 497 8050,'0'0'2428,"0"0"-227,0 0-336,0 0-444,0 0-376,0 0-255,0-4-246,0 0-535,0 0 0,1 1 0,-1-1-1,1 0 1,0 1 0,0-1 0,0 0 0,0 1 0,0-1 0,1 1-1,0 0 1,0-1 0,0 1 0,0 0 0,3-3 0,2-1-95,0 0 0,1 1 0,-1 0 0,1 0 0,12-6 1,-14 10-50,0 0 1,0 0 0,1 0 0,-1 1 0,0 0 0,0 0 0,1 1 0,-1 0 0,12 1 0,-5-1-290,-11 0 396,-1 0 0,0 0 0,1 1-1,-1-1 1,0 1 0,0-1 0,1 1 0,-1 0 0,0-1-1,0 1 1,0 0 0,0 0 0,0 0 0,0 0-1,0-1 1,0 1 0,0 1 0,0-1 0,-1 0 0,1 0-1,0 0 1,-1 0 0,1 1 0,-1-1 0,1 2-1,12 41-5,-9-25 52,3 9 35,5 52 0,-9-53-50,2-1 1,9 36 0,-14-61-25,1-1-1,-1 1 1,1 0-1,-1-1 1,1 1 0,0-1-1,-1 1 1,1-1-1,-1 1 1,1-1 0,0 1-1,0-1 1,-1 1-1,1-1 1,0 0 0,0 0-1,-1 1 1,1-1 0,0 0-1,0 0 1,0 0-1,-1 0 1,1 0 0,0 0-1,0 0 1,0 0-1,-1 0 1,1 0 0,0 0-1,0-1 1,0 1-1,0-1 1,1 1-21,-1 0-1,0-1 1,1 1-1,-1-1 1,0 1 0,0-1-1,1 1 1,-1-1-1,0 0 1,0 0-1,0 0 1,0 0 0,0 0-1,0 0 1,0 0-1,0 0 1,-1 0 0,1 0-1,0 0 1,-1 0-1,2-3 1,6-43-8,2-65-1,3-20-51,39-105-1038,-41 192 1081,-11 44 86,0 0 0,0 0 1,0-1-1,0 1 0,1 0 0,-1 0 0,0-1 0,1 1 0,-1 0 0,1 0 0,-1 0 0,1 0 0,-1 0 0,1-1 0,0 1 0,0 0 0,0 1 0,-1-1 0,1 0 0,0 0 0,0 0 1,0 0-1,0 1 0,1-1 0,-1 0 0,0 1 0,0-1 0,0 1 0,0 0 0,1-1 0,-1 1 0,0 0 0,0-1 0,1 1 0,-1 0 0,0 0 0,0 0 0,1 0 0,-1 0 0,0 1 1,0-1-1,3 1 0,5-1-217,45 0 298,0-3 0,0-2 0,0-2 0,54-15 0,12-5-1756,-80 16-1781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6.139"/>
    </inkml:context>
    <inkml:brush xml:id="br0">
      <inkml:brushProperty name="width" value="0.05" units="cm"/>
      <inkml:brushProperty name="height" value="0.05" units="cm"/>
      <inkml:brushProperty name="color" value="#008C3A"/>
    </inkml:brush>
  </inkml:definitions>
  <inkml:trace contextRef="#ctx0" brushRef="#br0">1 54 7034,'0'0'2739,"0"0"-739,0 0-529,0 0-409,0 0-515,0 0-175,0 7-106,0 204 1564,0-210-1770,0-1 25,0 0-65,0-3-97,1-11-132,0-1-1,2 1 0,0 0 1,0 0-1,1 0 1,1 0-1,0 1 1,1 0-1,1 0 1,0 0-1,0 1 1,1 0-1,1 0 1,0 1-1,1 0 1,0 0-1,16-12 1,-22 20 194,0 0 0,0 0 1,0 0-1,1 1 0,-1 0 1,0 0-1,1 0 0,0 0 1,-1 1-1,1 0 0,0 0 1,0 0-1,0 0 0,-1 1 1,8 0-1,-7 27 222,1 136 844,-6-144-1049,0-14-92,1 1 0,0 0 0,0-1 0,0 1 0,1 0 0,0-1 0,0 0 0,0 1 1,1-1-1,5 8 0,-5-7-320,7 11-2404</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5.718"/>
    </inkml:context>
    <inkml:brush xml:id="br0">
      <inkml:brushProperty name="width" value="0.05" units="cm"/>
      <inkml:brushProperty name="height" value="0.05" units="cm"/>
      <inkml:brushProperty name="color" value="#008C3A"/>
    </inkml:brush>
  </inkml:definitions>
  <inkml:trace contextRef="#ctx0" brushRef="#br0">396 11 7762,'0'0'4113,"0"0"-1854,0 0-276,0 0-310,0 0-552,0 0-162,0 0-913,0-1 0,0 1 0,0 0-1,0 0 1,0-1 0,0 1 0,1 0 0,-1-1 0,0 1 0,0 0 0,0-1 0,0 1 0,0 0 0,0 0 0,0-1 0,0 1 0,0 0 0,0-1 0,0 1 0,-1 0 0,1 0 0,0-1 0,0 1 0,0 0 0,0-1 0,0 1 0,0 0 0,-1 0 0,1-1 0,0 1 0,0 0 0,0 0 0,-1 0 0,1-1 0,0 1 0,0 0 0,-1 0 0,1 0 0,0 0 0,0 0 0,-1-1 0,1 1 0,-1 0 0,-28 3-224,0 0 1,0 2 0,0 1-1,1 2 1,0 0-1,0 2 1,1 1 0,1 1-1,0 2 1,-38 25 0,16 1-817,48-40 969,0 0-1,0 1 1,0-1-1,0 0 1,0 0-1,0 1 1,0-1-1,0 0 1,0 0 0,0 1-1,0-1 1,0 0-1,0 0 1,0 1-1,0-1 1,0 0-1,1 0 1,-1 1-1,0-1 1,0 0 0,0 0-1,0 1 1,0-1-1,1 0 1,-1 0-1,0 0 1,0 1-1,0-1 1,1 0-1,-1 0 1,0 0 0,0 0-1,0 0 1,1 1-1,-1-1 1,0 0-1,0 0 1,1 0-1,-1 0 1,0 0-1,0 0 1,1 0 0,-1 0-1,0 0 1,1 0-1,15 5 237,-14-5-301,42 13-211,1-3 0,58 7 0,28-10-6542,-99-7 1244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6.317"/>
    </inkml:context>
    <inkml:brush xml:id="br0">
      <inkml:brushProperty name="width" value="0.05" units="cm"/>
      <inkml:brushProperty name="height" value="0.05" units="cm"/>
      <inkml:brushProperty name="color" value="#008C3A"/>
    </inkml:brush>
  </inkml:definitions>
  <inkml:trace contextRef="#ctx0" brushRef="#br0">0 33 5497,'0'0'1894,"0"0"-426,0 0-99,0 0-471,0 0-272,0 0-194,0 0-32,22 0 706,171-5-1043,-64-12-4914,-76 6-2611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7.265"/>
    </inkml:context>
    <inkml:brush xml:id="br0">
      <inkml:brushProperty name="width" value="0.05" units="cm"/>
      <inkml:brushProperty name="height" value="0.05" units="cm"/>
      <inkml:brushProperty name="color" value="#008C3A"/>
    </inkml:brush>
  </inkml:definitions>
  <inkml:trace contextRef="#ctx0" brushRef="#br0">1 1 6529,'0'0'3636,"0"0"-1764,0 0-199,0 0-278,0 0-486,0 0-410,32 0 213,-10 0-646,-9-1-54,0 1-1,1 0 1,-1 1-1,0 1 1,19 4-1,-29-5-8,0 0 0,0 0 1,0 1-1,-1-1 0,1 0 0,0 1 0,-1 0 0,1 0 0,-1-1 0,0 1 0,0 1 0,1-1 0,-1 0 1,-1 0-1,1 1 0,0-1 0,-1 1 0,1 0 0,-1-1 0,0 1 0,0 0 0,0 0 0,0 0 1,0 0-1,0 0 0,-1 0 0,0 0 0,0 0 0,0 5 0,0-4 8,0 0 1,0-1-1,0 1 1,-1-1-1,1 1 1,-1-1-1,0 0 0,0 1 1,0-1-1,-1 0 1,1 1-1,-1-1 0,-3 4 1,-1 0-2,0 0 0,-1-1 0,0 0-1,-10 6 1,-19 14-54,16-12-189,0 0-1,-22 22 1,40-34 195,-3 4-634,9-6-109,9-1 857,-7 1-108,0 0 0,0 1 0,-1 0-1,1 0 1,0 0 0,0 1 0,-1 0-1,1 0 1,-1 1 0,0-1 0,0 1-1,1 0 1,-2 0 0,8 6 0,-4-1-4,0 0 0,-1 0 0,1 1 0,-2 0 0,1 0 0,-1 1 0,5 11 0,0 4 9,-1 1 1,-1 0-1,-1 0 0,-1 0 0,4 44 0,-7-37 55,-2-1-1,-1 1 1,-2-1-1,-5 36 0,5-64 21,0 0-1,0 0 0,0 0 0,-1-1 0,0 1 1,0 0-1,0-1 0,0 1 0,0-1 1,-1 0-1,0 0 0,1 0 0,-1 0 0,0 0 1,0-1-1,-1 1 0,1-1 0,-1 0 0,1 0 1,-1 0-1,1 0 0,-1-1 0,0 1 0,0-1 1,0 0-1,0 0 0,0-1 0,0 1 0,0-1 1,0 0-1,0 0 0,0 0 0,0-1 0,0 1 1,0-1-1,0 0 0,-4-1 0,6 1-40,1-1 0,-1 1 0,1 0-1,0 0 1,0-1 0,0 1 0,-1-1 0,1 1 0,1-1-1,-1 1 1,0-1 0,0 0 0,1 1 0,-1-1-1,1 0 1,-1 1 0,1-1 0,-1 0 0,1 0-1,0 0 1,0-2 0,0-48-201,1 36 3,0 7 47,0 1-1,1 0 0,0 0 1,0 0-1,0 0 0,1 0 1,1 0-1,-1 1 0,1-1 1,1 1-1,-1 0 0,1 1 0,0-1 1,1 1-1,11-11 0,10-7-1264,0 1 0,39-24 0,-65 46 1361,37-26-3836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442"/>
    </inkml:context>
    <inkml:brush xml:id="br0">
      <inkml:brushProperty name="width" value="0.05" units="cm"/>
      <inkml:brushProperty name="height" value="0.05" units="cm"/>
      <inkml:brushProperty name="color" value="#008C3A"/>
    </inkml:brush>
  </inkml:definitions>
  <inkml:trace contextRef="#ctx0" brushRef="#br0">295 1 4337,'0'0'3666,"0"0"-1232,0 0-406,0 0-150,0 0-324,0 0-357,0-1 1453,-12 6-2618,-9 9-180,0 0 0,1 2 0,0 1 0,2 0 1,0 1-1,-16 22 0,-35 33-868,7-13 615,280-60 145,-75 0-4609,-104 0 296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896"/>
    </inkml:context>
    <inkml:brush xml:id="br0">
      <inkml:brushProperty name="width" value="0.05" units="cm"/>
      <inkml:brushProperty name="height" value="0.05" units="cm"/>
      <inkml:brushProperty name="color" value="#008C3A"/>
    </inkml:brush>
  </inkml:definitions>
  <inkml:trace contextRef="#ctx0" brushRef="#br0">0 43 4585,'0'0'2521,"0"0"-1009,0 0-168,0 0-200,0 0-552,0 0-271,0 0 103,58 0 240,-22 0 64,6 0-448,5 0 16,0 0-296,21-16-16,-11 5-1664,-10-5-3105</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9.625"/>
    </inkml:context>
    <inkml:brush xml:id="br0">
      <inkml:brushProperty name="width" value="0.05" units="cm"/>
      <inkml:brushProperty name="height" value="0.05" units="cm"/>
      <inkml:brushProperty name="color" value="#008C3A"/>
    </inkml:brush>
  </inkml:definitions>
  <inkml:trace contextRef="#ctx0" brushRef="#br0">0 86 9098,'0'0'2528,"0"0"-719,0 0-233,0 0-864,0 0-264,0 0-432,0 0 144,16 0-55,10-16-81,11 0-24,5 0 0,20 0-897,-15 5-1343,-5 0-3985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908"/>
    </inkml:context>
    <inkml:brush xml:id="br0">
      <inkml:brushProperty name="width" value="0.05" units="cm"/>
      <inkml:brushProperty name="height" value="0.05" units="cm"/>
      <inkml:brushProperty name="color" value="#0000FF"/>
    </inkml:brush>
  </inkml:definitions>
  <inkml:trace contextRef="#ctx0" brushRef="#br0">2 1 6177,'0'0'2657,"0"0"-870,0 0-304,0 0-276,0 0-122,0 0-188,9 13-223,0 2-563,1-1-1,1 0 1,1-1-1,0 0 1,0-1-1,1 0 1,1-1-1,0-1 1,1 0-1,-1-1 1,33 15-1,58 14 94,-104-37-218,0-1 1,0 1-1,0 0 0,-1 0 1,1 0-1,0-1 0,0 1 0,0 0 1,-1 0-1,1 0 0,0 0 1,-1 0-1,1 0 0,-1 1 0,1-1 1,-1 0-1,0 0 0,1 0 1,-1 0-1,0 1 0,0-1 0,0 0 1,0 0-1,0 0 0,0 1 1,0-1-1,0 0 0,-1 2 0,0 0-40,1 1 0,-1-1 0,0 0 0,0 0 0,0 0-1,-1 1 1,1-1 0,-1 0 0,0-1 0,-2 5 0,-11 7-66,0 0 0,-24 16 0,-7 7-139,-10 9 135,36-31 153,0 1 0,2 1 0,-1 1 0,-15 21 0,33-37-19,-1 0 1,1 0-1,-1 1 0,1-1 0,0 1 1,0-1-1,0 1 0,0-1 1,1 1-1,-1 0 0,1-1 0,0 1 1,-1 0-1,1 3 0,1-5-5,-1 1-1,0-1 1,0 0-1,1 1 1,-1-1 0,1 0-1,-1 1 1,1-1-1,-1 0 1,1 0-1,0 0 1,0 1-1,-1-1 1,1 0-1,0 0 1,0 0-1,0 0 1,0 0 0,1 0-1,-1-1 1,0 1-1,0 0 1,0-1-1,1 1 1,-1 0-1,0-1 1,2 1-1,46 11 323,1-3 0,0-1 0,53 0 0,158-7-1179,-131-3-3020,-91 2-2386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0.629"/>
    </inkml:context>
    <inkml:brush xml:id="br0">
      <inkml:brushProperty name="width" value="0.05" units="cm"/>
      <inkml:brushProperty name="height" value="0.05" units="cm"/>
      <inkml:brushProperty name="color" value="#008C3A"/>
    </inkml:brush>
  </inkml:definitions>
  <inkml:trace contextRef="#ctx0" brushRef="#br0">0 0 4993,'0'0'3673,"0"0"-1739,0 0-586,0 0-99,0 0-343,0 0-107,0 0-363,0 0-179,5 0-169,2 1-63,0 1 0,0 0 0,0 0 0,0 0-1,-1 1 1,1 0 0,-1 0 0,1 1 0,-1-1-1,0 1 1,0 1 0,5 4 0,-1 0 8,0 0 0,-1 0 0,1 1 0,-2 0 0,16 22-1,-22-28-81,0 1 0,0-1 0,0 1 0,-1-1 0,0 1 0,0 0-1,0-1 1,0 1 0,0 0 0,-1 0 0,0-1 0,0 1-1,-1 0 1,1 0 0,-1-1 0,0 1 0,0 0 0,0-1 0,-1 1-1,0-1 1,0 1 0,0-1 0,0 0 0,-1 0 0,0 0-1,1 0 1,-8 7 0,-1 1-230,-1-1 0,-1 0-1,0 0 1,0-1 0,-1-1-1,-25 13 1,35-22 228,-7 6-83,11-6 107,0 1 0,0-1 0,0 0 0,0 1 0,1-1 0,-1 1 0,0-1 0,0 0 0,1 1 0,-1-1 0,0 0 1,0 1-1,1-1 0,-1 0 0,0 0 0,1 1 0,-1-1 0,0 0 0,1 0 0,-1 1 0,1-1 0,-1 0 0,0 0 0,1 0 0,-1 0 0,1 0 1,-1 0-1,1 0 0,-1 0 0,0 0 0,1 0 0,-1 0 0,1 0 0,0 0 0,17 3 63,32-1-49,18 1 15,-64-2-12,0-1 1,0 1-1,0 0 1,0 0-1,0 0 1,0 1-1,0-1 1,-1 1-1,1 0 1,-1 0-1,1 0 1,5 5-1,-7-4 2,1 1-1,-1 0 1,0-1 0,0 1-1,0 0 1,0 0 0,-1 0-1,1 0 1,-1 0 0,0 0-1,1 8 1,2 54 12,-4-41 27,7 87 55,-10 121 1,3-229-68,0 0 0,-1-1 1,1 1-1,-1 0 0,1-1 0,-1 1 0,0-1 0,-1 1 0,1-1 0,-1 0 1,1 1-1,-1-1 0,0 0 0,0 0 0,-1 0 0,1 0 0,0 0 0,-1-1 1,0 1-1,0-1 0,0 0 0,0 0 0,0 0 0,0 0 0,0 0 0,-1-1 1,1 1-1,0-1 0,-1 0 0,1 0 0,-1 0 0,0 0 0,1-1 0,-1 0 1,0 1-1,1-1 0,-1-1 0,0 1 0,1 0 0,-1-1 0,0 0 0,1 0 1,-7-2-1,8 1-15,0 1 0,0 0 0,0-1 1,1 1-1,-1-1 0,0 0 0,1 1 1,-1-1-1,1 0 0,0 0 0,0 0 1,0 0-1,0 0 0,0 0 0,0 0 1,0-1-1,1 1 0,-1-4 0,-5-45 34,5 46-28,0-11-17,-1-4-17,1-1 0,1 1 0,1 0-1,0-1 1,7-30 0,-6 46-65,-1 0 0,1 0 0,0 0-1,0 1 1,1-1 0,-1 1-1,1-1 1,0 1 0,0 0 0,1 0-1,-1 0 1,1 0 0,0 1-1,0 0 1,0-1 0,0 1 0,1 1-1,-1-1 1,1 1 0,0-1-1,-1 2 1,1-1 0,0 0 0,0 1-1,1 0 1,-1 0 0,6 0-1,70-1-3109,-49 2-784</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2.561"/>
    </inkml:context>
    <inkml:brush xml:id="br0">
      <inkml:brushProperty name="width" value="0.05" units="cm"/>
      <inkml:brushProperty name="height" value="0.05" units="cm"/>
      <inkml:brushProperty name="color" value="#008C3A"/>
    </inkml:brush>
  </inkml:definitions>
  <inkml:trace contextRef="#ctx0" brushRef="#br0">1 0 4945,'0'0'4658,"0"0"-2478,0 0-387,0 0-210,0 0-492,0 0-509,0 0-174,9 4-87,91 6-35,163-7 0,-145-4-4451,-81 1-601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097"/>
    </inkml:context>
    <inkml:brush xml:id="br0">
      <inkml:brushProperty name="width" value="0.05" units="cm"/>
      <inkml:brushProperty name="height" value="0.05" units="cm"/>
      <inkml:brushProperty name="color" value="#008C3A"/>
    </inkml:brush>
  </inkml:definitions>
  <inkml:trace contextRef="#ctx0" brushRef="#br0">0 22 6329,'0'0'1961,"0"0"-340,0 0-268,0 0-514,0 0-317,0 0-226,0 0 28,0 0-193,8 0 345,108 2 462,-29 1-1680,88-10 0,-130-1-1635,-11-3-2279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852"/>
    </inkml:context>
    <inkml:brush xml:id="br0">
      <inkml:brushProperty name="width" value="0.05" units="cm"/>
      <inkml:brushProperty name="height" value="0.05" units="cm"/>
      <inkml:brushProperty name="color" value="#008C3A"/>
    </inkml:brush>
  </inkml:definitions>
  <inkml:trace contextRef="#ctx0" brushRef="#br0">1 0 4945,'0'0'1692,"0"0"-343,0 0-30,0 0-183,0 0-388,0 0-253,2 5 162,2 1-516,0-1 0,0 0 0,1 0 0,-1 0 0,1 0 0,0-1 0,1 0 0,-1 0 0,0-1 0,1 1 0,0-1 0,0 0 0,10 3 0,102 32 917,-58-20-712,-43-12-306,0 1-1,0 0 1,-1 2 0,0 0-1,-1 0 1,0 2-1,0-1 1,22 24-1,-36-34-25,-1 1-1,1 0 0,-1 0 0,1-1 0,-1 1 0,0 0 1,1 0-1,-1 0 0,0 0 0,0-1 0,0 1 0,0 0 0,0 0 1,1 0-1,-1 0 0,-1 0 0,1 0 0,0-1 0,0 1 0,0 0 1,0 0-1,-1 0 0,1 0 0,0 0 0,-1-1 0,1 1 1,-1 0-1,1 0 0,-1-1 0,1 1 0,-1 0 0,0 0 0,-23 23-295,20-20 256,-193 180-6500,144-135 796</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231"/>
    </inkml:context>
    <inkml:brush xml:id="br0">
      <inkml:brushProperty name="width" value="0.05" units="cm"/>
      <inkml:brushProperty name="height" value="0.05" units="cm"/>
      <inkml:brushProperty name="color" value="#008C3A"/>
    </inkml:brush>
  </inkml:definitions>
  <inkml:trace contextRef="#ctx0" brushRef="#br0">674 1 6737,'0'0'2170,"0"0"-261,0 0-125,0 0-162,0 0-325,0 0-118,7-1 94,-8 1-1179,1 0 0,0 0 0,0 0 0,0 0 0,0 1 0,0-1 0,0 0 0,0 0 0,0 0 0,0 0 0,0 0 0,0 0 0,0 0 0,0 0 0,0 0 0,0 0 0,0 0 0,0 0 0,0 0 0,0 1 0,0-1 0,0 0 0,0 0 0,0 0 0,1 0 0,-1 0 0,0 0 0,0 0 0,0 0 0,0 0 0,0 0 0,0 0 0,0 0 0,0 0 0,0 0 0,0 0 0,0 0 0,0 0 0,0 0 0,0 0 0,-13 9-88,0 0 1,0 0 0,1 2-1,0-1 1,-17 22 0,-3 1-27,17-19-25,-262 270-1328,214-214-1409,4 3 0,-59 94 0,94-125-1369</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709"/>
    </inkml:context>
    <inkml:brush xml:id="br0">
      <inkml:brushProperty name="width" value="0.05" units="cm"/>
      <inkml:brushProperty name="height" value="0.05" units="cm"/>
      <inkml:brushProperty name="color" value="#008C3A"/>
    </inkml:brush>
  </inkml:definitions>
  <inkml:trace contextRef="#ctx0" brushRef="#br0">0 0 1216,'0'0'6103,"0"0"-3329,0 0-938,0 0-234,0 0-527,0 0-344,0 0-129,0 0-89,4 10-5,15 19-136,2-1 1,1-1 0,44 41-1,0 1-155,-15-12-559,103 125 646,-132-151-2583,-2 0 1,20 40-1,-24-37-5641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9.843"/>
    </inkml:context>
    <inkml:brush xml:id="br0">
      <inkml:brushProperty name="width" value="0.05" units="cm"/>
      <inkml:brushProperty name="height" value="0.05" units="cm"/>
      <inkml:brushProperty name="color" value="#008C3A"/>
    </inkml:brush>
  </inkml:definitions>
  <inkml:trace contextRef="#ctx0" brushRef="#br0">1 38 6513,'0'0'4181,"0"0"-2112,0 0-593,0 0-164,0 0-572,0 0-302,0 0-139,13 0 42,9 0-319,233-6 722,-87-15-6154,-114 10-1226</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0.428"/>
    </inkml:context>
    <inkml:brush xml:id="br0">
      <inkml:brushProperty name="width" value="0.05" units="cm"/>
      <inkml:brushProperty name="height" value="0.05" units="cm"/>
      <inkml:brushProperty name="color" value="#008C3A"/>
    </inkml:brush>
  </inkml:definitions>
  <inkml:trace contextRef="#ctx0" brushRef="#br0">0 33 6889,'0'0'2169,"0"0"-385,0 0-191,0 0-345,0 0-40,0 0-368,0 0-7,0 0-337,0 0-128,0 0-120,16 0-136,10 0 320,5 0-352,11 0 160,5 0-240,32-6-528,-12-10-1857,-9 6-4080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1.469"/>
    </inkml:context>
    <inkml:brush xml:id="br0">
      <inkml:brushProperty name="width" value="0.05" units="cm"/>
      <inkml:brushProperty name="height" value="0.05" units="cm"/>
      <inkml:brushProperty name="color" value="#008C3A"/>
    </inkml:brush>
  </inkml:definitions>
  <inkml:trace contextRef="#ctx0" brushRef="#br0">1 589 5937,'0'0'2309,"0"0"-554,0 0-167,0 0-346,0 0-666,0 0-361,13-19-111,13-15-84,180-256-484,-109 110-1462,-104 211 4992,-4 77-2399,10 141 610,1-248-1219,0-1-38,0 0-11,4-1-28,-1 0-1,1 1 1,-1-2 0,1 1 0,-1 0 0,0-1-1,0 1 1,0-1 0,0 0 0,0 0-1,0 0 1,0-1 0,0 1 0,-1-1 0,0 1-1,1-1 1,-1 0 0,0 0 0,0 0-1,0 0 1,1-4 0,9-15-382,17-47 0,-19 42-76,44-126-2741,-23 62 1700,-29 86 1503,6-33 148,-8 37 454,0 1 7,0 0 51,0 0-184,0 14 88,-1 2-293,-1 1-1,-1-1 0,-4 17 0,-6 32 543,7 135 435,7-137-1423,-1-61 22,-1 0-1,1-1 0,0 1 0,0 0 1,1 0-1,-1 0 0,0 0 1,1 0-1,-1 0 0,1-1 0,-1 1 1,1 0-1,0 0 0,0-1 0,0 1 1,0 0-1,0-1 0,0 1 0,0-1 1,1 1-1,-1-1 0,2 2 1,17 8-4942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410"/>
    </inkml:context>
    <inkml:brush xml:id="br0">
      <inkml:brushProperty name="width" value="0.05" units="cm"/>
      <inkml:brushProperty name="height" value="0.05" units="cm"/>
      <inkml:brushProperty name="color" value="#008C3A"/>
    </inkml:brush>
  </inkml:definitions>
  <inkml:trace contextRef="#ctx0" brushRef="#br0">403 1 7178,'0'0'2813,"0"0"-989,0 0-356,0 0-273,0 0-592,0 0-383,-15 1-166,12-1-54,-7 0-11,0 1 0,1 0 0,-1 1 0,1-1 0,-1 2 0,1 0 0,0 0 0,0 0 0,0 1 0,-10 6 0,-225 149-663,239-158 662,4-1 7,0 0-1,0 0 1,0 0 0,0 0 0,0 1 0,0-1 0,0 0-1,0 1 1,0-1 0,0 0 0,1 1 0,-1-1-1,0 1 1,0-1 0,0 1 0,1-1 0,-1 1 0,0 0-1,1-1 1,-1 1 0,1 0 0,-1 0 0,0-1-1,1 1 1,0 0 0,-1 0 0,1 0 0,-1 0 0,1 0-1,38 4-132,223 2 502,-187-8-2698,-40 1-1796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4.661"/>
    </inkml:context>
    <inkml:brush xml:id="br0">
      <inkml:brushProperty name="width" value="0.05" units="cm"/>
      <inkml:brushProperty name="height" value="0.05" units="cm"/>
      <inkml:brushProperty name="color" value="#0000FF"/>
    </inkml:brush>
  </inkml:definitions>
  <inkml:trace contextRef="#ctx0" brushRef="#br0">612 1 7842,'0'0'2289,"0"0"-572,0 0-279,0 0-513,0 0-190,0 0-176,-13 10 235,-159 188 1091,-91 42-1755,142-150-3094,86-68-2583,28-21-119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995"/>
    </inkml:context>
    <inkml:brush xml:id="br0">
      <inkml:brushProperty name="width" value="0.05" units="cm"/>
      <inkml:brushProperty name="height" value="0.05" units="cm"/>
      <inkml:brushProperty name="color" value="#008C3A"/>
    </inkml:brush>
  </inkml:definitions>
  <inkml:trace contextRef="#ctx0" brushRef="#br0">1 54 2697,'0'0'2027,"0"0"-420,0 0-346,0 0 122,0 0-78,0 0-263,42 0 3441,-14 1-4387,0-2 1,0-1-1,-1-1 1,52-12-1,-25-2-1398,-6 1-1352</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128"/>
    </inkml:context>
    <inkml:brush xml:id="br0">
      <inkml:brushProperty name="width" value="0.05" units="cm"/>
      <inkml:brushProperty name="height" value="0.05" units="cm"/>
      <inkml:brushProperty name="color" value="#008C3A"/>
    </inkml:brush>
  </inkml:definitions>
  <inkml:trace contextRef="#ctx0" brushRef="#br0">350 6 3473,'0'0'1821,"0"0"-214,0 0 122,0 0-95,0 0-342,0 0-277,9-5 559,-10 4 2782,-10 4-4356,0 0 0,0 1 1,0 0-1,1 0 0,0 1 0,0 1 0,0-1 0,0 2 0,-13 10 0,7-5-69,-34 24-1361,1 3 0,-76 77 0,124-115 1379,1-1-1,0 0-1,0 0 36,0 0-51,0 0 86,62-2-871,0-3 0,-1-2 0,0-4-1,78-23 1,-106 24-4200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662"/>
    </inkml:context>
    <inkml:brush xml:id="br0">
      <inkml:brushProperty name="width" value="0.05" units="cm"/>
      <inkml:brushProperty name="height" value="0.05" units="cm"/>
      <inkml:brushProperty name="color" value="#008C3A"/>
    </inkml:brush>
  </inkml:definitions>
  <inkml:trace contextRef="#ctx0" brushRef="#br0">1 76 6793,'0'0'3000,"0"0"-761,0 0-297,0 0-327,0 0-698,0 0-339,0 0-324,0 0-35,0 0-152,0 0-11,4 0-36,-3 0-19,19 1-332,0-2-1,0 0 1,0-1-1,0 0 1,-1-2-1,31-9 1,47-24-5179,-55 21-3057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3.579"/>
    </inkml:context>
    <inkml:brush xml:id="br0">
      <inkml:brushProperty name="width" value="0.05" units="cm"/>
      <inkml:brushProperty name="height" value="0.05" units="cm"/>
      <inkml:brushProperty name="color" value="#008C3A"/>
    </inkml:brush>
  </inkml:definitions>
  <inkml:trace contextRef="#ctx0" brushRef="#br0">1 0 4641,'0'0'2966,"0"0"-623,0 0-462,0 0-269,0 0-106,0 0-346,11 1 3022,51 3-4818,32-4-2057,-32 0-2065,-14 0-2461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530"/>
    </inkml:context>
    <inkml:brush xml:id="br0">
      <inkml:brushProperty name="width" value="0.05" units="cm"/>
      <inkml:brushProperty name="height" value="0.05" units="cm"/>
      <inkml:brushProperty name="color" value="#008C3A"/>
    </inkml:brush>
  </inkml:definitions>
  <inkml:trace contextRef="#ctx0" brushRef="#br0">0 1 5089,'0'0'2706,"0"0"-1186,0 0-406,0 0-429,0 0-361,0 0 87,4 3 24,13 11-211,0-1-1,2 0 1,-1-1-1,1-2 1,23 11-1,-10-6-188,-31-14-25,0 0 0,0 0 0,0 0 0,0 0 0,0 0 0,0 0 0,0 1-1,0-1 1,0 0 0,0 1 0,0-1 0,-1 0 0,1 1 0,-1-1 0,1 1 0,-1-1 0,1 1-1,-1-1 1,0 1 0,0-1 0,0 1 0,0-1 0,0 1 0,0-1 0,0 1 0,0-1-1,-1 1 1,1-1 0,-1 1 0,1-1 0,-1 1 0,1-1 0,-2 2 0,-1 3-2,1-1 1,-1 0-1,0 1 1,0-1-1,0-1 0,-1 1 1,-7 7-1,-4 1-71,-1-2 0,0 0-1,-20 9 1,36-20 55,-1 0 0,1 0 0,0 1-1,-1-1 1,1 0 0,-1 0 0,1 0 0,0 1 0,-1-1 0,1 0 0,0 1-1,0-1 1,-1 0 0,1 1 0,0-1 0,0 0 0,-1 1 0,1-1 0,0 0-1,0 1 1,0-1 0,0 1 0,0-1 0,0 1 0,-1-1 0,1 0 0,0 1-1,0-1 1,0 1 0,0-1 0,0 0 0,1 1 0,-1-1 0,0 1 0,0-1-1,0 1 1,0-1 0,0 0 0,1 1 0,-1-1 0,0 0 0,0 1 0,0-1-1,1 0 1,-1 1 0,9 8-348,0-3 352,-1 1 0,0 0 0,0 1 0,-1 0 0,0 0 0,-1 1 0,0-1 0,0 1 0,-1 1 0,0-1 0,0 1 0,-1 0 0,0 0 0,3 17 0,10 42 46,-3 0-1,-3 1 0,-3 0 0,-1 110 0,-7-178-37,-1 0 1,1 0-1,-1 0 1,1 0-1,-1 0 1,0 0-1,0 0 1,0 0-1,0 0 1,0 0 0,0-1-1,0 1 1,0 0-1,-1-1 1,1 1-1,-1-1 1,1 1-1,-1-1 1,0 0-1,1 0 1,-1 1-1,0-1 1,0-1-1,0 1 1,0 0-1,0 0 1,0-1-1,0 1 1,0-1-1,0 1 1,0-1-1,0 0 1,-3 0-1,-9 1-27,0 0 0,1-1-1,-25-3 1,36 2 18,-1 0-1,0 0 1,1 0 0,0 0-1,-1-1 1,1 1 0,0-1-1,0 1 1,0-1 0,0 0 0,0 0-1,0 1 1,0-2 0,0 1-1,1 0 1,-1 0 0,1 0 0,0-1-1,0 1 1,-1-1 0,2 1-1,-1-1 1,-1-2 0,-1-6-38,0-1 0,0 1 0,1 0 0,0-15 0,1 10-25,-1-11-139,1 0 0,4-40-1,-2 59 152,1 0-1,0-1 1,0 1 0,0 0-1,1 0 1,1 0-1,-1 0 1,1 0-1,0 1 1,1 0-1,0 0 1,6-7-1,4-1-575,0 0 1,2 1-1,-1 1 0,2 0 1,35-19-1,-26 16-2082</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897"/>
    </inkml:context>
    <inkml:brush xml:id="br0">
      <inkml:brushProperty name="width" value="0.05" units="cm"/>
      <inkml:brushProperty name="height" value="0.05" units="cm"/>
      <inkml:brushProperty name="color" value="#008C3A"/>
    </inkml:brush>
  </inkml:definitions>
  <inkml:trace contextRef="#ctx0" brushRef="#br0">1 1 4641,'0'0'6505,"0"0"-5000,0 0 215,0 0-256,0 0-543,0 0-609,0 0-96,0 0-80,0 0-136,0 0-160,0 0-2393,0 0-4728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5.831"/>
    </inkml:context>
    <inkml:brush xml:id="br0">
      <inkml:brushProperty name="width" value="0.05" units="cm"/>
      <inkml:brushProperty name="height" value="0.05" units="cm"/>
      <inkml:brushProperty name="color" value="#008C3A"/>
    </inkml:brush>
  </inkml:definitions>
  <inkml:trace contextRef="#ctx0" brushRef="#br0">64 27 6753,'0'0'2936,"0"0"-1485,0 0-554,0 0-211,0 0-221,0 0-337,6 1 14,-4 0-121,1 0 0,0 0 0,0 0 0,-1 0 0,1 0 0,-1 0 0,1 1 0,-1 0 0,0-1 0,1 1 0,-1 0 0,0 0 0,0 0 1,0 0-1,-1 0 0,4 5 0,0 1 40,0 1 1,0 0-1,-1 0 1,6 18 0,-4-7 81,-1 1 0,-1 0 0,-1 0 0,1 31 0,-4-42-22,0-5-10,0 0 0,0 0 1,0 0-1,0 0 0,-1 0 0,0 0 1,-3 8-1,3-11-94,0 0 0,0-1 0,-1 1 0,1-1 0,0 1 0,-1-1 0,0 0 0,1 1 0,-1-1 0,0 0 0,1 0 0,-1 0 0,0 0 0,0 0 1,0-1-1,0 1 0,0-1 0,0 1 0,0-1 0,0 0 0,-3 1 0,2-1-42,0 1 0,0-1 0,0 1 0,-1-1-1,1 0 1,0 0 0,0 0 0,0 0 0,0-1 0,0 1 0,0-1 0,0 0 0,0 0 0,0 0 0,0 0 0,1-1 0,-1 1 0,0-1 0,1 1 0,-1-1 0,1 0-1,-1 0 1,1 0 0,0 0 0,-2-3 0,-1-4-83,0 0 0,1 0 0,0-1 1,1 1-1,0-1 0,-3-15 0,6 25 104,-5-28-208,2 1 1,0 0-1,3-48 1,0 45-343,0 29 531,0 1-14,0 0-13,5-1 68,0 0 0,0 1 1,0-1-1,0 1 0,0 0 0,0 0 0,10 2 0,3-1 31,7 0-187,5-1 160,54-6 0,-72 4-860,0-1 0,0 0 0,-1 0 0,16-8 0,0-4-5335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6.582"/>
    </inkml:context>
    <inkml:brush xml:id="br0">
      <inkml:brushProperty name="width" value="0.05" units="cm"/>
      <inkml:brushProperty name="height" value="0.05" units="cm"/>
      <inkml:brushProperty name="color" value="#008C3A"/>
    </inkml:brush>
  </inkml:definitions>
  <inkml:trace contextRef="#ctx0" brushRef="#br0">0 102 6145,'0'0'2159,"0"0"-342,0 0-356,0 0-448,0 0-336,0 0-115,81 0 395,-47-3-1223,1-1 0,-1-3-1,0 0 1,-1-3 0,1 0 0,49-24 0,-61 25-454,22-8-2046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7.735"/>
    </inkml:context>
    <inkml:brush xml:id="br0">
      <inkml:brushProperty name="width" value="0.05" units="cm"/>
      <inkml:brushProperty name="height" value="0.05" units="cm"/>
      <inkml:brushProperty name="color" value="#008C3A"/>
    </inkml:brush>
  </inkml:definitions>
  <inkml:trace contextRef="#ctx0" brushRef="#br0">1 471 6265,'0'0'2235,"0"0"-545,0 0-230,0 0-247,0 0-197,0 0-74,2-11-366,0 5-678,1 1 0,0-1 0,1 1 0,-1 0 0,1 0 0,0 0 0,0 1 0,1-1 0,-1 1 1,1 0-1,0 0 0,0 1 0,0-1 0,1 1 0,-1 0 0,1 1 0,0-1 0,-1 1 0,1 0 0,0 1 0,0 0 1,1-1-1,7 1 0,-13 2 96,0-1 1,0 1 0,0 0-1,0-1 1,0 1 0,0 0-1,0 0 1,0 0-1,0 0 1,-1 0 0,1 0-1,0 0 1,-1 0 0,1 0-1,-1 0 1,1 1 0,-1-1-1,0 0 1,1 2-1,9 32 69,-8-27-21,6 18 166,-1 2 31,2 0 0,13 27 1,-20-52-298,0 0 1,0 0 0,0-1-1,0 0 1,1 1 0,-1-1-1,1 0 1,-1 0 0,1 0-1,0 0 1,0-1-1,0 1 1,0-1 0,0 1-1,5 0 1,-7-2-112,-1-4 105,-1-141-455,3-174-1420,5 271 1620,-1 32 325,-6 16 4,0-1-1,0 1 1,0 0 0,1 0 0,-1 0 0,0 0 0,0-1 0,0 1-1,0 0 1,0 0 0,0 0 0,1 0 0,-1 0 0,0-1 0,0 1-1,0 0 1,0 0 0,1 0 0,-1 0 0,0 0 0,0 0 0,0 0-1,1 0 1,-1 0 0,0 0 0,0 0 0,0 0 0,1 0 0,-1 0-1,0 0 1,0 0 0,0 0 0,1 0 0,-1 0 0,0 0 0,0 0-1,0 0 1,1 0 0,-1 0 0,0 0 0,0 0 0,0 1 0,0-1-1,0 0 1,1 0 0,-1 0 0,0 1 0,4 2 18,0 0 0,0 0 0,0 0 0,0-1 0,1 1 0,-1-1 0,1 0 0,0 0 0,-1 0 0,1-1 0,0 0 0,0 0 0,6 1 0,71-1 139,-50-1-99,-17-1-243,0-1 1,0 0 0,0-1-1,0-1 1,0 0-1,-1-1 1,0 0 0,0-1-1,0-1 1,24-16 0,-16 11-828,37-21-4369</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8.564"/>
    </inkml:context>
    <inkml:brush xml:id="br0">
      <inkml:brushProperty name="width" value="0.05" units="cm"/>
      <inkml:brushProperty name="height" value="0.05" units="cm"/>
      <inkml:brushProperty name="color" value="#008C3A"/>
    </inkml:brush>
  </inkml:definitions>
  <inkml:trace contextRef="#ctx0" brushRef="#br0">1 73 928,'0'0'4891,"0"0"-2800,0 0-835,0 0-286,0 0-258,0 0-375,0 0-84,1 7-73,35 131 1468,-31-123-1555,-5-14-85,0-1-79,0 0 31,0 0 1,1 0-1,-1 0 0,0 0 1,1 0-1,-1 0 0,0 1 1,1-1-1,-1 0 0,1 0 1,-1 0-1,0 0 0,1 0 0,-1-1 1,0 1-1,1 0 0,-1 0 1,1 0-1,-1 0 0,0 0 1,1 0-1,-1-1 0,0 1 0,0 0 1,1 0-1,-1-1 0,0 1 1,1 0-1,-1 0 0,0-1 1,0 1-1,1 0 0,-1-1 1,4-6-245,-1 0 1,0 0 0,-1 0-1,1 0 1,-1 0 0,-1-1-1,2-12 1,6-25-1131,-3 24 697,-5 15 623,0 1-1,0 0 0,0 0 1,1-1-1,-1 1 1,1 0-1,0 0 1,1 1-1,-1-1 0,1 0 1,0 1-1,1 0 1,-1 0-1,0 0 0,1 0 1,0 0-1,8-5 1,-11 8 177,0 0 1,1 1-1,-1-1 1,0 1-1,1 0 1,-1-1-1,0 1 1,1 0-1,-1 0 1,0 0-1,1 0 1,-1 0 0,1 0-1,-1 0 1,0 0-1,1 1 1,-1-1-1,0 0 1,1 1-1,-1-1 1,0 1-1,0 0 1,1-1-1,-1 1 1,0 0-1,0 0 1,0 0 0,0 0-1,0 0 1,0 0-1,0 0 1,0 0-1,-1 0 1,1 0-1,0 0 1,0 0-1,-1 1 1,1-1-1,-1 0 1,1 1-1,-1-1 1,0 2 0,5 11 112,-1 0 0,-1 0 0,2 21 0,0-8 953,-4-19-1080,1 0 0,1-1 0,-1 1 0,1-1 0,1 0 1,7 13-1,-9-17-220,1 0 0,0 0 0,-1 0 0,1-1 0,0 1 0,1-1 0,-1 1-1,0-1 1,1 0 0,-1-1 0,1 1 0,0 0 0,-1-1 0,1 0 0,4 1 0,14 0-3391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064"/>
    </inkml:context>
    <inkml:brush xml:id="br0">
      <inkml:brushProperty name="width" value="0.05" units="cm"/>
      <inkml:brushProperty name="height" value="0.05" units="cm"/>
      <inkml:brushProperty name="color" value="#0000FF"/>
    </inkml:brush>
  </inkml:definitions>
  <inkml:trace contextRef="#ctx0" brushRef="#br0">1 0 2513,'0'0'2811,"0"0"-1155,0 0-140,0 0-186,0 0-294,0 0 66,3 11 1,10 22-126,0-1 0,37 59 0,54 69 374,-47-75-1135,56 67-370,-62-92-2256,-32-37-1365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6.501"/>
    </inkml:context>
    <inkml:brush xml:id="br0">
      <inkml:brushProperty name="width" value="0.05" units="cm"/>
      <inkml:brushProperty name="height" value="0.05" units="cm"/>
      <inkml:brushProperty name="color" value="#008C3A"/>
    </inkml:brush>
  </inkml:definitions>
  <inkml:trace contextRef="#ctx0" brushRef="#br0">16 1 5569,'0'0'4588,"0"0"-2828,0 0-753,0 0-4,0 0-478,16 1-294,0 6-180,0 1 0,0 0-1,-1 1 1,18 14 0,-22-15-39,-9-7-3,0 1 1,-1-1-1,1 1 1,0 0 0,-1 0-1,1 0 1,-1 0 0,0 0-1,0 0 1,0 0 0,0 0-1,0 0 1,0 1-1,-1-1 1,1 0 0,-1 0-1,1 1 1,-1-1 0,0 0-1,0 1 1,0-1 0,0 1-1,0-1 1,-1 0-1,1 1 1,-1 1 0,-1 3 14,0-1 1,0 0-1,0 0 0,0-1 1,-1 1-1,0 0 1,-1-1-1,-4 6 1,-9 11-478,-2-1-1,0-1 1,-35 29 0,36-39-249,15-9 408,10 0 125,8-2 153,-8 2 12,1 0 1,0 1 0,0 0 0,-1 0-1,0 0 1,1 1 0,-1 0-1,0 1 1,0-1 0,0 1-1,-1 1 1,0-1 0,1 1 0,-1 0-1,-1 1 1,1-1 0,-1 1-1,0 0 1,-1 1 0,1-1 0,6 15-1,-1-3 117,-1 0 0,0 1 0,-2 0-1,0 1 1,-1 0 0,-1 0-1,3 27 1,-7-39-51,2 17 126,0-1-1,-1 0 0,-2 1 0,0-1 0,-2 0 0,-7 39 0,7-58-156,0-1 0,0 1 0,-1-1 0,1 0 0,-1 0 0,0 0 0,0 0 0,0 0 0,-1-1 0,1 1 0,-1-1-1,0 0 1,0 0 0,0-1 0,0 1 0,-1-1 0,1 0 0,-1 0 0,1 0 0,-6 1 0,1 0-9,0-1 1,-1 0 0,1-1 0,-1 0 0,0 0 0,1-1-1,-1 0 1,1-1 0,-13-2 0,21 3-32,0-1 0,0 1 0,0-1-1,0 0 1,0 1 0,0-1 0,0 0 0,0 1 0,1-1 0,-1 0-1,0 0 1,0 0 0,1 0 0,-1 0 0,1 0 0,-1 0 0,1 0-1,-1 0 1,1 0 0,0 0 0,-1 0 0,1 0 0,0 0 0,0 0-1,0-2 1,-1-33-272,1 27 153,0-9-54,4-72-627,-2 81 728,0 1 0,0 0 1,0 0-1,1 0 0,0 1 1,1-1-1,0 1 0,9-14 0,10-8-1084,1 2 0,2 1 0,0 1 0,44-32 0,-17 18-5919</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7.531"/>
    </inkml:context>
    <inkml:brush xml:id="br0">
      <inkml:brushProperty name="width" value="0.05" units="cm"/>
      <inkml:brushProperty name="height" value="0.05" units="cm"/>
      <inkml:brushProperty name="color" value="#008C3A"/>
    </inkml:brush>
  </inkml:definitions>
  <inkml:trace contextRef="#ctx0" brushRef="#br0">63 11 3689,'0'0'1976,"0"0"-491,0 0 3,0 0-239,0 0-224,0 0-327,0 0-43,0 0-161,0 0 73,0 0-154,0 0-129,0 0-123,0 0-109,0 0 35,0 0-22,0 0-22,0 0 50,0 0 26,0 0-47,0 0 118,0 0-33,0 0-4,0 0 6,0 0-35,0 0-149,0-1-1,0 1 1,0 0-1,-1-1 1,1 1-1,0 0 1,0-1-1,0 1 1,0 0-1,0-1 1,0 1-1,0-1 1,0 1-1,0 0 1,0-1-1,0 1 1,0 0 0,0-1-1,0 1 1,0 0-1,0-1 1,0 1-1,0 0 1,1-1-1,-1 1 1,0 0-1,0-1 1,0 1-1,1 0 1,-1-1-1,24 4-16,-24-3 45,0 0 0,0 1 0,1-1 1,-1 0-1,0 0 0,0 0 1,0 0-1,0 0 0,0 1 0,1-1 1,-1 0-1,0 0 0,0 0 0,0 0 1,0 1-1,0-1 0,0 0 1,0 0-1,0 0 0,0 1 0,0-1 1,0 0-1,0 0 0,0 0 0,0 1 1,0-1-1,0 0 0,0 0 1,0 0-1,0 1 0,0-1 0,0 0 1,0 0-1,0 0 0,0 0 0,0 1 1,0-1-1,-1 0 0,1 0 1,0 0-1,0 0 0,0 0 0,0 1 1,0-1-1,-1 0 0,1 0 0,0 0 1,0 0-1,0 0 0,-40 24-809,34-21 477,-25 12-3382,21-14-143</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8.540"/>
    </inkml:context>
    <inkml:brush xml:id="br0">
      <inkml:brushProperty name="width" value="0.05" units="cm"/>
      <inkml:brushProperty name="height" value="0.05" units="cm"/>
      <inkml:brushProperty name="color" value="#008C3A"/>
    </inkml:brush>
  </inkml:definitions>
  <inkml:trace contextRef="#ctx0" brushRef="#br0">73 29 6665,'0'0'4557,"0"0"-2747,0 0-316,0 0-230,0 0-417,0 0-402,5 0-263,-2 0-161,0 1 0,0-1 0,0 1 0,1 0-1,-1 0 1,0 0 0,0 0 0,0 0 0,0 1 0,0-1 0,-1 1 0,1 0 0,0 0 0,-1 0 0,4 3 0,0 1 18,0 1 1,0 0-1,0 1 1,-1-1-1,6 12 1,-1 0 14,-1 2 1,-1-1-1,-1 1 0,5 23 1,-10-36-25,0-1-1,-1 1 1,0-1 0,0 0-1,-1 1 1,0-1 0,-1 1-1,1-1 1,-4 15 0,3-19-41,-1 0 0,1 0 0,-1 0 1,1 0-1,-1-1 0,0 1 0,0 0 0,-1-1 0,1 1 1,0-1-1,-1 0 0,1 0 0,-1 0 0,0 0 1,0 0-1,0-1 0,0 1 0,0-1 0,0 0 0,0 0 1,0 0-1,-1 0 0,-4 1 0,-50 2-475,55-3 444,1-1 0,-1 0 1,0 0-1,0 0 0,1-1 1,-1 1-1,0-1 1,0 1-1,1-1 0,-1 0 1,1 0-1,-1 0 0,1-1 1,-1 1-1,1 0 1,0-1-1,0 0 0,-3-2 1,-2-8-47,2 0 0,0 0 0,0-1 0,1 0 0,0 0 0,1 0 0,-2-24 0,0-100-311,5 114 367,1 20 23,0 1 0,0-1 0,0 1 0,1-1 0,-1 1 0,1 0 0,-1 0 0,1 0 0,0-1 0,0 1 0,0 1 0,0-1 0,0 0 0,1 1 0,-1-1 0,0 1 0,1-1 0,-1 1 0,1 0 0,3-1 0,14-10-52,-12 9 36,0 0 0,0 0-1,1 0 1,-1 1 0,1 0-1,0 1 1,0 0 0,-1 0 0,1 1-1,0 0 1,11 2 0,2-2-30,112 0-3834,-112 0-1818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9.219"/>
    </inkml:context>
    <inkml:brush xml:id="br0">
      <inkml:brushProperty name="width" value="0.05" units="cm"/>
      <inkml:brushProperty name="height" value="0.05" units="cm"/>
      <inkml:brushProperty name="color" value="#008C3A"/>
    </inkml:brush>
  </inkml:definitions>
  <inkml:trace contextRef="#ctx0" brushRef="#br0">0 123 4457,'0'0'2422,"0"0"-734,0 0-517,0 0-299,0 0-506,0 0-169,5 0-34,44 1 729,-1-2 0,1-2 0,0-3-1,54-12 1,125-38-466,-76 26-6263,-109 20-3155</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0.212"/>
    </inkml:context>
    <inkml:brush xml:id="br0">
      <inkml:brushProperty name="width" value="0.05" units="cm"/>
      <inkml:brushProperty name="height" value="0.05" units="cm"/>
      <inkml:brushProperty name="color" value="#008C3A"/>
    </inkml:brush>
  </inkml:definitions>
  <inkml:trace contextRef="#ctx0" brushRef="#br0">1 391 9842,'0'0'3485,"0"0"-1555,0 0-409,0 0-531,0 0-365,0 0-265,0-4-57,0 0-308,0 0 1,0 0-1,1 0 1,-1 1-1,1-1 1,0 0-1,0 0 0,0 0 1,1 1-1,-1-1 1,1 1-1,0-1 0,0 1 1,0 0-1,1 0 1,-1 0-1,1 0 0,-1 0 1,1 0-1,0 0 1,0 1-1,0 0 0,1 0 1,-1 0-1,1 0 1,4-2-1,-1 0-183,0 2-1,-1-1 1,1 1-1,0 0 1,0 0-1,13-1 1,-18 2 133,0 1 1,0 0-1,0 0 0,0 0 1,0 0-1,0 0 1,0 0-1,-1 1 0,1-1 1,0 1-1,0-1 0,0 1 1,0 0-1,0 0 1,-1-1-1,1 1 0,0 0 1,-1 1-1,1-1 0,-1 0 1,1 0-1,-1 1 1,1-1-1,-1 1 0,0-1 1,0 1-1,2 3 0,28 91 136,-26-76-66,0 0 1,2 0-1,0-1 0,1 0 0,13 21 0,-14-24-36,-6-13-56,-1-1 0,1 0 0,0 0 0,0 1 0,0-1 0,0 0 0,0 0 0,1 0 0,-1 0 0,0 0 0,1 0 0,0-1 0,-1 1 0,1 0 0,0-1 0,0 1 0,0-1 0,2 2 0,-3-3-688,2-260-5313,-1-8 5681,-2 266 1040,4-1 6313,26 1-7109,-25 2 144,72 1-183,1-3-1,144-24 1,-155 10-1387,-17 0-1343</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1.188"/>
    </inkml:context>
    <inkml:brush xml:id="br0">
      <inkml:brushProperty name="width" value="0.05" units="cm"/>
      <inkml:brushProperty name="height" value="0.05" units="cm"/>
      <inkml:brushProperty name="color" value="#008C3A"/>
    </inkml:brush>
  </inkml:definitions>
  <inkml:trace contextRef="#ctx0" brushRef="#br0">1 1 3753,'0'0'2470,"0"0"-1011,0 0-222,0 0-251,0 0-281,0 0-209,0 7 107,0 221 463,1-236-1196,1-1 0,0 1 1,0 0-1,0 0 0,1 1 1,1-1-1,-1 0 0,1 1 1,6-8-1,4-11-927,-12 21 1003,0 1 0,0 0 1,0-1-1,1 1 0,-1 1 0,1-1 1,0 0-1,0 1 0,1-1 0,-1 1 1,1 0-1,-1 0 0,1 0 0,0 1 1,0-1-1,1 1 0,-1 0 0,0 0 0,1 0 1,-1 1-1,1 0 0,-1 0 0,1 0 1,0 0-1,-1 1 0,1-1 0,0 1 1,6 1-1,-10-1 269,-1 0 14,0 0-162,0 0-9,0 0 24,0 0 99,0 0 71,0 0-6,0 0-72,1 5-62,0 0 0,0 1 0,1-1 0,-1 0 0,1-1 0,4 8 0,6 16 282,-3 6-340,22 72 511,-8-40-3642,-13-43-4265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27.565"/>
    </inkml:context>
    <inkml:brush xml:id="br0">
      <inkml:brushProperty name="width" value="0.05" units="cm"/>
      <inkml:brushProperty name="height" value="0.05" units="cm"/>
      <inkml:brushProperty name="color" value="#008C3A"/>
    </inkml:brush>
  </inkml:definitions>
  <inkml:trace contextRef="#ctx0" brushRef="#br0">0 1 4353</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352"/>
    </inkml:context>
    <inkml:brush xml:id="br0">
      <inkml:brushProperty name="width" value="0.05" units="cm"/>
      <inkml:brushProperty name="height" value="0.05" units="cm"/>
      <inkml:brushProperty name="color" value="#008C3A"/>
    </inkml:brush>
  </inkml:definitions>
  <inkml:trace contextRef="#ctx0" brushRef="#br0">0 3 7106,'0'0'1991,"0"0"-414,0 0-28,0 0-294,0 0-198,0 0-89,2-2 3241,-2 2-4214,1 0-1,-1 0 1,1-1 0,-1 1 0,1 0 0,-1 0 0,0 0 0,1 0-1,-1 0 1,1 0 0,-1 0 0,1 0 0,-1 0 0,1 0-1,-1 0 1,0 0 0,1 1 0,-1-1 0,1 0 0,-1 0-1,1 0 1,-1 1 0,0-1 0,1 0 0,-1 0 0,0 1 0,1-1-1,-1 0 1,0 1 0,1-1 0,-1 0 0,0 1 0,0-1-1,1 0 1,-1 1 0,0-1 0,0 1 0,0-1 0,1 1 0,13 26-587,0 0 1,14 45 0,-7-18-1611,5 7-2774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886"/>
    </inkml:context>
    <inkml:brush xml:id="br0">
      <inkml:brushProperty name="width" value="0.05" units="cm"/>
      <inkml:brushProperty name="height" value="0.05" units="cm"/>
      <inkml:brushProperty name="color" value="#008C3A"/>
    </inkml:brush>
  </inkml:definitions>
  <inkml:trace contextRef="#ctx0" brushRef="#br0">6 0 7738,'0'0'2416,"0"0"-1184,0 0 497,0 0-785,0 0 16,0 0-336,0 0-128,-5 27-312,5-11-184,0 11 48,0 5-48,0 0-72,0 6-1064,0 10-488,10-11-2265,6-10-4641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251"/>
    </inkml:context>
    <inkml:brush xml:id="br0">
      <inkml:brushProperty name="width" value="0.05" units="cm"/>
      <inkml:brushProperty name="height" value="0.05" units="cm"/>
      <inkml:brushProperty name="color" value="#008C3A"/>
    </inkml:brush>
  </inkml:definitions>
  <inkml:trace contextRef="#ctx0" brushRef="#br0">0 1 4729,'0'0'4489,"0"0"-3025,0 0-223,0 0 175,0 0-712,0 0-24,0 0-480,0 21-72,0-5-104,0 6 64,0-6-176,0 5-256,0 11-768,0 0-1361,0-5-3776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656"/>
    </inkml:context>
    <inkml:brush xml:id="br0">
      <inkml:brushProperty name="width" value="0.05" units="cm"/>
      <inkml:brushProperty name="height" value="0.05" units="cm"/>
      <inkml:brushProperty name="color" value="#0000FF"/>
    </inkml:brush>
  </inkml:definitions>
  <inkml:trace contextRef="#ctx0" brushRef="#br0">0 124 4425,'0'0'2631,"0"0"-814,0 0-234,0 0-466,0 0-247,0 0-132,0 0-169,0 0-59,0 0 63,6-7 285,6-10-802,5-5-1255,-1-1 1,16-31-1,-33 62 1264,0 1 1,0-1 0,1 0 0,0 1 0,1-1 0,0 1 0,0-1 0,1 0 0,0 0-1,0 0 1,1 0 0,0 0 0,1 0 0,7 12 0,-9-16-116,1 0 1,1 0-1,-1-1 0,0 1 1,1-1-1,0 1 0,0-1 1,0 0-1,0-1 0,0 1 1,0-1-1,1 1 1,-1-1-1,1-1 0,0 1 1,0-1-1,-1 1 0,1-1 1,0-1-1,0 1 0,0-1 1,6 0-1,8 0-1515,1 0-705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582"/>
    </inkml:context>
    <inkml:brush xml:id="br0">
      <inkml:brushProperty name="width" value="0.05" units="cm"/>
      <inkml:brushProperty name="height" value="0.05" units="cm"/>
      <inkml:brushProperty name="color" value="#008C3A"/>
    </inkml:brush>
  </inkml:definitions>
  <inkml:trace contextRef="#ctx0" brushRef="#br0">1 1 5673,'0'0'2601,"0"0"-497,0 0 89,0 0-569,0 0-1048,0 0-96,0 0-416,0 32 32,0-16-80,0 5-32,0 17-1096,0-6-1088,0 0-2569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914"/>
    </inkml:context>
    <inkml:brush xml:id="br0">
      <inkml:brushProperty name="width" value="0.05" units="cm"/>
      <inkml:brushProperty name="height" value="0.05" units="cm"/>
      <inkml:brushProperty name="color" value="#008C3A"/>
    </inkml:brush>
  </inkml:definitions>
  <inkml:trace contextRef="#ctx0" brushRef="#br0">1 0 7498,'0'0'2024,"0"0"-504,0 0-223,0 0-817,0 0-152,0 0-224,0 0-208,15 123-192,1-85-1169,-5-6-2455</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249"/>
    </inkml:context>
    <inkml:brush xml:id="br0">
      <inkml:brushProperty name="width" value="0.05" units="cm"/>
      <inkml:brushProperty name="height" value="0.05" units="cm"/>
      <inkml:brushProperty name="color" value="#008C3A"/>
    </inkml:brush>
  </inkml:definitions>
  <inkml:trace contextRef="#ctx0" brushRef="#br0">63 0 8114,'0'0'1960,"0"0"-311,0 0-929,0 0-384,0 0-280,0 0-64,0 0 8,0 220-80,0-178-576,0 23-505,0-12-703,0-10-1073</inkml:trace>
  <inkml:trace contextRef="#ctx0" brushRef="#br0" timeOffset="1">48 786 5961,'0'0'2129,"0"0"-49,0 0-199,0 0-105,0 0-280,0 0-239,0 0-449,-42 102-544,42-81-104,-5 6-64,5-6-192,0 6-200,0 21-977,0-10-1319,0-6-2329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581"/>
    </inkml:context>
    <inkml:brush xml:id="br0">
      <inkml:brushProperty name="width" value="0.05" units="cm"/>
      <inkml:brushProperty name="height" value="0.05" units="cm"/>
      <inkml:brushProperty name="color" value="#008C3A"/>
    </inkml:brush>
  </inkml:definitions>
  <inkml:trace contextRef="#ctx0" brushRef="#br0">32 0 7242,'0'0'3056,"0"0"-367,0 0-369,0 0-495,0 0-1121,0 0-312,0 0-384,-31 129 0,31-108-8,0 6-144,0 0-392,0 5-769,0 0-407,0 16-632,0-11-1553,0 1-2609</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918"/>
    </inkml:context>
    <inkml:brush xml:id="br0">
      <inkml:brushProperty name="width" value="0.05" units="cm"/>
      <inkml:brushProperty name="height" value="0.05" units="cm"/>
      <inkml:brushProperty name="color" value="#008C3A"/>
    </inkml:brush>
  </inkml:definitions>
  <inkml:trace contextRef="#ctx0" brushRef="#br0">27 1 4505,'0'0'2945,"0"0"-569,0 0-311,0 0 31,0 0-232,0 0-175,0 0-849,-16 176-176,11-149-664,0 5 72,5 0-8,0 0-128,0 5-304,0-5-720,0 6-497,0 10-991,0-11-313,0 1-2640</inkml:trace>
  <inkml:trace contextRef="#ctx0" brushRef="#br0" timeOffset="1">22 787 1488,'0'0'4945,"0"0"-3000,0 0 39,0 0-23,0 0-457,0 0-456,0 0-704,0 155-232,0-129-112,0-4-80,0 4-192,0 12-1024,0-11-400,0-6-2705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2.249"/>
    </inkml:context>
    <inkml:brush xml:id="br0">
      <inkml:brushProperty name="width" value="0.05" units="cm"/>
      <inkml:brushProperty name="height" value="0.05" units="cm"/>
      <inkml:brushProperty name="color" value="#008C3A"/>
    </inkml:brush>
  </inkml:definitions>
  <inkml:trace contextRef="#ctx0" brushRef="#br0">63 1 6545,'0'0'4553,"0"0"-2752,0 0 31,0 0-1256,0 0-328,0 0-248,0 0-424,-52 181-1688,41-154-4274</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330"/>
    </inkml:context>
    <inkml:brush xml:id="br0">
      <inkml:brushProperty name="width" value="0.05" units="cm"/>
      <inkml:brushProperty name="height" value="0.05" units="cm"/>
      <inkml:brushProperty name="color" value="#008C3A"/>
    </inkml:brush>
  </inkml:definitions>
  <inkml:trace contextRef="#ctx0" brushRef="#br0">0 1 8250,'0'0'2202,"0"0"-126,0 0-160,0 0-155,0 0-522,0 0-264,39 0 292,313 0-2161,-119 0-7150,-194 0 1193</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911"/>
    </inkml:context>
    <inkml:brush xml:id="br0">
      <inkml:brushProperty name="width" value="0.05" units="cm"/>
      <inkml:brushProperty name="height" value="0.05" units="cm"/>
      <inkml:brushProperty name="color" value="#008C3A"/>
    </inkml:brush>
  </inkml:definitions>
  <inkml:trace contextRef="#ctx0" brushRef="#br0">1 1 1144,'0'0'2551,"0"0"-582,0 0-409,0 0-210,0 0-309,0 0-76,7 0 2275,41 0-3213,275 0 20,-186 0-3200,-104 0-370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4.635"/>
    </inkml:context>
    <inkml:brush xml:id="br0">
      <inkml:brushProperty name="width" value="0.05" units="cm"/>
      <inkml:brushProperty name="height" value="0.05" units="cm"/>
      <inkml:brushProperty name="color" value="#008C3A"/>
    </inkml:brush>
  </inkml:definitions>
  <inkml:trace contextRef="#ctx0" brushRef="#br0">0 1 2801,'0'0'2978,"0"0"-1042,0 0-361,0 0-139,0 0-315,0 0-365,0 0 43,0 0-274,0 0-25,0 0-155,0 0-51,0 0-171,0 0-103,8 13 44,23 26-37,2-2 0,2-1 0,1-1 0,1-2 0,2-2 0,70 43 0,-100-67-91,1 0-1,-1 0 1,13 15-1,-17-17 54,-2-4-16,-2-1 22,-1 0 23,0 0-67,0 0 101,-1 29-335,-1-24 255,0 1 0,0-1 0,-1 0-1,0 1 1,0-1 0,0 0 0,-1-1-1,0 1 1,1-1 0,-2 1 0,1-1 0,-9 7-1,-13 13-263,-94 98-2731,67-67-1865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
    </inkml:context>
    <inkml:brush xml:id="br0">
      <inkml:brushProperty name="width" value="0.05" units="cm"/>
      <inkml:brushProperty name="height" value="0.05" units="cm"/>
      <inkml:brushProperty name="color" value="#008C3A"/>
    </inkml:brush>
  </inkml:definitions>
  <inkml:trace contextRef="#ctx0" brushRef="#br0">428 0 1064,'0'0'4987,"0"0"-2878,0 0-622,0 0-93,0 0-295,0 0-366,0 0-91,0 5-29,0 2-456,-1 1 0,-1-1-1,1 1 1,-1-1 0,-1 0-1,1 0 1,-1 0 0,-1 0 0,-4 8-1,-45 65 261,29-46-270,-148 201-173,47-93-7536,97-113-653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6.024"/>
    </inkml:context>
    <inkml:brush xml:id="br0">
      <inkml:brushProperty name="width" value="0.05" units="cm"/>
      <inkml:brushProperty name="height" value="0.05" units="cm"/>
      <inkml:brushProperty name="color" value="#0000FF"/>
    </inkml:brush>
  </inkml:definitions>
  <inkml:trace contextRef="#ctx0" brushRef="#br0">0 0 6145,'0'0'2265,"0"0"-329,0 0-471,0 0-497,0 0-272,0 0-184,0 0-408,21 0 16,-11 0-120,1 0-1496,-1 0-7290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495"/>
    </inkml:context>
    <inkml:brush xml:id="br0">
      <inkml:brushProperty name="width" value="0.05" units="cm"/>
      <inkml:brushProperty name="height" value="0.05" units="cm"/>
      <inkml:brushProperty name="color" value="#008C3A"/>
    </inkml:brush>
  </inkml:definitions>
  <inkml:trace contextRef="#ctx0" brushRef="#br0">1 0 1632,'0'0'3904,"0"0"-2042,0 0-338,0 0 56,0 0-143,0 0-317,0 0-124,0 0-157,0 0-303,0 0-149,0 0-226,0 0-9,0 0-63,0 0-126,7 13 149,18 26 38,3-2 0,1 0 0,1-2-1,2-1 1,47 38 0,-69-65-571,1 1 0,1-2 0,-1 0 0,1 0 0,0-1 0,17 5 0,-6-4-3447</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004"/>
    </inkml:context>
    <inkml:brush xml:id="br0">
      <inkml:brushProperty name="width" value="0.05" units="cm"/>
      <inkml:brushProperty name="height" value="0.05" units="cm"/>
      <inkml:brushProperty name="color" value="#008C3A"/>
    </inkml:brush>
  </inkml:definitions>
  <inkml:trace contextRef="#ctx0" brushRef="#br0">0 54 4889,'0'0'4529,"0"0"-3193,0 0 417,0 0-385,0 0-272,0 0-720,0 0 8,11 0-312,15 0 72,10 0 8,11 0-144,5 0 216,6 0-159,5 0-106,-1 0 41,17-21-776,-17 5-1920,-10 0-6738</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770"/>
    </inkml:context>
    <inkml:brush xml:id="br0">
      <inkml:brushProperty name="width" value="0.05" units="cm"/>
      <inkml:brushProperty name="height" value="0.05" units="cm"/>
      <inkml:brushProperty name="color" value="#008C3A"/>
    </inkml:brush>
  </inkml:definitions>
  <inkml:trace contextRef="#ctx0" brushRef="#br0">340 11 5961,'0'0'1803,"0"0"62,0 0-148,0 0-526,0 0-329,0 0 46,8-11 1819,-12 12-2696,-1 0 0,1 0 0,-1 0-1,1 0 1,0 1 0,0 0 0,0 0 0,0 0-1,0 0 1,0 1 0,-5 3 0,-45 41-7,31-27-30,-123 84-842,78-60-437,68-44 1273,0 0 1,0 0 0,0 0-1,-1 1 1,1-1 0,0 0-1,0 0 1,0 0 0,0 0-1,0 0 1,0 0 0,0 0-1,0 0 1,0 1 0,0-1-1,0 0 1,0 0 0,0 0 0,0 0-1,0 0 1,0 0 0,0 0-1,0 1 1,0-1 0,0 0-1,0 0 1,0 0 0,0 0-1,0 0 1,0 0 0,0 0-1,0 1 1,0-1 0,0 0-1,0 0 1,0 0 0,1 0-1,-1 0 1,0 0 0,0 0-1,0 0 1,0 0 0,0 0-1,0 0 1,0 1 0,0-1 0,0 0-1,1 0 1,-1 0 0,0 0-1,0 0 1,0 0 0,0 0-1,0 0 1,0 0 0,0 0-1,1 0 1,-1 0 0,0 0-1,0 0 1,0 0 0,0 0-1,0 0 1,0 0 0,0 0-1,1 0 1,-1 0 0,0-1-1,0 1 1,18 2-117,27-1 351,-43-1-246,213 0 331,-125 0-2795,-62 0-524</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6.251"/>
    </inkml:context>
    <inkml:brush xml:id="br0">
      <inkml:brushProperty name="width" value="0.05" units="cm"/>
      <inkml:brushProperty name="height" value="0.05" units="cm"/>
      <inkml:brushProperty name="color" value="#008C3A"/>
    </inkml:brush>
  </inkml:definitions>
  <inkml:trace contextRef="#ctx0" brushRef="#br0">0 86 4305,'0'0'2946,"0"0"-927,0 0-331,0 0-397,0 0-385,0 0-309,0 0 14,0 0-187,0 0-13,14 0-116,23-1-511,0-2 0,0-1 0,-1-1 0,0-3 1,58-18-1,-32 4-2964,-13 5-4109</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2.680"/>
    </inkml:context>
    <inkml:brush xml:id="br0">
      <inkml:brushProperty name="width" value="0.05" units="cm"/>
      <inkml:brushProperty name="height" value="0.05" units="cm"/>
      <inkml:brushProperty name="color" value="#008C3A"/>
    </inkml:brush>
  </inkml:definitions>
  <inkml:trace contextRef="#ctx0" brushRef="#br0">0 626 9354,'0'0'1915,"0"0"-724,0 0-28,0 0-384,0 0-422,10-1-129,4-3-165,0 0 0,0-1 1,0 0-1,-1-1 0,1 0 0,-2-1 0,1-1 0,21-17 0,-13 10-35,-2-1-1,0 0 0,-1-2 0,0 0 1,-2-1-1,23-34 0,-19 20 0,-1-1 0,-2 0 0,20-59 0,-28 55 141,-9 34-12,-4 23-65,2-8-37,-1 0 1,-1-1 0,0 1 0,-6 11-1,-11 30 206,9-6-106,2-1 0,2 1 0,2 1 0,-1 72 0,8-117-158,-1 0 1,0 0 0,1 0 0,0 0-1,-1-1 1,1 1 0,0 0 0,0-1-1,0 1 1,0 0 0,0-1 0,0 1-1,0-1 1,0 1 0,1-1 0,-1 0-1,1 0 1,-1 1 0,1-1-1,-1 0 1,1 0 0,0-1 0,-1 1-1,1 0 1,0-1 0,0 1 0,0 0-1,-1-1 1,1 0 0,4 1 0,-3-1-15,0 1 1,0-1-1,1 0 1,-1 0 0,0 0-1,0 0 1,1 0-1,-1-1 1,0 1-1,0-1 1,0 0 0,0 0-1,0 0 1,0-1-1,0 1 1,0-1 0,0 0-1,4-2 1,2-7-46,-1-1 0,1 1 0,-2-1 0,0-1 0,0 1 1,-1-1-1,5-16 0,28-103-532,-34 114 507,26-145-658,-23 108 364,26-90 0,-28 209 429,-9-7 810,-18 99 1,12-100-446,-5 101 0,14-136-594,-1-8 254,1 0 0,0 0 0,1 0 0,1 1 0,3 13 0,-4-25-161,0 1 0,0-1 0,0 1 0,0-1 0,0 1 0,0-1 1,1 1-1,-1-1 0,1 0 0,0 0 0,-1 0 0,1 0 0,0 0 0,0 0 1,1-1-1,-1 1 0,0-1 0,0 1 0,1-1 0,-1 0 0,1 0 0,-1 0 0,1 0 1,-1 0-1,1-1 0,0 1 0,-1-1 0,1 0 0,0 1 0,3-2 0,11 1-2538,-2 0-2677</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3.467"/>
    </inkml:context>
    <inkml:brush xml:id="br0">
      <inkml:brushProperty name="width" value="0.05" units="cm"/>
      <inkml:brushProperty name="height" value="0.05" units="cm"/>
      <inkml:brushProperty name="color" value="#008C3A"/>
    </inkml:brush>
  </inkml:definitions>
  <inkml:trace contextRef="#ctx0" brushRef="#br0">1 1 4305,'0'0'2753,"0"0"-961,0 0-104,0 0-375,0 0-9,0 0-824,0 0 48,0 0-520,0 5 224,5 6-232,16-6 112,5 6 0,16-6-112,20-5 0,-4 0-304,-6 0-2040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234"/>
    </inkml:context>
    <inkml:brush xml:id="br0">
      <inkml:brushProperty name="width" value="0.05" units="cm"/>
      <inkml:brushProperty name="height" value="0.05" units="cm"/>
      <inkml:brushProperty name="color" value="#008C3A"/>
    </inkml:brush>
  </inkml:definitions>
  <inkml:trace contextRef="#ctx0" brushRef="#br0">322 1 8146,'0'0'1913,"0"0"-224,0 0-154,0 0-330,0 0-266,0 0-261,6-1 16,-6 1-683,0 0 0,0 0 0,0 0 0,0 0 1,0 0-1,0 0 0,0 0 0,0 0 0,0 1 0,0-1 0,0 0 0,0 0 0,-1 0 1,1 0-1,0 0 0,0 0 0,0 0 0,0 0 0,0 0 0,0 0 0,0 0 1,0 1-1,0-1 0,0 0 0,0 0 0,0 0 0,0 0 0,0 0 0,0 0 1,0 0-1,0 0 0,0 0 0,0 0 0,0 1 0,0-1 0,0 0 0,1 0 0,-1 0 1,0 0-1,0 0 0,0 0 0,0 0 0,0 0 0,0 0 0,0 0 0,-61 38-126,2 2-1,1 2 0,-77 75 1,134-116 67,0 0 1,0 0-1,0 0 1,0 0-1,0-1 1,0 1-1,0 0 1,0 1-1,0-1 1,1 0-1,-1 0 1,0 0-1,1 0 1,-1 1-1,1-1 1,0 0 0,-1 3-1,2-3 28,0-1 0,0 1-1,1 0 1,-1 0 0,0-1-1,1 1 1,-1-1 0,0 1 0,1-1-1,-1 0 1,1 1 0,-1-1 0,1 0-1,-1 0 1,3 0 0,235 6-439,-151-8-1572,-42 1-1314,-12-3-2616</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617"/>
    </inkml:context>
    <inkml:brush xml:id="br0">
      <inkml:brushProperty name="width" value="0.05" units="cm"/>
      <inkml:brushProperty name="height" value="0.05" units="cm"/>
      <inkml:brushProperty name="color" value="#008C3A"/>
    </inkml:brush>
  </inkml:definitions>
  <inkml:trace contextRef="#ctx0" brushRef="#br0">1 54 4489,'0'0'4537,"0"0"-3153,0 0 209,0 0-385,0 0-352,0 0-424,0 0-8,52 0 64,-21 0-208,1 0-32,4 0-232,1-6-32,20-10-640,-10 0-1448,-10 0-6402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9.862"/>
    </inkml:context>
    <inkml:brush xml:id="br0">
      <inkml:brushProperty name="width" value="0.05" units="cm"/>
      <inkml:brushProperty name="height" value="0.05" units="cm"/>
      <inkml:brushProperty name="color" value="#008C3A"/>
    </inkml:brush>
  </inkml:definitions>
  <inkml:trace contextRef="#ctx0" brushRef="#br0">1 102 7042,'0'0'2140,"0"0"-373,0 0 21,0 0-413,0 0-313,0 0-110,6 0 2561,16 0-3424,13 0-88,-4 2-75,-1-2 0,0-2 0,0-1-1,0-1 1,43-11 0,143-63-4640,-216 78 4503,7-2-1006,-6 3-2702,-1-1-1703</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0.351"/>
    </inkml:context>
    <inkml:brush xml:id="br0">
      <inkml:brushProperty name="width" value="0.05" units="cm"/>
      <inkml:brushProperty name="height" value="0.05" units="cm"/>
      <inkml:brushProperty name="color" value="#008C3A"/>
    </inkml:brush>
  </inkml:definitions>
  <inkml:trace contextRef="#ctx0" brushRef="#br0">1 0 1880,'0'0'2938,"0"0"-993,0 0-437,0 0-245,0 0-235,0 0-293,0 0-303,0 0-96,0 3-141,0 260 2244,0-87-6997,0-158-846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095"/>
    </inkml:context>
    <inkml:brush xml:id="br0">
      <inkml:brushProperty name="width" value="0.05" units="cm"/>
      <inkml:brushProperty name="height" value="0.05" units="cm"/>
      <inkml:brushProperty name="color" value="#0000FF"/>
    </inkml:brush>
  </inkml:definitions>
  <inkml:trace contextRef="#ctx0" brushRef="#br0">1 190 1736,'0'0'2609,"0"0"-891,0 0-383,0 0-286,0 0-169,0 0-138,0 0 13,1-12 137,35-50-1228,-29 52 66,-1-1 0,1 1 0,-2-1 0,1-1 1,4-14-1,-5 4 63,-1 8 654,-2 32 249,-2 115 1607,0-130-2300,0-1 1,0 0-1,1 0 0,-1 0 0,1 0 1,0 0-1,-1 0 0,1 0 0,0-1 1,0 1-1,0 0 0,1 0 0,-1-1 1,0 1-1,1 0 0,-1-1 0,1 1 1,-1-1-1,1 0 0,0 0 0,-1 1 1,1-1-1,0 0 0,0-1 0,2 2 1,2 0-524,0 1 1,-1-2-1,1 1 1,0-1-1,0 0 1,1 0-1,6 0 1,4-1-4345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501"/>
    </inkml:context>
    <inkml:brush xml:id="br0">
      <inkml:brushProperty name="width" value="0.05" units="cm"/>
      <inkml:brushProperty name="height" value="0.05" units="cm"/>
      <inkml:brushProperty name="color" value="#008C3A"/>
    </inkml:brush>
  </inkml:definitions>
  <inkml:trace contextRef="#ctx0" brushRef="#br0">0 1 6993,'0'0'2890,"0"0"-821,0 0-70,0 0-509,0 0-556,0 0-493,4 0-177,26-1-167,63 4-23,-85-2-71,0 0-1,1 1 1,-1 0 0,0 1 0,0-1-1,0 1 1,0 1 0,14 8 0,-22-11-9,1 0 1,0 1 0,0-1-1,0 0 1,-1 0-1,1 1 1,-1-1 0,1 0-1,-1 1 1,1-1-1,-1 1 1,0-1 0,0 1-1,1-1 1,-1 1-1,0-1 1,0 1 0,-1-1-1,1 0 1,-1 3 0,-8 29-192,-3-16-1,0 0 0,-1-1 0,-19 18 0,19-21-383,0 1 0,1 0 0,1 0 0,-19 32 1,29-43 541,0-1 1,0 1 0,0-1 0,0 1 0,1-1 0,-1 1-1,1-1 1,-1 1 0,1-1 0,0 1 0,0-1 0,0 1-1,1 0 1,-1-1 0,1 1 0,-1-1 0,1 1 0,0-1-1,0 1 1,0-1 0,1 3 0,4 3 40,-1 0 0,2 0 0,-1 0 1,11 9-1,-11-11 1,1 1 0,-1 1 0,0-1 0,11 17 0,-8-3-9,-1 1-1,-1 0 1,-1 0-1,0 1 1,-2-1-1,2 28 1,-3 0 221,-6 90-1,2-136-169,1 0 0,-1-1-1,1 1 1,-1 0 0,0 0 0,-1 0 0,1-1-1,-1 1 1,1 0 0,-1-1 0,0 0 0,0 1-1,-1-1 1,1 0 0,-1 0 0,1 0-1,-1-1 1,0 1 0,0 0 0,0-1 0,-1 0-1,1 0 1,-1 0 0,1 0 0,-1-1 0,1 1-1,-1-1 1,0 0 0,0 0 0,1 0-1,-1 0 1,0-1 0,0 0 0,0 1 0,-5-2-1,8 1-36,0 0-1,0-1 0,0 1 0,0 0 0,0-1 0,1 1 0,-1-1 1,0 1-1,0-1 0,0 0 0,0 1 0,1-1 0,-1 0 0,0 0 1,0 1-1,1-1 0,-1 0 0,1 0 0,-1 0 0,1 0 0,-1 0 0,1 0 1,0 0-1,-1 0 0,1 0 0,0 0 0,-1-1 0,-5-34 102,5 29-96,-2-28 28,1-52 0,2 60-42,1 23-9,-1 0-1,1 1 1,0-1-1,1 0 1,-1 0-1,1 1 1,-1-1-1,1 1 1,0-1-1,1 1 1,-1 0-1,0 0 1,1 0-1,0 0 1,-1 0-1,1 0 1,1 1-1,-1 0 1,0-1-1,7-2 1,12-7-284,0 0 0,29-10 0,-27 13-191,71-38-4285,-57 26-2120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952"/>
    </inkml:context>
    <inkml:brush xml:id="br0">
      <inkml:brushProperty name="width" value="0.05" units="cm"/>
      <inkml:brushProperty name="height" value="0.05" units="cm"/>
      <inkml:brushProperty name="color" value="#008C3A"/>
    </inkml:brush>
  </inkml:definitions>
  <inkml:trace contextRef="#ctx0" brushRef="#br0">0 1 6769,'0'0'4049,"0"0"-2928,0 0 535,0 0 144,0 0-471,0 0-753,0 0-40,0 0-528,0 0 56,0 0-64,16 0-296,5 0-2337,-11 0-9225</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2.900"/>
    </inkml:context>
    <inkml:brush xml:id="br0">
      <inkml:brushProperty name="width" value="0.05" units="cm"/>
      <inkml:brushProperty name="height" value="0.05" units="cm"/>
      <inkml:brushProperty name="color" value="#008C3A"/>
    </inkml:brush>
  </inkml:definitions>
  <inkml:trace contextRef="#ctx0" brushRef="#br0">76 65 8898,'0'0'1862,"0"0"-386,0 0-212,0 0-272,0 0-519,0 0-129,5 4-227,43 40 172,-30-28-227,0 0 0,31 39 0,-44-49-45,-1 1 1,1 1 0,-1-1-1,0 0 1,-1 1 0,0 0-1,0 0 1,-1 0 0,0 0-1,0 1 1,-1-1-1,1 17 1,-2-23 4,0 0 1,0 1-1,0-1 0,0 1 1,0-1-1,-1 0 0,1 1 1,-1-1-1,1 0 0,-1 0 1,0 1-1,0-1 0,0 0 1,0 0-1,0 0 0,-1 0 1,1 0-1,-1 0 0,-2 2 1,1-2-18,0-1 1,0 1-1,0-1 0,-1 0 1,1 1-1,-1-1 1,1-1-1,-1 1 1,1-1-1,-1 1 1,0-1-1,-6 0 1,5 0-15,0 0 1,0 0-1,-1 0 1,1-1-1,0 0 1,0 0 0,0 0-1,0-1 1,0 1-1,0-1 1,-5-3-1,5 1 8,0-1-1,0 1 0,0-1 1,0 0-1,1-1 0,0 1 1,-7-12-1,-5-10-13,12 19-21,0 0 1,-1 0 0,0 0-1,0 1 1,-1 0-1,0 0 1,-10-9-1,15 14-43,0 0-1,0 0 1,0 0-1,0 0 1,0 0-1,1 0 1,-1 0-1,1 0 1,-1 0-1,1-1 1,0 1-1,-1 0 1,1 0-1,1-4 1,2-34-48,-1 36 120,0-1-1,0 0 1,0 1-1,0-1 1,1 1 0,0 0-1,0 0 1,0 0-1,0 0 1,1 0-1,0 1 1,-1 0 0,1-1-1,0 1 1,1 1-1,-1-1 1,0 1-1,1-1 1,7-1 0,10-4-45,0 1 0,43-8 1,-49 12 41,53-10-301,91-3 0,-64 13-4372,-72 3-1869</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3.617"/>
    </inkml:context>
    <inkml:brush xml:id="br0">
      <inkml:brushProperty name="width" value="0.05" units="cm"/>
      <inkml:brushProperty name="height" value="0.05" units="cm"/>
      <inkml:brushProperty name="color" value="#008C3A"/>
    </inkml:brush>
  </inkml:definitions>
  <inkml:trace contextRef="#ctx0" brushRef="#br0">5 75 6409,'0'0'2489,"0"0"-863,0 0-10,0 0-173,0 0-404,0 0-243,-4 0-179,19 1 354,39 0-807,1-1 0,0-4 0,63-11 0,93-28-1345,-70 29-3328,-91 13 555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4.547"/>
    </inkml:context>
    <inkml:brush xml:id="br0">
      <inkml:brushProperty name="width" value="0.05" units="cm"/>
      <inkml:brushProperty name="height" value="0.05" units="cm"/>
      <inkml:brushProperty name="color" value="#008C3A"/>
    </inkml:brush>
  </inkml:definitions>
  <inkml:trace contextRef="#ctx0" brushRef="#br0">1 262 8282,'0'0'2440,"0"0"-393,0 0-210,0 0-417,0 0-513,0 0-308,0-2-557,0 0 0,0 1-1,0-1 1,0 0 0,0 0 0,1 0 0,-1 0 0,1 0 0,-1 1 0,1-1 0,0 0 0,0 0 0,2-2 0,4-2-289,2 1 1,-1 0 0,0 0 0,1 1 0,0 0 0,0 0 0,0 1 0,1 0 0,-1 1 0,1 0 0,-1 0 0,1 1 0,11 0 0,-20 2 234,1-1 0,-1 1 0,0 0-1,0-1 1,0 1 0,1 0 0,-1 0 0,0 0 0,0-1 0,0 1 0,0 0 0,-1 0 0,1 1 0,0-1 0,0 0-1,-1 0 1,1 0 0,0 0 0,-1 1 0,1-1 0,-1 0 0,0 1 0,1-1 0,-1 0 0,0 1 0,0-1 0,0 0-1,0 3 1,2 3-23,33 213 92,-24-139 85,-10-73-161,0 0 0,0 1 1,1-1-1,0 0 0,1 0 0,-1 0 0,2-1 1,-1 1-1,8 12 0,-10-20-38,-1 0-1,1 0 1,-1 0 0,1 0-1,-1 1 1,1-1 0,-1 0 0,1 0-1,-1 0 1,1 0 0,0 0-1,-1-1 1,1 1 0,-1 0-1,1 0 1,-1 0 0,1 0-1,-1 0 1,1-1 0,-1 1-1,0 0 1,1 0 0,-1-1-1,1 1 1,-1 0 0,1-1-1,-1 1 1,0-1 0,1 1-1,-1 0 1,0-1 0,1 1 0,-1-1-1,0 1 1,0-1 0,0 1-1,1-1 1,-1 1 0,0-1-1,0 1 1,0-1 0,0 1-1,0-1 1,0 1 0,0-1-1,0 1 1,0-1 0,0 1-1,0-2 1,5-35-1210,-1 0-1,-1-51 1,1-12-1188,5-94-1059,-8 110 10279,-1 83-6114,0 1-210,0 0-109,0 0 5,0 0 4,0 0 131,0 0-199,0 0 74,0 0-28,0 0-91,71 1 243,5 1-66,0-4-1,1-3 1,88-17 0,-37-5-1919,-84 16-1380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5.312"/>
    </inkml:context>
    <inkml:brush xml:id="br0">
      <inkml:brushProperty name="width" value="0.05" units="cm"/>
      <inkml:brushProperty name="height" value="0.05" units="cm"/>
      <inkml:brushProperty name="color" value="#008C3A"/>
    </inkml:brush>
  </inkml:definitions>
  <inkml:trace contextRef="#ctx0" brushRef="#br0">0 1 4561,'0'0'2183,"0"0"-705,0 0-115,0 0-280,0 0-190,0 0-90,0 13 74,0 139 1079,0-82-3481,1-73 1485,0-1 0,0 1 1,1 0-1,-1-1 0,1 1 0,-1 0 0,1 0 0,0 0 0,3-3 0,4-8-30,8-30-76,7-14-201,-22 55 327,0-1 0,0 1 0,0-1 1,1 1-1,-1 0 0,1 0 0,0 0 0,0 0 0,0 0 1,0 1-1,6-4 0,-5 4-17,1 1 0,-1 1 0,1-1-1,-1 0 1,0 1 0,1 0 0,0 0 0,-1 1 0,6 0 0,17 1-92,-20 37 112,0-8-493,0 0 1,2-1 0,22 51 0,-18-47-490,-2-8-3535</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6.828"/>
    </inkml:context>
    <inkml:brush xml:id="br0">
      <inkml:brushProperty name="width" value="0.05" units="cm"/>
      <inkml:brushProperty name="height" value="0.05" units="cm"/>
      <inkml:brushProperty name="color" value="#008C3A"/>
    </inkml:brush>
  </inkml:definitions>
  <inkml:trace contextRef="#ctx0" brushRef="#br0">0 0 744,'0'0'3820,"0"0"-1591,0 0-631,0 0-110,0 0-246,0 0-6,0 0 5,0 0-72,0 0-77,0 0-405,0 0-191,0 0-310,0 0-37,3 0-56,188 0-79,-63 0-3123,-74 0-712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7.785"/>
    </inkml:context>
    <inkml:brush xml:id="br0">
      <inkml:brushProperty name="width" value="0.05" units="cm"/>
      <inkml:brushProperty name="height" value="0.05" units="cm"/>
      <inkml:brushProperty name="color" value="#008C3A"/>
    </inkml:brush>
  </inkml:definitions>
  <inkml:trace contextRef="#ctx0" brushRef="#br0">0 2 5353,'0'0'3404,"0"0"-1912,0 0-337,0 0-347,0 0-285,0 0-303,4 0-94,12 0-110,0-1 5,-1 1 0,0 0 0,1 2 0,-1-1 0,0 2-1,0 0 1,26 9 0,-25-5-1,-10-6-17,0 1-1,0 0 1,-1 0 0,1 1-1,-1 0 1,0 0-1,0 0 1,0 0-1,0 1 1,-1 0-1,1 0 1,3 4 0,-7-5 8,0-1 0,0 1 0,-1 0 0,0-1 0,1 1 0,-1 0 0,0-1 0,0 1 1,-1 0-1,1-1 0,0 1 0,-1 0 0,0-1 0,1 1 0,-1-1 0,0 1 1,0-1-1,-1 0 0,1 1 0,0-1 0,-1 0 0,1 0 0,-1 0 0,0 0 1,0 0-1,0 0 0,-3 2 0,-7 7-39,-1-1 0,0 0 0,-16 8 0,25-15-3,-1 0 20,1 0-1,0-1 1,1 0 0,-1 1-1,0-1 1,0-1 0,0 1-1,-1-1 1,1 1 0,-6 0 0,9-2-8,1 0-26,0 0 47,0 0-57,0 0 98,1 13-69,1 1-1,1 0 1,0-1 0,1 0-1,0 0 1,1 0-1,0 0 1,1-1 0,9 14-1,21 51-74,-24-39 110,-1 0 1,-2 2-1,-1-1 0,2 42 1,-3 161 83,-7-239-65,0 0 0,0 0 0,0 0 0,-1 0 1,1 0-1,-1 0 0,0 0 0,0 0 0,0 0 1,0-1-1,0 1 0,-1 0 0,1-1 0,-1 1 0,0-1 1,0 1-1,0-1 0,0 0 0,0 0 0,0 0 1,0 0-1,-1 0 0,1-1 0,-1 1 0,0-1 0,1 1 1,-1-1-1,-3 1 0,-5 2 82,0-2 1,-1 1-1,1-2 0,0 1 1,-1-2-1,-11 0 0,22 0-104,-1 0-1,1 0 0,-1 0 0,1-1 0,0 1 0,-1-1 0,1 1 0,0-1 1,0 1-1,-1-1 0,1 0 0,0 1 0,0-1 0,0 0 0,0 0 0,0 0 1,0 0-1,0 0 0,0 0 0,0 0 0,1 0 0,-1 0 0,0-1 0,1 1 0,-1 0 1,1 0-1,-1-1 0,1 1 0,-1 0 0,1-1 0,0-1 0,-3-49-48,3 42 20,-1-16-62,1 10-44,0 0 1,4-28 0,-3 38 81,1 1 0,-1-1 0,1 1-1,0 0 1,0 0 0,1-1 0,-1 2 0,1-1 0,0 0 0,1 0 0,6-7 0,3 0-190,0 0 0,1 1 0,0 0-1,1 2 1,0-1 0,26-11 0,-23 14-792,1 0 1,0 0-1,20-2 0,-5 2-4126</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9.322"/>
    </inkml:context>
    <inkml:brush xml:id="br0">
      <inkml:brushProperty name="width" value="0.05" units="cm"/>
      <inkml:brushProperty name="height" value="0.05" units="cm"/>
      <inkml:brushProperty name="color" value="#008C3A"/>
    </inkml:brush>
  </inkml:definitions>
  <inkml:trace contextRef="#ctx0" brushRef="#br0">53 6 5881,'0'0'1974,"0"0"-911,0 0 185,0 0-154,0 0-423,0 0-411,4 0-58,0 0-152,0 2 0,-1-1 1,1 0-1,0 1 0,0 0 0,-1 0 0,1 0 0,-1 0 0,0 1 0,1-1 0,-1 1 0,0 0 0,0 0 0,-1 0 1,1 0-1,-1 0 0,4 6 0,5 8 146,-1 0 1,13 26-1,-16-24-96,0 1 0,-1-1-1,-1 1 1,-1 0 0,-1 0 0,0 0-1,-2 0 1,-1 29 0,0-47-81,0 0 1,0 0 0,-1 0 0,1-1-1,-1 1 1,0 0 0,1 0-1,-1-1 1,0 1 0,0-1-1,0 1 1,0 0 0,0-1-1,-1 0 1,1 1 0,0-1-1,-1 0 1,1 1 0,-1-1-1,1 0 1,-1 0 0,0 0-1,1-1 1,-1 1 0,0 0-1,1-1 1,-1 1 0,0-1-1,0 1 1,0-1 0,-2 0-1,-8 2-33,-1 0 0,0-1 0,-17-1 0,20 0-67,7 0 43,1 0-1,-1 0 1,1-1 0,-1 1-1,0-1 1,1 1 0,-1-1-1,1 0 1,-1 0-1,1 0 1,0 0 0,-1-1-1,1 1 1,0-1 0,0 1-1,0-1 1,0 0 0,-3-3-1,2 1-33,0 0-1,0-1 0,0 1 0,1-1 0,0 0 0,0 0 1,0 0-1,-2-10 0,1-8-222,0-1-1,1 0 1,3-32 0,-1 33 23,5-132-2058,-5 154 2297,0 1 70,33 0-205,236 6-436,-242-6-1677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0.031"/>
    </inkml:context>
    <inkml:brush xml:id="br0">
      <inkml:brushProperty name="width" value="0.05" units="cm"/>
      <inkml:brushProperty name="height" value="0.05" units="cm"/>
      <inkml:brushProperty name="color" value="#008C3A"/>
    </inkml:brush>
  </inkml:definitions>
  <inkml:trace contextRef="#ctx0" brushRef="#br0">1 32 8378,'0'0'2200,"0"0"-410,0 0 48,0 0-459,0 0-523,0 0-352,0 0-287,0 0-69,0 0-62,3 0-138,163 3-13,-17-1-653,172-17-1,-160-1-4246,-110 10-847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573"/>
    </inkml:context>
    <inkml:brush xml:id="br0">
      <inkml:brushProperty name="width" value="0.05" units="cm"/>
      <inkml:brushProperty name="height" value="0.05" units="cm"/>
      <inkml:brushProperty name="color" value="#0000FF"/>
    </inkml:brush>
  </inkml:definitions>
  <inkml:trace contextRef="#ctx0" brushRef="#br0">0 6 7418,'0'0'2304,"0"0"-736,0 0-127,0 0-905,0 0-104,0 0-432,0 0 168,6 0-168,20-6-152,-5 6-1792,-6 0-6546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051"/>
    </inkml:context>
    <inkml:brush xml:id="br0">
      <inkml:brushProperty name="width" value="0.05" units="cm"/>
      <inkml:brushProperty name="height" value="0.05" units="cm"/>
      <inkml:brushProperty name="color" value="#008C3A"/>
    </inkml:brush>
  </inkml:definitions>
  <inkml:trace contextRef="#ctx0" brushRef="#br0">1 402 5553,'0'0'2270,"0"0"-1140,0 0-238,0 0 191,0 0-454,0 0-246,2-22 530,1 18-912,0 1-1,0 0 1,1 0-1,0 0 1,-1 0-1,1 1 1,0 0-1,0-1 1,0 1 0,1 1-1,-1-1 1,0 1-1,1 0 1,-1 0-1,8-1 1,72-4-444,-83 6 438,1 1 0,0-1 0,0 1 0,-1-1 0,1 1 0,-1 0 0,1 0 0,-1 0 0,1 0 0,-1 0 0,1 0 0,-1 1 0,0-1 0,0 0 0,0 1 0,0-1-1,0 1 1,0-1 0,0 1 0,0-1 0,0 1 0,0 2 0,16 41 5,-16-43 6,13 55 402,14 110 0,-27-162-395,0 0 0,0 0 0,1 0 0,0 0 0,-1 0 0,2 0-1,-1 0 1,0-1 0,1 1 0,4 4 0,-7-9-32,0 0 0,0 1-1,0-1 1,0 0 0,1 0 0,-1 0 0,0 1 0,0-1 0,0 0 0,1 0 0,-1 0-1,0 0 1,0 1 0,1-1 0,-1 0 0,0 0 0,0 0 0,1 0 0,-1 0 0,0 0-1,0 0 1,1 0 0,-1 0 0,0 0 0,1 0 0,-1 0 0,0 0 0,0 0 0,1 0-1,-1 0 1,0 0 0,0 0 0,1 0 0,-1 0 0,0-1 0,0 1 0,1 0 0,-1 0-1,0 0 1,0 0 0,1-1 0,-1 1 0,6-15-303,-2-15 28,-4-326-2212,-12 296 2465,9 48 223,0 0-1,0 0 1,1 0 0,0-14-1,2 22 406,1 1 539,10 0-974,81-9 329,44-9-192,121-46-438,-150 33-3382,-63 18-2141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990"/>
    </inkml:context>
    <inkml:brush xml:id="br0">
      <inkml:brushProperty name="width" value="0.05" units="cm"/>
      <inkml:brushProperty name="height" value="0.05" units="cm"/>
      <inkml:brushProperty name="color" value="#008C3A"/>
    </inkml:brush>
  </inkml:definitions>
  <inkml:trace contextRef="#ctx0" brushRef="#br0">0 0 1384,'0'0'4581,"0"0"-2690,0 0-990,0 0-237,0 0-378,0 0 85,0 14 127,0 356 1345,0-369-1813,0-1 69,0 0-51,0 0 40,0 0-33,0-4-125,3-35-505,2 1 0,1 0-1,1 0 1,15-40 0,-21 72 339,1 1 0,0-1 0,0 1 0,0 0 0,1 0 0,0 0 0,0 0 0,0 0 0,0 0 0,1 1 0,0-1 0,0 1 0,0 0 0,0 1 0,1-1 0,0 1 0,-1-1 0,1 1 0,8-3 0,-7 4 421,0 0 0,1 0 0,-1 1-1,0 0 1,0 0 0,12 0 0,-17 1-69,-1 0 0,1 0 0,0 0 0,0 0 1,0 0-1,0 0 0,0 0 0,0 0 0,0 1 1,0-1-1,0 0 0,-1 0 0,1 1 0,0-1 1,0 1-1,0-1 0,0 0 0,-1 1 0,1 0 1,0-1-1,-1 1 0,1-1 0,0 1 0,-1 0 1,1 0-1,-1-1 0,1 1 0,-1 0 0,1 0 1,-1 0-1,1-1 0,-1 1 0,0 0 0,0 0 0,1 0 1,-1 0-1,0 0 0,0 0 0,0 0 0,0 0 1,0 0-1,0-1 0,0 1 0,0 0 0,-1 1 1,3 14 112,4 31 295,-5-34-573,0 1 1,1-1 0,1 1 0,0-1-1,0 0 1,2 0 0,-1 0 0,2-1-1,-1 1 1,2-1 0,0-1-1,12 17 1,2-6-2739</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463"/>
    </inkml:context>
    <inkml:brush xml:id="br0">
      <inkml:brushProperty name="width" value="0.05" units="cm"/>
      <inkml:brushProperty name="height" value="0.05" units="cm"/>
      <inkml:brushProperty name="color" value="#008C3A"/>
    </inkml:brush>
  </inkml:definitions>
  <inkml:trace contextRef="#ctx0" brushRef="#br0">0 0 6585,'0'0'1878,"0"0"-224,0 0-141,0 0-160,0 0-469,0 0-56,0 0-172,0 0 2,0 0-296,0 0-113,13 0-103,229 5 490,3 1-3051,-190-5-181,-15 3-1657</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988"/>
    </inkml:context>
    <inkml:brush xml:id="br0">
      <inkml:brushProperty name="width" value="0.05" units="cm"/>
      <inkml:brushProperty name="height" value="0.05" units="cm"/>
      <inkml:brushProperty name="color" value="#008C3A"/>
    </inkml:brush>
  </inkml:definitions>
  <inkml:trace contextRef="#ctx0" brushRef="#br0">1 1 4185,'0'0'2204,"0"0"-487,0 0-302,0 0-27,0 0-377,0 0-230,0 0-84,0 0-239,0 0-108,0 0-230,2 0 58,349 0 1153,-115 0-5688,-220 0 1609</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4.638"/>
    </inkml:context>
    <inkml:brush xml:id="br0">
      <inkml:brushProperty name="width" value="0.05" units="cm"/>
      <inkml:brushProperty name="height" value="0.05" units="cm"/>
      <inkml:brushProperty name="color" value="#008C3A"/>
    </inkml:brush>
  </inkml:definitions>
  <inkml:trace contextRef="#ctx0" brushRef="#br0">0 1 6689,'0'0'1823,"0"0"-233,0 0-360,0 0-314,0 0-295,0 0-100,0 0-51,0 0-268,0 0 11,0 0-137,0 0 31,0 0-7,1 12-62,1-5-13,0-1 0,1 0 0,-1 0 0,1 0 0,1 0 0,-1-1-1,1 1 1,0-1 0,9 10 0,47 44 140,262 211 129,-234-198-287,-86-70 14,0 0-1,0 1 1,0-1-1,0 1 1,-1 0-1,1-1 1,-1 1-1,0 0 1,1 0-1,-1 0 0,-1-1 1,1 1-1,0 0 1,-1 1-1,1-1 1,-1 0-1,0 0 1,0 0-1,0 0 1,-1 0-1,1 0 1,-1 0-1,0 0 1,1 0-1,-1 0 1,-3 5-1,-3 9-2,0 0 0,-2-1 0,-12 19-1,-17 21-820,-56 66 1,-1-15-3954,46-56-1729</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331"/>
    </inkml:context>
    <inkml:brush xml:id="br0">
      <inkml:brushProperty name="width" value="0.05" units="cm"/>
      <inkml:brushProperty name="height" value="0.05" units="cm"/>
      <inkml:brushProperty name="color" value="#008C3A"/>
    </inkml:brush>
  </inkml:definitions>
  <inkml:trace contextRef="#ctx0" brushRef="#br0">254 1 7154,'0'0'2232,"0"0"-625,0 0-325,0 0-484,0 0-339,0 0-207,-13 4-70,-7 4-147,1 1 1,0 0 0,0 2 0,-32 23-1,9 3-57,-20 16-17,62-52 31,-1-1-1,0 0 1,1 1 0,-1-1 0,1 1-1,-1-1 1,1 0 0,-1 1-1,1-1 1,-1 1 0,1-1-1,0 1 1,-1-1 0,1 1-1,0 0 1,-1-1 0,1 1 0,0-1-1,0 1 1,0 0 0,-1-1-1,1 1 1,0 0 0,0-1-1,0 1 1,0 0 0,0-1 0,0 1-1,0 0 1,0-1 0,1 1-1,-1 0 1,0-1 0,0 1-1,0-1 1,1 1 0,-1 0 0,0-1-1,1 2 1,0-1-16,0 0 0,1 0 1,-1 1-1,0-1 0,0 0 1,1 0-1,-1 0 0,1 0 0,-1 0 1,1-1-1,-1 1 0,1 0 1,2 0-1,37 5-8,0-1 1,0-2 0,69-5-1,-31 1-306,-69 1-697,-1 0-1,1-1 1,0 0 0,16-4 0,-7-4-6544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778"/>
    </inkml:context>
    <inkml:brush xml:id="br0">
      <inkml:brushProperty name="width" value="0.05" units="cm"/>
      <inkml:brushProperty name="height" value="0.05" units="cm"/>
      <inkml:brushProperty name="color" value="#008C3A"/>
    </inkml:brush>
  </inkml:definitions>
  <inkml:trace contextRef="#ctx0" brushRef="#br0">0 65 4945,'0'0'2713,"0"0"-1033,0 0-488,0 0 25,0 0-649,0 0-184,0 0-160,0-5 24,0 5 64,5 0-192,22 0 424,4 0-320,5 0 32,11 0-184,6 0-64,35-22-8,-14 6-1216,-7-5-3033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6.758"/>
    </inkml:context>
    <inkml:brush xml:id="br0">
      <inkml:brushProperty name="width" value="0.05" units="cm"/>
      <inkml:brushProperty name="height" value="0.05" units="cm"/>
      <inkml:brushProperty name="color" value="#008C3A"/>
    </inkml:brush>
  </inkml:definitions>
  <inkml:trace contextRef="#ctx0" brushRef="#br0">1 621 4545,'0'0'4621,"0"0"-2977,0 0-687,0 0-61,0 0-241,0 0-99,33-26-192,105-85-91,-127 102-260,0-1 0,0 0-1,-1 0 1,-1-1 0,0 0-1,0-1 1,7-13 0,-2 2 17,13-16-22,-3-2 0,-1-1 0,32-80 0,-50 98 5,3-13-80,-5 33 254,-2 22 300,-3 25-343,-11 66 0,6-65 93,-2 68 0,9 110 75,0-221-312,0 1 0,0-1 0,0 1-1,0-1 1,0 1 0,0-1 0,1 0 0,-1 1 0,0-1 0,1 1 0,-1-1 0,1 0 0,0 1-1,-1-1 1,1 0 0,0 0 0,0 0 0,0 0 0,0 1 0,0-1 0,0 0 0,0 0 0,0-1 0,0 1-1,0 0 1,1 0 0,-1-1 0,0 1 0,0 0 0,3 0 0,-3-1-3,1 0-1,0 0 1,-1 0 0,1 0-1,0 0 1,-1-1 0,1 1-1,0 0 1,-1-1 0,1 1 0,-1-1-1,1 0 1,0 1 0,-1-1-1,0 0 1,1 0 0,-1 0-1,1 0 1,-1 0 0,0 0 0,0-1-1,0 1 1,0 0 0,0-1-1,0 1 1,2-3 0,8-17-154,0 0-1,-2-1 1,0 0 0,6-24 0,21-103-675,-25 98 440,-1 8 168,2-2-48,-3-1 1,-1 1 0,1-59-1,-9 104 436,0 0 39,0 15 9,-15 373 1633,14-275-2448,23-111-4778,3-2-3376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8.653"/>
    </inkml:context>
    <inkml:brush xml:id="br0">
      <inkml:brushProperty name="width" value="0.05" units="cm"/>
      <inkml:brushProperty name="height" value="0.05" units="cm"/>
      <inkml:brushProperty name="color" value="#008C3A"/>
    </inkml:brush>
  </inkml:definitions>
  <inkml:trace contextRef="#ctx0" brushRef="#br0">354 0 7074,'0'0'2319,"0"0"-878,0 0-171,0 0-234,0 0-385,0 0-103,-12 2-101,-13 3-318,1 2 0,-1 0 0,1 2 1,0 0-1,1 2 0,-23 14 0,16-6-142,1 1 1,1 1-1,-31 29 0,59-49 4,0-1-1,-1 1 0,1-1 0,-1 1 0,1-1 0,0 1 1,-1-1-1,1 1 0,0 0 0,0-1 0,-1 1 0,1-1 1,0 1-1,0 0 0,0-1 0,0 1 0,0 0 1,0-1-1,0 1 0,0-1 0,0 1 0,0 0 0,0-1 1,0 1-1,0 0 0,1-1 0,-1 1 0,0-1 1,0 1-1,1 0 0,-1-1 0,0 1 0,1-1 0,-1 1 1,0-1-1,1 1 0,-1-1 0,1 0 0,-1 1 0,1-1 1,-1 1-1,1-1 0,-1 0 0,1 1 0,1-1 1,27 13 8,-28-12-27,30 6-170,1-1 1,0-1-1,0-2 0,0-1 0,36-3 0,-49 1-478,66 0-4981,-56 0-1982</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9.105"/>
    </inkml:context>
    <inkml:brush xml:id="br0">
      <inkml:brushProperty name="width" value="0.05" units="cm"/>
      <inkml:brushProperty name="height" value="0.05" units="cm"/>
      <inkml:brushProperty name="color" value="#008C3A"/>
    </inkml:brush>
  </inkml:definitions>
  <inkml:trace contextRef="#ctx0" brushRef="#br0">1 156 6481,'0'0'3001,"0"0"-1513,0 0-103,0 0-9,0 0-600,0 0-48,0 0-448,26-6-32,-5 6-176,5-5 0,5 0-64,16-6-8,5 0 0,6 0-224,31-26-664,-16 5-1304,-6-5-2961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634"/>
    </inkml:context>
    <inkml:brush xml:id="br0">
      <inkml:brushProperty name="width" value="0.05" units="cm"/>
      <inkml:brushProperty name="height" value="0.05" units="cm"/>
      <inkml:brushProperty name="color" value="#0000FF"/>
    </inkml:brush>
  </inkml:definitions>
  <inkml:trace contextRef="#ctx0" brushRef="#br0">84 0 6185,'0'0'2073,"0"0"-545,0 0-360,0 0-391,0 0-377,0 0-40,0 0-360,-36 118 0,15-97-1337,-5-5-4832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229"/>
    </inkml:context>
    <inkml:brush xml:id="br0">
      <inkml:brushProperty name="width" value="0.05" units="cm"/>
      <inkml:brushProperty name="height" value="0.05" units="cm"/>
      <inkml:brushProperty name="color" value="#0000FF"/>
    </inkml:brush>
  </inkml:definitions>
  <inkml:trace contextRef="#ctx0" brushRef="#br0">1 27 3305,'0'0'2768,"0"0"-863,0 0 135,0 0-776,0 0-335,0 0-265,0 0 64,0 0-408,0 0 0,0 0-168,5 0-144,16 0 136,0 0-64,10 0-80,16 0-632,-10-10-800,-1-6-2713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267"/>
    </inkml:context>
    <inkml:brush xml:id="br0">
      <inkml:brushProperty name="width" value="0.05" units="cm"/>
      <inkml:brushProperty name="height" value="0.05" units="cm"/>
      <inkml:brushProperty name="color" value="#008C3A"/>
    </inkml:brush>
  </inkml:definitions>
  <inkml:trace contextRef="#ctx0" brushRef="#br0">439 0 6481,'0'0'1379,"0"0"74,0 0-145,0 0-284,0 0-444,0 0-164,-9 8 1415,-287 384-870,178-215-6529,102-155-480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769"/>
    </inkml:context>
    <inkml:brush xml:id="br0">
      <inkml:brushProperty name="width" value="0.05" units="cm"/>
      <inkml:brushProperty name="height" value="0.05" units="cm"/>
      <inkml:brushProperty name="color" value="#008C3A"/>
    </inkml:brush>
  </inkml:definitions>
  <inkml:trace contextRef="#ctx0" brushRef="#br0">1 1 6905,'0'0'1817,"0"0"-93,0 0-290,0 0-274,0 0-298,0 0-388,0 3-158,0 4-248,1-1 0,0 1 0,0 0 0,1-1-1,0 0 1,0 1 0,1-1 0,-1 0 0,5 7-1,39 57 582,-13-22-549,-15-17-114,3-1-1,0-2 1,33 35-1,-41-49-711,1-2 1,1 0-1,-1 0 1,28 15-1,-10-10-3025</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1.313"/>
    </inkml:context>
    <inkml:brush xml:id="br0">
      <inkml:brushProperty name="width" value="0.05" units="cm"/>
      <inkml:brushProperty name="height" value="0.05" units="cm"/>
      <inkml:brushProperty name="color" value="#008C3A"/>
    </inkml:brush>
  </inkml:definitions>
  <inkml:trace contextRef="#ctx0" brushRef="#br0">0 12 3385,'0'0'4471,"0"0"-2404,0 0-486,0 0-50,0 0-186,0 0-203,0 0-406,0 0-53,0 0-226,0 0-38,0 0-248,11 5 8,14-1-207,0-1 1,0-2 0,51-2 0,-18-1-161,7 3-282,-13 0-1331,89-10 1,-70-5-2125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4.671"/>
    </inkml:context>
    <inkml:brush xml:id="br0">
      <inkml:brushProperty name="width" value="0.05" units="cm"/>
      <inkml:brushProperty name="height" value="0.05" units="cm"/>
      <inkml:brushProperty name="color" value="#008C3A"/>
    </inkml:brush>
  </inkml:definitions>
  <inkml:trace contextRef="#ctx0" brushRef="#br0">1 11 5169,'0'0'1818,"0"0"-589,0 0 214,0 0 191,0 0-503,0 0-65,0 0-85,0 0-2,0 0-232,0 0-259,0 0-69,22 0 354,231 0-2648,-249 0 1360,18-1-1144,-11-4-3570,-10 1-505</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5.159"/>
    </inkml:context>
    <inkml:brush xml:id="br0">
      <inkml:brushProperty name="width" value="0.05" units="cm"/>
      <inkml:brushProperty name="height" value="0.05" units="cm"/>
      <inkml:brushProperty name="color" value="#008C3A"/>
    </inkml:brush>
  </inkml:definitions>
  <inkml:trace contextRef="#ctx0" brushRef="#br0">0 0 184,'0'0'2995,"0"0"-1213,0 0-538,0 0 18,0 0-169,0 0-26,3 0-565,1 0 1,-1 0-1,0 1 0,0-1 0,0 1 0,0-1 0,1 1 0,-1 0 0,5 3 0,-4 8-442,1 1-1,-2 0 0,1 0 0,1 26 0,6 21-269,14 43-2871,-14-59-858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7.714"/>
    </inkml:context>
    <inkml:brush xml:id="br0">
      <inkml:brushProperty name="width" value="0.05" units="cm"/>
      <inkml:brushProperty name="height" value="0.05" units="cm"/>
      <inkml:brushProperty name="color" value="#008C3A"/>
    </inkml:brush>
  </inkml:definitions>
  <inkml:trace contextRef="#ctx0" brushRef="#br0">50 0 6913,'0'0'2713,"0"0"-795,0 0-295,0 0-148,0 0-594,0 0-357,0 0-204,0 0-183,0 0 15,0 0-84,17 0-150,-10 2 84,-1-1-1,1 1 0,-1 0 1,0 1-1,1 0 1,-1 0-1,0 0 0,-1 1 1,1-1-1,-1 2 0,1-1 1,7 9-1,21 13-33,-17-15 14,-6-4 18,0 0 0,0 0-1,0 1 1,-1 1 0,0 0 0,12 14 0,-21-20-50,1-1 1,-1 1-1,0 0 0,0 0 1,0 0-1,0-1 1,0 1-1,-1 0 1,1 0-1,-1 0 0,0 0 1,0 0-1,0 0 1,0 0-1,0 0 0,-1 0 1,1 0-1,-1 0 1,-1 4-1,0-2 0,0 0 0,0 0-1,0 0 1,-1-1 0,0 1 0,0 0 0,0-1 0,0 0-1,-6 5 1,-10 8-363,-2-1 1,0-2-1,-43 23 0,62-36 405,0 0 1,0 0-1,0 0 0,0 0 0,0-1 0,0 1 1,0-1-1,0 0 0,0 1 0,0-1 0,0 0 1,-4-1-1,5 1-15,1 0 70,0 0-47,0 0 48,0 0-56,0 0 31,0 0-22,0 0 6,2 1-8,0-1 1,1 0 0,-1 1-1,0-1 1,1 1 0,-1 0-1,0-1 1,0 1 0,0 0-1,0 0 1,4 3 0,-2 0 3,0-1 0,0 1 0,0 0 1,-1 0-1,1 0 0,-1 0 1,0 1-1,-1-1 0,1 1 1,-1 0-1,3 9 0,15 60 114,-17-62-87,8 62 383,-2-1 0,-3 146-1,-6-218-404,-1 2 2,1 0 0,-1-1 0,1 1 0,-1-1 0,0 1 0,0-1 0,-1 1 0,1-1 0,0 0 0,-1 1 0,1-1 0,-1 0 0,0 0 0,0 0 0,1 0 0,-1 0 0,-1-1 0,1 1 0,0-1 0,0 1 0,-1-1 0,1 0 0,0 0 0,-1 0 0,1 0 0,-1 0 0,0-1 0,-2 1 0,-7 3-141,-1-2-1,0 1 0,0-2 0,-19 1 1,29-2 102,0 0 0,0-1 0,0 1 1,-1-1-1,1 1 0,0-1 0,0 0 1,0 0-1,0 0 0,0 0 0,1-1 1,-1 1-1,0-1 0,1 0 0,-1 0 0,1 0 1,-1 0-1,1 0 0,-4-5 0,2 2-9,1-1 0,0 0-1,0 0 1,0 0 0,1 0-1,-1-1 1,1 1 0,1-1 0,-2-6-1,1-15-64,0 1-1,1-1 1,5-42-1,-3 66 104,0 0-1,0 0 0,0 1 0,0-1 0,1 0 1,-1 0-1,1 1 0,0-1 0,0 1 0,1 0 0,-1-1 1,1 1-1,-1 0 0,1 0 0,0 1 0,0-1 0,0 1 1,0-1-1,1 1 0,6-3 0,8-4 22,1 0 0,39-10-1,-24 8 15,7-3-39,-28 11-120,-1-1 0,0 0-1,0-1 1,0-1 0,0 0-1,-1 0 1,14-11 0,-13 6-3197</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8.198"/>
    </inkml:context>
    <inkml:brush xml:id="br0">
      <inkml:brushProperty name="width" value="0.05" units="cm"/>
      <inkml:brushProperty name="height" value="0.05" units="cm"/>
      <inkml:brushProperty name="color" value="#008C3A"/>
    </inkml:brush>
  </inkml:definitions>
  <inkml:trace contextRef="#ctx0" brushRef="#br0">1 0 2841,'0'0'6953,"0"0"-5249,0 0 345,0 0-121,0 0-495,0 0-833,0 0-48,0 0-544,0 0 136,0 0-144,0 0-272,5 0-1248,5 0-3402</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183"/>
    </inkml:context>
    <inkml:brush xml:id="br0">
      <inkml:brushProperty name="width" value="0.05" units="cm"/>
      <inkml:brushProperty name="height" value="0.05" units="cm"/>
      <inkml:brushProperty name="color" value="#008C3A"/>
    </inkml:brush>
  </inkml:definitions>
  <inkml:trace contextRef="#ctx0" brushRef="#br0">27 86 8026,'0'0'2166,"0"0"-494,0 0-291,0 0-312,0 0-544,0 0-127,3 0-193,0 0-194,-1 0-1,0 1 1,1-1 0,-1 0-1,0 1 1,1-1 0,-1 1-1,0 0 1,1 0 0,-1 0-1,0 0 1,0 0 0,0 0-1,0 1 1,0-1 0,0 1-1,-1-1 1,1 1 0,0 0-1,-1-1 1,1 1 0,-1 0-1,0 0 1,1 0 0,-1 0-1,0 1 1,1 3 0,8 13 115,-1 0 0,-1 1 0,-1 1 0,-1-1 0,-1 1 0,0 0 0,-2 0 0,0 1 0,-1 39 0,-3-60-133,1 0 0,-1 0 0,1 1 0,-1-1 0,0 0 1,1 0-1,-1 0 0,0 0 0,0 0 0,0 0 0,0 0 0,0 0 0,0 0 0,0 0 0,0-1 1,0 1-1,0 0 0,-1-1 0,1 1 0,0-1 0,0 1 0,-1-1 0,1 0 0,0 1 0,0-1 0,-1 0 1,1 0-1,0 0 0,-1 0 0,-1 0 0,-54 1-626,44-2 564,11 1 55,1-1 1,-1 0 0,0 1-1,1-1 1,-1 0 0,1 0-1,-1 0 1,1 0 0,-1 0-1,1-1 1,0 1 0,-1 0-1,1-1 1,0 1 0,0-1-1,0 1 1,0-1 0,0 1-1,1-1 1,-1 0 0,0 1-1,1-1 1,-1 0 0,1 0-1,0 1 1,-1-3 0,-6-49-469,7-178 204,2 230 274,0-1-1,0 1 1,0 0 0,0 0 0,0 0 0,0 0 0,0 0 0,1 0 0,-1 0 0,0 1 0,1-1 0,-1 1 0,1 0 0,3 0 0,14-5-33,11-6-90,0 0-1,1 2 1,46-7-1,0 11-5359,-56 5-182</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880"/>
    </inkml:context>
    <inkml:brush xml:id="br0">
      <inkml:brushProperty name="width" value="0.05" units="cm"/>
      <inkml:brushProperty name="height" value="0.05" units="cm"/>
      <inkml:brushProperty name="color" value="#008C3A"/>
    </inkml:brush>
  </inkml:definitions>
  <inkml:trace contextRef="#ctx0" brushRef="#br0">0 91 4793,'0'0'2603,"0"0"-849,0 0-462,0 0-289,0 0-575,14 0-105,29 1-11,-1-2 0,1-2 0,-1-1 0,77-20 0,74-19-226,-64 27-5524,-101 15-878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014"/>
    </inkml:context>
    <inkml:brush xml:id="br0">
      <inkml:brushProperty name="width" value="0.05" units="cm"/>
      <inkml:brushProperty name="height" value="0.05" units="cm"/>
      <inkml:brushProperty name="color" value="#008C3A"/>
    </inkml:brush>
  </inkml:definitions>
  <inkml:trace contextRef="#ctx0" brushRef="#br0">1 353 7762,'0'0'3567,"0"0"-1688,0 0-397,0 0-191,0 0-500,0 0-390,0-5-201,0 0-188,0 1-3,0-1 0,0 1 0,0-1 0,1 1 0,-1-1 0,1 1 0,3-8 0,-3 10-28,-1 1-1,1-1 1,1 1-1,-1 0 1,0-1-1,0 1 1,0 0-1,1 0 1,-1-1-1,1 1 1,-1 0-1,1 0 1,-1 1-1,1-1 1,-1 0-1,1 0 0,0 1 1,0-1-1,-1 1 1,1 0-1,0-1 1,0 1-1,-1 0 1,1 0-1,0 0 1,2 0-1,-2 0-5,1 0-1,-1 0 0,1 0 0,-1 0 1,1 0-1,-1 1 0,1-1 1,-1 1-1,0 0 0,1-1 1,-1 1-1,0 0 0,1 0 1,-1 1-1,0-1 0,0 0 0,0 1 1,3 2-1,-2 0 23,-1 1-1,1 0 1,0 0 0,-1 0-1,0 0 1,-1 0 0,3 10 0,15 62-16,-13-48 17,1 0 0,1 0 0,2 0 0,24 49 1,-32-74-48,1-1 1,-1 0-1,0 0 1,1-1 0,0 1-1,0 0 1,-1-1 0,2 0-1,4 4 1,-7-6 0,-1 1 1,1-1 0,0 0 0,0 1-1,-1-1 1,1 0 0,0 1-1,0-1 1,0 0 0,-1 0-1,1 0 1,0 0 0,0 0 0,0 0-1,0 0 1,-1 0 0,1 0-1,0 0 1,0 0 0,0-1 0,-1 1-1,1 0 1,0 0 0,0-1-1,-1 1 1,1-1 0,0 1-1,-1-1 1,1 1 0,0-1 0,-1 1-1,1-1 1,-1 1 0,1-1-1,-1 0 1,1 1 0,-1-1-1,1 0 1,-1 1 0,1-1 0,-1 0-1,0 0 1,0 0 0,1 1-1,-1-1 1,0 0 0,0 0-1,0 0 1,0 0 0,5-35-385,-2 1 0,-1-1 0,-5-51 0,1 11-869,3 18 496,0 19 834,-1 0 0,-2 0 0,-13-70 0,15 108 56,0 1 1,0-1-1,0 0 1,1 1 0,-1-1-1,0 0 1,0 1-1,0-1 1,0 0-1,1 1 1,-1-1-1,0 0 1,1 1 0,-1-1-1,1 0 1,-1 1-1,0-1 1,1 1-1,-1-1 1,1 1 0,-1-1-1,1 1 1,0 0-1,-1-1 1,1 1-1,-1-1 1,1 1-1,0 0 1,-1 0 0,1-1-1,0 1 1,-1 0-1,1 0 1,0 0-1,0 0 1,-1 0 0,1 0-1,0 0 1,-1 0-1,2 0 1,42 0-200,-29 1 393,62-2 71,94-14 0,-11-17-3506,-125 21-1553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558"/>
    </inkml:context>
    <inkml:brush xml:id="br0">
      <inkml:brushProperty name="width" value="0.05" units="cm"/>
      <inkml:brushProperty name="height" value="0.05" units="cm"/>
      <inkml:brushProperty name="color" value="#0000FF"/>
    </inkml:brush>
  </inkml:definitions>
  <inkml:trace contextRef="#ctx0" brushRef="#br0">1 0 3809</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651"/>
    </inkml:context>
    <inkml:brush xml:id="br0">
      <inkml:brushProperty name="width" value="0.05" units="cm"/>
      <inkml:brushProperty name="height" value="0.05" units="cm"/>
      <inkml:brushProperty name="color" value="#008C3A"/>
    </inkml:brush>
  </inkml:definitions>
  <inkml:trace contextRef="#ctx0" brushRef="#br0">1 72 2577,'0'0'4622,"0"0"-2288,0 0-751,0 0-243,0 0-282,0 0-225,0-1-165,0 194-40,0-192-564,0-1-8,0 0 2,0 0 24,0-8-106,0 1-44,0-24-698,6-57-1,-4 77 583,0 1 0,1-1 0,0 0 1,1 1-1,0 0 0,1 0 0,0 0 0,12-17 0,-15 25 139,1 0-1,-1 0 1,0 0 0,1 0 0,-1 1 0,1-1-1,0 1 1,-1 0 0,1 0 0,0 0 0,0 0-1,0 0 1,0 1 0,0-1 0,0 1 0,0 0-1,0-1 1,0 2 0,0-1 0,0 0 0,4 1-1,7 0-57,-13-1 114,0 1 0,0-1 0,0 1 0,0 0 0,-1-1 0,1 1 0,0 0-1,-1 0 1,1-1 0,-1 1 0,1 0 0,0 0 0,-1 0 0,0 0 0,1 0 0,-1 0 0,0 0 0,1 0-1,-1 0 1,0 0 0,0 0 0,0 0 0,0 0 0,0 0 0,0 0 0,0 0 0,0 1 0,-1 42 355,1-32-232,-1 3-147,2 0 0,-1 0 0,2 0 0,0 0 0,1 0 1,0 0-1,2-1 0,-1 1 0,2-1 0,0 0 0,0-1 1,1 1-1,1-1 0,0-1 0,15 18 0,-2-8-2294</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849"/>
    </inkml:context>
    <inkml:brush xml:id="br0">
      <inkml:brushProperty name="width" value="0.05" units="cm"/>
      <inkml:brushProperty name="height" value="0.05" units="cm"/>
      <inkml:brushProperty name="color" value="#008C3A"/>
    </inkml:brush>
  </inkml:definitions>
  <inkml:trace contextRef="#ctx0" brushRef="#br0">1 0 6105,'0'0'2777,"0"0"-1169,0 0-416,0 0-39,0 0-401,0 0-464,0 0 112,0 0-272,0 0 232,26 0-80,11 0 320,15 0-472,10 6 144,17-1-272,36-5-232,-16 0-1608,-16 0-2777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3.664"/>
    </inkml:context>
    <inkml:brush xml:id="br0">
      <inkml:brushProperty name="width" value="0.05" units="cm"/>
      <inkml:brushProperty name="height" value="0.05" units="cm"/>
      <inkml:brushProperty name="color" value="#008C3A"/>
    </inkml:brush>
  </inkml:definitions>
  <inkml:trace contextRef="#ctx0" brushRef="#br0">308 2 864,'0'0'4849,"0"0"-2911,0 0-838,0 0-4,0 0-54,0 0-329,1 0-641,-1 0 0,0-1-1,1 1 1,-1 0-1,0 0 1,1 0-1,-1 0 1,0 0-1,1 0 1,-1 0-1,0 0 1,1 0-1,-1 0 1,1 0-1,-1 0 1,0 0-1,1 0 1,-1 1-1,0-1 1,1 0 0,-1 0-1,0 0 1,1 0-1,-1 1 1,0-1-1,0 0 1,1 0-1,-1 1 1,1-1-1,-2 13 30,0-1 0,-1 0 0,0 0 0,-1 0 1,0-1-1,0 1 0,-2-1 0,1 0 0,-2 0 0,1 0 0,-1 0 0,-12 14 0,-147 204-391,155-215-915,-1-1 0,-1 1 0,0-2 0,-17 15 0,8-10-4325</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303"/>
    </inkml:context>
    <inkml:brush xml:id="br0">
      <inkml:brushProperty name="width" value="0.05" units="cm"/>
      <inkml:brushProperty name="height" value="0.05" units="cm"/>
      <inkml:brushProperty name="color" value="#008C3A"/>
    </inkml:brush>
  </inkml:definitions>
  <inkml:trace contextRef="#ctx0" brushRef="#br0">1 1 4825,'0'0'1922,"0"0"-458,0 0 148,0 0-139,0 0-293,0 0-254,1 0-702,1 0 1,0 0 0,-1 0-1,1 1 1,-1-1 0,1 0-1,0 1 1,-1 0-1,1-1 1,-1 1 0,1 0-1,1 1 1,47 50-379,132 123 1752,-159-156-2098,2-2 1,29 17-1,-37-26-623,-1 0-1,2-1 1,-1 0 0,27 6-1,-11-7-8958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5.404"/>
    </inkml:context>
    <inkml:brush xml:id="br0">
      <inkml:brushProperty name="width" value="0.05" units="cm"/>
      <inkml:brushProperty name="height" value="0.05" units="cm"/>
      <inkml:brushProperty name="color" value="#008C3A"/>
    </inkml:brush>
  </inkml:definitions>
  <inkml:trace contextRef="#ctx0" brushRef="#br0">0 28 2697,'0'0'4889,"0"0"-3137,0 0-72,0 0-495,0 0-217,0 0-408,0 0 24,0 0-472,11 0 312,15 0-288,5 0 56,1 0-56,4 0-136,16 0-408,-10-11-1960,-5-5-7050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436"/>
    </inkml:context>
    <inkml:brush xml:id="br0">
      <inkml:brushProperty name="width" value="0.05" units="cm"/>
      <inkml:brushProperty name="height" value="0.05" units="cm"/>
      <inkml:brushProperty name="color" value="#008C3A"/>
    </inkml:brush>
  </inkml:definitions>
  <inkml:trace contextRef="#ctx0" brushRef="#br0">2 6 6705,'0'0'2545,"0"0"-1043,0 0-275,0 0-231,0 0-119,0 0-367,10-1-23,-1 0-431,-2 0 5,0 0 0,-1 0 0,1 1 0,0-1 0,-1 2 0,1-1 0,0 1 0,-1 0 0,1 0 0,0 0 0,-1 1 0,0 0 0,1 1-1,6 3 1,-7-2-66,0 0 0,-1 1 0,0-1-1,1 1 1,-2 1 0,1-1-1,0 1 1,-1-1 0,0 1 0,-1 1-1,1-1 1,-1 0 0,0 1-1,-1 0 1,1-1 0,-2 1 0,1 0-1,-1 0 1,1 0 0,-2 1 0,1-1-1,-1 0 1,-1 9 0,1-12-66,-1 0 1,1 1-1,-1-1 1,0 0 0,0 0-1,0 0 1,0 0-1,-1 0 1,0 0 0,1 0-1,-1 0 1,-1-1-1,1 1 1,-5 4-1,-3 3-236,-1-1-1,-23 18 0,30-25 285,3-3 10,0 1 0,0 0 1,0 0-1,0 0 0,0 0 1,0 0-1,0 0 0,0 0 1,0 0-1,0 0 0,0 0 1,1 0-1,-1 1 0,1-1 1,-1 0-1,1 0 0,-1 1 1,1-1-1,-1 0 0,1 1 1,0-1-1,0 1 0,0-1 1,0 0-1,0 1 0,0-1 1,0 0-1,1 1 0,-1-1 1,0 1-1,1 1 0,4 6 27,-1 0 0,1-1 0,1 1 0,0-1-1,0 0 1,0 0 0,9 7 0,25 33 190,-33-36-134,0 1 1,0 0-1,-1 1 1,-1-1-1,0 1 1,-1 0-1,-1 0 1,2 17-1,-2-1 106,-1-1 0,-2 1 0,-3 31 0,2-55-156,0 1 1,0-1 0,-1 0 0,1 0 0,-2 0 0,1 1 0,-1-2 0,1 1 0,-2 0 0,1-1-1,0 1 1,-1-1 0,0 0 0,-1 0 0,1-1 0,-1 1 0,0-1 0,0 0 0,0 0 0,0 0 0,-1-1-1,0 0 1,1 0 0,-1-1 0,0 1 0,0-1 0,-1 0 0,1-1 0,0 0 0,-1 0 0,1 0 0,-1-1-1,1 1 1,-1-2 0,1 1 0,-10-2 0,13 0-39,-1 0-1,1 0 1,0-1 0,0 1-1,0-1 1,0 0-1,0 1 1,0-1 0,1 0-1,-1-1 1,1 1 0,0 0-1,0-1 1,0 1-1,0-1 1,1 0 0,-3-7-1,0-3-73,-1 0-1,2 0 0,-4-25 1,7 31 61,-2-49-141,2 54 164,0 0 0,1 0 0,-1 0 1,1 0-1,0 0 0,-1 0 0,2 0 0,-1 0 0,0 0 1,0 0-1,1 0 0,0 1 0,0-1 0,-1 1 0,4-3 0,14-11-68,2 1 0,0 1 0,0 0-1,2 2 1,34-14 0,18-5-3878,-54 25-546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765"/>
    </inkml:context>
    <inkml:brush xml:id="br0">
      <inkml:brushProperty name="width" value="0.05" units="cm"/>
      <inkml:brushProperty name="height" value="0.05" units="cm"/>
      <inkml:brushProperty name="color" value="#008C3A"/>
    </inkml:brush>
  </inkml:definitions>
  <inkml:trace contextRef="#ctx0" brushRef="#br0">0 1 4033,'0'0'7369,"0"0"-5888,0 0 159,0 0-480,0 0-335,0 0-745,0 0 72,5 0-152,1 0-449,-1 0-2183,0 0-5042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8.772"/>
    </inkml:context>
    <inkml:brush xml:id="br0">
      <inkml:brushProperty name="width" value="0.05" units="cm"/>
      <inkml:brushProperty name="height" value="0.05" units="cm"/>
      <inkml:brushProperty name="color" value="#008C3A"/>
    </inkml:brush>
  </inkml:definitions>
  <inkml:trace contextRef="#ctx0" brushRef="#br0">59 43 6185,'0'0'2247,"0"0"-777,0 0-186,0 0-389,0 0-281,0 0-177,8 3 159,2 1-492,-1 0-1,0 2 0,0-1 0,0 1 1,0 0-1,-1 1 0,0 0 1,-1 0-1,1 1 0,-2 0 1,1 0-1,-1 0 0,0 1 1,0 0-1,-1 0 0,-1 1 0,1 0 1,-2-1-1,1 1 0,-1 1 1,-1-1-1,0 0 0,0 1 1,-1-1-1,0 16 0,-1 1 46,1-20-125,0 0 0,0 0 0,-1 0 0,0 0 0,-1-1 0,1 1-1,-1 0 1,-1 0 0,1 0 0,-1-1 0,-1 1 0,1-1 0,-1 1 0,0-1 0,0 0 0,-1 0 0,-6 8 0,7-11-27,-1 0 0,1 0 0,-1 0-1,0-1 1,0 1 0,-1-1 0,1 0-1,0 0 1,-1-1 0,1 1 0,-1-1-1,1 0 1,-1 0 0,0-1 0,1 1-1,-1-1 1,0 0 0,0 0 0,1-1-1,-1 1 1,0-1 0,-4-1 0,6 0-22,-1 1 1,1-1 0,0 0 0,0 0 0,0 0 0,0-1 0,1 1 0,-1-1-1,0 1 1,1-1 0,0 0 0,-1 0 0,1 0 0,1 0 0,-1 0-1,0 0 1,1-1 0,-1 1 0,1-1 0,0 1 0,0-4 0,-21-82-952,22 87 945,-4-28-475,2-1 1,2-45-1,1 31 1313,-1 43-811,1 0 0,-1 1-1,1-1 1,0 0-1,-1 1 1,1-1-1,0 1 1,0-1-1,0 1 1,0 0-1,1-1 1,-1 1-1,0 0 1,0 0-1,1 0 1,-1 0-1,1 0 1,2-2 0,38-19 14,-24 13-53,14-12 37,-27 17-30,1 0 0,0 0 0,0 0 0,0 1-1,0-1 1,1 2 0,-1-1 0,1 1 0,0 0 0,-1 0-1,1 0 1,13 0 0,26 4-4208,-30 7-1782</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9.467"/>
    </inkml:context>
    <inkml:brush xml:id="br0">
      <inkml:brushProperty name="width" value="0.05" units="cm"/>
      <inkml:brushProperty name="height" value="0.05" units="cm"/>
      <inkml:brushProperty name="color" value="#008C3A"/>
    </inkml:brush>
  </inkml:definitions>
  <inkml:trace contextRef="#ctx0" brushRef="#br0">1 70 4865,'0'0'2313,"0"0"-977,0 0 264,0 0-440,0 0-231,0 0-633,0 0 536,73 0-56,-42 0 16,16 0-88,6-11-384,4 0-88,11-5-144,-5 6-176,-6-1-184,11 6-1048,-16-1-1104,-15 6-2818</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0.411"/>
    </inkml:context>
    <inkml:brush xml:id="br0">
      <inkml:brushProperty name="width" value="0.05" units="cm"/>
      <inkml:brushProperty name="height" value="0.05" units="cm"/>
      <inkml:brushProperty name="color" value="#008C3A"/>
    </inkml:brush>
  </inkml:definitions>
  <inkml:trace contextRef="#ctx0" brushRef="#br0">1 252 5961,'0'0'1946,"0"0"-735,0 0-287,0 0-421,0 0-359,0 0-96,9-5-5,76-26-187,-77 29 131,0-1-1,0 2 1,0-1 0,1 1 0,-1 0-1,0 1 1,1 0 0,-1 0 0,0 1-1,14 3 1,-19-3 18,-1 1 0,1 0 0,-1 0 0,0 0-1,0 0 1,0 0 0,0 0 0,0 0 0,0 0 0,0 1-1,-1-1 1,1 1 0,-1 0 0,0-1 0,1 4 0,17 49 186,-16-47-150,8 36 541,10 80 0,-21-118-537,1 1 1,1-1-1,-1 0 1,1 0-1,5 11 1,-7-16-68,1 1 1,0-1 0,0 1-1,0-1 1,0 0 0,0 1-1,0-1 1,0 0 0,0 0-1,0 0 1,0 0 0,1 0 0,-1 0-1,0 0 1,1 0 0,-1 0-1,1-1 1,-1 1 0,1 0-1,-1-1 1,1 0 0,0 1-1,-1-1 1,3 0 0,-3 0-40,-1-1 1,1 1 0,0-1-1,0 1 1,-1-1-1,1 1 1,0-1 0,-1 0-1,1 1 1,0-1-1,-1 0 1,1 0 0,-1 1-1,0-1 1,1 0-1,-1 0 1,1 0 0,-1 0-1,0 0 1,0 0-1,0 1 1,1-1 0,-1 0-1,0 0 1,0 0-1,-1-1 1,4-37-225,-2 28-116,1-273-7280,-3 148 10891,1 135-2275,0 1-1,0 0-133,0 0-17,0 0-61,0 0-118,0 0 57,0 0-198,0 0-19,6 0 175,236-6 970,-194 2-2399,0-2-1,91-25 0,-100 20-3863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893"/>
    </inkml:context>
    <inkml:brush xml:id="br0">
      <inkml:brushProperty name="width" value="0.05" units="cm"/>
      <inkml:brushProperty name="height" value="0.05" units="cm"/>
      <inkml:brushProperty name="color" value="#0000FF"/>
    </inkml:brush>
  </inkml:definitions>
  <inkml:trace contextRef="#ctx0" brushRef="#br0">1 0 3809,'16'134'2680,"-16"-134"-1079,0 0-265,0 0-864,5 0-56,5 0-368,1 0 112,10 0-160,15 0-440,-5 0-1136,1-5-3625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084"/>
    </inkml:context>
    <inkml:brush xml:id="br0">
      <inkml:brushProperty name="width" value="0.05" units="cm"/>
      <inkml:brushProperty name="height" value="0.05" units="cm"/>
      <inkml:brushProperty name="color" value="#008C3A"/>
    </inkml:brush>
  </inkml:definitions>
  <inkml:trace contextRef="#ctx0" brushRef="#br0">1 32 3777,'0'0'1951,"0"0"-619,0 0-238,0 0 129,0 0-227,0 0-295,0 14-183,0-1-496,0 14 303,0 0 0,2 0 0,7 36-1,-7-50-247,0 1-1,-1-1 0,-1 22 0,0-20-54,0-14-63,0-1 55,0 0-67,1-1 16,0 0 0,-1 0 0,1-1 0,0 1 0,-1 0 0,1-1 0,-1 1-1,1 0 1,-1-1 0,0 1 0,1-1 0,-1 1 0,0 0 0,0-1 0,0 1 0,0-1 0,0 1 0,0-1 0,-1-1 0,1-7-159,1-12-535,2 0 1,0 0-1,1 0 1,2 0-1,0 1 1,1 0-1,15-32 1,-19 49 299,1-1 1,-1 1-1,1 0 1,0 0-1,0 0 1,1 1-1,-1-1 1,1 1-1,-1 0 1,8-3-1,3 0-1212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423"/>
    </inkml:context>
    <inkml:brush xml:id="br0">
      <inkml:brushProperty name="width" value="0.05" units="cm"/>
      <inkml:brushProperty name="height" value="0.05" units="cm"/>
      <inkml:brushProperty name="color" value="#008C3A"/>
    </inkml:brush>
  </inkml:definitions>
  <inkml:trace contextRef="#ctx0" brushRef="#br0">0 39 232</inkml:trace>
  <inkml:trace contextRef="#ctx0" brushRef="#br0" timeOffset="1">0 39 232,'154'-31'381,"-97"24"1040,-44 8-58,-12-1-546,-1 0 109,0 0-157,0 0-154,0 0-228,0 0 70,11 140 3894,-10-129-4283,1 0 1,-1 0 0,2 0 0,0 0 0,0-1-1,6 14 1,-7-21-97,-1 0 1,1-1-1,0 1 0,0 0 0,0-1 0,0 1 1,0-1-1,1 1 0,-1-1 0,1 0 0,-1 0 1,1 0-1,0-1 0,0 1 0,0-1 0,0 1 1,0-1-1,0 0 0,0 0 0,0 0 0,0-1 1,1 1-1,-1-1 0,6 0 0,27 0-2168,-4 0-2728</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204"/>
    </inkml:context>
    <inkml:brush xml:id="br0">
      <inkml:brushProperty name="width" value="0.05" units="cm"/>
      <inkml:brushProperty name="height" value="0.05" units="cm"/>
      <inkml:brushProperty name="color" value="#E71224"/>
    </inkml:brush>
  </inkml:definitions>
  <inkml:trace contextRef="#ctx0" brushRef="#br0">742 2383 7050,'0'0'1723,"0"0"-195,0 0-289,0 0-294,0 0-11,-11-10-258,-11-10 379,2-1 1,-27-35-1,29 36-976,0 0 0,-1 2 0,-2 0-1,1 1 1,-2 1 0,-29-17 0,7 4-127,21 15-23,-1 2-1,-46-19 0,-7-3-544,68 29 561,0-1 1,-1-1-1,2 1 0,-1-1 0,1-1 0,0 0 0,1 0 1,0 0-1,0-1 0,1 0 0,0-1 0,0 1 1,1-1-1,0 0 0,1 0 0,0-1 0,-3-14 0,-9-13-15,13 32 53,0-1 0,0 1 0,1-1-1,-1 0 1,1 1 0,1-1 0,0 0-1,-1-14 1,2-220-1069,5 135 1108,-5 100-34,1-1 0,0 0 0,0 0 0,1 0 0,-1 1 0,5-9-1,-3 7-22,-1 0 0,1 0 0,-1 0 0,-1 0-1,0 0 1,1-13 0,-3 12 48,0 0 0,0 1 0,-1-1 0,0 1 0,0 0 1,-1 0-1,-8-16 0,-8-27-53,14 25 35,1 0 0,1 0-1,1 0 1,2-29 0,-2-26-6,-38-308-72,39 388 80,-1-24-93,0 0 1,1 0-1,1-1 1,6-39-1,-4 61 31,0 0 1,0 0-1,0 0 1,0 0 0,1 1-1,-1-1 1,1 1-1,0 0 1,0-1-1,0 1 1,7-5-1,47-31-583,-42 29 470,42-28-146,2 3 1,1 2-1,112-43 1,-146 70 306,0 0 0,1 2-1,-1 1 1,41 0 0,7-1 2,142-1-46,-151 6 140,1-2-1,93-15 0,-116 11-50,1 1 0,86 6-1,-43 0 490,-83-2-518,1 1 0,-1 0 0,0 0 0,0 0-1,1 1 1,-1-1 0,0 1 0,0 0-1,-1 0 1,1 1 0,0-1 0,-1 1 0,1-1-1,-1 1 1,0 0 0,0 1 0,3 3-1,1 1 23,-1 1-1,0 0 0,0 0 1,-1 0-1,8 19 0,8 42 54,-15-48-43,1 0 1,0 0-1,16 30 0,5 3 27,-2 0 0,-3 2-1,31 117 1,15 43-9,-61-194-37,-2-5-1,1-1-1,1 0 1,0-1-1,1 0 1,0 0-1,2 0 1,-1-2 0,2 1-1,23 22 1,-13-15 21,-2 1 0,0 0 0,-2 2 1,27 44-1,13 52 309,-41-82-292,39 67 0,-31-70-39,-15-23-2,-2-1-1,1 1 1,-2 1 0,0-1 0,0 1-1,-1 1 1,4 16 0,4 33 47,14 48-78,-24-93 69,-1 0 1,0 0-1,-1 0 1,-1 1-1,-3 32 1,1-7 567,1-39-590,-1-1 0,0 1 0,0 0-1,0 0 1,-1-1 0,0 1 0,0-1 0,0 0-1,-1 1 1,0-1 0,-3 5 0,-46 54 83,18-23 40,22-27-120,0-1 0,-1-1-1,0 0 1,-18 12 0,4-2 131,7-7-114,-1 0 0,0 0 0,0-2-1,-2-1 1,1-1 0,-1 0-1,-31 8 1,40-17-1,0 0 1,0 0-1,-1-2 1,-19-1-1,23 0-51,-1 1-1,1 0 1,0 0-1,0 1 0,0 1 1,0 0-1,1 0 1,-14 5-1,-170 67-32,176-70-23,-1 0 1,0-2 0,0 0-1,0 0 1,0-2 0,-22-2-1,-9 0 109,38 1-32,1-1 1,-1-1 0,1 0 0,0-1-1,0 0 1,1 0 0,-1-1-1,1-1 1,-10-7 0,-39-16-38,40 22 24,0 1 0,-1 1-1,0 0 1,0 2 0,-30-1 0,-110 4-5,68 3-25,19-3-1526,72 0 1477,1 0-1,0 0 1,0 0 0,-1 0-1,1-1 1,0 1 0,-1 0 0,1 0-1,0 0 1,-1 0 0,1 0-1,0 0 1,0-1 0,-1 1 0,1 0-1,0 0 1,0-1 0,-1 1 0,1 0-1,0 0 1,0-1 0,0 1-1,0 0 1,-1 0 0,1-1 0,0 1-1,0 0 1,0-1 0,0 1-1,0 0 1,0-1 0,0 1 0,0 0-1,0 0 1,0-1 0,0 1 0,0 0-1,0-1 1,0 1 0,0 0-1,0-1 1,0 0 0,0-5-1559,-5-9-3157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902"/>
    </inkml:context>
    <inkml:brush xml:id="br0">
      <inkml:brushProperty name="width" value="0.05" units="cm"/>
      <inkml:brushProperty name="height" value="0.05" units="cm"/>
      <inkml:brushProperty name="color" value="#E71224"/>
    </inkml:brush>
  </inkml:definitions>
  <inkml:trace contextRef="#ctx0" brushRef="#br0">7 2 4233,'0'0'2096,"0"0"-487,0 0-93,0 0-233,0 0-204,0 0-252,0 0-781,0 0 0,0 0 0,-1 0 1,1-1-1,0 1 0,0 0 0,0 0 0,0 0 1,0 0-1,0 0 0,-1 0 0,1 0 0,0 0 1,0 0-1,0 0 0,0 0 0,0 0 1,-1 0-1,1 0 0,0 0 0,0 0 0,0 0 1,0 0-1,-1 0 0,1 0 0,0 0 0,0 0 1,0 0-1,0 0 0,0 0 0,0 0 1,-1 0-1,1 1 0,0-1 0,0 0 0,0 0 1,0 0-1,0 0 0,0 0 0,0 0 0,-1 0 1,1 1-1,0-1 0,0 0 0,0 0 0,0 0 1,0 0-1,0 0 0,0 1 0,0-1 1,0 0-1,0 0 0,0 0 0,0 0 0,0 0 1,0 1-1,0-1 0,0 0 0,0 0 0,0 0 1,0 0-1,0 0 0,0 1 0,0-1 1,0 0-1,0 0 0,0 0 0,1 0 0,-1 134 3,0-42-4317,0-65-102</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1.488"/>
    </inkml:context>
    <inkml:brush xml:id="br0">
      <inkml:brushProperty name="width" value="0.05" units="cm"/>
      <inkml:brushProperty name="height" value="0.05" units="cm"/>
      <inkml:brushProperty name="color" value="#E71224"/>
    </inkml:brush>
  </inkml:definitions>
  <inkml:trace contextRef="#ctx0" brushRef="#br0">1 0 416,'0'0'1292,"0"0"-494,0 0-11,0 0 36,0 0 214,0 0 114,1 5 6768,3 24-7715,-4 34-1283,10 81-1,-4-107-2946</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3.171"/>
    </inkml:context>
    <inkml:brush xml:id="br0">
      <inkml:brushProperty name="width" value="0.05" units="cm"/>
      <inkml:brushProperty name="height" value="0.05" units="cm"/>
      <inkml:brushProperty name="color" value="#E71224"/>
    </inkml:brush>
  </inkml:definitions>
  <inkml:trace contextRef="#ctx0" brushRef="#br0">0 124 5033,'0'0'2543,"0"0"-714,0 0-96,0 0-520,0 0-309,0 0-193,0 0-199,0 0-77,0 0-238,0 0 104,0 0-75,0 0-142,17 0 58,311 5-296,-328-48-125,0 27 263,1 10 8,-1 1 1,0-1 0,0 1 0,-1-1 0,1 1 0,-4-10-1,4 14 9,-1-1 0,0 1 0,0 0 0,1-1 0,-1 1 0,0 0-1,0 0 1,0 0 0,-1-1 0,1 1 0,0 0 0,0 1 0,-1-1 0,1 0-1,0 0 1,-1 1 0,1-1 0,-1 0 0,1 1 0,-1-1 0,1 1 0,-1 0-1,1 0 1,-1-1 0,1 1 0,-1 0 0,1 0 0,-3 1 0,-194-1-93,194 2 80,0 1 0,0 0 0,0 1 1,0-1-1,1 1 0,0-1 0,-1 1 1,1 0-1,1 0 0,-1 0 0,0 1 0,-1 4 1,3-7 26,-6 12-9,2 0 0,0 1 0,0-1 0,1 1 0,1 0 0,1 0 0,0 0 0,1 0 0,0 0-1,3 29 1,-1-10-129,-1-31 125,2 1 1,-1-1 0,0 0 0,1 0-1,-1 1 1,1-1 0,0 0-1,0 0 1,0-1 0,0 1 0,1 0-1,3 3 1,35 30 12,-23-25-24,1 0 0,-1-1 0,2-2 0,-1 0 0,1 0 0,0-2 0,34 6 0,40-11-3297,-62-1 287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090"/>
    </inkml:context>
    <inkml:brush xml:id="br0">
      <inkml:brushProperty name="width" value="0.05" units="cm"/>
      <inkml:brushProperty name="height" value="0.05" units="cm"/>
      <inkml:brushProperty name="color" value="#E71224"/>
    </inkml:brush>
  </inkml:definitions>
  <inkml:trace contextRef="#ctx0" brushRef="#br0">1706 2275 200,'0'0'6009,"0"0"-3601,0 0-1170,0 0-40,0 0-395,0 0-156,-27 17 841,2-6-1365,0 0 0,-1-2 1,0-1-1,0-1 0,-1-1 0,-52 5 1,16-1-534,35-7 388,1-1 0,-39-3-1,-38 4 9,-156 7-1044,254-10 1071,-8-2-29,0 0 0,0-1 0,0-1 0,0 0 0,0 0 0,1-2 0,-19-9 1,-42-15 0,-162-45 16,182 59 46,10 2-63,-76-14 0,109 26 19,0-1 0,0-1 0,1 1-1,-1-2 1,1 0 0,0 0 0,0 0 0,1-2-1,-1 1 1,1-1 0,-8-8 0,-6-3-18,15 12 16,0 0 1,0-1-1,1 0 1,0 0-1,1 0 1,-10-13-1,13 14 17,1 1 0,-1-1 0,1 0-1,0-1 1,0 1 0,1 0-1,-1 0 1,1-1 0,1 1-1,0-13 1,-2-39-17,1 27-56,4-61 1,10 50 67,-10 36-21,-1 1 0,0-1 0,-1 0 0,1 0 0,-1 0 0,1-8 1,-2 9-25,1 0 1,0-1-1,1 1 1,-1 0 0,1 0-1,0 0 1,0 1 0,1-1-1,-1 0 1,1 1 0,0 0-1,0-1 1,1 1 0,4-5-1,-4 6-23,-1-1 0,1 0 1,-1 1-1,0-1 0,-1-1 0,1 1 0,-1 0 0,0 0 0,0-1 0,0 0 0,0 1 0,-1-1 0,0 0 0,1-5 0,-1-13-292,2 1 0,1 0 0,0 0 1,14-38-1,-16 50 252,0 1 0,-1 0 0,-1-1 0,0 0 1,0 1-1,-2-13 0,0-13 139,2-291 364,-1 314-354,-1 1 0,0 0 0,-1 0-1,0 0 1,-1 0 0,0 0 0,-9-16 0,-13-39 870,15 1-756,8 36-382,0 0 0,4-59 0,0 32-598,-1 50 763,1 1 0,-1-1 0,1 0 0,0 0 0,1 1 1,-1-1-1,1 1 0,1-1 0,-1 1 0,1 0 0,-1 0 0,1 0 0,1 0 0,-1 0 0,1 1 0,0-1 0,0 1 0,0 0 0,8-5 0,7-4-289,0 1 0,1 1 0,36-16 0,-7 5-369,187-113 546,-12 9 286,-197 115-114,2 1-1,-1 2 0,1 1 1,0 2-1,0 0 1,35 0-1,-33 2-5,116 1 306,-79 3 339,-64 0-609,-1-1 0,0 1 0,1-1 0,-1 1-1,0 0 1,1 1 0,-1-1 0,0 0 0,0 1 0,0 0 0,0 0 0,-1 0-1,1 0 1,2 3 0,40 42 456,-9-9-313,-25-28-174,8 5 44,0 2-1,-2 0 0,20 25 1,21 28 681,-25-37-658,-17-19-52,-1 1 0,-1 0 0,0 1 0,0 0 0,-2 1 0,0 1 0,-1 0 1,-1 0-1,12 31 0,7 25 66,-19-52 24,-1 0 0,-1 0 0,5 26-1,-10-37-56,0-1 0,1 0 0,1 0 0,-1-1 0,2 1 0,-1-1 0,13 15 0,-11-15-63,0 1 0,-1 0 0,0 1 0,0-1 0,7 22 0,81 257 420,-58-176-438,-14 4 323,3 5-100,-23-106-157,-1 0-1,-1 30 1,-1-36-35,0 0-1,1 0 1,1 0-1,0 0 1,0 0-1,1 0 1,0 0-1,5 15 1,-5-20-11,-1 0 0,0 0-1,0 0 1,-1 0 0,0 0 0,1 0-1,-2 0 1,0 6 0,2 29 53,2-24 34,-1 1 1,-1-1-1,-1 1 0,-3 24 0,1 7-50,1-41-23,0 0 1,-1 0-1,0 0 1,0 0-1,-1 0 0,0 0 1,0-1-1,-5 8 0,-9 23-33,-24 28 90,32-51-38,-1 0 0,0-1 1,0 0-1,-1 0 0,-23 18 0,3-1 11,15-15 17,-1-2 0,0 0 0,0-1 0,-31 16 0,39-24-88,0 1-1,0-2 0,-1 1 0,-13 2 1,-21-2-4132,23-4-2130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872"/>
    </inkml:context>
    <inkml:brush xml:id="br0">
      <inkml:brushProperty name="width" value="0.05" units="cm"/>
      <inkml:brushProperty name="height" value="0.05" units="cm"/>
      <inkml:brushProperty name="color" value="#E71224"/>
    </inkml:brush>
  </inkml:definitions>
  <inkml:trace contextRef="#ctx0" brushRef="#br0">0 0 4841,'0'0'1248,"0"0"-376,0 0 209,0 0-329,0 0 192,0 0-24,0 0-136,0 59-199,0-43-201,0 5 48,0 1-272,0 4 64,5 1-144,-5 5-136,0-5 56,0 5-664,0-11-1697,0 1-4696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0.370"/>
    </inkml:context>
    <inkml:brush xml:id="br0">
      <inkml:brushProperty name="width" value="0.05" units="cm"/>
      <inkml:brushProperty name="height" value="0.05" units="cm"/>
      <inkml:brushProperty name="color" value="#E71224"/>
    </inkml:brush>
  </inkml:definitions>
  <inkml:trace contextRef="#ctx0" brushRef="#br0">0 1 2497,'0'0'3064,"0"0"-1864,0 0-47,0 0-153,0 0-88,0 0-440,0 0 120,0 0-160,0 21-39,0 0 7,0 6-288,0 5 160,0 0-264,0 16-16,0-10-504,0-6-2241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1.950"/>
    </inkml:context>
    <inkml:brush xml:id="br0">
      <inkml:brushProperty name="width" value="0.05" units="cm"/>
      <inkml:brushProperty name="height" value="0.05" units="cm"/>
      <inkml:brushProperty name="color" value="#E71224"/>
    </inkml:brush>
  </inkml:definitions>
  <inkml:trace contextRef="#ctx0" brushRef="#br0">25 208 1712,'0'0'4065,"0"0"-2183,0 0-535,0 0 9,0 0-502,0 0-305,36 0 287,266 0 491,-301 0-1329,5-49 950,-9 41-953,0-1 1,0 1 0,-1 0-1,0 0 1,-1 0 0,1 0-1,-1 0 1,-1 1 0,0 0-1,-8-8 1,3 6-12,0 1 0,-1 0 0,0 0 1,0 1-1,0 1 0,-19-7 0,22 11 35,0 1 0,0 0-1,-1 0 1,1 1 0,0 0-1,-15 2 1,-11 0 169,31-1-192,1 0-1,-1-1 1,0 1 0,1 1 0,-1-1 0,1 0-1,0 1 1,-1 0 0,1 0 0,0 0-1,0 0 1,0 0 0,0 1 0,0-1 0,1 1-1,-1 0 1,1 0 0,0 0 0,0 0 0,0 0-1,0 0 1,-2 7 0,-1-2-18,2 0 0,-1 1 0,1 0 1,0 0-1,1 0 0,0 0 0,1 0 0,-1 12 0,0 22-73,1-24 87,1-1-1,0 1 1,4 26-1,1-33 5,1 1-1,0-1 0,0 0 1,2-1-1,-1 0 1,12 13-1,-2-6-327,0-1-1,1-1 1,1 0 0,1-2-1,0 0 1,0-1 0,2-1-1,-1-1 1,41 14 0,-57-23-345,0 0 0,1 0 0,-1-1 0,0 0 0,1 0 0,7 0 0,3-1-5840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9.223"/>
    </inkml:context>
    <inkml:brush xml:id="br0">
      <inkml:brushProperty name="width" value="0.05" units="cm"/>
      <inkml:brushProperty name="height" value="0.05" units="cm"/>
      <inkml:brushProperty name="color" value="#0000FF"/>
    </inkml:brush>
  </inkml:definitions>
  <inkml:trace contextRef="#ctx0" brushRef="#br0">0 0 496,'0'0'6497,"0"0"-4872,0 0-33,0 0-280,0 0-687,0 0-9,0 0-344,0 0-208,58 118-64,-53-81-280,0-5-1969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0.813"/>
    </inkml:context>
    <inkml:brush xml:id="br0">
      <inkml:brushProperty name="width" value="0.05" units="cm"/>
      <inkml:brushProperty name="height" value="0.05" units="cm"/>
      <inkml:brushProperty name="color" value="#0000FF"/>
    </inkml:brush>
  </inkml:definitions>
  <inkml:trace contextRef="#ctx0" brushRef="#br0">1 685 5513,'0'0'2483,"0"0"-502,0 0-345,0 0-409,0 0-148,3-10-133,17-52 1742,14-41 1640,-2 35-4892,-8 28 48,2 0 1,2 1-1,1 2 1,2 1 0,46-41-1,-32 38-3432,90-61 0,-81 66-2787</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1.981"/>
    </inkml:context>
    <inkml:brush xml:id="br0">
      <inkml:brushProperty name="width" value="0.05" units="cm"/>
      <inkml:brushProperty name="height" value="0.05" units="cm"/>
      <inkml:brushProperty name="color" value="#0000FF"/>
    </inkml:brush>
  </inkml:definitions>
  <inkml:trace contextRef="#ctx0" brushRef="#br0">385 159 8106,'0'0'2888,"0"0"-759,0 0-143,0 0-481,0 0-558,0 0-243,1-1-667,0 1-1,0-1 1,-1 1-1,1 0 1,0-1-1,-1 0 0,1 1 1,-1-1-1,1 1 1,-1-1-1,1 0 1,-1 1-1,1-1 1,-1 0-1,0 1 0,1-1 1,-1 0-1,0 0 1,0 0-1,1 1 1,-1-1-1,0 0 1,0-1-1,0-20-44,1 15 14,-1-1-1,0 1 0,0 0 1,-1 0-1,0 0 0,-3-12 1,2 16-37,1 0 1,-1 0 0,0 0-1,0 0 1,0 0 0,0 1-1,0-1 1,-1 1 0,1 0-1,-1-1 1,1 1 0,-1 0 0,0 0-1,0 1 1,0-1 0,0 1-1,-6-3 1,-4 1-107,0 0 0,-1 0 0,1 1 0,0 1 0,-1 0 0,1 1 0,-17 2 0,-7-1 34,30 0 91,1 0 1,-1 0-1,0 1 0,1 0 0,0 1 0,0-1 1,0 1-1,0 0 0,0 1 0,0-1 1,1 1-1,-1 0 0,1 1 0,0-1 1,1 1-1,-1 0 0,-6 9 0,2-2 0,1-1-1,0 1 0,1 1 0,0-1 1,1 1-1,0 1 0,-6 20 1,5 18-185,7-51 193,-1 1 0,1-1 0,0 0 0,0 1 0,0-1 0,0 0 0,0 1 0,0-1 1,0 1-1,1-1 0,-1 0 0,0 1 0,1-1 0,-1 0 0,1 0 0,0 1 0,-1-1 0,1 0 0,0 0 0,0 0 0,-1 0 0,1 1 0,0-1 0,0-1 1,0 1-1,1 0 0,-1 0 0,0 0 0,0 0 0,0-1 0,3 2 0,26 0 77,46-2-1,-28-1 42,-44 0-116,0 1 1,1-1 0,-1 0 0,0 0 0,0 0-1,1-1 1,-1 1 0,0-1 0,0 0-1,-1 0 1,1-1 0,0 1 0,-1-1 0,1 0-1,-1 0 1,4-4 0,-2 1-22,0 0 1,0 0-1,0-1 1,-1 0-1,0 0 0,0 0 1,5-15-1,-6 16 14,1 0 0,0 0-1,0 0 1,0 0 0,1 1-1,-1-1 1,2 1 0,-1 1-1,0-1 1,1 1 0,0-1-1,9-4 1,-14 9 16,-1 0-1,0 0 1,1-1 0,-1 1-1,0 0 1,1 0 0,-1 0-1,0 0 1,1 0 0,-1 0-1,0 0 1,1 0 0,-1 0-1,1 0 1,-1 0 0,0 0 0,1 0-1,-1 0 1,0 0 0,1 1-1,-1-1 1,0 0 0,0 0-1,1 0 1,-1 0 0,0 1-1,1-1 1,-1 0 0,0 0-1,0 1 1,1-1 0,-1 0-1,0 0 1,0 1 0,0-1 0,1 0-1,-1 1 1,0-1 0,0 0-1,0 0 1,0 1 0,0-1-1,0 1 1,0-1 0,1 0-1,-1 1 1,0-1 0,0 0-1,0 1 1,0-1 0,-1 0-1,1 1 1,0-1 0,0 1-1,-4 17 59,4-18-58,-32 89 770,13-37-288,-14 55 0,26-65-482,1 0 1,3 0 0,2 61 0,1-65-925,0-36-1189,1-2-2313,4 0-3664</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601"/>
    </inkml:context>
    <inkml:brush xml:id="br0">
      <inkml:brushProperty name="width" value="0.05" units="cm"/>
      <inkml:brushProperty name="height" value="0.05" units="cm"/>
      <inkml:brushProperty name="color" value="#0000FF"/>
    </inkml:brush>
  </inkml:definitions>
  <inkml:trace contextRef="#ctx0" brushRef="#br0">143 1 6305,'0'0'2952,"0"0"-928,0 0-449,0 0-573,0 0-309,0 0 89,-7 18-124,-122 269 544,128-287-1254,1 1 1,-1-1-1,1 1 1,-1 0-1,1-1 1,-1 1-1,1 0 1,0 0-1,-1 0 1,1-1-1,0 1 1,0 0-1,-1 0 1,1 0-1,0-1 1,0 1-1,0 0 1,0 0-1,0 0 0,0 0 1,0 0-1,0-1 1,1 1-1,-1 0 1,0 0-1,0 0 1,1-1-1,-1 1 1,0 0-1,1 0 1,-1-1-1,1 1 1,-1 0-1,1-1 1,-1 1-1,1 0 1,0-1-1,-1 1 1,1-1-1,0 1 0,-1-1 1,1 1-1,0-1 1,0 0-1,-1 1 1,1-1-1,1 0 1,5 1-58,-1 0 0,1 0 0,-1-1 1,1 0-1,9-2 0,4 1 12,26 0-90,-16-1 126,46 5 1,-73-2 129,0 0 0,0 0 0,0 1 0,0-1 0,0 0 1,-1 1-1,1 0 0,0 0 0,-1-1 0,1 2 1,-1-1-1,0 0 0,0 0 0,0 1 0,0-1 0,0 1 1,0 0-1,-1-1 0,1 1 0,-1 0 0,0 0 0,1 0 1,-1 0-1,-1 0 0,1 0 0,0 0 0,-1 0 1,0 1-1,0-1 0,0 0 0,0 0 0,0 0 0,0 1 1,-1-1-1,0 0 0,1 0 0,-1 0 0,-1 0 1,1 0-1,0 0 0,-1 0 0,1-1 0,-1 1 0,0 0 1,0-1-1,-2 4 0,-15 9 31,1 1-1,-2-2 1,0-1-1,-1 0 1,-26 11-1,44-23-445,-1 0 0,1 1 0,-1-2-1,1 1 1,-1 0 0,0-1-1,1 0 1,-1 1 0,-4-2-1,2 1-796,-5 0-3055</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988"/>
    </inkml:context>
    <inkml:brush xml:id="br0">
      <inkml:brushProperty name="width" value="0.05" units="cm"/>
      <inkml:brushProperty name="height" value="0.05" units="cm"/>
      <inkml:brushProperty name="color" value="#0000FF"/>
    </inkml:brush>
  </inkml:definitions>
  <inkml:trace contextRef="#ctx0" brushRef="#br0">0 112 5097,'0'0'2497,"0"0"-425,0 0-224,0 0-639,0 0-65,0 0-424,0 0 88,0 0-528,0 0 216,21 0-408,11 0 361,15-10 71,10-1-176,1 0-72,-1-5-272,11-10-336,-16 4-2009,-15 6-4920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3.709"/>
    </inkml:context>
    <inkml:brush xml:id="br0">
      <inkml:brushProperty name="width" value="0.05" units="cm"/>
      <inkml:brushProperty name="height" value="0.05" units="cm"/>
      <inkml:brushProperty name="color" value="#0000FF"/>
    </inkml:brush>
  </inkml:definitions>
  <inkml:trace contextRef="#ctx0" brushRef="#br0">0 66 4233,'0'0'3870,"0"0"-1541,0 0-516,0 0-214,0 0-401,0 0-433,0 1 301,0 0-1091,0 1-1,1 0 1,-1 0 0,0 0 0,1 0 0,0 0-1,-1 0 1,1 0 0,0 0 0,0-1-1,0 1 1,0 0 0,0-1 0,0 1 0,0-1-1,1 1 1,-1-1 0,0 1 0,1-1-1,0 0 1,-1 0 0,1 0 0,0 0 0,-1 0-1,1 0 1,0 0 0,0-1 0,0 1-1,0-1 1,-1 1 0,5 0 0,8 1-817,-1-1 1,1 0-1,23-2 1,-16 1-930,-21-38 1644,0-36 1802,0 73-1672,-4 1-306,0 0-1,0 0 1,1 0 0,-1 0-1,0 1 1,0-1-1,0 1 1,0 0 0,1 0-1,-1 1 1,0-1 0,1 1-1,-1 0 1,1-1 0,0 2-1,-5 2 1,-3 2-3987</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4.312"/>
    </inkml:context>
    <inkml:brush xml:id="br0">
      <inkml:brushProperty name="width" value="0.05" units="cm"/>
      <inkml:brushProperty name="height" value="0.05" units="cm"/>
      <inkml:brushProperty name="color" value="#0000FF"/>
    </inkml:brush>
  </inkml:definitions>
  <inkml:trace contextRef="#ctx0" brushRef="#br0">611 2 1720,'0'0'4580,"0"0"-2227,0 0-514,0 0-340,0 0-283,0 0-345,3-2 202,-2 10 422,-10 15-1471,0-1 0,-2 0 0,0 0 0,-18 24 0,3-3 4,-187 297 212,-45 79-1028,246-398 121,-17 36-296,21-16-5273,8-39-2040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5.101"/>
    </inkml:context>
    <inkml:brush xml:id="br0">
      <inkml:brushProperty name="width" value="0.05" units="cm"/>
      <inkml:brushProperty name="height" value="0.05" units="cm"/>
      <inkml:brushProperty name="color" value="#0000FF"/>
    </inkml:brush>
  </inkml:definitions>
  <inkml:trace contextRef="#ctx0" brushRef="#br0">11 1 2721,'0'0'2982,"0"0"-979,0 0-346,0 0-331,0 0-278,0 0-166,-5 32 3097,0 75-3552,10-106-456,1 1 0,0-1 1,0 0-1,0 0 0,0-1 0,0 1 0,0-1 0,11-2 1,-9 2 12,-4 0 8,1 1-22,-1-1 0,0 0 0,0 0 0,1 0 0,-1 0 0,0-1 0,1 1 0,-1-1 0,0 0 0,0-1 0,0 1 0,0-1 0,0 1 0,0-1 0,0 0 0,-1-1 0,1 1 0,-1-1 0,5-4 0,-5 2 78,-1 1 0,0-1 0,-1-1 0,0 1 0,1 0 0,-1 0 0,-1 0 0,1-1 0,-1 1 0,0 0 0,0-1 0,-1 1 0,-1-8 0,1 12-37,0 0-1,0 0 1,-1 0-1,1 0 0,0 0 1,0 0-1,-1 1 1,1-1-1,-1 0 1,1 1-1,-1-1 0,1 1 1,-1 0-1,1-1 1,-1 1-1,1 0 1,-1 0-1,-2 0 1,-37 0-1926,28 0-1251,2 0 616,-4 0-1631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1.924"/>
    </inkml:context>
    <inkml:brush xml:id="br0">
      <inkml:brushProperty name="width" value="0.05" units="cm"/>
      <inkml:brushProperty name="height" value="0.05" units="cm"/>
      <inkml:brushProperty name="color" value="#0000FF"/>
    </inkml:brush>
  </inkml:definitions>
  <inkml:trace contextRef="#ctx0" brushRef="#br0">262 736 4993,'0'0'3006,"0"0"-812,0 0-394,0 0-329,0 0-261,0 0-253,0 0-99,0 0-307,0 0 13,0 0-199,0 0 77,0 0-93,0 0-53,0 0-41,0 0-50,0 0 91,0 0-105,0 0 77,0 0-140,0 0 115,0 0-139,-26-5 128,-1-8-238,17 9 3,1 1 0,0-2-1,0 1 1,1-1-1,0-1 1,-1 0 0,2 0-1,-13-12 1,-42-45-80,46 43 63,12 16-32,0 0 0,1 0 0,-1-1 0,1 0 0,0 0 0,0 0 0,0 0 0,0 0 0,1 0 0,0-1 0,0 1 0,1-1 0,-1 1 0,1-1 0,1 0 0,-1 0 0,1-6 0,0-185-603,0 192 636,1 1 1,-1 0-1,1 0 1,0 1-1,0-1 0,1 0 1,-1 0-1,1 0 0,0 1 1,0-1-1,0 1 0,5-6 1,39-40-310,-25 30 273,5-6 27,1 2 0,47-29 1,-72 50 26,8-9-42,-9 10 45,-1 1 0,1-1 0,-1 0 0,1 1 0,-1-1 0,1 0 0,-1 1-1,1-1 1,0 1 0,-1-1 0,1 1 0,0-1 0,-1 1 0,1 0-1,0-1 1,-1 1 0,1 0 0,0-1 0,0 1 0,0 0 0,-1 0 0,1 0-1,1 0 1,30-17-112,-24 13 100,0 1 0,1 0 1,0 1-1,0 0 0,0 0 1,0 1-1,12-1 1,73 4-75,-41-1 35,-14-1 51,-24-1 0,0 0 0,0 1-1,0 1 1,0 0 0,-1 2 0,1-1-1,26 10 1,10 1-43,-41-11 49,-1 0 0,1 0 0,0 1 0,14 7 0,17 9 36,-27-13-57,-1 0 0,1 1 0,17 13 0,-26-16 10,-1 0 0,1 0 0,-1 0 0,0 1 0,0-1 0,-1 1 0,1 0-1,-1 1 1,0-1 0,0 0 0,-1 1 0,3 7 0,8 20 9,-10-25 0,0-1 1,0 1-1,-1-1 1,0 1-1,0 0 1,-1 0-1,0 0 0,0 9 1,-1 134 212,-2-146-219,1 0 0,-2 1 0,1-1 0,0 0 0,-1-1 0,0 1 0,0 0 0,-1-1 0,1 0 0,-1 1 0,0-2 0,0 1 0,0 0 0,-9 5 0,-24 28 9,30-28 4,0-2 0,0 1 0,-1-1 0,0 0 0,0 0 0,-13 7 0,-25 24 33,29-25-55,1 0-1,-2-2 0,1 1 1,-2-2-1,-29 13 1,6-3-67,30-14-125,-1-1-1,1-1 1,-1 0-1,0-1 1,0 0 0,-21 2-1,-82-2-5230,76-4 2180,8 1-2225</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2.894"/>
    </inkml:context>
    <inkml:brush xml:id="br0">
      <inkml:brushProperty name="width" value="0.05" units="cm"/>
      <inkml:brushProperty name="height" value="0.05" units="cm"/>
      <inkml:brushProperty name="color" value="#0000FF"/>
    </inkml:brush>
  </inkml:definitions>
  <inkml:trace contextRef="#ctx0" brushRef="#br0">1 1 1400,'0'0'4845,"0"0"-2131,0 0-576,0 0-262,0 0-522,0 0-156,0 0-335,0 0-229,0 0-164,0 0-192,9 0 305,157 0-365,-55 0-6852,-78 0-38</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3.425"/>
    </inkml:context>
    <inkml:brush xml:id="br0">
      <inkml:brushProperty name="width" value="0.05" units="cm"/>
      <inkml:brushProperty name="height" value="0.05" units="cm"/>
      <inkml:brushProperty name="color" value="#0000FF"/>
    </inkml:brush>
  </inkml:definitions>
  <inkml:trace contextRef="#ctx0" brushRef="#br0">0 1 2833,'0'0'2200,"0"0"-632,0 0-299,0 0-250,0 0-119,0 0-56,0 0-163,27 6 1985,8 1-2279,0-1-1,70 1 0,15-7-3826,-71 0-2258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0.055"/>
    </inkml:context>
    <inkml:brush xml:id="br0">
      <inkml:brushProperty name="width" value="0.05" units="cm"/>
      <inkml:brushProperty name="height" value="0.05" units="cm"/>
      <inkml:brushProperty name="color" value="#0000FF"/>
    </inkml:brush>
  </inkml:definitions>
  <inkml:trace contextRef="#ctx0" brushRef="#br0">0 1 3777,'0'0'2959,"0"0"-1025,0 0-367,0 0-567,0 0-444,0 0-174,0 6 223,0 234 1804,1-240-2543,2 0-133,-2 0 43,0-20-125,0 1-1,1 0 0,1 0 0,7-24 0,-7 32 216,0 1 0,1 0 0,0 0 0,0 1 0,2-1 0,-1 1 1,1 0-1,0 1 0,9-10 0,-14 16 123,1 0 0,-1 1 0,1-1 0,0 0 0,0 1 0,0-1 0,0 1 0,0 0 0,0 0 0,0-1 0,0 2 0,1-1 0,-1 0 0,5-1 0,-6 2 13,0 0 1,0 0-1,0 1 0,0-1 0,0 0 1,0 1-1,0-1 0,0 0 1,0 1-1,-1-1 0,1 1 1,0-1-1,0 1 0,0 0 1,-1-1-1,1 1 0,0 0 0,0 0 1,-1-1-1,1 1 0,-1 0 1,1 0-1,-1 0 0,1 1 1,3 8 49,-1 0-1,0 0 1,-1 1 0,0-1 0,1 16 0,0 3-26,0-14-162,1-1-1,1 1 0,0-1 1,0 0-1,2 0 0,-1-1 1,2 0-1,0 0 0,14 17 1,-7-13-2610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4.461"/>
    </inkml:context>
    <inkml:brush xml:id="br0">
      <inkml:brushProperty name="width" value="0.05" units="cm"/>
      <inkml:brushProperty name="height" value="0.05" units="cm"/>
      <inkml:brushProperty name="color" value="#0000FF"/>
    </inkml:brush>
  </inkml:definitions>
  <inkml:trace contextRef="#ctx0" brushRef="#br0">12 0 1328,'0'0'5365,"0"0"-2800,0 0-694,0 0-476,0 0-380,0 0-322,0 0-341,0 14 46,0 20 85,-10 243 1081,9-212-3292,1-39-1530,0-14-559</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5.108"/>
    </inkml:context>
    <inkml:brush xml:id="br0">
      <inkml:brushProperty name="width" value="0.05" units="cm"/>
      <inkml:brushProperty name="height" value="0.05" units="cm"/>
      <inkml:brushProperty name="color" value="#0000FF"/>
    </inkml:brush>
  </inkml:definitions>
  <inkml:trace contextRef="#ctx0" brushRef="#br0">0 0 3713,'0'0'2383,"0"0"-543,0 0-511,0 0-333,0 0-352,0 0-119,0 0-176,0 0-169,0 0-56,26 0 4601,-29 0-4559,1 0-5248,2 0-2137</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6.494"/>
    </inkml:context>
    <inkml:brush xml:id="br0">
      <inkml:brushProperty name="width" value="0.05" units="cm"/>
      <inkml:brushProperty name="height" value="0.05" units="cm"/>
      <inkml:brushProperty name="color" value="#0000FF"/>
    </inkml:brush>
  </inkml:definitions>
  <inkml:trace contextRef="#ctx0" brushRef="#br0">116 39 3745,'0'0'4245,"0"0"-2172,0 0-655,0 0-331,0 0-223,0 0-192,5-37 255,-5 37-1158,-52 0-297,48-1 519,0 1 0,0 0 0,0 0 0,0 0-1,0 1 1,0-1 0,0 1 0,0 0 0,1 0-1,-1 0 1,-6 4 0,8-3-7,1 0 1,-1 0-1,1 0 1,-1 0-1,1 0 1,0 0-1,0 1 1,0-1-1,0 0 0,0 1 1,1-1-1,-1 1 1,1-1-1,0 1 1,0-1-1,-1 1 1,1-1-1,1 1 1,-1 2-1,0 102-296,1-106 310,-1 0-1,1 0 1,-1-1-1,1 1 1,-1 0 0,1-1-1,-1 1 1,1 0 0,0-1-1,-1 1 1,1-1 0,0 1-1,-1-1 1,1 1 0,0-1-1,0 1 1,0-1 0,-1 0-1,1 1 1,0-1 0,0 0-1,0 0 1,0 0 0,0 0-1,-1 0 1,1 0-1,0 0 1,0 0 0,1 0-1,37-1-316,-28 1 142,-7 0 146,0 0 0,0-1 0,0 1 1,0-1-1,0 0 0,0 0 0,0 0 0,0 0 0,0-1 0,-1 1 0,1-1 1,-1 0-1,1 0 0,-1-1 0,0 1 0,0-1 0,0 1 0,0-1 0,0 0 1,-1 0-1,4-6 0,-2 3 11,-1 0 0,0-1 0,0 1 0,0-1 1,-1 0-1,0 0 0,-1 0 0,1 0 0,-1 0 0,-1 0 0,1-9 1,-1 15 120,0 1 19,0 0 7,0 0-10,0 0 50,0 0-45,0 0 173,0 0 61,0 0-104,0 0 74,0 0-108,0 0-3,0 0 30,0 0-68,0 0-11,0 0-82,0 0-5,0 0 4,0 0-31,0 0 10,0 23 13,0 286 274,0-177-2734,0-125-1175</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7.578"/>
    </inkml:context>
    <inkml:brush xml:id="br0">
      <inkml:brushProperty name="width" value="0.05" units="cm"/>
      <inkml:brushProperty name="height" value="0.05" units="cm"/>
      <inkml:brushProperty name="color" value="#0000FF"/>
    </inkml:brush>
  </inkml:definitions>
  <inkml:trace contextRef="#ctx0" brushRef="#br0">32 9 3441,'0'0'1180,"0"0"-2,0 0-98,0 0-192,0 0-283,0 0-51,4-8 1057,-3 8 5234,-1 372-5858,0-371-995,0 0-1,1 0 1,-1 0 0,0 0-1,1 1 1,-1-1-1,1 0 1,0 0-1,-1 0 1,1 0 0,0-1-1,-1 1 1,1 0-1,0 0 1,0 0 0,0 0-1,0-1 1,0 1-1,0 0 1,0-1-1,0 1 1,0-1 0,0 1-1,0-1 1,0 0-1,0 1 1,0-1 0,0 0-1,0 0 1,1 0-1,-1 0 1,2 0-1,50 0-521,-36-1 217,-15 1 290,1 1 1,-1-1-1,0 0 1,0 0 0,1-1-1,-1 1 1,0 0-1,0-1 1,0 1 0,1-1-1,-1 0 1,0 0-1,0 0 1,0 0 0,0 0-1,0 0 1,0 0-1,-1-1 1,1 1 0,0-1-1,1-1 1,-1-2 46,1 0 0,-1 0 1,0-1-1,-1 1 0,1-1 0,-1 1 1,1-10-1,-1-65 728,-1 79-699,0 1 3,0 0 0,0 0 82,0 0-33,0 0 181,0 0-117,0 0-6,-105-10 227,83 9-645,-9 0-1081,10 5-3527,1 4-4191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59.305"/>
    </inkml:context>
    <inkml:brush xml:id="br0">
      <inkml:brushProperty name="width" value="0.05" units="cm"/>
      <inkml:brushProperty name="height" value="0.05" units="cm"/>
      <inkml:brushProperty name="color" value="#0000FF"/>
    </inkml:brush>
  </inkml:definitions>
  <inkml:trace contextRef="#ctx0" brushRef="#br0">376 674 2865,'0'0'2229,"0"0"-484,0 0-354,0 0-168,0 0-278,0 0-162,0 0-147,0 0-184,0 0-46,0 0-20,0 0 121,0 0-39,0 0 154,0 0-82,0 0 44,0 0-64,0 0-62,0 0-116,0 0-82,0 0 124,0 0-162,0 0 49,0 0-150,0 0 111,0 0-81,-48-1 491,41-5-630,-1 0-1,0 0 1,0 0 0,0 1-1,0 0 1,-12-4-1,4 1-25,-37-3-102,23 2-101,24 8 195,-1-1 0,1 0 0,-1 0 0,1 0 0,0-1 0,0 0 0,0 0 0,0-1 0,0 0 0,1 0 0,-6-5 0,-16-14-88,22 19 102,0 0-1,0 0 0,0 0 1,1-1-1,-1 0 1,1 1-1,0-2 0,0 1 1,1 0-1,-4-8 1,4 1-38,2-1 1,0 1 0,0-1 0,1 1-1,3-22 1,-1-9-85,0 27 122,1 1 0,1 0 0,0-1 0,1 2 0,1-1 0,0 0 0,1 1 0,0 0 0,17-21 0,3 8-375,-23 24 370,-1 0 1,1 1 0,-1-1-1,0 0 1,0 0-1,-1-1 1,1 1 0,3-6-1,-4 5 5,1 0 0,0-1 0,0 2 0,0-1 0,0 0 0,0 1 0,1-1 0,-1 1 0,1 0-1,0 0 1,0 1 0,0-1 0,8-3 0,59-17-178,-62 21 173,23-6 17,-6 0 10,0 2 0,1 1 0,0 1 0,39-1 0,247 5 374,-303 1-391,0 1-1,0 0 1,0 1 0,0 0-1,0 0 1,-1 1 0,1 1 0,-1-1-1,0 1 1,-1 1 0,13 9 0,30 17-165,-42-27 96,-1 1 0,0 0 1,0 1-1,-1-1 0,12 14 0,26 21-44,-41-36 115,0 0 1,0 0-1,0 0 0,-1 0 0,0 1 0,0 0 0,-1-1 0,1 1 1,-1 0-1,0 0 0,1 10 0,2 0-9,-1 6 12,0 1 0,-2 0 0,-1 0 0,0 0 0,-5 35 0,2 10-879,2-62 861,-1-1 0,1 0 1,-1 0-1,0 0 0,-1 0 0,1 0 1,-1 0-1,0 0 0,0 0 1,0 0-1,-1-1 0,0 0 0,0 1 1,0-1-1,0 0 0,-1 0 0,1 0 1,-1-1-1,0 1 0,0-1 1,0 0-1,-1 0 0,-5 2 0,-51 31-41,46-28-148,0 0-1,1 1 0,0 0 1,-25 23-1,33-26 83,0-1 1,-1 0-1,0 0 1,0 0-1,-1-1 1,1 0-1,-1-1 1,0 0-1,1 0 1,-2 0-1,1-1 1,-12 2-1,-11 0 69,0-2-1,-32-1 1,50-1-183,11 0-11,0 0 0,0 0 0,0 0 0,1-1 0,-1 1 0,0-1 0,0 1 0,0-1 0,0 1 0,1-1 0,-1 0 0,0 0 0,1 0 0,-1 0 0,1 0 0,-1 0-1,1-1 1,-1 1 0,-1-2 0,-12-13-7280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272"/>
    </inkml:context>
    <inkml:brush xml:id="br0">
      <inkml:brushProperty name="width" value="0.05" units="cm"/>
      <inkml:brushProperty name="height" value="0.05" units="cm"/>
      <inkml:brushProperty name="color" value="#0000FF"/>
    </inkml:brush>
  </inkml:definitions>
  <inkml:trace contextRef="#ctx0" brushRef="#br0">204 1 7634,'0'0'2168,"0"0"-312,0 0-271,0 0-436,0 0-139,0 0-222,-37 0 1223,28 1-2230,0 0 0,0 1 0,0 0 0,0 1 0,0 0 0,1 0 0,-1 1 0,-15 9 0,-21 8-3656,18-10-662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994"/>
    </inkml:context>
    <inkml:brush xml:id="br0">
      <inkml:brushProperty name="width" value="0.05" units="cm"/>
      <inkml:brushProperty name="height" value="0.05" units="cm"/>
      <inkml:brushProperty name="color" value="#0000FF"/>
    </inkml:brush>
  </inkml:definitions>
  <inkml:trace contextRef="#ctx0" brushRef="#br0">120 1 3265,'0'0'2819,"0"0"-823,0 0-271,0 0-362,0 0-544,0 0-181,0 0 49,0 0-141,0 0 39,0 0-74,0 0 13,0 0-165,-26 11 584,-42 42-3431,42-32-1386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1.874"/>
    </inkml:context>
    <inkml:brush xml:id="br0">
      <inkml:brushProperty name="width" value="0.05" units="cm"/>
      <inkml:brushProperty name="height" value="0.05" units="cm"/>
      <inkml:brushProperty name="color" value="#0000FF"/>
    </inkml:brush>
  </inkml:definitions>
  <inkml:trace contextRef="#ctx0" brushRef="#br0">0 49 5905,'0'0'2693,"0"0"-619,0 0-446,0 0-336,0 0-98,0 0-199,0 0-142,0 0-229,0 0 26,0 0-213,0 0-37,0 0-14,0 0-128,0 0 39,7 0-23,63-3-1616,127-23 0,-124 14-2475,-7 5-2849</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533"/>
    </inkml:context>
    <inkml:brush xml:id="br0">
      <inkml:brushProperty name="width" value="0.05" units="cm"/>
      <inkml:brushProperty name="height" value="0.05" units="cm"/>
      <inkml:brushProperty name="color" value="#0000FF"/>
    </inkml:brush>
  </inkml:definitions>
  <inkml:trace contextRef="#ctx0" brushRef="#br0">48 1 1664,'0'0'2880,"0"0"-719,0 0-312,0 0-62,0 0-331,0 0-88,2 1 3058,1 13-3841,-6 45-234,-22 117 0,2-28-5093,22-129 400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994"/>
    </inkml:context>
    <inkml:brush xml:id="br0">
      <inkml:brushProperty name="width" value="0.05" units="cm"/>
      <inkml:brushProperty name="height" value="0.05" units="cm"/>
      <inkml:brushProperty name="color" value="#0000FF"/>
    </inkml:brush>
  </inkml:definitions>
  <inkml:trace contextRef="#ctx0" brushRef="#br0">0 1 5945,'0'0'2265,"0"0"-41,0 0-495,0 0-769,0 0-480,0 0 80,0 0-496,11 5 160,-11-5-168,0 5-112,0 1 8,5-1 48,-5 6-904,5-1-1585,-5 1-5088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1.412"/>
    </inkml:context>
    <inkml:brush xml:id="br0">
      <inkml:brushProperty name="width" value="0.05" units="cm"/>
      <inkml:brushProperty name="height" value="0.05" units="cm"/>
      <inkml:brushProperty name="color" value="#0000FF"/>
    </inkml:brush>
  </inkml:definitions>
  <inkml:trace contextRef="#ctx0" brushRef="#br0">564 1 5801,'0'0'2601,"0"0"-881,0 0-336,0 0-254,0 0-130,0 0-36,0 0 57,-13 0 411,-48 3-1275,-103 19 0,-3 0-906,46-11 444,120-11 257,1 0 61,0 0-76,0 0 22,0 3-2,1 0 0,0-1 0,-1 0 0,1 1 0,0-1 0,0 0 1,1 1-1,-1-1 0,0 0 0,1 0 0,-1 0 0,1 0 0,0 0 0,0 0 0,0 0 0,0-1 0,0 1 0,0-1 0,2 2 0,55 29 184,-38-21-195,11 6 58,158 97 3,-173-102 0,-1 1 0,0 0 0,0 1 0,-2 1 0,0 1 0,0 0 0,-2 0-1,15 26 1,-22-32 2,-1-1-1,-1 1 1,0 1-1,0-1 0,-1 0 1,-1 1-1,1-1 1,-2 1-1,0 15 0,0-23 3,-1-1-1,0 0 1,1 0-1,-1 0 0,0 0 1,0 0-1,0 0 1,0-1-1,-1 1 1,1 0-1,0 0 0,-1-1 1,1 1-1,-1-1 1,0 1-1,1-1 1,-1 0-1,0 0 0,0 1 1,0-1-1,0-1 1,0 1-1,-3 1 1,-54 17 98,55-18-93,-25 6-3,0-2 0,-1-2 0,1 0 0,-1-2 0,0-1 0,-33-5 0,55 4-63,-1-1 1,1 0-1,1 0 0,-1-1 1,0 0-1,1-1 0,-1 0 1,1 0-1,0 0 0,0-1 0,1 0 1,0 0-1,-7-7 0,1-1-592,1 0 0,-1-1 0,2 0 0,0-1 0,-8-17 0,1-1-3106</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4.341"/>
    </inkml:context>
    <inkml:brush xml:id="br0">
      <inkml:brushProperty name="width" value="0.05" units="cm"/>
      <inkml:brushProperty name="height" value="0.05" units="cm"/>
      <inkml:brushProperty name="color" value="#0000FF"/>
    </inkml:brush>
  </inkml:definitions>
  <inkml:trace contextRef="#ctx0" brushRef="#br0">165 118 3241,'0'0'2335,"0"0"-752,0 0-179,0 0-244,0 0-89,0 0-383,1-9-335,-1 5-307,2-4 244,0-1 1,-1 0 0,0 0-1,-1 0 1,1 0-1,-2 1 1,1-1 0,-3-10-1,1 18-212,1 0 0,-1-1-1,0 1 1,0 0 0,0 0 0,0 0-1,0 0 1,0 0 0,0 1-1,0-1 1,0 1 0,0-1-1,0 1 1,-4-1 0,-32-2 617,-52 3-678,88 5-82,1 1 0,0-1 0,0 0 0,0 0 0,0 0 0,1 1 0,0-1 0,0 0 0,2 9 0,-2-5 30,0 60-27,47-69-354,56 0-640,-102 0 973,4-12 1159,-1 12 744,-2 13-1384,-3 1-435,-1-1 0,0 0 1,-1 0-1,-4 15 0,2-12-35,1-1 0,-3 28 0,6 30-3067,1-45-1784</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5.689"/>
    </inkml:context>
    <inkml:brush xml:id="br0">
      <inkml:brushProperty name="width" value="0.05" units="cm"/>
      <inkml:brushProperty name="height" value="0.05" units="cm"/>
      <inkml:brushProperty name="color" value="#0000FF"/>
    </inkml:brush>
  </inkml:definitions>
  <inkml:trace contextRef="#ctx0" brushRef="#br0">33 0 4329,'0'0'1518,"0"0"-155,0 0-397,0 0-324,0 0-175,0 0-195,0 15 5301,-1 55-4829,-14 15 15,10-65-666,1 1-1,1 0 1,-1 24 0,4-43-89,0 1 0,0-1 0,0 0 0,0 0 0,0 1 0,1-1 0,-1 0 1,1 0-1,-1 0 0,1 1 0,0-1 0,0 0 0,0 0 0,0 0 0,0 0 1,0 0-1,1-1 0,-1 1 0,2 2 0,0-3-8,0 1-1,0-1 1,0 1-1,0-1 1,1 0-1,-1 0 1,0-1-1,0 1 1,1 0-1,-1-1 1,0 0-1,7 0 1,84 0-2245,-93-1 2241,0 1 0,1-1 0,-1 0 0,0 1-1,0-1 1,0 0 0,0 0 0,0 0 0,0 1 0,0-1 0,0 0-1,0 0 1,0-1 0,0 1 0,0 0 0,-1 0 0,1 0 0,-1 0 0,1-1-1,-1 1 1,1-3 0,12-36-31,-10 29-51,11-16-191,-12 23 317,0 1-1,1-1 1,-2 0 0,1 0 0,0 1 0,-1-1-1,0 0 1,0-1 0,0 1 0,0 0-1,0-6 1,-47 10 871,45 0-822,-37 0 307,31-1-834,1 1-1,0 0 0,0 1 0,0-1 1,0 1-1,-1 0 0,1 1 0,1 0 1,-1 0-1,0 0 0,0 0 0,1 1 1,-1 0-1,-6 5 0,0 3-3798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4:04.569"/>
    </inkml:context>
    <inkml:brush xml:id="br0">
      <inkml:brushProperty name="width" value="0.05" units="cm"/>
      <inkml:brushProperty name="height" value="0.05" units="cm"/>
      <inkml:brushProperty name="color" value="#0000FF"/>
    </inkml:brush>
  </inkml:definitions>
  <inkml:trace contextRef="#ctx0" brushRef="#br0">0 1 7482,'0'0'2716,"0"0"-865,0 0-58,0 0-172,0 0-608,0 0-180,13 4-155,16 7-302,1-1 0,1-2 0,0-1 1,0-1-1,35 1 0,103-7-1049,-59 0-2927,-66 0-753</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4.974"/>
    </inkml:context>
    <inkml:brush xml:id="br0">
      <inkml:brushProperty name="width" value="0.05" units="cm"/>
      <inkml:brushProperty name="height" value="0.05" units="cm"/>
      <inkml:brushProperty name="color" value="#0000FF"/>
    </inkml:brush>
  </inkml:definitions>
  <inkml:trace contextRef="#ctx0" brushRef="#br0">0 3 6993,'0'0'2753,"0"0"-460,0 0-13,0 0-420,0 0-559,0 0-314,0 0-130,0 0-249,0 0 18,0 0-198,0 0 37,0 0-218,0 0-2,0 0-141,0 0-4,0 0-4,0 0-42,0 0-10,0 0 29,0 0-72,0 0 67,0 0-100,0 0 60,7 0-102,134-2 59,159 5 87,-115 24-172,119-22-981,-213-6-344,-88 1 1198,1 0 1,0 0-1,-1 1 0,1-1 0,-1 1 0,1 0 1,-1 0-1,1 0 0,-1 0 0,0 1 0,0-1 0,0 1 1,1 0-1,-1 0 0,-1 0 0,1 0 0,0 0 1,0 1-1,-1-1 0,0 1 0,1 0 0,-1 0 0,0 0 1,0 0-1,1 3 0,14 22-4658</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7.259"/>
    </inkml:context>
    <inkml:brush xml:id="br0">
      <inkml:brushProperty name="width" value="0.05" units="cm"/>
      <inkml:brushProperty name="height" value="0.05" units="cm"/>
      <inkml:brushProperty name="color" value="#0000FF"/>
    </inkml:brush>
  </inkml:definitions>
  <inkml:trace contextRef="#ctx0" brushRef="#br0">0 1 4505,'0'0'1915,"0"0"-187,0 0-33,0 0-350,0 0-216,0 0 13,6 0 5886,36 0-7023,552 0 381,-556 1-400,0 3 1,42 9-1,-41-6 30,-1-1-1,44 0 0,-49-6-177,69 1 502,-92 0-620,-1 0-1,1 1 0,-1 0 0,0 0 1,0 1-1,0 0 0,0 1 0,10 5 1,-7 2-2943,-8-7 384,1 1-3305</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0.711"/>
    </inkml:context>
    <inkml:brush xml:id="br0">
      <inkml:brushProperty name="width" value="0.05" units="cm"/>
      <inkml:brushProperty name="height" value="0.05" units="cm"/>
      <inkml:brushProperty name="color" value="#0000FF"/>
    </inkml:brush>
  </inkml:definitions>
  <inkml:trace contextRef="#ctx0" brushRef="#br0">1 1 4337,'0'0'1691,"0"0"-148,0 0 257,0 0-218,0 0-187,0 0 13,0 0-77,0 0-136,0 0-361,36 5 1525,-18 1-2254,-1 0 0,1-1 1,0 0-1,1-2 0,-1 0 1,30 0-1,-26-1-38,241 4 58,-168-7-53,147 16 0,-168-8-61,0-3-1,75-7 1,-22 1-3,-106 3-512,21-2-2938,-41 1 3275,0-1 0,0 1 0,0 0 1,0-1-1,0 1 0,0-1 0,0 1 0,0-1 0,0 1 0,0-1 0,-1 0 1,1 0-1,0 1 0,0-1 0,-1 0 0,1 0 0,0 0 0,-1 0 1,1 0-1,-1 0 0,1 0 0,-1 0 0,0 0 0,1 0 0,-1 0 1,0 0-1,0 0 0,1 0 0,-1 0 0,0 0 0,0-2 0,0-8-9695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8.596"/>
    </inkml:context>
    <inkml:brush xml:id="br0">
      <inkml:brushProperty name="width" value="0.05" units="cm"/>
      <inkml:brushProperty name="height" value="0.05" units="cm"/>
      <inkml:brushProperty name="color" value="#0000FF"/>
    </inkml:brush>
  </inkml:definitions>
  <inkml:trace contextRef="#ctx0" brushRef="#br0">0 12 7154,'0'0'2815,"0"0"-332,0 0 15,0 0-522,0 0-566,0 0-236,0 0-312,0 0-85,0 0-224,0 0 42,0 0-268,0 0-51,0 0-143,0 0-41,0 0-49,0 0-1,0 0-56,0 0 74,0 0-119,0 0 115,0 0-137,27 0-1,38-1 111,-24-1-82,0 2 1,0 2 0,0 2-1,43 9 1,-51-7-109,1-2 1,0-1 0,0-1-1,47-5 1,-34 2-177,60 5 0,-34 1 166,96-7 0,-55 0-14,428 2-1452,-492-3 18,0-2-1,53-12 0,-57 9-505,-2-2-1898</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3.558"/>
    </inkml:context>
    <inkml:brush xml:id="br0">
      <inkml:brushProperty name="width" value="0.05" units="cm"/>
      <inkml:brushProperty name="height" value="0.05" units="cm"/>
      <inkml:brushProperty name="color" value="#0000FF"/>
    </inkml:brush>
  </inkml:definitions>
  <inkml:trace contextRef="#ctx0" brushRef="#br0">1 21 7466,'0'0'1711,"0"0"-44,0 0 0,0 0-403,0 0-395,10 1 4654,1 5-5388,104 110-78,-113-114-73,0 0 0,0-1 0,0 1 0,1 0-1,-1-1 1,0 1 0,1-1 0,0 0 0,-1 1 0,1-1 0,0-1 0,0 1-1,-1 0 1,1-1 0,0 1 0,0-1 0,0 0 0,0 0 0,0 0 0,0 0 0,-1-1-1,1 1 1,0-1 0,0 1 0,0-1 0,3-2 0,1 0-37,-1 0 0,0 0 0,-1-1 1,1 0-1,-1 0 0,1 0 0,-1 0 0,0-1 0,-1 0 1,7-8-1,4-9-175,-10 13 72,1 1-1,0 0 1,0 0 0,1 0-1,0 1 1,0 0-1,1 0 1,13-10 0,-16 16 130,0 0 0,-1 0 0,1 1 0,0-1 1,-1 1-1,1 0 0,0 0 0,0 0 0,-1 1 0,1 0 1,0 0-1,-1 0 0,1 0 0,-1 1 0,1 0 1,-1 0-1,0 0 0,7 5 0,4 8 89,-3-2-50,1 0 0,29 21 0,-37-30 10,1-1 0,-1 0 0,1 0 1,0-1-1,0 1 0,0-1 0,1 0 0,-1-1 1,0 0-1,1 0 0,12 0 0,-10 0-86,-1-1 0,0-1 0,1 0 0,-1 0 0,0 0 0,0-1 0,0 0 0,0-1 0,0 0 0,0 0 0,11-7 0,3-2-211,-17 8 264,1 0-1,0 0 1,0 1 0,0 0-1,0 1 1,0-1 0,1 1-1,-1 0 1,1 1 0,-1 0 0,1 0-1,9 0 1,-1-11-2239,-5 2-1741</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5.175"/>
    </inkml:context>
    <inkml:brush xml:id="br0">
      <inkml:brushProperty name="width" value="0.05" units="cm"/>
      <inkml:brushProperty name="height" value="0.05" units="cm"/>
      <inkml:brushProperty name="color" value="#0000FF"/>
    </inkml:brush>
  </inkml:definitions>
  <inkml:trace contextRef="#ctx0" brushRef="#br0">0 61 5873,'0'0'2399,"0"0"-277,0 0-288,0 0-307,0 0-483,0 0-286,4 0-328,-2 1-361,1-1 0,-1 1-1,0 0 1,1-1 0,-1 1 0,1 0-1,-1 0 1,0 0 0,0 1-1,0-1 1,0 1 0,0-1-1,0 1 1,0 0 0,0-1-1,-1 1 1,1 0 0,0 0 0,-1 0-1,2 3 1,31 60 813,-30-54-756,1 0 0,0-1 0,1 0 0,12 16-1,-17-25-111,0 0 0,0 0-1,0-1 1,0 1 0,0 0 0,0-1-1,0 1 1,1-1 0,-1 1-1,0-1 1,0 0 0,0 1-1,1-1 1,-1 0 0,0 0 0,0 0-1,0 0 1,1 0 0,-1 0-1,0 0 1,0 0 0,1 0-1,-1-1 1,0 1 0,0-1 0,0 1-1,0-1 1,0 1 0,0-1-1,1 1 1,-1-1 0,0 0-1,-1 0 1,1 0 0,0 1-1,0-1 1,0 0 0,0 0 0,0-1-1,33-46-85,-29 40 106,32-62-157,-26 48 12,26-40 1,-36 61 94,1 0-1,-1 0 1,0 0 0,1 0 0,-1 1 0,0-1-1,1 0 1,-1 1 0,1-1 0,-1 1 0,1 0-1,-1-1 1,1 1 0,-1 0 0,1 0 0,0 0-1,-1 0 1,1 0 0,-1 0 0,1 1 0,-1-1-1,1 0 1,-1 1 0,1-1 0,-1 1 0,1 0-1,-1-1 1,0 1 0,1 0 0,-1 0 0,0 0 0,0 0-1,1 0 1,1 2 0,29 57 50,-30-53-29,1 1 0,1-1 1,-1 1-1,1-1 0,0 0 0,1-1 0,0 1 0,0-1 1,0 0-1,1 0 0,-1 0 0,11 6 0,-12-10-9,0 0 0,0 0 0,1-1 1,-1 0-1,0 0 0,1 0 0,-1 0 0,1-1 0,-1 0 0,1 0 0,-1 0 0,1 0 0,-1-1 0,1 0 0,-1 1 0,7-3 0,-3-1-10,0 1 0,0-1 0,-1 0 0,1 0 0,-1-1 0,0 0-1,10-9 1,2-4-30,-12 10-22,1 1-1,1 0 1,-1 0-1,12-6 0,-17 11 55,0 1-1,0-1 0,0 1 0,0 0 1,0 0-1,0 0 0,1 0 0,-1 1 1,0-1-1,1 1 0,-1 0 1,0 0-1,1 0 0,-1 0 0,1 1 1,-1-1-1,0 1 0,4 1 0,-1 1 31,-1 1 0,1 0-1,-1 0 1,0 0-1,0 0 1,-1 1-1,1 0 1,4 7-1,18 16 126,-22-23-119,-1-1 0,0-1 1,1 1-1,0-1 0,0 1 1,0-1-1,0 0 1,0-1-1,1 0 0,-1 0 1,1 0-1,0 0 0,-1-1 1,1 0-1,0 0 1,0 0-1,11-1 0,-13 0-9,1 0 0,-1-1 0,1 0-1,-1 0 1,1 0 0,-1 0 0,0-1 0,1 1-1,-1-1 1,0 0 0,0 0 0,0-1-1,5-4 1,43-46 25,-47 46-57,0 0 1,1 0-1,0 0 0,0 1 0,1 0 1,0 0-1,0 1 0,0 0 1,1 0-1,-1 1 0,1 0 0,10-4 1,-15 7 2,1 0 1,0 0 0,-1 0 0,1 1 0,-1-1 0,1 1-1,0 0 1,0 0 0,-1 1 0,1-1 0,-1 1-1,1-1 1,0 1 0,-1 0 0,1 1 0,-1-1 0,5 3-1,-2 0 48,-1 1 0,0 0-1,0 0 1,0 0 0,0 0-1,-1 1 1,7 11 0,-8-14-28,0 1 1,0-1-1,0 0 1,0 0-1,1 0 1,0 0-1,0 0 1,-1-1-1,1 0 1,1 0 0,-1 0-1,0 0 1,0-1-1,1 1 1,-1-1-1,1 0 1,-1-1-1,1 1 1,-1-1-1,1 0 1,0 0-1,-1 0 1,1 0-1,-1-1 1,1 0 0,-1 0-1,1 0 1,-1-1-1,8-3 1,38-23-237,-45 24 183,1 0 0,-1 0 0,1 1 1,0 0-1,0 0 0,0 0 0,0 1 0,1 0 0,-1 0 0,1 1 0,11-2 1,72 19-5065,-65-16 2016,-3 0-1353</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11.597"/>
    </inkml:context>
    <inkml:brush xml:id="br0">
      <inkml:brushProperty name="width" value="0.05" units="cm"/>
      <inkml:brushProperty name="height" value="0.05" units="cm"/>
      <inkml:brushProperty name="color" value="#0000FF"/>
    </inkml:brush>
  </inkml:definitions>
  <inkml:trace contextRef="#ctx0" brushRef="#br0">126 1 6041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092"/>
    </inkml:context>
    <inkml:brush xml:id="br0">
      <inkml:brushProperty name="width" value="0.05" units="cm"/>
      <inkml:brushProperty name="height" value="0.05" units="cm"/>
      <inkml:brushProperty name="color" value="#0000FF"/>
    </inkml:brush>
  </inkml:definitions>
  <inkml:trace contextRef="#ctx0" brushRef="#br0">0 0 4809,'0'0'1620,"0"0"-171,0 0-118,0 0-395,0 0-311,0 0-273,29 1-129,90 4-163,-113-6-52,0 1-1,0 1 1,0-1-1,0 1 1,0 0-1,-1 0 1,1 1 0,0-1-1,-1 1 1,1 1-1,-1-1 1,7 5-1,-11-5 5,1-1 0,-1 1 1,0 0-1,0-1 0,0 1 0,-1 0 0,1 0 0,0 0 0,-1 0 0,1 0 0,-1 0 0,0 0 0,1 0 0,-1 0 0,0 0 0,0 0 0,0 0 1,-1 0-1,1 0 0,0 0 0,-1 0 0,0 0 0,1 0 0,-1 0 0,0 0 0,-1 2 0,-3 3-5,1 0 1,-1 0-1,0-1 0,-1 0 1,1 0-1,-1-1 0,-1 1 1,1-1-1,-1-1 0,1 1 0,-1-1 1,-1 0-1,-8 3 0,-24 16-82,40-19-81,10-2 92,30 1 75,45-1-386,-81-2 276,34 0-2075,-1 0-3016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148"/>
    </inkml:context>
    <inkml:brush xml:id="br0">
      <inkml:brushProperty name="width" value="0.05" units="cm"/>
      <inkml:brushProperty name="height" value="0.05" units="cm"/>
      <inkml:brushProperty name="color" value="#0000FF"/>
    </inkml:brush>
  </inkml:definitions>
  <inkml:trace contextRef="#ctx0" brushRef="#br0">1 1 9298,'0'0'3529,"0"0"-1801,0 0-26,0 0-489,0 0-428,0 0-359,0 0-188,0 0-97,0 0-88,17 1 46,54 15-60,1-3-1,86 4 1,147-9-30,126 13-47,-87 49 22,-171-30 9,-65-24-45,1-5 1,211-4-1,-211-8 64,-108 1-62,0 0-1,1 0 0,-1 0 0,0 0 0,0 0 0,0 0 0,0 0 0,0 0 1,0 1-1,1-1 0,-1 0 0,0 1 0,0-1 0,0 1 0,0-1 1,0 1-1,0 0 0,0-1 0,-1 1 0,1 0 0,0 0 0,0 0 0,0-1 1,-1 1-1,2 2 0,-2-2-154,0 0 1,0 0-1,0 0 0,0 0 1,0 0-1,0 0 0,0 0 1,-1 0-1,1 0 0,0 0 1,-1-1-1,1 1 0,0 0 1,-1 0-1,1 0 0,-1 0 1,1-1-1,-1 1 0,0 0 1,1 0-1,-1-1 0,0 1 1,0 0-1,1-1 0,-1 1 1,0-1-1,0 1 0,0-1 1,0 0-1,-1 1 0,-23 10-5924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744"/>
    </inkml:context>
    <inkml:brush xml:id="br0">
      <inkml:brushProperty name="width" value="0.05" units="cm"/>
      <inkml:brushProperty name="height" value="0.05" units="cm"/>
      <inkml:brushProperty name="color" value="#0000FF"/>
    </inkml:brush>
  </inkml:definitions>
  <inkml:trace contextRef="#ctx0" brushRef="#br0">2 1 144,'0'0'4521,"0"0"-2323,0 0-711,0 0-295,0 0-245,0 0-154,0 5 90,-1 11-440,1 33 1176,0-47-1544,0 1 1,1 0-1,-1 0 0,1-1 0,0 1 0,-1 0 1,1-1-1,0 1 0,1 0 0,-1-1 0,0 0 1,1 1-1,0-1 0,2 4 0,51 39 227,1-3 0,2-2 0,89 46 1,-147-86-292,0 0 0,0 0 0,-1 0 1,1 0-1,0 0 0,0 0 1,-1 0-1,1 0 0,0 0 1,0 0-1,-1 1 0,1-1 0,0 0 1,0 0-1,0 0 0,0 0 1,-1 0-1,1 1 0,0-1 1,0 0-1,0 0 0,0 0 0,-1 1 1,1-1-1,0 0 0,0 0 1,0 0-1,0 1 0,0-1 0,0 0 1,0 0-1,0 1 0,0-1 1,0 0-1,0 0 0,0 1 1,0-1-1,0 0 0,0 0 0,0 0 1,0 1-1,0-1 0,0 0 1,0 0-1,0 1 0,0-1 1,0 0-1,1 0 0,-1 0 0,0 1 1,0-1-1,0 0 0,0 0 1,0 0-1,1 0 0,-1 1 1,0-1-1,0 0 0,0 0 0,1 0 1,-1 0-1,0 0 0,0 0 1,1 1-1,-26 4 1034,20-4-929,-15 4-490,0 2 0,0 0 1,1 1-1,0 1 1,0 1-1,1 0 0,-20 16 1,9-7-2377,-13 8-5753</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2.931"/>
    </inkml:context>
    <inkml:brush xml:id="br0">
      <inkml:brushProperty name="width" value="0.05" units="cm"/>
      <inkml:brushProperty name="height" value="0.05" units="cm"/>
      <inkml:brushProperty name="color" value="#0000FF"/>
    </inkml:brush>
  </inkml:definitions>
  <inkml:trace contextRef="#ctx0" brushRef="#br0">365 48 9458,'0'0'3697,"0"0"-1846,0 0-57,0 0-415,0 0-553,0 0-348,-2-3 74,-1-1-510,0 1-1,-1 0 1,1 0 0,-1 0-1,0 1 1,0-1 0,0 1-1,0 0 1,0 0 0,0 0-1,-1 0 1,1 1 0,0 0-1,-1 0 1,0 0 0,-4 0-1,-13-3-106,0 2 0,-25-1 0,-152 3-623,201 17 72,7-9 603,1-1 0,0-1 1,0 0-1,0 0 0,1-1 0,0 0 0,16 4 0,29 14 12,-33-12 2,-1 1 0,-1 1 0,37 28 0,-53-36 0,0-1 0,0 2 0,0-1 0,-1 0 0,1 1 1,-1 0-1,-1 0 0,1 0 0,-1 0 0,0 1 0,0-1 0,-1 1 1,0 0-1,0 0 0,-1 0 0,0 0 0,0 0 0,0 8 0,-1-10 11,0 0-1,0 0 1,0 0-1,0 0 1,-1-1-1,0 1 1,0 0-1,-1 0 1,1-1-1,-1 1 1,0-1-1,-4 7 1,4-8-14,-1-1 0,1 1 1,-1-1-1,0 0 1,0 0-1,0 0 0,0 0 1,-1-1-1,1 1 0,0-1 1,-1 1-1,1-1 1,-1 0-1,1-1 0,-1 1 1,1-1-1,-6 1 0,-5 1-231,0-1-1,1 0 1,-1 0-1,0-1 1,1-1-1,-1-1 1,0 0-1,1 0 1,-16-6-1,-11-8-4403,28 11 270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3.648"/>
    </inkml:context>
    <inkml:brush xml:id="br0">
      <inkml:brushProperty name="width" value="0.05" units="cm"/>
      <inkml:brushProperty name="height" value="0.05" units="cm"/>
      <inkml:brushProperty name="color" value="#0000FF"/>
    </inkml:brush>
  </inkml:definitions>
  <inkml:trace contextRef="#ctx0" brushRef="#br0">311 92 5457,'0'0'3624,"0"0"-1397,0 0-334,0 0-296,0 0-566,0 0-264,-11-11 38,-35-33-253,40 41-495,0 0-1,0 1 1,0-1-1,0 1 1,-1 0 0,1 0-1,-1 1 1,0 0-1,1 0 1,-1 1-1,1 0 1,-1 0-1,0 0 1,-12 3 0,-8-1-58,23-1-3,-1-1 0,0 1-1,1 0 1,-1 0 0,0 0-1,1 1 1,0-1-1,-1 1 1,1 0 0,0 1-1,0-1 1,0 1 0,0-1-1,0 1 1,1 0-1,0 1 1,-1-1 0,1 1-1,0-1 1,0 1 0,1 0-1,-1 0 1,1 0-1,0 0 1,0 1 0,-1 4-1,-1 1-38,0 1-1,1-1 1,1 1-1,0 0 0,0 0 1,1 0-1,0 0 1,1 0-1,0 0 0,2 12 1,-1-21 31,0 0 0,0-1 0,0 1 1,0 0-1,0 0 0,0-1 0,0 1 0,0-1 1,1 1-1,-1-1 0,0 0 0,1 1 0,0-1 1,-1 0-1,1 0 0,0 0 0,-1 0 0,1 0 0,0-1 1,0 1-1,0 0 0,0-1 0,2 1 0,47 7-264,-51-8 268,15 2-257,0-1 1,0-1-1,0 0 0,28-4 1,-37 3 162,-1-1 0,0 0 0,0 0 0,-1 0 0,1 0 0,0-1 0,-1 1 0,1-1 1,-1-1-1,0 1 0,0 0 0,0-1 0,0 0 0,-1 0 0,0 0 0,5-8 0,0-1 121,-1-1 0,-1 0-1,0-1 1,-1 1-1,0-1 1,-1 0-1,-1 0 1,-1-1-1,0 1 1,-1-1 0,-1-29-1,0 44 424,0 1-140,0 0-98,0 23-162,0 333 1243,0-356-1393,0 0-374,0-9-2515,2-18 103,6-1-1686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298"/>
    </inkml:context>
    <inkml:brush xml:id="br0">
      <inkml:brushProperty name="width" value="0.05" units="cm"/>
      <inkml:brushProperty name="height" value="0.05" units="cm"/>
      <inkml:brushProperty name="color" value="#0000FF"/>
    </inkml:brush>
  </inkml:definitions>
  <inkml:trace contextRef="#ctx0" brushRef="#br0">1 0 3105,'0'0'3854,"0"0"-1519,0 0-125,0 0-291,0 0-281,0 0-538,2 33-433,-1 5-502,11 115 395,-11-106-211,-1-45-327,0-2-128,2-1-39,0 1-1,0-1 0,0 0 0,0 1 0,0-1 1,0 0-1,0 0 0,0 0 0,0-1 1,0 1-1,0 0 0,-1-1 0,1 1 0,-1-1 1,1 0-1,-1 1 0,1-1 0,-1 0 0,0 0 1,2-3-1,23-50-295,-16 33 63,1-3 123,-5 12 208,0 0 1,0 0-1,2 1 1,-1 0 0,15-17-1,-22 29 71,0 0-1,0-1 1,1 1-1,-1 0 1,0 0-1,0 0 1,0 0-1,1-1 1,-1 1-1,0 0 1,0 0 0,1 0-1,-1 0 1,0 0-1,0 0 1,1 0-1,-1 0 1,0-1-1,1 1 1,-1 0-1,0 0 1,0 0-1,1 0 1,-1 1-1,0-1 1,1 0-1,-1 0 1,0 0 0,0 0-1,1 0 1,-1 0-1,0 0 1,0 0-1,1 1 1,-1-1-1,0 0 1,0 0-1,0 0 1,1 0-1,-1 1 1,0-1-1,0 0 1,0 0-1,0 1 1,1-1 0,-1 0-1,0 0 1,0 1-1,0-1 1,0 0-1,0 1 1,5 14 287,5 32 252,-3 1-1,2 73 0,-9-121-443,5 0 69,7-3-319,-5-9-54,0-1 0,-1 0-1,0 0 1,7-27 0,-8 23 31,1 1 0,0 1 0,15-29 1,-19 41 171,0-1 1,0 1 0,0 0 0,1 0-1,-1 0 1,1 0 0,-1 1 0,1-1 0,0 1-1,0-1 1,0 1 0,0 0 0,0 0-1,1 0 1,-1 1 0,1-1 0,-1 1 0,1 0-1,0 0 1,-1 0 0,1 0 0,0 1-1,0-1 1,7 1 0,-10 1 15,0 0 0,1 0 0,-1 0 0,0 0 0,0 1 0,0-1 1,0 0-1,0 0 0,-1 1 0,1-1 0,0 1 0,-1-1 0,1 1 0,-1-1 0,1 1 0,-1-1 0,1 1 0,-1-1 0,0 1 1,0-1-1,0 1 0,0 1 0,1 2 10,11 88 518,6 31-1899,-16-118-1373,2-5-2129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649"/>
    </inkml:context>
    <inkml:brush xml:id="br0">
      <inkml:brushProperty name="width" value="0.05" units="cm"/>
      <inkml:brushProperty name="height" value="0.05" units="cm"/>
      <inkml:brushProperty name="color" value="#0000FF"/>
    </inkml:brush>
  </inkml:definitions>
  <inkml:trace contextRef="#ctx0" brushRef="#br0">1 1 7586,'0'0'2056,"0"0"305,0 0-513,0 0-360,0 0-520,31 272-319,-21-213 15,1 0-504,-1-11 112,-5-5-200,1-11-40,-1-11-24,-5-5-16,0-5-760,0-11-1065,0 0-1207,0 0-4834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999"/>
    </inkml:context>
    <inkml:brush xml:id="br0">
      <inkml:brushProperty name="width" value="0.05" units="cm"/>
      <inkml:brushProperty name="height" value="0.05" units="cm"/>
      <inkml:brushProperty name="color" value="#0000FF"/>
    </inkml:brush>
  </inkml:definitions>
  <inkml:trace contextRef="#ctx0" brushRef="#br0">1 0 6305,'0'0'2750,"0"0"-1076,0 0-403,0 0-403,0 0-136,0 0-174,12 8-100,14 9-302,9 4 31,-2 2-1,47 40 0,-79-62-203,0 0 0,0 0 0,0 0-1,0 0 1,0 0 0,-1 0 0,1 0 0,0 0-1,0 1 1,-1-1 0,1 0 0,-1 0 0,1 1-1,-1-1 1,0 0 0,1 1 0,-1-1 0,0 0 0,0 1-1,0-1 1,0 1 0,0-1 0,0 0 0,-1 1-1,1-1 1,0 0 0,-1 1 0,1-1 0,-1 0-1,1 0 1,-1 1 0,1-1 0,-1 0 0,0 0-1,0 0 1,0 0 0,0 0 0,0 0 0,0 0-1,0 0 1,-2 1 0,-3 3-250,-1 0 1,-1 0 0,1-1-1,-16 6 1,21-9 210,-10 4-1105,-1-1 0,0-1 0,0 0 0,0 0 0,-22 1 0,9-4-3318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332"/>
    </inkml:context>
    <inkml:brush xml:id="br0">
      <inkml:brushProperty name="width" value="0.05" units="cm"/>
      <inkml:brushProperty name="height" value="0.05" units="cm"/>
      <inkml:brushProperty name="color" value="#0000FF"/>
    </inkml:brush>
  </inkml:definitions>
  <inkml:trace contextRef="#ctx0" brushRef="#br0">0 0 960,'0'0'7258,"0"0"-5370,0 0 145,0 0 15,0 0-640,0 0-591,31 300-193,-31-231-264,0 1-104,0-6-208,0-11-72,0-10 144,0-6-240,0-10-128,0-5-552,0-1-993,0-10-591,0-11-2337</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669"/>
    </inkml:context>
    <inkml:brush xml:id="br0">
      <inkml:brushProperty name="width" value="0.05" units="cm"/>
      <inkml:brushProperty name="height" value="0.05" units="cm"/>
      <inkml:brushProperty name="color" value="#0000FF"/>
    </inkml:brush>
  </inkml:definitions>
  <inkml:trace contextRef="#ctx0" brushRef="#br0">1 0 1792,'0'0'6850,"0"0"-5074,0 0-143,0 0-265,0 0-240,0 0-96,0 0-432,21 155-87,-21-117-417,0-6 8,0 0-32,0-5-144,0-6-825,0-5-1471,-5-5-3305</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001"/>
    </inkml:context>
    <inkml:brush xml:id="br0">
      <inkml:brushProperty name="width" value="0.05" units="cm"/>
      <inkml:brushProperty name="height" value="0.05" units="cm"/>
      <inkml:brushProperty name="color" value="#0000FF"/>
    </inkml:brush>
  </inkml:definitions>
  <inkml:trace contextRef="#ctx0" brushRef="#br0">68 251 9754</inkml:trace>
  <inkml:trace contextRef="#ctx0" brushRef="#br0" timeOffset="1">68 251 9754,'-68'-251'2113,"68"251"-625,0 0 136,0 0-960,0 0-168,11 0-488,9 16-8,1-5-1232,-5-6-3777</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541"/>
    </inkml:context>
    <inkml:brush xml:id="br0">
      <inkml:brushProperty name="width" value="0.05" units="cm"/>
      <inkml:brushProperty name="height" value="0.05" units="cm"/>
      <inkml:brushProperty name="color" value="#0000FF"/>
    </inkml:brush>
  </inkml:definitions>
  <inkml:trace contextRef="#ctx0" brushRef="#br0">1 0 4505,'0'0'2304,"0"0"-607,0 0-137,0 0-536,0 0-464,0 0 33,0 0 287,42 0-176,-11 0-96,6 0-408,4 0 80,-4 0-200,-1 0-160,1 0-448,-11 0-1096,-10 0-1473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396"/>
    </inkml:context>
    <inkml:brush xml:id="br0">
      <inkml:brushProperty name="width" value="0.05" units="cm"/>
      <inkml:brushProperty name="height" value="0.05" units="cm"/>
      <inkml:brushProperty name="color" value="#0000FF"/>
    </inkml:brush>
  </inkml:definitions>
  <inkml:trace contextRef="#ctx0" brushRef="#br0">1 2 6265,'0'0'2757,"0"0"-1363,0 0-138,0 0-104,0 0-289,0 0-226,0 0-243,1 43-71,2 12-238,3 129 178,-6-178-346,0 19 456,0-24-392,0-1 0,0 0 1,0 1-1,0-1 0,0 0 0,0 0 1,0 1-1,0-1 0,0 0 1,0 0-1,0 1 0,0-1 0,0 0 1,0 0-1,0 1 0,0-1 0,0 0 1,1 0-1,-1 0 0,0 1 1,0-1-1,0 0 0,0 0 0,1 0 1,-1 1-1,0-1 0,0 0 1,0 0-1,1 0 0,-1 0 0,0 0 1,0 1-1,1-1 0,-1 0 1,0 0-1,0 0 0,1 0 0,-1 0 1,0 0-1,0 0 0,1 0 0,-1 0 1,0 0-1,0 0 0,1 0 1,-1 0-1,0 0 0,0 0 0,1 0 1,-1 0-1,0-1 0,0 1 1,1 0-1,-1 0 0,0 0 0,0 0 1,0 0-1,1-1 0,-1 1 1,0 0-1,0 0 0,0 0 0,0-1 1,1 1-1,-1 0 0,0 0 1,0 0-1,0-1 0,8-11-19,0 0 0,-1 0 0,0-1 0,-1 0 0,-1 0 0,8-26 1,-1 2 42,9-27 27,-14 40-10,18-41 0,-25 64-16,0 1 1,0-1-1,0 0 1,0 1-1,0-1 0,0 0 1,1 1-1,-1-1 1,0 1-1,1-1 0,-1 0 1,0 1-1,1-1 1,-1 1-1,0-1 0,1 1 1,-1-1-1,1 1 1,-1-1-1,1 1 0,-1 0 1,1-1-1,0 1 1,-1 0-1,1-1 0,-1 1 1,1 0-1,0 0 0,-1 0 1,1-1-1,0 1 1,-1 0-1,1 0 0,0 0 1,-1 0-1,1 0 1,0 0-1,-1 0 0,1 0 1,0 1-1,-1-1 1,1 0-1,-1 0 0,1 0 1,0 1-1,-1-1 1,1 0-1,0 1 0,11 17 368,-3 13 132,-2 1 1,3 41 0,-5-36-294,12 49 0,-17-84-265,1 0 0,-1-1 0,1 1 0,0 0 0,0 0 0,-1 0 1,1 0-1,0-1 0,1 1 0,-1 0 0,0-1 0,0 1 0,1-1 0,-1 1 1,1-1-1,-1 0 0,1 1 0,0-1 0,-1 0 0,3 1 0,0-1-617,1 0 0,-1 0-1,1 0 1,0-1 0,-1 0 0,1 0-1,4 0 1,2 0-1471,15 0-4696</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7.101"/>
    </inkml:context>
    <inkml:brush xml:id="br0">
      <inkml:brushProperty name="width" value="0.05" units="cm"/>
      <inkml:brushProperty name="height" value="0.05" units="cm"/>
      <inkml:brushProperty name="color" value="#0000FF"/>
    </inkml:brush>
  </inkml:definitions>
  <inkml:trace contextRef="#ctx0" brushRef="#br0">152 1 5153,'0'0'2843,"0"0"-651,0 0-447,0 0-419,0 0-357,0 0-258,-8 0-27,5 0-647,-1 0-1,1 0 0,0 0 0,0 0 0,0 1 0,0 0 0,0 0 1,0 0-1,0 0 0,0 0 0,0 0 0,0 1 0,0-1 1,0 1-1,1 0 0,-1 0 0,1 0 0,0 0 0,-1 0 1,1 1-1,0-1 0,0 1 0,0-1 0,1 1 0,-3 5 1,-6 7-34,1 1 0,0-1 0,1 1 0,1 1 0,1-1 0,0 1 0,1 1 0,1-1 1,1 1-1,0-1 0,0 20 0,6-36-39,0 0 0,0 0 1,-1 0-1,1 0 0,0-1 1,0 1-1,0-1 0,0 1 0,0-1 1,0 0-1,0 0 0,0-1 1,4 0-1,0 1-150,0 1 91,-1-1-1,0 0 0,0 0 1,0-1-1,1 1 0,-1-1 0,0-1 1,0 1-1,0-1 0,-1 0 1,1 0-1,0-1 0,-1 0 1,1 0-1,-1 0 0,0 0 0,0-1 1,0 0-1,0 0 0,6-8 1,-1 1 71,10-11-852,26-36 1,-42 51 965,0 1-1,0-1 0,-1 0 0,1 0 0,-1 0 0,-1 0 1,1-1-1,-1 1 0,-1 0 0,1-1 0,-1-9 0,-7 20 1002,1 3-1031,1 1-1,0-1 0,0 1 0,0-1 1,1 1-1,0 0 0,1 0 0,-1 1 0,1-1 1,0 8-1,-12 84 366,13-86-303,-3 172 539,2-14-536,2-166-109,0 0 0,-1 0 0,0-1 0,0 1 0,0 0-1,0-1 1,-1 1 0,-2 5 0,3-8-6,0-1 0,-1 1 0,1-1 0,0 0 0,-1 1 0,1-1-1,-1 0 1,1 0 0,-1 0 0,0 0 0,0 0 0,1-1 0,-1 1 0,0 0 0,0-1-1,0 0 1,1 1 0,-1-1 0,0 0 0,0 0 0,0 0 0,-3 0 0,-5 0-54,0 0 0,0-1 0,0 0 0,0 0 0,0-1 0,-14-5 0,19 6-2,1-2 0,0 1 0,0 0 1,0-1-1,0 0 0,0 0 0,0 0 1,1 0-1,0 0 0,-1-1 0,1 0 0,0 0 1,1 0-1,-1 0 0,-3-8 0,2 3 11,0 0 0,1-1 0,0 1-1,0-1 1,1 0 0,0 0 0,1 0 0,0 0-1,0-1 1,1 1 0,2-14 0,-1 22 19,0 0-1,-1 0 1,1 0 0,0 1 0,0-1 0,0 0 0,0 1 0,1-1 0,-1 1 0,0-1 0,1 1 0,-1-1 0,1 1 0,-1 0 0,1 0 0,0 0 0,-1 0 0,1 0-1,0 0 1,0 0 0,0 1 0,0-1 0,-1 1 0,1-1 0,0 1 0,0 0 0,0-1 0,2 1 0,68-1-239,-54 2 234,143-1-688,-94 0-3096,-34 0-2811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032"/>
    </inkml:context>
    <inkml:brush xml:id="br0">
      <inkml:brushProperty name="width" value="0.05" units="cm"/>
      <inkml:brushProperty name="height" value="0.05" units="cm"/>
      <inkml:brushProperty name="color" value="#0000FF"/>
    </inkml:brush>
  </inkml:definitions>
  <inkml:trace contextRef="#ctx0" brushRef="#br0">1 64 6009,'0'0'2742,"0"0"-1099,0 0-202,0 0-169,0 0-128,0 0-236,9 25-222,30 82-208,-31-83-306,-1 1 0,-2 0-1,3 36 1,-2-14-57,-5-20-116,-1-26-109,1-1 55,0 0 0,0 0 0,0-1 0,0 1 0,0 0 0,0-1 0,0 1 0,0 0 0,0-1 0,0 1 0,0-1 0,0 0 0,-1 1 0,1-1 0,0 0 0,0 1 0,-1-1 0,1 0 0,0 0 0,-1 0 0,1 0 0,-1 1 0,1-1 0,-1 0 0,1-1 0,8-29 159,-7 23-222,11-49 107,-4 13-30,2 0-1,2 0 1,2 1-1,23-47 0,-36 88 23,0 0 0,0-1-1,0 1 1,0 0 0,0 0 0,1 0-1,-1 0 1,1 1 0,0-1 0,-1 1-1,1 0 1,0-1 0,0 1 0,0 0-1,0 1 1,0-1 0,0 0-1,0 1 1,0 0 0,0 0 0,0 0-1,0 0 1,0 0 0,0 0 0,0 1-1,0 0 1,0-1 0,4 3-1,-5-2 34,-1 1-1,1-1 0,-1 1 0,1-1 1,-1 1-1,0 0 0,0 0 0,0-1 0,0 1 1,0 0-1,0 0 0,-1 0 0,1 0 1,-1 0-1,1 2 0,7 40 374,-7-31-149,10 104 972,-11-90-1135,2 0 1,0 0-1,2 0 1,2 0-1,11 38 1,-16-62-128,1 0 0,-1 0 0,1 0 0,-1 0 0,1 0 0,0 0 0,0 0 1,0-1-1,0 1 0,1-1 0,-1 1 0,1-1 0,0 0 0,-1 0 0,1 0 0,0 0 0,6 2 1,-4-2-609,0-1 1,0 0 0,0 0-1,0 0 1,0 0 0,9-1 0,7 0-5859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468"/>
    </inkml:context>
    <inkml:brush xml:id="br0">
      <inkml:brushProperty name="width" value="0.05" units="cm"/>
      <inkml:brushProperty name="height" value="0.05" units="cm"/>
      <inkml:brushProperty name="color" value="#0000FF"/>
    </inkml:brush>
  </inkml:definitions>
  <inkml:trace contextRef="#ctx0" brushRef="#br0">0 1 6161,'0'0'2321,"0"0"-193,0 0-327,0 0-553,0 0-288,0 0-128,0 0 72,47 0-351,-26 5 15,0 0-368,5-5 56,0 0-240,5 0-16,6 0-1112,0 0-1441,-17 0-3600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031"/>
    </inkml:context>
    <inkml:brush xml:id="br0">
      <inkml:brushProperty name="width" value="0.05" units="cm"/>
      <inkml:brushProperty name="height" value="0.05" units="cm"/>
      <inkml:brushProperty name="color" value="#0000FF"/>
    </inkml:brush>
  </inkml:definitions>
  <inkml:trace contextRef="#ctx0" brushRef="#br0">1 1 176,'0'0'4617,"0"0"-1879,0 0-523,0 0-424,0 0-479,0 0-334,0 0-115,0 0-312,0 0-105,0 0-144,3 0 24,119 0 186,-40 0-7404,-60 0-2867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851"/>
    </inkml:context>
    <inkml:brush xml:id="br0">
      <inkml:brushProperty name="width" value="0.05" units="cm"/>
      <inkml:brushProperty name="height" value="0.05" units="cm"/>
      <inkml:brushProperty name="color" value="#0000FF"/>
    </inkml:brush>
  </inkml:definitions>
  <inkml:trace contextRef="#ctx0" brushRef="#br0">16 0 6753,'0'0'2133,"0"0"-133,0 0-438,0 0-538,0 0-461,0 0-175,9 4-199,33 8-22,-25-8-412,-1 1 0,1 0 0,-1 1 0,23 12 0,-38-18 217,-1 1 1,1-1-1,0 0 1,-1 1 0,1-1-1,-1 1 1,1-1-1,-1 1 1,1-1 0,-1 1-1,1 0 1,-1-1-1,1 1 1,-1-1 0,0 1-1,1 0 1,-1-1-1,0 1 1,0 0-1,1 0 1,-1-1 0,0 1-1,0 0 1,0 0-1,0-1 1,0 1 0,0 0-1,0 0 1,0-1-1,0 1 1,0 0 0,-1 0-1,1-1 1,0 1-1,0 0 1,-1-1 0,1 1-1,0 0 1,-1-1-1,1 1 1,-1-1 0,1 1-1,-1 0 1,1-1-1,-2 1 1,-26 17-984,-3-8 1043,18-5 8,0 0-1,-1-1 1,0-1 0,-26 3 0,39-6 9,13 11-318,42 8 292,-40-16-13,0 2 0,0 0-1,0 0 1,0 2-1,-1-1 1,0 2-1,0 0 1,15 12-1,-26-17 56,1 1 0,-1-1-1,0 0 1,-1 1-1,1-1 1,-1 1-1,1-1 1,-1 1-1,0 0 1,-1 0-1,1 0 1,-1-1-1,1 1 1,-1 0-1,0 0 1,-1 0 0,1 0-1,-1 0 1,1-1-1,-1 1 1,0 0-1,0-1 1,-1 1-1,1 0 1,-1-1-1,0 0 1,-2 4-1,-7 2 32,0-1-1,0-1 0,0 0 0,-1-1 0,0 0 0,0 0 0,-23 5 0,17-6-1038,0 0 0,-31 2 0,22-2-3933</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0.368"/>
    </inkml:context>
    <inkml:brush xml:id="br0">
      <inkml:brushProperty name="width" value="0.05" units="cm"/>
      <inkml:brushProperty name="height" value="0.05" units="cm"/>
      <inkml:brushProperty name="color" value="#0000FF"/>
    </inkml:brush>
  </inkml:definitions>
  <inkml:trace contextRef="#ctx0" brushRef="#br0">178 0 1112,'0'0'6718,"0"0"-3795,0 0-1361,0 0-334,0 0-249,0 0-106,-20 25 71,-60 85-177,71-96-590,1 1-1,0 0 1,1 0-1,1 0 1,0 1-1,1 0 1,1 0 0,-5 30-1,5-23-22,-2 25 61,2 0-1,2 57 0,2-93-207,0-10-12,0 1-1,1-1 1,-1 0 0,1 1 0,-1-1-1,1 0 1,0 1 0,0-1 0,0 0-1,0 0 1,0 1 0,1-1 0,-1 0-1,1 0 1,-1-1 0,1 1 0,0 0-1,-1 0 1,1-1 0,0 1 0,0-1-1,0 0 1,0 0 0,1 1 0,-1-1-1,0 0 1,0-1 0,1 1 0,-1 0-1,5 0 1,8 2-174,0-1 0,0-1-1,28-1 1,-29 0 0,-2-1 108,-1 0 0,0-1 1,0 0-1,0-1 0,0 0 0,0-1 1,-1 0-1,0-1 0,1 0 1,-2-1-1,1 1 0,-1-2 0,0 0 1,0 0-1,0 0 0,-1-1 0,-1-1 1,1 1-1,-1-1 0,-1 0 0,10-18 1,-14 25 72,-1 0 1,0-1-1,0 1 1,0 0-1,0-1 0,-1 1 1,1-1-1,0 0 1,-1 1-1,0-1 1,0 1-1,0-1 1,0 0-1,0 1 1,-1-5-1,0 6 5,1 0 0,-1-1 0,0 1-1,1 0 1,-1-1 0,0 1 0,0 0 0,0 0-1,0 0 1,-1 0 0,1 0 0,0 0-1,0 0 1,-1 0 0,1 0 0,0 1 0,-1-1-1,1 0 1,-3 0 0,-8-1 1,1 0 1,-1 0-1,0 2 1,0-1-1,-20 3 1,3-1-207,-82 1-2372,68 6-1250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1.763"/>
    </inkml:context>
    <inkml:brush xml:id="br0">
      <inkml:brushProperty name="width" value="0.05" units="cm"/>
      <inkml:brushProperty name="height" value="0.05" units="cm"/>
      <inkml:brushProperty name="color" value="#0000FF"/>
    </inkml:brush>
  </inkml:definitions>
  <inkml:trace contextRef="#ctx0" brushRef="#br0">637 1 9482,'0'0'2458,"0"0"-284,0 0 15,0 0-616,0 0-546,0 0-299,0 0-153,0 0-58,-2 2-201,-6 4-227,1 2 0,0-1 0,1 0 0,0 1 0,0 0 0,-8 17 1,-4 4 64,-138 218 85,-124 174-2978,271-408 2146,-2-1-1,1-1 1,-17 15-1,-21 3-4120,26-22-1226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200"/>
    </inkml:context>
    <inkml:brush xml:id="br0">
      <inkml:brushProperty name="width" value="0.05" units="cm"/>
      <inkml:brushProperty name="height" value="0.05" units="cm"/>
      <inkml:brushProperty name="color" value="#0000FF"/>
    </inkml:brush>
  </inkml:definitions>
  <inkml:trace contextRef="#ctx0" brushRef="#br0">6 1 1824,'0'0'5608,"0"0"-3037,0 0-807,0 0 20,0 0-414,0 0-341,0 1-948,-1-1 0,0 1 0,1 0-1,-1 0 1,1 0 0,-1 0 0,1 0 0,0 0 0,-1 0-1,1 0 1,0 0 0,-1 0 0,1 0 0,0 0 0,0 0-1,0 0 1,0 0 0,0 0 0,0 0 0,0 0-1,1 0 1,-1 2 0,1 7 6,0 0-1,1 0 1,0 0-1,0 0 1,1-1-1,1 1 1,-1-1-1,2 1 0,4 8 1,56 82 519,-46-73-529,248 313 41,-161-212-6328,-83-99 123</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582"/>
    </inkml:context>
    <inkml:brush xml:id="br0">
      <inkml:brushProperty name="width" value="0.05" units="cm"/>
      <inkml:brushProperty name="height" value="0.05" units="cm"/>
      <inkml:brushProperty name="color" value="#0000FF"/>
    </inkml:brush>
  </inkml:definitions>
  <inkml:trace contextRef="#ctx0" brushRef="#br0">1 0 1512,'0'0'8274,"0"0"-6129,0 0 167,0 0-472,0 0-703,0 0-337,0 0-208,0 113-248,0-71-336,0 1 16,0 5-24,0-10-1408,0-12-3321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877"/>
    </inkml:context>
    <inkml:brush xml:id="br0">
      <inkml:brushProperty name="width" value="0.05" units="cm"/>
      <inkml:brushProperty name="height" value="0.05" units="cm"/>
      <inkml:brushProperty name="color" value="#0000FF"/>
    </inkml:brush>
  </inkml:definitions>
  <inkml:trace contextRef="#ctx0" brushRef="#br0">1 0 4721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113"/>
    </inkml:context>
    <inkml:brush xml:id="br0">
      <inkml:brushProperty name="width" value="0.05" units="cm"/>
      <inkml:brushProperty name="height" value="0.05" units="cm"/>
      <inkml:brushProperty name="color" value="#0000FF"/>
    </inkml:brush>
  </inkml:definitions>
  <inkml:trace contextRef="#ctx0" brushRef="#br0">533 0 7762,'0'0'4337,"0"0"-2985,0 0 688,0 0-815,0 0-425,0 0-496,0 0 152,-141 166-232,94-102 56,5 1-136,-5 9-144,-5-4 88,5-1 8,5-10-192,6-5-240,5-6-800,4-16-1401,7-11-2584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517"/>
    </inkml:context>
    <inkml:brush xml:id="br0">
      <inkml:brushProperty name="width" value="0.05" units="cm"/>
      <inkml:brushProperty name="height" value="0.05" units="cm"/>
      <inkml:brushProperty name="color" value="#0000FF"/>
    </inkml:brush>
  </inkml:definitions>
  <inkml:trace contextRef="#ctx0" brushRef="#br0">0 1 6753,'0'0'3711,"0"0"-2091,0 0-362,0 0-232,0 0 36,0 0-191,17 35-80,54 119-219,53 77 200,-22-43-311,-81-145-814,-12-25-361,0-1 0,-1 2 1,-1-1-1,0 1 0,4 24 1,-10-26-4427</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058"/>
    </inkml:context>
    <inkml:brush xml:id="br0">
      <inkml:brushProperty name="width" value="0.05" units="cm"/>
      <inkml:brushProperty name="height" value="0.05" units="cm"/>
      <inkml:brushProperty name="color" value="#0000FF"/>
    </inkml:brush>
  </inkml:definitions>
  <inkml:trace contextRef="#ctx0" brushRef="#br0">1 0 2537,'0'0'6261,"0"0"-3646,0 0-976,0 0-235,0 0-675,0 0-243,9 5-155,-5-2-325,26 16-310,0-1 0,1-2 0,51 18 1,-81-33 202,0 0 1,-1-1 0,1 1 0,0-1-1,-1 1 1,1 0 0,-1 0 0,1-1-1,-1 1 1,1 0 0,-1 0 0,0 0 0,1-1-1,-1 1 1,0 0 0,1 0 0,-1 0-1,0 0 1,0 0 0,0 0 0,0 0 0,0 0-1,0-1 1,0 1 0,0 0 0,0 0-1,-1 0 1,1 1 0,-11 28-1045,1-20 876,-1 0 0,-1 0-1,0-2 1,0 1 0,-19 9 0,16-10 535,0 1 1,1 1-1,-26 22 1,40-32-189,0 0 1,0 1 0,-1-1 0,1 1 0,0-1 0,0 0 0,0 1 0,0-1 0,0 0-1,0 1 1,0-1 0,0 1 0,0-1 0,0 1 0,0-1 0,0 0 0,0 1 0,0-1-1,0 0 1,0 1 0,0-1 0,1 1 0,-1-1 0,0 0 0,0 1 0,0-1 0,1 0 0,-1 1-1,0-1 1,0 0 0,1 0 0,-1 1 0,0-1 0,1 0 0,-1 0 0,0 1 0,1-1-1,-1 0 1,0 0 0,1 0 0,-1 0 0,1 1 0,-1-1 0,0 0 0,1 0 0,-1 0 0,1 0-1,-1 0 1,0 0 0,1 0 0,21 5 1,71-3-697,-51-3-2601,-10 1-3353</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401"/>
    </inkml:context>
    <inkml:brush xml:id="br0">
      <inkml:brushProperty name="width" value="0.05" units="cm"/>
      <inkml:brushProperty name="height" value="0.05" units="cm"/>
      <inkml:brushProperty name="color" value="#0000FF"/>
    </inkml:brush>
  </inkml:definitions>
  <inkml:trace contextRef="#ctx0" brushRef="#br0">1 1 10186,'0'0'2673,"0"0"-849,0 0 25,0 0-929,0 0-680,0 0-160,0 0-80,31 21-48,-15-21-840,-6 0-1713,1 0-4008</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729"/>
    </inkml:context>
    <inkml:brush xml:id="br0">
      <inkml:brushProperty name="width" value="0.05" units="cm"/>
      <inkml:brushProperty name="height" value="0.05" units="cm"/>
      <inkml:brushProperty name="color" value="#0000FF"/>
    </inkml:brush>
  </inkml:definitions>
  <inkml:trace contextRef="#ctx0" brushRef="#br0">0 0 1040,'0'0'6546,"0"0"-5682,0 0-528,0 0-336,0 0-104,0 0-2257</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083"/>
    </inkml:context>
    <inkml:brush xml:id="br0">
      <inkml:brushProperty name="width" value="0.05" units="cm"/>
      <inkml:brushProperty name="height" value="0.05" units="cm"/>
      <inkml:brushProperty name="color" value="#0000FF"/>
    </inkml:brush>
  </inkml:definitions>
  <inkml:trace contextRef="#ctx0" brushRef="#br0">0 0 5233,'0'0'4425,"0"0"-3361,0 0-432,0 0-552,0 0-80,0 0-3056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791"/>
    </inkml:context>
    <inkml:brush xml:id="br0">
      <inkml:brushProperty name="width" value="0.05" units="cm"/>
      <inkml:brushProperty name="height" value="0.05" units="cm"/>
      <inkml:brushProperty name="color" value="#0000FF"/>
    </inkml:brush>
  </inkml:definitions>
  <inkml:trace contextRef="#ctx0" brushRef="#br0">585 1 8346,'0'0'3887,"0"0"-1933,0 0-247,0 0-365,0 0-485,0 0-369,-37 52-153,-117 169-196,34-58 91,65-91-192,-3 9-41,-71 92-2167,128-171 1860,0-1-1,0 1 1,0-1-1,-1 1 1,1-1-1,0 0 1,-1 0-1,1 0 0,-1 0 1,0 0-1,1 0 1,-1 0-1,-2 0 1,-6 0-3931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132"/>
    </inkml:context>
    <inkml:brush xml:id="br0">
      <inkml:brushProperty name="width" value="0.05" units="cm"/>
      <inkml:brushProperty name="height" value="0.05" units="cm"/>
      <inkml:brushProperty name="color" value="#0000FF"/>
    </inkml:brush>
  </inkml:definitions>
  <inkml:trace contextRef="#ctx0" brushRef="#br0">1 0 1712,'0'0'7426,"0"0"-4583,0 0-1236,0 0-8,0 0-677,0 0-334,7 19 152,-5-12-672,94 221 1614,37 0-993,-109-192-733,1-2-1,2-1 1,2-1 0,38 34 0,-24-37-1139,-13-20-2485,-17-8-1646</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763"/>
    </inkml:context>
    <inkml:brush xml:id="br0">
      <inkml:brushProperty name="width" value="0.05" units="cm"/>
      <inkml:brushProperty name="height" value="0.05" units="cm"/>
      <inkml:brushProperty name="color" value="#0000FF"/>
    </inkml:brush>
  </inkml:definitions>
  <inkml:trace contextRef="#ctx0" brushRef="#br0">1 42 3505,'0'0'5932,"0"0"-3438,0 0-625,0 0-163,0 0-530,0 0-486,1 14-30,8 227 771,-9-240-1383,0-1-106,0 0 2,0 0-105,0 0-52,0 0-71,1 0 245,-1 1 1,0-1-1,1 0 1,-1 0-1,0 0 1,1 0-1,-1 0 1,0 0-1,1 0 1,-1 0-1,1 0 1,-1 0-1,0 0 1,1 0-1,-1 0 1,0 0 0,1 0-1,-1 0 1,1-1-1,-1 1 1,0 0-1,0 0 1,1 0-1,-1-1 1,0 1-1,1 0 1,-1 0-1,0-1 1,0 1-1,1 0 1,-1 0-1,0-1 1,1 1-1,3-8-9,-1 0-1,1 0 1,-1 0-1,0 0 1,-1 0-1,2-12 1,9-27-162,-2 16 72,-6 13-67,1 1 0,1-1 1,1 2-1,0-1 0,1 1 0,19-26 0,-27 41 180,0 1 1,-1-1-1,1 1 1,0 0-1,0-1 1,0 1-1,0-1 1,0 1 0,0 0-1,0 0 1,0 0-1,0 0 1,0 0-1,0-1 1,0 2-1,0-1 1,0 0-1,0 0 1,0 0 0,-1 0-1,1 1 1,0-1-1,0 0 1,0 1-1,0-1 1,0 1-1,1 0 1,18 14 8,-14-4 56,-1 0-1,0 0 0,-1 0 1,0 0-1,-1 1 0,0 0 0,-1 0 1,0 0-1,-1 0 0,0 0 0,-1 0 1,-1 17-1,0-9-615,2 0 0,0 0 0,6 25 0,-2-24-3709</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8.236"/>
    </inkml:context>
    <inkml:brush xml:id="br0">
      <inkml:brushProperty name="width" value="0.05" units="cm"/>
      <inkml:brushProperty name="height" value="0.05" units="cm"/>
      <inkml:brushProperty name="color" value="#0000FF"/>
    </inkml:brush>
  </inkml:definitions>
  <inkml:trace contextRef="#ctx0" brushRef="#br0">0 1 8002,'0'0'1547,"0"0"22,0 0-144,0 0-360,0 0-217,13 46-102,41 146-278,-50-174-368,1-1-1,0 1 1,15 30-1,-10-29 91,-9-17-166,1 0 0,0 0 0,0 0 0,0 0-1,0 0 1,0 0 0,0-1 0,0 1 0,0-1 0,1 0 0,-1 1 0,0-1-1,1 0 1,-1-1 0,1 1 0,0 0 0,-1-1 0,1 1 0,0-1-1,-1 0 1,1 0 0,0 0 0,-1 0 0,1 0 0,0 0 0,-1-1 0,1 0-1,3 0 1,5-2 22,1 0 0,-1-1 0,1 0-1,-1-1 1,12-6 0,35-20-90,2 2 0,1 3 0,1 2-1,0 4 1,2 2 0,1 3 0,0 2 0,0 4 0,113-2 0,-150 11 32,-8-2 21,0 2-1,0 0 1,1 1-1,-1 1 1,0 1-1,0 1 1,-1 1-1,1 1 0,34 14 1,-18 3 9,0 2 1,-2 2-1,-1 1 1,-1 1-1,-1 2 1,-2 1-1,45 64 1,-67-86-29,-4-7 15,0 1-1,0 0 1,0-1-1,-1 1 0,0 0 1,1 1-1,-2-1 0,1 0 1,0 0-1,0 6 1,-2-9-67,-2 0 20,0 0 0,0-1 0,0 1 0,0-1 1,-1 1-1,1-1 0,0 0 0,0 0 0,0 0 0,-1 0 0,1 0 0,-3-1 0,3-1-6,-1 0 0,1 0 0,0 0 0,0 0 0,0-1 0,0 1 0,0-1 0,0 1 0,1-1 0,-1 0 0,1 0 0,0 1 0,0-1 0,0 0 1,0 0-1,0 0 0,0 0 0,1 0 0,0-4 0,-3-69-677,4 55 590,-2 15 63,1 0 1,1 0-1,-1-1 1,1 1-1,0 0 1,0 0-1,1 0 1,-1 0-1,1 0 1,1 0-1,-1 0 1,1 1-1,0-1 1,1 1-1,-1 0 1,1 0-1,0 0 1,0 0-1,0 1 0,1-1 1,0 1-1,0 0 1,6-3-1,10-8-13,1 0-1,0 2 1,1 1 0,0 1-1,1 0 1,0 2-1,1 1 1,0 1-1,0 1 1,1 1-1,27-1 1,173 0 564,-154 7-195,-9 3 104,0 4 0,0 2 1,-2 3-1,80 27 0,-30-9-13,2-2 53,166 20-1,-235-44-718,0-2 0,-1-2-1,1-2 1,0-2 0,0-1 0,-1-3-1,45-13 1,18-15-3091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205"/>
    </inkml:context>
    <inkml:brush xml:id="br0">
      <inkml:brushProperty name="width" value="0.05" units="cm"/>
      <inkml:brushProperty name="height" value="0.05" units="cm"/>
      <inkml:brushProperty name="color" value="#0000FF"/>
    </inkml:brush>
  </inkml:definitions>
  <inkml:trace contextRef="#ctx0" brushRef="#br0">42 0 4721,'-42'220'2841,"42"-220"-1073,0 0-216,0 0-551,0 0-489,5 0 432,6 0-312,-1 0 128,6 0 0,5 0-224,5 0-240,0 0-288,5 0 0,6 0-8,20 0-616,-4 0-2112,-12-16-7290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046"/>
    </inkml:context>
    <inkml:brush xml:id="br0">
      <inkml:brushProperty name="width" value="0.05" units="cm"/>
      <inkml:brushProperty name="height" value="0.05" units="cm"/>
      <inkml:brushProperty name="color" value="#0000FF"/>
    </inkml:brush>
  </inkml:definitions>
  <inkml:trace contextRef="#ctx0" brushRef="#br0">518 1 9154,'0'0'3097,"0"0"-1337,0 0-40,0 0-271,0 0-721,0 0-136,0 0-368,-115 155 120,73-85-168,-5 4-64,-5 7-80,0-1 40,-1-5-144,1-6 72,10-10-328,11-6-1224,10-20-1137,11-17-2288</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433"/>
    </inkml:context>
    <inkml:brush xml:id="br0">
      <inkml:brushProperty name="width" value="0.05" units="cm"/>
      <inkml:brushProperty name="height" value="0.05" units="cm"/>
      <inkml:brushProperty name="color" value="#0000FF"/>
    </inkml:brush>
  </inkml:definitions>
  <inkml:trace contextRef="#ctx0" brushRef="#br0">0 0 9338,'0'0'2431,"0"0"-264,0 0-169,0 0-479,0 0-568,0 0-348,0 0-94,0 0-286,3 9-14,21 40-23,105 203 338,-101-205-529,1-1 0,2-1 0,43 46 0,-59-75-248,1-1 1,1-1 0,0 0 0,24 15-1,40 12-5337,-53-29 310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952"/>
    </inkml:context>
    <inkml:brush xml:id="br0">
      <inkml:brushProperty name="width" value="0.05" units="cm"/>
      <inkml:brushProperty name="height" value="0.05" units="cm"/>
      <inkml:brushProperty name="color" value="#0000FF"/>
    </inkml:brush>
  </inkml:definitions>
  <inkml:trace contextRef="#ctx0" brushRef="#br0">1 0 4905,'0'0'4645,"0"0"-2448,0 0-454,0 0-326,0 0-421,0 0-367,0 0-21,0 1-579,0 0 1,0-1 0,0 1-1,0 0 1,0-1 0,0 1-1,0-1 1,0 1 0,0 0-1,1-1 1,-1 1-1,0 0 1,0-1 0,1 1-1,-1-1 1,0 1 0,1-1-1,-1 1 1,1-1 0,-1 1-1,0-1 1,1 1 0,-1-1-1,1 0 1,0 1 0,-1-1-1,1 0 1,-1 1 0,1-1-1,14 8 51,-1-2 0,1 0-1,1 0 1,-1-2 0,1 0 0,-1-1 0,1 0-1,16 0 1,142-1-449,-92-4-320,-59 2 363,210-7-5447,-130-7-3448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464"/>
    </inkml:context>
    <inkml:brush xml:id="br0">
      <inkml:brushProperty name="width" value="0.05" units="cm"/>
      <inkml:brushProperty name="height" value="0.05" units="cm"/>
      <inkml:brushProperty name="color" value="#0000FF"/>
    </inkml:brush>
  </inkml:definitions>
  <inkml:trace contextRef="#ctx0" brushRef="#br0">1 1 5497,'0'0'5305,"0"0"-4384,0 0 487,0 0-104,0 0-24,0 0-487,0 0-73,73 0-376,-37 0-144,11 5-72,6-5-128,-6 0-128,10 0-1769,-15 0-1335,-11 0-8331</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954"/>
    </inkml:context>
    <inkml:brush xml:id="br0">
      <inkml:brushProperty name="width" value="0.05" units="cm"/>
      <inkml:brushProperty name="height" value="0.05" units="cm"/>
      <inkml:brushProperty name="color" value="#0000FF"/>
    </inkml:brush>
  </inkml:definitions>
  <inkml:trace contextRef="#ctx0" brushRef="#br0">0 0 7802,'0'0'2104,"0"0"-376,0 0-31,0 0-377,0 0-176,0 0-471,0 0-33,167 0-488,-120 0-152,16 0-352,-11 0-1225,-15 0-3536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048"/>
    </inkml:context>
    <inkml:brush xml:id="br0">
      <inkml:brushProperty name="width" value="0.05" units="cm"/>
      <inkml:brushProperty name="height" value="0.05" units="cm"/>
      <inkml:brushProperty name="color" value="#0000FF"/>
    </inkml:brush>
  </inkml:definitions>
  <inkml:trace contextRef="#ctx0" brushRef="#br0">119 242 1328,'0'0'9026,"0"0"-5653,0 0-1618,0 0-241,0 0-614,0 0-211,-15-12-250,-45-41 17,57 50-443,1 1 0,0-1 0,-1-1 0,1 1 0,1 0 0,-1 0 0,0-1 0,1 1 0,0-1 0,-1 1 0,1-1 0,1 0 0,-1 1 0,1-1 0,-1 0 0,1 0 0,0 1 0,0-1 0,1 0 0,-1 0 0,1 1 0,1-6 0,0-1-38,-1 7 10,0-1 1,1 1 0,-1 0-1,1 0 1,0 0 0,0 1-1,0-1 1,1 0 0,-1 1 0,0-1-1,1 1 1,0 0 0,0 0-1,-1 0 1,1 0 0,1 0-1,-1 1 1,0-1 0,0 1 0,0 0-1,6-1 1,76-20-215,-84 22 224,34-5-207,0 2-1,60 3 0,-42 1 27,-48-1 174,0 0 0,0 0 0,-1 1 0,1 0-1,0 0 1,-1 0 0,1 1 0,-1-1 0,1 1 0,-1 0-1,0 1 1,0-1 0,0 1 0,0-1 0,0 1 0,5 6-1,-3-3 8,-1 0-1,-1 0 0,1 1 0,-1-1 0,-1 1 0,1 0 0,-1 0 0,0 1 1,3 13-1,-3-10-5,-1 1 0,0-1 0,0 1 1,-2 0-1,1 0 0,-2 0 0,1-1 1,-2 1-1,1 0 0,-2-1 0,0 1 1,0-1-1,-1 0 0,-5 13 1,-6-1-76,0-1 1,-1 0-1,-2-1 1,-27 27 0,-88 70-1278,88-84 644,0-3-1,-91 48 1,113-69 452,18-8 520,18-1 89,-12-1-333,17-2 323,0 0-1,0-1 1,-1-1-1,1-1 0,21-8 1,42-11 717,-41 19-772,-1 2 0,77 4 0,-45 0-2663,-44-1-1414</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682"/>
    </inkml:context>
    <inkml:brush xml:id="br0">
      <inkml:brushProperty name="width" value="0.05" units="cm"/>
      <inkml:brushProperty name="height" value="0.05" units="cm"/>
      <inkml:brushProperty name="color" value="#0000FF"/>
    </inkml:brush>
  </inkml:definitions>
  <inkml:trace contextRef="#ctx0" brushRef="#br0">32 134 2897,'0'0'4807,"0"0"-2497,0 0-667,0 0-253,0 0-239,0 0-271,-20 0 1091,20 0-2032,0 0-71,0 0-152,0-33-594,0 27 865,0 0-1,1 0 1,0 0 0,1 0-1,-1 0 1,1 0 0,0 0-1,6-10 1,-7 14 40,0-1-1,0 1 1,1 0 0,-1 0-1,1-1 1,-1 1 0,1 0-1,0 1 1,0-1 0,0 0-1,0 0 1,0 1 0,0-1-1,1 1 1,-1 0 0,0 0-1,1 0 1,-1 0 0,1 0-1,-1 0 1,1 1 0,4-1-1,-7 43 509,-2-39-561,1 0-1,0 0 0,-1 0 1,1 0-1,-1 0 0,0 0 1,0-1-1,0 1 0,0 0 1,0-1-1,-1 0 0,1 1 0,-1-1 1,1 0-1,-1 0 0,0-1 1,0 1-1,0-1 0,0 1 1,0-1-1,0 0 0,-1 0 1,1 0-1,0 0 0,0-1 1,-6 1-1,9-2-77,-1 1 0,0-1 0,1 1-1,-1-1 1,1 1 0,-1-1 0,1 0 0,0 1-1,-1-1 1,1 0 0,-1 1 0,1-1 0,0 0 0,0 0-1,0 1 1,-1-1 0,1 0 0,0 0 0,0 0-1,0 1 1,0-1 0,0 0 0,1-1 0,-1-27-1443,0 23 849,0-21-2317</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4.183"/>
    </inkml:context>
    <inkml:brush xml:id="br0">
      <inkml:brushProperty name="width" value="0.05" units="cm"/>
      <inkml:brushProperty name="height" value="0.05" units="cm"/>
      <inkml:brushProperty name="color" value="#0000FF"/>
    </inkml:brush>
  </inkml:definitions>
  <inkml:trace contextRef="#ctx0" brushRef="#br0">225 1 1280,'0'0'8477,"0"0"-5323,0 0-1753,0 0-87,0 0-160,-24 60-326,-75 196-145,79-203-452,2 0 1,2 1-1,3 0 1,-9 75-1,21-121-219,-6 48 73,3 0 0,4 93 0,0-146-86,1-1-1,-1 1 1,1 0-1,0 0 1,0 0 0,0-1-1,0 1 1,0 0-1,0-1 1,1 1 0,-1-1-1,1 0 1,0 1 0,-1-1-1,1 0 1,0 0-1,1 0 1,-1 0 0,0-1-1,0 1 1,1 0 0,-1-1-1,1 0 1,-1 1-1,1-1 1,0 0 0,0 0-1,-1-1 1,5 2-1,9 0-75,0 1 0,0-2 0,0 0 0,18-2-1,-11 1-132,-13-1 82,0 0-1,0-1 0,-1 0 1,1 0-1,0-1 0,-1-1 0,0 1 1,0-1-1,0-1 0,0 0 1,0 0-1,-1-1 0,0 0 1,0 0-1,-1-1 0,0 0 0,0 0 1,0-1-1,7-11 0,-5 7-15,-1-1 0,0 0-1,-1 0 1,0-1 0,-1 0-1,-1 0 1,0-1 0,-1 1-1,0-1 1,-1 0 0,-1 0-1,1-18 1,-4 32 147,1 0-1,0-1 1,0 1-1,0-1 1,-1 1-1,1 0 1,-1-1-1,1 1 1,-1 0-1,1-1 1,-1 1-1,0 0 1,0 0 0,0 0-1,1-1 1,-1 1-1,0 0 1,-1 0-1,1 0 1,0 1-1,0-1 1,0 0-1,0 0 1,-1 1-1,1-1 1,0 0-1,-1 1 1,1-1-1,0 1 1,-1 0-1,-2-1 1,-51-2 44,40 4-63,-5-2-264,0 0 0,0 2-1,0 0 1,1 2 0,-1 0-1,0 1 1,1 1 0,0 1-1,-25 10 1,-16 16-4639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264"/>
    </inkml:context>
    <inkml:brush xml:id="br0">
      <inkml:brushProperty name="width" value="0.05" units="cm"/>
      <inkml:brushProperty name="height" value="0.05" units="cm"/>
      <inkml:brushProperty name="color" value="#0000FF"/>
    </inkml:brush>
  </inkml:definitions>
  <inkml:trace contextRef="#ctx0" brushRef="#br0">345 71 5513,'0'0'6219,"0"0"-3879,0 0-789,0 0-133,0 0-506,0 0-358,1-2-409,0 0 1,0-1-1,-1 0 1,1 1 0,-1-1-1,0 1 1,0-1-1,0 1 1,0-1 0,-1-4-1,-2 4-141,0 0-1,-1-1 0,1 1 1,-1 1-1,0-1 0,0 0 0,0 1 1,0 0-1,0 0 0,-1 0 1,1 1-1,0-1 0,-1 1 1,1 0-1,-1 0 0,-5 0 0,-14-1-124,1 1-1,-24 2 0,15 0 13,26-1 95,0 1 0,1 0 0,-1 0 0,0 1 0,1-1 0,0 1 0,-1 0 0,1 1 0,0-1 0,0 1 0,0 0 0,0 1-1,1-1 1,-1 1 0,1 0 0,0 0 0,0 0 0,0 0 0,1 1 0,-6 8 0,3-4-22,1 0 0,0 1-1,1-1 1,0 1-1,0 0 1,1 0-1,0 0 1,1 0 0,0 0-1,0 20 1,2-27 14,-1-1 0,1 0 1,0 0-1,1 0 0,-1 1 1,0-1-1,1 0 0,-1 0 1,1 0-1,0 0 1,-1 0-1,1 0 0,0 0 1,0 0-1,1 0 0,-1 0 1,0 0-1,1 0 0,-1-1 1,1 1-1,-1-1 0,1 1 1,0-1-1,-1 0 0,1 1 1,0-1-1,0 0 0,0 0 1,0 0-1,0-1 0,0 1 1,0 0-1,1-1 0,-1 1 1,0-1-1,0 0 1,5 0-1,8 2-50,1 0 1,-1-2-1,1 0 0,-1 0 1,1-2-1,17-3 0,-25 3 47,0-1 0,0 0 0,0 0 0,0-1 0,0 0 0,-1 0 0,1-1 0,-1 0 0,-1 0 0,1-1 0,-1 0 0,9-9 0,43-58-428,-53 68 417,-1-1 1,0 0 0,-1 1-1,1-1 1,-1-1 0,0 1-1,-1 0 1,1-1 0,1-7-1,-4 53 212,-21 494 1577,19-520-1750,2-6 24,-1-1 0,0 1 0,0-1-1,-1 1 1,-3 11 0,4-17-15,0 1 1,0 0-1,0-1 0,0 1 0,0-1 1,-1 0-1,1 1 0,0-1 0,-1 0 0,1 0 1,-1 0-1,1 0 0,-1 0 0,1 0 1,-1 0-1,0 0 0,1-1 0,-1 1 1,0-1-1,0 1 0,0-1 0,1 0 1,-1 0-1,0 1 0,-3-2 0,-19 2 55,10-1-182,1 1 0,0-2 1,0 0-1,0 0 1,0-1-1,-17-5 1,26 5 50,1 1 1,-1-1 0,1 0-1,0 0 1,-1 0-1,1-1 1,0 1 0,0-1-1,1 1 1,-1-1-1,0 0 1,1 0 0,0-1-1,0 1 1,0 0-1,0-1 1,0 1 0,1-1-1,-1 1 1,1-1 0,0 0-1,0 0 1,0 0-1,1 1 1,-1-1 0,1-6-1,-1-3 8,-1-47-210,2 56 250,0 0-1,0 1 1,1-1-1,-1 1 0,1-1 1,0 1-1,0-1 0,0 1 1,1-1-1,-1 1 0,1 0 1,0 0-1,3-5 0,4 0 1,0 1 0,0 0 0,0 1 0,1 0-1,0 0 1,0 1 0,1 0 0,17-5 0,98-21-81,-94 25 1,59-11-2681,-63 7-2285</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651"/>
    </inkml:context>
    <inkml:brush xml:id="br0">
      <inkml:brushProperty name="width" value="0.05" units="cm"/>
      <inkml:brushProperty name="height" value="0.05" units="cm"/>
      <inkml:brushProperty name="color" value="#0000FF"/>
    </inkml:brush>
  </inkml:definitions>
  <inkml:trace contextRef="#ctx0" brushRef="#br0">888 0 5873,'0'0'2630,"0"0"-945,0 0-252,0 0 11,0 0-86,-30 56-82,3-9-1011,-163 312 1329,173-326-1431,-469 876 1432,418-798-2677,20-41-3118,26-45-1208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6.555"/>
    </inkml:context>
    <inkml:brush xml:id="br0">
      <inkml:brushProperty name="width" value="0.05" units="cm"/>
      <inkml:brushProperty name="height" value="0.05" units="cm"/>
      <inkml:brushProperty name="color" value="#0000FF"/>
    </inkml:brush>
  </inkml:definitions>
  <inkml:trace contextRef="#ctx0" brushRef="#br0">1 134 7162,'0'0'2300,"0"0"-305,0 0-149,0 0-405,0 0-606,0 0-272,8 5-275,0 1-192,-1 0 0,1 0 1,-1 1-1,0 0 0,-1 1 0,0-1 0,0 1 0,0 1 0,-1-1 0,8 18 0,40 108 664,-48-118-703,29 86 221,-12-32 25,3-1-1,46 89 0,-68-154-267,-3-2-7,1-1 1,-1 0-1,1 1 1,-1-1-1,1 0 0,0 0 1,0 1-1,0-1 1,-1 0-1,1 0 1,0 0-1,1 0 1,-1 0-1,0 0 1,0 0-1,0 0 0,0-1 1,1 1-1,-1 0 1,0-1-1,3 2 1,7-32 320,55-285-456,-42 178-434,23-44-703,-12 54-266,-26 108 515,8 15-4575,-11 4 1679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430"/>
    </inkml:context>
    <inkml:brush xml:id="br0">
      <inkml:brushProperty name="width" value="0.05" units="cm"/>
      <inkml:brushProperty name="height" value="0.05" units="cm"/>
      <inkml:brushProperty name="color" value="#0000FF"/>
    </inkml:brush>
  </inkml:definitions>
  <inkml:trace contextRef="#ctx0" brushRef="#br0">8 0 6633,'0'0'2208,"0"0"-617,0 0-295,0 0-572,0 0-313,0 0-7,0 13 72,-5 262 1112,4-294-2374,0 6 614,1 1 0,0-1 0,0 0 0,1 0 0,1 1 0,0-1 0,5-16 0,1 10-16,-2 3-87,0 1 1,1 1-1,12-20 0,-18 32 314,0-1-1,1 1 0,-1 0 0,1 0 0,0 0 0,0 0 1,-1 0-1,1 1 0,0-1 0,0 1 0,1-1 0,-1 1 0,0-1 1,0 1-1,1 0 0,-1 0 0,1 0 0,-1 1 0,1-1 1,-1 0-1,1 1 0,0 0 0,-1-1 0,1 1 0,-1 0 0,1 1 1,3-1-1,-6 33 244,3 96 532,-2-63-1304,0 0-3349,-1-60-1758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460"/>
    </inkml:context>
    <inkml:brush xml:id="br0">
      <inkml:brushProperty name="width" value="0.05" units="cm"/>
      <inkml:brushProperty name="height" value="0.05" units="cm"/>
      <inkml:brushProperty name="color" value="#0000FF"/>
    </inkml:brush>
  </inkml:definitions>
  <inkml:trace contextRef="#ctx0" brushRef="#br0">0 120 9634,'0'0'1820,"0"0"-179,0 0 106,0 0-332,0 0-514,0 0-278,0 37-95,0 182 7,0-206-492,1 0 0,0 0 0,4 17 0,-5-30-64,0 1 0,1 0 0,-1-1 0,1 1 0,-1-1 0,1 1 0,0-1 0,-1 1-1,1-1 1,-1 1 0,1-1 0,0 0 0,-1 1 0,1-1 0,0 0 0,-1 0 0,1 0 0,0 1 0,0-1 0,-1 0 0,1 0 0,0 0 0,0 0 0,-1 0-1,1 0 1,0 0 0,0 0 0,-1-1 0,1 1 0,0 0 0,-1 0 0,1-1 0,0 1 0,-1 0 0,1-1 0,0 1 0,-1 0 0,2-2 0,3-3-40,-1 0 0,1-1 1,-1 0-1,0 0 0,-1-1 1,1 1-1,3-12 0,9-14-103,23-31-281,52-62-1,-91 124 450,1 0-1,-1 0 1,1 0-1,0-1 1,0 1-1,-1 0 0,1 0 1,0 0-1,0 0 1,0 0-1,0 0 1,0 1-1,1-1 1,-1 0-1,0 0 1,0 1-1,0-1 1,1 1-1,-1-1 1,0 1-1,1 0 0,-1-1 1,0 1-1,1 0 1,-1 0-1,0 0 1,1 0-1,-1 0 1,2 0-1,-1 2 20,0-1-1,-1 1 1,1-1-1,-1 1 1,0-1-1,1 1 1,-1 0-1,0 0 1,0 0-1,0 0 1,0 0-1,0 0 1,-1 0-1,1 0 1,0 4-1,3 13 124,-2-1-1,1 37 0,-3-45-96,-1-6-36,1-1 1,0 1-1,0 0 1,0-1-1,0 1 0,1 0 1,-1-1-1,1 1 1,0 0-1,0-1 0,2 5 1,1-7-42,-2-1-26,0-1 0,0 1 0,-1-1 0,1 0 0,0 1 0,0-1 0,-1 0 0,1 0 0,0-1 0,-1 1 0,1 0 0,-1 0 0,1-1 0,-1 1 0,0-1 0,0 1 0,1-1 0,-1 0 0,1-3 0,22-43 81,-17 31-109,91-158-455,-66 121 455,-32 54 94,1-1 0,-1 0 0,0 0 0,1 0 0,-1 1 0,1-1 0,-1 0 0,1 1 1,-1-1-1,1 0 0,0 1 0,-1-1 0,1 1 0,0-1 0,-1 1 0,1-1 0,0 1 0,0-1 0,-1 1 0,1 0 0,0-1 0,0 1 0,0 0 0,0 0 0,-1-1 0,1 1 0,0 0 0,0 0 0,0 0 1,1 1-1,0-1 47,0 1 1,-1 0 0,1 0 0,-1 0 0,1 1-1,-1-1 1,1 0 0,-1 1 0,0-1 0,0 1-1,0-1 1,1 1 0,0 1 0,23 56 1304,7 73-654,-1 0-724,-24-121-1008,1-9-4006,-7-2-2302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939"/>
    </inkml:context>
    <inkml:brush xml:id="br0">
      <inkml:brushProperty name="width" value="0.05" units="cm"/>
      <inkml:brushProperty name="height" value="0.05" units="cm"/>
      <inkml:brushProperty name="color" value="#0000FF"/>
    </inkml:brush>
  </inkml:definitions>
  <inkml:trace contextRef="#ctx0" brushRef="#br0">31 659 8514,'0'0'2791,"0"0"-845,0 0-150,0 0-586,0 0-409,0 0-261,8 0-21,25-1-145,-30 0-347,0 0 0,0-1 1,0 0-1,0 0 1,0 1-1,0-2 1,-1 1-1,1 0 0,-1 0 1,1-1-1,-1 0 1,0 1-1,0-1 0,0 0 1,-1 0-1,1 0 1,0 0-1,1-5 0,3-3 22,20-39-65,-3-2 1,-2 0-1,-2-1 0,-2-1 0,18-109 0,-30 127-65,-2 0 0,-1-42-1,-2 77 81,0 0 0,0-1 0,-1 1 0,1 0-1,-1 0 1,1 0 0,-1 0 0,1 0-1,-1 0 1,0 0 0,1 0 0,-1 1 0,0-1-1,0 0 1,1 0 0,-1 0 0,0 1 0,0-1-1,0 0 1,0 1 0,0-1 0,0 1 0,0-1-1,0 1 1,0 0 0,-1-1 0,1 1 0,0 0-1,0 0 1,0 0 0,0 0 0,-2 0 0,-47-1-32,35 1 44,10 1-14,-1 0 0,1 1-1,0-1 1,-1 1 0,1 0 0,0 0-1,0 0 1,0 1 0,1 0 0,-1 0 0,1 0-1,-1 0 1,1 1 0,0 0 0,0 0 0,1 0-1,-1 0 1,-5 10 0,-3 4 16,0 0 0,2 2 0,-13 29 0,15-27 75,2 1-1,0-1 1,2 1 0,0 0 0,2 1 0,0-1 0,2 0 0,0 1 0,6 35 0,-3-49-31,0 0 1,0 1-1,1-1 1,0-1 0,1 1-1,0-1 1,1 1-1,0-2 1,0 1 0,1-1-1,0 1 1,0-2 0,1 1-1,0-1 1,0 0-1,1-1 1,-1 0 0,14 6-1,-5-2-321,0-2 1,1 0-1,34 10 0,-36-14-829,1 0 0,-1-1 0,1-1 0,19 0 0,-13-2-6418</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5.914"/>
    </inkml:context>
    <inkml:brush xml:id="br0">
      <inkml:brushProperty name="width" value="0.05" units="cm"/>
      <inkml:brushProperty name="height" value="0.05" units="cm"/>
      <inkml:brushProperty name="color" value="#0000FF"/>
    </inkml:brush>
  </inkml:definitions>
  <inkml:trace contextRef="#ctx0" brushRef="#br0">256 1 7482,'0'0'5029,"0"0"-2942,0 0-323,0 0-47,0 0-463,13 0 341,-13 0 1451,-269 0-7527,269 23 4316,0 77 78,10 422 23,-4-420 144,-6-101-98,0-1 36,0 0-86,0 0-102,0 0 74,0 0-134,0 0 46,0 0-14,3 0 77,40 2-931,-1-3 1,1-1-1,0-2 0,-1-2 1,54-15-1,-16-5-3146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6.519"/>
    </inkml:context>
    <inkml:brush xml:id="br0">
      <inkml:brushProperty name="width" value="0.05" units="cm"/>
      <inkml:brushProperty name="height" value="0.05" units="cm"/>
      <inkml:brushProperty name="color" value="#0000FF"/>
    </inkml:brush>
  </inkml:definitions>
  <inkml:trace contextRef="#ctx0" brushRef="#br0">261 7 8170,'0'0'1885,"0"0"-459,0 0-172,0 0-287,0 0-319,0 0 43,-28-5 1128,14 5-1793,7-1-37,0 1 0,0 0 0,0 0 0,0 0 1,0 1-1,0 0 0,0 1 0,0-1 0,0 2 1,0-1-1,1 0 0,-1 1 0,-6 4 0,-2 4-51,5-4-73,1 0-1,0 0 0,0 1 1,0 0-1,1 0 1,-11 16-1,18-23 108,1-1 0,-1 1 0,1 0-1,-1 0 1,1 0 0,-1 0-1,1 0 1,-1 0 0,1 0 0,0 0-1,0 0 1,0 0 0,-1 0-1,1 0 1,0 0 0,0 0 0,0 0-1,0 0 1,0 0 0,1 0-1,-1 0 1,0 0 0,0 0 0,1 0-1,-1 0 1,1 0 0,-1 0 0,1-1-1,-1 1 1,1 0 0,-1 0-1,1 0 1,0 0 0,-1-1 0,1 1-1,0 0 1,0-1 0,0 1-1,0-1 1,-1 1 0,1-1 0,0 1-1,1 0 1,46 13 112,-40-13-112,71 12 107,-59-11-71,0 0 0,0 2 0,-1 0 0,1 2 0,30 12 0,-49-17 0,1 0 1,-1 0-1,0 0 1,0 0-1,0 0 1,0 0 0,0 0-1,0 0 1,-1 0-1,1 1 1,0-1-1,-1 0 1,1 1-1,0-1 1,-1 0-1,0 1 1,1-1-1,-1 0 1,0 1-1,0-1 1,0 1-1,0-1 1,0 1 0,0-1-1,0 1 1,0-1-1,0 0 1,-1 1-1,0 1 1,0 1 71,0 0-1,0 0 1,-1 0 0,1 0 0,-1 0 0,0 0 0,-1 0 0,-3 4 0,-6 5-114,0-1-1,0-1 1,-2 0 0,1-1 0,-1-1 0,-1 0 0,1 0 0,-2-2 0,1 0-1,-1-1 1,0 0 0,0-1 0,-1-1 0,1-1 0,-1 0 0,-25 1 0,20-4-2316,5 0-1739</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009"/>
    </inkml:context>
    <inkml:brush xml:id="br0">
      <inkml:brushProperty name="width" value="0.05" units="cm"/>
      <inkml:brushProperty name="height" value="0.05" units="cm"/>
      <inkml:brushProperty name="color" value="#0000FF"/>
    </inkml:brush>
  </inkml:definitions>
  <inkml:trace contextRef="#ctx0" brushRef="#br0">73 63 5633,'0'0'2265,"0"0"-724,0 0 134,0 0-353,0 0-462,0 0-262,-12 28-30,-33 90-213,42-112-313,1 0 1,-1 1-1,2-1 1,-1 1-1,0-1 1,1 1-1,1 0 1,-1 0-1,1-1 1,0 1-1,1 11 1,2 9 55,-3-26-95,0 0 0,0 0 1,0 0-1,0 0 1,1 0-1,-1 0 0,0 0 1,1 0-1,-1 0 0,1 0 1,-1 0-1,1 0 1,0 0-1,-1 0 0,1 0 1,0 0-1,0 0 0,-1-1 1,1 1-1,0 0 1,0-1-1,0 1 0,0 0 1,2 0-1,34 8 46,-20-8-157,-1-1-1,29-4 1,-38 2 48,0 0 0,0-1 0,0 0 0,0 0 0,-1-1 0,1 0 0,-1 0 0,0 0 0,0-1 0,-1 0 0,1 0 0,-1 0 0,0-1 0,-1 1 0,1-1 0,-1-1 0,0 1 0,0 0 0,3-11 0,1 0-179,0 0 0,-2 0 1,0-1-1,-1 0 0,-1 0 0,4-34 0,-7-16 102,-1 66 160,-1 1 0,1-1 0,-1 1 0,1-1 0,-1 1 0,0 0-1,0-1 1,0 1 0,0 0 0,0 0 0,0 0 0,0-1 0,0 1 0,0 0 0,0 0 0,-1 0 0,1 1 0,0-1 0,-1 0-1,1 0 1,-1 1 0,1-1 0,-1 1 0,1-1 0,-1 1 0,1 0 0,-1 0 0,1-1 0,-1 1 0,1 0 0,-1 0 0,0 1 0,-1-1-1,-59 5 210,56-4-254,1 1 0,0 0 0,0 0 0,0 0 0,1 1 1,-1 0-1,0 0 0,1 0 0,0 0 0,0 1 0,0 0 0,0 0 1,0 0-1,1 0 0,-6 8 0,6-7-309,0 1 0,0-1 0,0 0 1,1 1-1,0 0 0,0-1 0,0 1 0,-1 8 0,3 3-2294</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341"/>
    </inkml:context>
    <inkml:brush xml:id="br0">
      <inkml:brushProperty name="width" value="0.05" units="cm"/>
      <inkml:brushProperty name="height" value="0.05" units="cm"/>
      <inkml:brushProperty name="color" value="#0000FF"/>
    </inkml:brush>
  </inkml:definitions>
  <inkml:trace contextRef="#ctx0" brushRef="#br0">1 1 8162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681"/>
    </inkml:context>
    <inkml:brush xml:id="br0">
      <inkml:brushProperty name="width" value="0.05" units="cm"/>
      <inkml:brushProperty name="height" value="0.05" units="cm"/>
      <inkml:brushProperty name="color" value="#0000FF"/>
    </inkml:brush>
  </inkml:definitions>
  <inkml:trace contextRef="#ctx0" brushRef="#br0">1 416 8162,'239'231'1783,"-191"-184"-268,-47-47-1359,1 0 1,-1 0-1,1 1 1,-1-1 0,0 0-1,1 0 1,-1 0-1,1-1 1,-1 1-1,1 0 1,-1 0-1,0-1 1,1 1 0,-1-1-1,0 1 1,1-1-1,1-1 1,7-8-33,0 0 0,0 0 0,-1-1 0,-1-1 0,8-12-1,3-4-11,19-26-494,54-106 0,-76 127 117,-2 0 1,-1-2-1,-1 1 0,11-66 0,-19 71 68,-1-51-1,-3 69 148,-1 10 93,0 0 1,1 0-1,-1 1 1,0-1-1,1 0 0,-1 0 1,0 0-1,0 0 1,0 1-1,0-1 0,0 0 1,0 1-1,0-1 1,0 0-1,0 1 1,0-1-1,0 1 0,0 0 1,0-1-1,0 1 1,0 0-1,0 0 0,-1 0 1,1 0-1,0 0 1,0 0-1,0 0 0,0 0 1,-1 0-1,1 0 1,0 1-1,0-1 0,0 0 1,0 1-1,0-1 1,0 1-1,0 0 0,0-1 1,0 1-1,0 0 1,-1 0-1,-3 5-17,0-1 1,0 1-1,1-1 1,0 1-1,0 1 0,0-1 1,1 0-1,0 1 1,0 0-1,0 0 1,1 0-1,0 0 0,-1 7 1,-3 17 46,-3 52 0,8 247 54,1-324-116,1 0 0,0 0-1,0 0 1,0 0 0,1 0 0,0-1 0,0 1 0,5 9 0,-6-13-82,1 0 1,-1 0-1,1 0 1,-1 0 0,1 0-1,-1 0 1,1-1-1,0 1 1,0 0 0,0-1-1,0 0 1,0 1-1,0-1 1,1 0-1,-1 0 1,0 0 0,1 0-1,-1-1 1,0 1-1,1-1 1,-1 1 0,5-1-1,18 0-2599,-3 0-2179</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004"/>
    </inkml:context>
    <inkml:brush xml:id="br0">
      <inkml:brushProperty name="width" value="0.05" units="cm"/>
      <inkml:brushProperty name="height" value="0.05" units="cm"/>
      <inkml:brushProperty name="color" value="#0000FF"/>
    </inkml:brush>
  </inkml:definitions>
  <inkml:trace contextRef="#ctx0" brushRef="#br0">99 1 7634,'0'0'1545,"0"0"-402,0 0-107,0 0-129,0 0-24,0 0-36,0 0-28,24 1-292,193 3 214,-217 19-1378,2 144 409,-10 234 558,7-388-262,0 0 0,-2 0 0,0 0-1,-5 16 1,7-27-28,0 1 0,0-1-1,0 1 1,0-1 0,-1 0 0,1 1-1,0-1 1,-1 0 0,0 0 0,0 0 0,0 0-1,0 0 1,0 0 0,0-1 0,0 1-1,0-1 1,-1 1 0,1-1 0,0 0-1,-1 0 1,1 0 0,-1 0 0,0 0 0,1-1-1,-1 1 1,0-1 0,-3 0 0,-9 1 9,9-1-126,0 1-1,0-1 1,0 0-1,0-1 1,1 1-1,-1-1 1,0 0-1,0-1 0,1 1 1,-1-1-1,1 0 1,-1-1-1,1 1 1,0-1-1,-5-4 1,-16-15-1867,-29-34 1,31 31-369,-20-20-3977</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330"/>
    </inkml:context>
    <inkml:brush xml:id="br0">
      <inkml:brushProperty name="width" value="0.05" units="cm"/>
      <inkml:brushProperty name="height" value="0.05" units="cm"/>
      <inkml:brushProperty name="color" value="#0000FF"/>
    </inkml:brush>
  </inkml:definitions>
  <inkml:trace contextRef="#ctx0" brushRef="#br0">1 0 4841,'0'0'5473,"0"0"-3800,0 0 327,0 0-712,0 0-864,0 0-152,0 0-264,0 0 112,0 0-120,0 0-1104,0 0-1800,0 0-7659</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669"/>
    </inkml:context>
    <inkml:brush xml:id="br0">
      <inkml:brushProperty name="width" value="0.05" units="cm"/>
      <inkml:brushProperty name="height" value="0.05" units="cm"/>
      <inkml:brushProperty name="color" value="#0000FF"/>
    </inkml:brush>
  </inkml:definitions>
  <inkml:trace contextRef="#ctx0" brushRef="#br0">6 0 9946,'-6'198'1696,"6"-198"-639,0 0-265,0 6-792,0-6-832,0 0-4834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811"/>
    </inkml:context>
    <inkml:brush xml:id="br0">
      <inkml:brushProperty name="width" value="0.05" units="cm"/>
      <inkml:brushProperty name="height" value="0.05" units="cm"/>
      <inkml:brushProperty name="color" value="#0000FF"/>
    </inkml:brush>
  </inkml:definitions>
  <inkml:trace contextRef="#ctx0" brushRef="#br0">0 0 4337,'0'0'2248,"0"0"-951,0 0 447,0 0-712,0 0-360,0 0-207,0 0-137,0 11-56,11-6-16,4 1-16,1-1-240,10-5 208,0 0-208,11 0-208,10 0-784,-6 0-1401,-4-16-5569</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097"/>
    </inkml:context>
    <inkml:brush xml:id="br0">
      <inkml:brushProperty name="width" value="0.05" units="cm"/>
      <inkml:brushProperty name="height" value="0.05" units="cm"/>
      <inkml:brushProperty name="color" value="#0000FF"/>
    </inkml:brush>
  </inkml:definitions>
  <inkml:trace contextRef="#ctx0" brushRef="#br0">763 1 9778,'0'0'2294,"0"0"-207,0 0-152,0 0-461,0 0-539,0 0-856,0 0 1,0 0-1,0 0 1,0 0-1,0 0 1,0 1-1,0-1 1,1 0 0,-1 0-1,0 0 1,0 0-1,0 0 1,0 0-1,0 0 1,1 0-1,-1 0 1,0 0 0,0 0-1,0 0 1,0 0-1,0 0 1,1 0-1,-1 0 1,0 0-1,0 0 1,0 0-1,0 0 1,0 0 0,0 0-1,1 0 1,-1 0-1,0 0 1,0 0-1,0-1 1,0 1-1,0 0 1,0 0 0,1 0-1,-1 0 1,-2 14-73,-1 0-1,0-1 1,-1 1 0,-1-1 0,0 0 0,0 0 0,-1 0 0,-1-1 0,-14 20-1,1 2 35,-38 71-719,-5-3-1,-144 179 1,-45-28-4463,145-163 517</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660"/>
    </inkml:context>
    <inkml:brush xml:id="br0">
      <inkml:brushProperty name="width" value="0.05" units="cm"/>
      <inkml:brushProperty name="height" value="0.05" units="cm"/>
      <inkml:brushProperty name="color" value="#0000FF"/>
    </inkml:brush>
  </inkml:definitions>
  <inkml:trace contextRef="#ctx0" brushRef="#br0">0 1 4401,'0'0'5584,"0"0"-2765,0 0-470,0 0-498,0 0-712,0 0-513,13 23 277,12 7-1137,1-1-1,1-2 1,1 0 0,2-2-1,0-2 1,2 0-1,0-2 1,68 32-1,-35-24-3940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111"/>
    </inkml:context>
    <inkml:brush xml:id="br0">
      <inkml:brushProperty name="width" value="0.05" units="cm"/>
      <inkml:brushProperty name="height" value="0.05" units="cm"/>
      <inkml:brushProperty name="color" value="#0000FF"/>
    </inkml:brush>
  </inkml:definitions>
  <inkml:trace contextRef="#ctx0" brushRef="#br0">0 91 6129,'0'0'4449,"0"0"-3208,0 0 271,0 0-616,0 0-400,0 0-272,0 0 408,47 0-304,-10 0 40,5 0-247,10 0-113,16-32-8,-16 0-1025,-5 5-1807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447"/>
    </inkml:context>
    <inkml:brush xml:id="br0">
      <inkml:brushProperty name="width" value="0.05" units="cm"/>
      <inkml:brushProperty name="height" value="0.05" units="cm"/>
      <inkml:brushProperty name="color" value="#0000FF"/>
    </inkml:brush>
  </inkml:definitions>
  <inkml:trace contextRef="#ctx0" brushRef="#br0">89 1 7042,'-88'241'3288,"88"-241"-1439,0 0 351,10 0-936,6 0-608,10 0-55,10 0-89,1 0 8,10 0-320,0-11 120,5 0-320,-5 0 104,5-5-104,-10 0-616,-11 6-1009,-10-1-1439,-16 6-6290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800"/>
    </inkml:context>
    <inkml:brush xml:id="br0">
      <inkml:brushProperty name="width" value="0.05" units="cm"/>
      <inkml:brushProperty name="height" value="0.05" units="cm"/>
      <inkml:brushProperty name="color" value="#0000FF"/>
    </inkml:brush>
  </inkml:definitions>
  <inkml:trace contextRef="#ctx0" brushRef="#br0">26 0 6889,'0'0'2265,"0"0"-721,0 0-303,0 0-825,0 0 544,0 0-208,0 0-144,0 230-264,0-165-216,0-12-8,0-5-112,0-10-16,0-6-496,-5-6-920,-5-10-2481,-1-5-2928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128"/>
    </inkml:context>
    <inkml:brush xml:id="br0">
      <inkml:brushProperty name="width" value="0.05" units="cm"/>
      <inkml:brushProperty name="height" value="0.05" units="cm"/>
      <inkml:brushProperty name="color" value="#0000FF"/>
    </inkml:brush>
  </inkml:definitions>
  <inkml:trace contextRef="#ctx0" brushRef="#br0">1 1 1664,'0'0'6442,"0"0"-4658,0 0-24,0 0-255,0 0-353,0 0-240,0 0-240,73 90-512,-58-63 72,1-5-232,0-1 0,5 0-1280,-6-5-1648,-4-5-7739</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466"/>
    </inkml:context>
    <inkml:brush xml:id="br0">
      <inkml:brushProperty name="width" value="0.05" units="cm"/>
      <inkml:brushProperty name="height" value="0.05" units="cm"/>
      <inkml:brushProperty name="color" value="#0000FF"/>
    </inkml:brush>
  </inkml:definitions>
  <inkml:trace contextRef="#ctx0" brushRef="#br0">419 0 4401,'0'0'4781,"0"0"-2801,0 0-810,0 0-30,0 0-228,0 0-426,-24 30-154,-77 99-225,74-97-86,-1-1 1,-2 0-1,-1-3 1,-41 30-1,16-14-312,7-10-184,53-35 528,-1 1 1,1-1-1,-1 1 0,1 0 1,0-1-1,-1 2 1,1-1-1,5 1 0,1 0 122,21 0 57,-1-2 1,1-1 0,0-1 0,53-13 0,-18-6-1027,-11 1-1526</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799"/>
    </inkml:context>
    <inkml:brush xml:id="br0">
      <inkml:brushProperty name="width" value="0.05" units="cm"/>
      <inkml:brushProperty name="height" value="0.05" units="cm"/>
      <inkml:brushProperty name="color" value="#0000FF"/>
    </inkml:brush>
  </inkml:definitions>
  <inkml:trace contextRef="#ctx0" brushRef="#br0">0 0 7634,'0'0'4329,"0"0"-2521,0 0-64,0 0-575,0 0-729,0 0-360,0 0 136,32 32-208,-17-16 248,6 6-248,0-6-16,5-6-168,0 1-1281,-10-6-1551,-11-5-3226</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126"/>
    </inkml:context>
    <inkml:brush xml:id="br0">
      <inkml:brushProperty name="width" value="0.05" units="cm"/>
      <inkml:brushProperty name="height" value="0.05" units="cm"/>
      <inkml:brushProperty name="color" value="#0000FF"/>
    </inkml:brush>
  </inkml:definitions>
  <inkml:trace contextRef="#ctx0" brushRef="#br0">162 0 6329,'-162'310'2017,"162"-304"-561,0-6 8,6 5-583,20 0-113,5-5 96,0 0-256,11 0 152,0 0-360,0 0 8,-1 0-408,-4-5-248,-6-6-632,-10 1-616,-5 4-1089,-11 6-4872</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460"/>
    </inkml:context>
    <inkml:brush xml:id="br0">
      <inkml:brushProperty name="width" value="0.05" units="cm"/>
      <inkml:brushProperty name="height" value="0.05" units="cm"/>
      <inkml:brushProperty name="color" value="#0000FF"/>
    </inkml:brush>
  </inkml:definitions>
  <inkml:trace contextRef="#ctx0" brushRef="#br0">0 0 7138,'0'0'1784,"0"0"48,0 0-575,0 0-361,0 0-296,0 0-152,0 0-440,0 171 16,0-144-24,0-11-1016,0 0-2137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145"/>
    </inkml:context>
    <inkml:brush xml:id="br0">
      <inkml:brushProperty name="width" value="0.05" units="cm"/>
      <inkml:brushProperty name="height" value="0.05" units="cm"/>
      <inkml:brushProperty name="color" value="#0000FF"/>
    </inkml:brush>
  </inkml:definitions>
  <inkml:trace contextRef="#ctx0" brushRef="#br0">1 1 3265,'0'0'4353,"0"0"-3169,0 0 144,0 0-72,0 0-583,0 0-153,0 0-296,15 117-88,-9-79-136,-6 10-80,0-11-1129,5-5-4272</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795"/>
    </inkml:context>
    <inkml:brush xml:id="br0">
      <inkml:brushProperty name="width" value="0.05" units="cm"/>
      <inkml:brushProperty name="height" value="0.05" units="cm"/>
      <inkml:brushProperty name="color" value="#0000FF"/>
    </inkml:brush>
  </inkml:definitions>
  <inkml:trace contextRef="#ctx0" brushRef="#br0">110 44 1816,'171'-39'4413,"-168"38"-4212,0 0 0,0 0-1,0 1 1,1-1-1,-1 1 1,0 0-1,0 0 1,1 0 0,-1 0-1,5 2 1,-8-2-162,0 0 0,0 0 0,1 1-1,-1-1 1,0 0 0,0 0 0,0 1 0,0-1 0,1 0 0,-1 1 0,0-1 0,0 0 0,0 1-1,0-1 1,0 0 0,0 1 0,0-1 0,0 0 0,0 1 0,0-1 0,0 0 0,0 1 0,0-1-1,0 0 1,0 1 0,0-1 0,0 0 0,-1 0 0,1 1 0,0-1 0,0 0 0,0 1 0,0-1-1,-1 0 1,1 1 0,-2 3 1029,1 2-870,1-1 0,-1 1 0,-1-1 0,1 0 0,-1 0 0,0 1 0,0-1 0,0-1 0,-1 1 0,1 0 1,-1 0-1,-1-1 0,1 0 0,-1 1 0,-6 5 0,-11 9-172,-44 31 0,22-17 5,12-9-250,10-8-17,1 1 1,0 1-1,1 0 0,-17 22 1,36-39 252,0-1 0,0 0 1,0 0-1,0 0 1,0 1-1,0-1 0,0 0 1,0 0-1,-1 0 1,1 1-1,0-1 0,0 0 1,0 0-1,0 1 0,0-1 1,0 0-1,1 0 1,-1 0-1,0 1 0,0-1 1,0 0-1,0 0 1,0 0-1,0 1 0,0-1 1,0 0-1,0 0 0,1 0 1,-1 1-1,0-1 1,0 0-1,0 0 0,0 0 1,0 0-1,1 0 1,-1 1-1,0-1 0,0 0 1,0 0-1,1 0 0,-1 0 1,0 0-1,0 0 1,1 0-1,-1 0 0,0 0 1,0 0-1,0 0 1,1 0-1,-1 0 0,23 3 492,29-5 199,-19-5-524,0-1 0,-1-1 0,62-28 0,18-6-323,-103 41-37,9-7-901,-17 8-56,-5 2-476,-16 7-1365,-13 15-2219</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132"/>
    </inkml:context>
    <inkml:brush xml:id="br0">
      <inkml:brushProperty name="width" value="0.05" units="cm"/>
      <inkml:brushProperty name="height" value="0.05" units="cm"/>
      <inkml:brushProperty name="color" value="#0000FF"/>
    </inkml:brush>
  </inkml:definitions>
  <inkml:trace contextRef="#ctx0" brushRef="#br0">13 225 368,'0'0'4058,"0"0"-1627,0 0-319,0 0-213,0 0-458,0 0-120,-4 3-333,-4 6 570,9-5-630,24-4-355,41-16-311,306-145-347,-341 146-228,-25 13 68,-4 1 59,1 0 0,-1 0 0,1 0 0,-1 0 0,0 0 0,1 0 0,-1 0 0,0-1 0,0 1 0,0-1 0,0 0 0,0 1 0,0-1 0,-1 0 0,1 0 0,0 0 0,-1-1 0,0 1 0,1 0 0,-1 0 0,1-5 0,-3 1-2941,-8 5-3245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472"/>
    </inkml:context>
    <inkml:brush xml:id="br0">
      <inkml:brushProperty name="width" value="0.05" units="cm"/>
      <inkml:brushProperty name="height" value="0.05" units="cm"/>
      <inkml:brushProperty name="color" value="#0000FF"/>
    </inkml:brush>
  </inkml:definitions>
  <inkml:trace contextRef="#ctx0" brushRef="#br0">0 0 3881,'0'0'3659,"0"0"-1409,0 0-494,0 0-22,0 0-296,0 0-251,0 1 1394,0 22-2371,16 219 598,-16-2-2456,0-136-2805</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4.982"/>
    </inkml:context>
    <inkml:brush xml:id="br0">
      <inkml:brushProperty name="width" value="0.05" units="cm"/>
      <inkml:brushProperty name="height" value="0.05" units="cm"/>
      <inkml:brushProperty name="color" value="#0000FF"/>
    </inkml:brush>
  </inkml:definitions>
  <inkml:trace contextRef="#ctx0" brushRef="#br0">0 1 9874,'0'0'2837,"0"0"-285,0 0-285,0 0-732,0 0-425,0 0-406,5 0-212,0 1-421,1 0 0,0 0 0,-1 0 0,0 1 1,1 0-1,-1 0 0,0 1 0,0-1 0,0 1 0,0 0 0,-1 1 0,8 6 0,-3-3-44,37 15 34,-40-20-511,-1 1-1,1-1 0,-1 1 0,1 0 1,-1 0-1,0 0 0,4 5 0,-2 2-5038,-7 1-4318</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312"/>
    </inkml:context>
    <inkml:brush xml:id="br0">
      <inkml:brushProperty name="width" value="0.05" units="cm"/>
      <inkml:brushProperty name="height" value="0.05" units="cm"/>
      <inkml:brushProperty name="color" value="#0000FF"/>
    </inkml:brush>
  </inkml:definitions>
  <inkml:trace contextRef="#ctx0" brushRef="#br0">0 32 3241,'0'0'8209,"0"0"-6032,0 0 191,0 0-567,0 0-681,0 0-712,0 0 56,68 0-144,-42 0-176,5 0-136,1 0-8,15-16-840,-16 5-1584,-5 6-3698</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646"/>
    </inkml:context>
    <inkml:brush xml:id="br0">
      <inkml:brushProperty name="width" value="0.05" units="cm"/>
      <inkml:brushProperty name="height" value="0.05" units="cm"/>
      <inkml:brushProperty name="color" value="#0000FF"/>
    </inkml:brush>
  </inkml:definitions>
  <inkml:trace contextRef="#ctx0" brushRef="#br0">1 423 7866,'0'0'4217,"0"0"-2177,0 0 40,0 0-631,0 0-665,0 0-392,0 0-280,193-166-112,-115 70-824,-15 11-1401,-11 10-2648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981"/>
    </inkml:context>
    <inkml:brush xml:id="br0">
      <inkml:brushProperty name="width" value="0.05" units="cm"/>
      <inkml:brushProperty name="height" value="0.05" units="cm"/>
      <inkml:brushProperty name="color" value="#0000FF"/>
    </inkml:brush>
  </inkml:definitions>
  <inkml:trace contextRef="#ctx0" brushRef="#br0">0 1 9298,'0'0'2433,"0"0"-441,0 0-48,0 0-983,0 0-481,0 0-160,0 0 96,16 112 56,5-58-368,-11-1 160,1 1-264,-1-12-8,-5 12-1576,-5-11-1513,0-17-3472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311"/>
    </inkml:context>
    <inkml:brush xml:id="br0">
      <inkml:brushProperty name="width" value="0.05" units="cm"/>
      <inkml:brushProperty name="height" value="0.05" units="cm"/>
      <inkml:brushProperty name="color" value="#0000FF"/>
    </inkml:brush>
  </inkml:definitions>
  <inkml:trace contextRef="#ctx0" brushRef="#br0">21 27 8282,'0'0'2055,"0"0"-752,0 0-339,0 0 8,0 0-28,0 0-329,47 0-80,154 1-240,145 20 73,-329-19-377,72 11 52,-82-12-41,1 1-1,-1 0 1,0 0-1,0 1 1,0 0-1,0 0 1,0 1-1,-1 0 1,7 4-1,-12-5 5,1-1 0,0 1 0,-1-1 0,1 1 0,-1-1 0,0 1 0,0 0 0,0-1 0,0 1 0,0 0 0,0 0 0,-1 0 0,0 0-1,1 0 1,-1 0 0,-1 5 0,1-2 16,0-1 0,-1 1 0,0-1 0,0 1 0,-1-1 0,1 0 0,-1 1 0,-4 6 0,-2-1-81,-1 0-1,0-1 1,-1-1 0,0 1 0,0-1 0,-1-1-1,-21 13 1,9-5-294,-57 37-2484,6-8-2986</inkml:trace>
  <inkml:trace contextRef="#ctx0" brushRef="#br0" timeOffset="1">0 241 10234,'0'0'2585,"0"0"15,0 0-655,0 0-1089,0 0-360,0 0-424,0 0-72,58-22 128,-1 12-232,16-1 160,6-5-112,-6-5 40,0-1-448,-11-5-416,-4-15-737,-16 4-927,-21 6-2881</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652"/>
    </inkml:context>
    <inkml:brush xml:id="br0">
      <inkml:brushProperty name="width" value="0.05" units="cm"/>
      <inkml:brushProperty name="height" value="0.05" units="cm"/>
      <inkml:brushProperty name="color" value="#0000FF"/>
    </inkml:brush>
  </inkml:definitions>
  <inkml:trace contextRef="#ctx0" brushRef="#br0">1 1 5449,'0'0'4225,"0"0"-2961,0 0 41,0 0 127,0 0-864,0 0 184,0 0-152,26 112-240,-10-58-48,-6-1-296,1-5 169,-11 6-185,0-12-417,0 1-1239,0 0-280,-11-16-2113,-4-6-3521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033"/>
    </inkml:context>
    <inkml:brush xml:id="br0">
      <inkml:brushProperty name="width" value="0.05" units="cm"/>
      <inkml:brushProperty name="height" value="0.05" units="cm"/>
      <inkml:brushProperty name="color" value="#0000FF"/>
    </inkml:brush>
  </inkml:definitions>
  <inkml:trace contextRef="#ctx0" brushRef="#br0">300 1 6753,'0'0'2012,"0"0"-111,0 0-342,-4 46-525,-12 153-370,12-163-491,-2 1-1,-18 65 1,6-31-110,12-47-284,0 0 0,-2 0-1,0 0 1,-2-1-1,0 0 1,-15 22-1,13-26-970,-1-1 0,-1-1-1,-1 0 1,-1 0-1,0-2 1,-34 26 0,38-32 1470,6-2 4291,22-6 2692,2-1-9227,-2 0 2013,0-1-1,0 0 1,0-1 0,0-1-1,0-1 1,-1 0 0,24-10 0,-27 8-1019,1 0 0,-1-1 1,-1-1-1,1 0 1,14-13-1,-7-1-7018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708"/>
    </inkml:context>
    <inkml:brush xml:id="br0">
      <inkml:brushProperty name="width" value="0.05" units="cm"/>
      <inkml:brushProperty name="height" value="0.05" units="cm"/>
      <inkml:brushProperty name="color" value="#0000FF"/>
    </inkml:brush>
  </inkml:definitions>
  <inkml:trace contextRef="#ctx0" brushRef="#br0">1 22 6225,'0'0'2190,"0"0"-459,0 0-285,0 0-222,0 0-6,0 0-78,0 0-208,0-1-871,0 1-1,0 0 0,0-1 1,1 1-1,-1 0 1,0-1-1,1 1 0,-1 0 1,0-1-1,1 1 1,-1 0-1,0-1 0,1 1 1,-1 0-1,1 0 1,-1 0-1,0-1 0,1 1 1,-1 0-1,1 0 1,-1 0-1,1 0 0,-1 0 1,1 0-1,-1 0 1,1 0-1,-1 0 0,1 0 1,-1 0-1,0 0 1,1 0-1,-1 0 0,1 1 1,138 0 213,287-12-3,-296 5-963,-74 5-2308,-33 2 470,-22 0-1231,-1 8-3041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362"/>
    </inkml:context>
    <inkml:brush xml:id="br0">
      <inkml:brushProperty name="width" value="0.05" units="cm"/>
      <inkml:brushProperty name="height" value="0.05" units="cm"/>
      <inkml:brushProperty name="color" value="#0000FF"/>
    </inkml:brush>
  </inkml:definitions>
  <inkml:trace contextRef="#ctx0" brushRef="#br0">0 161 6201,'0'0'2049,"0"0"-81,0 0-592,0 0-463,0 0-297,0 0-48,0 0-416,293-59 96,-246 43-240,-6 0-16,1 0-8,-11 0-672,-4 0-552,-12-1-1769,-10 12-4609</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721"/>
    </inkml:context>
    <inkml:brush xml:id="br0">
      <inkml:brushProperty name="width" value="0.05" units="cm"/>
      <inkml:brushProperty name="height" value="0.05" units="cm"/>
      <inkml:brushProperty name="color" value="#0000FF"/>
    </inkml:brush>
  </inkml:definitions>
  <inkml:trace contextRef="#ctx0" brushRef="#br0">335 1 4745,'0'0'2056,"0"0"-463,0 0 114,0 0-256,0 0-332,0 0-252,-13 43-338,-45 137-77,51-158-397,-2 0-1,-1 0 1,-1-1 0,0-1 0,-2 1-1,0-2 1,-1 0 0,-30 30-1,2-1-59,40-45-3,-7 8-246,0 1 1,-1-1-1,-1-1 0,0 0 0,0 0 0,-13 8 0,22-17-103,2-1-208,0-13-3598,0-11-1116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417"/>
    </inkml:context>
    <inkml:brush xml:id="br0">
      <inkml:brushProperty name="width" value="0.05" units="cm"/>
      <inkml:brushProperty name="height" value="0.05" units="cm"/>
      <inkml:brushProperty name="color" value="#0000FF"/>
    </inkml:brush>
  </inkml:definitions>
  <inkml:trace contextRef="#ctx0" brushRef="#br0">0 6 1688,'0'0'2264,"0"0"-719,0 0-465,0 0-193,0 0-213,0 0 43,5 1-73,-4-1-584,0 1 0,0-1 0,-1 0 0,1 0 0,0 1 0,0-1-1,0 1 1,0-1 0,0 1 0,0-1 0,0 1 0,-1-1 0,1 1-1,0 0 1,0-1 0,-1 1 0,1 0 0,0 0 0,-1 0 0,1 0-1,-1-1 1,1 1 0,-1 0 0,1 2 0,1 29 1878,-2-23-1831,-1 75 1603,2 84-455,22-168-1304,-16-1-38,1 0 0,-1-1 0,1 0 0,-1 0-1,0 0 1,0-1 0,0 0 0,-1 0 0,1-1 0,0 0 0,-1 0 0,0-1 0,0 1 0,-1-1 0,1 0 0,-1-1 0,0 0 0,0 1 0,-1-2 0,0 1-1,6-12 1,-2 4-213,-1 0 0,0-1 0,-1 1-1,-1-1 1,0-1 0,-1 1-1,-1-1 1,0 1 0,0-24-1,-2 37 287,-1 0 0,0 0-1,0 0 1,0 1-1,0-1 1,0 0-1,0 0 1,-1 0 0,1 1-1,-1-1 1,1 0-1,-1 0 1,1 1 0,-1-1-1,0 0 1,0 1-1,0-1 1,0 1-1,0-1 1,0 1 0,-1 0-1,0-2 1,-2 2 31,1 0 0,-1 0 1,1 0-1,-1 0 0,1 1 0,-1-1 1,1 1-1,-1 0 0,-5 1 0,-4-1-6,8 0-11,1 0 0,-1 0 0,1 1 0,0 0 0,-1-1 0,1 1 0,0 1 0,-1-1 0,1 1 0,0-1 0,0 1 0,1 1 0,-1-1 0,0 0 0,1 1 0,-1 0 0,1 0 0,0 0 0,0 0 0,0 0 0,0 1 0,0-1 0,1 1 0,-1 0 0,1-1 0,0 1 0,1 0 0,-1 1 0,1-1 0,-2 6 0,2-4 24,0 1 0,0-1 0,0 0 0,1 0 0,0 1 0,0-1 0,3 12 0,-3-15-4,1-1-1,0 1 1,0 0 0,0-1-1,1 1 1,-1-1 0,1 0 0,-1 1-1,1-1 1,0 0 0,-1 0-1,1 0 1,0 0 0,1 0-1,-1-1 1,0 1 0,0 0-1,1-1 1,3 2 0,19 7 466,0-1 0,0-1 0,1-1 0,0-2 0,32 3 0,68-1-1863,-108-7-2476</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748"/>
    </inkml:context>
    <inkml:brush xml:id="br0">
      <inkml:brushProperty name="width" value="0.05" units="cm"/>
      <inkml:brushProperty name="height" value="0.05" units="cm"/>
      <inkml:brushProperty name="color" value="#0000FF"/>
    </inkml:brush>
  </inkml:definitions>
  <inkml:trace contextRef="#ctx0" brushRef="#br0">1 1 10242,'0'0'1769,"0"0"-745,0 0 224,0 0-352,0 0-368,0 0-360,0 0 80,146 42-240,-115-42-8,1 0-1120,-6 0-744,-5 0-4682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077"/>
    </inkml:context>
    <inkml:brush xml:id="br0">
      <inkml:brushProperty name="width" value="0.05" units="cm"/>
      <inkml:brushProperty name="height" value="0.05" units="cm"/>
      <inkml:brushProperty name="color" value="#0000FF"/>
    </inkml:brush>
  </inkml:definitions>
  <inkml:trace contextRef="#ctx0" brushRef="#br0">16 1 6185,'-16'288'2345,"47"-288"-81,16 0-671,16 0-129,0-10-296,5-12-448,-6 1-224,-4-6-432,-6 6 16,-16 5-80,1 0-304,-16 0-1344,-11 10-2265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414"/>
    </inkml:context>
    <inkml:brush xml:id="br0">
      <inkml:brushProperty name="width" value="0.05" units="cm"/>
      <inkml:brushProperty name="height" value="0.05" units="cm"/>
      <inkml:brushProperty name="color" value="#0000FF"/>
    </inkml:brush>
  </inkml:definitions>
  <inkml:trace contextRef="#ctx0" brushRef="#br0">230 1 7906,'0'0'3208,"0"0"-1671,0 0 63,0 0-240,0 0-319,0 0-561,0 0 32,-47 294-408,16-230 168,5-5-264,-5-11-16,5-5-592,-1-11-697,7-16-959,-1-5-2313</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736"/>
    </inkml:context>
    <inkml:brush xml:id="br0">
      <inkml:brushProperty name="width" value="0.05" units="cm"/>
      <inkml:brushProperty name="height" value="0.05" units="cm"/>
      <inkml:brushProperty name="color" value="#0000FF"/>
    </inkml:brush>
  </inkml:definitions>
  <inkml:trace contextRef="#ctx0" brushRef="#br0">0 145 6753,'0'0'1577,"0"0"63,0 0-224,0 0-311,0 0-425,0 0-88,0 0 0,293 0-368,-241-11 40,-5 0-256,-5-5-16,-11-5-112,-5 5-664,-5-11-552,-16 6-1369,-5 10-4088</inkml:trace>
  <inkml:trace contextRef="#ctx0" brushRef="#br0" timeOffset="1">105 0 2617,'0'0'5545,"0"0"-3833,0 0 112,0 0-431,0 0-185,0 0-728,0 0-72,21 246-400,-21-214-8,0-5-112,0-6-1152,0-5-1233,0-5-2968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110"/>
    </inkml:context>
    <inkml:brush xml:id="br0">
      <inkml:brushProperty name="width" value="0.05" units="cm"/>
      <inkml:brushProperty name="height" value="0.05" units="cm"/>
      <inkml:brushProperty name="color" value="#0000FF"/>
    </inkml:brush>
  </inkml:definitions>
  <inkml:trace contextRef="#ctx0" brushRef="#br0">1 0 2601,'217'49'4004,"-214"-48"-3894,1 0-1,-1-1 1,-1 1-1,1 0 1,0 1-1,0-1 1,0 1-1,-1-1 0,1 1 1,0 0-1,-1 0 1,0 0-1,1 0 1,-1 0-1,3 4 1,-5-5-52,1 0 1,-1 1 0,0-1-1,1 1 1,-1-1 0,0 0 0,0 1-1,0-1 1,0 1 0,0-1-1,0 1 1,0-1 0,0 0-1,-1 1 1,1-1 0,-1 3 0,-1 5 379,2 0-147,0 8 156,0 0 0,-5 32 0,3-42-429,-1 1 1,1-1-1,-1 0 1,0 0-1,0-1 0,-1 1 1,0-1-1,-1 1 1,-5 5-1,-21 24 49,-65 56 1,83-78 567,30-20 116,-6 2-941,68-29-341,111-66 1,-150 74-2394,-16 7-3038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481"/>
    </inkml:context>
    <inkml:brush xml:id="br0">
      <inkml:brushProperty name="width" value="0.05" units="cm"/>
      <inkml:brushProperty name="height" value="0.05" units="cm"/>
      <inkml:brushProperty name="color" value="#0000FF"/>
    </inkml:brush>
  </inkml:definitions>
  <inkml:trace contextRef="#ctx0" brushRef="#br0">68 28 5153,'0'0'2059,"0"0"-272,0 0-180,0 0-549,0 0-283,0 0-214,45-2-111,140-9-140,-74 1-83,-95 8-15,0 0 0,0 2-1,18 0 1,-49 28 741,-15 0-684,-1 0 0,-1-3-1,-52 33 1,15-11-273,-51 30-629,38-30-5408,76-43 5202,-15 7-4945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810"/>
    </inkml:context>
    <inkml:brush xml:id="br0">
      <inkml:brushProperty name="width" value="0.05" units="cm"/>
      <inkml:brushProperty name="height" value="0.05" units="cm"/>
      <inkml:brushProperty name="color" value="#0000FF"/>
    </inkml:brush>
  </inkml:definitions>
  <inkml:trace contextRef="#ctx0" brushRef="#br0">0 38 4889</inkml:trace>
  <inkml:trace contextRef="#ctx0" brushRef="#br0" timeOffset="1">0 38 4889,'63'-37'2473,"-58"63"-81,6 7-183,-1 4-369,6 6-96,5 5-583,5-5-169,10-1-472,6-4-48,5-1-320,5-10-24,6-6-128,-6-5-272,21-16-1200,-10 0-2665,-11 0-6850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696"/>
    </inkml:context>
    <inkml:brush xml:id="br0">
      <inkml:brushProperty name="width" value="0.05" units="cm"/>
      <inkml:brushProperty name="height" value="0.05" units="cm"/>
      <inkml:brushProperty name="color" value="#0000FF"/>
    </inkml:brush>
  </inkml:definitions>
  <inkml:trace contextRef="#ctx0" brushRef="#br0">0 0 1400,'0'0'4441,"0"0"-2920,0 0 471,0 0-240,0 0-751,0 0-281,0 0 0,0 182-344,0-139-216,0 0-144,0 15-16,0-10-840,11-10-3097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1.733"/>
    </inkml:context>
    <inkml:brush xml:id="br0">
      <inkml:brushProperty name="width" value="0.05" units="cm"/>
      <inkml:brushProperty name="height" value="0.05" units="cm"/>
      <inkml:brushProperty name="color" value="#0000FF"/>
    </inkml:brush>
  </inkml:definitions>
  <inkml:trace contextRef="#ctx0" brushRef="#br0">815 0 10506,'0'0'2607,"0"0"-451,0 0-277,0 0-727,0 0-411,0 0-151,0 0-93,0 0-25,0 0-172,0 0-15,0 0-188,-2 3 39,-164 192 89,104-118-205,-119 139-5,-214 280-1694,387-483 889,8-12-2506,0 1-3308,0-16-1561</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2.349"/>
    </inkml:context>
    <inkml:brush xml:id="br0">
      <inkml:brushProperty name="width" value="0.05" units="cm"/>
      <inkml:brushProperty name="height" value="0.05" units="cm"/>
      <inkml:brushProperty name="color" value="#0000FF"/>
    </inkml:brush>
  </inkml:definitions>
  <inkml:trace contextRef="#ctx0" brushRef="#br0">1 0 1224,'0'0'4936,"0"0"-2470,0 0-658,0 0-229,0 0-302,0 0-55,1 2-101,16 17-283,-1 1 0,-1 0 0,-1 1 0,22 42 0,37 104-177,-41-89-357,-23-57-278,138 302 170,-109-249-189,3-1-1,62 81 1,-92-142 14,-9-11-23,-1 0 1,0 0-1,1 0 0,-1 1 0,0-1 0,0 0 0,0 1 0,0-1 0,0 1 0,0-1 0,0 1 0,-1 0 0,2 2 0,-2-4-74,0 0 6,0 0-18,0 0-131,0 0-94,0 0-153,0 0-159,0 0-61,0 0-271,0 0-225,0 0-472,-2 0-1585,-7 0-4729</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016"/>
    </inkml:context>
    <inkml:brush xml:id="br0">
      <inkml:brushProperty name="width" value="0.05" units="cm"/>
      <inkml:brushProperty name="height" value="0.05" units="cm"/>
      <inkml:brushProperty name="color" value="#0000FF"/>
    </inkml:brush>
  </inkml:definitions>
  <inkml:trace contextRef="#ctx0" brushRef="#br0">371 184 8834,'0'0'2103,"0"0"-464,0 0 315,0 0-423,0 0-407,0 0-308,6-27 813,-7 22-1612,0 0 1,-1 0 0,1 0 0,-1 1 0,0-1 0,0 1 0,0-1 0,-1 1 0,0 0 0,1 0 0,-1 0 0,-1 0 0,1 0-1,-1 1 1,1 0 0,-1-1 0,0 1 0,0 1 0,-7-5 0,-6-3 46,0 0 0,-1 1 0,-31-11 0,32 14-88,1 2-1,-1 0 1,0 0-1,0 2 0,0 0 1,0 1-1,0 0 1,-34 4-1,49-2 17,0 0 0,1-1 0,-1 1 0,1 0 0,-1 0 0,1 0 0,-1 0 0,1 0 0,0 0 0,0 0 0,-1 0 0,1 1 0,0-1 0,0 0 0,0 1 0,0-1 0,1 1 0,-1-1 0,0 1 0,0-1 0,1 1 0,-1 0 0,1-1 0,0 1 0,-1 0 0,1-1 0,0 3 0,-1 54-164,2-43 119,-2-5 12,1 0 1,1 0-1,0 0 1,0 0-1,1 0 1,0 0-1,1 0 1,4 10-1,-6-17-6,1 0 0,0 0 0,0 0 0,0 0-1,1 0 1,-1-1 0,1 1 0,-1-1 0,1 1-1,0-1 1,0 0 0,0 0 0,0 0 0,0-1 0,1 1-1,-1-1 1,0 0 0,1 0 0,-1 0 0,1 0-1,-1 0 1,1-1 0,0 0 0,-1 1 0,7-2 0,18 2-658,30-2-69,-55 1 741,-1-1 0,1 0-1,0 0 1,0 0-1,0 0 1,0 0 0,-1 0-1,1-1 1,-1 1-1,1-1 1,-1 1 0,1-1-1,-1 0 1,0 0 0,0 0-1,2-4 1,24-39-510,-23 34 191,1 1 0,0 0-1,1 0 1,8-10-1,-14 20 225,-1 0 56,0 0 112,0 0 7,0 0 74,0 0 39,0 0 22,-1 23-84,-2 1-1,0-1 1,-7 23 0,-3 19 9,2 14 11,0 108-1,12-169-87,-2 1 0,0-1-1,0 1 1,-2-1 0,0 0-1,-10 28 1,12-44-29,-1 0-1,1 0 1,-1 0-1,0 0 1,0 0-1,0 0 0,0-1 1,0 1-1,0-1 1,-1 1-1,1-1 1,0 0-1,-1 0 1,1 0-1,-1 0 1,1 0-1,-1 0 1,1-1-1,-1 1 1,0-1-1,1 0 0,-4 0 1,-60-1-275,63-1 242,-1 1-1,1-1 1,0 1-1,0-1 0,0 0 1,0 0-1,0 0 0,0 0 1,0-1-1,1 1 1,-1-1-1,1 0 0,0 0 1,0 0-1,0 0 0,0 0 1,0 0-1,1 0 0,-1 0 1,1-1-1,0 1 1,0-1-1,0 1 0,0-5 1,0 3-4,-1 0 1,1 0 0,1 0-1,-1 0 1,1 0 0,0 0 0,0 0-1,0 0 1,1 0 0,-1 0-1,1 0 1,1 1 0,-1-1 0,1 0-1,-1 0 1,1 1 0,5-8-1,1 4 19,0 1 0,1 0-1,0 0 1,0 1-1,0 0 1,1 0-1,0 1 1,0 1 0,12-4-1,10-3-3,58-11 0,-67 18-471,0 1-1,31 0 1,-44 2-2033,-4-4-2281</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513"/>
    </inkml:context>
    <inkml:brush xml:id="br0">
      <inkml:brushProperty name="width" value="0.05" units="cm"/>
      <inkml:brushProperty name="height" value="0.05" units="cm"/>
      <inkml:brushProperty name="color" value="#0000FF"/>
    </inkml:brush>
  </inkml:definitions>
  <inkml:trace contextRef="#ctx0" brushRef="#br0">1034 0 6689,'0'0'3643,"0"0"-1947,0 0-149,0 0-124,0 0-480,0 0-231,-11 10-244,-21 21-192,2 0 0,-45 62 1,-55 93-90,88-123-160,-121 172-68,-344 556-810,494-764 327,-4 6-344,3-14-4412,14-19 137</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366"/>
    </inkml:context>
    <inkml:brush xml:id="br0">
      <inkml:brushProperty name="width" value="0.05" units="cm"/>
      <inkml:brushProperty name="height" value="0.05" units="cm"/>
      <inkml:brushProperty name="color" value="#0000FF"/>
    </inkml:brush>
  </inkml:definitions>
  <inkml:trace contextRef="#ctx0" brushRef="#br0">21 1 4489,'0'0'4578,"0"0"-2525,0 0-538,0 0-150,0 0-482,0 0-192,0 10-186,-21 255 976,22-274-1617,0-1-1,1 0 1,0 1 0,0 0 0,1-1-1,0 1 1,1 0 0,0 0 0,0 1-1,8-12 1,10-12-494,31-37 0,-41 55 421,-11 13 189,-1-1 0,1 1 0,0 0 0,0-1 0,0 1 0,0 0 0,0 0 0,0 0 0,0 0 0,1 0 0,-1 0 0,0 0 0,1 1 0,-1-1 0,0 0 0,1 1 0,-1-1 0,1 1 0,-1-1 0,1 1 0,-1 0 0,1-1 0,-1 1 0,1 0 0,-1 0 0,3 0 0,-2 2 35,-1-1 0,1 0 1,-1 0-1,0 0 0,0 1 0,0-1 0,1 1 0,-1-1 0,-1 1 0,1-1 0,0 1 0,0-1 1,-1 1-1,1 0 0,0-1 0,-1 1 0,0 0 0,1 0 0,-1-1 0,0 1 0,0 3 0,4 155 1070,-4-134-1368,21-65-1640,-17 28 1761,38-85-1098,-37 88 1148,-1 0 1,1-1-1,1 1 0,0 1 0,0-1 1,0 1-1,1 0 0,13-9 1,-19 14 159,1 1 1,-1 0 0,1 0 0,-1 0 0,1 1 0,0-1-1,0 0 1,-1 1 0,1-1 0,0 1 0,0-1-1,0 1 1,0 0 0,-1 0 0,1 0 0,0 0-1,0 0 1,0 0 0,0 0 0,0 1 0,-1-1 0,4 2-1,-2-1 54,0 1-1,-1 0 1,1 0-1,0 0 1,-1 0-1,1 1 1,-1-1-1,0 1 1,0-1-1,0 1 1,3 5-1,3 8 310,0 0 1,-2 0-1,9 32 0,-13-41-366,2 9-271,-1 1-1,-1-1 1,-1 1 0,-1 25 0,0-27-1433,0-4-3416</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950"/>
    </inkml:context>
    <inkml:brush xml:id="br0">
      <inkml:brushProperty name="width" value="0.05" units="cm"/>
      <inkml:brushProperty name="height" value="0.05" units="cm"/>
      <inkml:brushProperty name="color" value="#0000FF"/>
    </inkml:brush>
  </inkml:definitions>
  <inkml:trace contextRef="#ctx0" brushRef="#br0">0 660 5433,'0'0'3698,"0"0"-2260,0 0-445,0 0-140,0 0-347,0 0-9,11-9 4,16-14-421,0-1-1,-2-1 1,0-1 0,38-55 0,-50 55-233,0 0 1,-1-1-1,-2 0 0,-1-1 1,-1 0-1,5-35 1,-5 1 907,0-114 0,-10 175-621,1 0-1,-1 0 0,1 0 0,-1 0 0,0 0 0,1 1 0,-1-1 0,0 1 0,1-1 0,-1 1 0,0 0 0,0 0 1,1 0-1,-1 0 0,0 0 0,0 0 0,-2 0 0,-36 2 60,38-1-192,0-1-1,1 1 0,-1 0 1,0 0-1,0 0 1,0 0-1,0 0 1,1 0-1,-1 1 1,1-1-1,-1 1 1,1-1-1,-1 1 1,1-1-1,0 1 1,0 0-1,-1-1 1,1 1-1,-1 3 1,-15 42-92,13-36 75,-6 31-14,1 1 1,3 1 0,1 0-1,2-1 1,5 65-1,-2-50-8,1-49 10,-1 0-1,2 0 1,-1 0 0,1-1-1,1 1 1,0 0-1,0-1 1,0 0 0,1 0-1,0 0 1,1 0 0,0-1-1,0 1 1,1-1 0,-1 0-1,2-1 1,-1 1-1,1-1 1,0-1 0,14 10-1,-15-12-336,0 1 0,0-1 0,1-1 0,-1 1-1,1-1 1,0 0 0,-1-1 0,1 0-1,0 0 1,9 0 0,7-1-3457</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368"/>
    </inkml:context>
    <inkml:brush xml:id="br0">
      <inkml:brushProperty name="width" value="0.05" units="cm"/>
      <inkml:brushProperty name="height" value="0.05" units="cm"/>
      <inkml:brushProperty name="color" value="#0000FF"/>
    </inkml:brush>
  </inkml:definitions>
  <inkml:trace contextRef="#ctx0" brushRef="#br0">1 1 3441,'0'0'2648,"0"0"-606,0 0 147,0 0-181,0 0-193,0 0-395,0 0-302,0 0-225,0 0-290,0 0-83,0 0-221,0 0-3,0 0-205,0 3-10,18 213 171,0-46-253,-14-97-463,2 10-2401,-5-30-2695,-1-42 1832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879"/>
    </inkml:context>
    <inkml:brush xml:id="br0">
      <inkml:brushProperty name="width" value="0.05" units="cm"/>
      <inkml:brushProperty name="height" value="0.05" units="cm"/>
      <inkml:brushProperty name="color" value="#0000FF"/>
    </inkml:brush>
  </inkml:definitions>
  <inkml:trace contextRef="#ctx0" brushRef="#br0">53 0 6361,'0'0'1695,"0"0"-222,0 0-205,0 0-333,0 0-456,0 0-189,0 0-39,0 0-82,0 0 23,0 3-96,1 97 897,1-15-829,-4 0 1,-3-1-1,-17 88 0,12-109-1749,-1 2-3778,5-43-668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1.629"/>
    </inkml:context>
    <inkml:brush xml:id="br0">
      <inkml:brushProperty name="width" value="0.05" units="cm"/>
      <inkml:brushProperty name="height" value="0.05" units="cm"/>
      <inkml:brushProperty name="color" value="#0000FF"/>
    </inkml:brush>
  </inkml:definitions>
  <inkml:trace contextRef="#ctx0" brushRef="#br0">0 9 5265,'0'0'2025,"0"0"-233,0 0-152,0 0-370,0 0-446,0 0 36,0-6 1608,0 3-1042,0 7-797,2 9-620,0-1 0,1 1 0,0-1 0,1 0 0,1 0 0,0 0 0,0-1 0,15 22 0,14 35 38,28 64 53,-61-132-99,0 1 1,0 0-1,0 0 1,-1 0-1,1-1 0,0 1 1,0 0-1,0-1 1,0 1-1,0-1 1,0 1-1,0-1 1,0 0-1,0 1 1,1-1-1,-1 0 1,0 0-1,0 0 1,0 0-1,0 0 1,0 0-1,1 0 1,-1 0-1,0 0 1,0 0-1,0-1 0,0 1 1,2-1-1,31-12-446,296-140-6806,-292 132 4565,-6 5-1592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2.733"/>
    </inkml:context>
    <inkml:brush xml:id="br0">
      <inkml:brushProperty name="width" value="0.05" units="cm"/>
      <inkml:brushProperty name="height" value="0.05" units="cm"/>
      <inkml:brushProperty name="color" value="#0000FF"/>
    </inkml:brush>
  </inkml:definitions>
  <inkml:trace contextRef="#ctx0" brushRef="#br0">1 346 5233,'0'0'3949,"0"0"-2149,0 0-582,0 0 18,0 0-272,0 0-123,10-4-359,76-31-731,-3-4 0,-1-4-1,79-56 1,-141 87-235,-1 0 1,-1-2-1,0-1 1,31-32-1,-43 29 674,-8 15 662,-5 10-343,-3 10-449,2 1 0,0-1 0,0 1 0,2 1-1,-8 34 1,-10 100 308,18-8-274,6-128-136,4-16-8,0 0 1,0 0 0,0 0-1,0 0 1,0 0-1,0-1 1,0 0-1,0 0 1,0 0 0,0 0-1,0-1 1,0 1-1,0-1 1,0 0-1,5-2 1,-3-4 8,-1 1 1,1-1-1,-2-1 1,1 1-1,-1 0 1,0-1-1,0 0 0,3-12 1,20-74-219,-27 94 256,62-296-2327,-63 506 5437,3-76-2857,-2-98-247,2 1 0,1-1-1,15 65 1,-13-83-1011,1 1 0,13 27 0,-4-23-3673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6.397"/>
    </inkml:context>
    <inkml:brush xml:id="br0">
      <inkml:brushProperty name="width" value="0.05" units="cm"/>
      <inkml:brushProperty name="height" value="0.05" units="cm"/>
      <inkml:brushProperty name="color" value="#0000FF"/>
    </inkml:brush>
  </inkml:definitions>
  <inkml:trace contextRef="#ctx0" brushRef="#br0">0 1 6329,'0'0'993,"0"0"591,0 0 64,0 0-303,0 0-217,0 0-32,0 0-256,240 0-160,-177 0-288,-6 0-80,6 0-71,-11 0-153,-5 0-144,-5 0 56,-5 0-8,-6 0-1273,-10 0-879,-11 0-2601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232"/>
    </inkml:context>
    <inkml:brush xml:id="br0">
      <inkml:brushProperty name="width" value="0.05" units="cm"/>
      <inkml:brushProperty name="height" value="0.05" units="cm"/>
      <inkml:brushProperty name="color" value="#0000FF"/>
    </inkml:brush>
  </inkml:definitions>
  <inkml:trace contextRef="#ctx0" brushRef="#br0">1 1 6809,'0'0'2313,"0"0"-201,0 0-335,0 0-249,0 0-720,0 0 176,0 0-335,21 5-9,0-5-320,10 0-112,0 0-48,6 0-160,5 0-216,5 0-1400,-6 0-1121,-15-5-4041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585"/>
    </inkml:context>
    <inkml:brush xml:id="br0">
      <inkml:brushProperty name="width" value="0.05" units="cm"/>
      <inkml:brushProperty name="height" value="0.05" units="cm"/>
      <inkml:brushProperty name="color" value="#0000FF"/>
    </inkml:brush>
  </inkml:definitions>
  <inkml:trace contextRef="#ctx0" brushRef="#br0">1 1 5129</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899"/>
    </inkml:context>
    <inkml:brush xml:id="br0">
      <inkml:brushProperty name="width" value="0.05" units="cm"/>
      <inkml:brushProperty name="height" value="0.05" units="cm"/>
      <inkml:brushProperty name="color" value="#0000FF"/>
    </inkml:brush>
  </inkml:definitions>
  <inkml:trace contextRef="#ctx0" brushRef="#br0">1 1 5129,'5'176'2161,"-5"-176"-681,0 0 360,0 0-864,0 0-119,0 6-201,0-6 16,0 5-224,10 0-120,11 1-48,5-1-208,1-5 176,4 0-240,5 0-16,22 0-1040,-16 0-736,-6 0-2633</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4.517"/>
    </inkml:context>
    <inkml:brush xml:id="br0">
      <inkml:brushProperty name="width" value="0.05" units="cm"/>
      <inkml:brushProperty name="height" value="0.05" units="cm"/>
      <inkml:brushProperty name="color" value="#0000FF"/>
    </inkml:brush>
  </inkml:definitions>
  <inkml:trace contextRef="#ctx0" brushRef="#br0">53 181 6617,'0'0'2765,"0"0"-807,0 0-453,0 0-288,0 0-313,0 0-241,0 0-25,-9-15-229,-25-47-16,33 60-384,-1 1 0,2-1 0,-1 0 0,0 1 0,0-1 0,0 0 0,1 0 0,-1 1 0,1-1 0,-1 0 0,1 0 0,0 0 0,0 0 1,0 0-1,0 1 0,0-1 0,0 0 0,1 0 0,-1 0 0,0 0 0,1 1 0,0-1 0,-1 0 0,1 0 0,0 1 0,0-1 0,0 0 0,0 1 0,0-1 0,0 1 0,3-3 0,0 1-20,1 0-1,0 0 0,-1 1 0,1-1 1,1 1-1,-1 0 0,9-2 1,-6 2 14,23-5-289,1 1 1,0 2 0,0 1 0,1 2 0,-1 1-1,39 5 1,-66-5 266,-1 1 0,1 0 0,-1 0 0,1 0 0,-1 1 0,0-1 0,1 1 0,-1 0 0,0 0 0,0 1 0,-1-1 0,1 1 0,0 0-1,-1 0 1,1 0 0,-1 0 0,0 1 0,0-1 0,-1 1 0,1 0 0,-1 0 0,1 0 0,-1 0 0,0 0 0,-1 0 0,1 1 0,-1-1 0,0 0 0,0 1 0,0-1-1,-1 1 1,1 0 0,-1-1 0,0 1 0,-1-1 0,1 1 0,-2 4 0,0-4 42,0 1 0,-1-1 0,0 0 0,0-1 0,0 1 0,-1 0 0,1-1-1,-1 0 1,0 0 0,-1 0 0,1 0 0,-1-1 0,1 1 0,-1-1 0,-6 3 0,-17 14 69,14-9-50,1 1 1,0 1-1,1 0 1,-13 19-1,20-25-65,1 0 0,0 0-1,1 0 1,0 1 0,0-1-1,0 1 1,1 0 0,0 0-1,1 0 1,0 0 0,0 0 0,0 8-1,1-3-15,0-10-22,0 0 1,-1 0-1,1 0 0,1 0 0,-1 0 0,0-1 1,1 1-1,-1 0 0,1 0 0,0 0 1,0 0-1,0-1 0,2 4 0,-2-4-217,1 0 0,0-1 0,0 1 0,0 0 0,0-1 0,0 0 0,0 1 0,1-1 0,-1 0 0,0 0 0,5 1 0,9 3-4130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5.091"/>
    </inkml:context>
    <inkml:brush xml:id="br0">
      <inkml:brushProperty name="width" value="0.05" units="cm"/>
      <inkml:brushProperty name="height" value="0.05" units="cm"/>
      <inkml:brushProperty name="color" value="#0000FF"/>
    </inkml:brush>
  </inkml:definitions>
  <inkml:trace contextRef="#ctx0" brushRef="#br0">1 1 6105,'0'0'2114,"0"0"-390,0 0-490,0 0-575,0 0-276,0 0 70,4 0 76,-2 0-454,1 0 0,0-1 0,-1 1 0,1 1 0,0-1 0,-1 0-1,1 1 1,-1-1 0,1 1 0,-1 0 0,1 0 0,-1 0-1,1 0 1,-1 0 0,0 0 0,0 1 0,1-1 0,-1 1-1,0-1 1,0 1 0,-1 0 0,1 0 0,0 0 0,-1 0-1,1 0 1,-1 0 0,1 1 0,-1-1 0,0 0 0,0 1-1,0-1 1,0 1 0,-1-1 0,2 6 0,-42-7 710,39-4-858,0 0 0,1 0 0,0 0-1,0 0 1,0 0 0,0 0 0,0 0-1,0 0 1,2-2 0,-1 3 28,1 0-1,0 0 1,1 1 0,-1-1-1,0 1 1,0-1-1,0 1 1,1 0 0,-1 0-1,1 0 1,-1 0 0,1 1-1,-1-1 1,1 1-1,0-1 1,-1 1 0,1 0-1,-1 0 1,1 0 0,0 0-1,-1 1 1,5 0-1,5 0-1891,-7-1-1026</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286"/>
    </inkml:context>
    <inkml:brush xml:id="br0">
      <inkml:brushProperty name="width" value="0.05" units="cm"/>
      <inkml:brushProperty name="height" value="0.05" units="cm"/>
      <inkml:brushProperty name="color" value="#0000FF"/>
    </inkml:brush>
  </inkml:definitions>
  <inkml:trace contextRef="#ctx0" brushRef="#br0">73 147 11178,'0'0'2545,"0"0"-350,0 0-332,0 0-696,0 0-639,0 0-168,11 10-225,9 14-49,0 0 1,-2 1-1,-1 1 0,-1 0 0,-1 2 1,20 49-1,-22-47-39,-2 1 0,0 0 0,-2 0 0,-2 1-1,0 0 1,3 64 0,-10-87-2,0-3-78,0-1 0,0 1 0,0 0 0,0-1 0,-1 1 0,0-1 0,0 1 0,-3 6 0,2-10 16,1 0 0,0-1-1,-1 1 1,0 0-1,1-1 1,-1 0 0,0 1-1,0-1 1,1 0-1,-1 0 1,0 0 0,0 0-1,0 0 1,0-1-1,-1 1 1,1 0 0,0-1-1,0 0 1,0 1-1,0-1 1,-1 0 0,1 0-1,0 0 1,-3-1-1,1 1 4,-1 1 0,1-1 0,0 0 0,-1-1 0,1 1 0,0-1 0,-1 0 0,1 0 0,0 0 0,0 0 0,0-1 0,0 0 0,0 0 0,0 0 0,0 0 0,1 0-1,-1-1 1,1 0 0,-1 0 0,1 0 0,0 0 0,0 0 0,1-1 0,-1 1 0,1-1 0,-1 1 0,-2-9 0,-14-21-147,2-2-1,2 0 1,1-1 0,2-1 0,1 0-1,-10-66 1,10 10-311,1-153 0,10 245 463,0-1-1,1 0 0,-1 1 1,0-1-1,1 0 1,-1 1-1,1-1 0,0 1 1,0-1-1,-1 1 0,1-1 1,0 1-1,0-1 0,0 1 1,0 0-1,1-1 0,-1 1 1,0 0-1,0 0 0,1 0 1,-1 0-1,1 0 0,-1 0 1,1 1-1,-1-1 1,1 0-1,-1 1 0,1-1 1,0 1-1,-1 0 0,1-1 1,2 1-1,8-2-49,1 1-1,-1 1 1,20 1 0,-13 0 37,222-1-59,-84 0-4378,-112 0-1245</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901"/>
    </inkml:context>
    <inkml:brush xml:id="br0">
      <inkml:brushProperty name="width" value="0.05" units="cm"/>
      <inkml:brushProperty name="height" value="0.05" units="cm"/>
      <inkml:brushProperty name="color" value="#0000FF"/>
    </inkml:brush>
  </inkml:definitions>
  <inkml:trace contextRef="#ctx0" brushRef="#br0">1 1 5617,'0'0'1585,"0"0"-121,0 0 192,0 0-263,0 0-137,0 0-216,0 0 120,78 0-360,-46 0 113,4 5-633,1 0 88,-1 1-360,-4-6-8,4 0-504,-4 0-1137,-1 0-2280,-15 0-4392</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230"/>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565"/>
    </inkml:context>
    <inkml:brush xml:id="br0">
      <inkml:brushProperty name="width" value="0.05" units="cm"/>
      <inkml:brushProperty name="height" value="0.05" units="cm"/>
      <inkml:brushProperty name="color" value="#0000FF"/>
    </inkml:brush>
  </inkml:definitions>
  <inkml:trace contextRef="#ctx0" brushRef="#br0">6 1 6057,'-5'230'5081,"5"-230"-3432,0 0 535,5 0-223,0 0-1169,6 0-112,4 0-432,6 0 48,11 0-280,-1 0 80,5 0-96,6 0-40,-5 0-528,10 0-1488,-11 0-2049,-10 0-6274</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8.960"/>
    </inkml:context>
    <inkml:brush xml:id="br0">
      <inkml:brushProperty name="width" value="0.05" units="cm"/>
      <inkml:brushProperty name="height" value="0.05" units="cm"/>
      <inkml:brushProperty name="color" value="#0000FF"/>
    </inkml:brush>
  </inkml:definitions>
  <inkml:trace contextRef="#ctx0" brushRef="#br0">1 71 3393,'0'0'2356,"0"0"-753,0 0-89,0 0-84,0 0-306,0 0-380,0 0-64,7 0-140,37 0 1359,-43 0-1416,-1 0 13,0 0-116,0 0-74,0 0-121,0 0 75,0 0-136,-16-5 68,16 3-194,0-1 0,0 1 0,0-1 0,0 1 0,0-1 0,0 1 0,1-1 0,-1 1 0,1 0 0,0-1 0,0 1 0,-1 0 0,2 0 0,-1-1 0,0 1 0,0 0 0,1 0 0,-1 0 0,1 0 0,-1 0 0,1 1 0,0-1 0,0 0 0,0 1 1,0-1-1,0 1 0,0 0 0,0 0 0,0 0 0,1 0 0,-1 0 0,0 0 0,1 1 0,-1-1 0,1 1 0,-1-1 0,0 1 0,1 0 0,-1 0 0,1 0 0,-1 0 0,3 1 0,-4-1 32,-1 0 18,0 0-98,0 0 7,1 1 39,-1 0 1,0-1-1,0 1 0,0 0 0,0 0 1,0 0-1,0-1 0,0 1 1,-1 0-1,1 0 0,0-1 0,0 1 1,-1 0-1,1 0 0,0-1 0,-1 1 1,1 0-1,-1-1 0,1 1 1,0 0-1,-1-1 0,0 1 0,1-1 1,-1 1-1,1-1 0,-1 1 0,0-1 1,-1 1-1,-22 19 16,22-18-21,-18 12 3,14-11-5886,6-3 1424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7.062"/>
    </inkml:context>
    <inkml:brush xml:id="br0">
      <inkml:brushProperty name="width" value="0.05" units="cm"/>
      <inkml:brushProperty name="height" value="0.05" units="cm"/>
      <inkml:brushProperty name="color" value="#0000FF"/>
    </inkml:brush>
  </inkml:definitions>
  <inkml:trace contextRef="#ctx0" brushRef="#br0">43 0 7242,'0'0'2412,"0"0"-640,0 0-123,0 0-562,0 0-344,0 0-275,0 0-27,27 0 185,-15 1-590,1 1 1,-1 0 0,1 0 0,-1 1-1,0 1 1,0 0 0,17 9 0,6 4-74,37 25 0,-70-40-65,1 0 0,0-1 0,-1 1 0,1 0 0,-1 0 1,0 0-1,0 0 0,0 1 0,0-1 0,0 0 1,0 1-1,0 0 0,-1-1 0,1 1 0,-1 0 0,0 0 1,0 0-1,0 0 0,0 0 0,-1 0 0,1 0 1,-1 0-1,1 0 0,-1 0 0,0 0 0,-1 0 0,1 0 1,0 1-1,-1-1 0,0 0 0,1 0 0,-1 0 1,0-1-1,-1 1 0,-1 3 0,-3 6-226,-1 0 0,-1-1 0,0 0 0,-1-1 0,0 1 0,-14 12 0,-90 69-1118,72-61 2604,-49 48 1,89-79-1099,1 1 0,-1-1 0,1 0 0,-1 1 0,1-1 0,0 1 0,-1 0 0,1-1-1,-1 1 1,1-1 0,0 1 0,-1-1 0,1 1 0,0 0 0,0-1 0,0 1 0,-1 0 0,1-1 0,0 1 0,0 0 0,0-1-1,0 1 1,0 0 0,0-1 0,0 1 0,0 0 0,1-1 0,-1 1 0,0 0 0,1 0 0,17 12 793,34-2-43,-49-11-681,131 14 807,157-6-1,-274-8-1434,0 0 0,0-2 0,0 0 0,0 0 0,0-2-1,27-8 1,11-14-6336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9.702"/>
    </inkml:context>
    <inkml:brush xml:id="br0">
      <inkml:brushProperty name="width" value="0.05" units="cm"/>
      <inkml:brushProperty name="height" value="0.05" units="cm"/>
      <inkml:brushProperty name="color" value="#0000FF"/>
    </inkml:brush>
  </inkml:definitions>
  <inkml:trace contextRef="#ctx0" brushRef="#br0">0 3 7178,'0'0'2755,"0"0"-1074,0 0-464,0 0-81,0 0-500,0 0-190,5 0-146,61-1 812,-17-1-804,60 6-1,-106-4-320,-1 1 0,0-1 0,1 0 0,-1 1 0,0 0 0,1-1 0,-1 1 0,0 0 1,0 0-1,0 0 0,0 1 0,0-1 0,0 0 0,0 1 0,0 0 0,-1-1 0,1 1 0,-1 0 1,1 0-1,-1-1 0,1 1 0,-1 1 0,0-1 0,1 3 0,-1-1-48,0 0 1,0 0-1,0 0 0,-1 0 0,1 0 1,-1 0-1,0 0 0,-1 0 1,1 0-1,-1 1 0,0-1 0,0-1 1,0 1-1,-2 6 0,-8 7-161,0 0-1,0 0 0,-2-2 1,0 1-1,-1-1 1,-24 20-1,17-20 146,16-10 186,19-2 28,-8-2-118,7 0 80,0 1-1,-1 1 0,1 0 0,-1 1 1,1 0-1,-1 1 0,-1 0 0,1 1 1,-1 1-1,0-1 0,0 2 0,-1-1 1,0 2-1,12 12 0,-19-15-55,-1 1 0,0 0 1,-1 1-1,0-1 0,0 0 0,-1 0 0,1 0 1,-2 1-1,1-1 0,-1 0 0,0 0 0,-2 9 1,0-9-44,0-1 1,0 0-1,-1 1 1,0-1-1,0-1 1,0 1 0,-1-1-1,1 1 1,-2-1-1,1-1 1,0 1 0,-1-1-1,0 0 1,-9 5-1,-9 5-1498,-1-1 1,-33 12-1,20-13-6300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458"/>
    </inkml:context>
    <inkml:brush xml:id="br0">
      <inkml:brushProperty name="width" value="0.05" units="cm"/>
      <inkml:brushProperty name="height" value="0.05" units="cm"/>
      <inkml:brushProperty name="color" value="#0000FF"/>
    </inkml:brush>
  </inkml:definitions>
  <inkml:trace contextRef="#ctx0" brushRef="#br0">254 163 5033,'0'0'3025,"0"0"-818,0 0-232,0 0-28,0 0-635,0 0-349,4 0-277,-3 0-650,0 0 1,-1 0 0,1 0 0,0 0-1,0 0 1,0 0 0,-1-1-1,1 1 1,0 0 0,0 0 0,-1-1-1,1 1 1,0 0 0,0-1-1,-1 1 1,1-1 0,0 1 0,-1-1-1,1 1 1,-1-1 0,1 1-1,0-1 1,-1 0 0,1 1 0,-1-1-1,0 0 1,1 1 0,-1-1-1,0 0 1,1 0 0,-1 0-1,2-33 991,-2 18-1116,-1 12 83,0 0-1,1 0 0,-1 1 1,-1-1-1,1 1 1,0-1-1,-1 1 1,0-1-1,0 1 1,0 0-1,0-1 1,0 1-1,-1 1 0,1-1 1,-1 0-1,0 0 1,0 1-1,0 0 1,0 0-1,0-1 1,-1 2-1,1-1 0,-1 0 1,1 1-1,-4-2 1,-5-1-126,1 0 0,-1 0 0,0 1-1,0 1 1,0 0 0,-21-1 0,11 3-73,15-1 127,0 1 1,1 0-1,-1 0 1,1 1-1,-1 0 1,-11 2 0,17-2 64,-1 0 1,0 0 0,0 0-1,0 0 1,1 0 0,-1 1 0,0-1-1,1 1 1,-1-1 0,1 1-1,0-1 1,0 1 0,-1 0 0,1-1-1,0 1 1,0 0 0,0 0 0,1 0-1,-1 0 1,0 0 0,1 0-1,0 0 1,-1 0 0,1 0 0,0 4-1,-3 40-57,4 50 1,0-31-1240,-1-64 1256,1 0-1,-1 1 1,1-1 0,-1 0-1,1 0 1,-1 0 0,1 0-1,0 0 1,0 0-1,-1 0 1,1 0 0,0 0-1,0-1 1,0 1 0,0 0-1,0-1 1,0 1 0,0 0-1,0-1 1,1 1 0,-1-1-1,0 1 1,0-1-1,0 0 1,0 0 0,1 1-1,-1-1 1,0 0 0,0 0-1,2 0 1,49 1-357,-40-1 168,-5-1 158,1 0 0,-1 0 1,0-1-1,0 0 0,0 0 0,0-1 0,0 0 0,0 0 1,-1 0-1,1-1 0,-1 0 0,0 0 0,9-9 0,-11 10 90,1-1 1,-1 0-1,0-1 0,0 1 0,0-1 0,-1 0 0,1 0 0,-1 0 1,0 0-1,-1-1 0,1 1 0,-1-1 0,0 1 0,0-1 0,-1 0 0,2-10 1,-3 439 282,-1-419-291,1 0-1,0 1 1,-1-1-1,0 0 1,0 0-1,0 0 1,0 0-1,-1 0 1,0 0-1,1 0 1,-1 0-1,-1-1 1,1 1-1,-1-1 1,1 0-1,-1 1 1,0-1-1,0 0 1,0-1-1,0 1 1,-1 0-1,-6 3 1,5-3-119,0-1 0,-1 0 1,1 0-1,0 0 1,-1-1-1,0 1 0,1-1 1,-1-1-1,1 1 0,-1-1 1,0 0-1,1 0 1,-1-1-1,0 1 0,1-1 1,-1 0-1,-5-3 1,8 3 77,1-1 1,0 0-1,-1 0 1,1 0-1,0-1 1,0 1-1,0-1 1,0 1 0,1-1-1,-1 1 1,1-1-1,-1 0 1,1 0-1,0 0 1,0 0 0,0 0-1,1 0 1,-1 0-1,1 0 1,-1-4-1,-4-66-15,5 67 54,0-3 6,0 0 0,0 0 0,1 0 0,0 0-1,4-14 1,-4 19 16,1 1-1,0 0 1,0-1-1,0 1 1,0 0-1,0 0 1,1 0 0,-1 0-1,1 1 1,0-1-1,0 1 1,0-1-1,0 1 1,0 0-1,0 0 1,5-2-1,21-9-10,1 0 0,0 2-1,0 1 1,1 2 0,41-6-1,-55 13-2519</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887"/>
    </inkml:context>
    <inkml:brush xml:id="br0">
      <inkml:brushProperty name="width" value="0.05" units="cm"/>
      <inkml:brushProperty name="height" value="0.05" units="cm"/>
      <inkml:brushProperty name="color" value="#0000FF"/>
    </inkml:brush>
  </inkml:definitions>
  <inkml:trace contextRef="#ctx0" brushRef="#br0">757 1 7090,'0'0'2860,"0"0"-1069,0 0-92,0 0-290,0 0-424,0 0-530,-14 17-230,-52 71-172,-92 158-1,-47 134 11,127-231-51,4-7-143,-61 112-4343,119-228 148,5-13-2741</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2.687"/>
    </inkml:context>
    <inkml:brush xml:id="br0">
      <inkml:brushProperty name="width" value="0.05" units="cm"/>
      <inkml:brushProperty name="height" value="0.05" units="cm"/>
      <inkml:brushProperty name="color" value="#0000FF"/>
    </inkml:brush>
  </inkml:definitions>
  <inkml:trace contextRef="#ctx0" brushRef="#br0">1 0 960,'0'0'4041,"0"0"-2031,0 0-379,0 0-266,0 0-479,0 0-367,0 38-184,0 185 123,0-163 190,15-73-432,53-135-529,-59 132 165,-7 11 105,1-1 0,0 1 0,0 0 0,0-1 0,1 2 0,0-1 0,-1 0 0,2 1 0,-1 0 0,5-4 0,-8 7 52,0 1 0,0-1 0,0 1 1,0 0-1,0-1 0,1 1 0,-1 0 1,0 0-1,0 0 0,0 0 1,0 0-1,0 0 0,0 0 0,0 0 1,0 0-1,0 1 0,1-1 0,-1 0 1,0 1-1,0-1 0,0 1 0,0-1 1,-1 1-1,1-1 0,0 1 1,0 0-1,0-1 0,0 1 0,-1 0 1,1 0-1,0 0 0,0 0 0,-1-1 1,1 1-1,-1 0 0,1 0 0,-1 0 1,1 0-1,-1 0 0,0 1 1,1 0-1,12 55 473,-10-43-483,-1 8 122,-2-18-143,0 0 0,0 0-1,0 0 1,1-1-1,0 1 1,-1 0 0,2 0-1,-1 0 1,2 4 0,7-17-1158,16-64-793,-23 59 1849,2-1 0,0 1 0,0 0 1,2 1-1,-1-1 0,17-22 0,-22 35 153,0-1-1,0 0 0,1 1 1,-1-1-1,1 1 0,-1 0 1,1-1-1,-1 1 0,1 0 1,0 0-1,0 0 0,0 0 1,0 0-1,0 0 0,3 0 1,-3 1 48,-1 0 1,0 0 0,0 0 0,0 0 0,0 0 0,1 1 0,-1-1 0,0 0 0,0 1 0,0-1 0,0 1 0,0-1 0,0 1 0,0 0 0,0-1 0,0 1 0,0 0 0,0 0 0,1 1 0,2 3 102,-1 1-1,1-1 1,-1 1-1,-1-1 1,1 1-1,-1 0 0,3 11 1,1 8 125,-1 0 0,3 48 0,-7-20-3466,-1-47-2436</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3.213"/>
    </inkml:context>
    <inkml:brush xml:id="br0">
      <inkml:brushProperty name="width" value="0.05" units="cm"/>
      <inkml:brushProperty name="height" value="0.05" units="cm"/>
      <inkml:brushProperty name="color" value="#0000FF"/>
    </inkml:brush>
  </inkml:definitions>
  <inkml:trace contextRef="#ctx0" brushRef="#br0">1 722 6057,'0'0'2158,"0"0"-774,0 0 55,0 0-481,0 0-391,0 0-205,8-6 19,2-2-288,0-1 1,-1 0 0,0 0 0,-1-1-1,0 0 1,0 0 0,-1-1 0,-1 0-1,10-21 1,-2-6-326,-1 0 0,-2-1-1,-2 0 1,9-77 0,-10-163 633,-8 232 78,0 46 258,-1 1-682,0 1 0,0-1 0,0 0 0,0 1-1,0-1 1,0 1 0,0-1 0,0 1 0,0-1 0,0 1 0,0 0 0,0-1-1,1 1 1,-1 0 0,0 0 0,0-1 0,1 1 0,-1 0 0,1 0 0,-1 0-1,1 0 1,-1 0 0,1 0 0,-1 2 0,-9 32-162,9-27 188,-15 56 45,4 0 1,2 2-1,3-1 1,3 1-1,7 114 1,-2-174-213,0 0 0,1 0 0,-1-1 0,1 1 0,0 0 1,1-1-1,-1 1 0,1-1 0,0 0 0,0 0 1,1 0-1,-1 0 0,1-1 0,0 1 0,1-1 0,-1 0 1,1 0-1,9 6 0,-4-5-316,0 1 0,0-2 1,1 0-1,-1 0 0,1 0 1,0-2-1,0 1 0,0-1 0,14 0 1,12-1-5730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4.806"/>
    </inkml:context>
    <inkml:brush xml:id="br0">
      <inkml:brushProperty name="width" value="0.05" units="cm"/>
      <inkml:brushProperty name="height" value="0.05" units="cm"/>
      <inkml:brushProperty name="color" value="#E71224"/>
    </inkml:brush>
  </inkml:definitions>
  <inkml:trace contextRef="#ctx0" brushRef="#br0">0 446 12251,'0'0'1992,"0"0"-748,0 0 106,0 0-498,0 0-393,0 0-339,5 0-11,13 0-97,-1 1-8,0-1 0,0 0 0,0-1 0,0-1 0,0-1 0,-1-1 0,1 0 0,18-8 0,-2-5-25,-2-1 1,0-1-1,45-39 0,78-82-309,-105 93 200,-6-2 2,-42 48 71,-1 1 129,0 0 19,0 0 26,0 0 205,-8 14 67,-12 22-342,2 1 1,1 0 0,1 1-1,3 1 1,-14 62-1,15-39-66,3 1 1,-2 124-1,19-186-94,-2-2 83,-1 1 1,1-1-1,-1-1 0,0 1 1,1-1-1,-1 1 0,0-2 1,0 1-1,0 0 0,-1-1 0,1 0 1,0 0-1,-1-1 0,0 1 1,0-1-1,0 0 0,4-5 1,8-11-102,0 0 1,18-34 0,-22 35 48,27-45-727,50-113 0,-73 138 571,-2-1 0,-1-1 0,-3 0 0,9-57 0,-16 72 755,-1 29 900,-6 41-626,4-42-783,-33 303 1082,31-248-973,-1-9 35,6 86-1,-2-122-164,1-1 0,0 0 0,0 0-1,1 0 1,0 0 0,1 0 0,0-1-1,1 1 1,0-1 0,1 0 0,0-1-1,0 1 1,9 8 0,-12-15-139,0-1 0,0 0 0,0 0 0,0 0 0,0-1 0,1 1 0,-1-1 0,0 1 0,1-1 0,-1 0 0,1-1 0,0 1 0,-1-1 0,1 1 0,5-1 0,-6 0-363,1 0 0,-1-1 0,0 1 0,0-1 0,1 1 0,-1-1-1,0 0 1,0 0 0,0-1 0,4-1 0,-2-1-1204,0 0-1,-1-1 1,0 1-1,0-1 1,7-9-1</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7.867"/>
    </inkml:context>
    <inkml:brush xml:id="br0">
      <inkml:brushProperty name="width" value="0.05" units="cm"/>
      <inkml:brushProperty name="height" value="0.05" units="cm"/>
      <inkml:brushProperty name="color" value="#E71224"/>
    </inkml:brush>
  </inkml:definitions>
  <inkml:trace contextRef="#ctx0" brushRef="#br0">0 0 8378,'0'0'2384,"0"0"-255,0 0 47,0 0-599,0 0-737,0 0-56,0 0-376,32 0-88,-22 0-8,11 0-232,0 0 64,0 0-48,5 0-40,0 0-56,0 0-296,6 0-1184,-6 0-1537,-11 0-3448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191"/>
    </inkml:context>
    <inkml:brush xml:id="br0">
      <inkml:brushProperty name="width" value="0.05" units="cm"/>
      <inkml:brushProperty name="height" value="0.05" units="cm"/>
      <inkml:brushProperty name="color" value="#E71224"/>
    </inkml:brush>
  </inkml:definitions>
  <inkml:trace contextRef="#ctx0" brushRef="#br0">0 0 4137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535"/>
    </inkml:context>
    <inkml:brush xml:id="br0">
      <inkml:brushProperty name="width" value="0.05" units="cm"/>
      <inkml:brushProperty name="height" value="0.05" units="cm"/>
      <inkml:brushProperty name="color" value="#E71224"/>
    </inkml:brush>
  </inkml:definitions>
  <inkml:trace contextRef="#ctx0" brushRef="#br0">0 0 4137,'9'196'3574,"-6"-157"-1896,123-49 3993,2-1-5346,-127 11-461,-1 0-11,0 0 68,-18 4-233,0 6 122,1 2 0,-31 25-1,31-22 316,-1-1 0,-1-1-1,-19 11 1,46-17 3546,47 17-3801,-25-18-340,1-1 1,0-2-1,0 0 0,43-3 1,-44 0-1679,-2 0-2598</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9.466"/>
    </inkml:context>
    <inkml:brush xml:id="br0">
      <inkml:brushProperty name="width" value="0.05" units="cm"/>
      <inkml:brushProperty name="height" value="0.05" units="cm"/>
      <inkml:brushProperty name="color" value="#E71224"/>
    </inkml:brush>
  </inkml:definitions>
  <inkml:trace contextRef="#ctx0" brushRef="#br0">336 232 9946,'0'0'2341,"0"0"-881,0 0 219,0 0-561,0 0-534,0 0-339,0 0-66,5-31-126,12-96-9,-16 124-54,0 0 1,-1 1-1,1-1 0,-1 0 0,0 1 1,0-1-1,0 0 0,0 1 0,0-1 1,-1 0-1,1 1 0,-1-1 0,0 1 1,0-1-1,0 1 0,0-1 0,0 1 1,0-1-1,-1 1 0,1 0 0,-2-3 0,1 4-5,0 0 0,0 0 0,0 0 0,0 1 0,-1-1 0,1 0 0,0 1 0,0-1 0,0 1-1,-1 0 1,1-1 0,0 1 0,0 0 0,-3 1 0,-7-1-4,-8-3-34,0 0 0,0 2-1,0 0 1,1 2 0,-39 5-1,50-4 49,1 0 0,0 0 0,-1 1 0,1 0 0,0 1 0,1-1 0,-1 1 0,1 1 0,-1-1 0,1 1 0,1 0 0,-1 1 0,1-1 0,0 1 0,0 0 0,0 0 0,1 1 0,-4 7 0,4-5-36,0 1 0,0 0 0,1 1 0,1-1 0,-1 0 0,2 1 0,0-1 0,0 1 0,1 0 1,1 17-1,-1-4-122,0-23 157,1 1 0,-1-1 1,0 1-1,1-1 0,-1 1 1,1 0-1,-1-1 0,1 0 1,0 1-1,-1-1 0,1 1 0,0-1 1,0 0-1,0 0 0,0 1 1,0-1-1,1 0 0,-1 0 1,0 0-1,0 0 0,1 0 1,-1-1-1,0 1 0,1 0 0,-1-1 1,1 1-1,-1 0 0,1-1 1,-1 0-1,1 1 0,2-1 1,58 3 73,-49-3-53,4 0-142,0-1 1,-1-1-1,1 0 0,0-1 1,-1-1-1,1-1 0,-1 0 1,-1-1-1,1-1 0,-1 0 0,0-1 1,15-11-1,-30 19 155,0 0 1,0-1-1,1 1 0,-1 0 1,0 0-1,0-1 0,1 1 1,-1 0-1,1-1 0,-1 1 1,0 0-1,1 0 0,-1 0 1,0 0-1,1-1 1,-1 1-1,1 0 0,-1 0 1,0 0-1,1 0 0,-1 0 1,1 0-1,-1 0 0,1 0 1,-1 0-1,0 0 0,1 0 1,-1 0-1,1 0 0,-1 1 1,0-1-1,1 0 0,-1 0 1,1 0-1,-1 1 0,0-1 1,1 0-1,-1 0 0,0 1 1,1-1-1,-1 0 0,0 1 1,0-1-1,1 0 0,-1 1 1,0-1-1,0 0 0,0 1 1,1-1-1,-1 0 0,0 1 1,0 28 2264,-1-14-2919,-5 106 890,-41 220 1,17-156-269,19-126-27,-1 15 4,8-25-3612,4-49-47</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8.659"/>
    </inkml:context>
    <inkml:brush xml:id="br0">
      <inkml:brushProperty name="width" value="0.05" units="cm"/>
      <inkml:brushProperty name="height" value="0.05" units="cm"/>
      <inkml:brushProperty name="color" value="#0000FF"/>
    </inkml:brush>
  </inkml:definitions>
  <inkml:trace contextRef="#ctx0" brushRef="#br0">517 1 6329,'0'0'2045,"0"0"-189,0 0-269,0 0-280,0 0-144,0 0-225,-7 3-25,-6 4-617,1 1 1,0 0-1,0 1 0,0 1 1,1-1-1,1 2 0,0 0 0,-13 18 1,-23 22-15,33-37-376,-162 159-408,52-70-6756,85-79 458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002"/>
    </inkml:context>
    <inkml:brush xml:id="br0">
      <inkml:brushProperty name="width" value="0.05" units="cm"/>
      <inkml:brushProperty name="height" value="0.05" units="cm"/>
      <inkml:brushProperty name="color" value="#E71224"/>
    </inkml:brush>
  </inkml:definitions>
  <inkml:trace contextRef="#ctx0" brushRef="#br0">95 1 6585,'0'0'2672,"0"0"-845,0 0-110,0 0-442,0 0-308,0 0-135,-1 18-249,-1 15-345,-2 1 1,-15 62-1,14-83-255,1 1-1,0 0 1,1 0-1,1 0 1,0 1-1,1-1 1,0 0-1,3 24 1,-2-37-23,1 0-1,-1 1 1,1-1 0,0 1 0,0-1 0,0 0 0,0 1 0,0-1 0,0 0 0,0 0-1,0 0 1,0 0 0,0 0 0,0 0 0,1 0 0,-1 0 0,1 0 0,2 1 0,34 11-297,-15-5 231,3 3 38,-5-3 36,-1 1 1,21 12 0,-37-19 40,0 1 0,0 0 0,0-1-1,-1 1 1,1 0 0,-1 1 0,1-1 0,-1 1-1,0 0 1,-1-1 0,1 1 0,-1 0 0,1 1-1,-1-1 1,2 7 0,-3-7 96,0 0 1,-1 0-1,1 0 0,-1 0 1,0 0-1,0 0 0,-1 0 0,1-1 1,-1 1-1,0 0 0,0 0 1,0 0-1,-1-1 0,1 1 1,-1-1-1,-2 5 0,-1-1-32,0 0-1,0-1 1,0 1-1,-1-1 1,0 0-1,-1-1 1,-9 7-1,2-2-120,-2-1 1,1 0-1,-1-2 0,-1 0 1,1 0-1,-32 7 0,2-9-1722,16-5-2944,23 0 285</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337"/>
    </inkml:context>
    <inkml:brush xml:id="br0">
      <inkml:brushProperty name="width" value="0.05" units="cm"/>
      <inkml:brushProperty name="height" value="0.05" units="cm"/>
      <inkml:brushProperty name="color" value="#E71224"/>
    </inkml:brush>
  </inkml:definitions>
  <inkml:trace contextRef="#ctx0" brushRef="#br0">0 0 7042,'0'0'2928,"0"0"-1007,0 0 199,0 0-768,0 0-392,0 0-271,0 0 143,32 0-464,-32 0 104,10 0-424,1 0 96,4 0-128,6 0 40,5 5-56,6-5-128,20 0-856,-5 0-1681,-11 0-2712</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825"/>
    </inkml:context>
    <inkml:brush xml:id="br0">
      <inkml:brushProperty name="width" value="0.05" units="cm"/>
      <inkml:brushProperty name="height" value="0.05" units="cm"/>
      <inkml:brushProperty name="color" value="#E71224"/>
    </inkml:brush>
  </inkml:definitions>
  <inkml:trace contextRef="#ctx0" brushRef="#br0">22 119 1088,'0'0'5745,"0"0"-3148,0 0-675,0 0-359,0 0-496,0 0-427,-3 6-36,-1 6-439,1-1 1,-1 1 0,2 0-1,0 0 1,0 0-1,1 19 1,3-30-203,1 0-1,-1 0 1,1-1 0,0 1-1,-1 0 1,1-1 0,0 0-1,-1 1 1,1-1 0,0 0-1,-1 0 1,1-1 0,3 0 0,2 1-132,-1 0 65,0 0 1,0-1-1,0 0 1,1 0-1,-1-1 1,-1 0-1,1 0 0,0 0 1,0-1-1,-1 0 1,1 0-1,-1-1 1,0 0-1,0 0 0,-1 0 1,1-1-1,-1 0 1,0 0-1,0 0 0,0-1 1,-1 0-1,0 0 1,6-11-1,-4 8-39,-1-1 0,-1 0 1,0-1-1,3-10 0,-6 17 131,1 0 0,-2 0 0,1 0 0,0-1 0,-1 1 0,0 0 0,0 0 0,0 0 0,0-1 0,-1 1 0,0 0 1,0 0-1,-2-7 0,2 10 23,0 0 0,0-1 0,0 2 0,0-1 0,0 0 0,-1 0 1,1 0-1,0 0 0,0 1 0,0-1 0,-1 0 0,1 1 1,0-1-1,-1 1 0,1 0 0,-1-1 0,1 1 0,0 0 0,-3 0 1,-34 0-110,26 0-6,-40 0-4222,41 0 497</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155"/>
    </inkml:context>
    <inkml:brush xml:id="br0">
      <inkml:brushProperty name="width" value="0.05" units="cm"/>
      <inkml:brushProperty name="height" value="0.05" units="cm"/>
      <inkml:brushProperty name="color" value="#E71224"/>
    </inkml:brush>
  </inkml:definitions>
  <inkml:trace contextRef="#ctx0" brushRef="#br0">1 1 4585</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489"/>
    </inkml:context>
    <inkml:brush xml:id="br0">
      <inkml:brushProperty name="width" value="0.05" units="cm"/>
      <inkml:brushProperty name="height" value="0.05" units="cm"/>
      <inkml:brushProperty name="color" value="#E71224"/>
    </inkml:brush>
  </inkml:definitions>
  <inkml:trace contextRef="#ctx0" brushRef="#br0">183 254 4585,'270'-214'2328,"-223"177"-1475,-41 34-466,-5 6 12,-4 14 163,0 1 0,-1 0-1,-1-1 1,-1 0-1,0 0 1,-1 0-1,-16 26 1,1 3 103,-264 613 2765,145-358-3984,140-297 22,1-4-6721,0-9 2093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834"/>
    </inkml:context>
    <inkml:brush xml:id="br0">
      <inkml:brushProperty name="width" value="0.05" units="cm"/>
      <inkml:brushProperty name="height" value="0.05" units="cm"/>
      <inkml:brushProperty name="color" value="#E71224"/>
    </inkml:brush>
  </inkml:definitions>
  <inkml:trace contextRef="#ctx0" brushRef="#br0">33 27 5169,'0'0'2505,"0"0"-366,0 0-440,0 0-418,0 0-459,0 0-70,0 0-198,1-3-265,2 0-297,0 1 1,-1 0-1,1 0 1,0 0-1,0 0 1,0 1-1,0-1 1,0 1-1,0 0 1,0-1-1,1 2 1,-1-1 0,0 0-1,1 1 1,-1-1-1,1 1 1,-1 0-1,1 0 1,-1 0-1,4 1 1,-4-1 2,-1 0 1,0 0-1,1 0 1,-1 0 0,0 1-1,1-1 1,-1 1-1,0-1 1,0 1 0,1 0-1,-1 0 1,0 0-1,0 0 1,0 0 0,0 0-1,0 1 1,0-1-1,0 0 1,-1 1 0,1 0-1,0-1 1,-1 1 0,0 0-1,1 0 1,-1 0-1,0 0 1,0 0 0,0 0-1,0 0 1,0 1-1,0-1 1,-1 0 0,1 5-1,0 12 98,-1 31 301,0-49-383,0 1-1,0-1 1,-1 0-1,1 0 1,0 0 0,-1 0-1,1 0 1,0 0-1,-1 1 1,0-1 0,1 0-1,-1 0 1,0 0-1,1-1 1,-1 1-1,0 0 1,0 0 0,0 0-1,0 0 1,0-1-1,0 1 1,0-1 0,0 1-1,0 0 1,0-1-1,0 0 1,0 1-1,0-1 1,-1 0 0,1 1-1,0-1 1,0 0-1,-2 0 1,-5 0 54,-1 0 1,0 0-1,1-1 1,-1 0-1,1-1 1,-11-2-1,15 2-58,-1-1 0,1 1 0,-1-1-1,1 0 1,0 0 0,0 0 0,0-1 0,0 1 0,1-1-1,-1 0 1,-4-7 0,4 6 226,4 5-387,-1 0 0,0-1-1,1 1 1,-1-1 0,1 1-1,-1-1 1,1 0 0,-1 1-1,1-1 1,0 1 0,-1-1 0,1 0-1,-1 1 1,1-1 0,0 0-1,0 1 1,0-1 0,-1 0 0,1 0-1,0 1 1,0-1 0,0 0-1,0 0 1,0 1 0,0-1-1,0 0 1,0 0 0,0 1 0,1-1-1,-1 0 1,0 1 0,0-1-1,1 0 1,-1 1 0,0-1-1,1 0 1,-1 1 0,1-1 0,-1 1-1,1-1 1,-1 0 0,1 1-1,0-1 1,13-9-2042</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2.673"/>
    </inkml:context>
    <inkml:brush xml:id="br0">
      <inkml:brushProperty name="width" value="0.05" units="cm"/>
      <inkml:brushProperty name="height" value="0.05" units="cm"/>
      <inkml:brushProperty name="color" value="#E71224"/>
    </inkml:brush>
  </inkml:definitions>
  <inkml:trace contextRef="#ctx0" brushRef="#br0">308 7 8346,'0'0'2659,"0"0"-427,0 0-66,0 0-577,0 0-672,0 0-158,-69-6 841,62 6-1631,0-1-1,0 1 0,0 1 0,0-1 1,0 1-1,0 0 0,0 1 0,0-1 1,0 2-1,1-1 0,-1 1 0,1-1 1,-1 2-1,1-1 0,0 1 1,0 0-1,1 0 0,-1 1 0,1-1 1,0 1-1,0 1 0,1-1 0,-1 1 1,-6 11-1,0 1-19,1 0 0,1 1 0,1 0 1,0 0-1,2 1 0,0 0 0,-6 39 0,8-26 7,1 1 1,2-1-1,1 1 0,6 40 0,-6-69 40,1 0-1,0 1 0,1-1 0,-1 0 1,1 0-1,0 0 0,1 0 0,-1 0 1,1 0-1,0 0 0,0-1 0,0 1 1,1-1-1,-1 0 0,6 4 1,-2-2-46,1-1 0,-1 0 1,1 0-1,0-1 1,0 0-1,0-1 1,0 0-1,15 4 1,0-3-671,1 0 0,0-1 1,0-2-1,0 0 0,0-2 0,25-3 1,11-10-3833</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473"/>
    </inkml:context>
    <inkml:brush xml:id="br0">
      <inkml:brushProperty name="width" value="0.05" units="cm"/>
      <inkml:brushProperty name="height" value="0.05" units="cm"/>
      <inkml:brushProperty name="color" value="#E71224"/>
    </inkml:brush>
  </inkml:definitions>
  <inkml:trace contextRef="#ctx0" brushRef="#br0">8 0 3081,'0'0'1740,"0"0"-152,0 0-101,0 0-194,0 0-277,0 0-197,-7 0 5630,327 0-5511,-319 0-953,-1 0-90,0 0-225,0 0-99,0 0-457,0 0-621,-2 0-1067,-7 0-1165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873"/>
    </inkml:context>
    <inkml:brush xml:id="br0">
      <inkml:brushProperty name="width" value="0.05" units="cm"/>
      <inkml:brushProperty name="height" value="0.05" units="cm"/>
      <inkml:brushProperty name="color" value="#E71224"/>
    </inkml:brush>
  </inkml:definitions>
  <inkml:trace contextRef="#ctx0" brushRef="#br0">0 1 3593,'0'0'1716,"0"0"-530,0 0-351,0 0-417,0 3-204,0 437 6902,0-440-7083,0 0 9,0 0-108,0 0-144,0 0-409,0 0-648,0 0-1156,0 0-2312</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249"/>
    </inkml:context>
    <inkml:brush xml:id="br0">
      <inkml:brushProperty name="width" value="0.05" units="cm"/>
      <inkml:brushProperty name="height" value="0.05" units="cm"/>
      <inkml:brushProperty name="color" value="#E71224"/>
    </inkml:brush>
  </inkml:definitions>
  <inkml:trace contextRef="#ctx0" brushRef="#br0">0 0 7186,'0'0'1803,"0"0"222,0 0-315,0 0-484,0 0-350,0 0-181,0 0-265,18 0 148,366 0-485,-384 0-844,0 0-207,0 0-931,0 0-2309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069"/>
    </inkml:context>
    <inkml:brush xml:id="br0">
      <inkml:brushProperty name="width" value="0.05" units="cm"/>
      <inkml:brushProperty name="height" value="0.05" units="cm"/>
      <inkml:brushProperty name="color" value="#0000FF"/>
    </inkml:brush>
  </inkml:definitions>
  <inkml:trace contextRef="#ctx0" brushRef="#br0">0 1 5937,'0'0'1759,"0"0"-472,0 0 186,0 0-316,0 0-163,0 0-290,17 46-165,59 150-109,-61-160-305,1 0-1,2-1 0,2 0 0,29 39 0,-15-26-34,13 14-37,8 11-1990,-31-20-3991,-19-36 77</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592"/>
    </inkml:context>
    <inkml:brush xml:id="br0">
      <inkml:brushProperty name="width" value="0.05" units="cm"/>
      <inkml:brushProperty name="height" value="0.05" units="cm"/>
      <inkml:brushProperty name="color" value="#E71224"/>
    </inkml:brush>
  </inkml:definitions>
  <inkml:trace contextRef="#ctx0" brushRef="#br0">1 1 5233,'0'0'4897,"0"0"-4345,0 0-216,0 0-184,0 0-152,0 0-1840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5.775"/>
    </inkml:context>
    <inkml:brush xml:id="br0">
      <inkml:brushProperty name="width" value="0.05" units="cm"/>
      <inkml:brushProperty name="height" value="0.05" units="cm"/>
      <inkml:brushProperty name="color" value="#E71224"/>
    </inkml:brush>
  </inkml:definitions>
  <inkml:trace contextRef="#ctx0" brushRef="#br0">346 188 4521,'0'0'2869,"0"0"-1344,0 0 141,0 0-192,0 0-385,0 0-431,1-14-365,3-78-1,-5 89-256,1 0 1,-1 1-1,0-1 0,0 0 0,0 1 1,0-1-1,0 1 0,0-1 0,-1 1 1,1 0-1,-1 0 0,0-1 1,0 1-1,0 0 0,0 1 0,0-1 1,0 0-1,0 0 0,-1 1 0,1-1 1,0 1-1,-1 0 0,-4-2 1,-7-3 88,-1 1 1,-28-7 0,24 9-96,-1 1 0,1 0 0,-27 2 0,21 1-63,21-1 21,0 1 0,1 1 0,-1-1 0,0 0-1,0 1 1,1 0 0,-1 0 0,1 0 0,-1 0 0,1 0 0,0 1 0,0-1-1,0 1 1,0 0 0,0 0 0,1 0 0,-1 1 0,1-1 0,0 0 0,0 1-1,0-1 1,1 1 0,-3 6 0,-3 7-30,1 0-1,1 0 1,0 0 0,-2 20-1,4 46-199,4-48 119,-1-33 111,0-1 1,0 1 0,1-1-1,-1 1 1,0-1 0,1 0-1,-1 1 1,1-1 0,-1 0-1,1 1 1,0-1 0,-1 0-1,1 0 1,0 1-1,0-1 1,0 0 0,0 0-1,0 0 1,0 0 0,0 0-1,1 0 1,-1-1 0,0 1-1,0 0 1,2 0 0,2 1-114,0 0 0,0-1 1,0 1-1,0-1 1,1-1-1,-1 1 1,9 0-1,-6-1-52,1 0 1,-1-1-1,1 0 1,-1 0-1,1-1 0,-1 0 1,1 0-1,-1-1 0,12-6 1,-3-4-141,0-1 0,-1 0-1,-1-1 1,0-1 0,-2 0 0,1-1 0,-2-1 0,0 0 0,9-21 0,-19 50 5429,1 50-4323,-32 441 1824,0-7-6138,29-523 417,0-13-2477</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081"/>
    </inkml:context>
    <inkml:brush xml:id="br0">
      <inkml:brushProperty name="width" value="0.05" units="cm"/>
      <inkml:brushProperty name="height" value="0.05" units="cm"/>
      <inkml:brushProperty name="color" value="#E71224"/>
    </inkml:brush>
  </inkml:definitions>
  <inkml:trace contextRef="#ctx0" brushRef="#br0">288 222 6873,'0'0'2574,"0"0"-1035,0 0-337,0 0-371,0 0-343,0 0-173,2-25 69,1-8-290,2-80 346,-5 111-421,0 0 0,0 1 0,0-1 0,0 0-1,-1 1 1,1-1 0,-1 0 0,1 1 0,-1-1-1,0 1 1,0-1 0,1 1 0,-1-1-1,0 1 1,0-1 0,0 1 0,-1 0 0,1 0-1,0-1 1,0 1 0,-3-1 0,0 0 60,0 0 0,0 0 0,0 0 1,0 1-1,0-1 0,0 1 0,-1 0 1,-5 0-1,-8-1 171,-1 1 0,0 2 0,-18 2 0,35-3-249,-3 1-7,-1 0 0,1 1 0,0 0 0,-1 0 1,1 1-1,0-1 0,0 1 0,0 0 1,1 0-1,-1 1 0,1 0 0,-1 0 0,1 0 1,0 0-1,1 0 0,-1 1 0,1-1 0,0 1 1,-3 6-1,-2 3-23,1 0 0,1 1 0,0-1 0,1 1 0,-6 28 0,7-17-101,2 1-1,1 39 0,2-35 12,-1-28 112,0-1 0,1 1 0,0 0 0,0 0 0,0 0 0,0-1 0,0 1-1,0 0 1,1-1 0,-1 1 0,1-1 0,0 1 0,0-1 0,0 0 0,0 0-1,0 0 1,0 0 0,1 0 0,-1 0 0,0-1 0,1 1 0,0-1 0,-1 0-1,1 0 1,0 0 0,0 0 0,-1 0 0,1 0 0,0-1 0,6 1 0,-3 0-70,1 0 0,-1 0 0,0-1 0,1 0 0,-1 0 0,1-1 1,-1 1-1,0-2 0,0 1 0,1 0 0,-1-1 0,0 0 1,0-1-1,8-4 0,1-6-106,0 0 0,0-1 1,-2-1-1,1 0 0,-2-1 1,0 0-1,-1-1 0,-1 0 0,13-30 1,-13 7 653,-9 36 555,-1 17-364,0-3-631,-6 109 1390,-31 181 1,-3 15-862,34-238-1670,6-76-365,0-1-1303,0 0-2109</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606"/>
    </inkml:context>
    <inkml:brush xml:id="br0">
      <inkml:brushProperty name="width" value="0.05" units="cm"/>
      <inkml:brushProperty name="height" value="0.05" units="cm"/>
      <inkml:brushProperty name="color" value="#E71224"/>
    </inkml:brush>
  </inkml:definitions>
  <inkml:trace contextRef="#ctx0" brushRef="#br0">6 54 5497,'0'0'2775,"0"0"-1005,0 0-292,0 0-182,0 0-541,0 0-222,-1 21-247,-4 144-1,32-164-1401,-20-1 922,0-1 0,-1 1 1,1-2-1,-1 1 0,0-1 0,1 0 0,-1 0 1,0 0-1,0-1 0,0 0 0,0 0 0,-1-1 1,1 0-1,-1 0 0,0 0 0,0-1 0,0 1 1,-1-1-1,0 0 0,0 0 0,5-9 0,-4 8-206,0 0 1,-1 0-1,0-1 0,0 1 0,-1-1 0,1 0 0,-2 0 1,1-1-1,-1 1 0,2-8 0,-6-26 2047,1 39-1473,-1 0 0,1 0-1,0-1 1,-1 1 0,1 0 0,-1 0 0,1 0-1,-1 0 1,0 1 0,0-1 0,0 0 0,0 1-1,0 0 1,-1-1 0,1 1 0,0 0 0,-1 0-1,1 0 1,0 0 0,-1 1 0,-4-2 0,-54-5-2938,60 7-15</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006"/>
    </inkml:context>
    <inkml:brush xml:id="br0">
      <inkml:brushProperty name="width" value="0.05" units="cm"/>
      <inkml:brushProperty name="height" value="0.05" units="cm"/>
      <inkml:brushProperty name="color" value="#E71224"/>
    </inkml:brush>
  </inkml:definitions>
  <inkml:trace contextRef="#ctx0" brushRef="#br0">512 1 6585,'0'0'2200,"0"0"-149,0 0-122,0 0-579,-26 52-208,-85 175-260,-36 109 458,104-230-1199,37-89-173,-166 446-995,167-440-391,4-8-3888,1-14-626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473"/>
    </inkml:context>
    <inkml:brush xml:id="br0">
      <inkml:brushProperty name="width" value="0.05" units="cm"/>
      <inkml:brushProperty name="height" value="0.05" units="cm"/>
      <inkml:brushProperty name="color" value="#E71224"/>
    </inkml:brush>
  </inkml:definitions>
  <inkml:trace contextRef="#ctx0" brushRef="#br0">0 150 3697,'0'0'4098,"0"0"-1822,0 0-670,0 0-478,0 0-545,0 0-289,12-6 16,-3 0-272,1 1 0,0 0 0,0 1 0,0 0 0,1 1 0,0 0 0,-1 1 0,22-3 0,-9 5-10,-18-1-12,1 1 0,-1-1 1,1 2-1,-1-1 1,1 1-1,-1-1 0,7 3 1,-11-2-3,1-1-1,-1 1 1,1 0 0,-1 0-1,0 0 1,1 0 0,-1 0-1,0 1 1,0-1 0,0 0-1,0 0 1,0 1 0,0-1 0,0 1-1,-1-1 1,1 1 0,0-1-1,-1 1 1,1-1 0,-1 1-1,1 0 1,-1-1 0,0 1-1,0 0 1,0-1 0,0 1-1,0 0 1,0 1 0,0 6 162,0-1 0,-1 1 0,1 0 0,-2-1 0,1 1 1,-1-1-1,-5 14 0,5-19-135,0 1 1,0-1-1,0 0 1,0 1-1,-1-1 0,1-1 1,-1 1-1,0 0 1,1 0-1,-1-1 1,-1 0-1,1 0 1,0 0-1,-1 0 0,1 0 1,-1 0-1,1-1 1,-1 0-1,-6 2 1,9-3-47,0 1 0,0-1 1,0 0-1,0 0 0,0 1 1,0-1-1,0 0 0,0 0 1,0 0-1,-1 0 0,1 0 1,0 0-1,0-1 0,0 1 1,0 0-1,0 0 0,0-1 1,0 1-1,0-1 0,0 1 1,0-1-1,0 1 1,0-1-1,0 0 0,1 1 1,-1-1-1,0 0 0,0 0 1,1 1-1,-1-1 0,0 0 1,1 0-1,-1 0 0,1 0 1,-1 0-1,1 0 0,-1 0 1,1 0-1,0 0 0,0 0 1,-1-2-1,0-7-103,0 1 0,1-1-1,0 1 1,2-14 0,0-6-166,-2-89-2412,0 64-207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140"/>
    </inkml:context>
    <inkml:brush xml:id="br0">
      <inkml:brushProperty name="width" value="0.05" units="cm"/>
      <inkml:brushProperty name="height" value="0.05" units="cm"/>
      <inkml:brushProperty name="color" value="#E71224"/>
    </inkml:brush>
  </inkml:definitions>
  <inkml:trace contextRef="#ctx0" brushRef="#br0">246 70 5801,'0'0'2461,"0"0"-590,0 0-247,0 0-509,0 0-383,0 0-22,0-12-171,0-34-61,0 34-16,-31 12 703,26 1-1160,1 0-1,-1 0 0,1 0 0,0 0 1,-1 0-1,1 1 0,0 0 1,0 0-1,0 0 0,0 0 0,0 1 1,1-1-1,-1 1 0,1 0 1,0 0-1,-1 1 0,-3 4 0,-6 9-37,1 0-1,-15 27 1,19-30 20,-4 7-5,2 0 0,0 0 0,2 1 0,0 1 0,1-1 0,2 1 0,-5 31 0,4 15-119,3 80 1,3-147 131,-1 2-8,1 0 1,0-1 0,0 1 0,1 0 0,-1 0-1,1-1 1,0 1 0,0 0 0,0-1 0,0 1 0,1-1-1,-1 1 1,1-1 0,0 0 0,0 0 0,0 0 0,0 0-1,1 0 1,-1 0 0,1 0 0,0-1 0,0 1-1,0-1 1,0 0 0,0 0 0,0 0 0,1 0 0,-1-1-1,1 1 1,-1-1 0,1 0 0,-1 0 0,1 0-1,0-1 1,0 1 0,-1-1 0,6 0 0,11 3-447,-1-2 1,1-1-1,-1 0 1,1-1 0,-1-1-1,0-1 1,0-1-1,0 0 1,0-2-1,0 0 1,27-14 0,14-16-5957</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489"/>
    </inkml:context>
    <inkml:brush xml:id="br0">
      <inkml:brushProperty name="width" value="0.05" units="cm"/>
      <inkml:brushProperty name="height" value="0.05" units="cm"/>
      <inkml:brushProperty name="color" value="#E71224"/>
    </inkml:brush>
  </inkml:definitions>
  <inkml:trace contextRef="#ctx0" brushRef="#br0">1 86 9378,'0'0'2263,"0"0"-150,0 0-266,0 0-780,0 0-623,0 0-142,13 0 44,-1 0-287,107-4 511,-101 3-556,0-2 0,1 0 0,-2-1 0,1 0 0,19-9 0,-21 6-227,51-22-729,-22 12-2464,-42 16 1629,-3 1-335,0 0-561,-2 1-1194,-6 4 384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807"/>
    </inkml:context>
    <inkml:brush xml:id="br0">
      <inkml:brushProperty name="width" value="0.05" units="cm"/>
      <inkml:brushProperty name="height" value="0.05" units="cm"/>
      <inkml:brushProperty name="color" value="#E71224"/>
    </inkml:brush>
  </inkml:definitions>
  <inkml:trace contextRef="#ctx0" brushRef="#br0">1 0 3081,'265'32'2160,"-218"-24"-1049,-41-3-32,-28 304 7006,12-216-7000,10-82-1725,-2-1 1,1 0-1,-1 0 0,-1-1 1,0 1-1,0 0 0,-1-1 1,0 0-1,-1 1 0,-9 13 1,4-8-3501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155"/>
    </inkml:context>
    <inkml:brush xml:id="br0">
      <inkml:brushProperty name="width" value="0.05" units="cm"/>
      <inkml:brushProperty name="height" value="0.05" units="cm"/>
      <inkml:brushProperty name="color" value="#E71224"/>
    </inkml:brush>
  </inkml:definitions>
  <inkml:trace contextRef="#ctx0" brushRef="#br0">13 38 2801,'0'0'4581,"0"0"-1886,0 0-673,0 0-285,0 0-498,0 0-299,-12 0 263,49 0-1032,0-1 0,0-2 0,0-2 0,67-17 0,-94 20-705,0 0 0,0 1 0,0 0 0,20 1 0,-18 0-1439,-5 0-2255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605"/>
    </inkml:context>
    <inkml:brush xml:id="br0">
      <inkml:brushProperty name="width" value="0.05" units="cm"/>
      <inkml:brushProperty name="height" value="0.05" units="cm"/>
      <inkml:brushProperty name="color" value="#0000FF"/>
    </inkml:brush>
  </inkml:definitions>
  <inkml:trace contextRef="#ctx0" brushRef="#br0">1 108 1792,'0'0'6052,"0"0"-3199,0 0-941,0 0-474,0 0-372,0 0-430,0 0-219,0 0-190,0 0-95,10-8 57,19-32-562,-25 33 42,0 0 0,0 1 0,1 0 0,-1 0 0,1 0-1,1 1 1,5-6 0,0 6-401,-10 14 785,-1 3-3,0 185 1063,0-196-1129,0 0-1,0 0 0,0 0 1,0 0-1,0 0 0,0 0 1,0 0-1,0 0 0,1 0 1,-1 0-1,0 0 0,1 0 0,-1 0 1,1 0-1,-1 0 0,1 0 1,-1 0-1,1-1 0,0 1 1,-1 0-1,1 0 0,0-1 1,0 1-1,0 0 0,-1-1 1,1 1-1,0-1 0,2 1 1,28 2-3115,-22-3 1339,-2 0-2465</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967"/>
    </inkml:context>
    <inkml:brush xml:id="br0">
      <inkml:brushProperty name="width" value="0.05" units="cm"/>
      <inkml:brushProperty name="height" value="0.05" units="cm"/>
      <inkml:brushProperty name="color" value="#E71224"/>
    </inkml:brush>
  </inkml:definitions>
  <inkml:trace contextRef="#ctx0" brushRef="#br0">2 150 3305,'0'0'6316,"0"0"-3528,0 0-713,0 0-536,0 0-610,0 0-384,0-6-302,0-5-121,-1 7-124,1 0 1,-1 0 0,1 0 0,0 0-1,1 0 1,-1 0 0,0 0-1,1 0 1,0 0 0,0 0 0,0 0-1,1 0 1,-1 1 0,1-1-1,0 0 1,0 1 0,4-6-1,1 3-26,1 0-1,0 1 1,1 0-1,-1 0 1,1 1-1,0 0 1,0 0-1,1 1 1,-1 0-1,0 1 1,12-2-1,13 0-207,64 1 0,-77 4 124,-20-1 83,0 0 1,0 0-1,0 0 1,0 0 0,0 1-1,0-1 1,0 0 0,0 1-1,-1-1 1,1 1-1,0-1 1,0 1 0,0-1-1,0 1 1,-1 0 0,1-1-1,0 1 1,-1 0-1,1 0 1,0-1 0,-1 1-1,1 0 1,-1 0 0,1 0-1,-1 0 1,0 0-1,1 0 1,-1 0 0,0 0-1,1 0 1,-1 0 0,0 0-1,0 1 1,0 43-45,0-26 89,-1 0 32,-1 0 0,-1 0 0,0 0 0,-1-1 0,-1 1 0,-11 27 0,-58 106 35,35-76-85,27-56-131,-3 7 143,11-8-6980,4-14-212</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1.305"/>
    </inkml:context>
    <inkml:brush xml:id="br0">
      <inkml:brushProperty name="width" value="0.05" units="cm"/>
      <inkml:brushProperty name="height" value="0.05" units="cm"/>
      <inkml:brushProperty name="color" value="#E71224"/>
    </inkml:brush>
  </inkml:definitions>
  <inkml:trace contextRef="#ctx0" brushRef="#br0">1 0 8186,'0'0'2632,"0"0"9,0 0-209,0 0-679,0 0-1009,0 0-224,0 0-464,20 64 32,-20-64-88,0 0-736,0 0-3593</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143"/>
    </inkml:context>
    <inkml:brush xml:id="br0">
      <inkml:brushProperty name="width" value="0.05" units="cm"/>
      <inkml:brushProperty name="height" value="0.05" units="cm"/>
      <inkml:brushProperty name="color" value="#E71224"/>
    </inkml:brush>
  </inkml:definitions>
  <inkml:trace contextRef="#ctx0" brushRef="#br0">1 87 8130,'0'0'2963,"0"0"-705,0 0-220,0 0-609,0 0-743,0 0-269,0-5-274,0 3-138,0-1 0,0 1 0,0 0 0,0 0 0,1 0 0,-1 0 0,1-1 1,-1 1-1,1 0 0,0 0 0,0 0 0,0 0 0,0 0 0,0 1 0,2-3 0,0 1-11,0 0-1,1 0 0,0 0 1,-1 1-1,1-1 0,0 1 1,8-3-1,3 0-28,1 0 1,-1 1 0,1 1-1,0 0 1,0 2-1,1 0 1,30 1-1,-24 1-9,-22-1 45,0 0 0,0 0 1,0 1-1,0-1 0,0 0 0,0 1 1,0-1-1,0 1 0,0-1 0,0 1 1,0 0-1,0-1 0,0 1 0,0 0 1,0 0-1,0 0 0,-1 0 0,1 0 1,0-1-1,-1 1 0,1 0 0,-1 0 1,1 1-1,-1-1 0,0 0 0,1 0 1,-1 0-1,0 0 0,0 0 0,1 0 1,-1 0-1,0 1 0,0 0 0,-1 49 146,1-34-76,-1 0-42,0 0 1,-1 0-1,-1 0 1,0 0-1,-2-1 0,1 1 1,-2-1-1,0 0 1,-1 0-1,-1-1 1,-1 0-1,0 0 1,-11 13-1,15-20-65,-43 51-1941,45-56 1770,0 0 0,0 0 0,0-1 0,0 1 0,0-1 0,0 0-1,-1 0 1,1 0 0,-1-1 0,0 1 0,0-1 0,1 0 0,-1 0 0,0 0 0,-7 1-1,1-2-3883</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505"/>
    </inkml:context>
    <inkml:brush xml:id="br0">
      <inkml:brushProperty name="width" value="0.05" units="cm"/>
      <inkml:brushProperty name="height" value="0.05" units="cm"/>
      <inkml:brushProperty name="color" value="#E71224"/>
    </inkml:brush>
  </inkml:definitions>
  <inkml:trace contextRef="#ctx0" brushRef="#br0">0 1 10002,'0'0'4193,"0"0"-2537,0 0 49,0 0-913,0 0-320,0 0-328,0 0-24,0 16-120,0-16-480,0 0-2177,0 0-6561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2.901"/>
    </inkml:context>
    <inkml:brush xml:id="br0">
      <inkml:brushProperty name="width" value="0.05" units="cm"/>
      <inkml:brushProperty name="height" value="0.05" units="cm"/>
      <inkml:brushProperty name="color" value="#0000FF"/>
    </inkml:brush>
  </inkml:definitions>
  <inkml:trace contextRef="#ctx0" brushRef="#br0">1 223 3793,'0'0'5578,"0"0"-3160,0 0-501,0 0 83,0 0-557,0 0-363,0 0-196,0 0-82,0 0-251,0 0-79,0 0-123,0 0-21,13 0-13,65 2-189,-39 0-85,0-1 0,0-3 0,0-1 0,38-8 0,-4-4-32,145-11 0,75 19-38,-94-3 85,-2-1-43,285 11-13,-258-18-10,-78 3 2,3-7 21,-4 1-5,13 10-26,153-14-23,126-5-186,3 30-151,-169 3 266,994-3-296,-1236 8 333,-2 0-3327,-26-4-2179,-1-3-1106</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3.589"/>
    </inkml:context>
    <inkml:brush xml:id="br0">
      <inkml:brushProperty name="width" value="0.05" units="cm"/>
      <inkml:brushProperty name="height" value="0.05" units="cm"/>
      <inkml:brushProperty name="color" value="#0000FF"/>
    </inkml:brush>
  </inkml:definitions>
  <inkml:trace contextRef="#ctx0" brushRef="#br0">1 0 6697,'0'0'1593,"0"0"-178,0 0-116,0 0-504,0 0-169,0 0 37,0 5 48,0-2-711,0 0 135,0 0 1,-1 0 0,1 1-1,0-1 1,1 0-1,-1 0 1,0 0-1,1 0 1,0 0-1,0 0 1,0 0 0,0 0-1,0 0 1,1 0-1,-1 0 1,1 0-1,0-1 1,0 1-1,0-1 1,0 1-1,0-1 1,0 0 0,1 0-1,3 3 1,37 23 0,-1 3 0,44 42 0,-85-72-107,-1-1-1,0 0 71,-2 28 70,0-24-315,1-1 0,-2 1 0,1-1 0,0 0 0,-1 0 0,1 0 0,-1 0 0,0 0 0,0 0 0,0-1-1,0 1 1,-7 3 0,-27 13-5594,6-7-4022</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4.537"/>
    </inkml:context>
    <inkml:brush xml:id="br0">
      <inkml:brushProperty name="width" value="0.05" units="cm"/>
      <inkml:brushProperty name="height" value="0.05" units="cm"/>
      <inkml:brushProperty name="color" value="#0000FF"/>
    </inkml:brush>
  </inkml:definitions>
  <inkml:trace contextRef="#ctx0" brushRef="#br0">0 32 4281,'0'0'2850,"0"0"-576,0 0-281,0 0-476,0 0-186,0 0-183,0 0-195,0 0-264,0 0-131,0 0-91,0 0-172,0 0-106,0 4-131,0 189 143,6-422-1871,4 237 1830,-5 10-142,0-1-1,-1 1 1,-1 0-1,0 0 1,-2 0-1,0 19 1,-2 28-2458,1-22-1735,0-25-1386</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534"/>
    </inkml:context>
    <inkml:brush xml:id="br0">
      <inkml:brushProperty name="width" value="0.05" units="cm"/>
      <inkml:brushProperty name="height" value="0.05" units="cm"/>
      <inkml:brushProperty name="color" value="#0000FF"/>
    </inkml:brush>
  </inkml:definitions>
  <inkml:trace contextRef="#ctx0" brushRef="#br0">1 0 5881,'0'0'3768,"0"0"-1903,0 0-270,0 0-97,0 0-580,0 0-348,1 5-176,6 24-66,2 0 0,1-1 0,1-1 1,17 30-1,5 15 45,-9-14-172,-9-19-165,2 0 0,1-1 0,2 0 0,31 42 0,-36-63 56,-5-11-1596,-3-8-4064,-6-7 1754</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972"/>
    </inkml:context>
    <inkml:brush xml:id="br0">
      <inkml:brushProperty name="width" value="0.05" units="cm"/>
      <inkml:brushProperty name="height" value="0.05" units="cm"/>
      <inkml:brushProperty name="color" value="#0000FF"/>
    </inkml:brush>
  </inkml:definitions>
  <inkml:trace contextRef="#ctx0" brushRef="#br0">272 1 3817,'0'0'2463,"0"0"-359,0 0-172,0 0-387,0 0-334,0 0-35,0 22 1101,-1-16-2201,0 1-1,0 0 1,0-1 0,-1 1 0,0-1 0,0 0-1,-1 0 1,0 1 0,-5 7 0,-39 56-24,23-37-2,-131 196-323,154-227-96,-15 23 57,11-13-7531,5-12 2720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6.655"/>
    </inkml:context>
    <inkml:brush xml:id="br0">
      <inkml:brushProperty name="width" value="0.05" units="cm"/>
      <inkml:brushProperty name="height" value="0.05" units="cm"/>
      <inkml:brushProperty name="color" value="#0000FF"/>
    </inkml:brush>
  </inkml:definitions>
  <inkml:trace contextRef="#ctx0" brushRef="#br0">1 28 3089,'0'0'3965,"0"0"-1750,0 0-423,0 0-380,0 0-347,0 0-128,0 0-209,0 0-77,0 0-320,15 0-71,79-2 150,125-17 0,-125 14 36,-20 4-4401,-74 1-287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256"/>
    </inkml:context>
    <inkml:brush xml:id="br0">
      <inkml:brushProperty name="width" value="0.05" units="cm"/>
      <inkml:brushProperty name="height" value="0.05" units="cm"/>
      <inkml:brushProperty name="color" value="#0000FF"/>
    </inkml:brush>
  </inkml:definitions>
  <inkml:trace contextRef="#ctx0" brushRef="#br0">362 70 5697,'0'0'2401,"0"0"-490,0 0-462,0 0-402,0 0-375,0 0-157,3-10-121,15-50 1455,-41 62-1581,15 0-264,0 1-1,1 0 0,-1 0 0,1 0 0,0 1 0,0 0 0,-13 11 0,-46 43-8,43-36 5,-4 1-26,2 1 0,0 2 0,2 0-1,1 2 1,1 0 0,-21 39-1,39-61 1,1 0-1,0 0 1,0 1-1,1-1 1,-1 1-1,1 0 0,1-1 1,0 1-1,0 12 1,0-4-106,1-14 132,-1 0-1,0 0 1,1 1-1,-1-1 1,0 0-1,1 0 1,-1 0-1,1 0 1,-1-1-1,1 1 1,0 0-1,0 0 1,-1 0-1,1 0 1,0-1-1,0 1 1,0 0-1,0-1 1,-1 1-1,1 0 1,0-1 0,0 1-1,0-1 1,0 0-1,1 1 1,-1-1-1,0 0 1,0 0-1,0 0 1,0 1-1,0-1 1,2 0-1,47 0 84,-33 0-59,-10-1-14,0 1 0,0-1 0,0 0 1,-1 0-1,1-1 0,0 0 0,-1 0 1,0 0-1,1-1 0,-1 0 0,0 0 0,0-1 1,7-6-1,-4 3-52,-1-1 1,0 0-1,0 0 1,-1-1-1,0 0 1,-1 0-1,9-17 1,-6 7-121,0 0-1,-2 0 1,0-1 0,-2 0-1,0-1 1,-1 1 0,-1-1-1,1-31 1,-4 25 30,0 17 163,0 12 314,11 303 254,-11-302-837,1-1 0,-1 1 1,0 0-1,1-1 0,0 1 0,0-1 1,0 1-1,0-1 0,0 1 1,0-1-1,1 0 0,-1 1 0,1-1 1,-1 0-1,1 0 0,0 0 0,0 0 1,3 2-1,6-2-3858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943"/>
    </inkml:context>
    <inkml:brush xml:id="br0">
      <inkml:brushProperty name="width" value="0.05" units="cm"/>
      <inkml:brushProperty name="height" value="0.05" units="cm"/>
      <inkml:brushProperty name="color" value="#0000FF"/>
    </inkml:brush>
  </inkml:definitions>
  <inkml:trace contextRef="#ctx0" brushRef="#br0">1 0 1736,'0'0'1801,"0"0"-473,0 0 376,0 0-271,0 0-113,0 0-256,0 0-280,0 6-408,0-6-95,5 0-281,6 0 0,-6 0-1505,0 0-7105</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4.558"/>
    </inkml:context>
    <inkml:brush xml:id="br0">
      <inkml:brushProperty name="width" value="0.05" units="cm"/>
      <inkml:brushProperty name="height" value="0.05" units="cm"/>
      <inkml:brushProperty name="color" value="#E71224"/>
    </inkml:brush>
  </inkml:definitions>
  <inkml:trace contextRef="#ctx0" brushRef="#br0">1 468 5657,'0'0'1673,"0"0"-92,0 0-82,0 0-380,0 0-332,0 0-30,0 0-15,0 0-55,0 0 21,0 0-213,0 0-45,0 0-221,0 0-51,0 0-103,0 0 40,0 0 53,0 0 125,0 0 147,0-32 368,0-80-849,1 110 39,-1 0-1,1-1 1,0 1 0,1 0-1,-1 0 1,0 0 0,1 0-1,-1 1 1,1-1 0,-1 0-1,1 1 1,0-1 0,-1 1-1,1-1 1,3-1 0,33-21-84,-38 24 84,77-40-34,150-55 1,-176 76 31,151-42 289,-95 32-150,-63 19-54,0 3 0,1 2 1,0 2-1,83 5 0,-44-1 36,-67 2-97,1 0 1,-2 2 0,1 0-1,0 0 1,-1 2-1,0 0 1,-1 1 0,22 14-1,3 0-5,-22-12 35,-1 1 0,27 24 1,23 15-21,44 24 46,-71-32 14,-39-41-96,-1-1-15,0 1 21,-1-1 0,1 1-1,0-1 1,0 1 0,0-1 0,0 1 0,0-1 0,-1 1 0,1-1-1,0 1 1,0-1 0,0 1 0,1-1 0,-1 1 0,0-1-1,0 1 1,0-1 0,0 1 0,0-1 0,0 0 0,1 1 0,-1-1-1,0 1 1,0-1 0,1 1 0,-1-1 0,0 0 0,1 1 0,-1-1-1,0 0 1,1 1 0,-1-1 0,1 0 0,-1 1 0,0-1 0,1 0-1,5 10-950,-15-13-963,-14-14-2431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5.476"/>
    </inkml:context>
    <inkml:brush xml:id="br0">
      <inkml:brushProperty name="width" value="0.05" units="cm"/>
      <inkml:brushProperty name="height" value="0.05" units="cm"/>
      <inkml:brushProperty name="color" value="#E71224"/>
    </inkml:brush>
  </inkml:definitions>
  <inkml:trace contextRef="#ctx0" brushRef="#br0">79 1 1096,'0'0'3681,"0"0"-1670,0 0-393,0 0 51,0 0-430,0 0-125,0 0 9,0 0 104,0 0-146,0 0-242,0 0-189,0 0-297,2 8 33,15 28-229,3 0 1,0-1 0,2 0 0,43 49 0,-24-34-121,-40-44 600,-11-3-405,-18-2-202,24-1 36,-44-1-72,-47 1-2164,36 10-3855,37-3-3</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7.744"/>
    </inkml:context>
    <inkml:brush xml:id="br0">
      <inkml:brushProperty name="width" value="0.05" units="cm"/>
      <inkml:brushProperty name="height" value="0.05" units="cm"/>
      <inkml:brushProperty name="color" value="#E71224"/>
    </inkml:brush>
  </inkml:definitions>
  <inkml:trace contextRef="#ctx0" brushRef="#br0">16 76 2785,'0'0'1833,"0"0"-174,0 0-380,0 0-242,0 0-277,0 0 4,-2-38 1355,-5 21-4350,0-3-1621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8.936"/>
    </inkml:context>
    <inkml:brush xml:id="br0">
      <inkml:brushProperty name="width" value="0.05" units="cm"/>
      <inkml:brushProperty name="height" value="0.05" units="cm"/>
      <inkml:brushProperty name="color" value="#E71224"/>
    </inkml:brush>
  </inkml:definitions>
  <inkml:trace contextRef="#ctx0" brushRef="#br0">31 156 1536,'0'0'1911,"0"0"-154,0 0-281,0 0-226,0 0-86,0 0-102,0 0-240,0 0-216,0 0-118,0 0-135,0 0-22,0 0-152,0 0-5,0 0-115,0 0 2,0 0-42,0 0-35,0 0-35,0 0-25,0 0-280,0-23-3340,0 22 10464,0 43-6452,0-25-457,0-28-1293,0-2 1027,1-19 11,-2 1 0,-1-1 1,-7-32-1,9 63 425,0 1 0,0 0 0,0-1-1,0 1 1,0 0 0,0-1 0,-1 1 0,1 0 0,0-1 0,0 1-1,0 0 1,-1 0 0,1-1 0,0 1 0,0 0 0,-1 0-1,1-1 1,0 1 0,0 0 0,-1 0 0,1 0 0,0-1 0,-1 1-1,1 0 1,0 0 0,-1 0 0,1 0 0,0 0 0,-1 0-1,1 0 1,0 0 0,-1 0 0,1 0 0,0 0 0,-1 0 0,1 0-1,0 0 1,-1 0 0,1 0 0,0 0 0,-1 0 0,1 0 0,0 1-1,0-1 1,-1 0 0,1 0 0,0 0 0,-1 0 0,1 1-1,0-1 1,0 0 0,-1 0 0,1 1 0,0-1 0,0 0 0,-1 1-1,-1 48-8,1-27-55,0 0 0,1 0 0,1-1-1,4 24 1,-5-44-101,1 0-1,-1 0 1,1 1-1,-1-1 0,1 0 1,-1 0-1,1 0 1,0 0-1,-1 0 0,1 0 1,0 0-1,0 0 1,0 0-1,0 0 0,0 0 1,0-1-1,0 1 1,0 0-1,0-1 0,0 1 1,0-1-1,0 1 1,1-1-1,-1 1 1,2-1-1,8 1-6179</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0.610"/>
    </inkml:context>
    <inkml:brush xml:id="br0">
      <inkml:brushProperty name="width" value="0.05" units="cm"/>
      <inkml:brushProperty name="height" value="0.05" units="cm"/>
      <inkml:brushProperty name="color" value="#E71224"/>
    </inkml:brush>
  </inkml:definitions>
  <inkml:trace contextRef="#ctx0" brushRef="#br0">1464 661 2577,'0'0'2920,"0"0"-863,0 0-261,0 0-242,0 0-373,0 0-265,-26-27 2209,10 0-2616,-2 1 1,-1 0-1,-1 1 0,-1 1 1,-45-41-1,13 13 156,-113-100 422,96 91-950,39 33-117,-1 2-1,-38-23 0,55 39-11,0 2 0,-1 0-1,0 1 1,-1 0 0,1 1 0,-1 1-1,-24-4 1,9 4-19,1 1 0,-1 2 0,0 1-1,-47 4 1,66 1-5,0 0 0,1 1 0,-1 1 0,1-1 0,0 2 0,0 0 0,1 0 0,-18 15 0,-21 13 15,39-26-24,0 1 1,1-1 0,0 2 0,0 0-1,1 0 1,1 0 0,0 1-1,1 1 1,-11 22 0,-30 45 13,-15 12-3,22-7 10,-18 32-67,58-115 62,-4 6-730,5-13-752,2-11-143,3-19-1782,5 2-3069</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1.543"/>
    </inkml:context>
    <inkml:brush xml:id="br0">
      <inkml:brushProperty name="width" value="0.05" units="cm"/>
      <inkml:brushProperty name="height" value="0.05" units="cm"/>
      <inkml:brushProperty name="color" value="#E71224"/>
    </inkml:brush>
  </inkml:definitions>
  <inkml:trace contextRef="#ctx0" brushRef="#br0">0 0 1712,'0'0'2765,"0"0"-673,0 0-355,0 0-154,0 0-331,0 0-162,0 0 27,0 0-193,0 0-143,0 0-309,0 12 240,0 286 2058,48-301-2758,-30-6-1,0-2 1,0-1-1,-2 0 1,17-15-1,14-10-202,-43 34 120,-1 0-1,1 0 1,0 0-1,0 1 1,1 0-1,-1 0 1,0 0 0,1 0-1,-1 1 1,1-1-1,-1 1 1,1 1-1,0-1 1,8 0-1,-12 1-243,-1 0-233,0 0-87,0 0-142,0 0-169,0 0-409,0 0-709,0 0-1307,0 0-2607</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3.862"/>
    </inkml:context>
    <inkml:brush xml:id="br0">
      <inkml:brushProperty name="width" value="0.05" units="cm"/>
      <inkml:brushProperty name="height" value="0.05" units="cm"/>
      <inkml:brushProperty name="color" value="#E71224"/>
    </inkml:brush>
  </inkml:definitions>
  <inkml:trace contextRef="#ctx0" brushRef="#br0">0 11 7434,'0'0'1569,"0"0"-4,0 0-169,0 0-517,0 0-163,0 0-88,0 0 142,0 0-110,0 0-7,0 0-163,0 0-100,0 0-152,0 0-36,0 0-8,0 0-73,5 0-17,188 0 49,-109 0-3752,-84 0 3507,0 0-1,1 0 1,-1 0 0,0 0-1,0 0 1,0 0-1,0 0 1,1 0 0,-1 0-1,0 0 1,0 0-1,0 0 1,1 0 0,-1 0-1,0 0 1,0 0-1,0 0 1,0 0 0,1 0-1,-1 0 1,0-1-1,0 1 1,0 0 0,0 0-1,0 0 1,1 0-1,-1 0 1,0 0 0,0-1-1,0 1 1,0 0-1,0 0 1,0 0 0,0 0-1,0-1 1,0 1-1,0 0 1,0 0 0,0 0-1,0 0 1,1-1-1,-1 1 1,0 0-1,-1 0 1,1 0 0,0-1-1,0 1 1,0 0-1,0-6-4333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4.461"/>
    </inkml:context>
    <inkml:brush xml:id="br0">
      <inkml:brushProperty name="width" value="0.05" units="cm"/>
      <inkml:brushProperty name="height" value="0.05" units="cm"/>
      <inkml:brushProperty name="color" value="#E71224"/>
    </inkml:brush>
  </inkml:definitions>
  <inkml:trace contextRef="#ctx0" brushRef="#br0">1 0 1568,'0'0'2900,"0"0"-921,0 0-394,0 0-220,0 0-289,0 0-287,0 9-288,15 206 3010,-15-103-3180,20-114-3892,-13-12-128,3-6-4178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5.696"/>
    </inkml:context>
    <inkml:brush xml:id="br0">
      <inkml:brushProperty name="width" value="0.05" units="cm"/>
      <inkml:brushProperty name="height" value="0.05" units="cm"/>
      <inkml:brushProperty name="color" value="#E71224"/>
    </inkml:brush>
  </inkml:definitions>
  <inkml:trace contextRef="#ctx0" brushRef="#br0">10 156 1456,'0'0'4244,"0"0"-2494,0 0-327,0 0-118,0 0-329,0 0-139,-9 0 3594,19 5-4426,0-1 0,1-1 0,-1 0 0,1 0 0,0-1 0,0-1 0,12 1 0,87-2 55,-52-2-52,-57 1-8,0 1-1,0-1 1,0 0-1,0 0 1,0 1 0,0-1-1,0 0 1,0 0-1,0 0 1,0 0-1,0 0 1,-1 0 0,1 0-1,0-1 1,-1 1-1,1 0 1,-1 0-1,1-1 1,-1 1-1,0 0 1,1 0 0,-1-1-1,0 1 1,0 0-1,0-1 1,0 1-1,0 0 1,-1-3 0,1-58-743,-1 39 654,1 21 96,1 0 0,-1 0 0,0-1 0,-1 1 0,1 0-1,0 0 1,-1-1 0,1 1 0,-1 0 0,1 0 0,-1 0 0,0 0 0,0 0 0,0 0 0,0 0-1,-1 0 1,1 0 0,-1 0 0,1 1 0,-1-1 0,-1-1 0,-1 1 13,0 0 0,0 0 0,0 1 0,0 0 0,0 0 0,0 0 0,-1 0 0,1 1 0,0-1 0,0 1 0,-6 0 0,-100 0 360,107 1-382,0 0 1,1 1-1,-1-1 0,1 0 1,-1 1-1,1-1 0,-1 1 1,1 0-1,0 0 0,0 0 1,0 0-1,0 0 0,0 0 1,1 0-1,-1 1 0,0-1 1,-1 5-1,-23 47 16,20-32-44,2 0 0,1 0 1,0 0-1,2 0 0,2 35 0,-1-20-47,0-33 75,1 0 0,0 0 1,0-1-1,0 1 0,1 0 0,-1 0 0,1 0 0,0-1 1,0 1-1,0-1 0,1 0 0,-1 1 0,1-1 0,0 0 1,0 0-1,0-1 0,4 4 0,-3-2-2,0-1 1,1 0-1,-1 0 1,1 0-1,0-1 0,0 1 1,0-1-1,0 0 1,0-1-1,0 1 0,1-1 1,7 1-1,15-2-399,-18 1 18,0 0 0,0-1-1,0 0 1,0-1-1,0 0 1,0-1-1,0 0 1,0 0 0,0-1-1,16-8 1,-3-1-3093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6.789"/>
    </inkml:context>
    <inkml:brush xml:id="br0">
      <inkml:brushProperty name="width" value="0.05" units="cm"/>
      <inkml:brushProperty name="height" value="0.05" units="cm"/>
      <inkml:brushProperty name="color" value="#E71224"/>
    </inkml:brush>
  </inkml:definitions>
  <inkml:trace contextRef="#ctx0" brushRef="#br0">0 1 6185,'0'0'2073,"0"0"-460,0 0-59,0 0-519,0 0-144,0 0-112,0 0 12,0 0-161,0 0-104,0 0-99,0 0-123,27 0 245,119 10-193,-1 1-5816,-118-11 184</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512"/>
    </inkml:context>
    <inkml:brush xml:id="br0">
      <inkml:brushProperty name="width" value="0.05" units="cm"/>
      <inkml:brushProperty name="height" value="0.05" units="cm"/>
      <inkml:brushProperty name="color" value="#0000FF"/>
    </inkml:brush>
  </inkml:definitions>
  <inkml:trace contextRef="#ctx0" brushRef="#br0">1 38 2969,'0'0'4449,"0"0"-3073,0 0 248,0 0-480,0 0-79,0 0 63,0 0 232,36 0-496,-4 0-63,-1 0-513,11 0-120,5 0-168,26 0-792,-11-22-1105,-4 6-2768</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8.374"/>
    </inkml:context>
    <inkml:brush xml:id="br0">
      <inkml:brushProperty name="width" value="0.05" units="cm"/>
      <inkml:brushProperty name="height" value="0.05" units="cm"/>
      <inkml:brushProperty name="color" value="#E71224"/>
    </inkml:brush>
  </inkml:definitions>
  <inkml:trace contextRef="#ctx0" brushRef="#br0">0 159 1200,'0'0'3530,"0"0"-1940,0 0-502,0 0-229,0 0-301,0 0 12,0 0 33,0 0 91,0 0-141,12 0 407,185 10 1705,-119-4-2586,-78-6-165,0 0-35,0 0 81,0 0 0,0 0-27,0-145-537,-42 145 1742,36 0-1168,1-1 0,0 0 0,0 0 0,-1 0 0,1-1 0,0 1 0,0-1 0,-6-4 0,-15-4 28,19 8 12,-1 1 1,0 0-1,0 1 1,1 0 0,-16 1-1,-3 1 93,22 1-81,0 0 0,0 1 0,1-1 0,-1 1 0,1 0 1,0 0-1,0 0 0,1 0 0,-1 1 0,1-1 0,0 1 0,-2 6 0,-6 51 99,-2 118 1,12-173-112,0-5-9,-1 0 0,1 1 0,0-1-1,0 0 1,1 0 0,-1 1-1,0-1 1,1 0 0,-1 0-1,1 0 1,0 1 0,0-1-1,0 0 1,0 0 0,0 0 0,0 0-1,0-1 1,1 1 0,-1 0-1,3 2 1,1 0 20,-1 0-1,0-1 1,1 0 0,0 0-1,-1 0 1,1 0 0,0-1-1,1 0 1,-1 0-1,0 0 1,1-1 0,-1 0-1,6 1 1,12 0-666,0-1 0,22-1 0,-10-1-2254,-17 1-1581</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347"/>
    </inkml:context>
    <inkml:brush xml:id="br0">
      <inkml:brushProperty name="width" value="0.05" units="cm"/>
      <inkml:brushProperty name="height" value="0.05" units="cm"/>
      <inkml:brushProperty name="color" value="#AB008B"/>
    </inkml:brush>
  </inkml:definitions>
  <inkml:trace contextRef="#ctx0" brushRef="#br0">22 251 12659,'0'0'2550,"0"0"-739,0 0-159,0 0-506,0 0-394,0 2-672,0 0 0,0-1 1,0 1-1,0-1 0,1 1 1,-1 0-1,1-1 1,-1 1-1,1-1 0,-1 1 1,1-1-1,0 1 0,-1-1 1,1 0-1,0 1 0,0-1 1,0 0-1,0 0 0,3 3 1,16 2 5,0 0 1,0-2-1,1 0 1,36 2-1,92-4 108,-91-3-149,245 1 89,-302 0-54,-1 0-84,0 0 43,0 0 0,0 0-7,0 0 52,0 0-35,0 0 30,0 0-39,-1-7-52,-1 0 1,0 0 0,0 0-1,0 1 1,-1-1-1,0 1 1,-1-1 0,1 1-1,-1 0 1,-7-8-1,-9-17-133,14 21 120,-6-14-77,-1 1-1,-1 0 1,-25-31-1,34 49 82,0 0 0,0 0 0,0 0 0,0 1 0,-1-1 0,0 1 0,0 0 0,0 1 0,0 0 0,-1 0 0,1 0 0,-1 1 0,0 0-1,0 0 1,0 0 0,0 1 0,0 0 0,-7 0 0,-243-4 44,252 6-35,1 0 0,-1 0 0,0 0 1,1 1-1,-1 0 0,1 0 0,0 0 1,0 0-1,0 1 0,0-1 0,0 1 1,0 0-1,0 1 0,1-1 0,-6 7 0,-4 6-42,0 0 0,-13 23 0,20-29 40,1-1 0,1 1 1,0 0-1,0 0 0,1 0 0,0 0 0,-2 21 1,1 75-136,4-77 137,1-19 6,0 0 0,1 0 0,0 0 0,0 0 0,1 0 0,1 0 0,0-1 0,0 1 0,1-1 0,0 0 0,0-1 0,1 1 0,0-1 0,1 0 0,-1 0 0,10 7 0,-6-6 6,1 1 0,0-2 0,0 1-1,1-2 1,0 1 0,0-2 0,1 1 0,0-2 0,0 0 0,0 0-1,19 3 1,-3-3-656,0-2-1,0-1 1,0-1-1,0-1 1,0-2-1,0-1 1,47-11-1,-7-15-4852</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926"/>
    </inkml:context>
    <inkml:brush xml:id="br0">
      <inkml:brushProperty name="width" value="0.05" units="cm"/>
      <inkml:brushProperty name="height" value="0.05" units="cm"/>
      <inkml:brushProperty name="color" value="#AB008B"/>
    </inkml:brush>
  </inkml:definitions>
  <inkml:trace contextRef="#ctx0" brushRef="#br0">0 1 5697,'0'0'3014,"0"0"-603,0 0-337,0 0-228,0 0-638,0 0-269,0 0-239,0 0-204,17 0 171,-1 1-542,-1 1 1,1 0-1,-1 2 0,19 5 1,-17-3-137,1-2 0,32 4 0,22-6-1762,-41-3-2072,-13 1-2733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256"/>
    </inkml:context>
    <inkml:brush xml:id="br0">
      <inkml:brushProperty name="width" value="0.05" units="cm"/>
      <inkml:brushProperty name="height" value="0.05" units="cm"/>
      <inkml:brushProperty name="color" value="#AB008B"/>
    </inkml:brush>
  </inkml:definitions>
  <inkml:trace contextRef="#ctx0" brushRef="#br0">0 1 1136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580"/>
    </inkml:context>
    <inkml:brush xml:id="br0">
      <inkml:brushProperty name="width" value="0.05" units="cm"/>
      <inkml:brushProperty name="height" value="0.05" units="cm"/>
      <inkml:brushProperty name="color" value="#AB008B"/>
    </inkml:brush>
  </inkml:definitions>
  <inkml:trace contextRef="#ctx0" brushRef="#br0">21 1 1136,'-6'76'2485,"-1"-2"-78,-1-5 5917,45-69-4975,32 11-2469,-54-8-1021,-1 0 0,0-1 0,16 1 0,57-3-5304,-50 0-2382</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1.991"/>
    </inkml:context>
    <inkml:brush xml:id="br0">
      <inkml:brushProperty name="width" value="0.05" units="cm"/>
      <inkml:brushProperty name="height" value="0.05" units="cm"/>
      <inkml:brushProperty name="color" value="#AB008B"/>
    </inkml:brush>
  </inkml:definitions>
  <inkml:trace contextRef="#ctx0" brushRef="#br0">74 59 6185,'0'0'5019,"0"0"-2584,0 0-429,0 0-154,0 0-426,0 0-543,0 0-117,28 0 1304,-23 2-2072,1-1 0,-1 0 0,0 1 0,0 0 0,0 1 0,0-1-1,0 1 1,-1 0 0,1 0 0,-1 0 0,0 0 0,0 1 0,0 0 0,0 0 0,0 0 0,3 6-1,-1-3 3,-1 0-1,1 0 0,-1 1 1,-1 0-1,0 0 0,0 0 1,0 1-1,-1-1 0,3 12 0,-5-10-57,0 0-1,0-1 0,-1 1 0,0 0 0,-1 0 0,0 0 0,-1 0 0,-4 15 0,4-20 0,0-1 1,1 1 0,-2-1-1,1 0 1,0 0-1,-1 0 1,0 0-1,0 0 1,0 0 0,0-1-1,-1 0 1,0 0-1,1 0 1,-1 0 0,0 0-1,0-1 1,-1 1-1,1-1 1,-8 2-1,8-2-4,-1-1-1,1 0 0,-1 0 1,0-1-1,0 1 0,1-1 0,-1 0 1,0 0-1,0-1 0,-5 0 0,7 0 52,1 1 0,0-1-1,-1 0 1,1 0 0,0 0-1,0 0 1,-1 0 0,1 0-1,0 0 1,0-1-1,0 1 1,0-1 0,1 1-1,-1-1 1,0 0 0,1 0-1,-1 0 1,1 0 0,-2-2-1,-8-25-27,1 0-1,1 0 0,2-1 0,1 1 1,1-2-1,2 1 0,1 0 0,2-32 1,0 60 35,1 0 0,0-1 0,-1 1 0,1 0 0,0 0 0,0 0 0,0 0 0,1 0 0,-1 0 0,0 1 1,1-1-1,-1 0 0,1 1 0,-1-1 0,1 1 0,0-1 0,0 1 0,0 0 0,0 0 0,0 0 1,0 0-1,0 0 0,0 0 0,0 0 0,0 1 0,1-1 0,-1 1 0,0-1 0,0 1 0,3 0 0,15-3-36,1 1 0,27 0 0,-26 2 44,184-4 141,-118 4-2592,-46 0-421,-29 0-1397</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2.560"/>
    </inkml:context>
    <inkml:brush xml:id="br0">
      <inkml:brushProperty name="width" value="0.05" units="cm"/>
      <inkml:brushProperty name="height" value="0.05" units="cm"/>
      <inkml:brushProperty name="color" value="#AB008B"/>
    </inkml:brush>
  </inkml:definitions>
  <inkml:trace contextRef="#ctx0" brushRef="#br0">1 0 6425,'0'0'2472,"0"0"-347,0 0-174,0 0-212,0 0-580,0 0-240,0 0-221,17 0 725,464 0 171,-321 0-3917,-1 0-3776,-110 0-1447</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3.498"/>
    </inkml:context>
    <inkml:brush xml:id="br0">
      <inkml:brushProperty name="width" value="0.05" units="cm"/>
      <inkml:brushProperty name="height" value="0.05" units="cm"/>
      <inkml:brushProperty name="color" value="#AB008B"/>
    </inkml:brush>
  </inkml:definitions>
  <inkml:trace contextRef="#ctx0" brushRef="#br0">1 355 9058,'0'0'2531,"0"0"-474,0 0 102,0 0-516,0 0-736,0 0-475,3-1-99,16-6-182,0 0 0,-1-1 0,0 0 0,27-19-1,10-5-414,-53 32 249,-1-1 1,1 0 0,0 0-1,-1 1 1,1-1 0,0 1-1,0 0 1,-1-1 0,1 1-1,0 0 1,0 0 0,-1 0 0,1 0-1,0 0 1,0 1 0,0-1-1,-1 1 1,1-1 0,0 1-1,-1-1 1,1 1 0,0 0 0,-1 0-1,1 0 1,-1 0 0,1 0-1,-1 0 1,0 0 0,1 0-1,-1 1 1,0-1 0,0 0-1,2 3 1,3 5 0,-1 1 0,0 0 0,0-1 0,5 17 0,-3-8-4,24 57 1,-19-40-39,3 0 0,0-1 0,37 56 1,-52-90-1,0 1 0,0-1 1,0 1-1,0-1 0,1 0 0,-1 1 1,0-1-1,0 1 0,1-1 1,-1 0-1,0 1 0,1-1 1,-1 0-1,0 1 0,1-1 1,-1 0-1,0 0 0,1 1 0,-1-1 1,1 0-1,-1 0 0,1 0 1,-1 1-1,0-1 0,1 0 1,-1 0-1,1 0 0,-1 0 0,1 0 1,-1 0-1,1 0 0,-1 0 1,1 0-1,-1 0 0,1 0 1,-1 0-1,0-1 0,1 1 0,-1 0 1,1 0-1,-1 0 0,1-1 1,-1 1-1,0 0 0,1 0 1,-1-1-1,0 1 0,1 0 0,-1-1 1,0 1-1,1 0 0,-1-1 1,0 1-1,0-1 0,1 1 1,-1 0-1,0-1 0,0 1 1,0-1-1,0 1 0,1-1 0,-1 1 1,0-1-1,0 1 0,0 0 1,0-1-1,0 1 0,0-1 1,0 0-1,5-36-536,-5 36 635,6-438-1281,-6 298 2295,0 140-664,0 1-335,0-1 0,0 1 0,1-1 0,-1 1 0,0 0 0,1-1 0,-1 1 0,0 0 0,1-1-1,-1 1 1,0 0 0,1 0 0,-1-1 0,0 1 0,1 0 0,-1 0 0,1-1 0,-1 1 0,1 0 0,-1 0 0,1 0 0,-1 0 0,0 0 0,1 0-1,-1 0 1,1 0 0,-1 0 0,1 0 0,-1 0 0,1 0 0,-1 0 0,1 0 0,0 1 0,64 2 66,123 24 0,-4 0-1323,-125-25-915,-10 3-1684</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4.457"/>
    </inkml:context>
    <inkml:brush xml:id="br0">
      <inkml:brushProperty name="width" value="0.05" units="cm"/>
      <inkml:brushProperty name="height" value="0.05" units="cm"/>
      <inkml:brushProperty name="color" value="#AB008B"/>
    </inkml:brush>
  </inkml:definitions>
  <inkml:trace contextRef="#ctx0" brushRef="#br0">1 40 7042,'0'0'2520,"0"0"-501,0 0-440,0 0-588,0 0-442,0 0-151,0 13 289,0 11-417,0 0 1,2-1 0,5 25 0,6 37-131,-9-51-818,1-72-159,-4 15 559,0 0 0,2 1 0,8-37 0,-8 48 127,0 1 0,0-1-1,1 1 1,1 0 0,0 0-1,0 0 1,1 1 0,0-1-1,10-11 1,-14 19 135,0 1 1,1-1-1,-1 1 0,0 0 0,0 0 1,1 0-1,-1 0 0,1 0 0,-1 0 1,1 1-1,-1-1 0,1 1 0,-1 0 1,1-1-1,0 1 0,-1 1 0,1-1 1,4 1-1,10-1-21,-16 0 68,-1 36 788,1-1 0,2 1 0,12 57 0,-13-83-1079,1 0 0,0 1 0,1-1 0,0 0 0,0-1-1,1 1 1,1-1 0,-1 0 0,1 0 0,1 0 0,0-1 0,0 0 0,1 0-1,-1-1 1,2 0 0,16 11 0,6-5-5876</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229"/>
    </inkml:context>
    <inkml:brush xml:id="br0">
      <inkml:brushProperty name="width" value="0.05" units="cm"/>
      <inkml:brushProperty name="height" value="0.05" units="cm"/>
      <inkml:brushProperty name="color" value="#AB008B"/>
    </inkml:brush>
  </inkml:definitions>
  <inkml:trace contextRef="#ctx0" brushRef="#br0">214 0 4945,'0'0'3265,"0"0"-1993,0 0 216,0 0-271,0 0-577,0 0 152,0 0-528,-57 107 24,36-75-264,0 1 72,0-7-96,0 1 8,1 0-8,4-11-248,0 0-592,6 0-1913,-1-11-5377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967"/>
    </inkml:context>
    <inkml:brush xml:id="br0">
      <inkml:brushProperty name="width" value="0.05" units="cm"/>
      <inkml:brushProperty name="height" value="0.05" units="cm"/>
      <inkml:brushProperty name="color" value="#0000FF"/>
    </inkml:brush>
  </inkml:definitions>
  <inkml:trace contextRef="#ctx0" brushRef="#br0">371 0 1120,'0'0'4633,"0"0"-2138,0 0-558,0 0-277,0 0-354,0 0 9,-4 1-202,-2 1-966,1 0 0,0 1 0,-1-1 0,1 1 0,0 0 0,1 0 0,-1 1 0,0 0 0,1-1 0,-5 6 0,-47 55 269,30-33-328,-15 13-342,-73 86 292,49-37-7356,59-82 3297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558"/>
    </inkml:context>
    <inkml:brush xml:id="br0">
      <inkml:brushProperty name="width" value="0.05" units="cm"/>
      <inkml:brushProperty name="height" value="0.05" units="cm"/>
      <inkml:brushProperty name="color" value="#AB008B"/>
    </inkml:brush>
  </inkml:definitions>
  <inkml:trace contextRef="#ctx0" brushRef="#br0">0 0 1480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895"/>
    </inkml:context>
    <inkml:brush xml:id="br0">
      <inkml:brushProperty name="width" value="0.05" units="cm"/>
      <inkml:brushProperty name="height" value="0.05" units="cm"/>
      <inkml:brushProperty name="color" value="#AB008B"/>
    </inkml:brush>
  </inkml:definitions>
  <inkml:trace contextRef="#ctx0" brushRef="#br0">183 0 1480,'-152'23'4720,"122"-19"-2266,30-4-610,0 0-405,2 0-1109,0 0 0,1 0 0,-1 0 0,1 0 0,-1 1 0,0-1 0,0 1 0,1-1 0,-1 1 0,0 0 0,0 0 0,3 1 0,0 3-214,-1 1-1,1-1 1,-1 1-1,0-1 1,0 1-1,-1 0 0,0 1 1,5 11-1,17 63 20,-18-57-164,10 43-1473,-13-23-4188,-4-31-1257</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6.240"/>
    </inkml:context>
    <inkml:brush xml:id="br0">
      <inkml:brushProperty name="width" value="0.05" units="cm"/>
      <inkml:brushProperty name="height" value="0.05" units="cm"/>
      <inkml:brushProperty name="color" value="#AB008B"/>
    </inkml:brush>
  </inkml:definitions>
  <inkml:trace contextRef="#ctx0" brushRef="#br0">0 0 5417,'0'0'1865,"0"0"-436,0 0 65,0 0-401,0 0-159,0 0-39,0 0 10,0 0-90,26 1 1038,8 4-1189,47 0 0,-5-5-2992,-43 0-763,-11 0-2765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1.897"/>
    </inkml:context>
    <inkml:brush xml:id="br0">
      <inkml:brushProperty name="width" value="0.05" units="cm"/>
      <inkml:brushProperty name="height" value="0.05" units="cm"/>
      <inkml:brushProperty name="color" value="#AB008B"/>
    </inkml:brush>
  </inkml:definitions>
  <inkml:trace contextRef="#ctx0" brushRef="#br0">0 11 4177,'0'0'4932,"0"0"-2365,0 0-683,0 0 55,0 0-481,0 0-438,0 0-446,3 0-109,14-4-223,1 1-1,0 1 1,0 1-1,0 1 1,33 3-1,4-1-106,-52-2-152,0 0 0,1 0-1,-1 0 1,0 0 0,1 1-1,-1-1 1,0 1 0,0 0-1,0 0 1,1 0 0,-1 0-1,0 1 1,0-1 0,0 1-1,-1 0 1,1-1 0,0 2-1,-1-1 1,1 0 0,-1 0-1,0 1 1,0-1 0,1 1-1,-2 0 1,1-1 0,0 1-1,-1 0 1,1 0 0,-1 0-1,0 1 1,0-1 0,0 0-1,0 0 1,0 6 0,-1-5-8,-1-1 1,1 1-1,-1-1 1,0 1-1,0-1 1,0 0 0,0 0-1,-1 1 1,1-1-1,-1 0 1,0 0-1,0 0 1,0-1 0,0 1-1,0 0 1,-1-1-1,1 0 1,-1 1-1,0-1 1,-5 3 0,-7 5-192,-2-1 0,-32 12 1,8-3 76,41-17 129,-1-1 0,1 1 0,0-1 0,-1 1 1,1-1-1,0 1 0,0-1 0,0 1 0,-1-1 1,1 1-1,0-1 0,0 1 0,0-1 0,0 1 0,0-1 1,0 1-1,0-1 0,0 1 0,0-1 0,0 1 1,0-1-1,0 1 0,0 0 0,0-1 0,0 1 1,1-1-1,-1 1 0,0-1 0,0 0 0,1 1 0,-1-1 1,0 1-1,1-1 0,-1 1 0,0-1 0,1 0 1,-1 1-1,1-1 0,-1 0 0,1 1 0,0-1 1,25 26-674,-13-14 488,-3 3 197,0 1 1,0 0-1,-2 0 0,0 1 1,-1 0-1,0 0 0,-2 1 1,0-1-1,4 32 0,-2 7 35,0 101-1,-5-97-8,-1-23 57,-3 50-1,1-77-55,-1 0-1,0-1 1,0 1-1,-1 0 0,0-1 1,0 1-1,-1-1 1,0 0-1,-10 15 1,3-10 44,1 0 0,-2-1 0,0 0 0,-22 19 1,29-28-72,0 0 0,0-1 0,0 0 0,0 0 0,-1 0 0,1-1 0,-1 0 0,0 0 0,1 0 0,-1 0 0,0-1 0,0 0 0,0 0 0,0-1 0,0 0 0,0 0 0,-8-1 0,13 0-1,0 1-1,0-1 0,-1 0 1,1 1-1,0-1 0,0 0 1,0 0-1,0 0 0,0 0 1,0 0-1,0 0 0,0 0 1,0 0-1,1 0 0,-1-1 1,0 1-1,1 0 0,-1-1 1,1 1-1,-1 0 0,1-1 1,0 1-1,-1 0 0,1-1 1,0 1-1,0-3 0,-1-47-3,2 37-28,-2 0 31,1-27-21,6-50 0,-4 78 16,1-1 1,0 1 0,1-1-1,0 1 1,1 1-1,0-1 1,11-18 0,3 2-1,0 1 0,2 1 0,46-47 1,-56 62-195,2 2 0,-1-1-1,1 1 1,1 1 0,0 1 0,0 0 0,1 0 0,0 2 0,0 0 0,18-5 0,-6 9-5638,-26 2-807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3.329"/>
    </inkml:context>
    <inkml:brush xml:id="br0">
      <inkml:brushProperty name="width" value="0.05" units="cm"/>
      <inkml:brushProperty name="height" value="0.05" units="cm"/>
      <inkml:brushProperty name="color" value="#AB008B"/>
    </inkml:brush>
  </inkml:definitions>
  <inkml:trace contextRef="#ctx0" brushRef="#br0">111 145 5881,'0'0'2841,"0"0"-663,0 0-86,0 0-318,0 0-441,0 0-534,0 0-177,0 0-289,0 0 58,0 0-54,0 0-15,5-17 56,-2 3-441,-1 0 0,-1 0 0,0 0 0,-2-25-1,0 6-686,-45 33 251,44 0 478,0 1 1,0-1 0,-1 0-1,1 1 1,0-1 0,0 1-1,0-1 1,0 1 0,0 0-1,0 0 1,0 0 0,0 0-1,0 1 1,0-1-1,0 0 1,1 1 0,-1-1-1,0 1 1,-1 1 0,0 2 3,0-1 1,0 1-1,1 0 0,-1 0 1,1 0-1,0 0 1,-2 9-1,0 4-74,1 1 0,1 0 0,0 29 0,2-46 20,0-1 1,0 1 0,0-1-1,0 1 1,0-1 0,0 0-1,0 1 1,0-1 0,1 1-1,-1-1 1,1 0 0,-1 1-1,1-1 1,-1 0 0,1 1-1,0-1 1,-1 0 0,1 0-1,0 0 1,0 0 0,0 1-1,0-1 1,0-1 0,2 3 0,0-2 13,1 0 1,-1-1 0,1 1-1,-1 0 1,1-1 0,-1 0 0,1 0-1,5-1 1,8 1-5,-12 0-21,0 0-29,0 0 1,0 0-1,0 0 1,1 0 0,-1-1-1,0 0 1,9-3-1,-12 2 94,0 1-1,1-1 1,-1 0 0,0 1-1,0-1 1,-1-1-1,1 1 1,0 0 0,-1 0-1,1 0 1,-1-1-1,1 1 1,-1-1-1,0 1 1,0-1 0,-1 0-1,2-2 1,-1 1-90,9-22 267,-7 27 218,-2 18-134,-1 278 313,0-295-1073,0-2-247,0 0-253,0 0-1091,0 0-1553</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144"/>
    </inkml:context>
    <inkml:brush xml:id="br0">
      <inkml:brushProperty name="width" value="0.05" units="cm"/>
      <inkml:brushProperty name="height" value="0.05" units="cm"/>
      <inkml:brushProperty name="color" value="#AB008B"/>
    </inkml:brush>
  </inkml:definitions>
  <inkml:trace contextRef="#ctx0" brushRef="#br0">37 1 984,'0'0'5152,"0"0"-2661,0 0-665,0 0-155,0 0-556,0 0-215,0 0-126,0 0-50,0 0-308,0 0-224,0 28 203,0 71-37,0-55-3022,0-43 2609,0 0 1,1 0 0,-1 0-1,0 1 1,0-1 0,1 0-1,-1 0 1,1 0 0,-1 0 0,1 0-1,-1 0 1,1 0 0,0 0-1,-1 0 1,1-1 0,0 1-1,0 0 1,0 0 0,0-1-1,-1 1 1,1 0 0,0-1-1,2 1 1,31 12-388,-31-12 430,0 0 1,0-1-1,0 1 0,0 0 0,0 1 0,0-1 0,0 0 1,-1 1-1,1-1 0,0 1 0,-1 0 0,1 0 0,3 5 1,-5-6 72,-1-1 1,1 1 0,-1 0 0,1 0 0,-1 0 0,0 0-1,0-1 1,1 1 0,-1 0 0,0 0 0,0 0-1,0 0 1,0 0 0,0 0 0,0 0 0,0 0 0,0 0-1,0-1 1,-1 1 0,1 0 0,0 0 0,-1 0-1,1 0 1,0 0 0,-1-1 0,1 1 0,-1 1-1,-1-1 7,0 0 0,1 1 0,-1-1 0,0 0 0,1 0 0,-1-1 0,0 1 0,0 0-1,0 0 1,0-1 0,0 1 0,-2-1 0,-12 2-937,1-1 1,-29-2-1,27 0-1855,6 1-2053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642"/>
    </inkml:context>
    <inkml:brush xml:id="br0">
      <inkml:brushProperty name="width" value="0.05" units="cm"/>
      <inkml:brushProperty name="height" value="0.05" units="cm"/>
      <inkml:brushProperty name="color" value="#AB008B"/>
    </inkml:brush>
  </inkml:definitions>
  <inkml:trace contextRef="#ctx0" brushRef="#br0">0 1 3689,'0'0'1673,"0"0"112,0 0 5,0 0-238,0 0-206,0 0-268,0 0 167,0 0-81,0 0-111,0 0-307,0 0-238,0 0-193,0 0-176,0 0-46,0 0-38,0 0-71,17 0-42,54 7-4800,-55-4 1401,0-2-3616</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376"/>
    </inkml:context>
    <inkml:brush xml:id="br0">
      <inkml:brushProperty name="width" value="0.05" units="cm"/>
      <inkml:brushProperty name="height" value="0.05" units="cm"/>
      <inkml:brushProperty name="color" value="#AB008B"/>
    </inkml:brush>
  </inkml:definitions>
  <inkml:trace contextRef="#ctx0" brushRef="#br0">1 44 4753,'0'0'1987,"0"0"-93,0 0-144,0 0-453,0 0-402,0 0-77,0 0-174,0 0-75,0 0-246,0 43 334,0-41-698,0-1 0,0 0 0,0 0 0,0 0 0,0 0-1,0 1 1,0-1 0,0 0 0,1 0 0,-1 0 0,0 0 0,1 0-1,-1 1 1,1-1 0,-1 0 0,1 0 0,0 0 0,-1 0 0,1 0-1,0-1 1,0 1 0,-1 0 0,1 0 0,0 0 0,0-1-1,2 2 1,31 1-1565,-18-3 1405,-15-1 197,1 0 0,0 1-1,-1-1 1,1 0-1,-1 0 1,1 0-1,-1 0 1,0 0-1,1 0 1,-1 0 0,0-1-1,0 1 1,0 0-1,0-1 1,0 1-1,0-1 1,0 1 0,0-1-1,0 1 1,-1-1-1,1 0 1,-1 1-1,1-1 1,-1 0 0,1-1-1,6-47-86,-7 49 127,0 0-43,0 1 1,0-1-1,0 1 1,0-1 0,0 1-1,0-1 1,-1 1 0,1-1-1,0 1 1,0-1-1,-1 1 1,1-1 0,0 1-1,-1 0 1,1-1-1,0 1 1,-1-1 0,1 1-1,-1 0 1,1-1-1,-1 1 1,1 0 0,0 0-1,-1-1 1,1 1-1,-1 0 1,1 0 0,-2-1-1,-17-8-23,17 7-313,0 1-1,0 0 1,0 0 0,1 0 0,-1 0 0,0 0-1,-1 0 1,1 1 0,0-1 0,0 1 0,-4-1-1,1 1-2371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993"/>
    </inkml:context>
    <inkml:brush xml:id="br0">
      <inkml:brushProperty name="width" value="0.05" units="cm"/>
      <inkml:brushProperty name="height" value="0.05" units="cm"/>
      <inkml:brushProperty name="color" value="#AB008B"/>
    </inkml:brush>
  </inkml:definitions>
  <inkml:trace contextRef="#ctx0" brushRef="#br0">277 1 3817,'0'0'2355,"0"0"-852,0 0-175,0 0-362,0 0-327,0 0-209,0 0-19,0 0-73,0 0 24,0 0-46,0 0-42,0 0-13,0 13 154,-2-3-360,0-1 1,-1 0 0,0 0-1,0 0 1,-1 0-1,0-1 1,-1 0-1,0 1 1,0-2-1,-8 10 1,-10 17 42,-148 294-1183,160-306 875,-10 36-2010,20-56 778,1-2-878,0 0-1718</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6.675"/>
    </inkml:context>
    <inkml:brush xml:id="br0">
      <inkml:brushProperty name="width" value="0.05" units="cm"/>
      <inkml:brushProperty name="height" value="0.05" units="cm"/>
      <inkml:brushProperty name="color" value="#AB008B"/>
    </inkml:brush>
  </inkml:definitions>
  <inkml:trace contextRef="#ctx0" brushRef="#br0">12 49 4713,'0'0'1650,"0"0"-118,0 0-80,0 0-337,0 0-327,0 0-175,-10 26 721,10-10-1037,-1-13-214,1 1 1,0-1-1,0 0 1,0 0-1,0 1 1,1-1-1,-1 0 0,1 0 1,1 4-1,-1-6-83,0 0 0,0 0 0,0 0 0,0 0 0,0 0 0,0 0 0,1 0-1,-1-1 1,0 1 0,0 0 0,1-1 0,-1 1 0,1-1 0,-1 1 0,0-1 0,1 1-1,-1-1 1,1 0 0,-1 0 0,1 0 0,-1 0 0,1 0 0,2 0 0,-1 0-90,0 0 1,0 0 0,1 0-1,-1 0 1,0 0-1,1 0 1,-1-1 0,0 0-1,0 0 1,1 0 0,-1 0-1,0 0 1,0 0-1,0-1 1,3-2 0,-4 1 91,0 0 0,0 0 1,-1-1-1,1 1 1,-1 0-1,0-1 1,0 1-1,0-1 0,-1 1 1,1-1-1,-1 1 1,0-1-1,0 1 1,-1-8-1,1-57 1017,-36 68-2091,33 1 910,1 0 0,-1 0 0,0 0 0,1 1 0,0-1 0,-1 0 1,1 1-1,0 0 0,0-1 0,0 1 0,0 0 0,0 0 0,0 0 0,0 1 1,1-1-1,-2 3 0,-11 12-2489,-2-1-2480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326"/>
    </inkml:context>
    <inkml:brush xml:id="br0">
      <inkml:brushProperty name="width" value="0.05" units="cm"/>
      <inkml:brushProperty name="height" value="0.05" units="cm"/>
      <inkml:brushProperty name="color" value="#0000FF"/>
    </inkml:brush>
  </inkml:definitions>
  <inkml:trace contextRef="#ctx0" brushRef="#br0">1 1 4297,'0'0'3643,"0"0"-1474,0 0-238,0 0-204,0 0-240,0 0-446,0 0-250,0 0-325,1 15-13,2 7-383,2-1-1,0 1 0,2-1 1,16 37-1,48 82-39,-66-131-44,12 19-539,36 45-1,-5-7-6817,-46-60 2538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3.676"/>
    </inkml:context>
    <inkml:brush xml:id="br0">
      <inkml:brushProperty name="width" value="0.05" units="cm"/>
      <inkml:brushProperty name="height" value="0.05" units="cm"/>
      <inkml:brushProperty name="color" value="#AB008B"/>
    </inkml:brush>
  </inkml:definitions>
  <inkml:trace contextRef="#ctx0" brushRef="#br0">0 7 8738,'0'0'2851,"0"0"-726,0 0-204,0 0-218,0 0-670,0 0-998,0-1-1,0 1 1,1 0 0,-1 0 0,0-1 0,0 1 0,0 0 0,0 0 0,0-1 0,0 1 0,0 0 0,0 0 0,0-1 0,0 1 0,1 0 0,-1 0 0,0 0 0,0-1 0,0 1 0,0 0-1,1 0 1,-1 0 0,0 0 0,0-1 0,0 1 0,1 0 0,-1 0 0,0 0 0,0 0 0,1 0 0,-1 0 0,0 0 0,0 0 0,1 0 0,-1 0 0,0 0 0,0 0 0,1 0-1,-1 0 1,0 0 0,0 0 0,1 0 0,-1 0 0,0 0 0,0 0 0,0 0 0,1 0 0,-1 0 0,9 0 25,0 0 0,-1 1 0,1-1 1,0 2-1,0-1 0,-1 1 0,1 0 0,-1 1 1,0 0-1,0 1 0,0-1 0,0 1 0,-1 1 0,1 0 1,9 8-1,11 8 39,25 24-54,-49-42-61,0 1 0,-1 0 0,0 0 0,0 0 0,0 0 0,0 0 0,-1 1 0,1-1 0,-1 1 0,2 6 0,-3-6-47,-1-1 1,1 0-1,-1 1 0,0-1 1,0 1-1,0-1 0,-1 1 1,1-1-1,-1 0 0,0 1 1,-1-1-1,1 0 0,-1 0 1,0 0-1,0 0 0,0 0 1,0 0-1,0 0 0,-1-1 1,0 1-1,0-1 0,-5 5 1,-3 2-29,-1 0 1,-1-1-1,0 0 1,0-1-1,-15 7 0,26-14 51,2-1 72,0 0-76,0 0-14,0 0-100,1 2 128,-1 0-1,0 0 0,1 0 0,0 0 0,-1 0 1,1 0-1,0 0 0,0 0 0,0 0 1,0 0-1,0-1 0,0 1 0,1 0 0,-1-1 1,1 1-1,-1-1 0,1 1 0,2 1 1,41 26 67,3 4 37,-38-23-62,-2 2-1,1-1 1,-2 1 0,1 1-1,-2-1 1,0 1 0,0 0-1,-1 1 1,-1-1 0,0 1 0,-1 0-1,2 18 1,1 23 80,-3 102 0,-4-101-77,1-51-20,0 0 0,0 0 1,-1 0-1,1 0 0,-1 0 1,0 0-1,-1 0 0,1 0 1,-1 0-1,0-1 0,0 1 0,-1-1 1,1 0-1,-1 1 0,0-1 1,0 0-1,0-1 0,-1 1 1,1 0-1,-1-1 0,0 0 1,0 0-1,-9 5 0,3-3-11,-1-1-1,0 0 0,0 0 1,0-1-1,0-1 0,-1 0 1,1 0-1,-1-1 1,-15-1-1,24 0 11,1-1 1,-1 1-1,1-1 0,-1 0 1,0 0-1,1 0 0,-1 0 0,1 0 1,0-1-1,-1 1 0,1-1 1,0 1-1,0-1 0,0 0 1,0 0-1,0 0 0,1 0 1,-1 0-1,0 0 0,1-1 1,0 1-1,-1 0 0,1-1 1,0 1-1,0-1 0,0 1 0,1-1 1,-1 0-1,1 1 0,-1-5 1,-2-12 8,0 0 0,2 0 0,0-23 1,1 34-9,1-4 3,-1 0 0,2 0-1,0 0 1,0 0 0,1 1 0,0-1 0,1 1 0,0 0 0,1-1-1,0 2 1,1-1 0,0 1 0,1 0 0,0 0 0,1 1 0,-1-1-1,2 2 1,-1-1 0,1 1 0,1 1 0,-1 0 0,1 0 0,15-7-1,-14 9-263,1 0 0,-1 0 0,1 1 0,0 1-1,0 0 1,0 1 0,1 0 0,22 0 0,-15 2-4074,-8 0-3648</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4.628"/>
    </inkml:context>
    <inkml:brush xml:id="br0">
      <inkml:brushProperty name="width" value="0.05" units="cm"/>
      <inkml:brushProperty name="height" value="0.05" units="cm"/>
      <inkml:brushProperty name="color" value="#AB008B"/>
    </inkml:brush>
  </inkml:definitions>
  <inkml:trace contextRef="#ctx0" brushRef="#br0">167 86 3977,'0'0'4085,"0"0"-2038,0 0-284,0 0-23,0 0-482,0 0-509,0 0-431,0 0-5,0 0-14,0 0 154,-2-27 481,-1 23-957,0 0 1,0 0-1,0 0 1,-1 1-1,1 0 1,-1-1 0,0 1-1,0 1 1,0-1-1,0 0 1,0 1-1,-1 0 1,1 0-1,-1 0 1,-6-1-1,-2 0-118,-1 0 0,1 1 0,-1 1-1,-18 0 1,31 1 135,0 0-1,1 0 1,-1 1-1,1-1 1,-1 0-1,1 1 0,-1-1 1,1 0-1,-1 1 1,1-1-1,-1 1 1,1-1-1,0 1 1,-1-1-1,1 1 1,0-1-1,-1 1 0,1-1 1,0 1-1,0-1 1,-1 1-1,1 0 1,0-1-1,0 1 1,0-1-1,0 1 1,0 0-1,0-1 1,0 2-1,-1 22-96,1-20 70,0 176-231,46-180-951,-42-1 1211,0-1 0,-1 0 1,1 0-1,-1 0 0,1-1 0,-1 1 0,0-1 0,0 0 0,0 0 0,0 0 0,-1 0 1,1 0-1,3-8 0,26-46-246,-26 51 1631,-5 21-833,-9 44-657,4-31 162,2 86-61,3-63-3198,-1-50 1172,0-1-1411,0 0-2914</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5.693"/>
    </inkml:context>
    <inkml:brush xml:id="br0">
      <inkml:brushProperty name="width" value="0.05" units="cm"/>
      <inkml:brushProperty name="height" value="0.05" units="cm"/>
      <inkml:brushProperty name="color" value="#AB008B"/>
    </inkml:brush>
  </inkml:definitions>
  <inkml:trace contextRef="#ctx0" brushRef="#br0">170 214 1176,'0'0'5213,"0"0"-2839,0 0-844,0 0-83,0 0-328,0 0-78,0-44 1827,0-125-4058,-52 168 239,47 2 943,1 0 0,-1 1 0,1-1 0,-1 1 0,1 0 0,0 0 0,-1 1 0,1-1 0,0 1 0,1 0 0,-1 0 0,0 0 0,1 1 0,0-1 0,0 1-1,-3 4 1,0-1 3,0 1-1,0 0 0,1 0 0,0 0 1,1 1-1,0 0 0,-4 10 0,7-17 31,1 0 0,-1 0 0,1 0 0,0-1 0,-1 1 0,1 0 0,0 0 0,0 0 0,0 0 0,0 0 0,0 0 0,1 0 0,-1 0-1,1 0 1,-1 0 0,1 0 0,0-1 0,-1 1 0,1 0 0,0 0 0,0-1 0,0 1 0,0-1 0,1 1 0,-1-1 0,0 1 0,1-1-1,-1 0 1,1 1 0,-1-1 0,1 0 0,0 0 0,-1 0 0,1-1 0,3 2 0,5 1-127,1 0 0,0-1 1,-1-1-1,1 0 0,0 0 1,11-1-1,-20-2 97,0 1 0,0-1 1,-1 1-1,1-1 0,0 0 0,-1 0 1,1 0-1,-1 0 0,0 0 0,0 0 1,0 0-1,0 0 0,0 0 0,0-1 1,0 1-1,0-4 0,5-8 98,-3 33 514,-6 61-123,1 16-402,7-32-5320,-5-64 974</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6.623"/>
    </inkml:context>
    <inkml:brush xml:id="br0">
      <inkml:brushProperty name="width" value="0.05" units="cm"/>
      <inkml:brushProperty name="height" value="0.05" units="cm"/>
      <inkml:brushProperty name="color" value="#AB008B"/>
    </inkml:brush>
  </inkml:definitions>
  <inkml:trace contextRef="#ctx0" brushRef="#br0">27 83 3993,'0'0'2496,"0"0"-398,0 0-92,0 0-304,0 0-451,0 0-251,0 0-291,0 0-194,0 0-54,0 0-130,0 0 56,0 0-144,0 0 39,0 0-164,0 7-66,0 81-792,0-87 376,0-1-43,0 0 101,1 0 233,1 0 1,-1 0-1,1 0 0,-1 0 0,1-1 0,-1 1 0,0 0 0,1-1 0,-1 1 0,0-1 0,1 0 1,-1 1-1,0-1 0,2-1 0,2-7-108,0-1 1,0 1-1,-1-1 1,0 0-1,-1 0 1,0 0-1,-1-1 1,0 1-1,0-1 1,-1 0-1,0 1 1,-1-1-1,-2-11 1,2 21 200,-1-1 1,0 1 0,0 0 0,0 0-1,0 0 1,0 0 0,0 0 0,0 0-1,0 0 1,-1 0 0,1 0 0,0 0-1,0 1 1,-1-1 0,1 1 0,-1-1-1,1 1 1,0-1 0,-1 1 0,1 0-1,-1 0 1,1-1 0,-1 1 0,1 0-1,-1 0 1,1 1 0,-3-1-1,2 0-21,1-1 0,-1 1-1,0 0 1,0 0-1,0 0 1,0 0-1,0 1 1,0-1-1,0 0 1,1 1-1,-1-1 1,0 1-1,0 0 1,0-1-1,1 1 1,-1 0-1,1 0 1,-1 0-1,0 0 1,1 1-1,-2 1 1,-3 28-4888,6-30 1936</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264"/>
    </inkml:context>
    <inkml:brush xml:id="br0">
      <inkml:brushProperty name="width" value="0.05" units="cm"/>
      <inkml:brushProperty name="height" value="0.05" units="cm"/>
      <inkml:brushProperty name="color" value="#AB008B"/>
    </inkml:brush>
  </inkml:definitions>
  <inkml:trace contextRef="#ctx0" brushRef="#br0">282 9 776,'0'0'4129,"0"0"-2333,0 0-562,0 0-10,0 0-165,0 0-205,0-9 86,0 10 3666,0 6-4552,-1 0 0,0-1 0,-1 1 0,1 0 0,-1 0 0,-1-1 0,1 1 0,-7 11 0,-37 53 61,19-29-77,-16 29-287,3 2 1,3 2-1,-30 89 0,66-159 78,1-5-4021,0 1-4445,0-6 5591</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986"/>
    </inkml:context>
    <inkml:brush xml:id="br0">
      <inkml:brushProperty name="width" value="0.05" units="cm"/>
      <inkml:brushProperty name="height" value="0.05" units="cm"/>
      <inkml:brushProperty name="color" value="#AB008B"/>
    </inkml:brush>
  </inkml:definitions>
  <inkml:trace contextRef="#ctx0" brushRef="#br0">32 0 2208,'0'0'1772,"0"0"-205,0 0 48,0 0-171,0 0-69,0 0-276,-20 32 709,16-17-1389,2 0 0,-1 0-1,1 20 1,2-35-358,52 6-549,-50-7 454,1 1 1,-1-1-1,0 0 0,0 0 0,1 0 0,-1 0 0,0 0 0,0 0 0,0-1 0,0 1 0,0 0 1,-1-1-1,1 0 0,0 1 0,-1-1 0,1 0 0,-1 0 0,0 0 0,3-4 0,-2 2 14,1-1-1,-1 1 0,0 0 1,0-1-1,-1 0 1,1 1-1,-1-1 0,0 0 1,0-8-1,-43 7 375,29 6-310,-19 0-1906,16-6-3698,15 1 2445</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097"/>
    </inkml:context>
    <inkml:brush xml:id="br0">
      <inkml:brushProperty name="width" value="0.05" units="cm"/>
      <inkml:brushProperty name="height" value="0.05" units="cm"/>
      <inkml:brushProperty name="color" value="#E71224"/>
    </inkml:brush>
  </inkml:definitions>
  <inkml:trace contextRef="#ctx0" brushRef="#br0">797 1670 7826,'0'0'2498,"0"0"-778,0 0 87,0 0-136,0 0-525,-16 0 4580,-51-2-5686,47-6-22,1 0 0,-1-1 0,2-1 0,-21-14 0,-23-12 68,-126-81 58,178 111-141,-1-1 0,2 0 0,-1 0 0,1-1 1,0 0-1,1 0 0,0-1 0,0 0 0,-11-19 0,-3-9 22,-25-56-1,14 25-12,-59-144-43,64 141 25,22 50-18,0-1 1,2 0-1,0 0 0,1 0 1,2-1-1,0 1 1,3-30-1,-1 1-110,0 30 83,1 1 0,1 0 0,0-1 0,12-33 0,36-82-212,-32 87 233,-10 26-29,1 1-1,0 0 1,2 1 0,1 0-1,21-27 1,-24 37 10,0 0-1,1 0 1,0 2 0,0-1-1,1 1 1,0 1 0,1 0-1,0 1 1,0 1-1,18-7 1,-2 3 6,-1 3-1,1 0 1,1 1 0,41-1-1,121 4-46,-106 4 48,-77 0 37,0 0 0,0 1 0,-1-1 1,1 2-1,0-1 0,-1 1 0,1 0 0,-1 1 0,0 0 1,13 9-1,10 8-13,36 33 0,-15-11-25,9-3 37,3-2 1,0-3-1,119 45 0,-118-52-35,-41-16 65,-1 1 0,-1 2 0,-1 0 0,40 36 1,18 14 48,58 44 81,-121-95-136,-1 1 0,-1 1 0,0 0 0,-2 1 0,1 0 0,11 24 0,-16-19 28,0 0 0,-1 1 0,-2 0-1,5 33 1,4 17-41,5 27 80,-13-62-81,17 59 0,-19-76 29,0 0-1,-1 0 0,-1 0 1,-1 1-1,-3 40 0,0-5-28,0-47-2,0 1 1,-1-1-1,0 0 0,-1 0 1,0 0-1,0-1 1,-1 1-1,0-1 1,-1 0-1,0-1 1,-1 1-1,0-1 1,-8 8-1,3-6-2,0-1 0,-1 1-1,0-2 1,-23 12 0,-4 2 36,26-15-33,1 0 0,-2-1 0,1 0 0,-1-1 0,1-1 0,-1-1-1,0 0 1,-24 2 0,-129-5 22,84-2-20,47 2 0,-1-1 0,1-1 0,-1-3 0,-37-9 0,35 5-52,-1 2-1,0 2 0,-76 0 1,101 5 7,1 1 0,0-2 0,-1 0 0,1-1 0,0 0 0,0-2 0,-25-8 0,34 9-138,-13-7-1093,6 0-2632,4 0-1012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811"/>
    </inkml:context>
    <inkml:brush xml:id="br0">
      <inkml:brushProperty name="width" value="0.05" units="cm"/>
      <inkml:brushProperty name="height" value="0.05" units="cm"/>
      <inkml:brushProperty name="color" value="#E71224"/>
    </inkml:brush>
  </inkml:definitions>
  <inkml:trace contextRef="#ctx0" brushRef="#br0">1 226 6513,'0'0'2992,"0"0"-1055,0 0-160,0 0-202,0 0-348,0 0-434,0-2-694,0 1-1,0 0 0,0 0 0,0 0 1,0 0-1,1 0 0,-1 0 1,0 0-1,1 0 0,-1 0 1,1 0-1,-1 0 0,1 1 0,-1-1 1,1 0-1,0 0 0,-1 0 1,1 0-1,0 1 0,0-1 1,-1 0-1,1 1 0,2-2 0,154-113-992,-51 41-4616,-97 68 4636,3 0-3361,-6 5-2385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9.402"/>
    </inkml:context>
    <inkml:brush xml:id="br0">
      <inkml:brushProperty name="width" value="0.05" units="cm"/>
      <inkml:brushProperty name="height" value="0.05" units="cm"/>
      <inkml:brushProperty name="color" value="#E71224"/>
    </inkml:brush>
  </inkml:definitions>
  <inkml:trace contextRef="#ctx0" brushRef="#br0">1 219 6985,'0'0'2189,"0"0"106,0 0-385,0 0-286,0 0-326,0 0-355,0 0-203,0 0-276,0 0-81,0 0-223,21-1 37,-6-4-196,0-1-1,0-1 1,-1 0 0,0-1-1,-1 0 1,24-20-1,7-3-32,24-12-234,-6 5-2051,-22 12-3547,-28 15-2168</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131"/>
    </inkml:context>
    <inkml:brush xml:id="br0">
      <inkml:brushProperty name="width" value="0.05" units="cm"/>
      <inkml:brushProperty name="height" value="0.05" units="cm"/>
      <inkml:brushProperty name="color" value="#E71224"/>
    </inkml:brush>
  </inkml:definitions>
  <inkml:trace contextRef="#ctx0" brushRef="#br0">1 0 9690,'0'0'2155,"0"0"-252,0 0-93,0 0-547,0 0-464,0 0-275,3 6-13,2 3-367,0 0 1,-1 0 0,-1 1 0,1 0-1,-2 0 1,1 0 0,1 19 0,3 84 407,-6-75-479,0 285-772,-2-321 578,1-1 0,0 1 0,0-1 0,0 1 0,0-1 0,0 1-1,1 0 1,-1-1 0,0 1 0,1-1 0,-1 1 0,1-1 0,-1 0 0,1 1 0,0-1 0,-1 1 0,1-1 0,1 2 0,0-3-475,0 1 0,0 0 0,0 0 0,0-1 0,0 1 0,0-1 0,0 0 0,0 0 0,0 0 0,0 0 0,4 0 1,6 0-5772</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882"/>
    </inkml:context>
    <inkml:brush xml:id="br0">
      <inkml:brushProperty name="width" value="0.05" units="cm"/>
      <inkml:brushProperty name="height" value="0.05" units="cm"/>
      <inkml:brushProperty name="color" value="#0000FF"/>
    </inkml:brush>
  </inkml:definitions>
  <inkml:trace contextRef="#ctx0" brushRef="#br0">1 49 4305,'0'0'2866,"0"0"-708,0 0-313,0 0-456,0 0-340,0 0-235,0 0-121,0 0-262,3 0-46,147 6 713,39 0-753,-161-6-750,0-3 0,0 0 0,0-2 0,43-12 0,-15-3-2412,-16 8-2109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932"/>
    </inkml:context>
    <inkml:brush xml:id="br0">
      <inkml:brushProperty name="width" value="0.05" units="cm"/>
      <inkml:brushProperty name="height" value="0.05" units="cm"/>
      <inkml:brushProperty name="color" value="#E71224"/>
    </inkml:brush>
  </inkml:definitions>
  <inkml:trace contextRef="#ctx0" brushRef="#br0">0 29 5369,'0'0'2957,"0"0"-701,0 0-447,0 0-592,0 0-529,0 0-5,11 5 1567,-11-4-2242,0-1-1,-1 1 1,1-1-1,0 1 1,0-1-1,0 1 1,0-1 0,0 1-1,1-1 1,-1 1-1,0-1 1,0 1-1,0-1 1,0 1 0,1-1-1,-1 1 1,0-1-1,0 1 1,1-1-1,-1 1 1,0-1 0,1 0-1,-1 1 1,0-1-1,1 1 1,-1-1-1,1 0 1,-1 0 0,1 1-1,-1-1 1,1 0-1,-1 0 1,1 1-1,-1-1 1,1 0 0,-1 0-1,1 0 1,-1 0-1,1 0 1,-1 0-1,1 0 1,-1 0 0,1 0-1,-1 0 1,1 0-1,-1 0 1,1 0-1,-1 0 1,1-1 0,-1 1-1,1 0 1,-1 0-1,1 0 1,-1-1-1,1 1 1,-1 0 0,0-1-1,1 1 1,-1 0-1,1-1 1,-1 1-1,0-1 1,1 0 0,33-27 288,-28 22-321,-4 5 33,1-1 1,0 1-1,0 0 0,0 0 1,-1 0-1,1 1 0,0-1 0,0 1 1,0-1-1,4 1 0,-4 1 332,-25 0-49,13-1-552,-6-1 578,8 2-10135,7-1 3218</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065"/>
    </inkml:context>
    <inkml:brush xml:id="br0">
      <inkml:brushProperty name="width" value="0.05" units="cm"/>
      <inkml:brushProperty name="height" value="0.05" units="cm"/>
      <inkml:brushProperty name="color" value="#E71224"/>
    </inkml:brush>
  </inkml:definitions>
  <inkml:trace contextRef="#ctx0" brushRef="#br0">144 245 4641,'0'0'3569,"0"0"-2226,0 0-206,0 0-202,0 0-248,0 0 129,3-10 38,5-15-390,-1-1 1,-1 0 0,-1-1-1,2-46 1,-6 60-279,-1 12-167,0-1 1,1 1-1,-1 0 1,0 0 0,0 0-1,1-1 1,-1 1-1,0 0 1,0 0-1,0-1 1,-1 1 0,1 0-1,0 0 1,0-1-1,-1 1 1,1 0-1,-1 0 1,1 0 0,-1 0-1,1 0 1,-1-1-1,0 1 1,1 0-1,-1 0 1,0 1-1,0-1 1,0 0 0,0 0-1,0 0 1,0 0-1,0 1 1,0-1-1,0 1 1,0-1 0,0 1-1,0-1 1,-1 1-1,1-1 1,0 1-1,0 0 1,0 0 0,-1-1-1,-1 1 1,-1-1-24,0 0 1,0 0 0,0 1-1,-1-1 1,1 1 0,0 0-1,0 0 1,-1 0 0,1 0-1,0 1 1,0 0 0,-1 0-1,1 0 1,0 0 0,0 1-1,0 0 1,1-1 0,-1 1-1,0 1 1,1-1 0,-1 1-1,1-1 1,-1 1 0,1 0-1,0 0 1,1 0 0,-1 0-1,0 1 1,1-1 0,0 1-1,-3 5 1,-1 4-40,0 1 0,1 0 1,1 0-1,0 0 0,1 1 0,1-1 1,0 1-1,1 0 0,0-1 0,1 1 0,2 15 1,-1 7 7,40-31-535,-36-6 466,-1 0 0,0 0 0,1 0-1,-1 0 1,0-1 0,0 0-1,0 0 1,1 0 0,-1 0-1,0-1 1,-1 1 0,1-1-1,0 0 1,4-4 0,-5 3 88,0 0 1,0-1 0,0 1-1,-1-1 1,0 0-1,1 0 1,-1 0 0,-1 0-1,1 0 1,-1 0-1,1-1 1,-1 1-1,0-7 1,5-12 124,-6 23-91,0 0 1,0 0-1,0 0 0,0 0 0,0 0 0,0 0 0,0 0 0,0 0 0,0 0 0,0 0 0,0 0 0,0 0 0,0 0 0,0 0 0,0 0 0,0 0 0,1 0 0,-1 0 0,0 0 0,0 0 0,0 0 0,0 0 0,0 0 0,0 0 0,0 0 0,0 0 0,0 0 0,0 0 0,0 0 0,0 0 0,0 0 0,0 0 1,1 0-1,-3 38 1519,1-4-1340,1 260 1049,0-168-7135,0-126 529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795"/>
    </inkml:context>
    <inkml:brush xml:id="br0">
      <inkml:brushProperty name="width" value="0.05" units="cm"/>
      <inkml:brushProperty name="height" value="0.05" units="cm"/>
      <inkml:brushProperty name="color" value="#E71224"/>
    </inkml:brush>
  </inkml:definitions>
  <inkml:trace contextRef="#ctx0" brushRef="#br0">184 1 7586,'0'0'2791,"0"0"-763,0 0-457,0 0-392,0 0-389,0 0-262,-10 17-192,-1 4-211,-7 11 133,-22 54-1,18-25-48,2 0 1,3 0-1,3 2 1,2 0-1,3 1 0,-1 111 1,10-170-212,-1 0 1,2 0-1,-1 0 1,0-1 0,1 1-1,0 0 1,0-1-1,0 1 1,1 0-1,-1-1 1,6 9 0,-5-11-4,0 0 1,0 0 0,0 0 0,1 0 0,-1-1-1,1 1 1,-1 0 0,1-1 0,0 0 0,0 0-1,-1 0 1,1 0 0,0 0 0,0-1 0,0 1-1,0-1 1,0 0 0,0 1 0,0-1 0,4-1-1,17 1 63,-15 1-128,0-1-1,1 0 1,-1-1 0,1 0-1,12-3 1,-18 3 46,-1-1 0,1 1 0,-1-1 0,0 0 1,0 0-1,1 0 0,-1 0 0,-1-1 0,1 1 0,0-1 1,-1 0-1,1 1 0,-1-1 0,0 0 0,0-1 0,0 1 1,2-6-1,1-4 17,0 0 1,-2-1 0,0 1-1,0-1 1,-1 0-1,-1 0 1,0 0 0,-3-26-1,2 13 5,0 26-13,-1 0-1,1-1 1,-1 1 0,0 0 0,1 0-1,-1 0 1,0 0 0,0 0 0,0 0 0,0 0-1,0 0 1,0 0 0,0 1 0,0-1-1,0 0 1,0 0 0,-1 1 0,1-1-1,0 1 1,0-1 0,-1 1 0,1 0-1,0-1 1,0 1 0,-1 0 0,1 0 0,0 0-1,-3 0 1,-49-2-767,44 3 628,1-2-420,0 1-1,1 0 0,-1 0 1,0 1-1,0 0 0,0 1 0,0 0 1,1 0-1,-1 0 0,1 1 1,-10 5-1,-1 4-4706</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5.594"/>
    </inkml:context>
    <inkml:brush xml:id="br0">
      <inkml:brushProperty name="width" value="0.05" units="cm"/>
      <inkml:brushProperty name="height" value="0.05" units="cm"/>
      <inkml:brushProperty name="color" value="#E71224"/>
    </inkml:brush>
  </inkml:definitions>
  <inkml:trace contextRef="#ctx0" brushRef="#br0">817 1485 8162,'0'0'2844,"0"0"-1207,0 0 12,0 0-111,0 0-512,0 0 55,-7 0 345,-5-1-1224,0-1 1,0-1-1,0 0 0,0-1 1,0 0-1,-12-7 1,-14-4-149,12 6-8,0-3 1,1 0-1,0-1 1,1-1-1,-37-30 1,-97-98 135,86 73-184,33 33-28,-61-75 1,87 94-4,0-1 0,2-1-1,0 0 1,1 0-1,1-1 1,0 0 0,-6-28-1,4-8-103,3 0 0,2-1 1,3 0-1,4-68 0,0 43-47,0 69 122,0 0 0,2 0 0,-1 0 0,2 1 0,0-1 0,0 1 1,1 0-1,8-15 0,-3 9-99,1 0 1,0 0 0,1 1-1,22-23 1,-28 35 116,0 1 0,0-1 0,0 1 0,0 0 0,1 1 0,-1-1 0,1 1 0,0 1 0,0-1 0,0 1 0,10-2 0,13-1-214,44-1-1,-18 1 42,-38 3 183,15-2-233,0-1 0,57-17 1,-61 15 235,-1 1 1,1 1-1,38-2 1,-5 1 9,-7 2 317,95 5 0,-53 1 321,7-4-455,93 3 433,-166 1-523,0 2 1,0 0-1,0 2 0,34 12 0,2 7-29,-1 2-1,121 70 1,-167-84-27,0 1 1,-2 1-1,1 1 1,-2 1-1,0 0 0,-1 1 1,-1 1-1,0 0 1,-2 1-1,0 0 0,-1 2 1,-1-1-1,-1 1 1,-2 1-1,0-1 0,6 28 1,24 94 63,-23-95-86,-1 1 0,-3 1 0,-3 0-1,4 73 1,-11-94 12,0-11-9,-1 0 1,-1 0-1,0-1 0,-1 1 1,-1-1-1,-1 1 1,-8 24-1,-1-13 10,0-1 0,-2-1-1,-1 0 1,-21 26-1,26-39 19,-2-1-1,1 0 1,-2-1 0,0 0-1,0-1 1,-1 0 0,-1-2 0,-21 12-1,-60 33-23,52-29-2,-56 25 1,84-44 0,0-1 0,-1-1 0,0 0 0,0-1 0,0-1 0,0-1 0,-21 0 0,4-2 42,11 2-27,0-2 0,-1-1 0,1-1 0,0-1 0,0-1 0,0-1 0,-24-9 0,17 2 3,-479-162-546,500 173 128,8 1-6255,2 0 415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6.744"/>
    </inkml:context>
    <inkml:brush xml:id="br0">
      <inkml:brushProperty name="width" value="0.05" units="cm"/>
      <inkml:brushProperty name="height" value="0.05" units="cm"/>
      <inkml:brushProperty name="color" value="#E71224"/>
    </inkml:brush>
  </inkml:definitions>
  <inkml:trace contextRef="#ctx0" brushRef="#br0">1 1 5329,'0'0'2462,"0"0"-622,0 0-190,0 0-519,0 0-39,0 0-49,0 7-19,0 152 1258,0-48-5756,15-110-1562,1-1 558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083"/>
    </inkml:context>
    <inkml:brush xml:id="br0">
      <inkml:brushProperty name="width" value="0.05" units="cm"/>
      <inkml:brushProperty name="height" value="0.05" units="cm"/>
      <inkml:brushProperty name="color" value="#E71224"/>
    </inkml:brush>
  </inkml:definitions>
  <inkml:trace contextRef="#ctx0" brushRef="#br0">1 1 2497</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409"/>
    </inkml:context>
    <inkml:brush xml:id="br0">
      <inkml:brushProperty name="width" value="0.05" units="cm"/>
      <inkml:brushProperty name="height" value="0.05" units="cm"/>
      <inkml:brushProperty name="color" value="#E71224"/>
    </inkml:brush>
  </inkml:definitions>
  <inkml:trace contextRef="#ctx0" brushRef="#br0">1 1 2497,'156'35'3491,"-124"-28"-1729,-32-7-427,0 0-293,0 0-240,0 0-142,0 0 66,0 0-34,0 0-119,0 0-46,0 0-40,0 140 2753,0-1-8370,0-113-581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265"/>
    </inkml:context>
    <inkml:brush xml:id="br0">
      <inkml:brushProperty name="width" value="0.05" units="cm"/>
      <inkml:brushProperty name="height" value="0.05" units="cm"/>
      <inkml:brushProperty name="color" value="#E71224"/>
    </inkml:brush>
  </inkml:definitions>
  <inkml:trace contextRef="#ctx0" brushRef="#br0">46 1 5777,'0'0'2123,"0"0"-390,0 0-298,0 0-582,0 0-238,0 0-67,0 0-77,18 0 540,252 0 1840,-269 1-2841,0 0 1,0 0-1,0 1 1,0-1-1,0 1 1,0-1-1,0 1 0,0-1 1,0 1-1,-1-1 1,1 1-1,-1 0 0,1-1 1,-1 1-1,0 0 1,0 0-1,1-1 1,-1 1-1,0 0 0,-1 0 1,1-1-1,0 3 1,-5 49-28,2-45-19,-1 0-1,0 0 1,-1-1 0,0 1 0,0-1-1,0 0 1,-1 0 0,0-1 0,-9 8-1,-66 51-345,72-58 365,-184 133-739,292-138 3291,39 0-1238,-68 0-2166,-2-1-4814,-62-1 851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961"/>
    </inkml:context>
    <inkml:brush xml:id="br0">
      <inkml:brushProperty name="width" value="0.05" units="cm"/>
      <inkml:brushProperty name="height" value="0.05" units="cm"/>
      <inkml:brushProperty name="color" value="#E71224"/>
    </inkml:brush>
  </inkml:definitions>
  <inkml:trace contextRef="#ctx0" brushRef="#br0">2 55 1664,'0'0'4065,"0"0"-2179,0 0-466,0 0-98,0 0-137,0 0-338,0-1-765,0 1 1,0 0-1,-1 0 0,1-1 0,0 1 0,0 0 1,0 0-1,0-1 0,0 1 0,0 0 0,0-1 0,0 1 1,-1 0-1,1 0 0,0-1 0,0 1 0,0 0 0,0-1 1,1 1-1,-1 0 0,0-1 0,0 1 0,0 0 0,0 0 1,0-1-1,0 1 0,0 0 0,0-1 0,1 1 0,-1 0 1,0 0-1,0 0 0,0-1 0,1 1 0,-1 0 0,0 0 1,0-1-1,1 1 0,90 0 953,-90 0-996,-1 0 110,0 0-8,0 0 73,0 0-137,-41 0 68,39 0-145,-1 1-1,0-1 1,0 0-1,0-1 0,1 1 1,-1 0-1,0-1 1,1 1-1,-1-1 1,-5-2-1,7 2 24,0-1-1,1 1 1,-1 0 0,0-1-1,0 1 1,1-1 0,-1 1-1,0-1 1,1 0 0,0 1-1,-1-1 1,1 0 0,0 1-1,0-1 1,0 0 0,0 1-1,0-1 1,1-2-1,0 3-17,1 0-1,0 1 1,-1-1 0,1 0-1,0 0 1,0 1-1,-1-1 1,1 1-1,0 0 1,0-1-1,0 1 1,0 0-1,0 0 1,-1 0-1,1 0 1,3 1-1,-2-1 6,20 4-47,-22-4-41,-1 0 0,1 0-1,-1 0 1,0 0 0,1 0 0,-1 1 0,0-1 0,1 0 0,-1 0 0,0 1-1,1-1 1,-1 0 0,0 0 0,1 1 0,-1-1 0,0 0 0,0 1 0,0-1-1,1 1 1,-1-1 0,0 0 0,0 1 0,0-1 0,0 0 0,1 1 0,-1-1 0,0 1-1,0-1 1,0 0 0,0 1 0,0-1 0,0 1 0,0-1 0,0 1 0,-1-1-1,1 0 1,0 1 0,0-1 0,0 0 0,0 1 0,0-1 0,-1 1 0,1-1-1,0 0 1,0 1 0,-1-1 0,1 0 0,0 1 0,0-1 0,-1 0 0,1 0-1,0 1 1,-1-1 0,1 0 0,0 0 0,-1 1 0,-8 4-3775</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9.769"/>
    </inkml:context>
    <inkml:brush xml:id="br0">
      <inkml:brushProperty name="width" value="0.05" units="cm"/>
      <inkml:brushProperty name="height" value="0.05" units="cm"/>
      <inkml:brushProperty name="color" value="#E71224"/>
    </inkml:brush>
  </inkml:definitions>
  <inkml:trace contextRef="#ctx0" brushRef="#br0">64 0 6041,'0'0'4004,"0"0"-1872,0 0-403,0 0-401,0 0-575,0 0-260,-1 19-65,0 6-340,-2 0 0,0 0 0,-1 0 0,-10 32 0,9-46-94,-12 44 92,16-51-118,0-1-1,1 1 1,-1-1 0,1 1-1,0 0 1,0-1 0,0 1-1,0 0 1,0-1 0,1 1-1,0-1 1,1 6 0,3-6-16,-1-1 0,1 0-1,-1-1 1,1 1 0,0-1 0,0 0 0,0 0 0,9 0 0,3 1-25,36 8-37,-25-6 57,50 15 0,-76-18 58,0 0 0,0 0 0,0 0 0,0 1 0,-1-1 0,1 1 0,0-1 0,-1 1 0,1 0 0,-1 0 0,1-1 0,-1 1 0,0 0 0,0 0 0,0 1-1,0-1 1,0 0 0,0 0 0,0 0 0,-1 1 0,1-1 0,-1 0 0,0 1 0,0 3 0,1-3 27,-1 0-1,0 0 1,0 0-1,0-1 1,-1 1-1,1 0 1,-1 0-1,1-1 1,-1 1-1,0 0 1,0-1-1,0 1 1,-1 0-1,1-1 1,-1 0-1,1 1 1,-1-1-1,0 0 1,1 0-1,-4 2 1,-14 7-133,0-2 1,0-1-1,-1 0 1,0-1-1,-1-1 1,1-1-1,-1-1 1,0-1-1,-1-1 1,-28 0-1,49-2-474,1 0-118,0-26-4551,0 14 431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2.761"/>
    </inkml:context>
    <inkml:brush xml:id="br0">
      <inkml:brushProperty name="width" value="0.05" units="cm"/>
      <inkml:brushProperty name="height" value="0.05" units="cm"/>
      <inkml:brushProperty name="color" value="#0000FF"/>
    </inkml:brush>
  </inkml:definitions>
  <inkml:trace contextRef="#ctx0" brushRef="#br0">228 1 2593,'0'0'1931,"0"0"-188,0 0-38,0 0-308,0 0-126,0 0-273,8 0 342,-8 0 1980,-6 1-3300,0-1-1,0 2 1,1-1-1,-1 1 1,0 0-1,0 0 1,1 1-1,-1-1 1,1 1-1,0 0 1,0 1-1,0-1 1,0 1 0,-7 8-1,-1 2-40,0 0-1,0 1 0,-14 23 1,16-19-1,0 2 0,1-1 0,2 1 0,0 1 0,1-1-1,1 2 1,1-1 0,-4 39 0,4 17-67,5 95 1,2-67 32,-1-76-88,1 1 0,1-1 1,2 0-1,10 36 0,48 112-2762,-21-79-1404</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0.178"/>
    </inkml:context>
    <inkml:brush xml:id="br0">
      <inkml:brushProperty name="width" value="0.05" units="cm"/>
      <inkml:brushProperty name="height" value="0.05" units="cm"/>
      <inkml:brushProperty name="color" value="#E71224"/>
    </inkml:brush>
  </inkml:definitions>
  <inkml:trace contextRef="#ctx0" brushRef="#br0">0 1 4609,'0'0'2211,"0"0"-140,0 0-186,0 0-404,0 0-559,0 0-299,0 1-513,0 0 1,0 0 0,0-1 0,1 1 0,-1 0 0,0 0-1,0 0 1,1 0 0,-1-1 0,0 1 0,1 0 0,-1 0-1,1-1 1,-1 1 0,1 0 0,-1-1 0,1 1-1,-1 0 1,2 0 0,4 3 108,0 0 1,0-1-1,0 0 0,0 0 0,1-1 0,-1 1 1,1-1-1,-1-1 0,1 1 0,0-1 0,10 0 1,87-1 215,-52-2-403,-40 2-251,43 0-285,-19 0-4531,-30 0-2106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1.121"/>
    </inkml:context>
    <inkml:brush xml:id="br0">
      <inkml:brushProperty name="width" value="0.05" units="cm"/>
      <inkml:brushProperty name="height" value="0.05" units="cm"/>
      <inkml:brushProperty name="color" value="#E71224"/>
    </inkml:brush>
  </inkml:definitions>
  <inkml:trace contextRef="#ctx0" brushRef="#br0">253 233 6737,'0'0'3853,"0"0"-2008,0 0-345,0 0-181,0 0-255,0 0-337,10-11-27,33-34-242,-41 41-408,1 0 1,-1 1 0,0-1-1,0-1 1,-1 1 0,1 0-1,-1 0 1,0-1-1,0 1 1,0 0 0,-1-1-1,1 1 1,-1-1 0,0 1-1,0-1 1,-1 1 0,-1-8-1,0-7 71,3 16-105,-1 1 0,0-1 0,0 1 0,-1-1 0,1 1 1,0-1-1,-1 1 0,1-1 0,-1 1 0,0 0 0,0-1 0,0 1 1,0 0-1,0 0 0,-4-4 0,3 4-13,-1 0 0,0 0 0,0 0 0,0 0 0,0 1 0,0-1 0,0 1 0,0 0 0,0 0 0,-1 0 0,-5 0 1,-9-3-83,-1 0 1,1 2 0,-1 0-1,0 1 1,0 1 0,-33 4-1,47-2 48,0 0-1,0 0 0,0 1 0,1 0 0,-1 0 0,1 0 0,0 0 1,0 1-1,0 0 0,0 0 0,0 0 0,1 0 0,0 0 0,0 1 1,0-1-1,1 1 0,-4 7 0,1-2-60,1 0 1,0 1-1,1-1 0,0 1 1,0 0-1,1-1 0,-1 21 0,2-28 81,1-1-1,0 1 0,0 0 1,0 0-1,0 0 0,1 0 0,-1 0 1,1 0-1,-1 0 0,1 0 1,0 0-1,0 0 0,1-1 0,-1 1 1,0 0-1,1-1 0,0 1 1,-1-1-1,1 0 0,0 0 0,0 1 1,4 2-1,26 25 23,1-1 0,66 44 0,-94-70-5,1 1-1,-1-1 1,0 1-1,0 0 0,0 0 1,-1 1-1,1-1 1,-1 1-1,0 0 0,0 0 1,-1 1-1,0-1 0,0 1 1,0-1-1,0 1 1,-1 0-1,0 0 0,0 0 1,-1 0-1,0 1 1,0-1-1,0 0 0,-1 1 1,0 8-1,0-12 1,-1-1-1,1 0 1,-1 0 0,0 0 0,1 0-1,-1 0 1,0 0 0,0 0-1,-1 0 1,1-1 0,0 1-1,0 0 1,-1-1 0,1 1 0,-1 0-1,0-1 1,1 0 0,-1 1-1,0-1 1,0 0 0,0 0-1,0 0 1,-3 1 0,-55 18-43,51-17 37,-3-1-72,1 0 1,-1-1-1,1 0 1,-21-1-1,16 0-134,14-1 195,0 1 1,0-1-1,0 0 0,0 1 0,0-1 1,0 0-1,1 0 0,-1 0 1,0-1-1,1 1 0,-1 0 0,1-1 1,-1 1-1,1-1 0,0 1 1,-1-1-1,1 1 0,0-1 0,0 0 1,0 0-1,1 0 0,-2-3 1,-16-49 29,14 33-18,0-2-1,-2-41 0,5 58 1,1 0 1,0 0-1,1 0 0,0 0 1,0 0-1,0 0 0,0 0 0,1 0 1,0 1-1,0-1 0,1 1 1,-1-1-1,1 1 0,1 0 0,5-8 1,4-1-68,1 1 1,0 0 0,1 1 0,0 0 0,1 2-1,0 0 1,0 0 0,1 2 0,1 0 0,-1 1 0,1 1-1,1 0 1,-1 1 0,1 1 0,0 1 0,22-1-1,-40 4-914,-1 0-432,0 0-485,-3 0-1530,-15 0-2812</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7.674"/>
    </inkml:context>
    <inkml:brush xml:id="br0">
      <inkml:brushProperty name="width" value="0.05" units="cm"/>
      <inkml:brushProperty name="height" value="0.05" units="cm"/>
      <inkml:brushProperty name="color" value="#0000FF"/>
    </inkml:brush>
  </inkml:definitions>
  <inkml:trace contextRef="#ctx0" brushRef="#br0">0 0 9570,'0'0'2826,"0"0"-191,0 0-524,0 0-586,0 0-500,0 0-343,0 0-62,0 0-285,0 0 45,0 0-223,0 0-36,0 0-65,27 0-1181,-22 1 720,-1-1 0,1 1 0,-1 0 0,0 0 0,1 0 0,-1 1-1,6 2 1,15 5-2702,-3-7-1461</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003"/>
    </inkml:context>
    <inkml:brush xml:id="br0">
      <inkml:brushProperty name="width" value="0.05" units="cm"/>
      <inkml:brushProperty name="height" value="0.05" units="cm"/>
      <inkml:brushProperty name="color" value="#0000FF"/>
    </inkml:brush>
  </inkml:definitions>
  <inkml:trace contextRef="#ctx0" brushRef="#br0">0 1 304,'0'0'7562,"0"0"-6082,0 0-104,0 0-432,0 0-743,0 0-137,0 0 64,21 5-256,-5-5-113,5 5-1127,-6-5-1376</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335"/>
    </inkml:context>
    <inkml:brush xml:id="br0">
      <inkml:brushProperty name="width" value="0.05" units="cm"/>
      <inkml:brushProperty name="height" value="0.05" units="cm"/>
      <inkml:brushProperty name="color" value="#0000FF"/>
    </inkml:brush>
  </inkml:definitions>
  <inkml:trace contextRef="#ctx0" brushRef="#br0">0 1 5777,'376'5'3937,"-376"-5"-2721,0 0 409,0 0-249,0 0-336,6 0-720,-6 0-56,5 0-264,5 0 0,1 0 0,4 0-400,6 0-952,0 0-1017,0 0-2488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664"/>
    </inkml:context>
    <inkml:brush xml:id="br0">
      <inkml:brushProperty name="width" value="0.05" units="cm"/>
      <inkml:brushProperty name="height" value="0.05" units="cm"/>
      <inkml:brushProperty name="color" value="#0000FF"/>
    </inkml:brush>
  </inkml:definitions>
  <inkml:trace contextRef="#ctx0" brushRef="#br0">0 0 6785,'0'0'1665,"0"0"-513,0 0-24,0 0-552,0 0-424,0 0-152,0 0-296,73 0-1976,-62 0-3753</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022"/>
    </inkml:context>
    <inkml:brush xml:id="br0">
      <inkml:brushProperty name="width" value="0.05" units="cm"/>
      <inkml:brushProperty name="height" value="0.05" units="cm"/>
      <inkml:brushProperty name="color" value="#0000FF"/>
    </inkml:brush>
  </inkml:definitions>
  <inkml:trace contextRef="#ctx0" brushRef="#br0">1 5 9274,'0'0'1832,"0"0"-727,0 0-641,0 0-240,0 0-224,0 0-8,0 0-736,68-5-1569,-53 5-4088</inkml:trace>
  <inkml:trace contextRef="#ctx0" brushRef="#br0" timeOffset="1">450 0 4905,'0'0'4529,"0"0"-3785,0 0-144,0 0-480,0 0-120,0 0-872,0 0-3041</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348"/>
    </inkml:context>
    <inkml:brush xml:id="br0">
      <inkml:brushProperty name="width" value="0.05" units="cm"/>
      <inkml:brushProperty name="height" value="0.05" units="cm"/>
      <inkml:brushProperty name="color" value="#0000FF"/>
    </inkml:brush>
  </inkml:definitions>
  <inkml:trace contextRef="#ctx0" brushRef="#br0">0 1 6977,'0'0'2825,"0"0"-1873,0 0-232,0 0-504,0 0-216,0 0-192,0 0-1472,73 0-2561</inkml:trace>
  <inkml:trace contextRef="#ctx0" brushRef="#br0" timeOffset="1">0 1 8146,'355'16'2256,"-349"-16"-511,4 0-489,1 0-368,-1 0-696,0 0 0,1 0-192,-1 0-8,6 0-632,10 0-920,0 0-1313,0 0-3472</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679"/>
    </inkml:context>
    <inkml:brush xml:id="br0">
      <inkml:brushProperty name="width" value="0.05" units="cm"/>
      <inkml:brushProperty name="height" value="0.05" units="cm"/>
      <inkml:brushProperty name="color" value="#0000FF"/>
    </inkml:brush>
  </inkml:definitions>
  <inkml:trace contextRef="#ctx0" brushRef="#br0">0 6 5497,'0'0'3097,"0"0"-617,0 0-431,0 0-345,0 0-1016,0 0-272,0 0-408,110-5-16,-79 5-304,21 0-536,-5 0-936,-5 0-2785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002"/>
    </inkml:context>
    <inkml:brush xml:id="br0">
      <inkml:brushProperty name="width" value="0.05" units="cm"/>
      <inkml:brushProperty name="height" value="0.05" units="cm"/>
      <inkml:brushProperty name="color" value="#0000FF"/>
    </inkml:brush>
  </inkml:definitions>
  <inkml:trace contextRef="#ctx0" brushRef="#br0">1 12 8330,'0'0'2352,"0"0"-255,0 0-569,0 0-528,0 0-656,0 0-216,0 0-112,93 0-16,-72 0-568,16 0-1056,-6 0-737,1 0-2936</inkml:trace>
  <inkml:trace contextRef="#ctx0" brushRef="#br0" timeOffset="1">679 1 6953,'0'0'3929,"0"0"-2184,0 0-25,0 0-696,0 0-888,0 0 32,0 0-168,53 0-96,-43 0-864,16 0-624,-5 0-1593,0 0-6081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3.609"/>
    </inkml:context>
    <inkml:brush xml:id="br0">
      <inkml:brushProperty name="width" value="0.05" units="cm"/>
      <inkml:brushProperty name="height" value="0.05" units="cm"/>
      <inkml:brushProperty name="color" value="#0000FF"/>
    </inkml:brush>
  </inkml:definitions>
  <inkml:trace contextRef="#ctx0" brushRef="#br0">0 1 6513,'0'0'2053,"0"0"-157,0 0-193,0 0-430,0 0-120,0 0-329,1 7-153,3 9-466,2-1 0,0 1 0,0-1 0,1 0-1,1-1 1,1 0 0,17 23 0,16 28-106,-36-53-98,24 40 55,23 61-1,-45-94-163,-2 1 1,0 0-1,-1 1 0,-1 0 1,-1-1-1,1 39 0,-3-38-284,-2-1 0,-5 32 0,5-44 234,-1 0 0,-1 0 0,0 0 0,0 0 1,0-1-1,-1 1 0,0-1 0,-1 0 0,-7 9 0,-16 15-2012,-57 48-1,41-40-2178</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332"/>
    </inkml:context>
    <inkml:brush xml:id="br0">
      <inkml:brushProperty name="width" value="0.05" units="cm"/>
      <inkml:brushProperty name="height" value="0.05" units="cm"/>
      <inkml:brushProperty name="color" value="#0000FF"/>
    </inkml:brush>
  </inkml:definitions>
  <inkml:trace contextRef="#ctx0" brushRef="#br0">1 0 6489,'0'0'4617,"0"0"-3256,0 0 223,0 0-832,0 0-672,0 0-16,0 0-64,89 32-272,-68-27-992,-1 6-841,7 0-2312</inkml:trace>
  <inkml:trace contextRef="#ctx0" brushRef="#br0" timeOffset="1">434 118 8530,'0'0'2896,"0"0"-663,0 0-369,0 0-1480,0 0-136,0 0-184,0 0-128,47 16-392,-26-16-1032,0 0-736,0 0-2057</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665"/>
    </inkml:context>
    <inkml:brush xml:id="br0">
      <inkml:brushProperty name="width" value="0.05" units="cm"/>
      <inkml:brushProperty name="height" value="0.05" units="cm"/>
      <inkml:brushProperty name="color" value="#0000FF"/>
    </inkml:brush>
  </inkml:definitions>
  <inkml:trace contextRef="#ctx0" brushRef="#br0">0 1 6889,'235'91'2401,"-224"-86"72,-1 0-753,1 6-480,4 0-544,1 5-392,0-6-88,-6 6-216,6-10-224,-6 4-704,6 1-648,-6-5-1641,-4-1-4889</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016"/>
    </inkml:context>
    <inkml:brush xml:id="br0">
      <inkml:brushProperty name="width" value="0.05" units="cm"/>
      <inkml:brushProperty name="height" value="0.05" units="cm"/>
      <inkml:brushProperty name="color" value="#0000FF"/>
    </inkml:brush>
  </inkml:definitions>
  <inkml:trace contextRef="#ctx0" brushRef="#br0">0 0 9234,'0'0'2521,"0"0"-1049,0 0-384,0 0-664,0 0-48,0 0-296,0 0 16,37 81-96,-27-76-64,0 6-816,1-6-1456,-6 0-2706</inkml:trace>
  <inkml:trace contextRef="#ctx0" brushRef="#br0" timeOffset="1">0 0 1360,'136'188'9058,"-136"-183"-6473,0 6-393,0-6-855,5 6-897,0-1-120,0 1-312,-5-11 72,6 5-80,-6-5-464,5 0-1537,-5 0-2792</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841"/>
    </inkml:context>
    <inkml:brush xml:id="br0">
      <inkml:brushProperty name="width" value="0.05" units="cm"/>
      <inkml:brushProperty name="height" value="0.05" units="cm"/>
      <inkml:brushProperty name="color" value="#0000FF"/>
    </inkml:brush>
  </inkml:definitions>
  <inkml:trace contextRef="#ctx0" brushRef="#br0">0 139 6321,'0'0'1749,"0"0"-132,0 0-266,0 0-284,0 0-276,0 0-71,0 0-54,0 0-125,0 0 89,0 0-98,18 0 756,-14 1-1244,0 0-1,0 0 1,0 0 0,0 1 0,-1 0-1,1-1 1,0 1 0,0 0-1,-1 1 1,0-1 0,1 1-1,-1-1 1,3 5 0,41 43 67,-33-31-87,-11-14-14,-1-1 0,1 1-1,1-1 1,-1 0 0,0 0-1,1 0 1,0 0-1,0 0 1,0-1 0,1 0-1,5 4 1,-9-7-22,-1 0 52,0 0-11,0 0-7,0 0 19,0 0-37,0 0 60,0 0-111,0 0 129,0 0-30,0 0-2,0 0-15,0 0-15,0 0-69,0 0 39,0 0-55,0 0 62,0 0-53,0 0 18,0 0 11,0 0-42,0-10-119,-1-8-116,1 0 1,1 0 0,1 0 0,0 0 0,1 0-1,1 0 1,1 0 0,0 1 0,2 0 0,0 0 0,16-28-1,-20 41-60,-1 1 0,1 1 0,0-1-1,0 0 1,0 1 0,1 0 0,-1-1-1,0 1 1,1 0 0,0 1 0,-1-1-1,6-1 1,-5 2-410,7-5-3608</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248"/>
    </inkml:context>
    <inkml:brush xml:id="br0">
      <inkml:brushProperty name="width" value="0.05" units="cm"/>
      <inkml:brushProperty name="height" value="0.05" units="cm"/>
      <inkml:brushProperty name="color" value="#FFC114"/>
    </inkml:brush>
  </inkml:definitions>
  <inkml:trace contextRef="#ctx0" brushRef="#br0">1 1 5249,'0'0'1691,"0"0"-315,0 0-141,0 0-270,0 0-409,0 0-95,36 5 5415,-29-1-5863,0-1 1,0 1-1,0-1 0,0-1 0,1 0 1,11 2-1,-1 1-50,29 5 114,1-3-1,1-1 1,-1-3 0,96-6-1,-43 1-102,192 2 159,-279-1-154,0 0 1,0-2-1,24-6 1,18-4 68,-48 12-110,-1-1-1,0 1 1,1-2-1,-1 1 1,0-1-1,10-5 1,-16 7-1099,-3 1-1448,-6 0-2759</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952"/>
    </inkml:context>
    <inkml:brush xml:id="br0">
      <inkml:brushProperty name="width" value="0.05" units="cm"/>
      <inkml:brushProperty name="height" value="0.05" units="cm"/>
      <inkml:brushProperty name="color" value="#FFC114"/>
    </inkml:brush>
  </inkml:definitions>
  <inkml:trace contextRef="#ctx0" brushRef="#br0">1 1 3305,'0'0'5265,"0"0"-3929,0 0 481,0 0-617,0 0-640,0 0-376,0 0-168,0 0-32,0 5 16,0 0-264,0 11-1016,0 0-793,0 0-4160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285"/>
    </inkml:context>
    <inkml:brush xml:id="br0">
      <inkml:brushProperty name="width" value="0.05" units="cm"/>
      <inkml:brushProperty name="height" value="0.05" units="cm"/>
      <inkml:brushProperty name="color" value="#FFC114"/>
    </inkml:brush>
  </inkml:definitions>
  <inkml:trace contextRef="#ctx0" brushRef="#br0">1 1 6825,'26'385'1801,"-26"-385"7,0 0-39,5 5-1049,1 6-384,-1 5-168,0 0-112,0 5-56,0 6-184,1 5-936,-1 0-1889,-5-5-4465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620"/>
    </inkml:context>
    <inkml:brush xml:id="br0">
      <inkml:brushProperty name="width" value="0.05" units="cm"/>
      <inkml:brushProperty name="height" value="0.05" units="cm"/>
      <inkml:brushProperty name="color" value="#FFC114"/>
    </inkml:brush>
  </inkml:definitions>
  <inkml:trace contextRef="#ctx0" brushRef="#br0">1 0 7618,'0'0'1720,"0"0"216,0 0-879,0 0-473,0 0-400,0 0-88,0 0-96,52 107-32,-36-75-1160,-6 0-3529</inkml:trace>
  <inkml:trace contextRef="#ctx0" brushRef="#br0" timeOffset="1">393 620 5369,'0'0'3913,"0"0"-2473,0 0-95,0 0-361,0 0-800,0 0 40,0 0-224,52 107-168,-37-85-1753,1-1-5248</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955"/>
    </inkml:context>
    <inkml:brush xml:id="br0">
      <inkml:brushProperty name="width" value="0.05" units="cm"/>
      <inkml:brushProperty name="height" value="0.05" units="cm"/>
      <inkml:brushProperty name="color" value="#FFC114"/>
    </inkml:brush>
  </inkml:definitions>
  <inkml:trace contextRef="#ctx0" brushRef="#br0">0 0 6633,'0'0'2665,"0"0"-1033,0 0-647,0 0-513,0 0-416,0 0 200,0 0-248,47 161-16,-36-124-1569,-6-5-3800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286"/>
    </inkml:context>
    <inkml:brush xml:id="br0">
      <inkml:brushProperty name="width" value="0.05" units="cm"/>
      <inkml:brushProperty name="height" value="0.05" units="cm"/>
      <inkml:brushProperty name="color" value="#FFC114"/>
    </inkml:brush>
  </inkml:definitions>
  <inkml:trace contextRef="#ctx0" brushRef="#br0">1 1 8690,'0'0'2448,"0"0"-1823,0 0-217,0 0-352,0 0 48,0 0-8,0 0-96,42 96-368,-32-69-1273,1-11-1183</inkml:trace>
  <inkml:trace contextRef="#ctx0" brushRef="#br0" timeOffset="1">236 455 6977,'0'0'1897,"0"0"119,0 0-727,0 0-521,0 0-640,0 0 88,0 0-152,78 80-24,-57-64-40,10 11-456,-10-5-1385,0-6-2984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4.444"/>
    </inkml:context>
    <inkml:brush xml:id="br0">
      <inkml:brushProperty name="width" value="0.05" units="cm"/>
      <inkml:brushProperty name="height" value="0.05" units="cm"/>
      <inkml:brushProperty name="color" value="#0000FF"/>
    </inkml:brush>
  </inkml:definitions>
  <inkml:trace contextRef="#ctx0" brushRef="#br0">0 0 3145,'0'0'2542,"0"0"-999,0 0-249,0 0-137,0 0-404,0 0-259,14 9-233,-11-7-256,14 9 72,0-1-1,0-1 0,1 0 0,37 12 1,-54-21-93,0 1 0,0-1 0,0 1 0,0-1 1,0 1-1,0 0 0,-1-1 0,1 1 0,0 0 0,0 0 1,-1-1-1,1 1 0,-1 0 0,1 0 0,0 0 0,-1 0 1,0 0-1,1 0 0,-1 0 0,0 0 0,1 0 0,-1 0 0,0 0 1,0 0-1,0 0 0,0 0 0,0 0 0,0 0 0,0 1 1,0-1-1,0 0 0,-1 0 0,1 0 0,0 0 0,-1 0 1,1 0-1,0 0 0,-1 0 0,0-1 0,0 3 0,-24 37-62,22-36 82,-15 18 1208,18-21-1205,0 0 1,0-1-1,0 1 0,0 0 0,0-1 0,0 1 0,0-1 0,0 1 0,0 0 0,1-1 0,-1 1 0,0 0 1,0-1-1,1 1 0,-1-1 0,0 1 0,1-1 0,-1 1 0,0-1 0,1 1 0,-1-1 0,1 1 0,-1-1 1,1 1-1,-1-1 0,1 0 0,-1 1 0,1-1 0,0 0 0,-1 1 0,1-1 0,-1 0 0,1 0 0,0 0 1,-1 1-1,1-1 0,0 0 0,-1 0 0,2 0 0,14 3-143,1-1-1,-1 0 1,1-1-1,-1-1 1,18-2-1,4 1-1763,-5 1-1672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596"/>
    </inkml:context>
    <inkml:brush xml:id="br0">
      <inkml:brushProperty name="width" value="0.05" units="cm"/>
      <inkml:brushProperty name="height" value="0.05" units="cm"/>
      <inkml:brushProperty name="color" value="#FFC114"/>
    </inkml:brush>
  </inkml:definitions>
  <inkml:trace contextRef="#ctx0" brushRef="#br0">1 0 8066,'350'348'2456,"-350"-348"-215,0 0-521,5 5-1000,-5-5-520,5 5-192,0 1 16,1-1-16,-1 1-16,5 4-856,6 6-536,-6 0-2649,1 0-440</inkml:trace>
  <inkml:trace contextRef="#ctx0" brushRef="#br0" timeOffset="1">502 567 2537,'0'0'4809,"0"0"-3105,0 0 464,0 0-1111,0 0-425,0 0-544,0 0 120,42 48-208,-32-37-8,1 10-864,-1-5-1721,1 0-3560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917"/>
    </inkml:context>
    <inkml:brush xml:id="br0">
      <inkml:brushProperty name="width" value="0.05" units="cm"/>
      <inkml:brushProperty name="height" value="0.05" units="cm"/>
      <inkml:brushProperty name="color" value="#FFC114"/>
    </inkml:brush>
  </inkml:definitions>
  <inkml:trace contextRef="#ctx0" brushRef="#br0">0 1 5761,'225'289'2257,"-225"-289"-105,5 5-135,0 0-953,6 6-520,-6 5-288,5 0-248,1 6 88,-1-1-96,-5 0-72,6 11-1408,-6-5-897,0-5-3600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270"/>
    </inkml:context>
    <inkml:brush xml:id="br0">
      <inkml:brushProperty name="width" value="0.05" units="cm"/>
      <inkml:brushProperty name="height" value="0.05" units="cm"/>
      <inkml:brushProperty name="color" value="#FFC114"/>
    </inkml:brush>
  </inkml:definitions>
  <inkml:trace contextRef="#ctx0" brushRef="#br0">1 0 4825,'0'0'2841,"0"0"-1929,0 0-248,0 0-504,0 0-160,0 0-304,0 0-2617,31 70-3256</inkml:trace>
  <inkml:trace contextRef="#ctx0" brushRef="#br0" timeOffset="1">1 0 5881,'224'273'2649,"-219"-268"-1201,6 6-672,4 0-392,-4-1-320,5 12-64,-6-12-1864,0 1-3737</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599"/>
    </inkml:context>
    <inkml:brush xml:id="br0">
      <inkml:brushProperty name="width" value="0.05" units="cm"/>
      <inkml:brushProperty name="height" value="0.05" units="cm"/>
      <inkml:brushProperty name="color" value="#FFC114"/>
    </inkml:brush>
  </inkml:definitions>
  <inkml:trace contextRef="#ctx0" brushRef="#br0">0 0 3105,'0'0'3168,"0"0"-983,0 0 255,0 0-727,0 0-401,0 0-504,0 0-760,79 118 104,-64-102-56,-4 0-192,10 5-480,-6 1-1400,-4-6-3394</inkml:trace>
  <inkml:trace contextRef="#ctx0" brushRef="#br0" timeOffset="1">335 508 6905,'0'0'2521,"0"0"-64,0 0-1201,0 0-528,0 0-576,0 0 16,0 0-128,73 81-40,-63-60-656,6 11-784,0-11-1537,-6 6-4441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937"/>
    </inkml:context>
    <inkml:brush xml:id="br0">
      <inkml:brushProperty name="width" value="0.05" units="cm"/>
      <inkml:brushProperty name="height" value="0.05" units="cm"/>
      <inkml:brushProperty name="color" value="#FFC114"/>
    </inkml:brush>
  </inkml:definitions>
  <inkml:trace contextRef="#ctx0" brushRef="#br0">0 0 8434,'0'0'2816,"0"0"-279,0 0-777,0 0-1184,0 0-271,0 0-297,0 0 120,131 97-128,-110-81-193,10 5-1527,-5 0-1441,-10-5-4664</inkml:trace>
  <inkml:trace contextRef="#ctx0" brushRef="#br0" timeOffset="1">491 326 6409,'0'0'2785,"0"0"-721,0 0-1199,0 0-401,0 0-304,0 0-16,0 0-144,157 113-432,-131-92-817,0-5-1527,-5 0-4370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264"/>
    </inkml:context>
    <inkml:brush xml:id="br0">
      <inkml:brushProperty name="width" value="0.05" units="cm"/>
      <inkml:brushProperty name="height" value="0.05" units="cm"/>
      <inkml:brushProperty name="color" value="#FFC114"/>
    </inkml:brush>
  </inkml:definitions>
  <inkml:trace contextRef="#ctx0" brushRef="#br0">0 1 5393,'0'0'3049,"0"0"-673,0 0-471,0 0-921,0 0-616,0 0-200,0 0-160,141 37-16,-109-37-952,-11 6-1401,5-6-3368</inkml:trace>
  <inkml:trace contextRef="#ctx0" brushRef="#br0" timeOffset="1">439 44 1568,'0'0'6842,"0"0"-4866,0 0-688,0 0-471,0 0-81,0 0-224,0 0-496,99 0-16,-78 0-344,0 0-744,-5 0-1961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604"/>
    </inkml:context>
    <inkml:brush xml:id="br0">
      <inkml:brushProperty name="width" value="0.05" units="cm"/>
      <inkml:brushProperty name="height" value="0.05" units="cm"/>
      <inkml:brushProperty name="color" value="#FFC114"/>
    </inkml:brush>
  </inkml:definitions>
  <inkml:trace contextRef="#ctx0" brushRef="#br0">0 498 7482,'339'-54'3208,"-333"54"-407,-6-5-233,5 5-1111,5 0-1225,-4-6 0,4-4-232,-5-1-160,0 0-392,1-15-1265,-1-1-607,0 6-2673</inkml:trace>
  <inkml:trace contextRef="#ctx0" brushRef="#br0" timeOffset="1">491 81 5905,'0'0'2457,"0"0"-49,0 0-343,0 0 143,0 0-703,0 0-729,0 0-528,10-6-240,-10 6-16,0-5 8,0 0-448,0-17-1513,0 1-1071,0-1-5010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264"/>
    </inkml:context>
    <inkml:brush xml:id="br0">
      <inkml:brushProperty name="width" value="0.05" units="cm"/>
      <inkml:brushProperty name="height" value="0.05" units="cm"/>
      <inkml:brushProperty name="color" value="#FFC114"/>
    </inkml:brush>
  </inkml:definitions>
  <inkml:trace contextRef="#ctx0" brushRef="#br0">199 350 8386,'52'-179'3136,"-41"144"-388,-11 35-350,0 0-1023,0 0-686,0 0-453,0 0-47,0 0-99,0 0-25,0 0-29,0 0-68,0 0-89,0 0-254,-2-10-253,1 1 1,1 0-1,0-1 0,1-15 0,1-2 393,-2 26 288,0 1 27,0 0 235,0 0 32,0 0 28,0 0-159,0 0-60,0 0-27,0-1-111,0 0 1,0 0-1,0 1 1,0-1-1,0 0 1,0 0-1,0 1 1,0-1-1,0 0 1,0 0-1,0 0 1,-1 1-1,1-1 1,0 0-1,0 0 1,-1 1-1,1-1 0,-1 0 1,1 1-1,0-1 1,-1 0-1,1 1 1,-1-1-1,0 1 1,1-1-1,-1 1 1,1-1-1,-2 0 1,-15-20-14,16 20 47,1 1-80,0 0 83,0 0-78,-16 0 382,14-1-357,0 1 1,0 0-1,0-1 0,0 1 1,0 0-1,0 0 0,0 0 1,0 1-1,0-1 0,-1 0 1,1 1-1,0 0 0,0-1 1,0 1-1,1 0 0,-1 0 1,0 0-1,0 0 0,0 0 1,1 0-1,-1 1 0,0-1 1,1 0-1,-1 1 1,1 0-1,0-1 0,-2 3 1,-36 49-2539,-51 53 1,60-85-2499,23-19 225</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885"/>
    </inkml:context>
    <inkml:brush xml:id="br0">
      <inkml:brushProperty name="width" value="0.05" units="cm"/>
      <inkml:brushProperty name="height" value="0.05" units="cm"/>
      <inkml:brushProperty name="color" value="#FFC114"/>
    </inkml:brush>
  </inkml:definitions>
  <inkml:trace contextRef="#ctx0" brushRef="#br0">36 0 1432,'0'0'1443,"0"0"-374,0 0 16,0 0 22,0 0 15,0 0-72,0 0-191,0 0-127,0 0-281,0 0-87,0 0-122,-36 11 7814,41-9-8008,0 0 1,0 0-1,0 1 0,0-1 0,0 1 1,5 5-1,8 3 17,-15-9-80,108 62-556,-40-19-4055,-38-23-1527</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0.346"/>
    </inkml:context>
    <inkml:brush xml:id="br0">
      <inkml:brushProperty name="width" value="0.05" units="cm"/>
      <inkml:brushProperty name="height" value="0.05" units="cm"/>
      <inkml:brushProperty name="color" value="#FFC114"/>
    </inkml:brush>
  </inkml:definitions>
  <inkml:trace contextRef="#ctx0" brushRef="#br0">1 1 10002,'0'0'3161,"0"0"-1593,0 0-1032,0 0 320,0 0-567,0 0-1,0 0-232,0 0-32,0 0-24,0 5-753,5 6-1839,5-6-4122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0.208"/>
    </inkml:context>
    <inkml:brush xml:id="br0">
      <inkml:brushProperty name="width" value="0.05" units="cm"/>
      <inkml:brushProperty name="height" value="0.05" units="cm"/>
      <inkml:brushProperty name="color" value="#0000FF"/>
    </inkml:brush>
  </inkml:definitions>
  <inkml:trace contextRef="#ctx0" brushRef="#br0">336 12 8554,'0'0'2203,"0"0"-463,0 0 73,0 0-729,0 0-432,-22 8-276,3-2-274,8-3-56,0 0 0,0 1 0,0 1 0,1 0-1,0 0 1,0 1 0,0 0 0,1 1 0,0 0 0,0 0-1,-12 13 1,3 3-5,0 0-1,2 1 0,0 0 1,2 1-1,1 1 1,1 1-1,1-1 0,1 2 1,2-1-1,0 1 0,2 1 1,1-1-1,2 1 0,-1 55 1,4-65-65,0-8 21,0-1 0,0 1 0,1-1 1,3 18-1,-3-25 3,1 0 1,-1 1 0,0-1 0,1 0-1,0 0 1,0 0 0,-1 0-1,2 0 1,-1-1 0,0 1-1,1-1 1,-1 1 0,1-1 0,0 0-1,-1 0 1,1 0 0,6 3-1,3 0 9,-1-1 0,1 0 0,0 0 0,0-2 0,0 1 0,0-1 0,17 0 0,94-4 87,-82 0-85,-23-1-109,1 1 0,-1-2 0,0 0 0,-1-2 0,1 0 1,-1 0-1,0-2 0,-1 0 0,1-1 0,-2 0 0,17-13 0,-16 9-37,1 0 0,-2-1 0,0 0 0,0-1 0,-1-1 0,-1 0 0,-1-1 0,0 0 1,16-33-1,-22 28 87,0 1 0,-1-1 0,-2 0 0,0 0 0,-1 0 0,-1 0 1,-1-1-1,-5-30 0,4 44 66,-1 1-1,-1-1 1,1 1 0,-1 0 0,-1 0-1,0 0 1,0 1 0,0-1 0,-1 1-1,0 0 1,0 0 0,-1 1 0,0-1-1,0 1 1,0 1 0,-12-9 0,6 4-63,-2 1 1,1 0 0,-1 1 0,-1 1 0,1 0-1,-1 1 1,-1 0 0,-16-3 0,6 4-1513,0 2 1,-41-1 0,35 4-2500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7.484"/>
    </inkml:context>
    <inkml:brush xml:id="br0">
      <inkml:brushProperty name="width" value="0.05" units="cm"/>
      <inkml:brushProperty name="height" value="0.05" units="cm"/>
      <inkml:brushProperty name="color" value="#E71224"/>
    </inkml:brush>
  </inkml:definitions>
  <inkml:trace contextRef="#ctx0" brushRef="#br0">2018 1562 3993,'0'0'5404,"0"0"-2808,0 0-687,0 0 39,0 0-236,0 0-529,-43 5 2033,-467 1-3327,493-8 34,1 0 1,-1-1-1,1-1 1,0 0-1,0-1 0,0-1 1,-26-13-1,21 9-52,-1 1-1,0 0 1,-24-4-1,-29 3-493,-1 3 0,0 3 0,-86 7 0,29-1-1171,129-2 1789,-12 1-28,1-1-1,0-1 1,0 0-1,0-1 1,0 0 0,0-2-1,-27-8 1,15 1-61,-1 2 1,0 1-1,0 2 0,-1 0 1,-55-2-1,79 7 100,1 0 0,-1 0-1,0 0 1,1 0 0,-1-1-1,0 0 1,1 0 0,0 0-1,-1 0 1,1-1 0,0 1-1,0-1 1,-4-5 0,-50-50 121,37 35-106,10 11 60,1 0-1,0-1 1,1-1-1,1 0 1,0 0-1,0 0 1,2-1-1,0 0 1,0 0-1,2-1 0,-6-29 1,-4 8-42,11 32-24,1-1-1,0 1 1,0 0 0,0-1 0,0 1 0,1-1-1,0 1 1,0-11 0,1-118-12,-1 125 116,0-1 1,0 1 0,-1-1 0,-6-16-1,5 17-88,0-1 0,1-1-1,0 1 1,-1-20 0,2 17-37,1 10-6,-1 1 1,1-1-1,0 0 1,-1 1-1,1-1 1,1 0-1,-1 1 1,0-1-1,0 0 1,1 1-1,0-1 1,-1 1-1,1-1 1,0 0-1,0 1 1,1 0 0,-1-1-1,0 1 1,1 0-1,-1 0 1,1 0-1,0 0 1,0 0-1,0 0 1,0 0-1,4-2 1,-1 0 6,1 0 1,-1 0 0,0-1 0,0 1 0,8-11-1,16-13 15,-20 20-22,0 1 0,1 0 0,0 1 0,0 0 0,1 0 0,0 1 0,-1 1 1,2 0-1,-1 0 0,0 1 0,16-2 0,249-10-267,-193 16 342,-33 1-42,1-2 0,0-2 0,-1-2 0,57-13 0,82-19-46,-136 29 30,-1-2 0,-1-3 0,90-31 0,208-130 362,-303 148-378,1 3 1,1 1-1,64-17 0,153-26-36,-192 49 37,-21 7 70,0 2-1,104 2 1,-115 5-38,127-1-119,-163 0 89,1 1-1,0 0 1,0 1 0,-1-1 0,1 1 0,-1 0 0,0 0 0,1 1 0,-1 0-1,0 0 1,0 0 0,-1 0 0,1 1 0,5 5 0,10 11-3,30 37 0,-27-29 9,2 1-19,-1 0-1,-1 2 1,19 35-1,-33-49 34,-1 1 0,0 0 0,-2 0 1,0 0-1,0 1 0,-2 0 0,4 37 0,-3 245 167,-6-191-58,1-105-113,-1 1 0,0 0 0,0 0 0,0-1 0,-1 1 0,0-1 0,0 1 0,0-1 0,-1 0 0,0 1-1,0-1 1,0-1 0,-1 1 0,-5 5 0,-9 9 14,0-1 0,-23 17 0,-12 11-82,1 8-7,-87 83-64,119-120 119,-1-1 1,-1-1 0,0 0-1,-1-2 1,-33 14 0,36-19 10,0-1 0,-1-1 0,0-1 0,0-1 0,-1-1 0,1-1 0,-31 0 0,33 0-70,1 0 0,0 1 0,0 1 0,0 1 0,1 1 0,0 0 0,0 1 0,0 1 0,1 0 0,-22 16 0,-21 8-218,51-29 290,0-1 1,-1 0-1,1-1 0,-1 0 0,1 0 0,-1-1 0,1 0 1,-1 0-1,-10-3 0,-18 2-497,-14 1-2886,25 0-1148</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107"/>
    </inkml:context>
    <inkml:brush xml:id="br0">
      <inkml:brushProperty name="width" value="0.05" units="cm"/>
      <inkml:brushProperty name="height" value="0.05" units="cm"/>
      <inkml:brushProperty name="color" value="#E71224"/>
    </inkml:brush>
  </inkml:definitions>
  <inkml:trace contextRef="#ctx0" brushRef="#br0">0 0 984,'0'0'4572,"0"0"-2320,0 0-583,0 0-174,0 0-328,0 0-262,0 0-35,0 0 66,0 33 1183,0 95-2668,0-86-2167,0-1-3520,0-34-1232</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587"/>
    </inkml:context>
    <inkml:brush xml:id="br0">
      <inkml:brushProperty name="width" value="0.05" units="cm"/>
      <inkml:brushProperty name="height" value="0.05" units="cm"/>
      <inkml:brushProperty name="color" value="#E71224"/>
    </inkml:brush>
  </inkml:definitions>
  <inkml:trace contextRef="#ctx0" brushRef="#br0">0 1 1736,'0'0'2516,"0"0"-616,0 0-209,0 0-5,0 0-219,0 0-528,5 33 1590,-5-12-2586,2 91 280,7-39-4878,-4-45-1871</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50.113"/>
    </inkml:context>
    <inkml:brush xml:id="br0">
      <inkml:brushProperty name="width" value="0.05" units="cm"/>
      <inkml:brushProperty name="height" value="0.05" units="cm"/>
      <inkml:brushProperty name="color" value="#E71224"/>
    </inkml:brush>
  </inkml:definitions>
  <inkml:trace contextRef="#ctx0" brushRef="#br0">1 270 4865,'0'0'2309,"0"0"-789,0 0-56,0 0-280,0 0-138,0 0-60,0 0-932,0-1 0,-1 1 1,1 0-1,0 0 0,0 0 1,0-1-1,0 1 0,0 0 1,0 0-1,0 0 0,0-1 1,0 1-1,0 0 0,0 0 1,0 0-1,0-1 0,0 1 1,0 0-1,0 0 0,0 0 1,0-1-1,1 1 0,-1 0 1,0 0-1,0 0 0,0 0 1,0-1-1,0 1 0,0 0 1,1 0-1,-1 0 0,0 0 1,0 0-1,0-1 0,0 1 1,1 0-1,-1 0 0,0 0 1,0 0-1,0 0 0,1 0 1,-1 0-1,0 0 0,0 0 1,0 0-1,1 0 1,-1 0-1,0 0 0,0 0 1,0 0-1,1 0 0,-1 0 1,0 0-1,0 0 0,0 0 1,1 0-1,-1 0 0,0 0 1,0 0-1,0 0 0,0 0 1,1 1-1,-1-1 0,0 0 1,0 0-1,1 0 0,42 1-31,1 0 70,0-1 1,-1-3-1,1-1 0,73-17 1,-109 18-124,-5 2 33,0 0 0,1 1-1,-1-1 1,0 0 0,0 1 0,0 0 0,0 0 0,0 0-1,0 0 1,6 1 0,-9-44 166,0 32-179,0 0-1,-1 0 0,-1 0 0,0 0 0,0 1 1,-1-1-1,0 1 0,-1-1 0,-9-17 1,10 24-37,1-1-1,-1 1 1,0 0 0,-1 0 0,1 0 0,-1 1 0,1-1 0,-1 1 0,0 0 0,-1 0 0,1 0 0,0 0 0,-1 1 0,1 0 0,-1 0 0,0 0 0,0 0 0,0 1 0,0 0 0,0 0 0,0 0 0,0 1 0,-5-1 0,-2 1-89,7 0 103,0-1 0,0 1 0,-1 0 0,1 0 0,0 0-1,0 1 1,-1 0 0,1 0 0,0 0 0,0 1 0,0-1 0,0 1 0,0 1 0,1-1 0,-1 1 0,1-1 0,-1 1 0,1 0 0,-5 6 0,-16 15 55,14-14-34,0 1 0,1 1-1,-15 19 1,22-25-9,0 1-1,0-1 1,0 0 0,1 1-1,0-1 1,0 1 0,0 0-1,1 0 1,0 0 0,1 0-1,-1 8 1,0 37-149,-1-27 100,2 0 1,4 39-1,-1-57 75,0 1-1,1-1 0,0 0 1,0 0-1,1 0 1,0-1-1,0 0 0,0 0 1,10 8-1,4 8 39,2 5-31,-17-20 1,0-1 0,0 1 0,1-1-1,0-1 1,1 1 0,-1-1 0,1 1 0,0-2 0,0 1-1,12 6 1,3-3-97,0-1 0,1-1 1,0-1-1,0-2 0,43 3 0,-37-5-1351,1-2 0,31-4 1,-6-9-3609</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5.574"/>
    </inkml:context>
    <inkml:brush xml:id="br0">
      <inkml:brushProperty name="width" value="0.05" units="cm"/>
      <inkml:brushProperty name="height" value="0.05" units="cm"/>
      <inkml:brushProperty name="color" value="#E71224"/>
    </inkml:brush>
  </inkml:definitions>
  <inkml:trace contextRef="#ctx0" brushRef="#br0">2319 1528 6025,'0'0'3716,"0"0"-2232,0 0-466,-21 3 5228,4-1-5024,-916-2-1529,894-2 120,-55-10 0,39 4-11,43 6 181,0 0 0,0 0 0,0-2 0,0 1 1,1-1-1,-1-1 0,1 0 0,-14-9 0,14 7-12,-1 1 0,1 0 0,-1 1 1,0 1-1,0 0 0,-16-4 0,11 4-52,1-1-1,-26-11 0,21 4-51,0 2 0,0 0 0,-1 1-1,0 1 1,-1 2 0,0 0 0,0 1-1,0 1 1,-34-1 0,-236 5-837,278-1 971,0-2 0,0 1 0,0-2 0,1 0 0,-1 0-1,1-2 1,-15-7 0,-27-9-4,51 21-1,0-1 0,0 0 0,0-1-1,0 1 1,0-1 0,0 0-1,0 0 1,1 0 0,0-1-1,-1 0 1,1 0 0,1 0 0,-1 0-1,0 0 1,-4-9 0,4 3 12,0 0 0,0 0 1,1 0-1,0-1 1,1 1-1,1-1 1,-2-13-1,-7-62 70,3 36-47,-1-60 0,3-189 379,6 293-412,0 0 0,0 1 0,0-1 0,1 1 0,0-1 0,0 1 0,0 0 0,1 0 0,0 0 0,0 0 1,0 0-1,1 1 0,-1 0 0,8-8 0,9-7-8,37-27 1,-51 41 9,34-26-69,1 2 1,45-25-1,-24 22 53,-26 11-18,1 2 0,1 2 0,1 1 1,68-18-1,9 15 9,2 4 1,200 1-1,-310 14 24,41 1 10,1-2 1,0-3-1,66-12 0,4-13-23,130-28 128,-199 51-70,0 2 0,94 6-1,-47 0 2,-54 1-38,-1 1 0,0 2 0,43 13 0,53 8 3,-53-15-13,0 3 0,117 39 1,-170-41 5,-1 2 0,-1 2 1,44 29-1,0 0 43,-64-40-58,0 1 0,-1-1 0,0 2 0,0 0 0,-1 0 0,0 0 0,0 1 0,-1 1 0,0-1 1,0 2-1,10 18 0,-9-14 7,0 0 0,1-1-1,1 0 1,15 16 0,-14-17 12,0 0 0,-1 1-1,-1 0 1,11 20 0,-16-23 25,-1 0 0,-1 1 0,0-1 0,0 1 0,-1 0 1,0 21-1,-2 82 85,-2-55-143,0-29 12,-2-1-1,-2 0 1,0 0 0,-2 0-1,-1-1 1,-13 28 0,11-27-182,9-22 184,-1 0 0,0 1 1,0-1-1,-1 0 0,0 0 1,-1-1-1,0 1 0,0-1 1,0 0-1,-1-1 0,-7 8 1,-27 16 31,-1-1-1,-2-3 1,-1-1 0,0-2 0,-58 21-1,5-1 0,-71 47-196,158-86 172,-1 0 0,1 0 0,-1-1 0,0 0 0,0-1 1,0 0-1,-14 0 0,-85-3 44,50-1-42,-113 2-2847,141 0-1388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6.812"/>
    </inkml:context>
    <inkml:brush xml:id="br0">
      <inkml:brushProperty name="width" value="0.05" units="cm"/>
      <inkml:brushProperty name="height" value="0.05" units="cm"/>
      <inkml:brushProperty name="color" value="#E71224"/>
    </inkml:brush>
  </inkml:definitions>
  <inkml:trace contextRef="#ctx0" brushRef="#br0">335 84 7034,'0'0'2105,"0"0"-770,0 0-431,0 0-359,0 0-25,0 0-199,-19-13-13,-61-41-195,77 52-112,0 0 0,0 0-1,0 1 1,0-1 0,-1 1-1,1-1 1,-1 1 0,1 0-1,0 0 1,-1 0-1,0 1 1,1-1 0,-1 1-1,1 0 1,-1 0 0,0 0-1,1 1 1,-1-1 0,1 1-1,-1 0 1,1 0 0,-6 2-1,5-1 6,0 0 0,0 1 0,1-1 0,-1 1 0,1 0-1,-1 0 1,1 1 0,0-1 0,0 1 0,0-1 0,-2 6 0,-30 52 29,20-33 5,7-14-52,0 1 0,0 1 1,2-1-1,0 1 0,1 0 1,0 0-1,1 1 0,1-1 1,1 1-1,-1 24 0,6-40 8,1 0-1,0 0 0,-1 0 0,1 0 0,0 0 0,-1-1 1,1 1-1,0-1 0,0 0 0,0 0 0,6-2 0,-4 2 3,4 0 6,0 0 0,-1-1-1,1 0 1,0 0-1,-1-1 1,0 0 0,1-1-1,-1 0 1,0-1-1,0 0 1,-1 0-1,1-1 1,-1 0 0,0 0-1,0-1 1,0 0-1,-1 0 1,9-11-1,2 0 23,-11 11-26,0-1 0,-1 1-1,1-1 1,-2 0 0,9-12 0,-13 17 64,-1 0 0,1 0 0,-1 0 1,1 0-1,-1 0 0,0 0 1,1 0-1,-1 0 0,0 0 1,0 0-1,-1 0 0,1-1 1,-1-1-1,0-13 114,1 16-179,0 1 58,0 0 45,0 0 4,0 0 236,0 0-89,0 0 113,0 0-60,0 0-22,0 0-18,0 0-133,0 14 113,0 447 100,2-356-283,1-5-5168,-3-79 343</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487"/>
    </inkml:context>
    <inkml:brush xml:id="br0">
      <inkml:brushProperty name="width" value="0.05" units="cm"/>
      <inkml:brushProperty name="height" value="0.05" units="cm"/>
      <inkml:brushProperty name="color" value="#E71224"/>
    </inkml:brush>
  </inkml:definitions>
  <inkml:trace contextRef="#ctx0" brushRef="#br0">63 0 4641,'0'0'1727,"0"0"-147,0 0 34,0 0-452,0 0-290,0 0-332,-5 38-103,-18 117-197,21-141-195,0-1 1,-2 1-1,1-1 0,-9 21 0,0 6 29,38-40-600,4 0 525,-19-1 1,0 1 0,0 0-1,0 0 1,-1 2 0,1-1 0,11 4-1,-18-3 3,0-1 0,0 1-1,0 1 1,-1-1-1,1 1 1,0-1 0,-1 1-1,0 0 1,0 0-1,0 0 1,0 1 0,0-1-1,0 1 1,-1 0-1,0 0 1,0 0 0,0 0-1,2 5 1,-2-3 50,0 0 1,0 0-1,0-1 1,-1 1-1,0 0 1,0 0-1,-1 0 1,0 0-1,0 0 1,0 0-1,-1 0 1,0 0-1,0 0 1,0 0-1,-1 0 1,1 0-1,-2-1 1,1 1-1,-1-1 1,1 1-1,-1-1 1,-1 0-1,1 0 1,-1 0-1,0-1 1,-8 8-1,5-7-50,-1 0-1,0 0 1,-1-1 0,1 0-1,-1 0 1,1-1-1,-1 0 1,0-1-1,0 0 1,-13 1 0,-27-6-5968,37-1-1886</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923"/>
    </inkml:context>
    <inkml:brush xml:id="br0">
      <inkml:brushProperty name="width" value="0.05" units="cm"/>
      <inkml:brushProperty name="height" value="0.05" units="cm"/>
      <inkml:brushProperty name="color" value="#E71224"/>
    </inkml:brush>
  </inkml:definitions>
  <inkml:trace contextRef="#ctx0" brushRef="#br0">0 33 1456,'0'0'2538,"0"0"-819,0 0-286,0 0-96,0 0-410,0 0-128,4 0 81,72 2 1527,-40 0-2220,0-2-1,1-1 0,-1-1 1,47-10-1,-80 11-455,0 1-1,-1-1 0,1 0 1,-1 0-1,1 0 0,-1 0 0,0 0 1,0-1-1,1 1 0,-1-1 0,2-1 1,2-3-4202</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8.640"/>
    </inkml:context>
    <inkml:brush xml:id="br0">
      <inkml:brushProperty name="width" value="0.05" units="cm"/>
      <inkml:brushProperty name="height" value="0.05" units="cm"/>
      <inkml:brushProperty name="color" value="#E71224"/>
    </inkml:brush>
  </inkml:definitions>
  <inkml:trace contextRef="#ctx0" brushRef="#br0">84 1 1328,'0'0'1634,"0"0"-223,0 0-95,0 0-156,0 0-229,0 0-45,-2 6-170,0-1-560,-13 31 1146,-13 45-1,25-68-1194,1 0 0,-1 0-1,1 23 1,32-36-132,-22 0 2,-1 0 1,1 0 0,-1 0 0,0-1 0,1-1-1,-1 1 1,0-1 0,0 0 0,9-4 0,-13 4-53,-1 0 1,1 0 0,-1 0-1,0 0 1,1 0 0,-1-1 0,0 1-1,0-1 1,0 1 0,-1-1-1,1 0 1,-1 1 0,1-1 0,-1 0-1,0 0 1,0 0 0,0 0 0,-1 0-1,1 0 1,-1-1 0,0 1-1,1 0 1,-1 0 0,-1-4 0,0 6 26,1 0 1,-1 0-1,0-1 1,0 1-1,0 0 1,0 0-1,0 0 1,0 0-1,-1 0 1,1 0-1,0 1 1,0-1-1,-1 0 1,1 0-1,0 1 1,-1-1-1,1 1 1,-3-1-1,-29-9-78,14 6 47,-1 1-1,1 1 0,-37 0 1,55 2-164,1 0-107,0 0-334,0 0-567,0 0-808,0 0-655</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139"/>
    </inkml:context>
    <inkml:brush xml:id="br0">
      <inkml:brushProperty name="width" value="0.05" units="cm"/>
      <inkml:brushProperty name="height" value="0.05" units="cm"/>
      <inkml:brushProperty name="color" value="#E71224"/>
    </inkml:brush>
  </inkml:definitions>
  <inkml:trace contextRef="#ctx0" brushRef="#br0">308 0 5209,'0'0'1443,"0"0"-293,0 0-91,0 0-349,0 0-298,0 0-10,-7 30 167,1-3-432,-9 33 376,-25 70 0,-75 232 429,-4 11-764,113-355-315,8-15-1379,14-23-2288,-8 10 3183,13-16-4033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411"/>
    </inkml:context>
    <inkml:brush xml:id="br0">
      <inkml:brushProperty name="width" value="0.05" units="cm"/>
      <inkml:brushProperty name="height" value="0.05" units="cm"/>
      <inkml:brushProperty name="color" value="#0000FF"/>
    </inkml:brush>
  </inkml:definitions>
  <inkml:trace contextRef="#ctx0" brushRef="#br0">5 0 2457,'0'0'1725,"0"0"-391,0 0-282,0 0-312,0 0-54,0 0-54,0 0 101,0 0 22,0 0-21,0 0-88,0 0-56,0 0-7,0 0-102,0 0-6,0 0-124,0 0 53,0 0-110,0 0 9,0 0-117,0 0-30,0 32-31,-2 21 424,0-32-1100,1-19-793,1-7-1040,0-25 1155,0 16 3346,32 14-2166,343 0-1342,-375 0 1364,0 0 19,0 0 20,0 0-4,0 0-281,0 0-710,0 0-416,15-1-4700,-4-3 5419,-11 4 209</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991"/>
    </inkml:context>
    <inkml:brush xml:id="br0">
      <inkml:brushProperty name="width" value="0.05" units="cm"/>
      <inkml:brushProperty name="height" value="0.05" units="cm"/>
      <inkml:brushProperty name="color" value="#E71224"/>
    </inkml:brush>
  </inkml:definitions>
  <inkml:trace contextRef="#ctx0" brushRef="#br0">1 1 1144,'0'0'2053,"0"0"-862,0 0-262,0 0 3,0 0-34,0 0-105,0 0 133,0 0-78,0 0-42,0 0-100,0 0-252,0 0-173,0 27 67,0 37-166,10-60-133,0 1 1,0-1 0,0-1-1,13 3 1,-14-4-60,-2 1-20,1-2 0,0 1 0,0-1 0,0 0 0,11-1 0,-18-1 34,0 0-1,0 0 0,0 1 1,0-1-1,0 0 0,-1 0 0,1 0 1,0 0-1,-1 0 0,1 0 1,-1-1-1,1 1 0,-1 0 0,0 0 1,1 0-1,-1 0 0,0 0 1,0-1-1,0 1 0,0 0 0,0 0 1,0-1-1,0-1 0,0-41 104,0 36-99,-1 6 3,1 1 1,-1 0 0,1 0 0,-1-1-1,0 1 1,0 0 0,0 0-1,0 0 1,0 0 0,0 0 0,0 0-1,0 0 1,0 1 0,0-1-1,0 0 1,0 0 0,-1 1 0,1-1-1,0 1 1,-2-1 0,-35-14 17,31 13-54,-19 1-6591,20 1 4176</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370"/>
    </inkml:context>
    <inkml:brush xml:id="br0">
      <inkml:brushProperty name="width" value="0.05" units="cm"/>
      <inkml:brushProperty name="height" value="0.05" units="cm"/>
      <inkml:brushProperty name="color" value="#E71224"/>
    </inkml:brush>
  </inkml:definitions>
  <inkml:trace contextRef="#ctx0" brushRef="#br0">621 846 5905,'0'0'2812,"0"0"-773,0 0-288,0 0-183,0 0-161,0 0-328,0 0-32,0 0-330,0 0-133,0 0-188,0 0-46,0 0-19,0 0-202,0 0 19,0 0-32,0 0-17,0 0-7,0 0-39,-7 0 0,-81 4-115,55-1-216,0-2 1,-63-5 0,89 2 236,0 0 0,0-1-1,0 0 1,1 0 0,-1-1 0,1 1 0,0-1 0,0-1 0,-8-6 0,-38-24-227,33 27 29,1 0 0,1-2 0,-32-21 1,43 26 179,0 0 0,1 0 0,-1 0 0,1-1 0,1 0 1,-1 0-1,1 0 0,0-1 0,0 0 0,1 1 0,0-1 0,0 0 1,-3-12-1,-11-71-1088,14 63 711,-2 1 0,-1 0 0,-1 1 0,-17-43-1,22 65 365,1 0 1,0 1-1,0-1 0,0 0 0,0 0 0,0 0 0,1 0 0,-1 0 0,1-1 1,0 1-1,0 0 0,0 0 0,0 0 0,1 0 0,-1 0 0,1 0 0,0 0 1,-1 0-1,2 0 0,-1 0 0,2-3 0,2-3-93,1 1 0,1 0 1,-1 0-1,1 1 0,9-8 0,-10 10 144,0 0-1,0-1 0,-1 0 0,0 0 1,0 0-1,0-1 0,-1 1 0,7-15 0,-10 18 34,1 0 0,-1 0 0,1 0 0,0 0 0,0 0-1,0 1 1,0-1 0,1 1 0,-1-1 0,1 1-1,0 0 1,-1 0 0,1 0 0,4-2 0,-3 2 28,-1 0 1,0-1-1,0 1 1,1-1-1,-1 1 1,-1-1-1,1 0 1,0 0-1,-1-1 1,4-4-1,-3 3-15,1 1-1,0 0 0,0 0 1,0 0-1,0 0 0,0 1 1,1 0-1,0 0 0,5-3 1,10-7-9,-13 8-17,0 1 0,0 0 0,1 0 0,-1 0 0,1 1 0,0 0 0,0 1 0,0 0 0,17-2 0,5 1-42,44 2-1,-40 2 63,382-1 230,-403 1-203,0 1 0,-1 0 0,1 1 0,-1 0 0,1 1 1,-1 0-1,22 13 0,23 6 389,-52-20-403,0 0 1,-1 0-1,1 0 0,0 0 1,-1 1-1,0-1 0,0 1 0,0 0 1,0 1-1,-1-1 0,5 7 1,30 56 155,3 45 15,-40-107-197,1 0 0,-1-1 0,0 1-1,0 0 1,-1 0 0,1 0 0,-1-1 0,0 1 0,-2 8-1,2-8-4,-1-1 0,1 1-1,0-1 1,0 1-1,1-1 1,-1 1-1,1-1 1,0 1-1,2 5 1,0 1 10,0 1 0,-1-1 0,0 0 0,-1 1 0,0-1 0,-1 1 0,-1-1 0,-2 16 0,1 16 74,2-40-81,0-1-1,-1 1 1,1 0-1,-1-1 1,0 1-1,0 0 1,0-1-1,0 1 1,-1-1-1,1 1 1,-1-1 0,1 0-1,-1 0 1,0 0-1,0 1 1,0-2-1,0 1 1,0 0-1,0 0 1,0-1-1,-3 2 1,-61 29 114,35-19-151,-141 66 62,163-75-20,0-1 0,1-1 0,-1 0 0,0 0 0,-14 1 0,-35 9 5,36-4-18,0-2 1,-39 7-1,-22 7 7,57-19 124,19-4-2920,3-15-3491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952"/>
    </inkml:context>
    <inkml:brush xml:id="br0">
      <inkml:brushProperty name="width" value="0.05" units="cm"/>
      <inkml:brushProperty name="height" value="0.05" units="cm"/>
      <inkml:brushProperty name="color" value="#E71224"/>
    </inkml:brush>
  </inkml:definitions>
  <inkml:trace contextRef="#ctx0" brushRef="#br0">1 0 3817,'0'0'2360,"0"0"-1528,0 0 9,0 0-217,0 0-112,0 0 168,0 0-216,0 91 256,0-64-480,10 0 136,-5-1-376,6 1 80,-6-5-32,5 4-96,-4-10-984,-1 0-2160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306"/>
    </inkml:context>
    <inkml:brush xml:id="br0">
      <inkml:brushProperty name="width" value="0.05" units="cm"/>
      <inkml:brushProperty name="height" value="0.05" units="cm"/>
      <inkml:brushProperty name="color" value="#E71224"/>
    </inkml:brush>
  </inkml:definitions>
  <inkml:trace contextRef="#ctx0" brushRef="#br0">1 0 4481</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661"/>
    </inkml:context>
    <inkml:brush xml:id="br0">
      <inkml:brushProperty name="width" value="0.05" units="cm"/>
      <inkml:brushProperty name="height" value="0.05" units="cm"/>
      <inkml:brushProperty name="color" value="#E71224"/>
    </inkml:brush>
  </inkml:definitions>
  <inkml:trace contextRef="#ctx0" brushRef="#br0">1 0 4481,'67'6'2088,"-67"-6"-639,0 0-257,0 0-208,0 0-704,0 0 88,0 0-368,11 16 200,-1 10-88,1 12 192,-1-1-256,1 1-40,4 4 24,-9 7-32,4-12-1032,-10-5-3985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064"/>
    </inkml:context>
    <inkml:brush xml:id="br0">
      <inkml:brushProperty name="width" value="0.05" units="cm"/>
      <inkml:brushProperty name="height" value="0.05" units="cm"/>
      <inkml:brushProperty name="color" value="#E71224"/>
    </inkml:brush>
  </inkml:definitions>
  <inkml:trace contextRef="#ctx0" brushRef="#br0">1 0 2633,'0'0'2968,"0"0"-718,0 0-78,0 0-354,0 0-392,0 0-185,0 0-250,0 0-329,0 0-434,0 0-156,0 5 47,8 215 26,-2-126-3003,-5-61-304,-1-5-2766</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488"/>
    </inkml:context>
    <inkml:brush xml:id="br0">
      <inkml:brushProperty name="width" value="0.05" units="cm"/>
      <inkml:brushProperty name="height" value="0.05" units="cm"/>
      <inkml:brushProperty name="color" value="#E71224"/>
    </inkml:brush>
  </inkml:definitions>
  <inkml:trace contextRef="#ctx0" brushRef="#br0">1 0 96,'0'0'7786,"0"0"-5538,0 0-367,0 0-385,0 0-440,0 0-800,0 0 128,10 0-256,1 22 248,-1-6-368,6 5 136,-6-5-144,1-11-728,-6-5-992,0 0-3897</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7.541"/>
    </inkml:context>
    <inkml:brush xml:id="br0">
      <inkml:brushProperty name="width" value="0.05" units="cm"/>
      <inkml:brushProperty name="height" value="0.05" units="cm"/>
      <inkml:brushProperty name="color" value="#E71224"/>
    </inkml:brush>
  </inkml:definitions>
  <inkml:trace contextRef="#ctx0" brushRef="#br0">211 125 4425,'0'0'2607,"0"0"-640,0 0-321,0 0-423,0 0-686,0 0-261,0-17-105,0-78 312,0 95-448,-1-1 0,1 0 0,0 0 0,-1 1 0,1-1 0,0 0 0,-1 1 0,1-1 0,-1 1 0,1-1 0,-1 1 0,0-1 0,1 1 0,-1-1 1,1 1-1,-1-1 0,0 1 0,0 0 0,1-1 0,-1 1 0,0 0 0,1-1 0,-1 1 0,0 0 0,0 0 0,0 0 0,1 0 0,-1 0 0,0 0 0,-1 0 0,-32 0 454,25 1-442,-9-2 15,10 1-64,0 0 0,0 0 1,1 1-1,-1 0 0,-11 2 0,16-2-2,0 0 0,0 1-1,1-1 1,-1 1 0,0 0 0,0 0 0,1 0-1,-1 0 1,1 0 0,0 0 0,-1 1 0,1-1-1,0 1 1,1 0 0,-1-1 0,-2 5 0,-2 7-48,1 1 0,1-1 1,0 1-1,1-1 0,0 1 1,1 0-1,1 0 0,0 0 0,3 29 1,-2-13-54,1-29 93,0-1 0,0 1 0,1-1 0,-1 0 0,0 1 0,1-1 0,-1 0 0,1 0 0,-1 0 0,1 0 0,-1 0 0,1 0 0,0 0 0,-1 0 0,1-1 0,0 1 0,0-1 0,0 1 1,-1-1-1,1 0 0,0 0 0,0 1 0,0-1 0,0-1 0,3 1 0,2 0-32,0 1 0,0-1 0,0-1 0,0 0 0,0 0 0,11-3 0,-5-5-115,0 0-1,-2-2 0,1 1 1,-1-2-1,-1 1 0,0-2 1,0 1-1,-2-1 1,13-23-1,-11 4 498,-8 24 1537,-4 22-1125,-4 57-200,6 131-1,2-86-7638,-2-110-1544</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8.304"/>
    </inkml:context>
    <inkml:brush xml:id="br0">
      <inkml:brushProperty name="width" value="0.05" units="cm"/>
      <inkml:brushProperty name="height" value="0.05" units="cm"/>
      <inkml:brushProperty name="color" value="#E71224"/>
    </inkml:brush>
  </inkml:definitions>
  <inkml:trace contextRef="#ctx0" brushRef="#br0">78 0 4953,'0'0'2207,"0"0"-326,0 0-76,0 0-424,0 0-198,0 0-61,-3 4-267,-5 6-681,1 0 0,0 1-1,0 0 1,1 0-1,0 1 1,1 0 0,1 0-1,0 0 1,0 0-1,2 1 1,-4 25 0,1 20 159,1 73 0,4-113-286,0 103 69,0-119-113,1 0 0,-1 0-1,1 0 1,-1 0 0,1 0 0,0 0 0,0 0 0,0 0-1,0 0 1,0-1 0,0 1 0,0 0 0,1-1 0,-1 1-1,1-1 1,-1 1 0,1-1 0,0 0 0,-1 0 0,1 1-1,0-1 1,0 0 0,0-1 0,0 1 0,-1 0 0,1 0-1,0-1 1,1 0 0,-1 1 0,0-1 0,4 0 0,10 2-161,1 0 1,33-3-1,-30 0-90,-15 1 205,1 0-1,0-1 1,0 0-1,0 0 0,-1-1 1,1 0-1,0 0 1,-1 0-1,0-1 0,1 1 1,-1-1-1,0-1 1,0 1-1,-1-1 1,1 1-1,-1-1 0,0-1 1,0 1-1,0-1 1,6-8-1,-5 4-19,0 0-1,0 0 1,-1 0 0,0 0-1,0-1 1,-1 0 0,-1 1 0,0-1-1,0 0 1,0 0 0,-1-13-1,-1 21 79,0 0-1,0 0 1,0 0 0,0 0-1,0 0 1,0 0-1,-1 0 1,1 0-1,-1 0 1,1 0-1,-1 0 1,0 0-1,0 0 1,0 0 0,0 0-1,0 1 1,0-1-1,0 0 1,-1 1-1,1-1 1,-1 1-1,-2-3 1,-1 2 18,1 0 1,0 1 0,-1 0-1,1 0 1,-1 0 0,1 0-1,-1 1 1,0-1 0,-8 2-1,-5-2 101,5 1-634,1 0-1,-1 1 0,-20 3 1,27-2-149,1-1 0,0 1 0,0 1 0,0-1 0,0 0 0,1 1 0,-1 0 0,1 0 0,-1 1 0,1-1 0,-5 6 0,-7 8-4881</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59.811"/>
    </inkml:context>
    <inkml:brush xml:id="br0">
      <inkml:brushProperty name="width" value="0.05" units="cm"/>
      <inkml:brushProperty name="height" value="0.05" units="cm"/>
      <inkml:brushProperty name="color" value="#E71224"/>
    </inkml:brush>
  </inkml:definitions>
  <inkml:trace contextRef="#ctx0" brushRef="#br0">1 6 8602,'0'0'2683,"0"0"-528,0 0-116,0 0-510,0 0-417,0 0-355,0 0-32,0 0-280,0 0-20,0 0-46,0 0-108,0 0-130,0 0-77,12 0-46,644-5-12,-646 5-9,1 2 0,-1-1 1,0 1-1,12 4 0,25 5-8,-30-8 19,-1 1 0,32 12-1,-31-9-17,1-2-1,27 6 1,-13-6-23,35 5-27,100 3 0,106 3 24,49 0 36,-292-16-12,0 2 0,0 1 0,0 1 0,-1 1 0,0 2 0,0 1 0,-1 1 0,46 22-1,-55-22-263,1 0-1,-1-2 0,24 7 0,-30-11-1409,-1-1-1,1 0 0,21 1 1,-8-3-3991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729"/>
    </inkml:context>
    <inkml:brush xml:id="br0">
      <inkml:brushProperty name="width" value="0.05" units="cm"/>
      <inkml:brushProperty name="height" value="0.05" units="cm"/>
      <inkml:brushProperty name="color" value="#0000FF"/>
    </inkml:brush>
  </inkml:definitions>
  <inkml:trace contextRef="#ctx0" brushRef="#br0">1 0 2841,'0'0'2464,"0"0"-817,0 0 58,0 0-137,0 0-343,0 0-107,7 23-323,-3-10-657,6 19 275,-1 0-1,-1 1 1,5 49-1,-2 110-504,-10-192 65,-1 0 0,0 0-1,0 0 1,1 0 0,-1 0 0,0 0-1,0-1 1,1 1 0,-1 0 0,0 0-1,0 0 1,1 0 0,-1 0-1,0-1 1,0 1 0,1 0 0,-1 0-1,0 0 1,0 0 0,0-1 0,0 1-1,1 0 1,-1 0 0,0-1 0,0 1-1,0 0 1,0 0 0,0-1-1,0 1 1,0 0 0,0 0 0,1-1-1,-1 1 1,0 0 0,0-1 0,0 1-1,0 0 1,-1 0 0,1-1-1,0 1 1,0 0 0,0 0 0,0-1-1,0 1 1,0 0 0,0-1 0,-2-47-66,1 12 105,5-53-1,-3 78 10,1 1 0,0-1-1,0 1 1,1 0 0,0 0-1,1 0 1,0 0 0,1 1-1,10-17 1,-11 23-66,0 0 1,0 0-1,0 0 1,0 1-1,0-1 1,1 1-1,-1 0 1,1 0-1,-1 0 1,1 1-1,0 0 1,5-1-1,33-13-1179,8-21-2342,-30 20-779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896"/>
    </inkml:context>
    <inkml:brush xml:id="br0">
      <inkml:brushProperty name="width" value="0.05" units="cm"/>
      <inkml:brushProperty name="height" value="0.05" units="cm"/>
      <inkml:brushProperty name="color" value="#0000FF"/>
    </inkml:brush>
  </inkml:definitions>
  <inkml:trace contextRef="#ctx0" brushRef="#br0">16 1 1480,'0'0'2710,"0"0"-815,0 0-502,0 0-353,0 0-496,0 0-225,-2 0-177,-9 0-74,9 0-52,2 0-12,0 0 18,0 0-42,0 0 57,0 0 11,0 0 0,0 0 116,0 0 48,0 0 128,0 0 16,0 47 442,0 18-2145,0-60-960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9:01.241"/>
    </inkml:context>
    <inkml:brush xml:id="br0">
      <inkml:brushProperty name="width" value="0.05" units="cm"/>
      <inkml:brushProperty name="height" value="0.05" units="cm"/>
      <inkml:brushProperty name="color" value="#E71224"/>
    </inkml:brush>
  </inkml:definitions>
  <inkml:trace contextRef="#ctx0" brushRef="#br0">1 25 6969,'0'0'2610,"0"0"-632,0 0-374,0 0-565,0 0-508,0 0 73,5 8-49,8 19-221,-2 0-1,0 1 1,-2 0 0,10 51-1,-16-60-271,-3-14-36,0 0 0,1-1 1,0 1-1,0 0 0,1 0 0,-1-1 0,4 8 0,-4-11-6,-1-1 47,0 0-18,0 0-19,0 0 59,1-2-135,0 0 1,0-1-1,0 1 1,0 0-1,0-1 1,-1 1-1,1 0 1,-1-1 0,0 1-1,0-1 1,0 1-1,0-1 1,0 1-1,-1-4 1,1-8-476,4-10-188,0 1 0,2 0 0,9-26 0,-12 40 605,1 0 1,0 0-1,0 0 1,1 0-1,0 1 0,1-1 1,0 1-1,0 1 1,0-1-1,9-7 0,-14 14 96,1 0-1,-1 0 0,0-1 0,0 1 0,0 0 0,1 0 1,-1 0-1,1 1 0,-1-1 0,1 0 0,-1 0 0,1 1 1,-1-1-1,1 1 0,-1 0 0,1-1 0,0 1 0,-1 0 1,1 0-1,0 0 0,-1 0 0,1 0 0,-1 0 0,1 0 1,0 1-1,-1-1 0,1 1 0,-1-1 0,1 1 0,-1-1 1,1 1-1,1 1 0,0 1 48,-1 0-1,0 1 1,1-1 0,-1 0 0,-1 1-1,1 0 1,-1-1 0,1 1 0,-1 0-1,0 0 1,1 6 0,6 38 766,-5-27-444,0 0-1,2 0 1,0 0 0,13 30-1,-15-47-399,-1 0 0,1 0 0,-1-1-1,1 1 1,0-1 0,1 1 0,-1-1 0,1 0-1,5 4 1,22 6-5066,-19-12-2380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8:53.284"/>
    </inkml:context>
    <inkml:brush xml:id="br0">
      <inkml:brushProperty name="width" value="0.05" units="cm"/>
      <inkml:brushProperty name="height" value="0.05" units="cm"/>
      <inkml:brushProperty name="color" value="#E71224"/>
    </inkml:brush>
  </inkml:definitions>
  <inkml:trace contextRef="#ctx0" brushRef="#br0">99 151 2537,'0'0'6814,"0"0"-3973,0 0-1107,0 0-111,2 7 2324,21-1-3917,1 0 1,-1-2-1,1-1 0,35 1 0,98-8-345,-151 3 281,-1 0-1,1 0 1,0-1-1,-1 1 1,1-1 0,-1-1-1,0 1 1,1-1-1,-1 0 1,0 0 0,-1 0-1,1-1 1,-1 0-1,1 0 1,-1 0-1,0 0 1,-1 0 0,1-1-1,-1 0 1,5-9-1,-7 12 13,-1-1-1,1 1 0,-1-1 1,0 1-1,0-1 1,0 1-1,0-1 0,0 1 1,-1-1-1,1 1 0,-1-1 1,1 1-1,-1 0 1,0-1-1,0 1 0,0 0 1,0-1-1,-1 1 0,1 0 1,-1 0-1,1 0 1,-1 0-1,0 1 0,1-1 1,-1 0-1,0 1 0,0-1 1,0 1-1,0-1 1,-1 1-1,1 0 0,0 0 1,-4-1-1,-9-4-118,1 1 0,-1 0 0,0 1-1,-17-3 1,2 3-83,1 2-1,-49 2 1,33 1 140,37-1 77,0 2 1,0-1-1,0 1 1,0 0-1,0 1 1,1 0-1,-1 0 1,1 1 0,0-1-1,0 2 1,0-1-1,0 1 1,-11 11-1,11-10 3,-1 1 0,1 1-1,1-1 1,0 1 0,0 0 0,0 0 0,1 1-1,0 0 1,1 0 0,0 0 0,-3 10-1,1 8 76,2 0 0,1 0 0,1 1 0,2-1 0,0 1 0,5 32 0,-3-55-34,-1 1 0,1-1 0,0 1 1,0-1-1,0 0 0,1 0 1,0 0-1,0 0 0,0-1 1,1 1-1,0-1 0,0 1 0,0-1 1,0-1-1,0 1 0,1-1 1,0 1-1,-1-1 0,1 0 0,0-1 1,1 1-1,7 1 0,3 2-19,0-1 0,0-1 0,0 0 0,1-1 0,0-1 0,25 0-1,-6-2-570,1-2 0,47-7 0,-65 5-683,0-1 0,0-1-1,26-11 1,13-10-8082</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2.091"/>
    </inkml:context>
    <inkml:brush xml:id="br0">
      <inkml:brushProperty name="width" value="0.05" units="cm"/>
      <inkml:brushProperty name="height" value="0.05" units="cm"/>
      <inkml:brushProperty name="color" value="#E71224"/>
    </inkml:brush>
  </inkml:definitions>
  <inkml:trace contextRef="#ctx0" brushRef="#br0">6 1 4065,'0'0'1546,"0"0"-301,0 0 43,0 0-195,0 0-166,0 0-227,18 1-86,2 2-463,93 3 609,-112-6-744,0 0-1,0 0 1,0 0 0,0 0-1,1 0 1,-1 0-1,0 0 1,0 1-1,0-1 1,0 0 0,0 1-1,1-1 1,-1 1-1,0-1 1,0 1-1,0-1 1,0 1 0,0 0-1,-1-1 1,1 1-1,0 0 1,0 0-1,0 0 1,-1 0 0,1 0-1,0 0 1,0 1-1,0 0-6,-1 1 1,1-1-1,-1 0 0,0 1 0,0-1 1,0 0-1,0 1 0,0-1 0,-1 0 0,1 0 1,-1 1-1,-1 3 0,-1 3-57,-1 0 1,0-1-1,-1 1 0,1-1 0,-12 13 1,-3-1-321,-35 27 0,-8 8 78,61-54 274,1-1 85,0 0 105,32 0 243,-26 0-337,0 0-1,0 1 1,0 0-1,-1 0 1,1 1-1,-1 0 1,1 0-1,-1 0 1,0 0-1,1 1 1,-1 0 0,0 0-1,-1 0 1,1 1-1,-1 0 1,1 0-1,-1 0 1,0 0-1,-1 0 1,1 1-1,4 8 1,-2-3 68,-1-1 0,0 1 0,-1 0 0,0 1 0,-1-1 0,0 1 0,0-1 0,-1 1 0,-1 0 0,1 17 0,-2-5-11,0 7 70,-5 46 0,4-66-192,-1 1 0,-1-1-1,0 0 1,-1 1 0,0-2-1,0 1 1,-1 0 0,-6 8-1,5-8-28,0-2-1,0 1 1,-1-1-1,-1 0 1,-12 11-1,17-17-32,0 1-1,0-1 0,0 0 0,0 0 0,-1-1 0,1 1 0,-1-1 0,1 1 1,-1-1-1,0 0 0,0 0 0,1-1 0,-1 1 0,0-1 0,0 0 0,1 0 1,-1 0-1,0-1 0,-6 0 0,8 0 23,1 0 0,0 0 1,0 0-1,-1 0 0,1 0 0,0 0 1,0 0-1,0 0 0,0 0 0,0 0 1,0-1-1,1 1 0,-1 0 0,0-1 1,1 1-1,-1-1 0,0 1 0,1 0 0,0-1 1,-1 1-1,1-1 0,0 1 0,0-3 1,-2-43-233,2 40 170,0-8-65,-1-16 117,2-1 1,1 0 0,1 0 0,9-37 0,-10 61-189,1 0 0,-1 0 0,2 0 0,-1 0 0,1 1 0,0-1 0,0 1 0,1 0-1,0 0 1,1 1 0,-1-1 0,1 1 0,0 0 0,1 1 0,-1-1 0,1 1 0,0 1 0,1-1 0,-1 1 0,15-5 0,5 2-4277</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15.336"/>
    </inkml:context>
    <inkml:brush xml:id="br0">
      <inkml:brushProperty name="width" value="0.05" units="cm"/>
      <inkml:brushProperty name="height" value="0.05" units="cm"/>
      <inkml:brushProperty name="color" value="#E71224"/>
    </inkml:brush>
  </inkml:definitions>
  <inkml:trace contextRef="#ctx0" brushRef="#br0">1 0 6209</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1.351"/>
    </inkml:context>
    <inkml:brush xml:id="br0">
      <inkml:brushProperty name="width" value="0.05" units="cm"/>
      <inkml:brushProperty name="height" value="0.05" units="cm"/>
      <inkml:brushProperty name="color" value="#E71224"/>
    </inkml:brush>
  </inkml:definitions>
  <inkml:trace contextRef="#ctx0" brushRef="#br0">355 0 984,'0'0'2085,"0"0"-794,0 0 18,0 0 74,0 0-79,0 0 71,2 1-1257,-3-1 71,1 0 0,0 0 0,0 0 0,0 0 0,0 0 0,0 1 0,0-1 0,0 0 0,0 0 0,0 0 0,0 0 0,0 0 0,0 0 0,0 0 0,0 1 0,0-1 0,0 0 0,0 0 0,0 0 0,0 0 0,0 0 0,0 0 0,0 0 0,0 1 0,0-1 0,0 0 0,0 0 0,0 0 0,0 0 0,0 0 0,0 0 0,0 0 0,0 1 0,0-1 0,0 0 0,0 0 0,0 0 0,0 0 0,1 0 0,-1 0 0,0 0 0,0 0 0,0 0 0,0 0 0,0 0 0,0 1 0,0-1 0,0 0 1,1 0-1,-1 0 0,0 0 0,-34 0-124,0 1 1,0 2 0,1 1-1,-1 2 1,1 1 0,-59 21 0,52-5-653,39-22 500,-1 0-1,0 0 1,0 1 0,1-1 0,-1 1-1,0-1 1,1 1 0,0 0-1,-1 0 1,1-1 0,0 1 0,0 0-1,0 0 1,0 0 0,0 0-1,1 0 1,-2 4 0,2-5-60,0-1 52,0 0 57,0 0 42,0 0-59,0 0 80,0 0-93,0 0 76,0 0-53,0 0-31,0 0-9,0 0-58,0 0-29,0 0 47,0 0-118,0 0 63,9 1 147,0 1-1,0 0 1,-1 0 0,0 1 0,1 0 0,-1 0 0,0 1-1,0 0 1,8 6 0,29 14-334,53 8-2020,-30-15-2818,-42-12-16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2.114"/>
    </inkml:context>
    <inkml:brush xml:id="br0">
      <inkml:brushProperty name="width" value="0.05" units="cm"/>
      <inkml:brushProperty name="height" value="0.05" units="cm"/>
      <inkml:brushProperty name="color" value="#E71224"/>
    </inkml:brush>
  </inkml:definitions>
  <inkml:trace contextRef="#ctx0" brushRef="#br0">0 1 3649,'0'0'2928,"0"0"-708,0 0-281,0 0-466,0 0-575,0 0-93,0 0-205,0 0-69,0 0-97,0 0 62,0 0-19,0 0-74,0 0-46,0 0-101,0 0 28,0 0-206,0 0-41,8 1-41,47 6-1140,0-1 0,96-4 1,-98-2-2029,-4 0-3069</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6.714"/>
    </inkml:context>
    <inkml:brush xml:id="br0">
      <inkml:brushProperty name="width" value="0.05" units="cm"/>
      <inkml:brushProperty name="height" value="0.05" units="cm"/>
      <inkml:brushProperty name="color" value="#E71224"/>
    </inkml:brush>
  </inkml:definitions>
  <inkml:trace contextRef="#ctx0" brushRef="#br0">0 0 4761,'0'0'5985,"0"0"-4416,0 0 583,0 0-304,0 0-671,0 0-513,0 0-232,0 0 80,0 0-344,0 0 104,0 0-256,0 0-8,0 0-8,0 0-344,0 0-720,6 0-1601,-6 5-3744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7.616"/>
    </inkml:context>
    <inkml:brush xml:id="br0">
      <inkml:brushProperty name="width" value="0.05" units="cm"/>
      <inkml:brushProperty name="height" value="0.05" units="cm"/>
      <inkml:brushProperty name="color" value="#E71224"/>
    </inkml:brush>
  </inkml:definitions>
  <inkml:trace contextRef="#ctx0" brushRef="#br0">29 94 1736,'0'0'5839,"0"0"-3308,0 0-1063,0 0-134,0 0-347,0 0-170,7 2-271,3 2-432,-1 1 0,-1 0 1,1 0-1,-1 1 0,0-1 0,0 2 0,13 13 1,-16-15-95,-1-1 0,1 1 1,-1 0-1,-1 1 0,1-1 1,-1 1-1,0 0 0,0-1 1,0 1-1,-1 0 0,0 1 1,0-1-1,0 0 1,0 12-1,-1-10-175,-1 0 1,-1 1-1,0-1 1,0 0-1,0 1 1,-1-1-1,-5 13 1,6-19 66,-1 1-1,1-1 1,-1 1-1,1-1 1,-1 0-1,0 1 1,0-1 0,0 0-1,0 0 1,0-1-1,-1 1 1,1 0-1,-1-1 1,1 1 0,-1-1-1,1 0 1,-1 0-1,0 0 1,1 0-1,-1 0 1,0-1 0,0 1-1,0-1 1,0 0-1,1 1 1,-5-2-1,5 2 91,-1-1 0,1 0-1,-1 0 1,1 0 0,0 0-1,-1 0 1,1 0-1,-1 0 1,1-1 0,0 0-1,-1 1 1,1-1 0,0 0-1,0 0 1,-1 0-1,1 0 1,0-1 0,0 1-1,0 0 1,0-1-1,1 0 1,-1 1 0,0-1-1,1 0 1,-1 0 0,1 0-1,-1 0 1,1 0-1,0 0 1,0 0 0,0 0-1,0-1 1,0 1 0,1 0-1,-1-1 1,0-4-1,-6-25 103,2 0 0,1-1 0,2 0 0,3-58-1,0 37-131,-1 52 18,0 1 1,0-1-1,0 1 0,0-1 0,1 0 0,-1 1 1,1-1-1,-1 1 0,1-1 0,-1 1 0,1-1 1,0 1-1,0 0 0,0-1 0,0 1 0,0 0 1,0 0-1,0-1 0,0 1 0,1 0 0,-1 0 1,0 0-1,1 0 0,-1 1 0,0-1 0,1 0 1,-1 1-1,1-1 0,-1 1 0,1-1 0,0 1 1,2-1-1,6 0-139,1 0 0,-1 0 0,1 1 0,11 2 0,1-1-18,215-1-5134,-190 0-159</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179"/>
    </inkml:context>
    <inkml:brush xml:id="br0">
      <inkml:brushProperty name="width" value="0.05" units="cm"/>
      <inkml:brushProperty name="height" value="0.05" units="cm"/>
      <inkml:brushProperty name="color" value="#E71224"/>
    </inkml:brush>
  </inkml:definitions>
  <inkml:trace contextRef="#ctx0" brushRef="#br0">0 60 5921,'0'0'2057,"0"0"-553,0 0 72,0 0-775,0 0-185,0 0 200,0 0-280,89 0 24,-42 0-256,11-6 176,-1-4-432,0-1 56,1 0-104,5 0-1136,-11 6-1761,-16 0-5248</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966"/>
    </inkml:context>
    <inkml:brush xml:id="br0">
      <inkml:brushProperty name="width" value="0.05" units="cm"/>
      <inkml:brushProperty name="height" value="0.05" units="cm"/>
      <inkml:brushProperty name="color" value="#E71224"/>
    </inkml:brush>
  </inkml:definitions>
  <inkml:trace contextRef="#ctx0" brushRef="#br0">0 214 5697,'0'0'2691,"0"0"-923,0 0-394,0 0-563,0 0-240,0 0-203,7-3-14,4-1-205,-1 0 1,1 1-1,0 1 1,0 0-1,1 0 1,-1 1-1,21 1 1,-30 0-142,1 1 1,-1 0-1,0 0 0,0 0 1,1 0-1,-1 0 1,0 0-1,0 1 0,0-1 1,0 1-1,0 0 0,0-1 1,-1 1-1,1 0 1,-1 0-1,1 0 0,-1 0 1,1 0-1,-1 0 1,0 1-1,0-1 0,0 0 1,1 5-1,19 66 115,-18-61-82,8 33-105,-2 0 0,-1 0 0,0 48 0,-8-91-73,0-2 86,0-4 147,0-489 592,22 493-912,244 0 226,-248-1-498,1-1 0,0 0 0,-1-2 0,1 0 0,-1-1 0,0-1 0,18-8 0,2-2-4680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4.481"/>
    </inkml:context>
    <inkml:brush xml:id="br0">
      <inkml:brushProperty name="width" value="0.05" units="cm"/>
      <inkml:brushProperty name="height" value="0.05" units="cm"/>
      <inkml:brushProperty name="color" value="#0000FF"/>
    </inkml:brush>
  </inkml:definitions>
  <inkml:trace contextRef="#ctx0" brushRef="#br0">1 231 1016,'0'0'5009,"0"0"-2736,0 0-490,0 0-380,0 0-283,0 0-150,0 0-130,0 0-181,0 0-279,0 0 34,2-16 81,5 8-478,0 1 0,1 0 0,-1 0-1,11-6 1,26-25-704,-23 15-362,1 2 0,40-31 0,-50 45 949,-10 6 149,0 0 0,0 0-1,0 0 1,0 0 0,-1 0 0,1 0-1,0 0 1,-1-1 0,1 1-1,-1-1 1,0 1 0,1-1 0,-1 1-1,0-1 1,0 0 0,0 1 0,0-1-1,0 0 1,1-3 0,0 5-23,1 0 0,-1 0 1,1 0-1,0 0 0,-1 0 0,1 0 1,-1 1-1,1-1 0,-1 1 1,1 0-1,-1 0 0,5 2 0,65 105 286,1 2-5647,-52-78-2454</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9.652"/>
    </inkml:context>
    <inkml:brush xml:id="br0">
      <inkml:brushProperty name="width" value="0.05" units="cm"/>
      <inkml:brushProperty name="height" value="0.05" units="cm"/>
      <inkml:brushProperty name="color" value="#E71224"/>
    </inkml:brush>
  </inkml:definitions>
  <inkml:trace contextRef="#ctx0" brushRef="#br0">0 65 6241,'0'0'2866,"0"0"-731,0 0-312,0 0-578,0 0-441,0 0-325,0 0-126,0 33 174,0-17-459,1 0 1,0 0-1,1 0 1,0 0-1,7 20 1,-9-37-119,0 1 1,0 0-1,0 0 1,0 0-1,1-1 1,-1 1-1,0 0 1,0 0-1,0 0 0,0-1 1,1 1-1,-1 0 1,0 0-1,0 0 1,0 0-1,0 0 1,1 0-1,-1 0 1,0-1-1,0 1 1,1 0-1,-1 0 1,0 0-1,0 0 1,0 0-1,1 0 1,-1 0-1,0 0 1,0 0-1,1 0 1,-1 0-1,0 0 1,0 0-1,0 0 1,1 0-1,-1 0 1,0 1-1,0-1 1,1 0-1,-1 0 1,0 0-1,0 0 1,0 0-1,0 0 1,1 1-1,-1-1 0,0 0 1,0 0-1,0 0 1,0 1-1,0-1 1,1 0-1,-1 0 1,0 0-1,0 1 1,0-1-1,6-22 136,-4-26-43,-3 33-62,2-1 0,0 1 1,5-24-1,-6 36-4,1-1-1,0 1 1,0 0 0,0 0-1,1 0 1,-1 0-1,1 0 1,0 0 0,-1 1-1,1-1 1,0 1-1,1-1 1,-1 1-1,0-1 1,1 1 0,-1 0-1,1 0 1,0 1-1,0-1 1,-1 0 0,7-2-1,-8 4 24,1 0 0,-1 0 0,0 0 0,0 0 0,1 0-1,-1 0 1,0 0 0,1 0 0,-1 1 0,0-1 0,0 0 0,0 1 0,1-1-1,-1 1 1,0-1 0,0 1 0,0 0 0,0 0 0,0-1 0,0 1-1,0 0 1,0 0 0,0 0 0,0 0 0,0 0 0,-1 0 0,1 0 0,0 0-1,-1 0 1,1 0 0,-1 1 0,1 0 0,18 51 522,-14-36-500,1 0-113,5 13-1382,24 50 1,-24-58-3991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5.738"/>
    </inkml:context>
    <inkml:brush xml:id="br0">
      <inkml:brushProperty name="width" value="0.05" units="cm"/>
      <inkml:brushProperty name="height" value="0.05" units="cm"/>
      <inkml:brushProperty name="color" value="#E71224"/>
    </inkml:brush>
  </inkml:definitions>
  <inkml:trace contextRef="#ctx0" brushRef="#br0">1 0 6369,'0'0'2605,"0"0"-638,0 0-367,0 0-277,0 0-392,0 0-156,0 0 5,0 0-186,0 0 31,0 0-131,0 0 16,0 0-251,13 0-67,252 0-165,-92 0-6903,-134 0-90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6.403"/>
    </inkml:context>
    <inkml:brush xml:id="br0">
      <inkml:brushProperty name="width" value="0.05" units="cm"/>
      <inkml:brushProperty name="height" value="0.05" units="cm"/>
      <inkml:brushProperty name="color" value="#E71224"/>
    </inkml:brush>
  </inkml:definitions>
  <inkml:trace contextRef="#ctx0" brushRef="#br0">1 0 2713,'0'0'2545,"0"0"-411,0 0-77,0 0-389,0 0-394,0 0-293,0 0-66,0 0-144,0 0 22,0 0-104,0 0-157,0 0-110,0 0-240,0 0-46,0 0-70,0 0-63,0 0 2,17 0 5,154 0-1820,0 0-4461,-113 0 1473</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7.112"/>
    </inkml:context>
    <inkml:brush xml:id="br0">
      <inkml:brushProperty name="width" value="0.05" units="cm"/>
      <inkml:brushProperty name="height" value="0.05" units="cm"/>
      <inkml:brushProperty name="color" value="#E71224"/>
    </inkml:brush>
  </inkml:definitions>
  <inkml:trace contextRef="#ctx0" brushRef="#br0">0 0 1408,'0'0'4899,"0"0"-2301,0 0-630,0 0-320,0 0-522,0 0-121,0 0-204,0 0-227,0 0-270,0 0-121,0 0-45,13 3-44,20 14 28,40 26-1,1 2-56,-13-12-107,-6-5-183,-1 2-1,78 60 0,-130-89 187,0 1 0,0 0 0,-1-1 0,1 1 0,-1 0 0,1 0 0,-1 0-1,0 0 1,0 0 0,0 0 0,0 0 0,0 0 0,0 0 0,-1 0 0,1 1-1,-1-1 1,1 0 0,-1 1 0,0-1 0,0 0 0,0 1 0,0-1 0,0 0-1,-1 0 1,1 1 0,-1-1 0,1 0 0,-1 0 0,0 1 0,0-1 0,0 0-1,0 0 1,0 0 0,-1 0 0,-1 3 0,-7 7-54,0 0 1,0-1-1,-1 0 1,-15 12-1,19-17-72,-118 98-4500,67-56-1656</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1.413"/>
    </inkml:context>
    <inkml:brush xml:id="br0">
      <inkml:brushProperty name="width" value="0.05" units="cm"/>
      <inkml:brushProperty name="height" value="0.05" units="cm"/>
      <inkml:brushProperty name="color" value="#E71224"/>
    </inkml:brush>
  </inkml:definitions>
  <inkml:trace contextRef="#ctx0" brushRef="#br0">0 572 10730,'0'0'2466,"0"0"-469,0 0-316,0 0-551,0 0-645,0 0-189,0-7-104,0 3-190,1 0 0,0 0 0,0 0-1,0 0 1,0 1 0,0-1-1,1 0 1,0 1 0,0-1-1,0 1 1,4-6 0,35-38-165,-15 18-25,-25 28 171,0-1 0,0 1 0,0 0 0,0 0 0,0 0 0,0 0 0,0 0 0,0 0 0,1 0 0,-1 0 0,0 1 0,1-1 0,-1 0 0,0 1 0,1-1 0,-1 1 0,1 0 0,-1-1 0,1 1 0,-1 0 0,1 0 0,-1 0 0,1 0 0,-1 0 0,1 0 0,-1 0 0,1 1 0,-1-1 0,1 0 0,-1 1 0,1-1 0,-1 1 0,0 0 0,1-1 0,-1 1 0,0 0 0,1 0 0,-1 0 0,0 0 0,2 2 0,3 3 17,0 1 1,0-1-1,0 1 1,-1 1 0,7 10-1,94 196 82,-52-97-412,-54-116 270,0 0-1,0 0 1,1 0-1,-1 0 1,0 0-1,1 0 1,-1 0 0,1 0-1,-1 0 1,1 0-1,0 0 1,-1 0-1,1 0 1,0 0-1,0 0 1,-1 0-1,1-1 1,0 1 0,0 0-1,0-1 1,1 1-1,0-32-410,-2 28 536,3-226-1,-7-253 197,-5 389-143,8 98 294,1 0-438,15 2-16,29 8 84,1-2 0,0-3 0,1-1 0,67 3 0,0 2-1653,-3 8-3527,-76-11-2582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2.130"/>
    </inkml:context>
    <inkml:brush xml:id="br0">
      <inkml:brushProperty name="width" value="0.05" units="cm"/>
      <inkml:brushProperty name="height" value="0.05" units="cm"/>
      <inkml:brushProperty name="color" value="#E71224"/>
    </inkml:brush>
  </inkml:definitions>
  <inkml:trace contextRef="#ctx0" brushRef="#br0">1 0 5881,'0'0'2069,"0"0"-256,0 0-135,0 0-560,0 0-305,0 0-210,0 0 48,0 0-135,0 0-97,0 0-141,0 0-23,0 0-27,2 17 146,44 127 238,-41-124-643,5 28-2025,4-49 1155,2-64 616,-14 51 172,0 1-1,2-1 1,0 0 0,0 1 0,1 0 0,1 0 0,9-16-1,-15 28 78,1 0 0,-1 0-1,1 0 1,-1 0 0,1 1-1,-1-1 1,1 0 0,-1 0-1,1 1 1,0-1 0,-1 0-1,1 1 1,0-1 0,0 1-1,0-1 1,-1 1-1,1-1 1,0 1 0,0 0-1,0-1 1,0 1 0,0 0-1,0 0 1,0 0 0,0 0-1,0-1 1,0 1 0,0 1-1,-1-1 1,1 0-1,0 0 1,0 0 0,0 0-1,0 1 1,1-1 0,-1 1 31,0 0-1,1 1 1,-1-1 0,0 0 0,0 0 0,0 1 0,0-1-1,0 0 1,-1 1 0,1-1 0,0 1 0,-1-1 0,1 1-1,-1-1 1,1 1 0,-1 0 0,0 2 0,31 177-598,-26-144-2088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050"/>
    </inkml:context>
    <inkml:brush xml:id="br0">
      <inkml:brushProperty name="width" value="0.05" units="cm"/>
      <inkml:brushProperty name="height" value="0.05" units="cm"/>
      <inkml:brushProperty name="color" value="#E71224"/>
    </inkml:brush>
  </inkml:definitions>
  <inkml:trace contextRef="#ctx0" brushRef="#br0">251 1 3649,'0'0'3702,"0"0"-1710,0 0-345,0 0-168,0 0-345,0 0-33,0 0-131,0 0-27,0 0-155,0 0-61,0 0-138,0 0-207,0 0-122,0 0-79,0 0 65,0 0-146,0 0 57,0 0-77,-2 1 67,-14 6-183,2 0 0,-1 2 0,1 0 0,0 0-1,1 1 1,-17 16 0,-40 29-565,65-52 574,-3 1-123,1 0-1,1 1 1,-1 0 0,1 0 0,-1 0-1,-9 12 1,16-16 20,0-1 71,0 0-29,0 0 25,0 0-84,0 0 75,0 0-62,0 0 42,0 0-6,0 0 33,0 0 57,0 0 5,3 1-6,0 0-1,0 0 0,1 0 0,-1 1 1,0-1-1,0 1 0,0 0 0,-1 0 1,4 2-1,8 5-58,86 35-935,-4-3-4358,-73-29 949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638"/>
    </inkml:context>
    <inkml:brush xml:id="br0">
      <inkml:brushProperty name="width" value="0.05" units="cm"/>
      <inkml:brushProperty name="height" value="0.05" units="cm"/>
      <inkml:brushProperty name="color" value="#E71224"/>
    </inkml:brush>
  </inkml:definitions>
  <inkml:trace contextRef="#ctx0" brushRef="#br0">1 0 4425,'0'0'2135,"0"0"-509,0 0 55,0 0-344,0 0-413,0 0-225,0 0-7,0 0-99,0 0-55,32 0 839,83 0-1390,-38 0-3381,-35 0-688</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250"/>
    </inkml:context>
    <inkml:brush xml:id="br0">
      <inkml:brushProperty name="width" value="0.05" units="cm"/>
      <inkml:brushProperty name="height" value="0.05" units="cm"/>
      <inkml:brushProperty name="color" value="#E71224"/>
    </inkml:brush>
  </inkml:definitions>
  <inkml:trace contextRef="#ctx0" brushRef="#br0">32 12 1192,'0'0'1067,"0"0"-172,0 0 229,-2-11 6116,-17 11-9477,9 0-595</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588"/>
    </inkml:context>
    <inkml:brush xml:id="br0">
      <inkml:brushProperty name="width" value="0.05" units="cm"/>
      <inkml:brushProperty name="height" value="0.05" units="cm"/>
      <inkml:brushProperty name="color" value="#E71224"/>
    </inkml:brush>
  </inkml:definitions>
  <inkml:trace contextRef="#ctx0" brushRef="#br0">0 1 5249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433"/>
    </inkml:context>
    <inkml:brush xml:id="br0">
      <inkml:brushProperty name="width" value="0.05" units="cm"/>
      <inkml:brushProperty name="height" value="0.05" units="cm"/>
      <inkml:brushProperty name="color" value="#0000FF"/>
    </inkml:brush>
  </inkml:definitions>
  <inkml:trace contextRef="#ctx0" brushRef="#br0">1 16 4305,'0'0'3305,"0"0"-1057,0 0-496,0 0-335,0 0-737,0 0 160,0 0-440,10 0 160,16 0-224,0 0-112,6 0-152,4 0-72,6 0 16,-5 0-16,4 0-368,-4-5-1064,-6 0-504,-10-1-2913</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166"/>
    </inkml:context>
    <inkml:brush xml:id="br0">
      <inkml:brushProperty name="width" value="0.05" units="cm"/>
      <inkml:brushProperty name="height" value="0.05" units="cm"/>
      <inkml:brushProperty name="color" value="#E71224"/>
    </inkml:brush>
  </inkml:definitions>
  <inkml:trace contextRef="#ctx0" brushRef="#br0">63 65 5249,'-52'-54'2089,"42"43"-200,10 11-72,0 0-562,0 0-617,0 0-281,0 0 3,0 0-178,0 0-35,0 0-72,0 0-25,40 0 322,-30 1-322,0 0-1,0 0 0,-1 1 1,1 0-1,-1 0 0,0 1 1,0 0-1,0 1 1,0 0-1,0 0 0,-1 1 1,1 0-1,-1 1 0,-1 0 1,1 0-1,11 13 0,-18-18-20,0 0-1,0 0 1,0 0-1,0 0 1,0 0-1,-1 1 1,1-1-1,0 0 1,-1 0-1,1 0 1,-1 1-1,1-1 1,-1 0-1,0 1 1,1-1-1,-1 0 0,0 1 1,0-1-1,0 0 1,0 1-1,0-1 1,0 0-1,0 1 1,-1-1-1,1 0 1,0 0-1,-1 1 1,1-1-1,-1 0 1,0 0-1,0 2 1,-1 0-6,0-1 1,1 0-1,-1 0 0,0 0 1,0-1-1,0 1 1,-1 0-1,1-1 1,0 1-1,0-1 0,-1 0 1,1 0-1,-1 0 1,-3 1-1,-9 1 372,-9 4-1602,23-7 1182,1 1 0,0 0 0,0-1 0,0 1 0,-1 0-1,1 0 1,0-1 0,0 1 0,0 0 0,0-1 0,0 1-1,0 0 1,0 0 0,0-1 0,1 1 0,-1 0 0,0-1-1,0 1 1,0 0 0,1-1 0,-1 1 0,0 0 0,1-1-1,-1 1 1,1-1 0,-1 1 0,1 0 0,-1-1 0,1 1-1,-1-1 1,1 0 0,-1 1 0,1-1 0,0 1 0,0-1 0,8 9-21,0 0-1,-2 0 1,1 1 0,-1 0 0,0 0 0,-1 1 0,0-1 0,-1 1 0,0 1 0,-1-1 0,0 1 0,-1 0 0,0 0 0,-1 0 0,1 15 0,-3-21 21,1 8-24,0-1 0,-1 1 0,-1-1 0,-1 1 0,1-1 0,-2 1 0,0-1 0,-1 0 0,0 0 0,-11 22 0,14-32 29,0-1 0,-1 0-1,1 1 1,-1-1 0,1 0-1,-1 0 1,0 0 0,0 0-1,0-1 1,0 1 0,0 0 0,0-1-1,-1 1 1,1-1 0,0 0-1,-5 2 1,5-3 15,1 0-1,-1 0 1,1 0-1,-1 0 1,1 0 0,-1-1-1,1 1 1,0-1 0,-1 1-1,1-1 1,-1 1-1,1-1 1,0 0 0,0 1-1,-1-1 1,1 0-1,0 0 1,0 0 0,0 0-1,0 0 1,0 0 0,0 0-1,0 0 1,0-1-1,1 1 1,-1 0 0,0 0-1,1-1 1,-1 1 0,1-1-1,-1-1 1,-2-7-46,0 0 1,1 0-1,0-1 1,1 1 0,0 0-1,1-1 1,0-12-1,0 6-151,1 16 194,-1 0 0,1 0 0,-1 1-1,1-1 1,0 0 0,-1 0 0,1 0 0,0 0-1,-1 1 1,1-1 0,0 0 0,0 1 0,0-1-1,0 1 1,-1-1 0,1 1 0,0-1-1,0 1 1,0 0 0,0-1 0,0 1 0,0 0-1,0 0 1,0 0 0,2-1 0,34-4-103,-29 5 17,65-6-4287,-52 5-732</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588"/>
    </inkml:context>
    <inkml:brush xml:id="br0">
      <inkml:brushProperty name="width" value="0.05" units="cm"/>
      <inkml:brushProperty name="height" value="0.05" units="cm"/>
      <inkml:brushProperty name="color" value="#E71224"/>
    </inkml:brush>
  </inkml:definitions>
  <inkml:trace contextRef="#ctx0" brushRef="#br0">0 1 7178,'0'0'3904,"0"0"-2111,0 0 63,0 0-544,0 0-976,0 0-143,0 0-193,0 0-281,5 0-1031,6 11-2857</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1.468"/>
    </inkml:context>
    <inkml:brush xml:id="br0">
      <inkml:brushProperty name="width" value="0.05" units="cm"/>
      <inkml:brushProperty name="height" value="0.05" units="cm"/>
      <inkml:brushProperty name="color" value="#E71224"/>
    </inkml:brush>
  </inkml:definitions>
  <inkml:trace contextRef="#ctx0" brushRef="#br0">101 12 5361,'0'0'1647,"0"0"-341,0 0-118,0 0-397,0 0-255,0 0-12,0 5-137,1 6-260,0-1 1,1 1 0,0 0-1,1-1 1,5 13-1,-4-11-59,0 0-1,-1 0 0,0 0 1,-1 0-1,1 18 0,-3-11 107,1-9-114,-1 0 0,0-1 0,-1 1 0,0 0 0,0 0-1,-5 13 1,5-21-63,0 0-1,0 1 0,0-1 0,-1 0 1,1 1-1,-1-1 0,0 0 0,0 0 1,1 0-1,-1 0 0,-1-1 0,1 1 1,0-1-1,0 1 0,0-1 0,-1 1 1,1-1-1,-1 0 0,1 0 0,-1-1 1,1 1-1,-1 0 0,0-1 0,1 1 1,-1-1-1,0 0 0,1 0 0,-5-1 1,5 2-16,-1-1 1,1 0 0,-1-1 0,1 1-1,-1 0 1,1-1 0,-1 1 0,1-1-1,0 0 1,-1 0 0,1 0 0,0 0-1,0 0 1,-1 0 0,1 0 0,0-1-1,0 1 1,-1-3 0,1 1-3,0 0 1,0 0-1,0 0 0,1 0 1,-1-1-1,1 1 1,0 0-1,0-1 0,0 1 1,0-1-1,1 0 0,-1-4 1,-1-116-441,3 67-118,-1 56 550,1-1 0,-1 0 0,0 1 0,1-1 0,-1 1 1,1-1-1,-1 0 0,1 1 0,0-1 0,-1 1 1,1 0-1,0-1 0,0 1 0,0 0 0,0-1 1,1 1-1,-1 0 0,0 0 0,0 0 0,1 0 0,-1 0 1,2-1-1,40-16-144,-18 9 208,-15 5-367,1 0-1,-1 2 1,1-1-1,0 1 1,0 1-1,0 0 1,0 0-1,21 2 1,-10 0-2637,-10-1-1976</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2.237"/>
    </inkml:context>
    <inkml:brush xml:id="br0">
      <inkml:brushProperty name="width" value="0.05" units="cm"/>
      <inkml:brushProperty name="height" value="0.05" units="cm"/>
      <inkml:brushProperty name="color" value="#E71224"/>
    </inkml:brush>
  </inkml:definitions>
  <inkml:trace contextRef="#ctx0" brushRef="#br0">0 28 6649,'0'0'2674,"0"0"-459,0 0-565,0 0-347,0 0-492,0 0-216,0-1-233,0-3-164,0 3-218,10 1-100,26 0 104,440-15 85,-189 8-2624,-201 8-696,-36-1-1288</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3.614"/>
    </inkml:context>
    <inkml:brush xml:id="br0">
      <inkml:brushProperty name="width" value="0.05" units="cm"/>
      <inkml:brushProperty name="height" value="0.05" units="cm"/>
      <inkml:brushProperty name="color" value="#E71224"/>
    </inkml:brush>
  </inkml:definitions>
  <inkml:trace contextRef="#ctx0" brushRef="#br0">5 89 1528,'0'0'6411,"0"0"-3420,0 0-1322,0 0-208,0 0-526,0 0-325,-1 0-302,-3 0-76,217 16-90,-180-14-521,-25-1 107,0 0 0,0-1 0,0 0 0,0 0 0,0-1 0,15-3 0,-21 3 243,-1 0-1,0-1 0,0 0 1,1 1-1,-1-1 0,0 0 1,0 1-1,-1-1 0,1 0 1,0 0-1,-1 0 1,1 0-1,-1 1 0,1-1 1,-1 0-1,0 0 0,0 0 1,0 0-1,0-3 0,-3-40 65,2 43-49,0 1 0,0 0 0,0 0 0,-1 0 0,1 0 0,0 0 1,0 0-1,-1 0 0,1 0 0,0 0 0,-1 1 0,1-1 0,-1 0 1,1 1-1,-1-1 0,1 1 0,-1 0 0,1-1 0,-1 1 0,1 0 1,-3 0-1,-41-1-144,38 1 182,-44-2 73,27 1-50,-1 0 0,-41 6 1,63-5-51,0 1 1,0 0 0,0 0 0,0 0 0,0 1 0,0-1 0,0 1 0,0-1 0,1 1-1,-1 0 1,1 0 0,0 0 0,-1 1 0,1-1 0,0 0 0,0 1 0,0 0 0,1-1-1,-1 1 1,0 0 0,1 0 0,0 0 0,-2 4 0,0 3 3,1 1 1,0-1 0,0 0-1,1 1 1,0 17-1,1 6-29,-1-20 36,0 1 1,2-1-1,0 0 0,0 1 1,1-1-1,5 15 0,-5-24-37,0-1 0,0 1-1,1 0 1,-1-1 0,1 0-1,0 0 1,1 1 0,-1-2-1,1 1 1,-1 0 0,1-1 0,0 0-1,1 0 1,-1 0 0,0 0-1,1 0 1,0-1 0,0 0-1,-1 0 1,1-1 0,6 2-1,7 2-1416,1-1 0,34 3 0,-15-6-4268</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4.588"/>
    </inkml:context>
    <inkml:brush xml:id="br0">
      <inkml:brushProperty name="width" value="0.05" units="cm"/>
      <inkml:brushProperty name="height" value="0.05" units="cm"/>
      <inkml:brushProperty name="color" value="#E71224"/>
    </inkml:brush>
  </inkml:definitions>
  <inkml:trace contextRef="#ctx0" brushRef="#br0">158 0 4457,'0'0'1635,"0"0"-373,0 0 230,0 0-90,0 0-284,0 0-325,0 4 3716,0 21-4023,-1-12-409,-2 1-1,1-1 1,-2 0-1,0 0 0,-1 0 1,-11 24-1,-1 1-45,-7 34-84,2 1 1,4 0-1,3 2 1,3 0-1,3 0 1,4 1-1,8 136 1,-1-187-186,1 0 0,1 0 0,1-1 0,1 1 1,2-1-1,14 32 0,8 5-1307,39 60 1,-54-96 935,38 62-2382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5.367"/>
    </inkml:context>
    <inkml:brush xml:id="br0">
      <inkml:brushProperty name="width" value="0.05" units="cm"/>
      <inkml:brushProperty name="height" value="0.05" units="cm"/>
      <inkml:brushProperty name="color" value="#E71224"/>
    </inkml:brush>
  </inkml:definitions>
  <inkml:trace contextRef="#ctx0" brushRef="#br0">1 1 1616,'0'0'1781,"0"0"-433,0 0-56,0 0-221,0 0-13,0 0-45,3 9 32,16 32 322,29 47 1,-21-40-597,22 51-1,-29-44-565,-2 1 0,-2 1 0,-3 0 0,7 64 0,-3 238-172,-16-334-210,-2 0-1,-1 0 1,-1-1 0,-1 1-1,-1 0 1,-1-1-1,-1 0 1,-1-1 0,-13 27-1,-6 1-1886,-46 68-1,26-57-2949</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234"/>
    </inkml:context>
    <inkml:brush xml:id="br0">
      <inkml:brushProperty name="width" value="0.05" units="cm"/>
      <inkml:brushProperty name="height" value="0.05" units="cm"/>
      <inkml:brushProperty name="color" value="#E71224"/>
    </inkml:brush>
  </inkml:definitions>
  <inkml:trace contextRef="#ctx0" brushRef="#br0">1 1 6433,'0'0'1993,"0"0"-249,0 0-47,0 0-1209,0 0-192,0 0-32,0 0 392,26 0-96,0 0-232,11 0 136,-6 0-368,11 5 56,-6 6-152,1 0-320,5-1-1088,-11 1-1401,-5 0-4544</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598"/>
    </inkml:context>
    <inkml:brush xml:id="br0">
      <inkml:brushProperty name="width" value="0.05" units="cm"/>
      <inkml:brushProperty name="height" value="0.05" units="cm"/>
      <inkml:brushProperty name="color" value="#E71224"/>
    </inkml:brush>
  </inkml:definitions>
  <inkml:trace contextRef="#ctx0" brushRef="#br0">1 1 4561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941"/>
    </inkml:context>
    <inkml:brush xml:id="br0">
      <inkml:brushProperty name="width" value="0.05" units="cm"/>
      <inkml:brushProperty name="height" value="0.05" units="cm"/>
      <inkml:brushProperty name="color" value="#E71224"/>
    </inkml:brush>
  </inkml:definitions>
  <inkml:trace contextRef="#ctx0" brushRef="#br0">27 1 4561,'-22'116'1836,"18"-93"-373,4-23-185,0 0-339,0 0-236,42 0 2297,60 5-1759,-2 1-5420,-73-6-1022</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781"/>
    </inkml:context>
    <inkml:brush xml:id="br0">
      <inkml:brushProperty name="width" value="0.05" units="cm"/>
      <inkml:brushProperty name="height" value="0.05" units="cm"/>
      <inkml:brushProperty name="color" value="#0000FF"/>
    </inkml:brush>
  </inkml:definitions>
  <inkml:trace contextRef="#ctx0" brushRef="#br0">1 0 3689</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7.453"/>
    </inkml:context>
    <inkml:brush xml:id="br0">
      <inkml:brushProperty name="width" value="0.05" units="cm"/>
      <inkml:brushProperty name="height" value="0.05" units="cm"/>
      <inkml:brushProperty name="color" value="#E71224"/>
    </inkml:brush>
  </inkml:definitions>
  <inkml:trace contextRef="#ctx0" brushRef="#br0">0 1 4001,'0'0'1959,"0"0"-316,0 0-9,0 0-338,0 0-288,0 0-250,0 0-65,6 6-73,12 9-133,1-1 1,0 0-1,37 18 0,30 21-11,-72-43-481,0 1 0,-1 0 0,0 1 0,-1 0 0,0 1 0,-1 0 1,-1 1-1,17 28 0,-26-40-60,0 0 0,-1 0-1,1 0 1,-1 0 0,1 0 0,-1 0 0,0 0 0,1 0 0,-1 0 0,0 0 0,0 0-1,-1 0 1,1 0 0,0 0 0,-1 0 0,1 0 0,-1 0 0,0 0 0,1 0 0,-1 0-1,0-1 1,0 1 0,0 0 0,-1 0 0,1-1 0,-2 3 0,-4 3 123,0 0 1,-1-1-1,1 0 0,-12 7 1,6-4-236,-132 108-2170,98-79-486</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8.673"/>
    </inkml:context>
    <inkml:brush xml:id="br0">
      <inkml:brushProperty name="width" value="0.05" units="cm"/>
      <inkml:brushProperty name="height" value="0.05" units="cm"/>
      <inkml:brushProperty name="color" value="#E71224"/>
    </inkml:brush>
  </inkml:definitions>
  <inkml:trace contextRef="#ctx0" brushRef="#br0">298 1 4721,'0'0'2176,"0"0"-55,0 0-62,0 0-328,0 0-203,0 0-197,0 0-404,0 0-119,0 0-95,0 0-120,0 0-66,0 0-138,0 0 19,-13 0 299,-4 2-716,0 1 0,0 1 0,1 1 0,-1 0-1,1 1 1,0 1 0,1 0 0,-29 19 0,-38 15-534,75-38 459,6-3 59,0 0 0,0 0 0,0 1 0,0-1 0,0 0 0,1 1 0,-1-1 0,0 0 0,0 1 0,0-1-1,0 1 1,0 0 0,1-1 0,-1 1 0,0 0 0,0-1 0,1 1 0,-1 0 0,0 0 0,1-1 0,-1 1 0,1 0 0,-1 0-1,1 0 1,0 0 0,-1 0 0,1 1 0,0-1-42,0-1-7,0 0 6,0 0 32,0 0-20,0 0 21,0 0 14,0 0-13,0 0 42,0 0-80,0 0 84,0 0-74,0 0 16,0 0 25,8 1 14,-1 1 0,1 0 1,0 0-1,-1 1 0,0 0 0,11 6 1,19 6-114,107 22-4031,-96-26-453</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2:31.928"/>
    </inkml:context>
    <inkml:brush xml:id="br0">
      <inkml:brushProperty name="width" value="0.05" units="cm"/>
      <inkml:brushProperty name="height" value="0.05" units="cm"/>
      <inkml:brushProperty name="color" value="#E71224"/>
    </inkml:brush>
  </inkml:definitions>
  <inkml:trace contextRef="#ctx0" brushRef="#br0">1 0 1224,'0'0'8914,"0"0"-6713,0 0-225,0 0 233,0 0-793,0 0-808,0 0-264,0 0-336,0 0 32,0 0-40,0 6-152,0-1-1032,10 6-809,-5-1-1127,1-10-4874</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3:29.014"/>
    </inkml:context>
    <inkml:brush xml:id="br0">
      <inkml:brushProperty name="width" value="0.05" units="cm"/>
      <inkml:brushProperty name="height" value="0.05" units="cm"/>
      <inkml:brushProperty name="color" value="#E71224"/>
    </inkml:brush>
  </inkml:definitions>
  <inkml:trace contextRef="#ctx0" brushRef="#br0">0 1 1096,'0'0'1216,"0"0"-15,0 0-121,0 0-1080,0 0-976,0 0-1345</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5:21.339"/>
    </inkml:context>
    <inkml:brush xml:id="br0">
      <inkml:brushProperty name="width" value="0.05" units="cm"/>
      <inkml:brushProperty name="height" value="0.05" units="cm"/>
      <inkml:brushProperty name="color" value="#E71224"/>
    </inkml:brush>
  </inkml:definitions>
  <inkml:trace contextRef="#ctx0" brushRef="#br0">1 0 3585,'0'0'0,"0"0"-496,0 0-265</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008"/>
    </inkml:context>
    <inkml:brush xml:id="br0">
      <inkml:brushProperty name="width" value="0.05" units="cm"/>
      <inkml:brushProperty name="height" value="0.05" units="cm"/>
      <inkml:brushProperty name="color" value="#0000FF"/>
    </inkml:brush>
  </inkml:definitions>
  <inkml:trace contextRef="#ctx0" brushRef="#br0">1 1 6809,'0'0'2681,"0"0"-625,0 0-287,0 0-761,0 0-568,0 0-320,0 0 8,5 0-72,-5 0-112,0 0 40,0 0 8,0 0-112,0 27-616,0-1-552,0 1-2585</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1.392"/>
    </inkml:context>
    <inkml:brush xml:id="br0">
      <inkml:brushProperty name="width" value="0.05" units="cm"/>
      <inkml:brushProperty name="height" value="0.05" units="cm"/>
      <inkml:brushProperty name="color" value="#0000FF"/>
    </inkml:brush>
  </inkml:definitions>
  <inkml:trace contextRef="#ctx0" brushRef="#br0">2319 0 4201,'0'0'2447,"0"0"-681,0 0-95,0 0-198,0 0-467,0 0-119,-11 2 5488,-40 8-6507,36-5 91,-1 1 1,1 1 0,0 0 0,0 1 0,1 0-1,0 1 1,0 1 0,1 1 0,-18 17 0,-16 12-35,35-29 62,0 1-1,1 1 0,1-1 1,0 2-1,-9 15 0,-6 7-5,-53 87 7,21-21-7,48-88 16,0 0-1,2 1 0,0 0 1,-6 19-1,6-16 2,0-1-1,-19 33 1,17-34-50,1 1 0,-12 30 0,-11 23-129,0-10-361,18-33 392,-1-2 0,-1 0-1,-22 29 1,-15 12-493,17-21-293,-1-1 0,-70 64-1,29-38-88,-51 40 326,91-85 684,-71 37-1,35-22 83,55-28-26,0-1 0,-1-1 0,0-1 1,0 0-1,-1-2 0,-1 0 0,1-1 1,-36 5-1,17-4 80,0 1 1,1 2 0,0 2 0,1 2-1,-64 32 1,59-26 36,-1-1-1,-1-2 1,-76 18-1,109-33-251,-58 9-270,23-8-2817,25-3-1878</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6.171"/>
    </inkml:context>
    <inkml:brush xml:id="br0">
      <inkml:brushProperty name="width" value="0.05" units="cm"/>
      <inkml:brushProperty name="height" value="0.05" units="cm"/>
      <inkml:brushProperty name="color" value="#0000FF"/>
    </inkml:brush>
  </inkml:definitions>
  <inkml:trace contextRef="#ctx0" brushRef="#br0">1 6 10722,'0'0'4005,"0"0"-2051,0 0-540,0 0-357,0 0-395,0 0-366,22-5 130,178 18-275,1 1-18,117 5-279,-177-7 103,268 4-69,-134-8 24,-8 0 8,8-8 62,14 2 0,-188 10 22,-57-6-2,55 2 0,179-3-77,-129 6-72,0-1-54,985-10-204,-550 16 369,194 1 2,-402-11-108,2 0-1603,-206 18-2469,-106-13-204</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7.127"/>
    </inkml:context>
    <inkml:brush xml:id="br0">
      <inkml:brushProperty name="width" value="0.05" units="cm"/>
      <inkml:brushProperty name="height" value="0.05" units="cm"/>
      <inkml:brushProperty name="color" value="#0000FF"/>
    </inkml:brush>
  </inkml:definitions>
  <inkml:trace contextRef="#ctx0" brushRef="#br0">0 1 3689,'0'0'2091,"0"0"-523,0 0-246,0 0-237,0 0-318,0 0-97,8 2 6237,32 13-6821,-3 10 3,59 28 0,10 6-56,-93-51-32,1 1-29,-1 0 1,25 20 0,-38-28 29,0-1 0,1 1 1,-1-1-1,0 1 1,1-1-1,-1 0 0,0 1 1,0-1-1,0 1 0,1-1 1,-1 1-1,0 0 1,0-1-1,0 1 0,0-1 1,0 1-1,0-1 1,0 1-1,0-1 0,0 1 1,0-1-1,0 1 1,0-1-1,-1 1 0,1-1 1,0 1-1,0-1 0,-1 1 1,1-1-1,0 1 1,0-1-1,-1 1 0,1-1 1,0 0-1,-1 1 1,1-1-1,-1 1 0,1-1 1,-1 0-1,1 0 1,0 1-1,-1-1 0,1 0 1,-1 0-1,0 1 0,-23 10-46,22-11 32,-203 76-5092,181-68 3565,-49 15-6017</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327"/>
    </inkml:context>
    <inkml:brush xml:id="br0">
      <inkml:brushProperty name="width" value="0.05" units="cm"/>
      <inkml:brushProperty name="height" value="0.05" units="cm"/>
      <inkml:brushProperty name="color" value="#0000FF"/>
    </inkml:brush>
  </inkml:definitions>
  <inkml:trace contextRef="#ctx0" brushRef="#br0">0 1 7538,'0'0'1992,"0"0"-1504,0 0 160,0 0-464,0 0-24,0 0-160,0 0 0,0 85-720,0-58-1328,0 0-4570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6.110"/>
    </inkml:context>
    <inkml:brush xml:id="br0">
      <inkml:brushProperty name="width" value="0.05" units="cm"/>
      <inkml:brushProperty name="height" value="0.05" units="cm"/>
      <inkml:brushProperty name="color" value="#0000FF"/>
    </inkml:brush>
  </inkml:definitions>
  <inkml:trace contextRef="#ctx0" brushRef="#br0">1 0 3689,'26'139'1752,"-26"-139"-216,0 0-55,5 0-425,5 0-120,6 6-136,0-6-103,5 0-377,0 0 48,5 0-288,5 0 112,0 0-192,11 0-416,-5 0-1377,-11 0-3896</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654"/>
    </inkml:context>
    <inkml:brush xml:id="br0">
      <inkml:brushProperty name="width" value="0.05" units="cm"/>
      <inkml:brushProperty name="height" value="0.05" units="cm"/>
      <inkml:brushProperty name="color" value="#0000FF"/>
    </inkml:brush>
  </inkml:definitions>
  <inkml:trace contextRef="#ctx0" brushRef="#br0">0 0 6849,'0'0'2257,"0"0"-1497,0 0 40,0 0-512,0 0-88,0 0-200,0 0-168,0 91-1744,0-64-3409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007"/>
    </inkml:context>
    <inkml:brush xml:id="br0">
      <inkml:brushProperty name="width" value="0.05" units="cm"/>
      <inkml:brushProperty name="height" value="0.05" units="cm"/>
      <inkml:brushProperty name="color" value="#0000FF"/>
    </inkml:brush>
  </inkml:definitions>
  <inkml:trace contextRef="#ctx0" brushRef="#br0">0 0 6689,'0'0'3033,"0"0"-2121,0 0-272,0 0-79,0 0-425,0 0-56,0 0-80,0 91-825,0-69-1799</inkml:trace>
  <inkml:trace contextRef="#ctx0" brushRef="#br0" timeOffset="1">5 498 8250,'0'0'2488,"0"0"-927,0 0-561,0 0-600,0 0-296,0 0-104,0 0-48,0 74-888,0-52-1177,0-1-4384</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342"/>
    </inkml:context>
    <inkml:brush xml:id="br0">
      <inkml:brushProperty name="width" value="0.05" units="cm"/>
      <inkml:brushProperty name="height" value="0.05" units="cm"/>
      <inkml:brushProperty name="color" value="#0000FF"/>
    </inkml:brush>
  </inkml:definitions>
  <inkml:trace contextRef="#ctx0" brushRef="#br0">0 1 7466,'0'0'3072,"0"0"-1063,0 0-609,0 0-720,0 0-520,0 0-8,0 0-152,0 59-400,0-38-1048,0-5-1641</inkml:trace>
  <inkml:trace contextRef="#ctx0" brushRef="#br0" timeOffset="1">0 1 7482,'11'353'4417,"-11"-348"-3273,0-5 336,0 5-688,0 1-576,0 4-120,0-4-80,0-1-32,0 6-336,0 5-408,0 0-1000,0-6-2969</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676"/>
    </inkml:context>
    <inkml:brush xml:id="br0">
      <inkml:brushProperty name="width" value="0.05" units="cm"/>
      <inkml:brushProperty name="height" value="0.05" units="cm"/>
      <inkml:brushProperty name="color" value="#0000FF"/>
    </inkml:brush>
  </inkml:definitions>
  <inkml:trace contextRef="#ctx0" brushRef="#br0">1 0 1320,'0'0'8322,"0"0"-6153,0 0-1161,0 0-424,0 0-440,0 0-144,0 0-40,0 0-1056,0 0-2777</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2.009"/>
    </inkml:context>
    <inkml:brush xml:id="br0">
      <inkml:brushProperty name="width" value="0.05" units="cm"/>
      <inkml:brushProperty name="height" value="0.05" units="cm"/>
      <inkml:brushProperty name="color" value="#0000FF"/>
    </inkml:brush>
  </inkml:definitions>
  <inkml:trace contextRef="#ctx0" brushRef="#br0">11 155 4841</inkml:trace>
  <inkml:trace contextRef="#ctx0" brushRef="#br0" timeOffset="1">11 155 4841,'0'-129'2599,"0"103"-344,0 26-238,0 0-474,0 0-612,0 0-286,0 17 373,2 43 553,-1-33-1347,0 0-1,-2 0 1,-1 0 0,-5 29 0,2-40-3437,5-11-1375</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4.554"/>
    </inkml:context>
    <inkml:brush xml:id="br0">
      <inkml:brushProperty name="width" value="0.05" units="cm"/>
      <inkml:brushProperty name="height" value="0.05" units="cm"/>
      <inkml:brushProperty name="color" value="#0000FF"/>
    </inkml:brush>
  </inkml:definitions>
  <inkml:trace contextRef="#ctx0" brushRef="#br0">0 1 336,'0'0'1946,"0"0"-421,0 0-12,0 0-53,0 0-402,0 0-162,0 0-184,0 0-87,0 0-102,0 0-3,0 0-26,0 0-13,0 0-19,0 0-164,0 0-56,0 0-141,0 0 2,0 0-46,0 0-54,43 0-16,-33 2 48,1 1 0,-1 1 0,0 0 0,0 0 0,0 1 0,0 0 0,-1 0 0,13 11 1,4 1 79,-12-9 243,-2 1-1,1 0 0,17 17 0,2 0-109,-27-18-195,1-1 1,0 0-1,1 0 1,-1-1-1,10 7 1,-9-8-13,-1 1 1,0 0 0,0 0-1,0 0 1,5 8 0,36 73 667,-15-23-515,-22-42-116,-1 1 0,-1 1 1,7 30-1,-8-34-25,0 0 0,1-1 0,1 0 0,21 34 0,8 14-63,-24-35 26,-10-20-10,1-1 0,1-1 0,-1 1 0,13 15 0,70 104 62,-15-20-5,-36-58-79,-9-11 199,59 64 0,-74-92-79,14 16 31,1-2 0,1-1 0,58 40 0,119 71 312,-142-93-304,-31-21 99,39 18-1,10 8 435,-61-35-503,1-1 0,0-1 0,1-1 0,36 13 0,12-9 135,10 2-146,76 26-70,-136-37-79,0-1 0,24 2 0,-23-4 9,0 1 0,24 8-1,90 20 39,-118-26-41,0-2 0,1 0 0,25 2 0,-2-4-3261,-45-4-1900,-15-7-4320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5.626"/>
    </inkml:context>
    <inkml:brush xml:id="br0">
      <inkml:brushProperty name="width" value="0.05" units="cm"/>
      <inkml:brushProperty name="height" value="0.05" units="cm"/>
      <inkml:brushProperty name="color" value="#0000FF"/>
    </inkml:brush>
  </inkml:definitions>
  <inkml:trace contextRef="#ctx0" brushRef="#br0">21 0 3689,'0'0'2868,"0"0"-834,0 0-257,0 0-453,0 0-451,0 0-301,0 4 57,0 119-237,0-227-975,0 103 788,0 1-14,0 0 84,0 0-34,0 0 16,0 0-148,0 0-67,0 37-139,-4-17-200,0 3-1534,-3-8-2253,2-9-2886</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4.931"/>
    </inkml:context>
    <inkml:brush xml:id="br0">
      <inkml:brushProperty name="width" value="0.05" units="cm"/>
      <inkml:brushProperty name="height" value="0.05" units="cm"/>
      <inkml:brushProperty name="color" value="#0000FF"/>
    </inkml:brush>
  </inkml:definitions>
  <inkml:trace contextRef="#ctx0" brushRef="#br0">0 250 6545,'0'0'3136,"0"0"-484,0 0-262,0 0-260,4 3 3744,11-2-5455,-7-3-478,0 0-1,0-1 0,0 0 0,0 0 1,0-1-1,-1 0 0,1 0 1,-1-1-1,10-8 0,64-59-472,-69 61 418,98-112-1170,-119 134 1232,-1 0 0,2 1-1,0 1 1,0-1 0,1 1 0,0 0-1,1 1 1,1 0 0,0 0 0,-4 26-1,2 1-60,1 0 0,1 78-1,6-117 87,-1 0 0,1 0 0,0 0 0,0 0 0,-1 0 0,1 0 0,1 0 0,-1 0 0,0 0 1,0 0-1,1-1 0,-1 1 0,1-1 0,-1 1 0,1-1 0,0 1 0,0-1 0,-1 0 0,1 0 0,0 0 0,0 0 0,0 0 0,0 0 0,1 0 0,-1-1 0,0 1 0,0-1 0,0 0 0,0 1 0,5-1 0,4 1-285,1 0 1,0 0-1,0-1 0,20-3 0,-30 3 267,1-1 0,-1 0 0,0 0-1,0 0 1,1-1 0,-1 1 0,0 0 0,0-1 0,0 1 0,0-1 0,0 0-1,-1 0 1,1 0 0,0 0 0,-1 0 0,1 0 0,-1 0 0,0 0-1,1-4 1,21-53-838,-17 41 543,48-172-2908,-36 120 2647,-14 42 449,-3 14 269,0 21 1505,-3 23-1129,-1 0 0,-11 47 0,8-54-313,2 1-1,0 0 1,1 0-1,2 1 0,2 45 1,0-68-197,0 0 0,0 0 1,0 0-1,0-1 0,0 1 1,0 0-1,1-1 0,-1 1 1,1-1-1,-1 1 0,1-1 1,-1 0-1,1 0 0,0 1 1,0-1-1,-1 0 0,1-1 1,0 1-1,0 0 0,0 0 1,0-1-1,0 1 0,0-1 1,0 0-1,4 0 1,6 3-244,39 12-1709,-3-8-1044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5.975"/>
    </inkml:context>
    <inkml:brush xml:id="br0">
      <inkml:brushProperty name="width" value="0.05" units="cm"/>
      <inkml:brushProperty name="height" value="0.05" units="cm"/>
      <inkml:brushProperty name="color" value="#0000FF"/>
    </inkml:brush>
  </inkml:definitions>
  <inkml:trace contextRef="#ctx0" brushRef="#br0">1 1 5937,'0'0'4084,"0"0"-1805,0 0-433,0 0-166,0 0-470,0 0-325,0 0-362,0 0-27,0 0-205,7 8 182,19 28-109,35 69-1,-48-79-398,0-1 0,2 0 0,0-2 0,2 1 0,1-2 0,0 0 0,35 30 0,-45-46-572,1-1 0,0 0 1,0 0-1,0 0 0,0-1 0,1-1 0,0 0 1,10 3-1,2-5-3817</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328"/>
    </inkml:context>
    <inkml:brush xml:id="br0">
      <inkml:brushProperty name="width" value="0.05" units="cm"/>
      <inkml:brushProperty name="height" value="0.05" units="cm"/>
      <inkml:brushProperty name="color" value="#0000FF"/>
    </inkml:brush>
  </inkml:definitions>
  <inkml:trace contextRef="#ctx0" brushRef="#br0">241 1 5417,'0'0'2057,"0"0"-553,0 0 328,0 0-759,0 0-249,0 0-88,0 0 16,-26 128-224,15-85-232,1-1 64,-6 1-184,0 0 72,-4 0-240,-1-6 48,0 6-56,-16 0-824,1-6-960,10-15-1449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374"/>
    </inkml:context>
    <inkml:brush xml:id="br0">
      <inkml:brushProperty name="width" value="0.05" units="cm"/>
      <inkml:brushProperty name="height" value="0.05" units="cm"/>
      <inkml:brushProperty name="color" value="#0000FF"/>
    </inkml:brush>
  </inkml:definitions>
  <inkml:trace contextRef="#ctx0" brushRef="#br0">188 22 4689,'0'0'1724,"0"0"-505,0 0-210,0 0-221,0 0-159,-4 0 4907,-18 1-5228,19 0-282,0 0 0,0 0 0,1 1 1,-1-1-1,0 1 0,1-1 0,-1 1 0,1 0 0,-1 0 0,1 0 0,0 0 0,0 1 1,0-1-1,-3 5 0,-22 39 282,16-22-217,0 1-1,2 0 0,1 0 1,1 1-1,-7 52 1,9-34-5,3-1 1,6 86 0,-4-126-84,1 0 1,-1 1-1,1-1 1,0 0-1,0 1 0,0-1 1,0 0-1,0 0 1,1 0-1,-1 0 0,1 0 1,0 0-1,0 0 0,0 0 1,0-1-1,1 1 1,-1-1-1,1 0 0,-1 0 1,1 0-1,0 0 1,0 0-1,0 0 0,0-1 1,0 1-1,0-1 0,6 2 1,5 0-3,1-1 1,0 0-1,-1-1 1,1 0-1,16-2 1,-9 1-54,-16-1 42,0 1 1,-1-1-1,1 0 0,-1-1 1,1 1-1,-1-1 0,0 0 1,0 0-1,0-1 0,0 0 1,0 1-1,0-2 0,-1 1 1,1 0-1,-1-1 0,0 0 1,0 0-1,-1 0 0,1-1 1,-1 1-1,0-1 0,0 0 1,0 0-1,-1 0 0,4-8 1,0-3-1,0 0 1,-2 0-1,1 0 0,-2-1 1,0 0-1,-1 0 1,0-21-1,-2 17-5,0-12-136,-7-61-1,5 82 103,-1-1-1,0 1 0,-1 0 0,0 0 0,-1 1 0,-1-1 0,0 1 0,-8-11 0,10 15-26,-1 0-1,0 1 0,0-1 1,-1 1-1,0 1 1,0-1-1,0 1 0,0 0 1,-1 0-1,0 1 1,0 0-1,-1 0 0,-12-4 1,4 4-455,-1 0 0,1 2 0,-1-1 0,0 2 0,-23 1 0,-8 1-1862,5 3-1397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910"/>
    </inkml:context>
    <inkml:brush xml:id="br0">
      <inkml:brushProperty name="width" value="0.05" units="cm"/>
      <inkml:brushProperty name="height" value="0.05" units="cm"/>
      <inkml:brushProperty name="color" value="#0000FF"/>
    </inkml:brush>
  </inkml:definitions>
  <inkml:trace contextRef="#ctx0" brushRef="#br0">0 22 4113,'0'0'3815,"0"0"-1669,0 0-408,0 0-68,0 0-390,0 0-95,0 0-336,0 0-288,0 0-237,5 1-58,47 7-444,2-2 0,-1-2 0,0-3 0,83-8 0,-63-10-3357,-13 0-3074</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5.981"/>
    </inkml:context>
    <inkml:brush xml:id="br0">
      <inkml:brushProperty name="width" value="0.05" units="cm"/>
      <inkml:brushProperty name="height" value="0.05" units="cm"/>
      <inkml:brushProperty name="color" value="#E71224"/>
    </inkml:brush>
  </inkml:definitions>
  <inkml:trace contextRef="#ctx0" brushRef="#br0">1 1 5113,'0'0'2518,"0"0"-14,0 0-284,0 0-171,0 0-28,0 0-351,0 0-119,0 0-367,0 0-204,0 0-347,0 0-139,0 0-138,0 0-224,0 0-76,0 0 20,0 0-156,0 0-40,0 0-379,0 27-7719,0-6 2228</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310"/>
    </inkml:context>
    <inkml:brush xml:id="br0">
      <inkml:brushProperty name="width" value="0.05" units="cm"/>
      <inkml:brushProperty name="height" value="0.05" units="cm"/>
      <inkml:brushProperty name="color" value="#E71224"/>
    </inkml:brush>
  </inkml:definitions>
  <inkml:trace contextRef="#ctx0" brushRef="#br0">16 1 8250,'-16'203'2848,"16"-198"-807,0-5-129,0 0-832,0 0-719,0 0-137,0 0-160,5 0-128,-5 0-120,6 6-793,-6 4-943,0 6-2065,0-5-4993</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646"/>
    </inkml:context>
    <inkml:brush xml:id="br0">
      <inkml:brushProperty name="width" value="0.05" units="cm"/>
      <inkml:brushProperty name="height" value="0.05" units="cm"/>
      <inkml:brushProperty name="color" value="#E71224"/>
    </inkml:brush>
  </inkml:definitions>
  <inkml:trace contextRef="#ctx0" brushRef="#br0">17 1 9498,'0'0'2008,"0"0"-855,0 0-25,0 0-512,0 0-344,0 0-264,0 0-8,0 21-384,0-10-1192,0-1-3145</inkml:trace>
  <inkml:trace contextRef="#ctx0" brushRef="#br0" timeOffset="1">17 1 8938,'-16'256'2440,"16"-250"-1119,0-1-417,0 0-440,0-5-464,0 6-48,0 4-992,0 1-785,0 0-1407</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
    </inkml:context>
    <inkml:brush xml:id="br0">
      <inkml:brushProperty name="width" value="0.05" units="cm"/>
      <inkml:brushProperty name="height" value="0.05" units="cm"/>
      <inkml:brushProperty name="color" value="#E71224"/>
    </inkml:brush>
  </inkml:definitions>
  <inkml:trace contextRef="#ctx0" brushRef="#br0">1 1 5553,'0'0'6434,"0"0"-4466,0 0-184,0 0-943,0 0-369,0 0-472,0 0 0,0 11-168,0-1-1201,0-4-1799,0 4-3338</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334"/>
    </inkml:context>
    <inkml:brush xml:id="br0">
      <inkml:brushProperty name="width" value="0.05" units="cm"/>
      <inkml:brushProperty name="height" value="0.05" units="cm"/>
      <inkml:brushProperty name="color" value="#E71224"/>
    </inkml:brush>
  </inkml:definitions>
  <inkml:trace contextRef="#ctx0" brushRef="#br0">11 1 4369,'-10'166'6769,"10"-166"-4992,0 5-41,0-5-1208,0 5-184,0 1-288,0-1-56,0 11 0,0 0-1736,0 0-2537</inkml:trace>
  <inkml:trace contextRef="#ctx0" brushRef="#br0" timeOffset="1">1 413 8066,'0'0'4873,"0"0"-2833,0 0-511,0 0-745,0 0-688,0 0 152,0 0-248,0 37-88,0-26-2073,0-1-3648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670"/>
    </inkml:context>
    <inkml:brush xml:id="br0">
      <inkml:brushProperty name="width" value="0.05" units="cm"/>
      <inkml:brushProperty name="height" value="0.05" units="cm"/>
      <inkml:brushProperty name="color" value="#E71224"/>
    </inkml:brush>
  </inkml:definitions>
  <inkml:trace contextRef="#ctx0" brushRef="#br0">32 1 9634,'-21'272'3985,"21"-272"-1937,0 6-319,0-6-1313,0 5-192,0-5-216,0 5-8,0 6-192,0 5-1641,0-5-1335,-6 5-5914</inkml:trace>
  <inkml:trace contextRef="#ctx0" brushRef="#br0" timeOffset="1">0 514 9450,'0'0'4833,"0"0"-2656,0 0-721,0 0-1032,0 0-256,0 0-168,0 0-688,5 0-3513,-5 0-7898</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2.785"/>
    </inkml:context>
    <inkml:brush xml:id="br0">
      <inkml:brushProperty name="width" value="0.05" units="cm"/>
      <inkml:brushProperty name="height" value="0.05" units="cm"/>
      <inkml:brushProperty name="color" value="#E71224"/>
    </inkml:brush>
  </inkml:definitions>
  <inkml:trace contextRef="#ctx0" brushRef="#br0">0 188 1328,'0'0'4240,"0"0"-2057,0 0-632,0 0-103,0 0-482,0 0-249,0 0-73,0 0-22,0 0 9,0 0-36,0 0 42,0 0-106,0 0 57,0 0-88,0 0-13,0 0-167,0 0-36,0 0-96,0 0-104,0 0 20,0 0-23,0 0-65,0 0 23,0 0-32,0 0 17,0 0 69,0 0-26,1-32-171,1 29 85,1 0 1,0 0 0,0 0-1,0 0 1,0 1-1,0 0 1,0-1 0,1 1-1,-1 0 1,1 1 0,0-1-1,5-1 1,-3 1-16,-1 0 0,0-1 0,0 1-1,0-1 1,-1 0 0,6-5 0,1 1-34,0 0 0,0 1-1,1 0 1,0 1 0,0 0 0,1 0-1,-1 2 1,27-5 0,-15 2-181,7-2 135,0 2 0,0 1-1,0 1 1,33 1-1,177-13-315,120 16 12,-179 16 293,-174-15 96,1 1 0,-1-1 0,0 2 1,0-1-1,1 1 0,7 4 0,16 6-332,57 21-733,-62-23 914,46 14-1,-68-24 140,-1 1-1,1-1 1,0 1 0,-1-1 0,1 1-1,-1 1 1,0-1 0,0 1 0,0-1-1,0 1 1,0 0 0,-1 1 0,1-1-1,5 7 1,-7-7-50,0 0-1,0 0 0,0 0 0,1 0 1,-1 0-1,1-1 0,0 1 1,0-1-1,0 0 0,0 0 1,0 0-1,1 0 0,-1 0 1,7 1-1,15 2-4571,-25-5 2258</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3.717"/>
    </inkml:context>
    <inkml:brush xml:id="br0">
      <inkml:brushProperty name="width" value="0.05" units="cm"/>
      <inkml:brushProperty name="height" value="0.05" units="cm"/>
      <inkml:brushProperty name="color" value="#E71224"/>
    </inkml:brush>
  </inkml:definitions>
  <inkml:trace contextRef="#ctx0" brushRef="#br0">84 0 1456,'0'0'2717,"0"0"-861,0 0-307,0 0-205,0 0-109,0 0-258,0 0-132,0 0-121,0 0-48,0 0 44,0 0-135,0 0-92,0 0-207,0 0 25,0 0-104,0 0-105,0 0-92,0 0-46,33 2 137,-29 2-89,1 1 1,-1-1-1,0 1 0,0 0 0,0 0 1,4 9-1,9 12 13,19 29 212,-30-44-344,1 1 0,0-1 0,15 17 0,-21-28 108,-1 0 0,0 0-1,0 0 1,0 0 0,1 0-1,-1 1 1,0-1 0,0 0 0,0 0-1,0 0 1,1 1 0,-1-1 0,0 0-1,0 0 1,0 1 0,0-1-1,0 0 1,0 0 0,0 0 0,0 1-1,0-1 1,0 0 0,0 0 0,0 1-1,0-1 1,0 0 0,0 0-1,0 1 1,0-1 0,0 0 0,0 0-1,0 1 1,0-1 0,0 0 0,0 0-1,-1 1 1,1-1 0,0 0-1,0 0 1,0 0 0,0 1 0,0-1-1,-1 0 1,1 0 0,0 0 0,0 0-1,0 0 1,-1 1 0,1-1-1,0 0 1,-1 0 0,-21 5 140,-35-3 143,49-2-269,-117 4-3887,94-3-1282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4.665"/>
    </inkml:context>
    <inkml:brush xml:id="br0">
      <inkml:brushProperty name="width" value="0.05" units="cm"/>
      <inkml:brushProperty name="height" value="0.05" units="cm"/>
      <inkml:brushProperty name="color" value="#E71224"/>
    </inkml:brush>
  </inkml:definitions>
  <inkml:trace contextRef="#ctx0" brushRef="#br0">1 21 5089,'0'0'2770,"0"0"-964,0 0-547,0 0-302,0 0-453,0 0-160,0 0-200,0 0-45,17 1 492,40 4 429,69-4 0,-60-2-2199,-37-4-504,-12-7-2341,-11 2-1372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963"/>
    </inkml:context>
    <inkml:brush xml:id="br0">
      <inkml:brushProperty name="width" value="0.05" units="cm"/>
      <inkml:brushProperty name="height" value="0.05" units="cm"/>
      <inkml:brushProperty name="color" value="#0000FF"/>
    </inkml:brush>
  </inkml:definitions>
  <inkml:trace contextRef="#ctx0" brushRef="#br0">1 1 3473,'0'0'2686,"0"0"-787,0 0-271,0 0-280,0 0-377,0 0 45,0 0-186,0 0-75,0 0-194,27 0 359,158 0-1291,-65 0-5708,-56 0-2326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5.263"/>
    </inkml:context>
    <inkml:brush xml:id="br0">
      <inkml:brushProperty name="width" value="0.05" units="cm"/>
      <inkml:brushProperty name="height" value="0.05" units="cm"/>
      <inkml:brushProperty name="color" value="#E71224"/>
    </inkml:brush>
  </inkml:definitions>
  <inkml:trace contextRef="#ctx0" brushRef="#br0">0 1 1376,'0'0'1318,"0"0"24,0 0 11,0 0-67,0 0-215,0 0-28,0 0-23,0 0 1,0 0 125,0 0-106,0 0-37,0 0-288,0 0-70,0 0-122,0 0-84,0 0-167,0 0-191,0 2-45,2 26 77,1-1 0,11 46-1,-8-46-1616,-1 1-1,2 47 1,-7-47-3601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6.816"/>
    </inkml:context>
    <inkml:brush xml:id="br0">
      <inkml:brushProperty name="width" value="0.05" units="cm"/>
      <inkml:brushProperty name="height" value="0.05" units="cm"/>
      <inkml:brushProperty name="color" value="#E71224"/>
    </inkml:brush>
  </inkml:definitions>
  <inkml:trace contextRef="#ctx0" brushRef="#br0">1 106 2601,'0'0'2203,"0"0"-410,0 0-392,0 0-224,0 0-106,0 0-161,0 0-259,0 0-318,0 0-8,0 0-82,0 0 36,0 0-79,32 0 1280,206 6-1041,-237-6-508,-1 0-37,0 0 58,0 0 87,0 0 40,0 0 5,0 0 44,0 0 17,0 0-110,0-14-109,-2-39-783,2 51 822,0 0 0,-1 0 1,1-1-1,-1 1 1,0 0-1,1 0 0,-1 0 1,0 0-1,0 0 1,-1 0-1,1 0 0,0 0 1,-1 0-1,1 1 1,-1-1-1,1 1 0,-1-1 1,0 1-1,-2-2 1,-2 1-50,-1 1 0,1 0 1,-1 0-1,1 1 0,-1 0 1,1 0-1,-1 0 1,-6 2-1,-11 0-149,18-3 217,0 1 0,0 1 0,0-1 0,1 1 0,-1 0 0,0 0 0,0 1 0,0 0 1,1 0-1,-1 0 0,-8 5 0,11-5 14,0 1 0,1-1 0,-1 1 0,1 0 0,0-1-1,0 1 1,0 0 0,0 0 0,0 0 0,1 1 0,-1-1 0,1 0 0,0 0 0,0 1 0,0-1 0,0 1 0,1-1 0,-1 1 0,1-1 0,0 1 0,1 4 0,-1 124 158,0-130-157,1-1 1,-1 0-1,1 0 1,0 1-1,0-1 0,0 0 1,-1 0-1,1 0 1,0 0-1,1 0 0,-1 0 1,0 0-1,0 0 0,0 0 1,0-1-1,1 1 1,-1 0-1,0-1 0,1 1 1,-1-1-1,0 0 1,1 1-1,2-1 0,36 7-189,33-7-3159,-47 0 848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2.747"/>
    </inkml:context>
    <inkml:brush xml:id="br0">
      <inkml:brushProperty name="width" value="0.05" units="cm"/>
      <inkml:brushProperty name="height" value="0.05" units="cm"/>
      <inkml:brushProperty name="color" value="#0000FF"/>
    </inkml:brush>
  </inkml:definitions>
  <inkml:trace contextRef="#ctx0" brushRef="#br0">0 0 8426,'0'0'3104,"0"0"-1767,0 0 127,0 0 104,0 0-79,0 278-705,0-171-312,0 11-104,5 5-312,1-6 80,-6-5-48,5-5-176,-5-10-168,0 4-1032,0-26-1905,0-21-3024</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265"/>
    </inkml:context>
    <inkml:brush xml:id="br0">
      <inkml:brushProperty name="width" value="0.05" units="cm"/>
      <inkml:brushProperty name="height" value="0.05" units="cm"/>
      <inkml:brushProperty name="color" value="#0000FF"/>
    </inkml:brush>
  </inkml:definitions>
  <inkml:trace contextRef="#ctx0" brushRef="#br0">1 0 6105,'0'0'2093,"0"0"-498,0 0-207,0 0-402,0 0-472,0 0-178,2 0 38,26 0-4,118 5 1153,-128-3-1344,1 1 1,-1 1-1,0 1 1,0 0-1,32 15 1,-41-16-121,7 3 22,-1 1-1,0 0 0,-1 1 0,21 16 1,-31-21-59,0 0 1,0 0-1,0 1 1,-1-1-1,0 1 1,0-1 0,0 1-1,0 0 1,-1 0-1,0 0 1,0 1-1,0-1 1,-1 0 0,0 1-1,0-1 1,0 1-1,-1-1 1,0 7-1,1-5 4,-1-1 0,0 1 0,-1 0 0,0-1 0,0 1 0,0-1 0,-1 0 0,1 1 0,-2-1-1,1 0 1,-1 0 0,0 0 0,0 0 0,0-1 0,-1 1 0,0-1 0,0 0 0,-1 0 0,1-1 0,-10 8-1,-11 10-146,-1-2-1,-1 0 1,-32 17-1,43-29-540,-2 0 0,-26 9 1,32-13-448,1-1 0,-1-1 1,0 0-1,-22 1 0,13-3-4421</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748"/>
    </inkml:context>
    <inkml:brush xml:id="br0">
      <inkml:brushProperty name="width" value="0.05" units="cm"/>
      <inkml:brushProperty name="height" value="0.05" units="cm"/>
      <inkml:brushProperty name="color" value="#0000FF"/>
    </inkml:brush>
  </inkml:definitions>
  <inkml:trace contextRef="#ctx0" brushRef="#br0">191 1 6545,'0'0'3713,"0"0"-1391,0 0 103,0 0-288,0 0-422,0 0-530,-7 3 158,-7 13-1296,1 1 1,0 1 0,1 0 0,1 1-1,1 0 1,0 0 0,-7 24 0,-2 13-169,-17 78 1,26-84-474,2 0-1,3 0 1,1 1 0,3 0-1,6 57 1,-4-96-97,0 0 1,1 0-1,1 0 0,0 0 1,0-1-1,1 0 1,1 1-1,0-1 1,0-1-1,1 1 0,11 15 1,30 25-8607</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5.039"/>
    </inkml:context>
    <inkml:brush xml:id="br0">
      <inkml:brushProperty name="width" value="0.05" units="cm"/>
      <inkml:brushProperty name="height" value="0.05" units="cm"/>
      <inkml:brushProperty name="color" value="#0000FF"/>
    </inkml:brush>
  </inkml:definitions>
  <inkml:trace contextRef="#ctx0" brushRef="#br0">1 444 2529,'0'0'6942,"0"0"-4216,0 0-1147,0 0-228,0 0-329,0 0-489,0 0-146,17 0 129,3-1-441,0-1 1,0-1-1,0-1 0,-1-1 0,0-1 0,0 0 1,0-2-1,0 0 0,21-13 0,18-14-83,74-58-1,-116 81-153,-1 0 0,1 0 1,-2-2-1,0 0 0,-1 0 0,0-2 1,-1 1-1,-1-2 0,15-27 0,-23 31 356,-9 14 232,-11 17 197,5 1-625,0 1-1,1 1 0,2 0 1,0 0-1,1 1 0,1 0 1,-7 36-1,7-8-44,1 1 0,3 68-1,3-118 45,1-1-1,-1 1 1,1-1-1,-1 1 0,1 0 1,-1-1-1,1 0 0,-1 1 1,1-1-1,-1 1 0,1-1 1,0 0-1,-1 1 0,1-1 1,0 0-1,-1 1 0,1-1 1,0 0-1,-1 0 0,1 0 1,0 0-1,0 0 1,-1 0-1,1 0 0,0 0 1,1 0-1,29 0-242,-22-1 69,-5 1 113,1 0 0,-1 0 0,0 0 0,0-1 0,1 1 0,-1-1 0,0 0 0,0-1 0,0 1 0,0-1 0,0 1 1,0-1-1,4-3 0,-3 0-16,0 0 1,-1 1-1,1-2 1,-1 1-1,0 0 1,-1-1-1,1 0 1,3-8-1,15-34-277,-1-1 0,-3 0-1,-2-2 1,-2 0 0,-2 0 0,5-63-1,-16 82 892,-1 31 35,0 1 104,0 0 72,0 9 177,-3 40-761,-10 59 0,6-58-21,-1 64 0,7-56-78,2 70-76,0-126-26,-1 1-1,0-1 0,0 0 0,1 0 1,0-1-1,-1 1 0,1 0 0,0 0 1,0 0-1,0 0 0,0 0 0,0-1 1,0 1-1,0-1 0,1 1 1,-1-1-1,1 1 0,-1-1 0,1 0 1,2 2-1,37 13-3458,-38-15 3238,24 5-4940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817"/>
    </inkml:context>
    <inkml:brush xml:id="br0">
      <inkml:brushProperty name="width" value="0.05" units="cm"/>
      <inkml:brushProperty name="height" value="0.05" units="cm"/>
      <inkml:brushProperty name="color" value="#0000FF"/>
    </inkml:brush>
  </inkml:definitions>
  <inkml:trace contextRef="#ctx0" brushRef="#br0">0 0 7034,'0'0'2464,"0"0"-864,0 0 129,0 0-761,0 0-320,0 0-312,0 0 224,0 32-360,0-21-72,0 5-48,0 0-72,0 0-16,0 5-656,0-10-1464,0 0-5778</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181"/>
    </inkml:context>
    <inkml:brush xml:id="br0">
      <inkml:brushProperty name="width" value="0.05" units="cm"/>
      <inkml:brushProperty name="height" value="0.05" units="cm"/>
      <inkml:brushProperty name="color" value="#0000FF"/>
    </inkml:brush>
  </inkml:definitions>
  <inkml:trace contextRef="#ctx0" brushRef="#br0">0 0 6073</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538"/>
    </inkml:context>
    <inkml:brush xml:id="br0">
      <inkml:brushProperty name="width" value="0.05" units="cm"/>
      <inkml:brushProperty name="height" value="0.05" units="cm"/>
      <inkml:brushProperty name="color" value="#0000FF"/>
    </inkml:brush>
  </inkml:definitions>
  <inkml:trace contextRef="#ctx0" brushRef="#br0">0 6 6073,'94'-5'1889,"-94"5"-449,0 0 72,0 5-920,0-5-151,0 6-209,0 4-184,0 1 40,0 5-72,0 5-32,0-5-1217,0-5-4968</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036"/>
    </inkml:context>
    <inkml:brush xml:id="br0">
      <inkml:brushProperty name="width" value="0.05" units="cm"/>
      <inkml:brushProperty name="height" value="0.05" units="cm"/>
      <inkml:brushProperty name="color" value="#0000FF"/>
    </inkml:brush>
  </inkml:definitions>
  <inkml:trace contextRef="#ctx0" brushRef="#br0">292 0 800,'0'0'6495,"0"0"-3765,0 0-856,0 0-41,0 0-364,0 0-487,0 0-15,0 0-181,0 0-189,0 0-75,-8 10 198,-65 22-435,29-15-309,5-1 8,25-11-35,-1 1 0,1 0-1,0 1 1,0 1 0,1 0 0,0 0 0,-14 13 0,27-21 19,0 1 1,-1-1-1,1 0 0,0 1 0,-1-1 1,1 0-1,0 1 0,0-1 1,0 1-1,-1-1 0,1 1 1,0-1-1,0 0 0,0 1 1,0-1-1,0 1 0,0-1 1,0 1-1,0-1 0,0 1 1,0-1-1,0 1 0,0-1 1,0 0-1,0 1 0,0-1 1,0 1-1,1-1 0,-1 1 1,0-1-1,0 0 0,1 1 0,-1-1 1,0 1-1,0-1 0,1 0 1,-1 1-1,1-1 0,23 15-164,31 3 254,-24-14-560,49 2 0,-6-5-2994,-62-1 2460,15 0-3127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8.983"/>
    </inkml:context>
    <inkml:brush xml:id="br0">
      <inkml:brushProperty name="width" value="0.05" units="cm"/>
      <inkml:brushProperty name="height" value="0.05" units="cm"/>
      <inkml:brushProperty name="color" value="#0000FF"/>
    </inkml:brush>
  </inkml:definitions>
  <inkml:trace contextRef="#ctx0" brushRef="#br0">0 241 4049,'0'0'1807,"0"0"-205,0 0-103,0 0-142,0 0-230,0 0-103,0 0-21,0 0-225,0 0-53,0 0-117,0 0-85,0 0-209,0-27 91,1 22-412,-1-1 0,2 1 0,-1 0 0,0 0 0,1 0 0,0 0 0,0 0 0,0 0 0,1 0 0,0 1 0,0-1 0,0 1 0,7-8 0,58-51-957,-50 47 491,-2 1 14,-7 7 108,0-1 0,1 1 1,17-10-1,-27 18 361,1 0 0,0 0 0,0 0-1,0 0 1,-1 0 0,1 1 0,0-1 0,0 0-1,0 1 1,-1-1 0,1 0 0,0 1 0,-1-1-1,1 1 1,0-1 0,-1 1 0,1-1 0,0 1-1,-1-1 1,1 1 0,-1 0 0,1-1 0,-1 1-1,1 0 1,-1-1 0,0 1 0,1 0 0,-1 0-1,0-1 1,0 1 0,1 1 0,15 41-48,-8-22 46,10 23-60,14 30-487,-4-29-3475,-7-22-4665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599"/>
    </inkml:context>
    <inkml:brush xml:id="br0">
      <inkml:brushProperty name="width" value="0.05" units="cm"/>
      <inkml:brushProperty name="height" value="0.05" units="cm"/>
      <inkml:brushProperty name="color" value="#0000FF"/>
    </inkml:brush>
  </inkml:definitions>
  <inkml:trace contextRef="#ctx0" brushRef="#br0">1 0 3793,'0'0'2632,"0"0"-759,0 0 375,0 0-1015,0 0-385,0 0-104,0 0-72,26 0-120,-16 0 56,6 0 88,5 0-288,5 0-23,0 0-385,5 0 0,16 0-1513,-10 0-903,-6 0-4218</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425"/>
    </inkml:context>
    <inkml:brush xml:id="br0">
      <inkml:brushProperty name="width" value="0.05" units="cm"/>
      <inkml:brushProperty name="height" value="0.05" units="cm"/>
      <inkml:brushProperty name="color" value="#0000FF"/>
    </inkml:brush>
  </inkml:definitions>
  <inkml:trace contextRef="#ctx0" brushRef="#br0">1 1 2497,'0'0'6833,"0"0"-5953,0 0 520,0 0 281,0 0-297,0 0-664,0 0 120,130 150-519,-98-108-9,-1-4-304,0-6 96,1 0-88,-6-5-16,-5-6-24,-6 0-953,1-4-415,-5-7-976,-6-4-2153</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768"/>
    </inkml:context>
    <inkml:brush xml:id="br0">
      <inkml:brushProperty name="width" value="0.05" units="cm"/>
      <inkml:brushProperty name="height" value="0.05" units="cm"/>
      <inkml:brushProperty name="color" value="#0000FF"/>
    </inkml:brush>
  </inkml:definitions>
  <inkml:trace contextRef="#ctx0" brushRef="#br0">287 1 4929,'0'0'2474,"0"0"-860,0 0-151,0 0-271,0 0-485,0 0-263,0 5-50,0 3-265,-1-1-1,-1 0 0,1 1 0,-1-1 0,-1 0 0,1 0 0,-7 12 0,-33 55 268,25-46-358,-9 14-94,-54 64-1,1-15-6479,56-63 165</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247"/>
    </inkml:context>
    <inkml:brush xml:id="br0">
      <inkml:brushProperty name="width" value="0.05" units="cm"/>
      <inkml:brushProperty name="height" value="0.05" units="cm"/>
      <inkml:brushProperty name="color" value="#0000FF"/>
    </inkml:brush>
  </inkml:definitions>
  <inkml:trace contextRef="#ctx0" brushRef="#br0">1 28 7258,'0'0'2600,"0"0"-719,0 0 63,0 0-800,0 0-120,0 0-455,0 0-9,0 0-384,0 0 56,20 0 32,12 0-88,9 0-96,12 0-80,-1 0-232,26-6-1008,-10-4-977,-16-1-3264</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788"/>
    </inkml:context>
    <inkml:brush xml:id="br0">
      <inkml:brushProperty name="width" value="0.05" units="cm"/>
      <inkml:brushProperty name="height" value="0.05" units="cm"/>
      <inkml:brushProperty name="color" value="#0000FF"/>
    </inkml:brush>
  </inkml:definitions>
  <inkml:trace contextRef="#ctx0" brushRef="#br0">1 1 592,'0'0'3793,"0"0"-1763,0 0-382,0 0-226,0 0-323,0 0-281,9 1-105,46 5-531,104-2 0,-106-5-3339,-47 1-2188</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113"/>
    </inkml:context>
    <inkml:brush xml:id="br0">
      <inkml:brushProperty name="width" value="0.05" units="cm"/>
      <inkml:brushProperty name="height" value="0.05" units="cm"/>
      <inkml:brushProperty name="color" value="#0000FF"/>
    </inkml:brush>
  </inkml:definitions>
  <inkml:trace contextRef="#ctx0" brushRef="#br0">1 1 4697</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452"/>
    </inkml:context>
    <inkml:brush xml:id="br0">
      <inkml:brushProperty name="width" value="0.05" units="cm"/>
      <inkml:brushProperty name="height" value="0.05" units="cm"/>
      <inkml:brushProperty name="color" value="#0000FF"/>
    </inkml:brush>
  </inkml:definitions>
  <inkml:trace contextRef="#ctx0" brushRef="#br0">1 124 4697,'136'-123'1304,"-136"123"289,0 0-137,0 0-408,0 5-168,0 6-127,0-1-97,5 1-320,0 10 200,-5 6-352,5 0 152,-5 5-328,0 0 160,0 0-168,0 6-440,0-6-1729,0-16-3168</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5.269"/>
    </inkml:context>
    <inkml:brush xml:id="br0">
      <inkml:brushProperty name="width" value="0.05" units="cm"/>
      <inkml:brushProperty name="height" value="0.05" units="cm"/>
      <inkml:brushProperty name="color" value="#0000FF"/>
    </inkml:brush>
  </inkml:definitions>
  <inkml:trace contextRef="#ctx0" brushRef="#br0">1 131 2529,'0'0'2988,"0"0"-1394,0 0-547,0 0 112,0 0-98,0 0-150,0 0-56,3 0-171,48 10 142,-1-4 1,1-1-1,0-2 0,53-5 1,-24 1-626,-79 1-200,1 0 1,0 0-1,-1 0 0,1 0 0,0-1 1,-1 1-1,1-1 0,0 1 1,-1-1-1,1 1 0,-1-1 1,1 0-1,-1 0 0,1 0 0,-1 1 1,0-1-1,1-1 0,-1 1 1,0 0-1,0 0 0,0 0 1,0-1-1,0 1 0,0-1 0,0 1 1,0 0-1,-1-1 0,1 1 1,0-1-1,-1 0 0,0 1 0,1-1 1,-1-2-1,1 1-1,-1 0-1,0 0 1,0 0-1,0 0 1,-1 0-1,1 0 1,-1 0-1,0 0 1,1 0-1,-1 0 1,0 1-1,-1-1 1,1 0-1,-1 0 1,1 1-1,-1-1 1,0 1-1,-2-4 1,-2 0-14,2 2-2,1-1 0,0 2 1,-1-1-1,0 0 0,0 1 0,0-1 0,0 1 1,0 0-1,-1 0 0,0 1 0,1-1 0,-1 1 1,0 0-1,0 1 0,0-1 0,0 1 0,-1 0 1,1 0-1,0 0 0,0 1 0,-9 0 0,2 0-13,-2-1 15,0 1 0,0 0-1,1 1 1,-1 0-1,0 1 1,1 1-1,0 0 1,-1 1-1,-22 10 1,34-13 14,0 1 0,0 0-1,0 0 1,0 0 0,0-1 0,1 2 0,-1-1 0,1 0-1,-1 0 1,1 0 0,0 1 0,0-1 0,0 1 0,0-1-1,0 1 1,1-1 0,-1 1 0,1-1 0,-1 1 0,1-1-1,0 1 1,1 4 0,-4 13-35,0 4 10,0 1-1,2 0 1,2 34-1,0-11-111,-1-45 124,0-1 0,0 1 0,1-1 0,-1 0 0,0 1 0,1-1 0,0 0 0,0 1 0,0-1 0,0 0 0,0 0 0,0 0 0,0 0 0,1 0 0,-1 0 0,1 0 0,-1 0-1,4 3 1,0-2-10,-1 0-1,0-1 0,1 1 1,-1-1-1,1 0 1,0 0-1,0 0 0,8 1 1,8 0-434,1 0 0,0-1 1,29-2-1,-35-1-341,32 1-2613,-6 0-2803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036"/>
    </inkml:context>
    <inkml:brush xml:id="br0">
      <inkml:brushProperty name="width" value="0.05" units="cm"/>
      <inkml:brushProperty name="height" value="0.05" units="cm"/>
      <inkml:brushProperty name="color" value="#0000FF"/>
    </inkml:brush>
  </inkml:definitions>
  <inkml:trace contextRef="#ctx0" brushRef="#br0">0 1 9378,'0'0'2453,"0"0"-534,0 0-208,0 0-310,0 0-454,0 0-352,49 35-224,155 120-166,-190-144-178,-1 0 1,0 1-1,-1 0 1,0 1-1,0 0 1,-2 1-1,0 0 0,16 31 1,-10-16-12,-2-4 10,-2 1 0,0 0 0,-2 0 0,-1 1 1,-1 1-1,5 28 0,-7-13-118,-2 0 0,-2 0 0,-4 57-1,1-85-74,-1 0 0,-1-1-1,0 1 1,-1-1 0,0 1-1,-1-1 1,-1 0 0,0-1-1,-14 22 1,-4 1-2375,-59 64-1,73-88 1682,-68 66-7672</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234"/>
    </inkml:context>
    <inkml:brush xml:id="br0">
      <inkml:brushProperty name="width" value="0.05" units="cm"/>
      <inkml:brushProperty name="height" value="0.05" units="cm"/>
      <inkml:brushProperty name="color" value="#0000FF"/>
    </inkml:brush>
  </inkml:definitions>
  <inkml:trace contextRef="#ctx0" brushRef="#br0">0 0 6145,'0'0'4209,"0"0"-2913,0 0 169,0 0-377,0 0-632,0 0-96,0 0-344,0 0 232,0 32-240,0-21-16,5-1-240,-5 1-1272,6 0-2481,-6-6-5513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9.630"/>
    </inkml:context>
    <inkml:brush xml:id="br0">
      <inkml:brushProperty name="width" value="0.05" units="cm"/>
      <inkml:brushProperty name="height" value="0.05" units="cm"/>
      <inkml:brushProperty name="color" value="#0000FF"/>
    </inkml:brush>
  </inkml:definitions>
  <inkml:trace contextRef="#ctx0" brushRef="#br0">121 17 3209,'0'0'2544,"0"0"-713,0 0-121,0 0-160,0 0-289,0 0 26,0-1-1048,1 1 1,0-1-1,-1 1 0,1-1 0,-1 0 0,1 1 0,-1-1 0,1 1 1,-1-1-1,1 0 0,-1 0 0,1 1 0,-1-1 0,0 0 1,0 0-1,1 1 0,-1-1 0,0 0 0,0 0 0,0-1 1,-4 2-238,0 0-1,-1 0 1,1 1 0,0-1 0,0 1 0,-1 0 0,1 1 0,0-1 0,0 1 0,0-1 0,1 1 0,-1 0 0,0 1 0,1-1 0,-1 1 0,-5 5 0,4-2 0,1-1 0,-1 1 0,1 0 0,0 1 0,1-1 1,0 1-1,0-1 0,0 1 0,-1 9 0,-2 11-321,1 1 0,1 0 0,2 0 0,1 32 0,2-51 41,0-1 0,0 0-1,1 0 1,0 0 0,0 0 0,1 0-1,0 0 1,0-1 0,1 1-1,0-1 1,0 0 0,1 0 0,0 0-1,0-1 1,0 0 0,1 0-1,6 6 1,25 21-3641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566"/>
    </inkml:context>
    <inkml:brush xml:id="br0">
      <inkml:brushProperty name="width" value="0.05" units="cm"/>
      <inkml:brushProperty name="height" value="0.05" units="cm"/>
      <inkml:brushProperty name="color" value="#0000FF"/>
    </inkml:brush>
  </inkml:definitions>
  <inkml:trace contextRef="#ctx0" brushRef="#br0">0 0 3937</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901"/>
    </inkml:context>
    <inkml:brush xml:id="br0">
      <inkml:brushProperty name="width" value="0.05" units="cm"/>
      <inkml:brushProperty name="height" value="0.05" units="cm"/>
      <inkml:brushProperty name="color" value="#0000FF"/>
    </inkml:brush>
  </inkml:definitions>
  <inkml:trace contextRef="#ctx0" brushRef="#br0">0 0 3937,'94'11'4185,"-94"-11"-2697,0 0 104,0 0-351,0 0-201,0 0-424,0 0-88,0 0-296,0 0-80,0 0-56,5 5-88,1 6 8,-1 5-8,5-6-8,1 1-760,-1-5-1240,-5-6-3810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0.717"/>
    </inkml:context>
    <inkml:brush xml:id="br0">
      <inkml:brushProperty name="width" value="0.05" units="cm"/>
      <inkml:brushProperty name="height" value="0.05" units="cm"/>
      <inkml:brushProperty name="color" value="#0000FF"/>
    </inkml:brush>
  </inkml:definitions>
  <inkml:trace contextRef="#ctx0" brushRef="#br0">0 49 7602,'0'0'4393,"0"0"-3049,0 0 368,0 0-295,0 0-745,0 0 8,0 0-520,0 0 152,26 0-96,11 0 136,5 0-344,0 0 88,-1 0-96,1-11-360,0 6-368,0-11-969,-11 5-1215,-10 6-6106</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064"/>
    </inkml:context>
    <inkml:brush xml:id="br0">
      <inkml:brushProperty name="width" value="0.05" units="cm"/>
      <inkml:brushProperty name="height" value="0.05" units="cm"/>
      <inkml:brushProperty name="color" value="#0000FF"/>
    </inkml:brush>
  </inkml:definitions>
  <inkml:trace contextRef="#ctx0" brushRef="#br0">0 1 4945</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400"/>
    </inkml:context>
    <inkml:brush xml:id="br0">
      <inkml:brushProperty name="width" value="0.05" units="cm"/>
      <inkml:brushProperty name="height" value="0.05" units="cm"/>
      <inkml:brushProperty name="color" value="#0000FF"/>
    </inkml:brush>
  </inkml:definitions>
  <inkml:trace contextRef="#ctx0" brushRef="#br0">0 1 4945,'126'123'4337,"-121"-123"-3305,-5 0 505,5 5-153,0 0-592,6 1-360,-1 4 176,11-4-328,0-1 40,5-5-320,5 0 0,16 0-656,-5 0-1496,-5 0-4930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087"/>
    </inkml:context>
    <inkml:brush xml:id="br0">
      <inkml:brushProperty name="width" value="0.05" units="cm"/>
      <inkml:brushProperty name="height" value="0.05" units="cm"/>
      <inkml:brushProperty name="color" value="#0000FF"/>
    </inkml:brush>
  </inkml:definitions>
  <inkml:trace contextRef="#ctx0" brushRef="#br0">286 169 96,'0'0'8721,"0"0"-5658,0 0-1379,0 0-146,0 0-533,0 0-551,0 0-122,-2-18-11,-13-61-90,14 76-223,-1-1 0,1 1 0,-1-1 0,0 1 0,0 0 0,0 0 0,0 0 0,-1 0 0,1 0 0,-1 1 0,0-1 0,1 1 0,-1-1 0,0 1 0,-1 0 0,1 0 0,0 0 0,-7-2 0,1 1 14,0 0 0,-1 1 0,1 0 0,-19-2-1,16 3 13,0 0-120,0 0 1,0 1 0,-20 1 0,29 0 61,0-1 1,1 1-1,-1-1 1,1 1-1,0 0 1,-1-1-1,1 1 0,-1 1 1,1-1-1,0 0 1,0 0-1,0 1 1,0 0-1,0-1 0,0 1 1,0 0-1,0 0 1,1 0-1,-1 0 1,1 0-1,-1 0 1,-1 4-1,-3 15-69,1 0 0,1 0-1,1 0 1,1 0 0,1 1 0,1-1 0,3 27-1,-2 11-3,-1-57 83,0-1 0,0 1 0,0-1 0,0 1 0,1-1-1,-1 1 1,0-1 0,1 1 0,-1-1 0,1 0 0,-1 1 0,1-1 0,0 0-1,-1 1 1,1-1 0,0 0 0,0 0 0,0 1 0,0-1 0,0 0 0,0 0 0,0 0-1,0 0 1,1 0 0,-1-1 0,0 1 0,1 0 0,-1-1 0,0 1 0,1-1 0,2 2-1,3-1-185,1 0-1,0-1 1,0 1-1,0-2 1,9 0-1,9 0-271,-21 0 360,1 0-1,-1 0 1,0 0 0,0-1 0,0 0-1,0 0 1,-1 0 0,1 0 0,0-1-1,-1 0 1,0 0 0,1 0-1,-1 0 1,0-1 0,-1 0 0,4-4-1,11-12-1273,27-42 0,-33 45 616,-5 5-1064,2-7 5032,-6 11 926,-11 20-2546,-5 18-1254,1-1 1,1 1-1,2 1 0,-6 33 1,7-33-240,-16 72 186,-12 119 0,28-79-7493,8-142-2219</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635"/>
    </inkml:context>
    <inkml:brush xml:id="br0">
      <inkml:brushProperty name="width" value="0.05" units="cm"/>
      <inkml:brushProperty name="height" value="0.05" units="cm"/>
      <inkml:brushProperty name="color" value="#0000FF"/>
    </inkml:brush>
  </inkml:definitions>
  <inkml:trace contextRef="#ctx0" brushRef="#br0">146 1 9298,'0'0'2342,"0"0"-712,0 0-100,0 0-313,0 0-614,0 0-85,-7 25-111,-5 10-277,-7 19 14,-15 66 0,31-94-113,0-1 0,3 49 1,0-37-229,1-34 157,0-1-1,0 0 1,0 1 0,0-1 0,0 0-1,1 0 1,-1 0 0,1 0 0,-1 0-1,1 0 1,0-1 0,0 1 0,0 0-1,0-1 1,0 1 0,0-1 0,0 0-1,0 0 1,0 0 0,1 0 0,-1 0-1,3 0 1,58 18-715,15-2 517,-77-16 254,0 1 1,1-1 0,-1 0-1,0 0 1,0 1 0,0-1-1,-1 1 1,1-1 0,0 1-1,0-1 1,-1 1 0,1-1-1,-1 1 1,0-1 0,1 1-1,-1 0 1,0-1 0,0 1-1,0 0 1,0-1 0,0 1-1,0 0 1,-1 2 0,1 1 104,0-1-1,-1 1 1,1 0 0,-1-1-1,0 1 1,-1-1 0,-2 9-1,-1-8-83,1-1 0,-1 1 0,0-1 0,0 0 0,0-1-1,-1 1 1,1-1 0,-1 0 0,0 0 0,0-1 0,0 0 0,0 0-1,-12 2 1,-2 0-364,0 0 0,0-2 0,-23 0 0,34-2-277,6 0 190,1 1-1,-1-1 1,0 0 0,1 0 0,-1 0-1,0-1 1,1 1 0,-1-1-1,1 1 1,-1-1 0,0 0 0,1 0-1,0 0 1,-1 0 0,1 0 0,-4-3-1,-1-7-5171</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965"/>
    </inkml:context>
    <inkml:brush xml:id="br0">
      <inkml:brushProperty name="width" value="0.05" units="cm"/>
      <inkml:brushProperty name="height" value="0.05" units="cm"/>
      <inkml:brushProperty name="color" value="#0000FF"/>
    </inkml:brush>
  </inkml:definitions>
  <inkml:trace contextRef="#ctx0" brushRef="#br0">0 37 6673,'0'0'3289,"0"0"-1617,0 0 73,0 0 327,0 0-695,0 0-297,0 0-400,63 0-264,-42 0-280,5 0-88,5 0-48,6 0-64,15 0-448,-5-16-1584,-16-5-3058</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419"/>
    </inkml:context>
    <inkml:brush xml:id="br0">
      <inkml:brushProperty name="width" value="0.05" units="cm"/>
      <inkml:brushProperty name="height" value="0.05" units="cm"/>
      <inkml:brushProperty name="color" value="#0000FF"/>
    </inkml:brush>
  </inkml:definitions>
  <inkml:trace contextRef="#ctx0" brushRef="#br0">49 54 6689,'0'0'2042,"0"0"-521,0 0-145,0 0-381,0 0-415,0 0-91,-8 17-83,-23 53-208,30-69-179,0 1-1,0 0 1,0 0 0,0 0-1,0 0 1,0 0-1,1 0 1,-1 0-1,1 0 1,-1 0-1,1 0 1,0 0 0,0 0-1,0 4 1,1 2 114,36-8 18,-34 0-188,1 0 0,-1-1 0,1 0 0,-1 0 0,0 0 0,1 0 0,-1 0 0,0-1 0,0 1-1,0-1 1,0 0 0,0 0 0,0 0 0,0 0 0,-1-1 0,1 1 0,-1-1 0,1 1 0,-1-1 0,0 0 0,0 0 0,-1 0 0,1 0-1,-1 0 1,1-1 0,-1 1 0,0 0 0,1-7 0,3-7-327,-2 1-1,0-1 1,-1 0 0,0-30 0,-14 47-3979,3 0 1436</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758"/>
    </inkml:context>
    <inkml:brush xml:id="br0">
      <inkml:brushProperty name="width" value="0.05" units="cm"/>
      <inkml:brushProperty name="height" value="0.05" units="cm"/>
      <inkml:brushProperty name="color" value="#0000FF"/>
    </inkml:brush>
  </inkml:definitions>
  <inkml:trace contextRef="#ctx0" brushRef="#br0">0 0 1016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7.415"/>
    </inkml:context>
    <inkml:brush xml:id="br0">
      <inkml:brushProperty name="width" value="0.05" units="cm"/>
      <inkml:brushProperty name="height" value="0.05" units="cm"/>
      <inkml:brushProperty name="color" value="#0000FF"/>
    </inkml:brush>
  </inkml:definitions>
  <inkml:trace contextRef="#ctx0" brushRef="#br0">492 4 3169,'0'0'4401,"0"0"-2217,0 0-558,0 0-49,0 0-540,-1-3 804,-12 4-446,4 2-1392,1 1 0,0 0-1,0 1 1,0 0 0,0 0-1,1 1 1,-10 9 0,-53 56 21,40-38-30,-90 99-28,43-45-1447,-2-6-3773,51-54 594</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100"/>
    </inkml:context>
    <inkml:brush xml:id="br0">
      <inkml:brushProperty name="width" value="0.05" units="cm"/>
      <inkml:brushProperty name="height" value="0.05" units="cm"/>
      <inkml:brushProperty name="color" value="#0000FF"/>
    </inkml:brush>
  </inkml:definitions>
  <inkml:trace contextRef="#ctx0" brushRef="#br0">277 252 1016,'283'-209'2661,"-226"167"-918,-78 54 1483,3 10-2613,1 0 0,1 2 1,-21 39-1,26-42-256,-70 136 1261,-77 218-1,115-265-1422,-130 407-118,170-505-354,-12 35-665,-2-25-3668,10-20-1691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436"/>
    </inkml:context>
    <inkml:brush xml:id="br0">
      <inkml:brushProperty name="width" value="0.05" units="cm"/>
      <inkml:brushProperty name="height" value="0.05" units="cm"/>
      <inkml:brushProperty name="color" value="#0000FF"/>
    </inkml:brush>
  </inkml:definitions>
  <inkml:trace contextRef="#ctx0" brushRef="#br0">16 49 5705,'0'0'1842,"0"0"-356,0 0 129,0 0-403,0 0-379,0 0-208,0 0-273,-3 27-124,-2 5-186,2-8 72,0 0 1,1 44-1,2-67-66,0-1 47,0 0 47,17-1 376,-14 0-509,1-1 0,-1 1 0,0-1-1,1 0 1,-1 0 0,0-1 0,0 1 0,0-1 0,0 1 0,-1-1 0,1 0 0,-1 0-1,0 0 1,1-1 0,-1 1 0,-1 0 0,1-1 0,1-4 0,1 0-17,-1-1 0,0 1 0,0-1 0,-1 0 0,0 1 0,-1-1 0,1-9 0,-3 12 8,0 1-1,0 0 1,0-1-1,0 1 1,-1 0-1,0 0 1,0 0-1,-1 0 1,-2-5-1,-15-14-1491,19 23 1172,-1 0 0,1 0 0,0 0 0,-1 0 0,1 0 0,-1 0 0,1 1 0,-1-1 0,1 1 0,-1-1 0,1 1 0,-1-1 0,0 1 0,-1 0 0,-7 0-5461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0.526"/>
    </inkml:context>
    <inkml:brush xml:id="br0">
      <inkml:brushProperty name="width" value="0.05" units="cm"/>
      <inkml:brushProperty name="height" value="0.05" units="cm"/>
      <inkml:brushProperty name="color" value="#E71224"/>
    </inkml:brush>
  </inkml:definitions>
  <inkml:trace contextRef="#ctx0" brushRef="#br0">1081 1099 7458,'0'0'2125,"0"0"-598,0 0-186,0 0-82,0 0-361,0 0-43,0 0-285,0 0 46,0 0-104,0 0 12,0 0-116,0 0-70,0 0 7,0 0-154,0 0 35,0 0-132,0 0 66,0 0-47,0 0-22,0 0-51,0 0 45,0 0 29,0 0-5,0 0 4,-22-6 242,-483 6-1510,405 11 950,94-11 204,-4 1 7,0-1 1,0 1-1,1-2 0,-1 0 1,0 0-1,0 0 0,1-2 1,-1 1-1,1-1 0,-1 0 1,1-1-1,0 0 0,-11-7 1,11 6-4,0-1 1,-1 2-1,0 0 1,-13-4-1,13 5-3,1-1 0,-1 0-1,1 0 1,-12-7 0,17 6 2,0 0 0,0 0-1,0 0 1,1 0 0,-1-1 0,1 1 0,1-1 0,-1 0 0,-3-11 0,0 0 7,-22-57-87,-17-79 0,5 13 15,34 118 48,2-1 1,0 0-1,2 0 1,0 0-1,2-27 1,-3-42-4,0 59 9,1 0 0,1 0 0,7-51 0,-5 79-3,1 0 0,0 0 0,0 0 0,0 0 0,1 1 0,0-1 1,0 1-1,0-1 0,0 1 0,1 0 0,-1 1 0,1-1 0,6-4 0,3-3-23,0 2 0,0 0 0,17-7 0,-16 11 3,1 1 0,0 1 0,0 1 0,0 0 0,0 0 0,29 3 0,-41-1 24,121-2-20,138 5-48,-171 14 35,-70-11 51,0-2-1,1 0 1,33 1-1,1176 0 41,-1216-5-57,0 1 1,0 0 0,0 1 0,0 1 0,0 0-1,0 1 1,-1 1 0,0 0 0,0 1 0,23 13 0,-30-14-4,0 2 0,-1-1 0,1 1 0,-1 0 0,-1 0 1,1 1-1,-1-1 0,-1 1 0,1 1 0,-1-1 0,-1 0 1,1 1-1,-2 0 0,4 15 0,0 5 17,-2 1 0,0-1 0,-2 41 0,-2 172 85,-1-217-100,-2 0 0,-9 39 1,7-39-8,1 0 1,-2 42 0,5-61 4,0 0-1,0 0 0,-1 0 1,1 0-1,-1-1 1,-1 1-1,1 0 0,-1-1 1,0 1-1,0-1 1,0 0-1,-1 0 0,0 0 1,0-1-1,0 1 1,0-1-1,-8 5 1,-5 5-8,14-12 18,1 0 1,0 0-1,-1 0 0,0 0 0,1-1 0,-1 1 1,0-1-1,0 1 0,0-1 0,0 0 1,-3 0-1,-50 8-59,44-8 0,0 1-1,0 0 1,0 0-1,-21 8 1,6-2 11,0-1 0,0-1 0,-1-2 0,0 0 0,0-2 0,0-1 0,-42-5 1,32 3 37,-1 0 0,0 3 1,-46 8-1,-82 26 8,148-34 25,-1 0-1,-33-3 1,34 0-35,0 1 1,-33 3-1,17 1 129,1-2 0,-62-4 0,21-1-4481,68 3 1014,-2 0-3111</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202"/>
    </inkml:context>
    <inkml:brush xml:id="br0">
      <inkml:brushProperty name="width" value="0.05" units="cm"/>
      <inkml:brushProperty name="height" value="0.05" units="cm"/>
      <inkml:brushProperty name="color" value="#E71224"/>
    </inkml:brush>
  </inkml:definitions>
  <inkml:trace contextRef="#ctx0" brushRef="#br0">4 1 3713,'0'0'2666,"0"0"-1002,0 0-297,0 0-89,0 0-498,0 0-416,0 5-97,-1 45 910,-1-22-850,2 0-1,4 43 0,-3-69-645,-1-1 1,0 1-1,1 0 1,-1 0-1,1 0 0,-1-1 1,1 1-1,0 0 0,0 0 1,0-1-1,0 1 0,2 2 1,6-3-6226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753"/>
    </inkml:context>
    <inkml:brush xml:id="br0">
      <inkml:brushProperty name="width" value="0.05" units="cm"/>
      <inkml:brushProperty name="height" value="0.05" units="cm"/>
      <inkml:brushProperty name="color" value="#E71224"/>
    </inkml:brush>
  </inkml:definitions>
  <inkml:trace contextRef="#ctx0" brushRef="#br0">0 1 2513,'0'0'2943,"0"0"-1387,0 0-374,0 0-59,0 0-168,0 0-343,2 14 2668,7 52-3178,-1-35-1178,20 49 1,-22-63-2574</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3.608"/>
    </inkml:context>
    <inkml:brush xml:id="br0">
      <inkml:brushProperty name="width" value="0.05" units="cm"/>
      <inkml:brushProperty name="height" value="0.05" units="cm"/>
      <inkml:brushProperty name="color" value="#E71224"/>
    </inkml:brush>
  </inkml:definitions>
  <inkml:trace contextRef="#ctx0" brushRef="#br0">1 255 3345,'0'0'4159,"0"0"-2145,0 0-475,0 0 48,0 0-559,0 0-320,0 0-207,0 0-124,0 0-88,0 0-135,0 0-58,4 5-34,17 1-46,0-1 0,0-1 0,1-1 0,-1-1 0,43-1 0,-3 0 46,199 4 158,-259-5-259,-1 0 127,0 0-79,0 0 43,0 0 10,0 0-35,0 0 23,0 0 22,0 0 15,0 0-2,0 0-27,0 0 15,0 0-16,0 0-9,1-31-56,-1-36-479,-1 64 475,1 0 1,-1-1-1,0 1 0,1 0 1,-1 0-1,-1-1 1,1 1-1,0 0 1,-1 0-1,0 0 1,0 1-1,0-1 0,0 0 1,0 1-1,0-1 1,-3-2-1,-110-105-319,107 106 285,1 0-1,-1 1 1,0-1-1,0 2 1,0-1-1,0 2 1,-1-1-1,1 1 1,-1 0-1,1 0 1,-1 1-1,1 0 1,-13 3-1,-10-3-102,27 2 138,0-1 1,1 0-1,-1 1 0,0 0 1,0 0-1,1 0 0,-1 1 0,1-1 1,0 1-1,0 0 0,0-1 0,0 1 1,0 1-1,1-1 0,-1 0 0,1 1 1,-4 6-1,-15 19-24,12-20 17,0 0-1,1 1 1,0 0 0,0 0-1,1 1 1,1 0-1,0 1 1,1-1 0,0 1-1,0 0 1,1 0 0,1 1-1,-3 20 1,1 16-134,4-39 136,-1 0-1,1 0 1,1 0 0,-1 0-1,2 0 1,0 0-1,2 15 1,-1-22 26,-1-1 1,0 1-1,0-1 0,1 0 1,-1 0-1,1 1 1,0-1-1,-1 0 0,1-1 1,0 1-1,0 0 0,0 0 1,1-1-1,3 3 0,42 16 28,-5-1 60,-27-9-97,0-1 1,1 0 0,0-1-1,31 9 1,-15-9-121,60 6 1,-6-10-4377,-55-4-614</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7.439"/>
    </inkml:context>
    <inkml:brush xml:id="br0">
      <inkml:brushProperty name="width" value="0.05" units="cm"/>
      <inkml:brushProperty name="height" value="0.05" units="cm"/>
      <inkml:brushProperty name="color" value="#0000FF"/>
    </inkml:brush>
  </inkml:definitions>
  <inkml:trace contextRef="#ctx0" brushRef="#br0">1 1 776,'0'0'2850,"0"0"-931,0 0-218,0 0-365,0 0-440,0 0-157,4 3 98,3 0-422,-1-1-1,1 1 1,0-1-1,0 0 1,0 0 0,0-1-1,0 0 1,13 0-1,72-3 2175,-39 0-1923,-25 1-394,-18 1-200,0-1-1,0 1 0,0 1 1,0 0-1,0 0 0,0 1 0,19 6 1,49 14-43,-60-18-12,0 1 1,0 0-1,25 12 0,-23-7-2,56 34 209,-45-24-230,0 1 29,-1 0 1,44 41-1,-49-36 5,31 30 17,56 75-1,-95-104-5,0 1-1,16 38 0,9 17 41,52 107-83,-59-111 54,-11-23-16,28 73-44,-37-86-11,38 74 1,-10-35 30,-18-33-39,36 54 0,50 74 105,-73-118-4,112 159 166,-113-164-235,-27-37-4,2 0 1,22 26-1,-18-25 6,-1 1-1,16 25 1,-20-27 0,0-1 1,1 0-1,1 0 1,20 18-1,44 33-106,96 78 337,-139-120-145,1-2-1,1-1 1,52 23 0,-64-33-59,39 27 0,-41-25 1,41 21-1,204 73 269,-94-38-246,-113-48-56,-29-10 5,0-1 0,1-1 0,34 5 0,23 8 39,-18-3-32,1-10 4,0-3-1,0-4 1,85-6-1,-27 1-2060,-79 2-2484,-30 0-886</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1.564"/>
    </inkml:context>
    <inkml:brush xml:id="br0">
      <inkml:brushProperty name="width" value="0.05" units="cm"/>
      <inkml:brushProperty name="height" value="0.05" units="cm"/>
      <inkml:brushProperty name="color" value="#E71224"/>
    </inkml:brush>
  </inkml:definitions>
  <inkml:trace contextRef="#ctx0" brushRef="#br0">1 0 5369,'0'0'1881,"0"0"-328,0 0-178,0 0-311,0 0-98,0 0 120,0 0 7,0 0 11,0 0-274,0 0-193,0 0-273,0 0 66,0 0-129,0 0-49,0 0-53,0 0-32,0 0 54,0 0-86,0 0 111,0 0-31,0 0 159,0 0-88,0 0 89,0 0-52,0 0 10,0 0-29,0 0-114,0 0 4,0 0-116,0 0 50,0 0-50,0 0-8,0 0 2,0 0-11,0 0-42,0 0 3,0 0 28,0 0-72,0 0 86,0 0-150,0 0 31,0 0 22,0 0-70,0 0 10,0 0 33,0 17-56,0 500-9801,0-511 4262</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4.946"/>
    </inkml:context>
    <inkml:brush xml:id="br0">
      <inkml:brushProperty name="width" value="0.05" units="cm"/>
      <inkml:brushProperty name="height" value="0.05" units="cm"/>
      <inkml:brushProperty name="color" value="#E71224"/>
    </inkml:brush>
  </inkml:definitions>
  <inkml:trace contextRef="#ctx0" brushRef="#br0">6 6 1008,'0'0'2007,"0"0"-245,0 0-94,0 0-387,0 0-289,0 0-307,0-2-1016,0-2 8119,0 6-6839,0 557 555,0-558-1532,0-1 78,0 0-41,0 0 22,0 0-11,0 0-14,0 0-34,0 27-413,0-23 434,0-3 2,0-1-92,0 0-237,0 0-335,0 0-722,-1 0-2009,-3 0-4572</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1.565"/>
    </inkml:context>
    <inkml:brush xml:id="br0">
      <inkml:brushProperty name="width" value="0.05" units="cm"/>
      <inkml:brushProperty name="height" value="0.05" units="cm"/>
      <inkml:brushProperty name="color" value="#AB008B"/>
    </inkml:brush>
  </inkml:definitions>
  <inkml:trace contextRef="#ctx0" brushRef="#br0">1 1 1032,'0'0'2803,"0"0"-771,0 0-388,0 0-173,0 0-276,0 0-240,0 0-82,0 0-246,0 0-26,0 0-108,0 0 69,0 0-43,0 0 68,0 0-48,0 0-40,0 0-30,0 0-105,0 0 91,0 0-116,0 0 93,0 0-87,0 0 50,0 0-108,0 0-13,0 0-62,0 0-93,0 0 18,0 0-35,0 0 2,0 0-103,0 0 35,0 0-43,0 0 31,0 0-46,0 0 99,0 0-125,0 0 80,0 0-89,0 7 31,1 17 64,2 0 0,8 40-1,-5-40-8,-2 1 0,2 42 0,5 190 163,-11 111-153,-1-366-42,1 0-1,0 0 1,0 0 0,1 0-1,-1 1 1,0-1 0,1 0-1,-1 0 1,1 0 0,0 0-1,0 0 1,1 4 0,2 5 54,0-10 66,-4-3-6619,-4-12-1811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066"/>
    </inkml:context>
    <inkml:brush xml:id="br0">
      <inkml:brushProperty name="width" value="0.05" units="cm"/>
      <inkml:brushProperty name="height" value="0.05" units="cm"/>
      <inkml:brushProperty name="color" value="#0000FF"/>
    </inkml:brush>
  </inkml:definitions>
  <inkml:trace contextRef="#ctx0" brushRef="#br0">0 1 4097,'0'0'3969,"0"0"-2729,0 0 384,0 0-79,0 0-161,0 0-472,0 0-264,26 192-232,-20-160-272,-1-10 56,-5-1-112,0-10-72,0-1 56,0-4-144,0-1-616,0-5-992,0 5-1121,0-5-4408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046"/>
    </inkml:context>
    <inkml:brush xml:id="br0">
      <inkml:brushProperty name="width" value="0.05" units="cm"/>
      <inkml:brushProperty name="height" value="0.05" units="cm"/>
      <inkml:brushProperty name="color" value="#0000FF"/>
    </inkml:brush>
  </inkml:definitions>
  <inkml:trace contextRef="#ctx0" brushRef="#br0">1 0 3449,'0'0'2519,"0"0"-761,0 0-261,0 0-127,0 0-519,0 0-195,0 0-148,0 0-28,0 0-134,0 0 31,0 0-21,0 0 71,3 0-297,0 0-1,0 0 1,0 1 0,0-1-1,0 1 1,0-1 0,0 1 0,-1 0-1,1 0 1,5 2 0,18 28-87,-2 0 1,-1 2 0,26 46-1,10 17-179,-12-22-4087,-36-57 517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8.227"/>
    </inkml:context>
    <inkml:brush xml:id="br0">
      <inkml:brushProperty name="width" value="0.05" units="cm"/>
      <inkml:brushProperty name="height" value="0.05" units="cm"/>
      <inkml:brushProperty name="color" value="#E71224"/>
    </inkml:brush>
  </inkml:definitions>
  <inkml:trace contextRef="#ctx0" brushRef="#br0">90 52 5113,'0'0'2042,"0"0"-356,0 0-263,0 0-567,0 0-187,0 0-179,-12-5-164,-34-13-70,44 16-168,-1 1 1,1-1-1,-1 0 0,1 1 0,0-1 0,0 0 0,0 0 0,0-1 0,0 1 0,0 0 0,-1-4 0,-1 4 7524,8 79-7677,20 116-1,-1-25 72,14 267-823,-22-149-6300,-14-222 1968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9.297"/>
    </inkml:context>
    <inkml:brush xml:id="br0">
      <inkml:brushProperty name="width" value="0.05" units="cm"/>
      <inkml:brushProperty name="height" value="0.05" units="cm"/>
      <inkml:brushProperty name="color" value="#E71224"/>
    </inkml:brush>
  </inkml:definitions>
  <inkml:trace contextRef="#ctx0" brushRef="#br0">293 81 1856,'0'0'3779,"0"0"-2022,0 0-240,0 0-233,0 0-413,0 0-279,0 0 52,0 0 23,0 0 73,0 0-5,0 0-72,0 0 43,-7 12 353,-12 13-764,-2-2-1,0 0 1,-1-2-1,-45 34 1,26-22-302,-1-3 42,-10 9-7,51-38-16,1-1 2,0 0-74,0 0 56,0 0-46,0 0-8,7 0-78,179 13 91,3 1-18,-96-16-5,-42 0 448,59 5 0,-123-6-368,0-1-1,1-1 1,0 1 0,0-2-1,0 0 1,1 0-1,0-1 1,0-1-1,0 1 1,1-2-1,0 0 1,-9-10-1,1 0-256,1-1 0,1-1 0,1-1-1,1 0 1,-13-26 0,24 40-632,1-1 1,0 1 0,0-1 0,1 1 0,0-1-1,0 1 1,1-1 0,1-10 0,-1 5-1103,0-8-3664</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241"/>
    </inkml:context>
    <inkml:brush xml:id="br0">
      <inkml:brushProperty name="width" value="0.05" units="cm"/>
      <inkml:brushProperty name="height" value="0.05" units="cm"/>
      <inkml:brushProperty name="color" value="#E71224"/>
    </inkml:brush>
  </inkml:definitions>
  <inkml:trace contextRef="#ctx0" brushRef="#br0">6 1 4337,'0'0'5928,"0"0"-2994,0 0-615,0 0-405,0 0-933,0 0-373,-5 28 154,5 407 205,0-247-6206,1-187 293,3-1-3299</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609"/>
    </inkml:context>
    <inkml:brush xml:id="br0">
      <inkml:brushProperty name="width" value="0.05" units="cm"/>
      <inkml:brushProperty name="height" value="0.05" units="cm"/>
      <inkml:brushProperty name="color" value="#E71224"/>
    </inkml:brush>
  </inkml:definitions>
  <inkml:trace contextRef="#ctx0" brushRef="#br0">0 1 9250,'0'0'4065,"0"0"-1993,0 0 385,0 0-1081,0 0-784,0 0-168,0 0-360,0 5 16,0-5 40,0 5-240,0 1 120,0 5-752,5-1-1472,1-10-3129</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1.525"/>
    </inkml:context>
    <inkml:brush xml:id="br0">
      <inkml:brushProperty name="width" value="0.05" units="cm"/>
      <inkml:brushProperty name="height" value="0.05" units="cm"/>
      <inkml:brushProperty name="color" value="#E71224"/>
    </inkml:brush>
  </inkml:definitions>
  <inkml:trace contextRef="#ctx0" brushRef="#br0">313 234 8058,'0'0'3554,"0"0"-1290,0 0-355,0 0-452,0 0-467,0 0-378,0-13-164,0 7-443,0-12 48,0 0 0,-2 1 0,0-1 0,-6-24 0,7 36-56,-1 1-1,1 0 0,-1 0 1,0 0-1,-1 0 1,1 0-1,-1 1 0,0-1 1,0 1-1,-1 0 1,1 0-1,-1 0 0,0 0 1,0 0-1,0 1 0,0 0 1,-1 0-1,0 0 1,1 0-1,-1 1 0,-9-4 1,6 4-27,1 0 0,0 0 1,-1 1-1,1 0 0,-1 0 0,1 0 1,-1 1-1,0 0 0,1 1 0,-1 0 1,1 0-1,-9 3 0,11-2 13,-1 0 0,1 1 0,0-1 0,0 1 0,0 0 0,1 0 0,-1 1 0,1 0 0,0-1 0,0 2 0,0-1 0,0 0 0,1 1 0,0-1 0,0 1 0,-3 6 0,-2 7-109,2-1 1,0 1 0,1 0 0,1 1-1,1-1 1,0 1 0,2-1 0,0 1-1,1 0 1,1 0 0,3 24 0,-3-40 94,0 0 0,0 0-1,0 0 1,1 0 0,-1 0 0,1 0 0,-1 0 0,1 0 0,0 0 0,0-1 0,0 1 0,1-1-1,-1 1 1,0-1 0,1 0 0,0 0 0,-1 0 0,1 0 0,0-1 0,0 1 0,0-1 0,0 0 0,0 0-1,1 0 1,-1 0 0,5 1 0,10 1-388,0-1-1,0-1 0,32-2 1,-24 1-425,-20 0 731,0 0 0,-1-1 0,1 1 1,0-1-1,-1 0 0,1-1 0,-1 1 1,1-1-1,-1 0 0,0 0 0,0-1 0,0 0 1,0 0-1,0 0 0,-1 0 0,1-1 1,-1 1-1,0-1 0,0 0 0,0-1 1,0 1-1,-1-1 0,0 1 0,0-1 1,0 0-1,-1 0 0,1-1 0,-1 1 0,0 0 1,-1-1-1,1 1 0,-1-1 0,0 0 1,-1 1-1,1-9 0,-1-12 175,0 3 662,0 37 4283,0 195-2001,0 127-3631,0-334-1505,0-3-2251,0-3-3339</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2.080"/>
    </inkml:context>
    <inkml:brush xml:id="br0">
      <inkml:brushProperty name="width" value="0.05" units="cm"/>
      <inkml:brushProperty name="height" value="0.05" units="cm"/>
      <inkml:brushProperty name="color" value="#E71224"/>
    </inkml:brush>
  </inkml:definitions>
  <inkml:trace contextRef="#ctx0" brushRef="#br0">121 1 3089,'0'0'3884,"0"0"-1806,0 0-340,0 0-62,0 0-182,0 0-140,0 0-370,-1 5-264,-44 191 1772,2-17-1643,29-91-695,5 0 0,1 118 0,8-202-160,0-1-1,0 0 1,0 0-1,1 0 1,-1-1-1,1 1 0,0 0 1,0 0-1,0 0 1,0 0-1,0-1 1,1 1-1,0 0 1,-1-1-1,1 1 0,0-1 1,0 0-1,0 0 1,0 1-1,3 1 1,0-1-23,0 0 0,0-1 0,0 1 0,0-1 0,0 0 0,1 0 0,-1-1 0,0 0 0,1 0 0,8 1 0,-3-2-22,0 1 0,0-2-1,0 0 1,0 0 0,0 0 0,0-2 0,-1 1 0,1-1 0,-1-1 0,1 0 0,11-7 0,-3-2-89,-1-2 0,0 0-1,-1-1 1,0 0 0,-2-2 0,0 0 0,-1 0-1,19-34 1,-30 47 115,0 0 0,-1 0 0,0-1 0,0 1-1,0-1 1,0 0 0,-1 1 0,0-1 0,0 0-1,-1 0 1,1 0 0,-1 0 0,-1 0 0,1 0 0,-1 1-1,-1-7 1,1 10 25,0 1 0,0-1 0,-1 1 0,1 0 0,0-1 0,0 1 0,-1 0 0,1 0 0,-1 0 0,1 0 0,-1 0 0,1 0 0,-1 0 0,1 1 0,-1-1 0,0 1 0,0-1 0,1 1 0,-1-1 0,0 1 0,-1 0 0,-43-2-173,39 2 119,-49-2-746,31 1-731,1 1-1,-1 0 1,0 2-1,-33 7 1,10 9-5822</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6.159"/>
    </inkml:context>
    <inkml:brush xml:id="br0">
      <inkml:brushProperty name="width" value="0.05" units="cm"/>
      <inkml:brushProperty name="height" value="0.05" units="cm"/>
      <inkml:brushProperty name="color" value="#AB008B"/>
    </inkml:brush>
  </inkml:definitions>
  <inkml:trace contextRef="#ctx0" brushRef="#br0">1 1 80,'0'0'5848,"0"0"-2846,0 0-411,0 0-286,0 0-334,0 0-514,0 0-306,0 0-252,0 0-172,0 0-143,0 0-236,0 0-34,0 0-229,0 0-33,0 0 13,0 0-94,0 0 8,0 0-41,0 0 18,0 0-45,0 16-111,15 207-494,-6 379-387,5 121-181,89 638-4488,-92-1277 5104,22 208 728,-25-94-4301,-8-185 164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7.368"/>
    </inkml:context>
    <inkml:brush xml:id="br0">
      <inkml:brushProperty name="width" value="0.05" units="cm"/>
      <inkml:brushProperty name="height" value="0.05" units="cm"/>
      <inkml:brushProperty name="color" value="#AB008B"/>
    </inkml:brush>
  </inkml:definitions>
  <inkml:trace contextRef="#ctx0" brushRef="#br0">197 109 4537,'0'0'2298,"0"0"-439,0 0 49,0 0-366,0 0-331,0 0-208,-1 5-162,-4 10-583,-1-1-1,0 0 1,-1 0 0,-1-1-1,0 1 1,-1-2-1,-12 15 1,-28 47 180,36-50-379,6-8-7,-2 0-1,0-1 1,-1 0-1,-19 23 1,70-59-442,-24 13 332,-1 0 0,2 1 0,-1 0 0,1 2 0,0 0 0,0 1 0,25-2 0,13 2-99,62 3 1,-51 2 56,-66-1 62,-1 0 88,0 0-78,7 0 1333,-15-3 130,0-2-1392,2-1 1,-1 0-1,1 0 0,-1-1 0,2 0 0,-1 0 1,-6-11-1,-32-60 69,41 72-102,-15-32 6,-18-59 0,12 31-224,24 65 155,0 1 0,-1-1 0,1 1 0,0 0-1,0-1 1,0 1 0,-1-1 0,1 1 0,0-1 0,0 1 0,-1 0-1,1-1 1,0 1 0,-1 0 0,1-1 0,0 1 0,-1 0-1,1-1 1,-1 1 0,1 0 0,0 0 0,-1 0 0,1-1-1,-1 1 1,1 0 0,-1 0 0,1 0 0,-1 0 0,1 0 0,-1 0-1,1 0 1,-1 0 0,1 0 0,-1 0 0,1 0 0,-1 0-1,1 0 1,0 0 0,-1 0 0,1 1 0,-1-1 0,1 0-1,-1 0 1,1 1 0,0-1 0,-1 0 0,1 0 0,-1 1 0,1-1-1,0 0 1,-1 1 0,1-1 0,0 1 0,0-1 0,-1 0-1,1 1 1,0-1 0,0 1 0,0-1 0,-1 1 0,1-1 0,0 0-1,0 2 1,-16 90-6091,7-44-777</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21.036"/>
    </inkml:context>
    <inkml:brush xml:id="br0">
      <inkml:brushProperty name="width" value="0.05" units="cm"/>
      <inkml:brushProperty name="height" value="0.05" units="cm"/>
      <inkml:brushProperty name="color" value="#0000FF"/>
    </inkml:brush>
  </inkml:definitions>
  <inkml:trace contextRef="#ctx0" brushRef="#br0">247 40 7698,'0'0'2903,"0"0"-444,0 0 44,0 0-453,0 0-378,0 0-341,-17 1 496,2 2-1651,0 0-1,0 1 0,0 0 1,1 2-1,0-1 1,0 2-1,0 0 0,-21 15 1,29-18-197,0 0 0,0 1 0,0 0 0,1 0 0,0 0 0,0 1 1,1 0-1,-1 0 0,1 0 0,0 0 0,1 1 0,0-1 1,0 1-1,0 0 0,1 0 0,0 0 0,0 0 0,0 1 0,1-1 1,0 8-1,1-12 12,0 0 0,0 0 1,0 0-1,0 0 1,1 0-1,-1 0 0,1 0 1,-1 0-1,1 0 1,0 0-1,1-1 0,-1 1 1,0 0-1,1-1 1,1 3-1,1-1-7,0-1 1,1 1-1,-1-1 0,1-1 1,-1 1-1,1-1 1,9 4-1,4 0-84,1-2 0,0 0 1,1-1-1,-1 0 0,1-2 0,-1 0 1,1-2-1,-1 0 0,32-6 0,-43 5 78,0 0-1,0-1 1,-1 0-1,1 0 1,-1-1-1,0 0 1,0 0-1,0 0 0,0-1 1,-1 0-1,0-1 1,0 0-1,0 1 1,-1-2-1,7-8 1,-6 7 13,-1 0 0,0-1 0,0 0 1,0 0-1,-1 0 0,-1-1 0,1 0 0,-2 1 1,1-1-1,-1 0 0,-1 0 0,1-11 1,-2 3 34,1 12-37,-1 0 0,0 0 0,0 0 0,-1 0 0,0 0-1,-2-9 1,2 13 2,0 0 0,0 0 0,-1 0-1,1 0 1,0 0 0,-1 0 0,1 0-1,-1 0 1,0 0 0,0 1 0,0-1 0,0 1-1,0 0 1,0-1 0,0 1 0,0 0-1,0 0 1,-1 0 0,-3-1 0,-8-1-248,-1-1 1,0 2-1,0 0 1,0 0 0,0 2-1,0 0 1,-21 3 0,33-3-122,0 1 0,0 0 0,-1 0 1,1 0-1,0 0 0,0 0 0,0 1 1,0-1-1,1 1 0,-1 0 1,0 0-1,1 0 0,-1 0 0,1 1 1,0-1-1,-3 4 0,-13 16-6785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09.467"/>
    </inkml:context>
    <inkml:brush xml:id="br0">
      <inkml:brushProperty name="width" value="0.05" units="cm"/>
      <inkml:brushProperty name="height" value="0.05" units="cm"/>
      <inkml:brushProperty name="color" value="#E71224"/>
    </inkml:brush>
  </inkml:definitions>
  <inkml:trace contextRef="#ctx0" brushRef="#br0">2 188 1200,'0'0'1649,"0"0"-456,0 0-42,0 0-129,0 0-246,0 0 3,-2 9 3371,8-10 2619,37-24-7385,72-55 0,-56 36-2276,1 4-3382,-48 34 1152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577"/>
    </inkml:context>
    <inkml:brush xml:id="br0">
      <inkml:brushProperty name="width" value="0.05" units="cm"/>
      <inkml:brushProperty name="height" value="0.05" units="cm"/>
      <inkml:brushProperty name="color" value="#0000FF"/>
    </inkml:brush>
  </inkml:definitions>
  <inkml:trace contextRef="#ctx0" brushRef="#br0">0 1 1584,'0'0'2988,"0"0"-1035,0 0-316,0 0-78,0 0-502,0 0-299,0 0-230,0 0-87,0 0-221,0 0-56,0 0-33,0 2 26,2 35 31,2-1 0,9 39 0,-1-2-4755,-11-56-886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195"/>
    </inkml:context>
    <inkml:brush xml:id="br0">
      <inkml:brushProperty name="width" value="0.05" units="cm"/>
      <inkml:brushProperty name="height" value="0.05" units="cm"/>
      <inkml:brushProperty name="color" value="#E71224"/>
    </inkml:brush>
  </inkml:definitions>
  <inkml:trace contextRef="#ctx0" brushRef="#br0">1 209 1640,'0'0'2276,"0"0"-21,0 0-322,0 0-394,0 0-182,0 0-285,0 0-24,0 0-82,0 0 42,0 0-183,0 0-16,0 0-252,0 0-106,0 0-72,7-2 87,110-64-428,-80 42-1063,2 2 0,0 2 1,1 2-1,66-21 0,-60 28-1538,-12 5-559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783"/>
    </inkml:context>
    <inkml:brush xml:id="br0">
      <inkml:brushProperty name="width" value="0.05" units="cm"/>
      <inkml:brushProperty name="height" value="0.05" units="cm"/>
      <inkml:brushProperty name="color" value="#E71224"/>
    </inkml:brush>
  </inkml:definitions>
  <inkml:trace contextRef="#ctx0" brushRef="#br0">0 215 3425,'0'0'2387,"0"0"-304,0 0 36,0 0-551,0 0-287,0 0-157,17 0 1188,0-2-2200,-1-1-1,1-1 1,-1 0-1,0-1 1,0 0-1,0-2 1,-1 0-1,0 0 0,27-19 1,23-10-190,145-54-4350,-155 72 66</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1.650"/>
    </inkml:context>
    <inkml:brush xml:id="br0">
      <inkml:brushProperty name="width" value="0.05" units="cm"/>
      <inkml:brushProperty name="height" value="0.05" units="cm"/>
      <inkml:brushProperty name="color" value="#E71224"/>
    </inkml:brush>
  </inkml:definitions>
  <inkml:trace contextRef="#ctx0" brushRef="#br0">22 775 4809,'0'0'3854,"0"0"-1655,0 0-453,0 0-110,0 0-457,0 0-108,0 0-172,0 0-187,0 0-137,-1-12-15,-8-48-1020,2-2 0,2 1 0,8-119 0,-1 162 127,0 1 1,1-1 0,1 1-1,1 0 1,0 0 0,1 0 0,1 1-1,1 0 1,0 0 0,1 1-1,1 0 1,0 1 0,1 0-1,0 0 1,1 1 0,21-17-1,-17 16 144,2 2-1,-1 0 0,2 1 0,0 0 1,0 2-1,0 0 0,1 1 0,1 1 1,-1 1-1,1 1 0,0 1 0,0 1 1,28-1-1,279 4-1333,-268 4-2407</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499"/>
    </inkml:context>
    <inkml:brush xml:id="br0">
      <inkml:brushProperty name="width" value="0.05" units="cm"/>
      <inkml:brushProperty name="height" value="0.05" units="cm"/>
      <inkml:brushProperty name="color" value="#E71224"/>
    </inkml:brush>
  </inkml:definitions>
  <inkml:trace contextRef="#ctx0" brushRef="#br0">26 87 8330,'0'0'4026,"0"0"-1712,0 0-592,0 0-488,0 0-613,0 0-253,0-3-291,0 0-84,0 1-1,0 0 1,0-1 0,0 1 0,0 0-1,1-1 1,-1 1 0,1 0 0,0-1-1,-1 1 1,1 0 0,0 0 0,0 0-1,0 0 1,1 0 0,-1 0 0,0 0-1,1 0 1,0 0 0,-1 0 0,1 1-1,0-1 1,0 1 0,0-1 0,0 1-1,0 0 1,0 0 0,0 0 0,0 0-1,0 0 1,1 0 0,-1 1 0,4-2-1,19-4-109,0 0 0,0 2 0,0 1 0,0 0 0,0 2 0,27 3 0,-14-2-29,-37 0 125,1 0 1,-1 1-1,1-1 0,0 0 1,-1 1-1,1-1 1,-1 1-1,1 0 1,-1-1-1,1 1 1,-1 0-1,0 0 0,0 0 1,1 0-1,-1 0 1,0 0-1,0 1 1,0-1-1,0 0 0,0 1 1,0-1-1,0 0 1,0 1-1,-1-1 1,1 1-1,-1-1 1,1 1-1,-1-1 0,1 1 1,-1 0-1,0-1 1,0 1-1,0 2 1,1 1 4,-1 1 0,0 0 0,0 0 0,0-1 0,-1 1 1,0 0-1,0-1 0,-1 1 0,-2 7 0,-8 7-136,-1-1 0,-1-1 0,0 0-1,-1-1 1,-1-1 0,-33 27 0,7-4-312,-121 111-689,162-149 1217,1-1 184,0 0 66,0 0 131,0 0-39,190-17 1539,-5 2-6042,-142 15-2575</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843"/>
    </inkml:context>
    <inkml:brush xml:id="br0">
      <inkml:brushProperty name="width" value="0.05" units="cm"/>
      <inkml:brushProperty name="height" value="0.05" units="cm"/>
      <inkml:brushProperty name="color" value="#E71224"/>
    </inkml:brush>
  </inkml:definitions>
  <inkml:trace contextRef="#ctx0" brushRef="#br0">0 0 4121,'0'0'5817,"0"0"-3752,0 0 175,0 0-320,0 0-895,0 0-121,0 0-544,0 0-8,0 0-288,0 0 120,0 11-184,0 0-376,0-6-2585,0 0-6857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594"/>
    </inkml:context>
    <inkml:brush xml:id="br0">
      <inkml:brushProperty name="width" value="0.05" units="cm"/>
      <inkml:brushProperty name="height" value="0.05" units="cm"/>
      <inkml:brushProperty name="color" value="#E71224"/>
    </inkml:brush>
  </inkml:definitions>
  <inkml:trace contextRef="#ctx0" brushRef="#br0">79 1 7922,'0'0'2826,"0"0"-619,0 0-572,0 0-611,0 0-359,0 0-52,-8 24-76,-1-2-437,-46 145 476,53-155-604,0 1 0,0 0-1,2-1 1,0 15 0,0-13-542,1-13 512,0-1 0,0 1 0,0 0 0,1 0 0,-1-1 0,0 1 0,1-1 0,-1 1 0,0-1 0,1 1 0,-1-1 0,0 0 0,1 0 0,-1 0 0,1 0 0,-1 0 0,0 0 0,1 0 0,-1 0 0,3-1 0,-2 1-85,41-1-53,-24 0 134,0 0-1,-1 1 0,1 1 1,0 1-1,-1 0 1,0 1-1,27 9 1,-42-10 87,0 0 1,0 0-1,0 0 1,-1 0-1,1 0 1,0 1-1,-1 0 1,1-1-1,-1 1 1,0 0 0,0 0-1,0 0 1,-1 0-1,1 1 1,-1-1-1,1 0 1,-1 1-1,0-1 1,-1 1-1,1-1 1,0 8-1,0 5 133,0 1 0,-1 0 0,-4 23 0,3-35-136,0-1 0,0 0-1,-1 0 1,0 0-1,0 0 1,0 0 0,0-1-1,-1 1 1,1 0 0,-1-1-1,0 0 1,0 0 0,0 0-1,-1 0 1,1 0 0,-1 0-1,1-1 1,-1 0 0,0 0-1,0 0 1,0 0 0,0-1-1,-6 2 1,-3 2-279,-1-1 1,0 0-1,-1-1 0,1-1 1,-27 1-1,18-4-2172,3-4-1986</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997"/>
    </inkml:context>
    <inkml:brush xml:id="br0">
      <inkml:brushProperty name="width" value="0.05" units="cm"/>
      <inkml:brushProperty name="height" value="0.05" units="cm"/>
      <inkml:brushProperty name="color" value="#E71224"/>
    </inkml:brush>
  </inkml:definitions>
  <inkml:trace contextRef="#ctx0" brushRef="#br0">5 76 7770,'0'0'2720,"0"0"-703,0 0-73,0 0-640,0 0-607,0 0-49,0 0-456,-5 0 32,5 0-152,21 0 88,15 0-96,17 0-64,30-16-352,-4-16-2305,-17 5-8713</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533"/>
    </inkml:context>
    <inkml:brush xml:id="br0">
      <inkml:brushProperty name="width" value="0.05" units="cm"/>
      <inkml:brushProperty name="height" value="0.05" units="cm"/>
      <inkml:brushProperty name="color" value="#E71224"/>
    </inkml:brush>
  </inkml:definitions>
  <inkml:trace contextRef="#ctx0" brushRef="#br0">27 108 6025,'0'0'2005,"0"0"-445,0 0-350,0 0-412,0 0-320,0 0-31,-5 20-205,-2 7-145,3-14-40,1 0 1,0 0 0,1 1 0,1-1 0,0 1 0,1 14 0,0-27-49,1 0-1,0 1 1,0-1 0,0 0 0,0 0-1,0 0 1,0 0 0,0 0 0,0 0-1,0 0 1,0 0 0,1 0 0,-1 0-1,0-1 1,1 1 0,-1 0 0,0-1-1,1 1 1,-1-1 0,1 0 0,-1 1-1,1-1 1,-1 0 0,1 0 0,-1 0 0,1 0-1,-1 0 1,1 0 0,1-1 0,52-4 205,-48 2-249,-1 0-1,-1 0 1,1 0-1,0-1 1,-1 0-1,0 0 0,0 0 1,0-1-1,0 1 1,-1-1-1,1 0 1,-1-1-1,-1 1 1,1-1-1,4-10 0,-2 4-50,0 0 0,-1-1-1,0 0 1,-1 0-1,-1 0 1,4-24 0,-6 30 88,-1 1 0,1-1 1,-1 1-1,-1-1 1,1 1-1,-3-11 0,2 15 5,1 1 0,-1-1 0,0 1 0,0-1 0,0 1-1,0-1 1,0 1 0,0 0 0,0 0 0,0 0 0,0-1-1,-1 1 1,1 0 0,-1 0 0,1 1 0,0-1 0,-1 0-1,0 0 1,1 1 0,-1-1 0,1 1 0,-1-1 0,0 1-1,1 0 1,-1 0 0,0-1 0,-1 2 0,-102-2-813,105 1-361,0 1-1380,0 3-2719</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947"/>
    </inkml:context>
    <inkml:brush xml:id="br0">
      <inkml:brushProperty name="width" value="0.05" units="cm"/>
      <inkml:brushProperty name="height" value="0.05" units="cm"/>
      <inkml:brushProperty name="color" value="#E71224"/>
    </inkml:brush>
  </inkml:definitions>
  <inkml:trace contextRef="#ctx0" brushRef="#br0">653 1 4097,'0'0'4043,"0"0"-1550,0 0-426,0 0-375,0 0-642,0 0-415,-20 28-259,-4 5-263,-10 14 90,-55 100 0,-140 399 104,202-472-294,-174 459-2798,192-512 2041,-7 17-619,12-14-4698,4-23-22</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5.453"/>
    </inkml:context>
    <inkml:brush xml:id="br0">
      <inkml:brushProperty name="width" value="0.05" units="cm"/>
      <inkml:brushProperty name="height" value="0.05" units="cm"/>
      <inkml:brushProperty name="color" value="#E71224"/>
    </inkml:brush>
  </inkml:definitions>
  <inkml:trace contextRef="#ctx0" brushRef="#br0">63 1 7154,'0'0'2640,"0"0"-669,0 0-587,0 0-385,0 0-174,0 0-175,-8 10-8,2-3-562,0 1 1,1 0 0,0 0 0,0 0-1,0 1 1,1-1 0,0 1-1,1 0 1,0 0 0,1 1-1,0-1 1,0 0 0,-1 14-1,3 62 132,2-84-203,-1 0 0,1 0-1,-1 0 1,1 0-1,0-1 1,-1 1-1,1-1 1,0 1 0,-1-1-1,1 1 1,0-1-1,-1 0 1,1 0-1,0 0 1,0 0 0,-1 0-1,1 0 1,0 0-1,2-1 1,2 0-7,3 1-15,-1 0 1,1-1-1,0 0 1,-1 0-1,1-1 1,-1 0-1,0-1 0,0 0 1,0 0-1,15-9 1,-19 10-2,0-1 0,-1 0 0,1 0 0,-1 0 0,0-1 0,1 1 0,-1-1 0,-1 0 0,1 1 0,-1-1 0,1-1 0,-1 1 0,0 0 0,-1 0 0,1-1 0,-1 1 0,0-1 0,0 0 0,0 1 0,0-1 0,-1-9 0,0 8 11,0 1 0,0-1 1,0 0-1,-1 0 0,0 0 0,0 0 0,0 1 0,-1-1 0,0 0 0,0 1 0,-5-10 0,4 12-58,0 0-1,1 0 1,-1 1-1,-1-1 1,1 1-1,0 0 0,-1-1 1,1 1-1,-1 1 1,1-1-1,-1 1 1,0-1-1,0 1 1,0 0-1,0 0 1,0 1-1,0-1 1,-6 1-1,-46-1-3749,30 1-1963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008"/>
    </inkml:context>
    <inkml:brush xml:id="br0">
      <inkml:brushProperty name="width" value="0.05" units="cm"/>
      <inkml:brushProperty name="height" value="0.05" units="cm"/>
      <inkml:brushProperty name="color" value="#0000FF"/>
    </inkml:brush>
  </inkml:definitions>
  <inkml:trace contextRef="#ctx0" brushRef="#br0">0 1 5049,'0'0'1880,"0"0"-607,0 0-313,0 0-160,0 0-400,0 0-32,0 0-368,10 32 128,-10-22-128,0 6 0,0 6-1368,-10-6-1545</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0.804"/>
    </inkml:context>
    <inkml:brush xml:id="br0">
      <inkml:brushProperty name="width" value="0.05" units="cm"/>
      <inkml:brushProperty name="height" value="0.05" units="cm"/>
      <inkml:brushProperty name="color" value="#AB008B"/>
    </inkml:brush>
  </inkml:definitions>
  <inkml:trace contextRef="#ctx0" brushRef="#br0">1 37 4137,'0'0'2970,"0"0"-690,0 0-439,0 0-385,0 0-396,0 0-234,0 1-679,0 0 0,0-1 1,0 1-1,0 0 0,-1-1 1,1 1-1,0-1 0,0 1 1,0 0-1,0-1 0,0 1 1,1 0-1,-1-1 0,0 1 0,0-1 1,0 1-1,0 0 0,1-1 1,-1 1-1,0-1 0,1 1 1,-1-1-1,0 1 0,1-1 1,0 2-1,10-2-238,28 1-695,1-2 0,-1-1 0,0-2 0,64-15 0,-56 5-1744,-8-1-2213</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261"/>
    </inkml:context>
    <inkml:brush xml:id="br0">
      <inkml:brushProperty name="width" value="0.05" units="cm"/>
      <inkml:brushProperty name="height" value="0.05" units="cm"/>
      <inkml:brushProperty name="color" value="#AB008B"/>
    </inkml:brush>
  </inkml:definitions>
  <inkml:trace contextRef="#ctx0" brushRef="#br0">0 65 4745,'0'0'2417,"0"0"-409,0 0-160,0 0-911,0 0-233,0 0-160,0 0-184,79 0-104,-64 0-256,11 0 144,0 0-88,6 0-112,4 0-264,27-16-688,-11-6-1865,-5-5-4512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698"/>
    </inkml:context>
    <inkml:brush xml:id="br0">
      <inkml:brushProperty name="width" value="0.05" units="cm"/>
      <inkml:brushProperty name="height" value="0.05" units="cm"/>
      <inkml:brushProperty name="color" value="#AB008B"/>
    </inkml:brush>
  </inkml:definitions>
  <inkml:trace contextRef="#ctx0" brushRef="#br0">0 113 5705,'0'0'1913,"0"0"159,0 0-592,0 0-431,0 0-577,0 0 216,0 0-112,188-21-120,-136 10 24,6 0-392,4-5-88,22 0-408,-11-5-1040,-16 5-3393</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149"/>
    </inkml:context>
    <inkml:brush xml:id="br0">
      <inkml:brushProperty name="width" value="0.05" units="cm"/>
      <inkml:brushProperty name="height" value="0.05" units="cm"/>
      <inkml:brushProperty name="color" value="#AB008B"/>
    </inkml:brush>
  </inkml:definitions>
  <inkml:trace contextRef="#ctx0" brushRef="#br0">1 161 2737,'0'0'2872,"0"0"-1263,0 0-201,0 0-232,0 0-504,0 0-72,0 0-240,167 0 9,-115-11-145,11-11 24,5 6-24,5-5-224,26-16 0,-21 10-1849,-10 0-2816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633"/>
    </inkml:context>
    <inkml:brush xml:id="br0">
      <inkml:brushProperty name="width" value="0.05" units="cm"/>
      <inkml:brushProperty name="height" value="0.05" units="cm"/>
      <inkml:brushProperty name="color" value="#AB008B"/>
    </inkml:brush>
  </inkml:definitions>
  <inkml:trace contextRef="#ctx0" brushRef="#br0">0 123 5753,'0'0'1561,"0"0"-249,0 0-160,0 0-440,0 0-248,0 0-16,0 0-160,162 5 25,-99-5-297,15 0 152,5-21-168,43-22-264,-22 11-1441,-20 0-2328</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3.200"/>
    </inkml:context>
    <inkml:brush xml:id="br0">
      <inkml:brushProperty name="width" value="0.05" units="cm"/>
      <inkml:brushProperty name="height" value="0.05" units="cm"/>
      <inkml:brushProperty name="color" value="#AB008B"/>
    </inkml:brush>
  </inkml:definitions>
  <inkml:trace contextRef="#ctx0" brushRef="#br0">1 151 4929,'0'0'2361,"0"0"-233,0 0-296,0 0-807,0 0-385,0 0-328,0 0 304,26 5-368,5-5 80,6 0-248,15 0 96,11-11-176,36-42-664,-10 10-1240,-11-5-2937</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4.068"/>
    </inkml:context>
    <inkml:brush xml:id="br0">
      <inkml:brushProperty name="width" value="0.05" units="cm"/>
      <inkml:brushProperty name="height" value="0.05" units="cm"/>
      <inkml:brushProperty name="color" value="#AB008B"/>
    </inkml:brush>
  </inkml:definitions>
  <inkml:trace contextRef="#ctx0" brushRef="#br0">28 1278 2833,'0'0'4574,"0"0"-1777,0 0-721,0 0-165,0 0-275,0 0-298,0 0-223,0 0-318,0 0-88,0 0-139,0-12 577,-11-58-733,1 11-424,4-33-123,9-162 0,0 223-40,2-1 1,1 1 0,1 1 0,2-1-1,0 1 1,3 1 0,0 0-1,2 0 1,1 2 0,1 0 0,1 0-1,2 2 1,38-43 0,-27 38-271,1 2 0,1 1 0,1 1 0,2 2 0,0 1 0,2 2 0,0 1 0,1 3 0,77-26 0,158-26-5426,-206 53-100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038"/>
    </inkml:context>
    <inkml:brush xml:id="br0">
      <inkml:brushProperty name="width" value="0.05" units="cm"/>
      <inkml:brushProperty name="height" value="0.05" units="cm"/>
      <inkml:brushProperty name="color" value="#AB008B"/>
    </inkml:brush>
  </inkml:definitions>
  <inkml:trace contextRef="#ctx0" brushRef="#br0">89 0 3105,'0'0'6645,"0"0"-3623,0 0-972,0 0-523,0 0-715,0 0-497,-2 13 65,-8 31-161,-3 1 1,-1-1-1,-30 60 0,44-104-277,0 0 0,0 0 0,0 1 0,0-1 0,0 0 0,0 1 0,0-1 0,0 0 0,1 0 0,-1 1 0,0-1 0,0 0 0,0 0 0,0 1 0,0-1 0,0 0 0,1 0 0,-1 1 0,0-1 0,0 0 0,0 0 0,0 0 0,1 1 0,-1-1 0,0 0 0,0 0 0,1 0 0,-1 0 0,0 0 0,0 1 0,1-1 0,-1 0 0,0 0 0,0 0 0,1 0 0,-1 0 0,0 0 0,1 0 0,-1 0 0,0 0 0,0 0 0,1 0 0,-1 0 0,0 0 0,1 0 0,-1 0 0,20 0 31,-16 0-226,41-1-9,0 3 0,0 2-1,62 12 1,-106-16 291,0 0 0,0 0 0,1 0 0,-1 1 0,0-1 0,0 0 0,1 0 0,-1 1 0,0-1 0,0 1 0,0-1 0,1 1 1,-1 0-1,0-1 0,0 1 0,0 0 0,0 0 0,0 0 0,-1 0 0,1 0 0,0 0 0,0 0 0,0 0 0,-1 0 0,1 0 0,-1 0 0,1 0 0,-1 0 0,1 1 1,-1-1-1,0 0 0,1 0 0,-1 1 0,0-1 0,0 0 0,0 1 0,0-1 0,0 0 0,0 0 0,0 1 0,-1-1 0,1 0 0,0 0 0,-1 1 0,1-1 0,-2 2 0,-1 2 95,0 0 0,-1 0 0,1 0 0,-1 0 0,0 0 0,-1-1 0,1 0-1,-7 5 1,9-7-164,-24 17 238,0-1 0,-39 20 0,54-33-456,1 0 1,-1-1-1,-22 5 0,25-8-427,-1 0-1,1 0 0,0-1 0,-1 0 1,1 0-1,-12-2 0,8-3-4538</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444"/>
    </inkml:context>
    <inkml:brush xml:id="br0">
      <inkml:brushProperty name="width" value="0.05" units="cm"/>
      <inkml:brushProperty name="height" value="0.05" units="cm"/>
      <inkml:brushProperty name="color" value="#AB008B"/>
    </inkml:brush>
  </inkml:definitions>
  <inkml:trace contextRef="#ctx0" brushRef="#br0">1 33 264,'0'0'6497,"0"0"-4288,0 0-57,0 0-79,0 0-553,0 0 24,0 0-591,0 0-193,0 0-400,0 0-224,5 0-8,21 0-80,11 0 104,10 0-136,10 0-32,32 0-1200,-16-16-2737,-5 0-6001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148"/>
    </inkml:context>
    <inkml:brush xml:id="br0">
      <inkml:brushProperty name="width" value="0.05" units="cm"/>
      <inkml:brushProperty name="height" value="0.05" units="cm"/>
      <inkml:brushProperty name="color" value="#AB008B"/>
    </inkml:brush>
  </inkml:definitions>
  <inkml:trace contextRef="#ctx0" brushRef="#br0">29 83 1136,'0'0'5887,"0"0"-3087,0 0-953,0 0-352,0 0-496,0 0-208,-2 0-685,0 0-1,0 0 1,0 0 0,0 1-1,0-1 1,0 1-1,0-1 1,0 1 0,0 0-1,-3 1 1,4 5-102,0-1 0,0 1 0,1 0 0,0-1 0,0 1 0,1 8 0,0 9-1096,0-24 984,-1 1 1,1-1-1,-1 1 1,1-1-1,0 1 1,-1-1 0,1 1-1,0-1 1,-1 1-1,1-1 1,0 0 0,-1 1-1,1-1 1,0 0-1,0 0 1,-1 0-1,1 1 1,0-1 0,0 0-1,-1 0 1,1 0-1,0 0 1,0 0-1,1-1 1,29 1-1359,-23 0 865,-4 0 450,0 1 1,0-1 0,0 0 0,1-1 0,-1 1 0,0-1 0,0 0 0,0 0 0,0 0-1,0 0 1,0-1 0,0 1 0,-1-1 0,1 0 0,0 0 0,-1-1 0,1 1 0,-1-1 0,0 1-1,0-1 1,0 0 0,0 0 0,-1-1 0,1 1 0,-1-1 0,0 1 0,0-1 0,0 0-1,0 1 1,-1-1 0,1 0 0,-1 0 0,0 0 0,0 0 0,0-5 0,1-47 2189,-3 33 468,-2 22-2338,0-1 1,0 1-1,-1 0 1,1 1-1,-1-1 1,1 0-1,-1 1 0,1 0 1,-1 0-1,1 0 1,-1 0-1,-4 1 1,0 0-27,-9-2-148,13 1-47,0-1 0,0 1 0,0 0 0,0 0 1,0 0-1,0 0 0,0 1 0,0-1 0,0 1 0,1 0 0,-1 1 0,0-1 1,0 0-1,1 1 0,-1 0 0,-5 4 0,-1 0-2683,9-6 114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616"/>
    </inkml:context>
    <inkml:brush xml:id="br0">
      <inkml:brushProperty name="width" value="0.05" units="cm"/>
      <inkml:brushProperty name="height" value="0.05" units="cm"/>
      <inkml:brushProperty name="color" value="#0000FF"/>
    </inkml:brush>
  </inkml:definitions>
  <inkml:trace contextRef="#ctx0" brushRef="#br0">402 5 1064,'0'0'5852,"0"0"-3141,0 0-1204,0 0-230,0 0-408,0 0-95,0 0-742,0-1 0,-1 1 1,1 0-1,-1-1 0,1 1 0,-1-1 1,0 1-1,1 0 0,-1 0 1,1-1-1,-1 1 0,1 0 1,-1 0-1,0 0 0,1-1 1,-1 1-1,0 0 0,1 0 0,-1 0 1,0 0-1,1 0 0,-1 0 1,0 1-1,1-1 0,-1 0 1,1 0-1,-1 0 0,0 0 0,1 1 1,-1-1-1,1 0 0,-1 1 1,1-1-1,-1 0 0,0 2 1,-16 11 73,0 0-1,2 2 1,-1 0 0,2 0 0,-16 23 0,10-14-12,-54 61 77,-62 77-2710,106-130-2058,18-21 425</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667"/>
    </inkml:context>
    <inkml:brush xml:id="br0">
      <inkml:brushProperty name="width" value="0.05" units="cm"/>
      <inkml:brushProperty name="height" value="0.05" units="cm"/>
      <inkml:brushProperty name="color" value="#AB008B"/>
    </inkml:brush>
  </inkml:definitions>
  <inkml:trace contextRef="#ctx0" brushRef="#br0">538 1 5313,'0'0'1970,"0"0"-307,0 0-327,0 0-288,0 0-337,0 0-173,-1 3-234,-4 11-134,0 0-1,-2-1 1,1 0 0,-2 0 0,-13 19 0,-11 17 11,-352 704-524,344-662-2924,11-22-3861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7.451"/>
    </inkml:context>
    <inkml:brush xml:id="br0">
      <inkml:brushProperty name="width" value="0.05" units="cm"/>
      <inkml:brushProperty name="height" value="0.05" units="cm"/>
      <inkml:brushProperty name="color" value="#AB008B"/>
    </inkml:brush>
  </inkml:definitions>
  <inkml:trace contextRef="#ctx0" brushRef="#br0">58 1 3593,'0'0'4594,"0"0"-1857,0 0-874,0 0-315,0 0-506,0 0-248,-3 4-279,-5 7-455,1 1-1,1-1 1,0 1 0,1 1-1,0-1 1,1 1-1,1 0 1,-1 0-1,2 0 1,0 0-1,0 23 1,39-36-1020,-34 0 939,1 0 0,-1 0 0,0 0 0,0-1 0,1 0 0,-1 1 1,0-1-1,0 0 0,0-1 0,0 1 0,0 0 0,0-1 0,0 0 0,-1 1 0,1-1 0,3-4 1,0-1-50,0 0 0,-1 0 0,1-1 0,5-12 0,-2 5 49,-8 14 5,-1 0 0,1 0-1,0-1 1,0 1-1,-1-1 1,1 1 0,-1-1-1,1 1 1,-1-1 0,1 1-1,-1-1 1,0 1-1,0-1 1,0 0 0,0 1-1,0-1 1,0 1 0,-1-3-1,1 3-26,-1 0-1,1 0 1,-1 0-1,0 1 1,1-1-1,-1 0 1,0 0-1,0 0 1,0 1-1,1-1 1,-1 0-1,0 1 1,0-1-1,0 1 1,0-1-1,0 1 1,0-1-1,0 1 1,-3-1-1,-6 0-562,0 0 0,0 1 0,0-1 0,-18 3-1,6 0-994,11-2-4588</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7.802"/>
    </inkml:context>
    <inkml:brush xml:id="br0">
      <inkml:brushProperty name="width" value="0.05" units="cm"/>
      <inkml:brushProperty name="height" value="0.05" units="cm"/>
      <inkml:brushProperty name="color" value="#AB008B"/>
    </inkml:brush>
  </inkml:definitions>
  <inkml:trace contextRef="#ctx0" brushRef="#br0">137 0 5313,'0'0'3634,"0"0"-1527,0 0-346,0 0-390,0 0-280,0 0-294,0 0 55,-7 3 1924,-11 65-1359,-15 110 1,12-58-1119,18-101-677,-45 269 730,42-165-9394,6-120 203</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8.554"/>
    </inkml:context>
    <inkml:brush xml:id="br0">
      <inkml:brushProperty name="width" value="0.05" units="cm"/>
      <inkml:brushProperty name="height" value="0.05" units="cm"/>
      <inkml:brushProperty name="color" value="#AB008B"/>
    </inkml:brush>
  </inkml:definitions>
  <inkml:trace contextRef="#ctx0" brushRef="#br0">1 119 4097,'0'0'1499,"0"0"-216,0 0-207,0 0-178,0 0-216,0 0-5,2-7-124,-1 5-490,-1 0 0,1-1 1,0 1-1,0 0 0,0 0 0,0 0 1,0-1-1,0 1 0,1 0 0,-1 0 1,1 1-1,-1-1 0,3-2 0,-3 4 334,-1 0 139,0 0 38,0 0 187,0 0 79,0 0 117,0 0-254,0 0-100,0 0-283,0 0-28,-11-2-55,11-1-303,0-1 0,0 0 0,0 0 0,1 0 0,-1 0-1,1 1 1,0-1 0,0 0 0,0 0 0,0 1 0,1-1-1,0 1 1,3-7 0,-2 8 43,-1 0 1,0 0-1,1 0 1,0 1-1,-1-1 0,1 1 1,0-1-1,-1 1 0,1 0 1,0 0-1,0 0 1,0 0-1,0 1 0,0-1 1,0 1-1,1 0 0,-1 0 1,4 0-1,-6 0 15,0 0 1,0 0-1,-1-1 0,1 1 0,0 0 0,0 0 0,0 0 0,-1 1 1,1-1-1,0 0 0,0 0 0,0 0 0,-1 0 0,1 1 1,0-1-1,0 0 0,-1 1 0,1-1 0,0 1 0,-1-1 1,1 1-1,1 0 0,0 30 315,-2-30-178,0-1-61,0 0 87,0 0-91,0 0-101,-18 4-509,9-2-1409,5-2-4820,4 0 1728</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327"/>
    </inkml:context>
    <inkml:brush xml:id="br0">
      <inkml:brushProperty name="width" value="0.05" units="cm"/>
      <inkml:brushProperty name="height" value="0.05" units="cm"/>
      <inkml:brushProperty name="color" value="#AB008B"/>
    </inkml:brush>
  </inkml:definitions>
  <inkml:trace contextRef="#ctx0" brushRef="#br0">262 0 7738,'0'0'3782,"0"0"-1232,0 0-474,0 0-734,0 0-737,0 0-183,-23 29-140,-71 96 21,84-111-257,1 0 1,1 1-1,1 0 0,0 0 0,1 1 0,-9 31 1,7-17 30,-37 147 92,41-151-184,0-1 0,2 0 0,1 1 0,1-1 0,4 29 0,-3-52 9,-1-1-1,1 1 0,0 0 1,0-1-1,1 1 1,-1-1-1,0 0 0,0 1 1,1-1-1,-1 0 1,1 0-1,-1 0 0,1 0 1,0 0-1,-1 0 0,1 0 1,0-1-1,-1 1 1,1-1-1,0 1 0,0-1 1,0 1-1,0-1 1,-1 0-1,1 0 0,0 0 1,0 0-1,2-1 1,59-3-636,-52 0 585,-1 1 0,1-2-1,-1 1 1,0-2 0,-1 1 0,1-1 0,-1-1 0,0 1 0,-1-2 0,0 1 0,0-1 0,0 0 0,-1-1 0,0 0-1,-1 0 1,0 0 0,0-1 0,-1 0 0,0 0 0,-1 0 0,0-1 0,-1 1 0,0-1 0,2-20 0,-4 28 52,-1 0 0,0 1 0,0-1 0,0 0 1,-1 0-1,1 0 0,-1 1 0,1-1 0,-1 0 1,0 0-1,0 1 0,0-1 0,0 1 0,-1-1 1,1 1-1,-1-1 0,1 1 0,-1 0 0,-3-4 1,0 4 3,0-1 0,0 0 1,0 1-1,-1 0 1,1 0-1,-1 1 1,1 0-1,-12-2 0,-18-1-114,1 2 0,-38 2 0,38 0-407,32 0 334,-1 0 0,1 0 0,0 0 0,0 0-1,-1 0 1,1 1 0,0-1 0,0 1 0,0-1-1,-1 1 1,1 0 0,0 0 0,0 0-1,0 0 1,0 0 0,0 0 0,1 1 0,-1-1-1,0 1 1,1-1 0,-1 1 0,-1 2 0,-9 12-5594</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950"/>
    </inkml:context>
    <inkml:brush xml:id="br0">
      <inkml:brushProperty name="width" value="0.05" units="cm"/>
      <inkml:brushProperty name="height" value="0.05" units="cm"/>
      <inkml:brushProperty name="color" value="#AB008B"/>
    </inkml:brush>
  </inkml:definitions>
  <inkml:trace contextRef="#ctx0" brushRef="#br0">408 0 5753,'0'0'4901,"0"0"-2279,0 0-796,0 0-675,0 0-523,0 0-236,-41 22-120,-134 69-169,158-82-74,0 1 0,1 0 0,1 1 0,-1 0 0,2 1 0,0 1-1,-25 29 1,3-2-20,35-39-25,1-1 1,-1 0 0,1 1-1,-1-1 1,1 1-1,-1 0 1,1-1-1,-1 1 1,1-1 0,0 1-1,-1 0 1,1-1-1,0 1 1,-1 0-1,1-1 1,0 1-1,0 0 1,0-1 0,0 1-1,0 0 1,0-1-1,0 1 1,0 0-1,0 0 1,0-1 0,0 1-1,0 0 1,1 1-1,17 10-136,37-4 89,-50-8 7,361 7 271,-217-9-331,-148-9-6583,-1 6-2190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40.349"/>
    </inkml:context>
    <inkml:brush xml:id="br0">
      <inkml:brushProperty name="width" value="0.05" units="cm"/>
      <inkml:brushProperty name="height" value="0.05" units="cm"/>
      <inkml:brushProperty name="color" value="#AB008B"/>
    </inkml:brush>
  </inkml:definitions>
  <inkml:trace contextRef="#ctx0" brushRef="#br0">37 0 5801,'0'0'2574,"0"0"-531,0 0-561,0 0-299,0 0-226,0 0-143,-5 34 1285,-6 235-341,-3-91-5626,13-160 2920,-5 39-6426</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078"/>
    </inkml:context>
    <inkml:brush xml:id="br0">
      <inkml:brushProperty name="width" value="0.05" units="cm"/>
      <inkml:brushProperty name="height" value="0.05" units="cm"/>
      <inkml:brushProperty name="color" value="#0000FF"/>
    </inkml:brush>
  </inkml:definitions>
  <inkml:trace contextRef="#ctx0" brushRef="#br0">1 268 4961,'0'0'6144,"0"0"-3779,0 0-833,0 0-116,0 0-461,0 0-570,6-1-195,70-6 109,143 7 1,-92 3-155,147-2-123,356-5 41,-4-51-28,-5 7-34,-203 26-6,642-2 31,-727 26-45,80 22-38,1 0-153,1496-24-414,-1606-13 582,-3-1 13,108 3-36,-3 1-122,332-33-1381,-227-6 1322,-70 29-5844,-412 20 1370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781"/>
    </inkml:context>
    <inkml:brush xml:id="br0">
      <inkml:brushProperty name="width" value="0.05" units="cm"/>
      <inkml:brushProperty name="height" value="0.05" units="cm"/>
      <inkml:brushProperty name="color" value="#0000FF"/>
    </inkml:brush>
  </inkml:definitions>
  <inkml:trace contextRef="#ctx0" brushRef="#br0">1 0 6873,'0'0'2349,"0"0"-258,0 0-208,0 0-325,0 0-126,0 0-298,0 0-233,0 0-453,0 0-161,3 0-180,14 3 10,-1 0 1,0 0 0,0 2-1,0 0 1,-1 1-1,23 11 1,18 7 16,106 50 3,-53-22-119,-107-51-30,18 9-20,-20-9 11,0-1 0,1 0 0,-1 1 0,0-1 0,0 1 0,1-1 0,-1 0 0,0 1 0,0-1 0,0 1 0,1-1 0,-1 1 0,0-1 0,0 0 0,0 1 0,0-1 0,0 1 0,0-1 0,0 1 0,0-1 0,0 1 0,0-1 0,0 1 0,0-1 0,-1 0 0,1 1 0,0-1 0,0 1 0,0-1 0,-1 0 0,1 1 0,0-1 0,0 1 0,-1-1 0,1 0 0,0 1 0,-1-1 0,1 0 0,0 1 0,-1-1 0,1 0 0,-1 0 0,1 0 0,0 1 0,-1-1 0,1 0 0,-1 0 0,1 0 0,-1 0 0,0 0 0,-16 9-505,0-1 0,-31 9-1,-24 10-1199,-131 60-5587,112-49-1129</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8.077"/>
    </inkml:context>
    <inkml:brush xml:id="br0">
      <inkml:brushProperty name="width" value="0.05" units="cm"/>
      <inkml:brushProperty name="height" value="0.05" units="cm"/>
      <inkml:brushProperty name="color" value="#0000FF"/>
    </inkml:brush>
  </inkml:definitions>
  <inkml:trace contextRef="#ctx0" brushRef="#br0">1 1 5521,'0'0'1955,"0"0"-685,0 0 153,0 0-180,0 0-234,0 0-318,0 20-57,0 110 983,5-108-2203,-1-8-5745,-3-13-283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096"/>
    </inkml:context>
    <inkml:brush xml:id="br0">
      <inkml:brushProperty name="width" value="0.05" units="cm"/>
      <inkml:brushProperty name="height" value="0.05" units="cm"/>
      <inkml:brushProperty name="color" value="#0000FF"/>
    </inkml:brush>
  </inkml:definitions>
  <inkml:trace contextRef="#ctx0" brushRef="#br0">1 1 1144,'0'0'2801,"0"0"-1030,0 0-425,0 0-206,0 0-296,0 0-193,2 0-428,0 0 0,0 0-1,0 0 1,0 0 0,1 1 0,-1-1 0,0 1 0,0-1 0,0 1 0,0 0 0,0 0 0,0 0 0,2 1-1,9 17 406,-1 0-1,10 23 0,20 30 68,-20-41-707,1-1-1,38 37 1,-7-24-3452,-37-32-947</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518"/>
    </inkml:context>
    <inkml:brush xml:id="br0">
      <inkml:brushProperty name="width" value="0.05" units="cm"/>
      <inkml:brushProperty name="height" value="0.05" units="cm"/>
      <inkml:brushProperty name="color" value="#0000FF"/>
    </inkml:brush>
  </inkml:definitions>
  <inkml:trace contextRef="#ctx0" brushRef="#br0">0 1 4825,'0'0'4273,"0"0"-3041,0 0 185,0 0-97,0 0-664,0 0 32,0 0-280,0 0 56,0 0-336,0 0 224,0 0-264,0 0 32,0 0-40,0 11-80,0 15-624,0-4-1584,0-1-2849</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859"/>
    </inkml:context>
    <inkml:brush xml:id="br0">
      <inkml:brushProperty name="width" value="0.05" units="cm"/>
      <inkml:brushProperty name="height" value="0.05" units="cm"/>
      <inkml:brushProperty name="color" value="#0000FF"/>
    </inkml:brush>
  </inkml:definitions>
  <inkml:trace contextRef="#ctx0" brushRef="#br0">0 1 5697,'0'0'2369,"0"0"-473,0 0-504,0 0-655,0 0-601,0 0 120,0 0-200,0 58-56,0-20-288,0-6-2441,0 0-3544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190"/>
    </inkml:context>
    <inkml:brush xml:id="br0">
      <inkml:brushProperty name="width" value="0.05" units="cm"/>
      <inkml:brushProperty name="height" value="0.05" units="cm"/>
      <inkml:brushProperty name="color" value="#0000FF"/>
    </inkml:brush>
  </inkml:definitions>
  <inkml:trace contextRef="#ctx0" brushRef="#br0">1 0 7458,'0'0'2256,"0"0"-576,0 0-191,0 0-961,0 0-88,0 0-368,0 0 88,10 80-160,-10-48-304,0-5-1849,0-5-4696</inkml:trace>
  <inkml:trace contextRef="#ctx0" brushRef="#br0" timeOffset="1">95 722 8586,'0'0'2640,"0"0"-719,0 0-561,0 0-920,0 0-72,0 0-352,0 0 80,0 64-96,0-32-328,0 0-1744,0-5-3889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530"/>
    </inkml:context>
    <inkml:brush xml:id="br0">
      <inkml:brushProperty name="width" value="0.05" units="cm"/>
      <inkml:brushProperty name="height" value="0.05" units="cm"/>
      <inkml:brushProperty name="color" value="#0000FF"/>
    </inkml:brush>
  </inkml:definitions>
  <inkml:trace contextRef="#ctx0" brushRef="#br0">0 1 4585,'0'0'4865,"0"0"-2889,0 0 17,0 0-505,0 0-632,0 0-544,0 0-56,5 69-248,-5-47-8,0 15-408,0 6-1728,0-6-3961</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859"/>
    </inkml:context>
    <inkml:brush xml:id="br0">
      <inkml:brushProperty name="width" value="0.05" units="cm"/>
      <inkml:brushProperty name="height" value="0.05" units="cm"/>
      <inkml:brushProperty name="color" value="#0000FF"/>
    </inkml:brush>
  </inkml:definitions>
  <inkml:trace contextRef="#ctx0" brushRef="#br0">0 0 7498,'0'0'4104,"0"0"-2287,0 0 495,0 0-1311,0 0-449,0 0-408,0 0-40,0 38-56,0-33-40,0 1-16,0 4-360,0 12-737,0-1-1471,0-5-2921</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3.993"/>
    </inkml:context>
    <inkml:brush xml:id="br0">
      <inkml:brushProperty name="width" value="0.05" units="cm"/>
      <inkml:brushProperty name="height" value="0.05" units="cm"/>
      <inkml:brushProperty name="color" value="#0000FF"/>
    </inkml:brush>
  </inkml:definitions>
  <inkml:trace contextRef="#ctx0" brushRef="#br0">3640 1 4177,'0'0'2861,"0"0"-633,0 0-218,0 0-599,0 0-279,0 0-189,0 0-32,0 0-271,0 0-80,0 0-104,0 0-41,0 0-50,-36 0 822,-4 0-1161,-1-1 63,-81 10 1,107-7-79,0 2 0,0 0 0,1 0 0,0 1 0,0 1 1,0 0-1,0 1 0,1 1 0,-12 9 0,10-6-12,-37 25-18,2 3-1,2 2 0,-52 55 0,-68 133-23,115-152 11,15-21 9,3 1-1,-54 119 1,43-76 40,-17 45-61,-22 48 55,35-82 18,21-45-66,-56 121-18,67-155 40,3-2-17,-2 0-1,-32 43 0,19-34-507,-27 50 0,-9 13-29,51-81 534,-105 134-552,80-107 490,9-10-19,-55 53 1,-138 102 11,157-138 111,20-16-18,-1-2 0,-56 33 0,94-64-19,-28 17-5,-1-2 1,-1-1-1,0-2 0,-80 23 0,85-30-9,1 1 1,1 1-1,0 2 0,-53 33 1,-17 8-47,73-42 59,7-2 19,-1-1 1,0-1 0,0-1-1,-45 10 1,-270 51 56,315-63 80,-10 2-3425,29-9-2114</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02.599"/>
    </inkml:context>
    <inkml:brush xml:id="br0">
      <inkml:brushProperty name="width" value="0.05" units="cm"/>
      <inkml:brushProperty name="height" value="0.05" units="cm"/>
      <inkml:brushProperty name="color" value="#0000FF"/>
    </inkml:brush>
  </inkml:definitions>
  <inkml:trace contextRef="#ctx0" brushRef="#br0">0 0 9978,'0'0'2865,"0"0"-586,0 0-245,0 0-765,0 0-423,0 0-175,0 0-13,0 0-264,0 0-31,0 0-35,0 0-80,0 0-79,0 0-126,0 0 2,0 0 28,0 0-133,7 0-9,1 1 60,0-1-1,-1 1 1,1 1-1,-1-1 0,1 1 1,-1 0-1,0 1 1,0 0-1,0 0 1,0 0-1,10 8 1,4 4 6,-1 2 1,21 21-1,12 10-54,-53-48 49,1 1 0,0-1-1,-1 0 1,1 0 0,0 1 0,-1-1-1,1 1 1,-1-1 0,1 0-1,-1 1 1,1-1 0,-1 1 0,1 0-1,-1-1 1,1 1 0,-1-1-1,0 1 1,1 0 0,-1-1 0,0 1-1,0-1 1,1 1 0,-1 0-1,0 0 1,0-1 0,0 1 0,0 0-1,0-1 1,0 1 0,0 0-1,0 0 1,0-1 0,0 1-1,0 0 1,0-1 0,-1 1 0,1 0-1,0-1 1,0 1 0,-1 0-1,1-1 1,0 1 0,-1-1 0,1 1-1,-1-1 1,1 1 0,-1 0-1,1-1 1,-1 0 0,1 1 0,-1-1-1,0 1 1,1-1 0,-1 0-1,1 1 1,-1-1 0,0 0 0,1 0-1,-2 1 1,-52 12-144,37-10 32,-38 3-495,53-6 503,2 5 55,0-4 23,-1 1 0,1-1 0,0 0 0,0 0 0,0 0 0,0 1 0,0-1 0,0 0 0,0 0 0,1 0 0,-1 1 0,0-1 0,1 0 0,-1 0 0,1 0 0,-1 0 0,1 0 0,-1 0 0,1 0 0,0 0 0,-1 0 0,1 0 0,0 0 0,0 0 0,0 0 0,0-1 0,0 1 0,0 0 0,0-1 0,2 2 0,2 4 22,-1 1 1,1 0-1,-1 0 0,-1 1 1,1-1-1,-1 1 0,0 0 1,2 10-1,-4-14 10,7 23 19,-2 1 0,-1 0 0,-1 0 0,1 35-1,-9 113 68,4-164-68,-1-1-1,0 1 0,0-1 1,-2 0-1,1 1 0,-2-1 0,1-1 1,-1 1-1,-1 0 0,0-1 1,-1 0-1,-9 14 0,14-23-4,1 0-1,-1-1 1,1 1-1,-1 0 1,0-1-1,0 1 1,1-1-1,-1 1 1,0-1-1,0 1 1,1-1-1,-1 0 1,0 1-1,0-1 1,0 0-1,0 0 1,0 1-1,0-1 1,1 0-1,-1 0 1,0 0-1,0 0 1,0 0-1,0 0 1,0 0-1,0-1 1,0 1-1,0 0 1,1 0-1,-1-1 1,0 1-1,0-1 0,0 1 1,1 0-1,-1-1 1,0 0-1,0 1 1,1-1-1,-1 1 1,0-1-1,1 0 1,-1 1-1,0-2 1,-17-34 425,11 11-497,1 1 1,1-1-1,1 0 1,0-51-1,4 75-82,0 1-37,8 0-37,231 0-538,-137 0-4197,-54 0-2963</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8.448"/>
    </inkml:context>
    <inkml:brush xml:id="br0">
      <inkml:brushProperty name="width" value="0.05" units="cm"/>
      <inkml:brushProperty name="height" value="0.05" units="cm"/>
      <inkml:brushProperty name="color" value="#E71224"/>
    </inkml:brush>
  </inkml:definitions>
  <inkml:trace contextRef="#ctx0" brushRef="#br0">1 107 7906,'0'0'4647,"0"0"-2928,0 0-394,0 0-369,0 0-453,20-1-269,221-30 593,148-31 714,-374 60-1485,60-9 208,-74 11-263,-1 0 47,0 0-47,0 0 67,0 0-89,0 0 46,-1 6-2,-2 7-2,-2 0-1,0-1 1,0 1-1,-1-1 1,0 0 0,-1-1-1,-1 0 1,-15 19 0,1 0 1,-148 205-29,-271 419-1433,438-650 1439,1-1-11,0 1-1,0-1 1,0 0 0,1 1 0,-1-1-1,1 1 1,0 0 0,0-1-1,0 6 1,37-9 7,46 1 17,97 13 0,102 11 126,-162-22-4169,-106-3-3589</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045"/>
    </inkml:context>
    <inkml:brush xml:id="br0">
      <inkml:brushProperty name="width" value="0.05" units="cm"/>
      <inkml:brushProperty name="height" value="0.05" units="cm"/>
      <inkml:brushProperty name="color" value="#E71224"/>
    </inkml:brush>
  </inkml:definitions>
  <inkml:trace contextRef="#ctx0" brushRef="#br0">8 17 3993,'0'0'4760,"0"0"-1923,0 0-343,0 0-455,0 0-426,0 0-537,-1 0-975,1-1 1,-1 1-1,1-1 1,-1 0-1,1 1 1,-1-1-1,1 1 1,0-1-1,-1 1 1,1-1-1,-1 0 1,1 1-1,0-1 1,0 0-1,-1 0 1,1 1-1,0-1 1,0 0-1,0 0 0,0 1 1,0-1-1,0-1 1,27 4-117,-1 2 0,1 0 0,-1 2 1,0 1-1,41 17 0,36 9-19,8-2-2004,-73-19-3048</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987"/>
    </inkml:context>
    <inkml:brush xml:id="br0">
      <inkml:brushProperty name="width" value="0.05" units="cm"/>
      <inkml:brushProperty name="height" value="0.05" units="cm"/>
      <inkml:brushProperty name="color" value="#E71224"/>
    </inkml:brush>
  </inkml:definitions>
  <inkml:trace contextRef="#ctx0" brushRef="#br0">272 0 7330,'0'0'1904,"0"0"-73,0 0-371,0 0-469,0 0-453,0 0-248,-16 14-194,-134 100-2,109-84-35,28-22-54,0 1 1,1 1 0,-14 13-1,26-22 38,0-1-11,0 0 44,0 0-19,21 0 18,44 1-108,85-3 666,-131 0-1058,-1-1 0,0 0 0,0-1 0,0-1 0,33-14 0,-27 8-3361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833"/>
    </inkml:context>
    <inkml:brush xml:id="br0">
      <inkml:brushProperty name="width" value="0.05" units="cm"/>
      <inkml:brushProperty name="height" value="0.05" units="cm"/>
      <inkml:brushProperty name="color" value="#0000FF"/>
    </inkml:brush>
  </inkml:definitions>
  <inkml:trace contextRef="#ctx0" brushRef="#br0">1 5 616,'0'0'4436,"0"0"-2352,0 0-677,0 0-127,0 0-533,0 0-328,37-5 659,66 5-645,-103 0-429,1 0-1,0 0 1,-1 0 0,1 1-1,-1-1 1,1 0 0,-1 0 0,1 0-1,-1 1 1,1-1 0,0 0-1,-1 0 1,1 1 0,-1-1-1,0 0 1,1 1 0,-1-1-1,1 1 1,-1-1 0,0 1-1,1-1 1,-1 1 0,0-1 0,1 1-1,-1-1 1,0 1 0,0-1-1,0 1 1,1-1 0,-1 1-1,0 0 1,0-1 0,0 1-1,0-1 1,0 1 0,0-1 0,0 1-1,0 0 1,0-1 0,0 1-1,-1 0 1,-9 25-28,-30 13-222,32-32 94,0 0 0,0 0 0,0 0 0,1 1 0,1 0 0,-1 1 0,1-1 0,1 1 0,-7 14 0,12-23 181,0 1 0,1 0 0,-1 0 0,1-1 0,-1 1-1,1 0 1,-1-1 0,1 1 0,0 0 0,-1-1 0,1 1 0,0-1 0,-1 1 0,1-1 0,0 1-1,0-1 1,-1 0 0,1 1 0,0-1 0,0 0 0,0 0 0,-1 1 0,1-1 0,0 0 0,1 0-1,26 5 139,32 0 16,-1 0-3364,-37-5-2619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1.333"/>
    </inkml:context>
    <inkml:brush xml:id="br0">
      <inkml:brushProperty name="width" value="0.05" units="cm"/>
      <inkml:brushProperty name="height" value="0.05" units="cm"/>
      <inkml:brushProperty name="color" value="#E71224"/>
    </inkml:brush>
  </inkml:definitions>
  <inkml:trace contextRef="#ctx0" brushRef="#br0">0 44 6729,'0'0'2105,"0"0"-217,0 0-399,0 0-409,0 0-464,0 0 16,0 0 40,32 5 104,-6 0-528,10-5-7,11 0-241,42 0-585,-16-26-1719,0-1-7218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5.919"/>
    </inkml:context>
    <inkml:brush xml:id="br0">
      <inkml:brushProperty name="width" value="0.05" units="cm"/>
      <inkml:brushProperty name="height" value="0.05" units="cm"/>
      <inkml:brushProperty name="color" value="#E71224"/>
    </inkml:brush>
  </inkml:definitions>
  <inkml:trace contextRef="#ctx0" brushRef="#br0">0 43 7826,'0'0'3881,"0"0"-1665,0 0 88,0 0-783,0 0-849,0 0 88,0 0-400,0 0 40,0 0-384,0 5 120,0 1-136,16-6 0,15 0-8,16 0-48,32 0-480,-11-22-1272,-6-10-3705</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318"/>
    </inkml:context>
    <inkml:brush xml:id="br0">
      <inkml:brushProperty name="width" value="0.05" units="cm"/>
      <inkml:brushProperty name="height" value="0.05" units="cm"/>
      <inkml:brushProperty name="color" value="#E71224"/>
    </inkml:brush>
  </inkml:definitions>
  <inkml:trace contextRef="#ctx0" brushRef="#br0">17 1 6649,'0'0'2993,"0"0"-1089,0 0-15,0 0-961,0 0 48,0 0-88,0 0-135,0 192-425,-6-122-32,1 4-224,0 1-64,5-5 16,0-11-16,0-6-16,0-15-808,0-6-1065,0-11-2352,10-16-5825</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654"/>
    </inkml:context>
    <inkml:brush xml:id="br0">
      <inkml:brushProperty name="width" value="0.05" units="cm"/>
      <inkml:brushProperty name="height" value="0.05" units="cm"/>
      <inkml:brushProperty name="color" value="#E71224"/>
    </inkml:brush>
  </inkml:definitions>
  <inkml:trace contextRef="#ctx0" brushRef="#br0">1 0 8226,'0'0'5425,"0"0"-3369,0 0-183,0 0-1049,0 0-488,0 0-208,0 0-128,0 91 0,0-80-1536,0-11-3577</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7.484"/>
    </inkml:context>
    <inkml:brush xml:id="br0">
      <inkml:brushProperty name="width" value="0.05" units="cm"/>
      <inkml:brushProperty name="height" value="0.05" units="cm"/>
      <inkml:brushProperty name="color" value="#E71224"/>
    </inkml:brush>
  </inkml:definitions>
  <inkml:trace contextRef="#ctx0" brushRef="#br0">168 0 9498,'0'0'2108,"0"0"-8,0 0-371,0 0-735,0 0-454,0 0-149,-42 0 774,38 1-1169,0 0 0,1 0-1,-1 0 1,0 0-1,1 1 1,-1 0 0,1-1-1,0 1 1,-1 0 0,1 1-1,0-1 1,0 1-1,0-1 1,0 1 0,1 0-1,-1 0 1,1 0 0,0 0-1,-4 7 1,-3 5-39,1 0 0,1 0 0,-7 20 1,8-18-13,2 0 0,0 0 0,1 0 0,1 0 0,0 30 0,33-46-665,-24-1 625,0-1 1,0 0-1,-1-1 0,1 0 0,-1 0 1,1 0-1,-1-1 0,0 0 0,1 0 1,-1 0-1,-1-1 0,1 0 0,-1 0 1,1 0-1,-1-1 0,5-6 0,3-3-277,-2 0 0,0 0 0,-1-1 0,0 0 0,8-19 0,-17 31 297,0 0 1,0 1-1,0-1 1,0 0 0,0 0-1,-1 0 1,1 0 0,-1 0-1,0 0 1,0 1 0,-1-6-1,1-10-137,0 16 263,0 2-6,0 0-11,0 0 35,0 0-9,0 0 21,0 0 27,0 0-8,0 0 54,0 0 94,0 0-79,0 34 994,0 187 1674,0-28-3195,0-64-4465,0-123-2591</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090"/>
    </inkml:context>
    <inkml:brush xml:id="br0">
      <inkml:brushProperty name="width" value="0.05" units="cm"/>
      <inkml:brushProperty name="height" value="0.05" units="cm"/>
      <inkml:brushProperty name="color" value="#E71224"/>
    </inkml:brush>
  </inkml:definitions>
  <inkml:trace contextRef="#ctx0" brushRef="#br0">89 0 3425,'0'0'2106,"0"0"-107,0 0-67,0 0-405,0 0-159,0 0 71,-5 24-88,2-3-1064,-4 16 227,-1 0 1,-15 42-1,11-35-148,1 1 1,3 0-1,2 0 0,2 0 0,2 77 1,2-121-368,0 1 1,0-1 0,0 1-1,1-1 1,-1 0 0,0 1-1,1-1 1,-1 0-1,1 1 1,-1-1 0,1 0-1,0 1 1,0-1 0,-1 0-1,1 0 1,0 0-1,0 0 1,0 0 0,0 0-1,0 0 1,0 0 0,0 0-1,1-1 1,-1 1-1,0 0 1,0-1 0,1 1-1,-1-1 1,0 1 0,1-1-1,-1 1 1,2-1 0,54 2-117,-38-3-4,-15 0 97,0 1 1,0-1-1,0 0 0,0 0 0,0 0 0,0-1 0,-1 1 0,1-1 0,0 0 0,-1 0 0,1 0 0,-1-1 0,1 1 1,-1-1-1,0 0 0,0 0 0,-1 0 0,1 0 0,0-1 0,-1 1 0,0-1 0,3-5 0,5-10-186,-2 0 1,0-1-1,7-22 0,-11 28 38,-2 7 107,-1 0 0,1 0-1,-2-1 1,1 1 0,-1-13 0,0 11 116,-47 9-205,35 0-352,1 0 0,-1 1 0,0 1 0,1 0 0,-1 1 0,-17 6 0,-18 11-3972</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904"/>
    </inkml:context>
    <inkml:brush xml:id="br0">
      <inkml:brushProperty name="width" value="0.05" units="cm"/>
      <inkml:brushProperty name="height" value="0.05" units="cm"/>
      <inkml:brushProperty name="color" value="#E71224"/>
    </inkml:brush>
  </inkml:definitions>
  <inkml:trace contextRef="#ctx0" brushRef="#br0">0 0 6689,'0'0'4449,"0"0"-2512,0 0-193,0 0-480,0 0-791,0 0-209,0 0-144,0 59 8,0-21-16,0-1-64,0-10-48,0-1 0,0-9-889,0-12-2255,0-5-6610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234"/>
    </inkml:context>
    <inkml:brush xml:id="br0">
      <inkml:brushProperty name="width" value="0.05" units="cm"/>
      <inkml:brushProperty name="height" value="0.05" units="cm"/>
      <inkml:brushProperty name="color" value="#E71224"/>
    </inkml:brush>
  </inkml:definitions>
  <inkml:trace contextRef="#ctx0" brushRef="#br0">0 0 7162</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573"/>
    </inkml:context>
    <inkml:brush xml:id="br0">
      <inkml:brushProperty name="width" value="0.05" units="cm"/>
      <inkml:brushProperty name="height" value="0.05" units="cm"/>
      <inkml:brushProperty name="color" value="#E71224"/>
    </inkml:brush>
  </inkml:definitions>
  <inkml:trace contextRef="#ctx0" brushRef="#br0">0 54 7162,'152'-53'2944,"-152"53"-463,0 0-129,0 5-952,0 6-199,0 0-409,0-1-40,0 6-360,0 0-96,0-5-144,0 0-152,0 5 0,0 0-440,0-5-1640,0-1-6562</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721"/>
    </inkml:context>
    <inkml:brush xml:id="br0">
      <inkml:brushProperty name="width" value="0.05" units="cm"/>
      <inkml:brushProperty name="height" value="0.05" units="cm"/>
      <inkml:brushProperty name="color" value="#E71224"/>
    </inkml:brush>
  </inkml:definitions>
  <inkml:trace contextRef="#ctx0" brushRef="#br0">360 7 3081,'0'0'5393,"0"0"-2707,0 0-650,0 0-219,0 0-609,0 0-275,0-1-901,0 1 0,-1 0 0,1-1-1,0 1 1,0-1 0,-1 1-1,1 0 1,0-1 0,-1 1 0,1 0-1,-1 0 1,1-1 0,0 1-1,-1 0 1,1 0 0,-1 0 0,1-1-1,0 1 1,-1 0 0,1 0 0,-1 0-1,1 0 1,-1 0 0,1 0-1,-1 0 1,1 0 0,-1 0 0,1 0-1,0 0 1,-1 0 0,1 0-1,-1 1 1,1-1 0,-1 0 0,1 0-1,0 0 1,-1 1 0,1-1 0,-1 0-1,1 0 1,0 1 0,-1-1-1,1 0 1,0 1 0,-1-1 0,1 1-1,-35 21 154,-47 40 0,-27 20-156,-6-17-461,115-65 418,0 0 0,1-1 0,-1 1 0,0 0 0,1 0 0,-1 1 0,0-1-1,1 0 1,-1 0 0,0 0 0,0 0 0,1 0 0,-1 0 0,0 0 0,1 0 0,-1 1 0,0-1 0,0 0 0,1 0 0,-1 0 0,0 0 0,0 1 0,1-1 0,-1 0-1,0 0 1,0 1 0,0-1 0,1 0 0,-1 1 0,0-1 0,0 0 0,0 0 0,0 1 0,0-1 0,0 0 0,0 1 0,0-1 0,1 0 0,-1 1 0,0-1 0,0 0-1,-1 1 1,1-1 0,0 0 0,0 1 0,0-1 0,0 0 0,0 0 0,0 1 0,0-1 0,0 0 0,-1 1 0,1-1 0,0 0 0,0 0 0,0 1 0,-1-1-1,1 0 1,0 0 0,0 1 0,0-1 0,-1 0 0,1 0 0,-1 0 0,29 3-100,89-1 80,132-5-2430,-227-2-2240,-10 0-3814</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280"/>
    </inkml:context>
    <inkml:brush xml:id="br0">
      <inkml:brushProperty name="width" value="0.05" units="cm"/>
      <inkml:brushProperty name="height" value="0.05" units="cm"/>
      <inkml:brushProperty name="color" value="#0000FF"/>
    </inkml:brush>
  </inkml:definitions>
  <inkml:trace contextRef="#ctx0" brushRef="#br0">0 1 5673,'0'0'2065,"0"0"-121,0 0-392,0 0-271,0 0-417,0 0-96,0 0-520,0 0-72,0 0-168,0 0 80,0 0-88,0 0-864,16 0-1889,-6 0-7473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117"/>
    </inkml:context>
    <inkml:brush xml:id="br0">
      <inkml:brushProperty name="width" value="0.05" units="cm"/>
      <inkml:brushProperty name="height" value="0.05" units="cm"/>
      <inkml:brushProperty name="color" value="#E71224"/>
    </inkml:brush>
  </inkml:definitions>
  <inkml:trace contextRef="#ctx0" brushRef="#br0">0 6 4201,'0'0'2552,"0"0"-295,0 0-113,0 0-607,0 0-137,0 0-264,0 0-144,157 5-615,-100-5 23,1 0-384,-1 0 72,1 0-88,-11-5-1993,-21-1-5328</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355"/>
    </inkml:context>
    <inkml:brush xml:id="br0">
      <inkml:brushProperty name="width" value="0.05" units="cm"/>
      <inkml:brushProperty name="height" value="0.05" units="cm"/>
      <inkml:brushProperty name="color" value="#E71224"/>
    </inkml:brush>
  </inkml:definitions>
  <inkml:trace contextRef="#ctx0" brushRef="#br0">1 76 8770,'0'0'2672,"0"0"-399,0 0-401,0 0-711,0 0-633,0 0-120,0 0-408,36 0 128,1 0-80,4 0 24,17 0-72,-1-11-584,16-16-849,-15 6-1455,-11 5-3546</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684"/>
    </inkml:context>
    <inkml:brush xml:id="br0">
      <inkml:brushProperty name="width" value="0.05" units="cm"/>
      <inkml:brushProperty name="height" value="0.05" units="cm"/>
      <inkml:brushProperty name="color" value="#E71224"/>
    </inkml:brush>
  </inkml:definitions>
  <inkml:trace contextRef="#ctx0" brushRef="#br0">0 1 6025,'0'0'2873,"0"0"-665,0 0-295,0 0-817,0 0-552,0 0 208,0 0-320,0 80 121,0-37-457,0 5 64,0-5-160,0-1-313,0-10-2255,0-15-6138</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119"/>
    </inkml:context>
    <inkml:brush xml:id="br0">
      <inkml:brushProperty name="width" value="0.05" units="cm"/>
      <inkml:brushProperty name="height" value="0.05" units="cm"/>
      <inkml:brushProperty name="color" value="#E71224"/>
    </inkml:brush>
  </inkml:definitions>
  <inkml:trace contextRef="#ctx0" brushRef="#br0">74 0 4673,'0'0'6073,"0"0"-3872,0 0 639,0 0-895,0 0-697,0 0-608,0 0 264,-21 118-520,16-65 33,-1 1-249,-4 5-96,5-1-64,-6-4-8,6-1-112,0 6-1145,0-16-839,5-16-3993</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451"/>
    </inkml:context>
    <inkml:brush xml:id="br0">
      <inkml:brushProperty name="width" value="0.05" units="cm"/>
      <inkml:brushProperty name="height" value="0.05" units="cm"/>
      <inkml:brushProperty name="color" value="#E71224"/>
    </inkml:brush>
  </inkml:definitions>
  <inkml:trace contextRef="#ctx0" brushRef="#br0">0 1 6057,'0'0'6426,"0"0"-4066,0 0-119,0 0-857,0 0-520,0 0-592,0 0-32,0 123-184,0-118-112,0-5-1320,0 0-3833</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233"/>
    </inkml:context>
    <inkml:brush xml:id="br0">
      <inkml:brushProperty name="width" value="0.05" units="cm"/>
      <inkml:brushProperty name="height" value="0.05" units="cm"/>
      <inkml:brushProperty name="color" value="#E71224"/>
    </inkml:brush>
  </inkml:definitions>
  <inkml:trace contextRef="#ctx0" brushRef="#br0">254 78 4081,'0'0'6552,"0"0"-3838,0 0-676,0 0-433,0 0-616,0 0-465,0-8-306,0 5-199,0 0-9,1 1 1,-1 0-1,0 0 0,0 0 0,0-1 1,0 1-1,0 0 0,0 0 0,0 0 1,-1 0-1,1-1 0,-1 1 1,0 0-1,0 0 0,0 0 0,0 0 1,0 0-1,0 0 0,0 1 0,-1-1 1,1 0-1,0 1 0,-1-1 1,0 1-1,1-1 0,-1 1 0,0-1 1,0 1-1,0 0 0,1 0 0,-1 0 1,-1 0-1,1 1 0,0-1 1,0 0-1,-3 0 0,-6 0-20,-1-1 0,1 1 0,-1 1 1,1 0-1,-1 1 0,-12 2 0,19-1 1,1-1 1,0 0-1,0 1 0,0 0 1,0 0-1,0 0 0,0 0 0,0 1 1,1 0-1,-1-1 0,1 1 1,0 0-1,0 1 0,0-1 1,0 1-1,1-1 0,-5 8 1,0 1-20,0 0 1,1 1 0,0 0 0,1 0 0,1 1-1,0-1 1,0 1 0,2 0 0,0 0 0,0 0-1,1 0 1,1 0 0,0 0 0,3 16 0,-2-28 19,-1-1 0,1 0 0,0 0 0,-1 1 0,1-1 0,0 0 0,0 0 0,0 0 0,0 0 0,0 0 0,0 0 0,0 0 0,1 0 0,-1-1 0,0 1 0,0 0 0,1-1 0,-1 1 0,0-1 0,1 1 0,-1-1 0,0 0 0,1 1 0,-1-1 0,3 0 0,43 2-405,-37-3 248,-5 1 81,0 0 0,0-1-1,0 0 1,0 0 0,0 0 0,0 0-1,0-1 1,-1 0 0,1 0 0,-1 0-1,1-1 1,-1 0 0,0 1 0,0-2 0,0 1-1,0 0 1,-1-1 0,1 1 0,3-6-1,4-7-408,0-1-1,-1 0 0,13-29 1,-12 24 385,-7 91 4862,-6-25-4239,-14 78 0,3-40-1192,7 1-3961,6-77-139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839"/>
    </inkml:context>
    <inkml:brush xml:id="br0">
      <inkml:brushProperty name="width" value="0.05" units="cm"/>
      <inkml:brushProperty name="height" value="0.05" units="cm"/>
      <inkml:brushProperty name="color" value="#E71224"/>
    </inkml:brush>
  </inkml:definitions>
  <inkml:trace contextRef="#ctx0" brushRef="#br0">110 1 3609,'0'0'4186,"0"0"-1728,0 0-295,0 0-269,0 0-165,0 0-380,-2 22-238,0-10-978,-2 20 266,-1 0-1,-17 59 1,3-29-137,2 1 1,4 1-1,2 0 0,-3 129 0,14-191-264,0 0 0,0 0 0,0 0 0,0 0 0,1 0 0,-1 0 0,1 0 0,0 0 0,-1 0 0,1 0 0,0 0 0,0-1 0,0 1 0,0 0 0,0-1 0,1 1 0,-1-1 0,1 1 0,-1-1 0,1 0 0,-1 1 0,1-1 1,-1 0-1,1 0 0,0 0 0,0 0 0,0-1 0,0 1 0,-1 0 0,1-1 0,0 1 0,3-1 0,7 2-50,1 0 0,0-1 0,-1-1 0,17-2 0,-2 1-98,-19 1 112,1-1 0,0 0 0,-1-1-1,1 1 1,-1-2 0,1 1-1,-1-1 1,0-1 0,0 0-1,0 0 1,-1 0 0,1-1-1,-1 0 1,0 0 0,-1-1 0,1 0-1,-1 0 1,9-11 0,-9 9 14,0 0 0,-1-1 1,1 0-1,-1 0 1,-1-1-1,0 1 0,0-1 1,-1 0-1,0 0 1,-1 0-1,0 0 0,-1 0 1,0 0-1,0-1 0,-2-17 1,0 26 17,1 0 0,-1 0 0,0 0 1,0 0-1,0 0 0,0 0 0,0 0 1,0 0-1,-1 1 0,1-1 0,0 0 0,-1 1 1,0-1-1,1 1 0,-1 0 0,0-1 0,0 1 1,1 0-1,-1 0 0,0 0 0,0 0 1,0 1-1,0-1 0,0 0 0,-1 1 0,1-1 1,0 1-1,0 0 0,-3 0 0,-13-2-182,-1 1 0,-30 2 0,20 1-294,20-3 104,0 1 1,0 1 0,-1 0-1,1 0 1,0 1 0,0 0 0,0 1-1,0 0 1,-14 7 0,-20 16-3547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390"/>
    </inkml:context>
    <inkml:brush xml:id="br0">
      <inkml:brushProperty name="width" value="0.05" units="cm"/>
      <inkml:brushProperty name="height" value="0.05" units="cm"/>
      <inkml:brushProperty name="color" value="#E71224"/>
    </inkml:brush>
  </inkml:definitions>
  <inkml:trace contextRef="#ctx0" brushRef="#br0">0 1 7058,'0'0'4206,"0"0"-1738,0 0-225,0 0-610,0 0-574,0 0-427,0 0-167,1 4-106,4 25-219,-2 0 0,-1 1 1,-2 31-1,0-38-661,2-10-1545,6-10-4178,-2-3-1400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742"/>
    </inkml:context>
    <inkml:brush xml:id="br0">
      <inkml:brushProperty name="width" value="0.05" units="cm"/>
      <inkml:brushProperty name="height" value="0.05" units="cm"/>
      <inkml:brushProperty name="color" value="#E71224"/>
    </inkml:brush>
  </inkml:definitions>
  <inkml:trace contextRef="#ctx0" brushRef="#br0">0 1 5281</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1.066"/>
    </inkml:context>
    <inkml:brush xml:id="br0">
      <inkml:brushProperty name="width" value="0.05" units="cm"/>
      <inkml:brushProperty name="height" value="0.05" units="cm"/>
      <inkml:brushProperty name="color" value="#E71224"/>
    </inkml:brush>
  </inkml:definitions>
  <inkml:trace contextRef="#ctx0" brushRef="#br0">0 1 5281,'220'32'3001,"-220"-32"-1049,5 0 161,-5 0-505,0 0-240,0 0-312,0 0-39,0 0-273,0 21 152,0 1-360,0 10-128,0-5-272,0-6-88,0 0-48,0 1-512,0-6-1040,0-11-3769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613"/>
    </inkml:context>
    <inkml:brush xml:id="br0">
      <inkml:brushProperty name="width" value="0.05" units="cm"/>
      <inkml:brushProperty name="height" value="0.05" units="cm"/>
      <inkml:brushProperty name="color" value="#0000FF"/>
    </inkml:brush>
  </inkml:definitions>
  <inkml:trace contextRef="#ctx0" brushRef="#br0">0 1 7514</inkml:trace>
  <inkml:trace contextRef="#ctx0" brushRef="#br0" timeOffset="1">0 1 7514,'261'16'1896,"-261"-16"-248,0 0-639,0 0-489,0 0-160,0 0-264,0 0-72,6 0-24,-1 0-280,10 0-929,-4 0-1007,-1 0-4321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206"/>
    </inkml:context>
    <inkml:brush xml:id="br0">
      <inkml:brushProperty name="width" value="0.05" units="cm"/>
      <inkml:brushProperty name="height" value="0.05" units="cm"/>
      <inkml:brushProperty name="color" value="#AB008B"/>
    </inkml:brush>
  </inkml:definitions>
  <inkml:trace contextRef="#ctx0" brushRef="#br0">1 86 9706,'0'0'4321,"0"0"-2187,0 0-535,0 0-359,0 0-518,16-1-125,250-18 1441,88-40-1526,-336 56-506,0 1 1,0 1 0,19 1-1,-24 0-8,-12 0-6,-1 0-61,0 0 5,-1 7 28,-1 1 0,0-1 0,-1 1 0,1-1 0,-1 0 1,-1 0-1,1 0 0,-1-1 0,0 1 0,-1-1 1,-5 7-1,-11 18-48,-277 431-1195,104-167-159,187-284 1364,-6 8-76,1 1 1,0 1 0,2 0-1,-11 29 1,21-49 135,0-1-1,1 1 1,-1 0 0,0-1-1,0 1 1,1-1-1,-1 1 1,0 0 0,1-1-1,-1 1 1,1-1 0,-1 1-1,1-1 1,-1 1-1,1-1 1,-1 1 0,1-1-1,-1 0 1,1 1 0,0-1-1,-1 0 1,1 1-1,0-1 1,-1 0 0,1 0-1,0 0 1,-1 1 0,1-1-1,0 0 1,-1 0-1,1 0 1,0 0 0,-1 0-1,1 0 1,0-1 0,-1 1-1,2 0 1,40 0 86,-32 0-99,129 2-7,148-5 53,-253-3-1233,-17-4-2824,-9-6-4205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656"/>
    </inkml:context>
    <inkml:brush xml:id="br0">
      <inkml:brushProperty name="width" value="0.05" units="cm"/>
      <inkml:brushProperty name="height" value="0.05" units="cm"/>
      <inkml:brushProperty name="color" value="#AB008B"/>
    </inkml:brush>
  </inkml:definitions>
  <inkml:trace contextRef="#ctx0" brushRef="#br0">1 1 7802,'0'0'2880,"0"0"-319,0 0 95,0 0-943,0 0-281,0 0-488,0 0-176,0 0-496,15 10 81,1 1 15,10 5-176,11-5-72,4-1-112,6 1-16,21-11-392,-10 0-1489,-11 0-5368</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462"/>
    </inkml:context>
    <inkml:brush xml:id="br0">
      <inkml:brushProperty name="width" value="0.05" units="cm"/>
      <inkml:brushProperty name="height" value="0.05" units="cm"/>
      <inkml:brushProperty name="color" value="#AB008B"/>
    </inkml:brush>
  </inkml:definitions>
  <inkml:trace contextRef="#ctx0" brushRef="#br0">393 0 6809,'0'0'3720,"0"0"-1456,0 0-70,0 0-541,0 0-440,0 0-382,0 0-167,-3 1-142,-12 6-413,1 2 1,0-1 0,0 2 0,1-1-1,-17 18 1,-8 4-79,-18 11-345,-2-3-1,-67 34 1,124-73 284,1 0-1,-1 0 1,1 0 0,-1 1-1,0-1 1,1 0 0,-1 0-1,1 1 1,-1-1 0,0 0-1,1 1 1,-1-1 0,1 1-1,-1-1 1,1 1-1,0-1 1,-1 1 0,1-1-1,-1 1 1,1-1 0,0 1-1,-1-1 1,1 1 0,0 0-1,0-1 1,-1 2 0,17 3-199,41-5 443,-46 0-244,82 1-17,76-1 188,-61-12-3592,-81 7-974</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876"/>
    </inkml:context>
    <inkml:brush xml:id="br0">
      <inkml:brushProperty name="width" value="0.05" units="cm"/>
      <inkml:brushProperty name="height" value="0.05" units="cm"/>
      <inkml:brushProperty name="color" value="#AB008B"/>
    </inkml:brush>
  </inkml:definitions>
  <inkml:trace contextRef="#ctx0" brushRef="#br0">0 6 6065,'0'0'5161,"0"0"-3264,0 0 679,0 0-1191,0 0-497,0 0-192,0 0-328,73 11-72,-46-6-248,9-5 208,6 0-256,0 0-200,20 0-1440,-9-10-2673,-12-1-6401</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120"/>
    </inkml:context>
    <inkml:brush xml:id="br0">
      <inkml:brushProperty name="width" value="0.05" units="cm"/>
      <inkml:brushProperty name="height" value="0.05" units="cm"/>
      <inkml:brushProperty name="color" value="#AB008B"/>
    </inkml:brush>
  </inkml:definitions>
  <inkml:trace contextRef="#ctx0" brushRef="#br0">26 0 7578,'0'0'3739,"0"0"-1807,0 0-91,0 0-514,0 0-339,0 0 150,0 22-270,1 50-474,2 31 116,-13 116 1,-1-131-2608,2 43-5628,9-108-894</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492"/>
    </inkml:context>
    <inkml:brush xml:id="br0">
      <inkml:brushProperty name="width" value="0.05" units="cm"/>
      <inkml:brushProperty name="height" value="0.05" units="cm"/>
      <inkml:brushProperty name="color" value="#AB008B"/>
    </inkml:brush>
  </inkml:definitions>
  <inkml:trace contextRef="#ctx0" brushRef="#br0">0 0 7394,'0'0'5985,"0"0"-3329,0 0-367,0 0-697,0 0-592,0 0-391,0 0-193,0 0-248,0 16 112,0 0-232,0 6-96,0-6-32,0-6-992,0 1-1785,0-11-6009</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118"/>
    </inkml:context>
    <inkml:brush xml:id="br0">
      <inkml:brushProperty name="width" value="0.05" units="cm"/>
      <inkml:brushProperty name="height" value="0.05" units="cm"/>
      <inkml:brushProperty name="color" value="#AB008B"/>
    </inkml:brush>
  </inkml:definitions>
  <inkml:trace contextRef="#ctx0" brushRef="#br0">159 1 10346,'0'0'2718,"0"0"-201,0 0-668,0 0-756,0 0-367,0 0 17,-20 40-208,-63 130-22,73-150-446,1 1 0,1 0 0,1 0 0,1 1 0,1-1 0,1 1 0,1 0 0,0 1 0,2-1 0,2 34 0,0-9-79,-1-44 3,0 0 1,1 0-1,-1-1 0,1 1 1,0 0-1,0-1 1,0 1-1,0 0 1,0-1-1,0 1 1,1-1-1,-1 0 0,1 1 1,0-1-1,0 0 1,0 0-1,0 0 1,0 0-1,0 0 1,0-1-1,0 1 0,1 0 1,-1-1-1,1 0 1,-1 0-1,1 0 1,0 0-1,-1 0 1,1 0-1,0-1 0,0 1 1,4-1-1,11 3-281,-1-2-1,1 0 0,33-4 0,-47 3 237,0-1-1,0 1 1,0-1-1,0 0 1,0-1-1,0 1 1,-1-1-1,1 1 1,0-1-1,-1 0 1,0 0-1,1-1 1,-1 1 0,0-1-1,0 0 1,0 0-1,0 0 1,-1 0-1,1 0 1,-1 0-1,0-1 1,0 1-1,0-1 1,0 1-1,1-8 1,2-2-107,-2-1 0,0 0 0,0 0 1,-1 0-1,-1-1 0,-1-16 0,0 30 158,0-1 0,0 0 0,-1 0 0,1 1 0,-1-1 0,0 0 0,1 1 0,-1-1 0,0 1 0,0-1 0,0 1 0,0-1 0,0 1 0,0-1 0,0 1 0,-1 0 0,1 0 0,0 0 0,-1-1 0,1 1 0,-1 0 0,1 1 0,-1-1 0,1 0 0,-1 0 0,0 1 0,1-1 0,-1 1 0,0 0 0,0-1 0,1 1 0,-5 0 0,-9-2-16,-1 1 0,1 1 1,-17 2-1,5-1-100,24-1-76,-1-1 1,1 1-1,-1 0 1,0 1-1,1-1 1,-1 1-1,1-1 1,-1 1-1,1 0 1,0 0-1,-1 1 1,1-1-1,0 1 1,0 0-1,0-1 1,0 1-1,0 1 1,0-1-1,-4 5 1,0 4-3750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718"/>
    </inkml:context>
    <inkml:brush xml:id="br0">
      <inkml:brushProperty name="width" value="0.05" units="cm"/>
      <inkml:brushProperty name="height" value="0.05" units="cm"/>
      <inkml:brushProperty name="color" value="#AB008B"/>
    </inkml:brush>
  </inkml:definitions>
  <inkml:trace contextRef="#ctx0" brushRef="#br0">214 1 7362,'0'0'4445,"0"0"-2054,0 0-383,0 0-600,0 0-525,0 0-333,0 0-61,-2 8 153,-21 33-360,-53 71 0,-15 25-173,88-131-119,-1 0 0,2 1 0,-1-1 0,1 1 0,0-1 0,0 1 0,1 0 0,0 0 0,-1 9 0,2-15-126,0-1 47,0 0-123,0 0 90,0 0-4,0 0 4,0 0-30,0 0-44,91 1-212,-19 1 385,136-15-1,-152 7 28,-39 6 9,0-2 1,0 0-1,32-9 1,-49 11-61,0 0-1,1-1 1,-1 1 0,0 0 0,1 0 0,-1 0-1,0 0 1,1 0 0,-1 0 0,0-1 0,1 1-1,-1 0 1,0 0 0,0 0 0,1-1 0,-1 1-1,0 0 1,0 0 0,1-1 0,-1 1 0,0 0-1,0-1 1,0 1 0,0 0 0,1-1 0,-1 1-1,0 0 1,0-1 0,0 1 0,0 0 0,0-1-1,0 1 1,0 0 0,0-1 0,0 1 0,0 0 0,0-1-1,0 1 1,0 0 0,0-1 0,0 1 0,-1 0-1,1-1 1,0 1 0,0 0 0,0-1 0,0 1-1,-1 0 1,1 0 0,0-1 0,0 1 0,-1 0-1,1 0 1,0-1 0,0 1 0,-1 0 0,1 0-1,0 0 1,-1-1 0,1 1 0,0 0 0,-1 0-1,1 0 1,0 0 0,-1 0 0,1 0 0,0 0-1,-1 0 1,1 0 0,-25-11-5187,-6 5-4083</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1.056"/>
    </inkml:context>
    <inkml:brush xml:id="br0">
      <inkml:brushProperty name="width" value="0.05" units="cm"/>
      <inkml:brushProperty name="height" value="0.05" units="cm"/>
      <inkml:brushProperty name="color" value="#AB008B"/>
    </inkml:brush>
  </inkml:definitions>
  <inkml:trace contextRef="#ctx0" brushRef="#br0">158 1 5457,'0'0'5545,"0"0"-3624,0 0 303,0 0-543,0 0-569,0 0-368,0 0-208,-58 203-312,43-149-120,-1-1-32,5-5-144,-9 0-472,-1-10-2113,5-12-6064</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807"/>
    </inkml:context>
    <inkml:brush xml:id="br0">
      <inkml:brushProperty name="width" value="0.05" units="cm"/>
      <inkml:brushProperty name="height" value="0.05" units="cm"/>
      <inkml:brushProperty name="color" value="#AB008B"/>
    </inkml:brush>
  </inkml:definitions>
  <inkml:trace contextRef="#ctx0" brushRef="#br0">1 0 6649,'0'0'4483,"0"0"-1851,0 0-463,0 0-586,0 0-592,0 0-254,0 0-287,0 0-80,0 0-271,0 0-26,2 2-25,6 3-47,0-1 0,1 0 0,-1-1 0,1 0 0,0-1 0,0 1 0,0-1 0,0-1 0,9 1 0,90 0-678,-76-2 45,31 0-2270,-9 0-3115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930"/>
    </inkml:context>
    <inkml:brush xml:id="br0">
      <inkml:brushProperty name="width" value="0.05" units="cm"/>
      <inkml:brushProperty name="height" value="0.05" units="cm"/>
      <inkml:brushProperty name="color" value="#0000FF"/>
    </inkml:brush>
  </inkml:definitions>
  <inkml:trace contextRef="#ctx0" brushRef="#br0">0 1 2473,'0'0'6033,"0"0"-4681,0 0 8,0 0-399,0 0-329,0 0-304,0 0-176,0 0-152,5 0-216,-5 0-1297,6 0-5048</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002"/>
    </inkml:context>
    <inkml:brush xml:id="br0">
      <inkml:brushProperty name="width" value="0.05" units="cm"/>
      <inkml:brushProperty name="height" value="0.05" units="cm"/>
      <inkml:brushProperty name="color" value="#AB008B"/>
    </inkml:brush>
  </inkml:definitions>
  <inkml:trace contextRef="#ctx0" brushRef="#br0">434 0 5801,'0'0'3918,"0"0"-1798,0 0-349,0 0-227,0 0-572,0 0-256,-3 4-192,-42 36-340,-1-3 0,-2-1 0,-70 39 0,3-1-568,57-41 314,58-32 112,0-1-51,0 1 61,0 2 16,0-2-47,8 1-37,48 13-136,1-3-1,1-2 0,-1-2 0,1-3 0,89-4 0,-82-1-3509</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4.270"/>
    </inkml:context>
    <inkml:brush xml:id="br0">
      <inkml:brushProperty name="width" value="0.05" units="cm"/>
      <inkml:brushProperty name="height" value="0.05" units="cm"/>
      <inkml:brushProperty name="color" value="#AB008B"/>
    </inkml:brush>
  </inkml:definitions>
  <inkml:trace contextRef="#ctx0" brushRef="#br0">11 0 4017,'0'0'5178,"0"0"-2724,0 0-612,0 0-534,0 0-349,0 0-169,0 14 11,-11 373 242,43-392-1590,-20-3 477,-1-1-1,0 0 1,0 0-1,-1-1 1,0 0-1,0-1 1,-2 0 0,1 0-1,-1-1 1,-1 0-1,7-14 1,-2 4-254,2 1 1,22-28 0,-19 31 155,0 0 1,0 1-1,2 1 0,23-16 1,-32 26 145,0 1 1,0-1-1,0 1 0,1 1 1,0 0-1,0 1 1,0 0-1,0 0 0,0 1 1,0 1-1,16-1 1,-5 2 13,-14 0-8,-1-1-1,0 1 0,1 1 1,-1 0-1,12 2 0,-16-2 32,0 0 1,0 1-1,-1-1 0,1 1 1,-1-1-1,1 1 0,-1 0 1,0 0-1,1 0 0,-1 0 0,0 0 1,0 0-1,-1 1 0,1-1 1,0 1-1,-1-1 0,3 5 1,12 14 192,-14-19-200,-1-1 1,1 1-1,0-1 0,-1 1 0,1 0 0,-1 0 1,0 0-1,0 0 0,0 0 0,0 0 0,0 0 0,0 0 1,0 0-1,0 0 0,-1 1 0,0-1 0,1 3 1,4 106 1659,-5-108-1646,-1 0-1,0 0 1,0 0 0,0 0 0,-1 0-1,1-1 1,-1 1 0,1-1 0,-1 1-1,0-1 1,0 1 0,0-1 0,0 0-1,0 0 1,-1 0 0,1 0-1,0-1 1,-6 4 0,4-2 24,-1-1 1,0 1-1,0 0 1,0-1-1,0 0 1,0 0-1,0-1 1,-1 1-1,-7 0 1,-20-1 85,-36-2 114,65 1-220,0-1 0,0 0-1,-1 0 1,1 0 0,0-1-1,0 1 1,0-1-1,1 0 1,-1 0 0,0 0-1,1-1 1,-1 1-1,-4-5 1,-18-17 224,-1 1 1,-41-26-1,-39-21 306,100 66-548,0 0-1,0 0 1,0 0 0,0 1 0,0 0-1,-1 1 1,1 0 0,-1 0 0,-12-2-1,-16-23-3693,25 17-269</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5.689"/>
    </inkml:context>
    <inkml:brush xml:id="br0">
      <inkml:brushProperty name="width" value="0.05" units="cm"/>
      <inkml:brushProperty name="height" value="0.05" units="cm"/>
      <inkml:brushProperty name="color" value="#AB008B"/>
    </inkml:brush>
  </inkml:definitions>
  <inkml:trace contextRef="#ctx0" brushRef="#br0">1 0 6425,'0'0'2809,"0"0"-777,0 0-31,0 0-697,0 0-376,0 0-208,0 0-327,0 123-345,0-107-40,0 1-8,0-7-1145,0 1-2928</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6.290"/>
    </inkml:context>
    <inkml:brush xml:id="br0">
      <inkml:brushProperty name="width" value="0.05" units="cm"/>
      <inkml:brushProperty name="height" value="0.05" units="cm"/>
      <inkml:brushProperty name="color" value="#AB008B"/>
    </inkml:brush>
  </inkml:definitions>
  <inkml:trace contextRef="#ctx0" brushRef="#br0">0 0 2657,'0'0'4032,"0"0"-2391,0 0 807,0 0-671,0 0-65,0 0-208,0 0-231,0 0-553,0 0-104,0 5-296,0 6-224,0 0 0,0 5-24,0 5-144,0 6-512,0-6-2401,0 1-10298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387"/>
    </inkml:context>
    <inkml:brush xml:id="br0">
      <inkml:brushProperty name="width" value="0.05" units="cm"/>
      <inkml:brushProperty name="height" value="0.05" units="cm"/>
      <inkml:brushProperty name="color" value="#AB008B"/>
    </inkml:brush>
  </inkml:definitions>
  <inkml:trace contextRef="#ctx0" brushRef="#br0">11 11 5673,'0'0'5193,"0"0"-3496,0 0 943,0 0-679,0 0-721,0 0-512,0 0-288,0-11 40,0 11-408,0 21 248,0 12-320,0 4 56,0-5-40,0 0-32,-5 0-768,5-5-1360,-6-11-4050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985"/>
    </inkml:context>
    <inkml:brush xml:id="br0">
      <inkml:brushProperty name="width" value="0.05" units="cm"/>
      <inkml:brushProperty name="height" value="0.05" units="cm"/>
      <inkml:brushProperty name="color" value="#AB008B"/>
    </inkml:brush>
  </inkml:definitions>
  <inkml:trace contextRef="#ctx0" brushRef="#br0">0 0 5673,'0'0'2321,"0"0"31,0 0-207,0 0-433,0 0 176,0 0-607,0 0-217,0 0-248,0 0-312,0 0 32,0 6-480,0 15 280,0 11-280,0-5-8,0 5 40,0 5-176,0-5-912,0-10-3313</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151"/>
    </inkml:context>
    <inkml:brush xml:id="br0">
      <inkml:brushProperty name="width" value="0.05" units="cm"/>
      <inkml:brushProperty name="height" value="0.05" units="cm"/>
      <inkml:brushProperty name="color" value="#0000FF"/>
    </inkml:brush>
  </inkml:definitions>
  <inkml:trace contextRef="#ctx0" brushRef="#br0">1 0 9434,'0'0'2775,"0"0"-734,0 0-278,0 0-515,3 15-270,65 367 2492,-20-90-3206,-24-154-726,-12-47-4393,-11-73-223</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725"/>
    </inkml:context>
    <inkml:brush xml:id="br0">
      <inkml:brushProperty name="width" value="0.05" units="cm"/>
      <inkml:brushProperty name="height" value="0.05" units="cm"/>
      <inkml:brushProperty name="color" value="#0000FF"/>
    </inkml:brush>
  </inkml:definitions>
  <inkml:trace contextRef="#ctx0" brushRef="#br0">0 0 7042,'0'0'2324,"0"0"-92,0 0-231,0 0-325,0 0-499,0 0-287,0 0-183,0 0-253,9 0 82,52 1-436,0 2 0,-1 3 0,1 2 0,-2 4 1,1 1-1,-2 4 0,85 35 0,-138-50-93,-1 0-1,0 0 1,0 1 0,0-1-1,0 1 1,0 0-1,0 0 1,-1 1-1,0-1 1,1 1 0,-1 0-1,3 6 1,-4-8 0,-1 1 0,0 0 0,0 0 1,0 0-1,-1 0 0,1 0 0,-1 0 0,1 0 1,-1 0-1,0 0 0,0 1 0,-1-1 0,1 0 1,-1 0-1,1 0 0,-1 0 0,0 0 0,0 0 1,0-1-1,-1 1 0,-1 4 0,-7 5 45,0 1-1,0-2 0,-1 1 1,-1-1-1,0-1 0,0 0 1,-26 15-1,12-7-44,-11 7 104,-65 36 0,88-54-530,0-1 0,-1 0 0,0-1 0,0 0 0,0-1 0,0-1 0,-1 0 0,-20 0 0,33-6-2423,3-10-1531</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2.319"/>
    </inkml:context>
    <inkml:brush xml:id="br0">
      <inkml:brushProperty name="width" value="0.05" units="cm"/>
      <inkml:brushProperty name="height" value="0.05" units="cm"/>
      <inkml:brushProperty name="color" value="#0000FF"/>
    </inkml:brush>
  </inkml:definitions>
  <inkml:trace contextRef="#ctx0" brushRef="#br0">268 0 6545,'0'0'2521,"0"0"-78,0 0-40,0 0-388,0 0-357,0 0-426,0 0-225,0 0-251,0 0-77,0 0-196,0 7 280,-1-3-728,0-1 1,0 1 0,0-1-1,-1 0 1,1 0 0,-1 0-1,1 0 1,-1 0 0,0 0-1,0 0 1,-1 0 0,1-1 0,-5 5-1,-12 17 7,-9 22-43,2 1 0,3 1 0,-34 100 0,32-66-15,-23 150-1,39-141-53,4 1 0,8 110 1,-1-170-109,2 0 1,0 0 0,3 0 0,0-1 0,2 0 0,2-1 0,1 0 0,1 0 0,1-1 0,1-1 0,24 32 0,17 16-3011,98 103 0,-59-84-3181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3.595"/>
    </inkml:context>
    <inkml:brush xml:id="br0">
      <inkml:brushProperty name="width" value="0.05" units="cm"/>
      <inkml:brushProperty name="height" value="0.05" units="cm"/>
      <inkml:brushProperty name="color" value="#0000FF"/>
    </inkml:brush>
  </inkml:definitions>
  <inkml:trace contextRef="#ctx0" brushRef="#br0">0 0 9762,'0'0'2691,"0"0"-496,0 0-385,0 0-728,0 0-467,0 0-359,3 1-30,3 3-160,0 0 1,0 0-1,0 1 0,0 0 0,-1 0 0,0 0 0,0 1 1,-1 0-1,8 11 0,3 2 62,48 60 209,-3 3 0,81 146 0,-121-187-326,-1-1 0,-3 2 0,-1 1 0,-2 0 0,-1 0 0,-3 1 0,-2 1-1,3 63 1,-10-94 7,2 43-125,-8 80-1,3-117-16,0 0 0,-1 0 0,-2-1-1,0 0 1,0 0 0,-2 0 0,-17 30-1,-11 7-1950,-54 64 0,37-57-3470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2.659"/>
    </inkml:context>
    <inkml:brush xml:id="br0">
      <inkml:brushProperty name="width" value="0.05" units="cm"/>
      <inkml:brushProperty name="height" value="0.05" units="cm"/>
      <inkml:brushProperty name="color" value="#0000FF"/>
    </inkml:brush>
  </inkml:definitions>
  <inkml:trace contextRef="#ctx0" brushRef="#br0">460 1 880,'0'0'3536,"0"0"-1731,0 0-380,0 0 83,0 0-277,0 0-242,6 0 472,-3 0-758,-5 1 3369,-7 3-3975,-1 1 0,1 0 0,0 1 0,1 0 0,-1 0 0,1 1-1,-11 12 1,-18 13-6,-19 11-356,-125 101 423,153-117-2844,-48 57-1,74-81 1860,-2 2 488,3-1-6063,1-4 2014</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4.873"/>
    </inkml:context>
    <inkml:brush xml:id="br0">
      <inkml:brushProperty name="width" value="0.05" units="cm"/>
      <inkml:brushProperty name="height" value="0.05" units="cm"/>
      <inkml:brushProperty name="color" value="#0000FF"/>
    </inkml:brush>
  </inkml:definitions>
  <inkml:trace contextRef="#ctx0" brushRef="#br0">1 0 8122,'0'0'2730,"0"0"-407,0 0-251,0 0-703,0 0-451,0 0-375,0 11-164,29 165 794,-6-45-539,0 54-212,-8-59-983,42 173 0,-39-242-1533,-2-23-2439,-4-15-2042</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5.477"/>
    </inkml:context>
    <inkml:brush xml:id="br0">
      <inkml:brushProperty name="width" value="0.05" units="cm"/>
      <inkml:brushProperty name="height" value="0.05" units="cm"/>
      <inkml:brushProperty name="color" value="#0000FF"/>
    </inkml:brush>
  </inkml:definitions>
  <inkml:trace contextRef="#ctx0" brushRef="#br0">2 12 5169,'0'0'2418,"0"0"-355,0 0-261,0 0-598,0 0-276,0 0-297,0-1-606,0 1 0,-1 0 1,1-1-1,0 1 0,0 0 0,0 0 0,0-1 1,0 1-1,0 0 0,0-1 0,0 1 0,0 0 1,0-1-1,0 1 0,0 0 0,0-1 0,0 1 1,0 0-1,0-1 0,0 1 0,1 0 0,-1-1 1,0 1-1,0 0 0,0 0 0,0-1 0,1 1 0,-1 0 1,0 0-1,0-1 0,1 1 0,-1 0 0,0 0 1,0 0-1,1-1 0,-1 1 0,32 2 537,-1 2 0,0 1 1,53 17-1,-4-2-250,-7-6-170,-28-6-84,64 19 1,-106-26-53,0 0 0,0 0 0,-1 0 0,1 0 0,0 0 0,-1 0 1,1 0-1,-1 1 0,1 0 0,-1-1 0,0 1 0,1 0 0,-1 0 1,0 0-1,0 0 0,-1 1 0,1-1 0,0 0 0,-1 1 0,1 0 1,-1-1-1,0 1 0,0 0 0,0-1 0,0 1 0,-1 0 0,1 0 1,-1 0-1,1 0 0,-1-1 0,0 1 0,0 0 0,0 0 0,-1 0 1,1 0-1,-1 0 0,1 0 0,-1-1 0,0 1 0,-2 4 0,-3 5 32,1-1-1,-1 0 0,-1-1 0,0 1 0,0-1 1,-1-1-1,-18 18 0,-17 11-556,-75 51 0,90-71-795,0-2 0,-35 15 0,59-29 741,0 0-1,0-1 1,0 1-1,0-1 1,-1 0-1,1 0 1,0 0 0,-5 0-1,-3-1-4392</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6.102"/>
    </inkml:context>
    <inkml:brush xml:id="br0">
      <inkml:brushProperty name="width" value="0.05" units="cm"/>
      <inkml:brushProperty name="height" value="0.05" units="cm"/>
      <inkml:brushProperty name="color" value="#0000FF"/>
    </inkml:brush>
  </inkml:definitions>
  <inkml:trace contextRef="#ctx0" brushRef="#br0">264 0 5881,'0'0'2993,"0"0"-369,0 0-138,0 0-464,0 0-422,0 0-481,-1 5-256,-4 8-589,0 1 1,-1-1-1,-1 0 0,0-1 0,-17 23 1,-10 18-58,5 4-208,2 1 0,4 1-1,1 1 1,3 1 0,3 0-1,3 1 1,2 1 0,4 0-1,2 1 1,2 0 0,8 79-1,-2-116-176,0-1 1,2 0-1,0-1 0,2 1 0,1-1 0,1 0 0,12 23 0,13 15-1492,52 73-1,-81-129 1454,78 110-5395</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7.191"/>
    </inkml:context>
    <inkml:brush xml:id="br0">
      <inkml:brushProperty name="width" value="0.05" units="cm"/>
      <inkml:brushProperty name="height" value="0.05" units="cm"/>
      <inkml:brushProperty name="color" value="#0000FF"/>
    </inkml:brush>
  </inkml:definitions>
  <inkml:trace contextRef="#ctx0" brushRef="#br0">0 2 6249,'0'0'3782,"0"0"-1721,0 0-91,0 0-314,0 0-501,0 0-366,0 0-754,1-1 0,-1 1-1,0 0 1,1 0 0,-1 0-1,0 0 1,1 0 0,-1-1-1,0 1 1,1 0 0,-1 0-1,0 0 1,1 0-1,-1 0 1,0 0 0,1 0-1,-1 0 1,0 0 0,1 0-1,-1 1 1,0-1 0,1 0-1,-1 0 1,0 0 0,0 0-1,1 0 1,-1 1-1,0-1 1,1 0 0,-1 0-1,0 0 1,0 1 0,1-1-1,-1 0 1,0 0 0,0 1-1,0-1 1,1 0 0,-1 1-1,0-1 1,0 0-1,0 1 1,87 98 1561,-30-41-1323,87 115 1,-128-150-239,-2 0 0,0 0 0,-1 2 0,-1-1 0,-2 2 0,0-1 0,-2 2 0,-1-1 0,5 34 0,-5 166-298,-7-166 95,0-38-21,-2-1-1,0 0 1,-1 0 0,-1 0 0,-1 0 0,-9 24-1,-6 4-1763,-33 57-1,51-103 1806,-50 85-6012</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007"/>
    </inkml:context>
    <inkml:brush xml:id="br0">
      <inkml:brushProperty name="width" value="0.05" units="cm"/>
      <inkml:brushProperty name="height" value="0.05" units="cm"/>
      <inkml:brushProperty name="color" value="#0000FF"/>
    </inkml:brush>
  </inkml:definitions>
  <inkml:trace contextRef="#ctx0" brushRef="#br0">1 1 5737,'0'0'2106,"0"0"-147,0 0-89,0 0-394,0 0-342,0 0-43,0 0-222,0 0-89,0 0-181,0 0-9,0 0-220,0 18 36,0 203-444,0-78-2832,0-65-1975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685"/>
    </inkml:context>
    <inkml:brush xml:id="br0">
      <inkml:brushProperty name="width" value="0.05" units="cm"/>
      <inkml:brushProperty name="height" value="0.05" units="cm"/>
      <inkml:brushProperty name="color" value="#0000FF"/>
    </inkml:brush>
  </inkml:definitions>
  <inkml:trace contextRef="#ctx0" brushRef="#br0">0 0 5209,'0'0'2793,"0"0"-321,0 0 57,0 0-849,0 0-320,0 0-655,0 0-233,0 11-344,0 5-120,0 16 152,0 5-40,0 11 344,6 11-360,4 11 72,0-1-176,1 44-80,-1-23-1985,-10-15-4664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0.469"/>
    </inkml:context>
    <inkml:brush xml:id="br0">
      <inkml:brushProperty name="width" value="0.05" units="cm"/>
      <inkml:brushProperty name="height" value="0.05" units="cm"/>
      <inkml:brushProperty name="color" value="#0000FF"/>
    </inkml:brush>
  </inkml:definitions>
  <inkml:trace contextRef="#ctx0" brushRef="#br0">1 1 4425,'0'0'2294,"0"0"-376,0 0-3,0 0-372,0 0-235,0 0-97,0 0-4,0 0-303,0 0-71,0 0-190,0 0-60,0 0-123,0 0-110,0 0-128,0 0-142,1 3 4,13 77-176,-4 0 0,1 97-1,-5-77-1221,-2-30-1585,-3-14-2485</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1.005"/>
    </inkml:context>
    <inkml:brush xml:id="br0">
      <inkml:brushProperty name="width" value="0.05" units="cm"/>
      <inkml:brushProperty name="height" value="0.05" units="cm"/>
      <inkml:brushProperty name="color" value="#0000FF"/>
    </inkml:brush>
  </inkml:definitions>
  <inkml:trace contextRef="#ctx0" brushRef="#br0">0 0 5825,'0'0'2113,"0"0"154,0 0-380,0 0-335,0 0-373,0 0-185,0 0-178,0 0-223,0 0-82,0 0-199,0 0 12,0 0-128,0 5 24,0 270 658,0-92-3793,0-127-2571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127"/>
    </inkml:context>
    <inkml:brush xml:id="br0">
      <inkml:brushProperty name="width" value="0.05" units="cm"/>
      <inkml:brushProperty name="height" value="0.05" units="cm"/>
      <inkml:brushProperty name="color" value="#0000FF"/>
    </inkml:brush>
  </inkml:definitions>
  <inkml:trace contextRef="#ctx0" brushRef="#br0">465 152 12083,'0'0'2754,"0"0"-590,0 0-560,0 0-610,0 0-535,0 0-19,-2-4-180,-6-7-223,-5-6 15,0 0-1,0 0 1,-25-21 0,32 33-74,0 0 1,-1 0-1,0 1 1,0 0 0,0 0-1,0 1 1,-1 0-1,1 0 1,-1 1-1,0 0 1,0 0 0,0 1-1,-10-1 1,9 2-4,-9-2-64,1 1-1,-1 1 1,0 1-1,-18 3 1,31-3 70,-1 1 1,1-1-1,-1 1 0,1 0 1,0 1-1,0-1 0,0 1 1,0 0-1,0 0 0,1 1 0,-1-1 1,1 1-1,0 0 0,0 0 1,0 0-1,-5 9 0,1 0-7,0 1-1,1 0 1,1 0-1,0 1 1,1-1-1,0 1 1,-4 31-1,4-4-75,1 72 0,4-111 99,0-1 0,1 1 0,-1-1 0,1 1 0,0-1-1,-1 1 1,1-1 0,1 0 0,-1 1 0,0-1 0,0 0 0,1 0 0,-1 0 0,1 0-1,0 0 1,0 0 0,-1 0 0,1-1 0,0 1 0,1-1 0,-1 1 0,0-1 0,0 0-1,1 0 1,-1 0 0,0 0 0,1 0 0,-1 0 0,1-1 0,-1 1 0,5-1-1,10 3-61,1-1-1,0-1 1,26-1-1,-25 0-53,-10 0 36,0 0-1,-1-1 1,1 0 0,0 0 0,-1-1 0,1 0 0,0-1-1,-1 0 1,0 0 0,0 0 0,0-1 0,0-1-1,-1 1 1,1-1 0,-1 0 0,0-1 0,-1 0 0,11-11-1,-1 2-338,0-2-1,-1 1 0,-1-2 0,0 0 1,-1-1-1,18-36 0,-30 51 515,1 0-1,-1-1 1,0 1 0,-1 0 0,1 0-1,-1 0 1,0-9 0,0 11 204,0 2 176,0 0-78,0 0-192,0 0-43,0 0-101,0 0 44,0 0 23,0 0 38,0 0 121,0 10 613,-16 597 1225,16-571-2614,0 10-856,0-14-5934,0-31-1718</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740"/>
    </inkml:context>
    <inkml:brush xml:id="br0">
      <inkml:brushProperty name="width" value="0.05" units="cm"/>
      <inkml:brushProperty name="height" value="0.05" units="cm"/>
      <inkml:brushProperty name="color" value="#0000FF"/>
    </inkml:brush>
  </inkml:definitions>
  <inkml:trace contextRef="#ctx0" brushRef="#br0">48 1 4585,'0'0'3897,"0"0"-1474,0 0-285,0 0-160,0 0-369,0 0-437,0 0-306,0 6-357,-3 28-110,0 1-1,-14 55 1,9-53-477,1 0 0,-2 65 0,9-101-202,0-1-170,0 0 42,0 0 36,16 0-156,171 0-241,-183 0 762,0 0 0,-1 0 1,1 1-1,0-1 1,-1 1-1,1 0 0,0 0 1,-1 0-1,1 1 1,-1-1-1,0 1 0,1 0 1,-1 0-1,0 0 1,0 0-1,0 1 0,-1-1 1,1 1-1,3 3 0,-2 0 1,0 0-1,-1 0 0,1 1 0,-1-1 0,-1 0 0,1 1 0,-1 0 0,0 0 0,2 13 0,-3-8 38,0 0 0,0 1 0,-1-1 0,0 1 0,-1-1 0,-1 0 0,0 0 0,0 1-1,-2-1 1,1-1 0,-10 22 0,5-20 48,-1 0 1,0-1-1,0 0 0,-1 0 1,-1-1-1,-18 15 0,23-20-344,-1-1 0,0-1 0,0 1 0,-1-1 0,1 0-1,-1-1 1,0 0 0,1 0 0,-1-1 0,-1 0 0,1 0 0,0-1 0,-11 1-1,-2-2-3844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408"/>
    </inkml:context>
    <inkml:brush xml:id="br0">
      <inkml:brushProperty name="width" value="0.05" units="cm"/>
      <inkml:brushProperty name="height" value="0.05" units="cm"/>
      <inkml:brushProperty name="color" value="#0000FF"/>
    </inkml:brush>
  </inkml:definitions>
  <inkml:trace contextRef="#ctx0" brushRef="#br0">47 290 4033</inkml:trace>
  <inkml:trace contextRef="#ctx0" brushRef="#br0" timeOffset="1">47 290 4033,'-47'-289'6273,"47"289"-4864,0 0 87,0 0-688,0 0-504,0 0-304,0 0-56,16 0 48,10 5-1696,0 6-4410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3.177"/>
    </inkml:context>
    <inkml:brush xml:id="br0">
      <inkml:brushProperty name="width" value="0.05" units="cm"/>
      <inkml:brushProperty name="height" value="0.05" units="cm"/>
      <inkml:brushProperty name="color" value="#0000FF"/>
    </inkml:brush>
  </inkml:definitions>
  <inkml:trace contextRef="#ctx0" brushRef="#br0">1 5 4721,'0'0'1916,"0"0"-337,0 0-97,0 0-503,0 0-240,0 0-104,0 0-581,0 0 0,0-1 0,0 1 1,0 0-1,0 0 0,0 0 1,0 0-1,0-1 0,0 1 0,0 0 1,0 0-1,0 0 0,0 0 1,0 0-1,0-1 0,0 1 0,1 0 1,-1 0-1,0 0 0,0 0 1,0 0-1,0-1 0,0 1 0,0 0 1,0 0-1,1 0 0,-1 0 0,0 0 1,0 0-1,0 0 0,0 0 1,0 0-1,1 0 0,-1-1 0,0 1 1,0 0-1,0 0 0,0 0 1,1 0-1,-1 0 0,0 0 0,0 0 1,0 0-1,0 0 0,1 0 1,-1 0-1,0 1 0,0-1 0,0 0 1,0 0-1,0 0 0,1 0 1,-1 0-1,0 0 0,0 0 0,0 0 1,0 0-1,0 0 0,0 1 1,1-1-1,-1 0 0,0 0 0,0 0 1,17 16 428,-1-1 0,-1 2 0,-1 0-1,20 31 1,25 28 138,139 144-402,-192-211-859,-1-2-4595,-5-7 1205</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3.122"/>
    </inkml:context>
    <inkml:brush xml:id="br0">
      <inkml:brushProperty name="width" value="0.05" units="cm"/>
      <inkml:brushProperty name="height" value="0.05" units="cm"/>
      <inkml:brushProperty name="color" value="#0000FF"/>
    </inkml:brush>
  </inkml:definitions>
  <inkml:trace contextRef="#ctx0" brushRef="#br0">0 97 3609,'0'0'5161,"0"0"-2953,0 0-103,0 0-161,0 0-744,0 0-31,0 0-601,0-11-48,0 11-304,5-5-208,22 5 176,4 0-176,16-6 40,0 6 48,5-10-192,26-12-584,-10 1-1048,-15-1-2753</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136"/>
    </inkml:context>
    <inkml:brush xml:id="br0">
      <inkml:brushProperty name="width" value="0.05" units="cm"/>
      <inkml:brushProperty name="height" value="0.05" units="cm"/>
      <inkml:brushProperty name="color" value="#0000FF"/>
    </inkml:brush>
  </inkml:definitions>
  <inkml:trace contextRef="#ctx0" brushRef="#br0">50 70 7922,'0'0'1632,"0"0"222,0 0-295,0 0-552,0 0-401,0 0 53,-8 20-89,-24 60-128,31-77-407,-1 0 0,1 0-1,0 0 1,0 0 0,0 0-1,0 0 1,0 0 0,1 0-1,0 0 1,-1 1-1,1-1 1,0 0 0,1 5-1,1 4 106,30-12-138,-27 1-82,1-2 0,-1 1 0,0-1-1,1 0 1,-1 0 0,1 0 0,-1-1 0,0 1-1,0-1 1,0-1 0,0 1 0,0-1 0,-1 0-1,1 0 1,-1 0 0,0 0 0,0-1 0,0 0-1,0 0 1,0 0 0,-1 0 0,0-1-1,0 1 1,0-1 0,0 0 0,-1 1 0,3-10-1,0 1 23,0-1-1,-2 0 1,0 0-1,0 0 1,-1 0-1,-1 0 1,0 0-1,-2-18 1,-36 32-1725,16 0-2025,11 0-682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622"/>
    </inkml:context>
    <inkml:brush xml:id="br0">
      <inkml:brushProperty name="width" value="0.05" units="cm"/>
      <inkml:brushProperty name="height" value="0.05" units="cm"/>
      <inkml:brushProperty name="color" value="#0000FF"/>
    </inkml:brush>
  </inkml:definitions>
  <inkml:trace contextRef="#ctx0" brushRef="#br0">627 1 6569,'0'0'2706,"0"0"-641,0 0-160,0 0-448,0 0-545,0 0-283,1 0-583,-1 1-1,1-1 0,-1 1 1,1 0-1,-1-1 1,1 1-1,-1 0 0,0 0 1,1-1-1,-1 1 0,0 0 1,1 0-1,-1-1 0,0 1 1,0 0-1,0 0 0,0 0 1,0 0-1,0-1 0,0 1 1,0 0-1,0 0 0,0 0 1,-1 1-1,0 10 30,-2 1 0,1-1 0,-2 0 0,0 0 0,0 0-1,-1-1 1,0 1 0,-1-1 0,-12 17 0,-5 12 36,-100 186 457,21-46-590,-134 332 0,187-362-1661,21-50-2708,9-20-4007</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5.286"/>
    </inkml:context>
    <inkml:brush xml:id="br0">
      <inkml:brushProperty name="width" value="0.05" units="cm"/>
      <inkml:brushProperty name="height" value="0.05" units="cm"/>
      <inkml:brushProperty name="color" value="#0000FF"/>
    </inkml:brush>
  </inkml:definitions>
  <inkml:trace contextRef="#ctx0" brushRef="#br0">58 79 5801,'0'0'3014,"0"0"-865,0 0-516,0 0-496,0 0-359,0 0-57,-8 16-156,6-11-549,-6 10 208,1 0-1,0 1 1,1 0-1,1 0 1,1 0-1,0 1 1,-3 32-1,7-48-208,0 0 0,0 0-1,0 0 1,0 0-1,0 0 1,0 0-1,1 0 1,-1 0 0,0 0-1,0 0 1,1 0-1,-1-1 1,1 1-1,-1 0 1,1 0 0,-1 0-1,1 0 1,-1-1-1,1 1 1,-1 0-1,1-1 1,0 1 0,0 0-1,-1-1 1,1 1-1,0-1 1,0 1-1,0-1 1,-1 0 0,1 1-1,0-1 1,0 0-1,0 1 1,0-1-1,0 0 1,0 0 0,0 0-1,0 0 1,0 0-1,0 0 1,0 0-1,0 0 1,-1 0 0,1-1-1,0 1 1,0 0-1,0 0 1,1-1-1,13 0 82,-12 1-85,1 0 1,-1-1-1,1 1 1,-1-1-1,1 0 1,-1 0-1,1 0 1,-1 0 0,1 0-1,-1-1 1,0 0-1,0 1 1,0-1-1,0 0 1,0-1-1,0 1 1,-1 0-1,4-5 1,-1 1-18,0-1 0,-1 1 1,0-1-1,-1 0 1,1 0-1,-1-1 1,-1 1-1,3-10 0,1-10 60,-2-1 0,0 0-1,-2-49 1,-2 76-49,0 0 1,-1 0-1,1 0 0,-1 0 1,1 0-1,-1 0 1,1 0-1,-1 0 1,0 0-1,1 0 1,-1 1-1,0-1 0,0 0 1,0 0-1,1 1 1,-1-1-1,0 1 1,0-1-1,0 1 1,0-1-1,0 1 1,0-1-1,0 1 0,0 0 1,0 0-1,-1 0 1,1-1-1,0 1 1,0 0-1,-2 0 1,-1 0-478,0 0 0,0 0 0,0 0 0,0 0 0,0 1 0,0-1 0,0 1 0,-5 2 0,-6 5-4418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171"/>
    </inkml:context>
    <inkml:brush xml:id="br0">
      <inkml:brushProperty name="width" value="0.05" units="cm"/>
      <inkml:brushProperty name="height" value="0.05" units="cm"/>
      <inkml:brushProperty name="color" value="#AB008B"/>
    </inkml:brush>
  </inkml:definitions>
  <inkml:trace contextRef="#ctx0" brushRef="#br0">85 5 2320,'0'0'2110,"0"0"-249,0 0-229,0 0-34,0 0-74,0 0 22,-24-5 8702,16 8-9521,2 14-722,1 0 0,1 0 0,0 1 0,1 0 0,0 32 0,-3 7-840,-4-8-903,0 8-4647,9-34 325</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656"/>
    </inkml:context>
    <inkml:brush xml:id="br0">
      <inkml:brushProperty name="width" value="0.05" units="cm"/>
      <inkml:brushProperty name="height" value="0.05" units="cm"/>
      <inkml:brushProperty name="color" value="#AB008B"/>
    </inkml:brush>
  </inkml:definitions>
  <inkml:trace contextRef="#ctx0" brushRef="#br0">43 1 5433,'0'0'2619,"0"0"-318,0 0-463,0 0-502,0 0-129,0 0-151,-1 0-881,-1 0 0,1 0-1,0 0 1,0 0 0,0 0 0,-1 1-1,1-1 1,0 0 0,0 1 0,0-1-1,0 1 1,0-1 0,0 1 0,0 0-1,0-1 1,0 1 0,0 0 0,0 0 0,0 0-1,0-1 1,0 1 0,-1 2 0,-7 147-144,6-68-2748,-1-38-2388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7.793"/>
    </inkml:context>
    <inkml:brush xml:id="br0">
      <inkml:brushProperty name="width" value="0.05" units="cm"/>
      <inkml:brushProperty name="height" value="0.05" units="cm"/>
      <inkml:brushProperty name="color" value="#AB008B"/>
    </inkml:brush>
  </inkml:definitions>
  <inkml:trace contextRef="#ctx0" brushRef="#br0">1 1 6305,'0'0'4156,"0"0"-1934,0 0-270,0 0-289,0 0-641,0 0-278,10 0-47,-2 0-576,6-1 63,0 1 1,0 1-1,1 0 1,-1 1-1,-1 1 1,1 0-1,16 6 1,193 107 461,-219-115-656,-1 1-1,0 0 0,1 0 0,-1 1 0,0-1 0,0 1 0,0-1 0,0 1 0,-1 0 0,1 0 0,-1 0 0,0 0 0,0 1 0,0-1 0,2 5 0,-3-5-17,-1-1-1,1 0 0,-1 0 1,0 1-1,0-1 0,0 0 1,0 0-1,0 1 0,0-1 1,-1 0-1,1 0 0,-1 1 1,1-1-1,-1 0 1,0 0-1,0 0 0,0 0 1,0 0-1,0 0 0,-1 0 1,1 0-1,0-1 0,-1 1 1,0 0-1,1-1 0,-1 1 1,-4 1-1,-25 19-334,-2-1 1,0-2-1,-1-2 1,-1-1-1,-1-1 0,0-2 1,-38 8-1,80-22 362,-1 1-1,1-1 0,0 1 1,-1 0-1,1 1 0,0-1 1,-1 1-1,1 0 0,-1 1 1,1-1-1,-1 1 0,0 0 1,0 1-1,1-1 0,5 5 1,-5-3-2,0 0 1,0 0-1,-1 0 1,1 1-1,-1 0 1,0 0-1,0 1 1,-1-1-1,1 1 1,-1 0-1,-1 0 1,1 0-1,3 11 1,107 362 189,-107-337-132,-2 1 1,-1 0-1,-3 55 1,-1-90-40,-1-1 7,1 1 0,-2 0 0,1 0-1,-1 0 1,0-1 0,-1 1 0,0-1-1,0 1 1,-1-1 0,0 0 0,0 0-1,0-1 1,-1 1 0,0-1-1,0 0 1,-1 0 0,1-1 0,-1 0-1,-1 0 1,1 0 0,-1-1 0,-14 8-1,11-7 9,-1 0 1,0 0-1,0-1 0,-1 0 0,1-1 0,-1 0 0,0-1 0,0 0 0,1-1 0,-1 0 1,0-1-1,0-1 0,0 0 0,-21-4 0,29 3-15,-1 0-1,1 0 1,0 0 0,1-1-1,-1 1 1,0-1-1,1 0 1,0 0 0,-1 0-1,1 0 1,0-1 0,1 1-1,-1-1 1,1 0 0,-1 0-1,1 0 1,0 0 0,0 0-1,1 0 1,0-1 0,-1 1-1,0-9 1,-2-9 41,1 0-1,1 0 1,1-28 0,1 50-57,0-27 33,1 1 0,5-33-1,-5 50-26,2 0-1,-1 0 1,1 1-1,0-1 1,1 1-1,0 0 1,0 0-1,1 0 1,0 1-1,7-9 0,-2 4-55,1 0-1,0 1 1,1 0-1,0 1 0,1 1 1,0 0-1,1 0 1,0 1-1,0 1 0,0 0 1,1 1-1,0 1 0,0 0 1,0 1-1,1 1 1,0 0-1,-1 1 0,1 1 1,27 1-1,-37 0-537,-1 0 0,1 1-1,0-1 1,0 2 0,-1-1-1,10 4 1,23 22-10322</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9.092"/>
    </inkml:context>
    <inkml:brush xml:id="br0">
      <inkml:brushProperty name="width" value="0.05" units="cm"/>
      <inkml:brushProperty name="height" value="0.05" units="cm"/>
      <inkml:brushProperty name="color" value="#AB008B"/>
    </inkml:brush>
  </inkml:definitions>
  <inkml:trace contextRef="#ctx0" brushRef="#br0">239 1 4657,'0'0'3123,"0"0"-761,0 0-381,0 0-337,0 0-372,0 0-200,0 0-321,0 0-169,0 0-254,0 0 57,-3 12 398,-6-1-695,0 0 0,0-1 0,-1 1 0,-1-2 0,0 1 0,0-2 0,0 1-1,-1-2 1,-1 0 0,1 0 0,-1-1 0,0 0 0,-1-1 0,-19 4 0,32-8-100,0-1 0,0 1-1,-1-1 1,1 0 0,0 0 0,-1 1-1,1-1 1,-1 0 0,1 0 0,0 0-1,-1-1 1,1 1 0,0 0 0,-1 0 0,1-1-1,0 1 1,-1-1 0,1 1 0,0-1-1,0 1 1,-1-1 0,1 0 0,0 0-1,0 1 1,0-1 0,0 0 0,0 0 0,0 0-1,0 0 1,0 0 0,1-1 0,-2 0-1,1-3-77,0 0-1,0 0 0,0-1 0,1 1 1,0 0-1,0 0 0,1-8 0,1-14 66,-3 12 87,1 14-95,0-1 0,0 1 0,-1 0-1,1-1 1,0 1 0,0-1-1,1 1 1,-1-1 0,0 1-1,0-1 1,1 1 0,-1-1 0,1 1-1,-1 0 1,1-1 0,1-1-1,0 2-15,0 0-1,1 0 1,-1 0-1,1 0 1,-1 0-1,1 1 0,-1-1 1,1 1-1,-1-1 1,1 1-1,-1 0 1,1 0-1,3 1 0,-2 1 114,0 1-1,0-1 0,-1 1 0,0 0 0,1 0 0,-1 0 0,0 0 0,0 0 0,-1 1 0,1 0 0,-1-1 1,3 7-1,9 9 6,46 52-73,36 39-3595,-64-73-2168</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4.711"/>
    </inkml:context>
    <inkml:brush xml:id="br0">
      <inkml:brushProperty name="width" value="0.05" units="cm"/>
      <inkml:brushProperty name="height" value="0.05" units="cm"/>
      <inkml:brushProperty name="color" value="#E71224"/>
    </inkml:brush>
  </inkml:definitions>
  <inkml:trace contextRef="#ctx0" brushRef="#br0">1 1 5617,'0'0'2738,"0"0"-717,0 0-200,0 0-343,0 0-431,0 0-208,-1 2 2320,3 18-2803,9 3-280,2-1 0,0 0 0,27 31 0,-1 0-175,27 39-3473,-35-58-1807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5.345"/>
    </inkml:context>
    <inkml:brush xml:id="br0">
      <inkml:brushProperty name="width" value="0.05" units="cm"/>
      <inkml:brushProperty name="height" value="0.05" units="cm"/>
      <inkml:brushProperty name="color" value="#E71224"/>
    </inkml:brush>
  </inkml:definitions>
  <inkml:trace contextRef="#ctx0" brushRef="#br0">0 9 360,'0'0'5324,"0"0"-2626,0 0-627,0 0-255,0 0-398,0 0-95,0-9 231,0 11 2508,1 8-4042,1-1 1,-1 1 0,2 0-1,-1 0 1,1-1 0,1 0-1,-1 1 1,2-1 0,-1-1-1,9 13 1,2 1-1026,1-1 0,32 35 0,-16-28-3622</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4.159"/>
    </inkml:context>
    <inkml:brush xml:id="br0">
      <inkml:brushProperty name="width" value="0.05" units="cm"/>
      <inkml:brushProperty name="height" value="0.05" units="cm"/>
      <inkml:brushProperty name="color" value="#0000FF"/>
    </inkml:brush>
  </inkml:definitions>
  <inkml:trace contextRef="#ctx0" brushRef="#br0">1 0 3081,'0'0'1865,"0"0"-280,0 0-132,0 0-327,0 0-311,0 0-7,0 0-185,0 0-179,0 0-83,0 0-10,0 0 117,0 14 350,0 89 56,0-102-886,0-1 60,0 0-57,0 0 6,0 0-13,0 0-58,0 0-93,0 0-109,0 0 9,0 0-59,0 0 51,0 0-119,15-22-1502,-15 21 1893,1-2-111,0-1 0,1 1 1,-1-1-1,1 1 0,-1-1 0,1 1 0,0 0 0,0 0 0,1 0 0,-1 0 0,1 0 0,-1 1 0,1-1 0,0 1 0,4-3 0,-3 2 221,1 1 0,0 0 0,0 0 0,0 0 0,0 0 0,0 1 0,0 0 0,0 0 0,1 0-1,-1 1 1,7 0 0,-11 0-76,0 2 121,0 1 1,0-1-1,0 0 0,-1 1 0,1-1 1,-1 1-1,1-1 0,-1 1 1,0 0-1,0-1 0,0 1 1,0-1-1,-1 4 0,2 9 164,0-8-389,10 42 845,-10-46-909,0-1 0,0 0 0,0 0 0,0 0 0,1 0 0,-1 0 0,0 0 0,1 0 0,0 0 0,-1-1 0,1 1 0,0 0 0,0-1 0,0 0 0,0 1 0,0-1 0,0 0 0,3 1 0,1-1-3586</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6.592"/>
    </inkml:context>
    <inkml:brush xml:id="br0">
      <inkml:brushProperty name="width" value="0.05" units="cm"/>
      <inkml:brushProperty name="height" value="0.05" units="cm"/>
      <inkml:brushProperty name="color" value="#E71224"/>
    </inkml:brush>
  </inkml:definitions>
  <inkml:trace contextRef="#ctx0" brushRef="#br0">1 0 6793,'0'0'3097,"0"0"-770,0 0-309,0 0-562,0 0-542,0 0-70,3 0-52,10 2-596,0 0 0,0 1 0,0 0 1,0 1-1,-1 0 0,0 1 0,0 1 0,0 0 0,-1 0 0,1 1 0,10 9 0,30 16-71,-47-29-119,1 0-1,-1 1 1,0-1-1,-1 1 0,1 0 1,-1 0-1,1 1 1,-1-1-1,6 11 1,-9-14-17,0 1 0,0 0 1,0 0-1,-1 0 0,1 0 1,0 0-1,-1 0 0,1 0 0,-1 0 1,0 0-1,0 0 0,0 1 1,0-1-1,0 0 0,0 0 0,-1 0 1,1 0-1,-1 0 0,1 0 1,-1 0-1,0 0 0,0 0 0,0 0 1,0-1-1,0 1 0,0 0 1,0 0-1,-1-1 0,1 1 0,-1-1 1,1 1-1,-3 1 0,-3 3-52,-1-1-1,0 1 1,0-1 0,0-1-1,0 0 1,-1 0-1,0 0 1,0-1-1,-13 3 1,2-2-22,0-1 1,-1 0 0,-27-2-1,47-1 98,1 0 52,0 0-45,0 0-39,0 0-43,0 0 24,0 0-54,0 0-4,36 17-74,-31-15 163,0 0 0,0 1 0,0-1 0,-1 1 0,1 0 0,-1 0 0,0 0 0,0 1 1,0-1-1,0 1 0,0 0 0,-1 0 0,0 0 0,0 1 0,4 7 0,6 11-36,17 48 1,-16-38 77,12 31-22,-3 1 1,-3 1-1,-2 0 0,-3 2 1,-4-1-1,-2 2 0,-1 84 1,-8-152-9,0-1 0,0 1 0,-1 0 0,1-1 0,0 1 0,-1 0 0,1-1-1,0 1 1,-1-1 0,1 1 0,-1-1 0,1 1 0,-1-1 0,1 1 0,-1-1 0,0 1 0,1-1 0,-1 0 0,1 1 0,-1-1 0,0 0 0,1 0 0,-1 1 0,0-1 0,0 0 0,1 0 0,-1 0 0,0 0 0,1 0 0,-1 0 0,-1 0 0,-32 0 47,23 0-9,1 0-44,0 0 0,0 0 0,0-1 1,0 0-1,0 0 0,0-1 0,0-1 0,0 1 0,1-2 0,-1 1 0,1-1 0,0-1 0,0 0 0,1 0 0,-1-1 0,1 0 0,0 0 0,1-1 0,-1 0 0,1 0 0,1-1 0,-10-12 0,10 10-7,0 1 1,0-1 0,1-1 0,1 1-1,-1-1 1,2 0 0,-5-19-1,7 25-8,0 0-1,0 0 1,1 0-1,-1 0 0,1 0 1,0 0-1,1 0 0,-1 0 1,1 0-1,0 0 0,1 0 1,-1 0-1,1 0 0,0 0 1,0 1-1,0-1 0,1 1 1,-1-1-1,1 1 0,4-5 1,5-1-6,0-1 1,0 2 0,1 0-1,0 0 1,1 1 0,-1 1 0,2 0-1,-1 1 1,1 0 0,0 1-1,0 1 1,23-4 0,-13 5-2165,48-2 1,-41 5-4612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7.708"/>
    </inkml:context>
    <inkml:brush xml:id="br0">
      <inkml:brushProperty name="width" value="0.05" units="cm"/>
      <inkml:brushProperty name="height" value="0.05" units="cm"/>
      <inkml:brushProperty name="color" value="#E71224"/>
    </inkml:brush>
  </inkml:definitions>
  <inkml:trace contextRef="#ctx0" brushRef="#br0">262 22 1584,'0'0'3868,"0"0"-2185,0 0-350,0 0 133,0 0-90,0 0-198,-1 37 2563,-1-31-3592,-1-1 1,1 0-1,-1 0 1,-1 0-1,1 0 1,-1 0-1,1-1 1,-1 1-1,-1-1 1,1 0-1,0-1 0,-10 7 1,-61 35 177,69-42-328,-1-1 0,0 0 0,-1 0 0,1-1 0,0 0 0,-1 0 0,1 0 0,-15-2 0,18 1-53,2 0 8,1-1-1,-1 1 1,1-1 0,-1 0 0,1 0-1,0 1 1,-1-1 0,1 0 0,0 0-1,0 0 1,0-1 0,-1 1 0,1 0 0,0 0-1,0-1 1,1 1 0,-1 0 0,0-1-1,0 1 1,1-1 0,-1 1 0,1-1-1,-1-1 1,-13-46-927,12 41 762,0-6 43,0 1-1,1-1 1,1-23 0,0 19-26,48 18-655,-45 0 850,2 3 26,0 1 0,0 0 0,-1 1 0,0-1 0,0 1 0,0 0 0,0 0 0,-1 0 0,0 0 0,4 8 0,1 2-235,0-1 0,1 0 0,0 0 0,1-1 0,0 0 0,1-1 0,23 20 0,-8-14-4026</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8.389"/>
    </inkml:context>
    <inkml:brush xml:id="br0">
      <inkml:brushProperty name="width" value="0.05" units="cm"/>
      <inkml:brushProperty name="height" value="0.05" units="cm"/>
      <inkml:brushProperty name="color" value="#E71224"/>
    </inkml:brush>
  </inkml:definitions>
  <inkml:trace contextRef="#ctx0" brushRef="#br0">444 1 5577,'0'0'2006,"0"0"49,0 0-247,0 0-617,0 0-381,0 0 146,0 0-321,0 0-94,-16 11 1160,-34 71-990,5-9-573,-93 114 76,-18 25-4709,117-157-87</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9.557"/>
    </inkml:context>
    <inkml:brush xml:id="br0">
      <inkml:brushProperty name="width" value="0.05" units="cm"/>
      <inkml:brushProperty name="height" value="0.05" units="cm"/>
      <inkml:brushProperty name="color" value="#E71224"/>
    </inkml:brush>
  </inkml:definitions>
  <inkml:trace contextRef="#ctx0" brushRef="#br0">16 6 3873,'0'0'2502,"0"0"-387,0 0-36,0 0-405,0 0-422,0 0-80,5-1 2605,21-4-3738,73 5-495,-98 0 358,-1 0 105,0 0-74,0 38-1077,0-34 1087,0-1 0,-1 1 0,1 0 0,-1 0 1,0 0-1,1-1 0,-1 1 0,-1 0 0,1-1 0,-1 1 0,1-1 1,-1 0-1,-4 6 0,0-2-10,0-1 0,-1 0 0,1 0 0,-13 8 0,2-1-22,-50 40-772,66-49 829,1-3 54,0-1 76,0 0-55,0 0 27,0 0-2,0 0-59,0 0 31,0 0-25,0 0-3,0 0 29,0 0-89,0 0 96,0 0-89,0 0 38,0 0 46,0 0 47,0 0 114,0 0-54,0 0 67,0 0-114,0 0 103,39 0 761,5-1-1028,51-7 0,-1-9-3091,-37 5-2098</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4.623"/>
    </inkml:context>
    <inkml:brush xml:id="br0">
      <inkml:brushProperty name="width" value="0.05" units="cm"/>
      <inkml:brushProperty name="height" value="0.05" units="cm"/>
      <inkml:brushProperty name="color" value="#008C3A"/>
    </inkml:brush>
  </inkml:definitions>
  <inkml:trace contextRef="#ctx0" brushRef="#br0">7 1 6105,'0'0'2921,"0"0"-609,0 0-191,0 0-207,0 0-283,0 0-319,0 0-248,-1 4 2913,-3 24-4312,3-6 274,1-14-93,-1 0-1,1 1 0,1-1 1,0 1-1,0-1 1,0 0-1,1 0 0,0 1 1,1-1-1,4 11 1,28 43-6132,-24-40 297</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5.029"/>
    </inkml:context>
    <inkml:brush xml:id="br0">
      <inkml:brushProperty name="width" value="0.05" units="cm"/>
      <inkml:brushProperty name="height" value="0.05" units="cm"/>
      <inkml:brushProperty name="color" value="#008C3A"/>
    </inkml:brush>
  </inkml:definitions>
  <inkml:trace contextRef="#ctx0" brushRef="#br0">1 1 8162,'0'0'2080,"0"0"-712,0 0 369,0 0-617,0 0-264,0 0-528,0 0-72,26 139-208,-5-118-48,-6-5-1424,-4-5-3345</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463"/>
    </inkml:context>
    <inkml:brush xml:id="br0">
      <inkml:brushProperty name="width" value="0.05" units="cm"/>
      <inkml:brushProperty name="height" value="0.05" units="cm"/>
      <inkml:brushProperty name="color" value="#008C3A"/>
    </inkml:brush>
  </inkml:definitions>
  <inkml:trace contextRef="#ctx0" brushRef="#br0">0 54 8226,'0'0'3757,"0"0"-1406,0 0-264,0 0-405,0 0-348,0 0-335,2-11 2310,22 10-3397,-1-2 0,35-7 1,4-2-258,92-2-2377,-50 11-3145,-51 3-999</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912"/>
    </inkml:context>
    <inkml:brush xml:id="br0">
      <inkml:brushProperty name="width" value="0.05" units="cm"/>
      <inkml:brushProperty name="height" value="0.05" units="cm"/>
      <inkml:brushProperty name="color" value="#008C3A"/>
    </inkml:brush>
  </inkml:definitions>
  <inkml:trace contextRef="#ctx0" brushRef="#br0">79 0 8146,'0'0'2538,"0"0"-417,0 0-276,0 0-638,0 0-318,0 0-359,-4 6-96,-3 14-245,0-1-1,1 1 0,1 0 0,0 0 1,2 1-1,-1 26 0,-2 5-45,-22 234 118,24-163-3920,4-99-1040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331"/>
    </inkml:context>
    <inkml:brush xml:id="br0">
      <inkml:brushProperty name="width" value="0.05" units="cm"/>
      <inkml:brushProperty name="height" value="0.05" units="cm"/>
      <inkml:brushProperty name="color" value="#008C3A"/>
    </inkml:brush>
  </inkml:definitions>
  <inkml:trace contextRef="#ctx0" brushRef="#br0">1 1 9978,'0'0'2961,"0"0"-73,0 0-743,0 0-393,0 0-824,0 0-431,0 0-241,0 48-176,0-27 16,0-5-96,0 0-336,0-5-1641,0-5-3720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957"/>
    </inkml:context>
    <inkml:brush xml:id="br0">
      <inkml:brushProperty name="width" value="0.05" units="cm"/>
      <inkml:brushProperty name="height" value="0.05" units="cm"/>
      <inkml:brushProperty name="color" value="#008C3A"/>
    </inkml:brush>
  </inkml:definitions>
  <inkml:trace contextRef="#ctx0" brushRef="#br0">137 5 6513,'0'0'4548,"0"0"-2061,0 0-390,0 0-270,0 0-826,0 0-382,0-1-606,0 1-1,-1 0 1,1 0-1,0-1 0,0 1 1,0 0-1,0 0 1,0-1-1,0 1 1,-1 0-1,1 0 1,0 0-1,0 0 1,0-1-1,-1 1 1,1 0-1,0 0 1,0 0-1,0 0 1,-1 0-1,1 0 1,0 0-1,0-1 1,-1 1-1,1 0 0,0 0 1,0 0-1,-1 0 1,1 0-1,0 0 1,0 0-1,-1 0 1,1 0-1,0 0 1,0 0-1,-1 1 1,1-1-1,0 0 1,0 0-1,-1 0 1,1 0-1,0 0 1,0 0-1,0 0 1,-1 1-1,1-1 0,0 0 1,0 0-1,0 0 1,0 1-1,-1-1 1,1 0-1,0 0 1,0 0-1,0 1 1,0-1-1,0 0 1,0 0-1,0 1 1,0-1-1,-1 0 1,-17 158 663,1 175 1,17-331-696,0 0-1,1 1 1,-1-1-1,1 0 1,-1 1-1,1-1 0,0 0 1,0 0-1,0 0 1,0 0-1,1 0 1,-1 0-1,0 0 1,1 0-1,0 0 1,-1 0-1,1-1 1,0 1-1,0-1 1,0 1-1,0-1 0,0 0 1,0 0-1,0 0 1,0 0-1,0 0 1,1 0-1,-1 0 1,0-1-1,1 1 1,-1-1-1,5 0 1,2 1-99,1 0 0,0-1 0,-1 0 0,1 0 0,0-1 0,-1-1 0,15-3 0,-18 2 70,0 0 0,0-1 0,-1 0 0,1 0 0,-1 0 0,0 0 0,0-1 0,0 0 0,-1 0 0,0 0 0,0-1 0,0 1 0,0-1 0,-1 0 0,0 0 0,-1 0 0,1 0 0,-1-1 0,0 1 0,0-1 0,-1 1 0,0-1 0,0 0 0,-1 0 0,0 1 0,-1-14 0,0 18 42,-1 1 0,1 0 1,0 0-1,-1 0 0,1 0 1,-1 0-1,1 0 1,-1 1-1,1-1 0,-1 0 1,0 1-1,1-1 0,-1 1 1,0 0-1,1 0 1,-1-1-1,0 1 0,0 0 1,1 0-1,-1 0 0,-2 1 1,-1-1-27,-13-2-315,0 0 0,0 2 1,0 0-1,1 1 0,-1 1 1,0 0-1,0 1 0,1 1 1,-1 1-1,1 1 1,1 0-1,-31 16 0,24-6-2371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5.160"/>
    </inkml:context>
    <inkml:brush xml:id="br0">
      <inkml:brushProperty name="width" value="0.05" units="cm"/>
      <inkml:brushProperty name="height" value="0.05" units="cm"/>
      <inkml:brushProperty name="color" value="#0000FF"/>
    </inkml:brush>
  </inkml:definitions>
  <inkml:trace contextRef="#ctx0" brushRef="#br0">1 1 1816,'0'0'5515,"0"0"-3013,0 0-779,0 0-78,0 0-426,0 0-230,0 0-259,0 0-45,0 0-277,3 12 124,102 123 375,-76-101-859,-1 1 0,-2 1 0,42 76 0,-63-103-170,-1 1 0,0-1 0,-1 1 0,0-1 1,0 1-1,-1 0 0,-1 0 0,1 0 0,-2 0 0,1 0 1,-1 0-1,-1 0 0,0 0 0,0 0 0,-1 0 1,-1 0-1,1 0 0,-1-1 0,-1 1 0,0-1 0,0 0 1,-1 0-1,0 0 0,-1-1 0,-8 11 0,-51 41-2602,-3-5-1333</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559"/>
    </inkml:context>
    <inkml:brush xml:id="br0">
      <inkml:brushProperty name="width" value="0.05" units="cm"/>
      <inkml:brushProperty name="height" value="0.05" units="cm"/>
      <inkml:brushProperty name="color" value="#008C3A"/>
    </inkml:brush>
  </inkml:definitions>
  <inkml:trace contextRef="#ctx0" brushRef="#br0">215 0 9418,'0'0'3673,"0"0"-1905,0 0-341,0 0-649,0 0-470,-22 29-198,-68 97-47,78-109-60,1 0 1,0 0-1,2 1 0,0 1 1,1 0-1,1 0 0,-8 32 0,11-36-13,0 1-130,0 0 0,1 0 0,-2 28 0,42-44-317,179 6 923,-135-7-366,-69 1-132,1-1-1,-1-1 1,1 0-1,-1 0 0,0-1 1,18-7-1,-20 5-887,0 1 0,0-1 0,0-1-1,11-8 1,-14 4-2783</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890"/>
    </inkml:context>
    <inkml:brush xml:id="br0">
      <inkml:brushProperty name="width" value="0.05" units="cm"/>
      <inkml:brushProperty name="height" value="0.05" units="cm"/>
      <inkml:brushProperty name="color" value="#008C3A"/>
    </inkml:brush>
  </inkml:definitions>
  <inkml:trace contextRef="#ctx0" brushRef="#br0">1 0 5905</inkml:trace>
  <inkml:trace contextRef="#ctx0" brushRef="#br0" timeOffset="1">1 0 5905,'104'102'2729,"-109"-102"-1385,0 32-56,0 11-103,-6 10-377,6 6-344,0 0-168,-1-1-240,1 1-48,5-5-8,0-1-664,0-10-2089,0-16-4784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1.495"/>
    </inkml:context>
    <inkml:brush xml:id="br0">
      <inkml:brushProperty name="width" value="0.05" units="cm"/>
      <inkml:brushProperty name="height" value="0.05" units="cm"/>
      <inkml:brushProperty name="color" value="#008C3A"/>
    </inkml:brush>
  </inkml:definitions>
  <inkml:trace contextRef="#ctx0" brushRef="#br0">372 0 9450,'0'0'2467,"0"0"-629,0 0-44,0 0-514,0 0-457,0 0-262,0 0-33,-4 0 8,-3 1-455,0 0 0,-1 1 0,1-1 0,0 1 0,0 1-1,0-1 1,0 1 0,-9 6 0,-61 39-132,30-18-109,-100 50-351,146-79 494,-1-1 1,0 1 0,1 0 0,-1 0-1,1 0 1,-1 0 0,1 0-1,-1 0 1,1 0 0,0 0-1,-1 0 1,1 1 0,0-1 0,0 1-1,-1 1 1,2-2 6,0-1 0,0 1-1,0 0 1,0-1 0,1 1 0,-1-1 0,0 1 0,0-1-1,1 1 1,-1-1 0,0 1 0,0-1 0,1 0 0,-1 1-1,1-1 1,-1 1 0,0-1 0,1 0 0,-1 1 0,1-1-1,-1 0 1,1 0 0,-1 1 0,1-1 0,-1 0 0,1 0 0,-1 0-1,1 1 1,-1-1 0,2 0 0,8 2 32,1 0 0,-1-1 0,22 0 0,156 2 630,-95-1-1601,-2-1-4025,-67-1-2117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2.011"/>
    </inkml:context>
    <inkml:brush xml:id="br0">
      <inkml:brushProperty name="width" value="0.05" units="cm"/>
      <inkml:brushProperty name="height" value="0.05" units="cm"/>
      <inkml:brushProperty name="color" value="#008C3A"/>
    </inkml:brush>
  </inkml:definitions>
  <inkml:trace contextRef="#ctx0" brushRef="#br0">6 17 7826,'0'0'3184,"0"0"-647,0 0-289,0 0-575,0 0-825,0 0-200,0 0-184,-5 11-328,5-6 312,10 0-304,16 1 192,11-6-328,4 0-16,12 0-8,20-6-1168,-11-15-3513,-9 5-5993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005"/>
    </inkml:context>
    <inkml:brush xml:id="br0">
      <inkml:brushProperty name="width" value="0.05" units="cm"/>
      <inkml:brushProperty name="height" value="0.05" units="cm"/>
      <inkml:brushProperty name="color" value="#008C3A"/>
    </inkml:brush>
  </inkml:definitions>
  <inkml:trace contextRef="#ctx0" brushRef="#br0">18 0 8346,'0'0'4049,"0"0"-1602,0 0-432,0 0-660,0 0-559,0 0-152,14 1-242,54 4-45,271 11 286,-208-16-1333,-130 0 597,-1 0-19,-8 0-181,3 0 281,1 1 1,0 0 0,0 0 0,0 0-1,1 0 1,-1 1 0,0-1 0,0 1 0,1 0-1,-1 0 1,1 0 0,-1 1 0,1-1-1,-4 5 1,-44 49-244,34-37 118,-350 471-3594,312-410 3502,54-79 240,0 0 1,0 0-1,0 0 1,0 1-1,0-1 1,0 0-1,0 1 0,0-1 1,1 1-1,-1-1 1,0 1-1,1-1 1,-1 1-1,1-1 1,0 1-1,0 0 1,-1-1-1,1 4 1,2-5 25,-1 1 0,1 0 0,-1-1 0,0 1 0,1-1 0,-1 0 0,1 1 0,0-1 0,-1 0 0,1 0 0,-1 0 0,1 0 0,-1 0 0,1 0 0,1-1 0,15 1-153,53-2 383,0-3 0,74-15-1,-27-6-5727,-90 20-772</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428"/>
    </inkml:context>
    <inkml:brush xml:id="br0">
      <inkml:brushProperty name="width" value="0.05" units="cm"/>
      <inkml:brushProperty name="height" value="0.05" units="cm"/>
      <inkml:brushProperty name="color" value="#008C3A"/>
    </inkml:brush>
  </inkml:definitions>
  <inkml:trace contextRef="#ctx0" brushRef="#br0">1 0 4905,'0'0'6201,"0"0"-4616,0 0 759,0 0-487,0 0-457,0 0-616,0 0-224,110 16-160,-79-10-232,11-1-168,26-5-80,-6 0-1016,-10 0-3793</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030"/>
    </inkml:context>
    <inkml:brush xml:id="br0">
      <inkml:brushProperty name="width" value="0.05" units="cm"/>
      <inkml:brushProperty name="height" value="0.05" units="cm"/>
      <inkml:brushProperty name="color" value="#008C3A"/>
    </inkml:brush>
  </inkml:definitions>
  <inkml:trace contextRef="#ctx0" brushRef="#br0">444 1 9058,'0'0'2671,"0"0"-589,0 0-191,0 0-629,0 0-701,0 0-453,-31 11-37,-99 41-25,66-23-772,-60 39-1,30-16-37,94-49 651,11-1 186,24 0 325,-19-1-203,110 13 642,-4-1-1279,-43-9-2607,-52-4-1053</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592"/>
    </inkml:context>
    <inkml:brush xml:id="br0">
      <inkml:brushProperty name="width" value="0.05" units="cm"/>
      <inkml:brushProperty name="height" value="0.05" units="cm"/>
      <inkml:brushProperty name="color" value="#008C3A"/>
    </inkml:brush>
  </inkml:definitions>
  <inkml:trace contextRef="#ctx0" brushRef="#br0">1 1 5921,'0'0'1494,"0"0"-402,0 0-336,0 0-408,0 0-153,0 0-110,0 8 885,0-5-4831,0-3-971</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5.542"/>
    </inkml:context>
    <inkml:brush xml:id="br0">
      <inkml:brushProperty name="width" value="0.05" units="cm"/>
      <inkml:brushProperty name="height" value="0.05" units="cm"/>
      <inkml:brushProperty name="color" value="#008C3A"/>
    </inkml:brush>
  </inkml:definitions>
  <inkml:trace contextRef="#ctx0" brushRef="#br0">0 6 4353,'0'0'5221,"0"0"-2672,0 0-597,0 0-232,0 0-374,0 0-282,4 0 2015,31 0-3110,68 1-278,31 1-2803,-47-6-3812,-58 0 49</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6.195"/>
    </inkml:context>
    <inkml:brush xml:id="br0">
      <inkml:brushProperty name="width" value="0.05" units="cm"/>
      <inkml:brushProperty name="height" value="0.05" units="cm"/>
      <inkml:brushProperty name="color" value="#008C3A"/>
    </inkml:brush>
  </inkml:definitions>
  <inkml:trace contextRef="#ctx0" brushRef="#br0">6 37 3977,'0'0'2963,"0"0"-374,0 0-399,0 0-362,0 0-298,0 0-207,-5-37 2792,5 175-3833,0-37-7292,0-73-1768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093"/>
    </inkml:context>
    <inkml:brush xml:id="br0">
      <inkml:brushProperty name="width" value="0.05" units="cm"/>
      <inkml:brushProperty name="height" value="0.05" units="cm"/>
      <inkml:brushProperty name="color" value="#0000FF"/>
    </inkml:brush>
  </inkml:definitions>
  <inkml:trace contextRef="#ctx0" brushRef="#br0">65 28 3393,'0'0'2235,"0"0"-443,0 0-203,0 0-333,0 0-228,0 0-94,0 0 63,0 0 10,0 0 71,0 0-108,0 0-120,0 0-201,0 0-128,0 0-100,0 0-53,0 0-17,0 0-187,0 0-24,0 0-87,0 0 19,0 0-40,0-28 83,-2 176 900,-26 186 0,-6-10-314,35-182-8230,0-146 4449,4-14-1175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7.375"/>
    </inkml:context>
    <inkml:brush xml:id="br0">
      <inkml:brushProperty name="width" value="0.05" units="cm"/>
      <inkml:brushProperty name="height" value="0.05" units="cm"/>
      <inkml:brushProperty name="color" value="#008C3A"/>
    </inkml:brush>
  </inkml:definitions>
  <inkml:trace contextRef="#ctx0" brushRef="#br0">84 22 7394,'0'0'2832,"0"0"-1066,0 0-327,0 0-168,0 0-344,0 0-171,-6 26-159,-4 8-389,0 2 128,1 0-1,-8 61 0,15-62 15,1-1 0,4 48-1,2-81-380,0-1-1,1 0 0,-1 0 0,0 0 0,1 0 0,-1-1 0,0 0 0,1 0 1,-1 0-1,0-1 0,0 0 0,0 0 0,0 0 0,0 0 0,-1-1 0,1 0 0,-1 0 1,1 0-1,-1 0 0,6-7 0,270-257-2427,-276 263 2502,0 1-1,0 0 1,0 0 0,1 0 0,-1 0 0,1 1 0,0-1 0,-1 1-1,1 0 1,0 1 0,0-1 0,0 1 0,0 0 0,1 0 0,-1 1 0,0-1-1,0 1 1,1 0 0,-1 1 0,0-1 0,9 3 0,-12-2-20,0 0 0,-1 0 0,1 0 1,0 0-1,-1 0 0,1 1 0,-1-1 1,0 1-1,1-1 0,-1 1 0,0-1 1,0 1-1,0 0 0,0-1 0,0 1 1,0 0-1,-1 0 0,1 0 0,0 0 1,-1 0-1,0-1 0,1 1 0,-1 2 1,2 53 238,-3-41-71,2-5-141,0 1 0,-1-1 0,-1 0 0,0 0 0,0 1 0,-1-1 0,0 0 0,-1 0 0,-1-1 1,1 1-1,-2 0 0,0-1 0,-6 11 0,9-20-13,1 0 1,0 0-1,-1 0 1,1 0-1,-1 0 0,0 0 1,1-1-1,-1 1 0,0 0 1,1-1-1,-1 0 1,0 1-1,1-1 0,-1 0 1,0 0-1,0 0 1,1 0-1,-1 0 0,0 0 1,0 0-1,1-1 0,-3 0 1,1 1-22,1-1 1,-1 1-1,0-1 1,1 0-1,-1 0 1,1 0-1,0 0 1,-1 0-1,1 0 1,0-1-1,0 1 1,-1-1-1,1 1 0,-2-4 1,-22-41 89,15 25-20,-1-1 0,-1 2 0,0 0-1,-2 0 1,-31-32 0,10 18-109,28 26-119,1-1 1,-1 2-1,0-1 1,-1 1-1,1 1 1,-2-1-1,1 1 1,-1 1-1,1 0 1,-1 0-1,-1 1 1,1 0 0,-1 1-1,-15-3 1,-60 1-6705,48 5-3023</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8.428"/>
    </inkml:context>
    <inkml:brush xml:id="br0">
      <inkml:brushProperty name="width" value="0.05" units="cm"/>
      <inkml:brushProperty name="height" value="0.05" units="cm"/>
      <inkml:brushProperty name="color" value="#008C3A"/>
    </inkml:brush>
  </inkml:definitions>
  <inkml:trace contextRef="#ctx0" brushRef="#br0">1 0 4809,'0'0'6049,"0"0"-4480,0 0 527,0 0-688,0 0-383,0 0-473,0 0-8,0 11-424,0-6 200,0 6-312,0 5 256,0 0-216,0 5-40,0 6-16,0 0-1456,0-6-3553</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9.029"/>
    </inkml:context>
    <inkml:brush xml:id="br0">
      <inkml:brushProperty name="width" value="0.05" units="cm"/>
      <inkml:brushProperty name="height" value="0.05" units="cm"/>
      <inkml:brushProperty name="color" value="#008C3A"/>
    </inkml:brush>
  </inkml:definitions>
  <inkml:trace contextRef="#ctx0" brushRef="#br0">0 1 4977,'0'0'3897,"0"0"-1881,0 0-327,0 0-49,0 0-584,0 0-208,0 0-632,0 0 401,0 21-305,0 1 96,0-1-408,0 0 168,0 6-168,0 0-296,0-11-3465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094"/>
    </inkml:context>
    <inkml:brush xml:id="br0">
      <inkml:brushProperty name="width" value="0.05" units="cm"/>
      <inkml:brushProperty name="height" value="0.05" units="cm"/>
      <inkml:brushProperty name="color" value="#008C3A"/>
    </inkml:brush>
  </inkml:definitions>
  <inkml:trace contextRef="#ctx0" brushRef="#br0">0 0 8530,'0'0'4313,"0"0"-2825,0 0 488,0 0-519,0 0-1113,0 0-40,0 0-296,0 21 160,0-5-168,0 6-24,0-1-792,0-5-1497,0 0-2376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646"/>
    </inkml:context>
    <inkml:brush xml:id="br0">
      <inkml:brushProperty name="width" value="0.05" units="cm"/>
      <inkml:brushProperty name="height" value="0.05" units="cm"/>
      <inkml:brushProperty name="color" value="#008C3A"/>
    </inkml:brush>
  </inkml:definitions>
  <inkml:trace contextRef="#ctx0" brushRef="#br0">0 0 6185,'0'0'2073,"0"0"359,0 0-599,0 0-385,0 0-136,0 0-248,0 0 9,0 0-417,0 0-24,0 0-504,0 6 160,0 15-280,0 0-8,0 11-120,0-5-1944,0-11-5434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3.662"/>
    </inkml:context>
    <inkml:brush xml:id="br0">
      <inkml:brushProperty name="width" value="0.05" units="cm"/>
      <inkml:brushProperty name="height" value="0.05" units="cm"/>
      <inkml:brushProperty name="color" value="#0000FF"/>
    </inkml:brush>
  </inkml:definitions>
  <inkml:trace contextRef="#ctx0" brushRef="#br0">1 1 8482,'0'0'2280,"0"0"-383,0 0 519,0 0-623,0 0-425,0 304-192,0-207-320,0 10 25,0 5-497,0 0 56,0-5-392,0-5-16,0-11 16,0-17-96,0-20-688,15-22-801,1-21-1479,-5-11-4178</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243"/>
    </inkml:context>
    <inkml:brush xml:id="br0">
      <inkml:brushProperty name="width" value="0.05" units="cm"/>
      <inkml:brushProperty name="height" value="0.05" units="cm"/>
      <inkml:brushProperty name="color" value="#0000FF"/>
    </inkml:brush>
  </inkml:definitions>
  <inkml:trace contextRef="#ctx0" brushRef="#br0">0 1 3529,'0'0'3978,"0"0"-1836,0 0-610,0 0-413,0 0-308,0 0-66,9 3 2468,41 15-2626,180 42 567,53 19-1023,-279-78-127,0 1 0,0-1 0,0 1 0,-1 0 0,1 0 0,-1 0 0,1 0 0,-1 1 0,0-1 0,0 1 0,0 0 0,0 0 0,0 0-1,-1 0 1,1 1 0,-1-1 0,0 1 0,0-1 0,0 1 0,-1 0 0,1 0 0,-1 0 0,0 0 0,0 0 0,0 0 0,-1 0 0,1 0 0,-1 0-1,0 0 1,0 0 0,0 0 0,-1 0 0,0 0 0,1 1 0,-1-2 0,-1 1 0,1 0 0,-4 7 0,-4 3 41,0 0 0,-1 0 0,-1 0 0,-1-2-1,-14 15 1,10-12-13,-20 21-139,-62 50 0,85-76-381,0-1 1,-1 0-1,0-1 1,0-1-1,0 0 1,-1-1-1,0 0 1,-1-1 0,-17 3-1,0-6-3593</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994"/>
    </inkml:context>
    <inkml:brush xml:id="br0">
      <inkml:brushProperty name="width" value="0.05" units="cm"/>
      <inkml:brushProperty name="height" value="0.05" units="cm"/>
      <inkml:brushProperty name="color" value="#0000FF"/>
    </inkml:brush>
  </inkml:definitions>
  <inkml:trace contextRef="#ctx0" brushRef="#br0">244 22 3529,'0'0'3575,"0"0"-1953,0 0-537,0 0-348,0 0-475,0 0-118,0-4-76,0-10 38,0 10 376,0 4 72,0 0 142,0 0 188,0 0 172,0 0-202,0 0-98,0 0-274,0 0-56,-23 28 699,-17 30-308,18-27-533,-34 63-1,37-53-239,3 0 0,1 1 0,2 1 0,2 1 0,-9 81 0,12-21-66,7 145 0,3-214-19,0 0 0,3-1 0,1 1 1,1-1-1,2-1 0,2 0 0,28 64 0,185 304-4298,-118-241-2872</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6.526"/>
    </inkml:context>
    <inkml:brush xml:id="br0">
      <inkml:brushProperty name="width" value="0.05" units="cm"/>
      <inkml:brushProperty name="height" value="0.05" units="cm"/>
      <inkml:brushProperty name="color" value="#0000FF"/>
    </inkml:brush>
  </inkml:definitions>
  <inkml:trace contextRef="#ctx0" brushRef="#br0">1 1 9570,'0'0'2225,"0"0"-598,0 0-94,0 0-414,0 0-272,0 0-86,42 0 1493,-37 0-2207,0 1 1,0 0-1,0 1 0,1-1 0,-1 1 0,-1 0 0,1 1 1,0-1-1,0 1 0,-1 0 0,0 0 0,1 0 0,4 6 1,50 52 47,-27-22-64,-2 2-1,-2 1 1,-2 1-1,-2 2 1,31 77-1,-26-42-29,-4 1 0,23 133 0,-40-173 9,-2-9-72,-1-1 1,2 51-1,-7-26 46,2-13 22,-2 0 1,-2 0-1,-2 0 0,-1 0 0,-18 65 0,4-55-265,-1 0 0,-51 91 0,46-103-3250,-54 68 0,33-59-5195</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2.345"/>
    </inkml:context>
    <inkml:brush xml:id="br0">
      <inkml:brushProperty name="width" value="0.05" units="cm"/>
      <inkml:brushProperty name="height" value="0.05" units="cm"/>
      <inkml:brushProperty name="color" value="#0000FF"/>
    </inkml:brush>
  </inkml:definitions>
  <inkml:trace contextRef="#ctx0" brushRef="#br0">0 0 7738,'0'0'3880,"0"0"-2207,0 0 551,0 0-479,0 0-273,0 0-1056,0 0-168,0 0-248,0 0 8,0 0-8,5 0-272,11 0-1944,0 0-5426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753"/>
    </inkml:context>
    <inkml:brush xml:id="br0">
      <inkml:brushProperty name="width" value="0.05" units="cm"/>
      <inkml:brushProperty name="height" value="0.05" units="cm"/>
      <inkml:brushProperty name="color" value="#0000FF"/>
    </inkml:brush>
  </inkml:definitions>
  <inkml:trace contextRef="#ctx0" brushRef="#br0">6 18 4905,'0'0'2326,"0"0"-126,0 0-238,0 0-192,0 0-334,0 0-242,0-12 500,4 8 1718,68 3-3311,2 0-60,102 11 1,-154-7-70,0 1 0,-1 0 0,1 2 1,-1 0-1,-1 2 0,1 0 0,-1 1 0,-1 1 0,24 16 0,-40-24 9,0 1-1,0 0 0,0 0 1,0 0-1,0 0 0,-1 0 1,1 0-1,-1 1 0,0-1 1,3 8-1,-4-10 21,-1 1 0,1 0-1,-1 0 1,1 0 0,-1-1-1,0 1 1,0 0 0,0 0-1,0 0 1,0 0 0,0 0 0,0-1-1,-1 1 1,1 0 0,-1 0-1,1 0 1,-1-1 0,0 1-1,1 0 1,-1-1 0,0 1 0,0-1-1,0 1 1,-1-1 0,1 1-1,0-1 1,-1 0 0,-2 3-1,-43 29 136,-3-1 0,-76 36 0,58-32-100,49-26-323,-103 50 658,59-41-2730,-5-12-4957,52-7 1016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310"/>
    </inkml:context>
    <inkml:brush xml:id="br0">
      <inkml:brushProperty name="width" value="0.05" units="cm"/>
      <inkml:brushProperty name="height" value="0.05" units="cm"/>
      <inkml:brushProperty name="color" value="#0000FF"/>
    </inkml:brush>
  </inkml:definitions>
  <inkml:trace contextRef="#ctx0" brushRef="#br0">0 63 9722,'0'0'4746,"0"0"-2414,0 0-703,0 0-216,0 0-464,0-7 1372,16 260-2188,0 9 0,-14-297-632,1 1 0,2 0 0,13-47 0,41-122 155,-32 115 73,0 13 212,-26 74 45,-1 0-1,1 0 1,-1 0-1,1 0 1,-1 0-1,1 0 1,-1 0-1,1 0 0,0 0 1,-1 0-1,1 0 1,0 0-1,0 0 1,0 0-1,0 1 1,0-1-1,0 0 1,0 1-1,0-1 0,0 1 1,0-1-1,0 1 1,0 0-1,0-1 1,1 1-1,-1 0 1,0 0-1,0 0 0,0 0 1,0 0-1,1 0 1,-1 0-1,0 0 1,0 0-1,0 0 1,0 1-1,1-1 1,-1 1-1,0-1 0,0 0 1,0 1-1,0 0 1,0-1-1,0 1 1,0 0-1,0-1 1,0 1-1,-1 0 0,1 0 1,0 0-1,0 0 1,-1 0-1,1 0 1,0 0-1,0 2 1,19 50 116,-3 2 0,14 71 0,-17-66-31,35 101 1,-47-158-219,-1 0-1,1 0 1,0 0 0,0 0-1,0 0 1,0 0 0,0-1-1,1 1 1,-1-1 0,1 1-1,0-1 1,-1 0 0,1 0-1,6 3 1,28 6-5495,-10-9-3400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736"/>
    </inkml:context>
    <inkml:brush xml:id="br0">
      <inkml:brushProperty name="width" value="0.05" units="cm"/>
      <inkml:brushProperty name="height" value="0.05" units="cm"/>
      <inkml:brushProperty name="color" value="#0000FF"/>
    </inkml:brush>
  </inkml:definitions>
  <inkml:trace contextRef="#ctx0" brushRef="#br0">1 33 6481,'0'0'3596,"0"0"-1433,0 0-115,0 0-403,0 0-478,0 0-419,0 0-152,0 0-305,10 0-31,80 2-264,-49 1-403,-1-2 0,1-2 0,-1-1 0,0-3 0,42-9 0,-46 4-4030,-12 3-3586</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059"/>
    </inkml:context>
    <inkml:brush xml:id="br0">
      <inkml:brushProperty name="width" value="0.05" units="cm"/>
      <inkml:brushProperty name="height" value="0.05" units="cm"/>
      <inkml:brushProperty name="color" value="#0000FF"/>
    </inkml:brush>
  </inkml:definitions>
  <inkml:trace contextRef="#ctx0" brushRef="#br0">1 1 4849,'0'0'3985,"0"0"-2305,0 0 121,0 0-465,0 0-504,0 0-72,0 0-360,0 0 0,5 0-392,26 0 425,11 11-329,5-6 96,5 0-200,26-5-104,-20 0-1905,-6 0-3864</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727"/>
    </inkml:context>
    <inkml:brush xml:id="br0">
      <inkml:brushProperty name="width" value="0.05" units="cm"/>
      <inkml:brushProperty name="height" value="0.05" units="cm"/>
      <inkml:brushProperty name="color" value="#0000FF"/>
    </inkml:brush>
  </inkml:definitions>
  <inkml:trace contextRef="#ctx0" brushRef="#br0">22 0 10058,'0'0'2626,"0"0"-646,0 0-119,0 0-649,0 0-508,0 0-378,0 0-64,0 0-199,5 0-54,14 2 22,0 0 0,0 1 0,0 2-1,33 10 1,-29-7 10,0-2-1,47 8 0,-22-10-295,-49 18-1540,-2-17 1656,-1 0 0,1 0-1,-1 0 1,0-1-1,0 0 1,-1 0 0,0 0-1,1 0 1,-1-1-1,0 0 1,-11 5 0,-9 8-246,-204 143 489,229-158-73,0-1 1,0 0 0,0 0-1,0 0 1,0 0 0,-1 0-1,1 0 1,0 0 0,0 0 0,0 0-1,0 0 1,0 1 0,0-1-1,0 0 1,0 0 0,0 0-1,0 0 1,0 0 0,0 0-1,0 0 1,-1 1 0,1-1 0,0 0-1,0 0 1,0 0 0,0 0-1,0 0 1,0 1 0,0-1-1,0 0 1,0 0 0,1 0-1,-1 0 1,0 0 0,0 0 0,0 1-1,0-1 1,0 0 0,0 0-1,0 0 1,0 0 0,0 0-1,0 0 1,0 0 0,0 0 0,1 1-1,-1-1 1,0 0 0,0 0-1,0 0 1,0 0 0,0 0-1,0 0 1,0 0 0,1 0-1,-1 0 1,0 0 0,0 0 0,0 0-1,15 5 299,16 0-445,14-2-286,-1-1 0,1-2 0,-1-2 1,72-13-1,-56-5-3970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282"/>
    </inkml:context>
    <inkml:brush xml:id="br0">
      <inkml:brushProperty name="width" value="0.05" units="cm"/>
      <inkml:brushProperty name="height" value="0.05" units="cm"/>
      <inkml:brushProperty name="color" value="#0000FF"/>
    </inkml:brush>
  </inkml:definitions>
  <inkml:trace contextRef="#ctx0" brushRef="#br0">94 1 3425,'0'0'5846,"0"0"-3233,0 0-1031,0 0-231,0 0-518,0 0-396,-10 11-104,1-1-292,1 0 1,1 0 0,-1 0 0,2 1 0,-1 0 0,1 1-1,1-1 1,0 1 0,1 0 0,0 1 0,1-1 0,-2 18 0,-2 153 35,8-180-87,-1-1-1,1 1 1,0 0-1,-1-1 1,1 1-1,0 0 1,1-1-1,-1 1 1,0-1-1,1 0 1,-1 1-1,1-1 1,0 0 0,0 0-1,0 0 1,0 0-1,0 0 1,0-1-1,0 1 1,1-1-1,-1 1 1,0-1-1,1 0 1,0 0-1,3 2 1,12 3-21,0 0-1,33 6 1,-17-5 25,173 40-79,-207-47 94,1 0 0,0 1 1,-1-1-1,1 1 0,-1-1 1,1 1-1,-1 0 0,1-1 1,-1 1-1,1-1 0,-1 1 1,0 0-1,1-1 0,-1 1 1,0 0-1,0 0 0,1-1 1,-1 1-1,0 0 0,0 0 1,0-1-1,0 1 0,0 0 1,0 0-1,0-1 0,0 1 1,0 0-1,0 0 0,-1-1 1,1 1-1,0 0 0,0-1 1,-1 1-1,1 0 0,0-1 1,-1 1-1,1 0 0,-1-1 1,1 1-1,-1-1 0,1 1 1,-2 0-1,-7 5 65,0 0 0,0-1 0,-1 0-1,0-1 1,-11 4 0,-25 12 56,27-10-872,0-1-1,0-1 0,-1 0 0,0-1 0,-1-2 0,1 0 1,-1-1-1,0-1 0,-23 1 0,12-4-5842</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612"/>
    </inkml:context>
    <inkml:brush xml:id="br0">
      <inkml:brushProperty name="width" value="0.05" units="cm"/>
      <inkml:brushProperty name="height" value="0.05" units="cm"/>
      <inkml:brushProperty name="color" value="#0000FF"/>
    </inkml:brush>
  </inkml:definitions>
  <inkml:trace contextRef="#ctx0" brushRef="#br0">1 22 7258,'0'0'3272,"0"0"-1583,0 0-353,0 0-600,0 0-560,0 0 32,0 0-80,120 0 296,-47 0-416,47 0-8,-16 0-160,-15-21-2376</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0.192"/>
    </inkml:context>
    <inkml:brush xml:id="br0">
      <inkml:brushProperty name="width" value="0.05" units="cm"/>
      <inkml:brushProperty name="height" value="0.05" units="cm"/>
      <inkml:brushProperty name="color" value="#0000FF"/>
    </inkml:brush>
  </inkml:definitions>
  <inkml:trace contextRef="#ctx0" brushRef="#br0">0 1 8978,'0'0'3193,"0"0"-2225,0 0-248,0 0-520,0 0 16,0 0-216,0 0-992,5 48-5354</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7.309"/>
    </inkml:context>
    <inkml:brush xml:id="br0">
      <inkml:brushProperty name="width" value="0.05" units="cm"/>
      <inkml:brushProperty name="height" value="0.05" units="cm"/>
      <inkml:brushProperty name="color" value="#0000FF"/>
    </inkml:brush>
  </inkml:definitions>
  <inkml:trace contextRef="#ctx0" brushRef="#br0">168 70 5601,'0'0'4321,"0"0"-2540,0 0-128,0 0-136,0 0-545,0 0-514,2 39 477,3-30-857,0 0-1,1 0 0,0 0 0,0-1 0,13 13 0,-10-11-37,0 0 0,-1 1-1,10 16 1,-7-6-53,-1 0 1,0 0-1,-2 2 1,-1-1-1,-1 1 1,0 0-1,-2 0 1,-1 0-1,1 42 0,-4-62-8,0 8-104,0 0 0,0 0-1,-1 0 1,-1 0 0,-4 19-1,5-27 104,0-1-1,-1 1 0,1 0 1,-1-1-1,1 1 0,-1-1 1,0 1-1,0-1 0,0 0 1,0 0-1,0 0 0,-1 0 0,1 0 1,-1 0-1,1-1 0,-1 1 1,1-1-1,-1 0 0,0 1 1,0-1-1,0-1 0,0 1 1,1 0-1,-1-1 0,0 1 1,-4-1-1,-3 1-22,1 0 0,-1-1 1,0 0-1,0 0 0,0-1 1,1 0-1,-16-5 0,20 4 10,-1 0 0,1-1-1,1 1 1,-1-1-1,0 0 1,1-1-1,0 1 1,-1-1-1,1 0 1,1 0-1,-1 0 1,1 0-1,-1-1 1,-3-6-1,-6-13-158,0-1-1,2 0 1,1 0 0,1-1-1,1-1 1,1 1-1,-5-49 1,4-13-56,5-94 1,3 140 254,0 41 23,0 1 12,0 0 74,48 5 812,-7 5-841,0-1 0,1-3 0,61 3 0,125-10-716,-192-1 231,45-4-2274,-12-8-3782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081"/>
    </inkml:context>
    <inkml:brush xml:id="br0">
      <inkml:brushProperty name="width" value="0.05" units="cm"/>
      <inkml:brushProperty name="height" value="0.05" units="cm"/>
      <inkml:brushProperty name="color" value="#0000FF"/>
    </inkml:brush>
  </inkml:definitions>
  <inkml:trace contextRef="#ctx0" brushRef="#br0">0 54 5145,'0'0'1875,"0"0"-322,0 0-92,0 0-391,0 0-463,0 0-211,14 0 146,67 0-21,0-3-1,155-26 1,-144 8-1711,-89 21-71,-3 0-1292,0 0-2437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570"/>
    </inkml:context>
    <inkml:brush xml:id="br0">
      <inkml:brushProperty name="width" value="0.05" units="cm"/>
      <inkml:brushProperty name="height" value="0.05" units="cm"/>
      <inkml:brushProperty name="color" value="#0000FF"/>
    </inkml:brush>
  </inkml:definitions>
  <inkml:trace contextRef="#ctx0" brushRef="#br0">0 0 1304,'0'0'1345,"0"0"-204,0 0-254,0 0-268,0 0-251,0 0-64,0 0 71,0 0-21,0 0-43,0 0-100,0 0 86,0 0 10,0 0 86,0 0-4,0 0 111,0 0 14,0 0 72,0 0 5,0 0-202,0 0-56,0 0-83,0 0 33,0 0-46,0 0 59,0 0-100,0 0 11,0 0 18,0 0-58,0 17 322,3 73 297,0-6-3033,-3-66-1830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7.817"/>
    </inkml:context>
    <inkml:brush xml:id="br0">
      <inkml:brushProperty name="width" value="0.05" units="cm"/>
      <inkml:brushProperty name="height" value="0.05" units="cm"/>
      <inkml:brushProperty name="color" value="#0000FF"/>
    </inkml:brush>
  </inkml:definitions>
  <inkml:trace contextRef="#ctx0" brushRef="#br0">176 2 2721,'0'0'3026,"0"0"-935,0 0-487,0 0-497,0 0-494,0 0-118,0 0-64,0 0-18,0 0-78,0 0-16,0-1-263,-1 1-1,0 0 1,0 0 0,0 0-1,0 0 1,0 0 0,0 0-1,0 0 1,0 0 0,0 0 0,0 0-1,0 0 1,0 1 0,0-1-1,0 0 1,0 1 0,0-1 0,1 0-1,-1 1 1,0-1 0,-1 2-1,-33 38 772,-41 61 0,42-54-731,24-35-1570,15-25-1412,1-2 3092,28-47-782,-26 50 573,-1-1-1,0 0 1,8-20-1,-15 31 126,1-1-1,0 1 0,1 0 0,-1-1 0,0 1 0,1 0 0,-1 0 0,1 0 0,0 0 0,-1 0 0,1 0 1,0 1-1,0-1 0,4-2 0,-5 4 11,-1 0 80,0 0-37,0 0-13,0 0 42,0 0 63,0 0 113,0 0-17,0 0 74,0 0-67,0 0-9,0 0-130,0 0-67,21 32 363,3 5-440,36 41 0,2-6-3567,-31-39-1624</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092"/>
    </inkml:context>
    <inkml:brush xml:id="br0">
      <inkml:brushProperty name="width" value="0.05" units="cm"/>
      <inkml:brushProperty name="height" value="0.05" units="cm"/>
      <inkml:brushProperty name="color" value="#0000FF"/>
    </inkml:brush>
  </inkml:definitions>
  <inkml:trace contextRef="#ctx0" brushRef="#br0">1 43 7258,'0'0'2488,"0"0"-632,0 0-159,0 0-785,0 0-144,0 0-304,0 0-152,0 0-192,10 0-112,21 0 144,6 0-64,5 0 72,10 0-80,0 0-160,0-11-472,1-5-1176,-12 5-1345,-14 6-4776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478"/>
    </inkml:context>
    <inkml:brush xml:id="br0">
      <inkml:brushProperty name="width" value="0.05" units="cm"/>
      <inkml:brushProperty name="height" value="0.05" units="cm"/>
      <inkml:brushProperty name="color" value="#0000FF"/>
    </inkml:brush>
  </inkml:definitions>
  <inkml:trace contextRef="#ctx0" brushRef="#br0">0 1 5705,'0'0'2649,"0"0"-329,0 0-583,0 0-361,0 0-440,0 0-312,0 0-216,0 0-304,0 5-40,21 1 8,5-1 32,11-5-96,15 0-16,26 0-392,-10 0-1568,-10-16-3217</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3.483"/>
    </inkml:context>
    <inkml:brush xml:id="br0">
      <inkml:brushProperty name="width" value="0.05" units="cm"/>
      <inkml:brushProperty name="height" value="0.05" units="cm"/>
      <inkml:brushProperty name="color" value="#0000FF"/>
    </inkml:brush>
  </inkml:definitions>
  <inkml:trace contextRef="#ctx0" brushRef="#br0">2 15 6873,'0'0'2790,"0"0"-382,0 0-239,0 0-416,0 0-592,0 0-224,-1 0-854,1-1 1,0 1 0,0-1 0,0 1-1,0 0 1,0-1 0,0 1-1,0 0 1,0-1 0,0 1 0,0-1-1,0 1 1,0 0 0,0-1 0,0 1-1,0 0 1,0-1 0,0 1 0,1-1-1,-1 1 1,0 0 0,0-1 0,0 1-1,1 0 1,-1-1 0,0 1 0,0 0-1,1-1 1,42 0-15,-26-1-191,0 1 1,0 1-1,-1 1 1,1 0-1,30 7 1,-45-5 22,-1 0 0,0-1 0,0 1 0,0 0 0,0 0 0,-1 0 0,1 0 0,-1 0 0,1 0 0,-1-1 0,0 1 0,0 0 0,-1 0-1,1 0 1,-1 3 0,0 3-22,0 0 31,-1 0 0,-1 0-1,0 0 1,0-1-1,0 0 1,-1 1 0,-1-1-1,1 0 1,-1-1 0,-1 1-1,1-1 1,-8 7 0,-13 21-437,14-21 164,11-13 296,0 0 0,-1 0-1,1 0 1,0 0-1,0 1 1,0-1-1,0 0 1,1 1-1,-1-1 1,0 0-1,0 1 1,1-1-1,-1 1 1,1-1 0,-1 1-1,1-1 1,0 3-1,31-4 564,62 2-337,-3 1-4081,-43-3-3349</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381"/>
    </inkml:context>
    <inkml:brush xml:id="br0">
      <inkml:brushProperty name="width" value="0.05" units="cm"/>
      <inkml:brushProperty name="height" value="0.05" units="cm"/>
      <inkml:brushProperty name="color" value="#0000FF"/>
    </inkml:brush>
  </inkml:definitions>
  <inkml:trace contextRef="#ctx0" brushRef="#br0">261 0 8434,'0'0'3083,"0"0"-761,0 0-183,0 0-560,0 0-889,0 0-232,0 0-445,0 0 1,1 0-1,-1 0 0,0 0 0,1 0 0,-1 0 0,0 1 0,0-1 0,1 0 0,-1 0 1,0 0-1,1 0 0,-1 0 0,0 1 0,0-1 0,1 0 0,-1 0 0,0 0 0,0 1 1,0-1-1,1 0 0,-1 0 0,0 1 0,0-1 0,0 0 0,0 1 0,0-1 0,1 0 1,-1 0-1,0 1 0,0-1 0,0 0 0,0 1 0,0-1 0,0 0 0,0 1 0,0-1 1,0 0-1,0 1 0,0-1 0,0 0 0,0 1 0,-1-1 0,1 0 0,0 0 0,0 1 1,0-1-1,0 0 0,0 0 0,-1 1 0,1-1 0,0 0 0,0 0 0,0 1 0,-1-1 1,1 0-1,0 0 0,0 0 0,-1 1 0,1-1 0,0 0 0,-1 0 0,1 0 0,-1 0 1,-78 99-239,-104 97 1,183-195 204,0-1-1,1 0 0,-1 0 0,0 1 0,0-1 0,0 0 0,0 1 0,0-1 0,0 0 0,0 0 1,0 1-1,1-1 0,-1 0 0,0 0 0,0 0 0,0 1 0,1-1 0,-1 0 0,0 0 0,0 0 1,0 1-1,1-1 0,-1 0 0,0 0 0,0 0 0,1 0 0,-1 0 0,0 0 0,1 0 0,-1 0 1,0 0-1,0 0 0,1 0 0,-1 0 0,0 0 0,1 0 0,-1 0 0,0 0 0,0 0 0,1 0 1,-1 0-1,0 0 0,0 0 0,1 0 0,16 1 44,108-1-76,166 0-2299,-291 0-624,0 0-2241</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749"/>
    </inkml:context>
    <inkml:brush xml:id="br0">
      <inkml:brushProperty name="width" value="0.05" units="cm"/>
      <inkml:brushProperty name="height" value="0.05" units="cm"/>
      <inkml:brushProperty name="color" value="#0000FF"/>
    </inkml:brush>
  </inkml:definitions>
  <inkml:trace contextRef="#ctx0" brushRef="#br0">0 1 832,'0'0'5041,"0"0"-3672,0 0 311,0 0 152,0 0-896,0 0-279,0 0 423,0 86-200,0-33-136,0 0-312,0 12-16,0-7-416,0-4 128,0-6-128,16-5-568,-6-16-1480,1-11-3841</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6.531"/>
    </inkml:context>
    <inkml:brush xml:id="br0">
      <inkml:brushProperty name="width" value="0.05" units="cm"/>
      <inkml:brushProperty name="height" value="0.05" units="cm"/>
      <inkml:brushProperty name="color" value="#0000FF"/>
    </inkml:brush>
  </inkml:definitions>
  <inkml:trace contextRef="#ctx0" brushRef="#br0">206 1 6849,'0'0'4903,"0"0"-2624,0 0-491,0 0-503,0 0-536,0 0-173,-6 0-108,-9 2-513,0 1-1,0 1 0,0 0 0,1 1 0,-1 1 0,1 0 0,1 1 1,-1 1-1,1 0 0,0 0 0,1 1 0,-17 16 0,28-21-198,1 0-1,-1-1 0,1 1 0,0 0 1,0 0-1,0 0 0,0-1 0,1 1 1,1 6-1,3-3 237,-1 0-1,2 0 1,-1-1-1,1 0 1,0 0-1,0 0 0,0-1 1,1 1-1,0-2 1,0 1-1,8 4 1,3 2-27,127 70-55,-144-81 93,-1 0 0,1 1 0,0-1 0,-1 1 0,1 0 0,-1-1 0,1 1-1,-1-1 1,1 1 0,-1 0 0,1-1 0,-1 1 0,1 0 0,-1 0 0,0-1-1,0 1 1,1 0 0,-1 0 0,0-1 0,0 1 0,0 0 0,0 0 0,0 0-1,0-1 1,0 1 0,0 0 0,0 0 0,0 0 0,0-1 0,0 1 0,-1 0 0,1 0-1,0-1 1,-1 1 0,1 0 0,0 0 0,-1-1 0,1 1 0,-1 0 0,1-1-1,-1 1 1,0-1 0,1 1 0,-1-1 0,1 1 0,-1-1 0,0 1 0,1-1-1,-1 1 1,0-1 0,0 0 0,-1 1 0,-39 18 74,-18-9-1952,19-9-2606,19-1-1299</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265"/>
    </inkml:context>
    <inkml:brush xml:id="br0">
      <inkml:brushProperty name="width" value="0.05" units="cm"/>
      <inkml:brushProperty name="height" value="0.05" units="cm"/>
      <inkml:brushProperty name="color" value="#0000FF"/>
    </inkml:brush>
  </inkml:definitions>
  <inkml:trace contextRef="#ctx0" brushRef="#br0">0 108 760,'0'0'4618,"0"0"-2386,0 0-479,0 0-183,0 0-518,0 0-397,0 0-29,0 0-230,0 0-99,0 0-165,18 0 145,27 1 92,46-1 130,-84 0-486,0-1-1,-1 0 1,1-1-1,-1 1 1,1-1-1,-1 0 1,0-1-1,0 0 1,0 0-1,10-6 1,-16 8-7,1 1 1,0-1-1,-1 1 0,1-1 1,0 0-1,-1 0 0,1 1 1,-1-1-1,1 0 0,-1 0 1,1 1-1,-1-1 0,1 0 1,-1 0-1,0 0 0,0 0 1,1 0-1,-1 0 0,0 1 1,0-1-1,0 0 0,0 0 0,0 0 1,0 0-1,0 0 0,0 0 1,-1 0-1,1 0 0,0 0 1,0 1-1,-1-1 0,1 0 1,-1 0-1,1 0 0,-1 0 1,1 1-1,-1-1 0,1 0 1,-1 1-1,0-1 0,1 0 1,-1 1-1,0-1 0,1 1 1,-1-1-1,0 1 0,0-1 1,0 1-1,0-1 0,-1 1 1,-41-21 230,30 16-16,0 1 0,0 0 1,0 1-1,0 1 0,-1 0 0,-14 0 0,27 3-223,-1 0 1,1 0-1,0 0 0,0 0 0,0 0 0,0 1 0,0-1 0,0 0 0,0 1 0,0-1 0,0 1 0,1-1 0,-1 1 0,1-1 0,-1 1 0,0 2 0,-13 43 30,9-28 1,0-1-39,0 0 0,2 0 0,0 0 0,1 1-1,1 0 1,1-1 0,0 1 0,4 25-1,-3-42 7,0-1 0,-1 1-1,1-1 1,0 1 0,0-1-1,0 0 1,0 1 0,0-1-1,0 0 1,0 0-1,1 0 1,-1 0 0,0 0-1,1 0 1,-1 0 0,1 0-1,-1 0 1,1-1 0,-1 1-1,1-1 1,-1 1-1,1-1 1,0 0 0,-1 1-1,3-1 1,48 3-412,-45-3 287,5 0-184,1 1-236,0-1 1,0 0-1,0-1 0,0 0 1,-1-1-1,1 0 0,0-1 1,-1-1-1,1 0 0,16-8 1,21-19-6675</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881"/>
    </inkml:context>
    <inkml:brush xml:id="br0">
      <inkml:brushProperty name="width" value="0.05" units="cm"/>
      <inkml:brushProperty name="height" value="0.05" units="cm"/>
      <inkml:brushProperty name="color" value="#0000FF"/>
    </inkml:brush>
  </inkml:definitions>
  <inkml:trace contextRef="#ctx0" brushRef="#br0">211 13 6369,'0'0'2189,"0"0"-527,0 0-129,0 0-485,0 0-199,0 0 120,0 0-199,0 0-114,0 0-200,0 0-25,0 0-97,0 0 121,-27-1 200,7-2-609,4 0-54,-1 1 0,1 0 0,0 1 0,-1 1 0,-21 2 1,35-1-3,1 0 1,0 0 0,0 0 0,0 0-1,0 0 1,0 1 0,0-1 0,0 0 0,1 1-1,-1 0 1,0-1 0,1 1 0,-1 0-1,1 0 1,0 0 0,0 0 0,0 0 0,0 0-1,0 0 1,0 0 0,0 0 0,0 1-1,1-1 1,-1 0 0,1 5 0,-5 65-273,5-65 258,-1 19-42,0-17 52,1 0-1,0 0 0,1 0 0,2 17 1,-2-23 9,0-1 0,1 1 0,-1 0 0,0 0 0,1 0 0,-1-1 0,1 1 0,0-1 0,0 1 0,0-1 0,0 0 0,0 0 0,1 0-1,-1 0 1,0 0 0,1 0 0,0-1 0,3 2 0,4 2-174,1-1 0,1 0 0,-1-1-1,1 0 1,-1-1 0,1 0 0,0-1-1,15 0 1,51-7-3743,-34-7-1304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8.889"/>
    </inkml:context>
    <inkml:brush xml:id="br0">
      <inkml:brushProperty name="width" value="0.05" units="cm"/>
      <inkml:brushProperty name="height" value="0.05" units="cm"/>
      <inkml:brushProperty name="color" value="#0000FF"/>
    </inkml:brush>
  </inkml:definitions>
  <inkml:trace contextRef="#ctx0" brushRef="#br0">11 1 6249,'0'0'2218,"0"0"-243,0 0-433,0 0-701,0 0-200,0 0-248,52 0 706,-50 0-1173,-1 0 0,1-1 0,-1 1 0,1 0 1,-1 0-1,0 0 0,1 1 0,-1-1 0,1 0 0,-1 0 1,1 1-1,-1-1 0,0 1 0,1-1 0,-1 1 0,0 0 0,0 0 1,1-1-1,-1 1 0,0 0 0,0 0 0,0 0 0,0 0 1,0 0-1,0 0 0,0 1 0,1 0 0,-2 1-37,0-1 0,0 0-1,0 0 1,-1 0 0,1 1 0,0-1 0,-1 0-1,1 0 1,-1 0 0,0 0 0,0 0-1,0 0 1,0 0 0,0 0 0,0 0 0,0 0-1,-1-1 1,-2 4 0,0 0-74,-1-1 1,1 1-1,-1-1 1,0 0-1,-9 5 0,-17 14-130,24-15 1786,6-8-1470,1 1 1,-1-1-1,1 0 1,-1 1-1,0-1 1,1 1 0,-1-1-1,1 1 1,0 0-1,-1-1 1,1 1-1,-1-1 1,1 1-1,0 0 1,-1-1-1,1 1 1,0 0 0,0-1-1,0 1 1,-1 0-1,1 0 1,0-1-1,0 1 1,0 0-1,0-1 1,1 2-1,-1 5-463,42-7 1183,71 0-4114,-75 0-3347</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5.309"/>
    </inkml:context>
    <inkml:brush xml:id="br0">
      <inkml:brushProperty name="width" value="0.05" units="cm"/>
      <inkml:brushProperty name="height" value="0.05" units="cm"/>
      <inkml:brushProperty name="color" value="#0000FF"/>
    </inkml:brush>
  </inkml:definitions>
  <inkml:trace contextRef="#ctx0" brushRef="#br0">0 1 8058,'0'0'2310,"0"0"-307,0 0-116,0 0-548,0 0-392,4 0-266,56 13 466,0-2 0,106 4 0,130-15-1400,-136-2 451,244 7 305,-204-1-1402,0-2-4479,-194-2 919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8.743"/>
    </inkml:context>
    <inkml:brush xml:id="br0">
      <inkml:brushProperty name="width" value="0.05" units="cm"/>
      <inkml:brushProperty name="height" value="0.05" units="cm"/>
      <inkml:brushProperty name="color" value="#0000FF"/>
    </inkml:brush>
  </inkml:definitions>
  <inkml:trace contextRef="#ctx0" brushRef="#br0">1 65 5569,'0'0'2377,"0"0"-569,0 0-128,0 0-367,0 0-73,0 0-88,0 0-400,99-11-191,-63 0-361,6 1-88,0 4-56,0-4-112,0 4-8,-6 1-449,1 0-975,-16 5-1264,-11 0-3586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8.767"/>
    </inkml:context>
    <inkml:brush xml:id="br0">
      <inkml:brushProperty name="width" value="0.05" units="cm"/>
      <inkml:brushProperty name="height" value="0.05" units="cm"/>
      <inkml:brushProperty name="color" value="#0000FF"/>
    </inkml:brush>
  </inkml:definitions>
  <inkml:trace contextRef="#ctx0" brushRef="#br0">1 88 1792,'0'0'7741,"0"0"-4805,0 0-1185,0 0 79,0 0-640,0 0-349,0 0-281,0 0-77,0 0-242,0 0-78,27 0-9,86 1-58,504-18-36,-254 1-71,47-5 30,-4-10-45,-72 28 54,-177 5-837,-156-2 453,-1 0-506,0 0-478,-9 2-5647,-13 7-2203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1.344"/>
    </inkml:context>
    <inkml:brush xml:id="br0">
      <inkml:brushProperty name="width" value="0.05" units="cm"/>
      <inkml:brushProperty name="height" value="0.05" units="cm"/>
      <inkml:brushProperty name="color" value="#0000FF"/>
    </inkml:brush>
  </inkml:definitions>
  <inkml:trace contextRef="#ctx0" brushRef="#br0">1 1 8362,'0'0'3501,"0"0"-1541,0 0-42,0 0-297,0 0-720,0 0-369,2 7 16,7 3-376,1-1 0,0 0-1,0 0 1,20 13 0,24 20 70,259 272-961,-261-261-1381,-46-48-747,-1-4-1825</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167"/>
    </inkml:context>
    <inkml:brush xml:id="br0">
      <inkml:brushProperty name="width" value="0.05" units="cm"/>
      <inkml:brushProperty name="height" value="0.05" units="cm"/>
      <inkml:brushProperty name="color" value="#0000FF"/>
    </inkml:brush>
  </inkml:definitions>
  <inkml:trace contextRef="#ctx0" brushRef="#br0">439 0 8266,'0'0'2267,"0"0"-277,0 0-331,0 0-591,0 0-171,0 0-184,0 0 11,0 0-185,0 0-23,0 0-191,0 0-68,0 0-81,0 0-90,0 0 25,0 0-23,0 0-20,0 0-79,0 0 100,0 0-62,0 0-22,0 0 59,0 0-70,0 0 106,0 0 49,0 0 16,-13 4 286,-8 12-429,1 0-1,0 2 0,1 1 1,1 0-1,1 1 1,-15 24-1,-6 4-95,-63 64-554,-16 20-1455,99-104 506,14-7-3061,4-15-1230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852"/>
    </inkml:context>
    <inkml:brush xml:id="br0">
      <inkml:brushProperty name="width" value="0.05" units="cm"/>
      <inkml:brushProperty name="height" value="0.05" units="cm"/>
      <inkml:brushProperty name="color" value="#0000FF"/>
    </inkml:brush>
  </inkml:definitions>
  <inkml:trace contextRef="#ctx0" brushRef="#br0">0 70 4153,'0'0'2997,"0"0"-894,0 0-114,0 0-346,0 0-342,0 0 23,0 0-282,0 0-96,0 0-225,0 0-165,0 0-292,0 0-103,0 0-68,5 0-57,39 0 29,27 1 24,109-13 0,96-26-1238,-93 19-3302,-122 18 145</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433"/>
    </inkml:context>
    <inkml:brush xml:id="br0">
      <inkml:brushProperty name="width" value="0.05" units="cm"/>
      <inkml:brushProperty name="height" value="0.05" units="cm"/>
      <inkml:brushProperty name="color" value="#0000FF"/>
    </inkml:brush>
  </inkml:definitions>
  <inkml:trace contextRef="#ctx0" brushRef="#br0">1 1 6185,'0'0'1553,"0"0"479,0 0-480,0 0-407,0 0-305,0 0-72,0 0-368,5 0 168,11 0 112,5 0-304,5 5-39,5 0-337,0-5 88,1 0-88,15 0-529,-11 0-1015,-4 0-2489</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761"/>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6.097"/>
    </inkml:context>
    <inkml:brush xml:id="br0">
      <inkml:brushProperty name="width" value="0.05" units="cm"/>
      <inkml:brushProperty name="height" value="0.05" units="cm"/>
      <inkml:brushProperty name="color" value="#0000FF"/>
    </inkml:brush>
  </inkml:definitions>
  <inkml:trace contextRef="#ctx0" brushRef="#br0">1 1 1400,'10'224'7194,"-10"-224"-5458,6 0 33,9 0-185,1 0-848,5 0-104,5 0-480,0 0 0,11 0-152,15 0-296,-5 0-1384,-11 0-5066</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066"/>
    </inkml:context>
    <inkml:brush xml:id="br0">
      <inkml:brushProperty name="width" value="0.05" units="cm"/>
      <inkml:brushProperty name="height" value="0.05" units="cm"/>
      <inkml:brushProperty name="color" value="#0000FF"/>
    </inkml:brush>
  </inkml:definitions>
  <inkml:trace contextRef="#ctx0" brushRef="#br0">191 1 9338,'0'0'2970,"0"0"-683,0 0-89,0 0-852,0 0-554,0 0-479,0 0-138,-17 16-135,0-2-38,7-6-1,-1 1 1,2 0 0,0 0-1,0 1 1,0 0 0,2 1-1,-1 0 1,1 0 0,-10 22-1,5-2-2,1 1-1,1 1 0,2 0 1,1 1-1,2-1 0,1 1 0,2 0 1,1 0-1,4 39 0,-3-70 0,1 0 0,0 0 0,-1-1 0,1 1 0,0 0 0,0-1 0,1 1 0,-1-1 1,0 1-1,1-1 0,0 0 0,0 1 0,-1-1 0,1 0 0,0 0 0,1 0 0,-1 0 0,0-1 0,0 1 0,1-1 0,-1 1 0,1-1 0,-1 0 0,1 0 0,0 0 0,0 0 0,-1 0 0,7 0 0,7 1-59,1 0 0,0-1-1,30-2 1,-21 1-126,-23 0 168,0-1 0,0 1 1,-1 0-1,1-1 0,0 0 0,0 1 1,0-1-1,-1 0 0,1-1 1,0 1-1,-1 0 0,1-1 1,-1 0-1,1 1 0,-1-1 0,0 0 1,0 0-1,0 0 0,0 0 1,0-1-1,0 1 0,-1-1 1,1 1-1,-1-1 0,3-4 0,-1-2-15,0 1 0,-1-1 0,0 0 0,0 0 0,-1 0 0,0 0 0,0-13 0,-1 20 20,0 1 1,-1-1-1,1 0 1,-1 0-1,0 0 0,1 0 1,-1 1-1,0-1 1,0 0-1,0 1 1,0-1-1,0 1 0,0-1 1,-1 1-1,1 0 1,0-1-1,-1 1 1,1 0-1,-1 0 0,0 0 1,1 0-1,-1 0 1,0 0-1,1 0 1,-1 1-1,0-1 1,0 1-1,0-1 0,0 1 1,-3 0-1,-8-3-256,-1 2 1,0 0-1,-15 1 0,21 0-29,-21-1-850,16 0 106,0 1-1,0 0 1,-16 3-1,6 6-2036</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445"/>
    </inkml:context>
    <inkml:brush xml:id="br0">
      <inkml:brushProperty name="width" value="0.05" units="cm"/>
      <inkml:brushProperty name="height" value="0.05" units="cm"/>
      <inkml:brushProperty name="color" value="#0000FF"/>
    </inkml:brush>
  </inkml:definitions>
  <inkml:trace contextRef="#ctx0" brushRef="#br0">1 1 8978,'0'0'4337,"0"0"-2113,0 0-47,0 0-1233,0 0-328,0 0-448,0 0-8,0 0-64,0 0-192,0 0 8,0 21-416,0 1-2032,0-6-3354</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8.287"/>
    </inkml:context>
    <inkml:brush xml:id="br0">
      <inkml:brushProperty name="width" value="0.05" units="cm"/>
      <inkml:brushProperty name="height" value="0.05" units="cm"/>
      <inkml:brushProperty name="color" value="#0000FF"/>
    </inkml:brush>
  </inkml:definitions>
  <inkml:trace contextRef="#ctx0" brushRef="#br0">1 2 8770,'0'0'2554,"0"0"-328,0 0-309,0 0-791,0 0-522,0 0-219,10 0 61,192 0 83,-200-1-559,-1 1-1,1 0 0,0 0 0,-1 0 0,1 0 1,0 0-1,0 0 0,-1 1 0,1-1 1,0 1-1,-1-1 0,1 1 0,-1-1 1,1 1-1,-1 0 0,1 0 0,-1 0 1,1 0-1,-1 0 0,0 0 0,1 0 0,-1 0 1,0 1-1,0-1 0,0 0 0,0 1 1,0-1-1,0 1 0,-1-1 0,1 1 1,0-1-1,-1 1 0,1 0 0,-1-1 0,1 1 1,-1 0-1,0-1 0,0 1 0,0 0 1,0-1-1,0 1 0,0 0 0,0-1 1,-1 1-1,1 0 0,-1 3 0,-1 2-115,-1 1 0,0 0-1,0-1 1,0 1-1,-1-1 1,0 0 0,0 0-1,-8 9 1,-86 86-687,96-101 840,1 1-1,0 0 1,0-1 0,0 1 0,0 0 0,0 0 0,1 0 0,-1 0 0,0 0 0,1 0 0,-1 0 0,1 0 0,0 0 0,0 0 0,0 0 0,0 4 0,0-5-51,0 0 71,1 0 1,-1-1-1,0 1 0,0 0 0,1 0 1,-1 0-1,0 0 0,1-1 0,-1 1 1,1 0-1,-1-1 0,1 1 0,-1 0 1,1-1-1,-1 1 0,1 0 0,0-1 1,-1 1-1,1-1 0,0 1 1,-1-1-1,2 1 0,26 6-33,-1-2 0,0 0 0,1-2 0,0-1 0,43-2 0,-42-1-1554,8 1-4072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9.201"/>
    </inkml:context>
    <inkml:brush xml:id="br0">
      <inkml:brushProperty name="width" value="0.05" units="cm"/>
      <inkml:brushProperty name="height" value="0.05" units="cm"/>
      <inkml:brushProperty name="color" value="#0000FF"/>
    </inkml:brush>
  </inkml:definitions>
  <inkml:trace contextRef="#ctx0" brushRef="#br0">1 6 5241,'0'0'1966,"0"0"132,0 0-353,0 0-402,0 0-144,0 0-247,0 0-133,0 0-161,0 0-159,12 6 175,8-3-595,0 0 0,0-1 0,0 0 0,0-2 0,30-3-1,1 1-963,0-1-1643,-7-10-2548</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
    </inkml:context>
    <inkml:brush xml:id="br0">
      <inkml:brushProperty name="width" value="0.05" units="cm"/>
      <inkml:brushProperty name="height" value="0.05" units="cm"/>
      <inkml:brushProperty name="color" value="#0000FF"/>
    </inkml:brush>
  </inkml:definitions>
  <inkml:trace contextRef="#ctx0" brushRef="#br0">220 6 6569,'0'0'3756,"0"0"-1872,0 0-211,0 0-480,0 0-431,0 0-326,-22-1-327,-68-3-9,85 4-89,1-1 0,0 1 1,-1 0-1,1 0 0,0 1 0,-1 0 0,1-1 0,0 1 1,0 0-1,0 1 0,0-1 0,0 1 0,0 0 0,0 0 0,0 0 1,0 0-1,1 1 0,-1 0 0,-5 5 0,6-3-168,1-1 0,-1 0-1,1 0 1,0 1 0,0-1-1,1 1 1,-1 0 0,1-1 0,0 1-1,1 0 1,-1 0 0,1 0-1,0 7 1,0-11 139,1 0 0,-1 1 0,1-1 0,-1 0-1,1 0 1,0 0 0,0 0 0,-1 0 0,1 0 0,0 0-1,0 0 1,0 0 0,0 0 0,0-1 0,0 1 0,1 0 0,-1-1-1,0 1 1,0-1 0,0 1 0,1-1 0,-1 1 0,0-1 0,0 0-1,2 1 1,43 7-8,-35-6 0,42 3 14,-42-5 2,0 1 1,0 0 0,0 0-1,0 1 1,0 1 0,0 0 0,-1 0-1,1 1 1,10 5 0,-20-8 13,0 0-1,0 0 1,0 0 0,0 0 0,0 0 0,0 1 0,0-1 0,0 0 0,0 0 0,-1 1 0,1-1 0,0 1 0,-1-1-1,1 0 1,-1 1 0,0-1 0,1 1 0,-1-1 0,0 1 0,0-1 0,0 1 0,0-1 0,0 1 0,0-1 0,-1 1-1,1-1 1,0 1 0,-1-1 0,0 3 0,0-1 29,0 0 0,-1 0 0,1 0 0,-1 0 0,0 0-1,0 0 1,0 0 0,0-1 0,0 1 0,-1-1 0,-4 4 0,7-5-38,-17 10-76,0 0 0,-26 12 0,37-20-584,0-1 0,-1 0 0,1 0-1,0-1 1,0 0 0,-1 0 0,-7 0 0,-2-1-4263</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716"/>
    </inkml:context>
    <inkml:brush xml:id="br0">
      <inkml:brushProperty name="width" value="0.05" units="cm"/>
      <inkml:brushProperty name="height" value="0.05" units="cm"/>
      <inkml:brushProperty name="color" value="#0000FF"/>
    </inkml:brush>
  </inkml:definitions>
  <inkml:trace contextRef="#ctx0" brushRef="#br0">0 119 5497,'0'0'2395,"0"0"-304,0 0-273,0 0-499,0 0-444,0 0-235,0 0-357,0 0-78,17 6-29,-3-3-107,0 1 0,0-2-1,0 0 1,1 0 0,-1-2 0,1 0-1,16-2 1,8 1-27,-36 1-55,-1 0-1,0 0 1,1-1-1,-1 1 1,0-1 0,1 1-1,-1-1 1,0 0-1,0 0 1,1 0-1,-1 0 1,0-1-1,0 1 1,0 0-1,0-1 1,-1 0-1,1 1 1,0-1-1,-1 0 1,1 0-1,-1 0 1,1 0-1,-1 0 1,0 0-1,0 0 1,0 0-1,1-5 1,1-1-60,-1-1 0,0 0 0,-1 0-1,1 0 1,-1-18 0,-2 26 85,1 0-1,-1 0 1,1-1-1,-1 1 1,1 0-1,-1 0 1,0 0-1,1 0 0,-1 0 1,0 0-1,0 0 1,0 0-1,0 0 1,0 1-1,0-1 1,0 0-1,0 1 1,0-1-1,0 0 1,0 1-1,0 0 1,-1-1-1,1 1 1,0-1-1,0 1 0,-1 0 1,1 0-1,0 0 1,0 0-1,-3 0 1,-50-1 339,40 2-166,-4-2-11,11 1-114,0 0 0,0 0 0,0 0 0,0 1 0,0 0 0,0 0 0,-7 2 0,12-2-60,0 0 0,0 1-1,1-1 1,-1 0-1,0 0 1,1 1-1,-1-1 1,0 1-1,1 0 1,0-1 0,-1 1-1,1 0 1,0 0-1,0 0 1,0 0-1,0 0 1,0 0-1,1 0 1,-1 0-1,0 0 1,1 0 0,0 0-1,-1 1 1,1-1-1,0 0 1,0 0-1,1 3 1,-3 40-62,-1 33 18,3-72 50,1-1-1,-1 1 0,1-1 0,0 1 0,0 0 1,1-1-1,-1 0 0,1 1 0,4 7 1,-4-11-37,0 1 0,-1-1 1,1 1-1,1-1 1,-1 0-1,0 0 1,0 0-1,1 0 0,-1-1 1,1 1-1,-1 0 1,1-1-1,0 0 0,0 0 1,0 0-1,2 1 1,48 1-2581,-34-3 1051,12 0-2591</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0.245"/>
    </inkml:context>
    <inkml:brush xml:id="br0">
      <inkml:brushProperty name="width" value="0.05" units="cm"/>
      <inkml:brushProperty name="height" value="0.05" units="cm"/>
      <inkml:brushProperty name="color" value="#0000FF"/>
    </inkml:brush>
  </inkml:definitions>
  <inkml:trace contextRef="#ctx0" brushRef="#br0">233 1 8066,'0'0'2399,"0"0"-292,0 0-388,0 0-461,0 0-389,0 0-106,-10 0-262,-13 0-352,-54 1 139,71-1-293,0 1 0,0 0 0,0 0 0,0 1 0,0 0 1,0 0-1,0 0 0,1 1 0,-1 0 0,-9 6 0,10-5-19,1 0 0,0 1-1,0-1 1,0 1 0,1 0-1,-1 0 1,1 0-1,1 1 1,-1-1 0,1 1-1,-1-1 1,1 1 0,1 0-1,-1 0 1,1 0 0,0 0-1,1 0 1,0 0 0,-1 0-1,2 0 1,-1 0 0,1 0-1,2 8 1,-2-11-7,0 0 1,1 0-1,0-1 0,0 1 1,-1-1-1,2 1 1,-1-1-1,0 0 0,0 0 1,1 0-1,-1 0 0,1 0 1,-1 0-1,1-1 0,0 1 1,0-1-1,0 0 0,0 0 1,0 0-1,0 0 1,0 0-1,4-1 0,9 3-678,0-1-1,30-1 0,-40-1 454,40 0-2014,-7 0-1569</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4.031"/>
    </inkml:context>
    <inkml:brush xml:id="br0">
      <inkml:brushProperty name="width" value="0.05" units="cm"/>
      <inkml:brushProperty name="height" value="0.05" units="cm"/>
      <inkml:brushProperty name="color" value="#0000FF"/>
    </inkml:brush>
  </inkml:definitions>
  <inkml:trace contextRef="#ctx0" brushRef="#br0">0 1 7818,'0'0'1963,"0"0"-644,0 0 246,0 0-14,0 0-244,0 0-93,21 23-246,135 152 943,-113-119-1602,-34-42-275,0-1 1,0-1-1,2 0 0,-1 0 1,1-1-1,25 18 1,-28-26-82,1-1-1,-1 0 1,1-1 0,0 0 0,-1 0 0,1-1 0,0 0 0,0 0 0,-1-1-1,1 0 1,15-5 0,-14-1 17,1-1 0,-1 0 0,-1 0 0,17-20-1,1 1-38,-4 4-39,-19 17 86,0 1 1,0 0-1,1 1 0,0-1 1,0 1-1,0 0 1,0 0-1,1 0 0,-1 1 1,1 0-1,0 0 0,0 0 1,0 1-1,1 0 1,-1 0-1,0 1 0,11-2 1,-11 3 1,1 1 1,0 0 0,-1 0-1,1 1 1,-1 0-1,1 0 1,-1 0 0,0 1-1,0 0 1,0 0-1,0 0 1,0 1 0,-1 0-1,8 7 1,28 17 18,-32-24-34,0 0 0,1 0 1,0-1-1,0-1 1,0 1-1,0-2 0,0 1 1,0-1-1,1-1 1,-1 0-1,0 0 0,1-1 1,-1 0-1,0-1 1,0 0-1,0-1 0,0 0 1,0 0-1,10-6 0,-4 0-39,0 1 1,0 1-1,1 1 0,18-5 0,-27 9 63,-1 0 0,1 1 1,-1 0-1,1 0 1,0 1-1,-1 0 1,1 1-1,-1-1 1,1 1-1,0 1 1,-1-1-1,9 4 1,24 13 104,-31-13-77,0-1 1,0 0-1,0 0 0,0-1 1,0 0-1,1-1 1,-1 0-1,1-1 0,15 1 1,-12-1-73,0 0 0,0-2 0,0 1 0,0-2 0,-1 1 0,1-2 1,0 0-1,-1 0 0,0-1 0,0-1 0,0 0 0,18-11 0,-20 11 39,1 0 0,-1 0 0,1 1-1,-1 0 1,1 1 0,1 0 0,-1 1 0,0 0-1,0 1 1,1 0 0,-1 1 0,17 1 0,-22 0 39,0 0 1,1 0 0,-1 1 0,0 0 0,0 0-1,0 0 1,8 5 0,-7-4 1,-1 0 0,1 0 0,0 0 0,0-1 0,0 0 0,0-1 0,12 2 0,17-2 58,-25 0-217,1 0 0,0-1 0,-1-1-1,1 0 1,-1 0 0,1-1 0,-1 0 0,1-1 0,15-6-1,-13 2 86,0 0 0,1 1-1,0 1 1,0 0 0,0 2-1,0-1 1,1 2 0,-1 0-1,30 0 1,-41 4 85,1 1 1,0 0-1,-1 0 1,0 0-1,0 1 1,0-1-1,0 1 1,0 0-1,-1 0 1,1 0-1,3 8 1,19 17 80,-23-25-127,1-1 1,0 0-1,0 0 1,0 0-1,0-1 1,0 1-1,1-1 1,-1 0-1,1 0 1,-1-1-1,1 1 1,0-1-1,-1 0 1,1 0-1,0-1 1,0 1-1,0-1 1,0 0-1,0-1 1,0 1-1,-1-1 1,1 0-1,0 0 1,0 0-1,-1-1 1,1 0-1,-1 1 1,1-2-1,-1 1 1,0 0-1,0-1 1,0 0 0,6-5-1,-2 1-152,0 0-1,1 0 1,0 1 0,0 0-1,0 0 1,1 1-1,0 0 1,0 1 0,1 0-1,-1 1 1,1 0 0,-1 1-1,1 0 1,0 0-1,18 1 1,-25 2 139,-1 1-1,1 0 0,-1 0 1,0 0-1,0 0 1,0 1-1,0-1 0,0 1 1,-1 0-1,1 0 1,-1 0-1,4 5 1,13 15-27,35 18-2418,-32-29-2051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0.880"/>
    </inkml:context>
    <inkml:brush xml:id="br0">
      <inkml:brushProperty name="width" value="0.05" units="cm"/>
      <inkml:brushProperty name="height" value="0.05" units="cm"/>
      <inkml:brushProperty name="color" value="#0000FF"/>
    </inkml:brush>
  </inkml:definitions>
  <inkml:trace contextRef="#ctx0" brushRef="#br0">1 492 7314,'0'0'2820,"0"0"-999,0 0-324,0 0-382,0 0-132,17 0-404,-2 0-477,0 0 0,0-1 0,0-1 0,0 0 1,0-2-1,0 1 0,-1-2 0,0 0 0,25-12 0,15-15 24,74-56 0,-106 70-322,-1 0 0,-1-1 0,0-1 0,-2-1 0,31-45 0,-23 4-368,-25 60 525,-1 2 110,0 0 125,0 0 179,0 0-126,0 14 70,-13 144 55,0 6-101,13-67-327,1-96 53,0 0-1,0 0 0,0-1 0,0 1 0,0-1 1,0 1-1,0-1 0,0 1 0,0-1 1,1 0-1,-1 1 0,0-1 0,0 0 0,1 0 1,-1 0-1,0 0 0,0 0 0,0 0 1,3-1-1,28-1-141,-29 1 106,1-1 1,-1 1-1,0-1 1,0 0-1,0 0 1,0 0-1,0 0 1,-1-1 0,1 1-1,-1-1 1,1 1-1,-1-1 1,3-4-1,25-44-39,-24 40 21,166-381-3430,-170 387 3470,0-1 0,0 0-1,0 0 1,-1 0 0,0 0-1,0 0 1,-1-7 0,0 11 212,0 2 229,0 0-66,0 0-56,-10 4-15,6 0-274,1 0 0,0 1 0,1 0 0,-1-1 0,1 1 0,0 0 0,0 0 0,0 0 0,1 1 0,-1 5 0,-8 60 113,9-64-119,-5 74 351,2 0 1,11 107 0,-6-178-326,0 0-1,1 0 1,1 0-1,0 0 1,0-1-1,1 1 1,7 13-1,-9-19-287,0 0 0,1-1-1,-1 1 1,1-1 0,0 0-1,0 0 1,0 0 0,0 0 0,0 0-1,1 0 1,-1-1 0,1 0-1,0 0 1,0 0 0,0 0-1,-1 0 1,2-1 0,-1 0-1,8 2 1,9-2-6771</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2.568"/>
    </inkml:context>
    <inkml:brush xml:id="br0">
      <inkml:brushProperty name="width" value="0.05" units="cm"/>
      <inkml:brushProperty name="height" value="0.05" units="cm"/>
      <inkml:brushProperty name="color" value="#0000FF"/>
    </inkml:brush>
  </inkml:definitions>
  <inkml:trace contextRef="#ctx0" brushRef="#br0">392 1 8874,'0'0'2315,"0"0"-397,0 0 64,0 0-481,0 0-582,0 0-101,0 0-249,0 0-4,-4 0-220,-10 2-325,-1 0 1,1 2 0,0 0 0,0 0 0,0 1 0,1 1 0,-1 1 0,1-1 0,1 2 0,-17 12 0,-36 18-466,20-13-1,29-15 139,-1-1 0,0 0 1,-1-1-1,-19 6 1,37-14 293,0 0 0,-1 0 1,1 0-1,0 0 0,0 0 0,-1 0 1,1 0-1,0 0 0,-1 1 0,1-1 1,0 0-1,0 0 0,-1 0 0,1 0 1,0 1-1,0-1 0,0 0 0,-1 0 1,1 1-1,0-1 0,0 0 0,0 0 1,0 1-1,0-1 0,-1 0 1,1 0-1,0 1 0,0-1 0,0 0 1,0 1-1,0-1 0,0 0 0,0 1 1,0-1-1,0 0 0,0 0 0,0 1 1,0-1-1,0 0 0,0 1 0,0-1 1,1 0-1,-1 0 0,0 1 0,0-1 1,0 0-1,0 0 0,0 1 1,1-1-1,-1 0 0,0 0 0,0 1 1,0-1-1,1 0 0,-1 0 0,0 0 1,0 0-1,1 1 0,-1-1 0,0 0 1,1 0-1,-1 0 0,0 0 0,0 0 1,1 0-1,-1 0 0,0 0 0,1 0 1,-1 0-1,28 16 143,-21-12-206,20 10 11,1 0 1,1-1-1,0-2 0,0-1 0,36 7 0,29-1-3287,-36-10-3776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160"/>
    </inkml:context>
    <inkml:brush xml:id="br0">
      <inkml:brushProperty name="width" value="0.05" units="cm"/>
      <inkml:brushProperty name="height" value="0.05" units="cm"/>
      <inkml:brushProperty name="color" value="#0000FF"/>
    </inkml:brush>
  </inkml:definitions>
  <inkml:trace contextRef="#ctx0" brushRef="#br0">0 0 8130,'0'0'2840,"0"0"-1319,0 0-273,0 0-264,0 0-568,0 0 32,0 0-304,16 16 8,15-5 0,11-6-152,5 6 0,26-11-248,-5 0-1872,-10 0-6626</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783"/>
    </inkml:context>
    <inkml:brush xml:id="br0">
      <inkml:brushProperty name="width" value="0.05" units="cm"/>
      <inkml:brushProperty name="height" value="0.05" units="cm"/>
      <inkml:brushProperty name="color" value="#0000FF"/>
    </inkml:brush>
  </inkml:definitions>
  <inkml:trace contextRef="#ctx0" brushRef="#br0">1 0 6857,'0'0'3447,"0"0"-1958,0 0-363,0 0-30,0 0-6,0 0-134,20 21-143,122 130 53,3-4 378,-65-83-2476,8-10-6910,-78-52 1245</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128"/>
    </inkml:context>
    <inkml:brush xml:id="br0">
      <inkml:brushProperty name="width" value="0.05" units="cm"/>
      <inkml:brushProperty name="height" value="0.05" units="cm"/>
      <inkml:brushProperty name="color" value="#0000FF"/>
    </inkml:brush>
  </inkml:definitions>
  <inkml:trace contextRef="#ctx0" brushRef="#br0">334 1 5537,'0'0'3017,"0"0"-793,0 0-479,0 0-273,0 0-688,0 0 88,0 0-296,-78 85-71,47-31-353,0 4-40,-1 1-112,-4 5 0,4-5-264,-4 0-1081,4-11-1063,6-16-4442</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583"/>
    </inkml:context>
    <inkml:brush xml:id="br0">
      <inkml:brushProperty name="width" value="0.05" units="cm"/>
      <inkml:brushProperty name="height" value="0.05" units="cm"/>
      <inkml:brushProperty name="color" value="#0000FF"/>
    </inkml:brush>
  </inkml:definitions>
  <inkml:trace contextRef="#ctx0" brushRef="#br0">1 11 8810,'0'0'1992,"0"0"-727,0 0 191,0 0-720,0 0-520,0 0 96,0 0 96,94 6 424,-37-6-560,6 0-23,5 0-241,21 0-8,-16-6-1665,-16-5-3224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379"/>
    </inkml:context>
    <inkml:brush xml:id="br0">
      <inkml:brushProperty name="width" value="0.05" units="cm"/>
      <inkml:brushProperty name="height" value="0.05" units="cm"/>
      <inkml:brushProperty name="color" value="#0000FF"/>
    </inkml:brush>
  </inkml:definitions>
  <inkml:trace contextRef="#ctx0" brushRef="#br0">507 1 2897,'0'0'2639,"0"0"-729,0 0-237,0 0-422,0 0-263,0 0-23,0 0 90,0 0-95,0 0-28,0 0-75,0 0-39,-9 1 206,3 0-983,0 1 0,0 0 0,0 1 0,1-1 0,-1 1-1,1 0 1,0 1 0,0-1 0,0 1 0,-8 8 0,-52 57 113,39-39-94,-71 70 101,32-33-902,-100 128 0,155-176-1231,9-6-5442,1-12 224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189"/>
    </inkml:context>
    <inkml:brush xml:id="br0">
      <inkml:brushProperty name="width" value="0.05" units="cm"/>
      <inkml:brushProperty name="height" value="0.05" units="cm"/>
      <inkml:brushProperty name="color" value="#0000FF"/>
    </inkml:brush>
  </inkml:definitions>
  <inkml:trace contextRef="#ctx0" brushRef="#br0">0 0 2737,'0'0'5065,"0"0"-3617,0 0 0,0 0-191,0 0-609,0 0 528,0 0-264,37 11 160,-6-6-560,1 1-127,4-1-97,6-5-280,0 0-8,5 0-104,0 0-1009,-11 0-1183,-10-11-2041</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551"/>
    </inkml:context>
    <inkml:brush xml:id="br0">
      <inkml:brushProperty name="width" value="0.05" units="cm"/>
      <inkml:brushProperty name="height" value="0.05" units="cm"/>
      <inkml:brushProperty name="color" value="#0000FF"/>
    </inkml:brush>
  </inkml:definitions>
  <inkml:trace contextRef="#ctx0" brushRef="#br0">0 0 704,'0'0'6378,"0"0"-5202,0 0 368,0 0-216,0 0-279,0 0-121,0 0-328,0 198 40,0-144-464,0-6-8,0 0-168,11 0-216,-6-11-1448,5-10-3625</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6.977"/>
    </inkml:context>
    <inkml:brush xml:id="br0">
      <inkml:brushProperty name="width" value="0.05" units="cm"/>
      <inkml:brushProperty name="height" value="0.05" units="cm"/>
      <inkml:brushProperty name="color" value="#0000FF"/>
    </inkml:brush>
  </inkml:definitions>
  <inkml:trace contextRef="#ctx0" brushRef="#br0">0 156 8058,'0'0'2336,"0"0"-181,0 0-153,0 0-663,0 0-533,0 0-346,33 0 185,269 0 313,-302-43-1754,0 35 679,0 0 0,0 1 0,-1-1 0,0 0 0,0 0 0,0 1 0,-6-14 0,6 18 81,0 1 0,-1 0 0,0 0 1,1 0-1,-1 0 0,0 0 0,0 0 1,0 0-1,0 0 0,0 1 0,-1-1 1,1 1-1,0 0 0,-1 0 0,1 0 0,-1 0 1,1 0-1,-1 0 0,0 1 0,1-1 1,-1 1-1,0 0 0,1-1 0,-1 1 1,-4 1-1,-171-6 641,175 7-612,-1 0-1,1 1 1,0-1 0,0 1-1,0 0 1,0 0-1,1 0 1,-1 0-1,1 1 1,0-1 0,0 1-1,0-1 1,0 1-1,-1 4 1,-8 11-36,7-11 7,1 1 0,1-1 1,0 0-1,0 1 1,0-1-1,1 1 1,1 0-1,-1-1 0,1 1 1,1 0-1,2 13 1,-2 12 17,-1-24-7,0 1 0,1-1-1,0 1 1,0-1-1,1 1 1,4 10 0,-5-17 23,1 1 1,1-1 0,-1 0 0,1 0 0,0 0-1,-1 0 1,2 0 0,-1-1 0,0 1-1,1-1 1,-1 0 0,1 0 0,0 0 0,0-1-1,8 4 1,-2 0-17,0-1 1,0 0-1,1-1 1,-1 0-1,1-1 1,0 0-1,0 0 0,0-1 1,0-1-1,17 1 1,66-2-3191,-55 0-455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314"/>
    </inkml:context>
    <inkml:brush xml:id="br0">
      <inkml:brushProperty name="width" value="0.05" units="cm"/>
      <inkml:brushProperty name="height" value="0.05" units="cm"/>
      <inkml:brushProperty name="color" value="#0000FF"/>
    </inkml:brush>
  </inkml:definitions>
  <inkml:trace contextRef="#ctx0" brushRef="#br0">1 0 3817,'0'0'4529,"0"0"-2657,0 0 113,0 0-361,0 0-560,0 0-384,0 0 64,0 0-479,0 6 391,10 15-376,-5 6 128,6 0-400,-6-1 168,0-4-176,-5-1 0,0 0-488,5 1-1705,-5-11-2184</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657"/>
    </inkml:context>
    <inkml:brush xml:id="br0">
      <inkml:brushProperty name="width" value="0.05" units="cm"/>
      <inkml:brushProperty name="height" value="0.05" units="cm"/>
      <inkml:brushProperty name="color" value="#0000FF"/>
    </inkml:brush>
  </inkml:definitions>
  <inkml:trace contextRef="#ctx0" brushRef="#br0">1 0 464</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994"/>
    </inkml:context>
    <inkml:brush xml:id="br0">
      <inkml:brushProperty name="width" value="0.05" units="cm"/>
      <inkml:brushProperty name="height" value="0.05" units="cm"/>
      <inkml:brushProperty name="color" value="#0000FF"/>
    </inkml:brush>
  </inkml:definitions>
  <inkml:trace contextRef="#ctx0" brushRef="#br0">1 0 464,'177'65'6594,"-177"-65"-4730,0 5 144,5 0-231,-5 6-457,0 0-328,6 5 168,-6 5-719,0-5-17,5 5-424,-5 1 72,0-1-72,0 1-1329,0-6-4208</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7.748"/>
    </inkml:context>
    <inkml:brush xml:id="br0">
      <inkml:brushProperty name="width" value="0.05" units="cm"/>
      <inkml:brushProperty name="height" value="0.05" units="cm"/>
      <inkml:brushProperty name="color" value="#0000FF"/>
    </inkml:brush>
  </inkml:definitions>
  <inkml:trace contextRef="#ctx0" brushRef="#br0">1 0 6145,'0'0'2545,"0"0"-689,0 0-71,0 0-865,0 0 16,0 0-624,0 0-8,0 70-288,0-54-32,0 5-40,0 1-968,5-12-1937</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8.253"/>
    </inkml:context>
    <inkml:brush xml:id="br0">
      <inkml:brushProperty name="width" value="0.05" units="cm"/>
      <inkml:brushProperty name="height" value="0.05" units="cm"/>
      <inkml:brushProperty name="color" value="#0000FF"/>
    </inkml:brush>
  </inkml:definitions>
  <inkml:trace contextRef="#ctx0" brushRef="#br0">0 1 1008,'0'0'5065,"0"0"-3440,0 0 311,0 5-288,0 0-815,0 1-177,0 4 72,0 7-512,0 4-88,5 0-128,-5 1-688,0-6-3913</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0.720"/>
    </inkml:context>
    <inkml:brush xml:id="br0">
      <inkml:brushProperty name="width" value="0.05" units="cm"/>
      <inkml:brushProperty name="height" value="0.05" units="cm"/>
      <inkml:brushProperty name="color" value="#0000FF"/>
    </inkml:brush>
  </inkml:definitions>
  <inkml:trace contextRef="#ctx0" brushRef="#br0">0 0 8426,'0'0'2630,"0"0"-906,0 0-453,0 0-538,0 0-240,0 0 327,0 0-21,2 27-38,16 183 397,7 200-613,-22-342-673,8 10-1302,2-29-2585,-6-30-1050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1.172"/>
    </inkml:context>
    <inkml:brush xml:id="br0">
      <inkml:brushProperty name="width" value="0.05" units="cm"/>
      <inkml:brushProperty name="height" value="0.05" units="cm"/>
      <inkml:brushProperty name="color" value="#0000FF"/>
    </inkml:brush>
  </inkml:definitions>
  <inkml:trace contextRef="#ctx0" brushRef="#br0">0 0 3873,'0'0'4209,"0"0"-2063,0 0-542,0 0-412,0 0-426,0 0-328,13 0 653,-1 1-917,0 0-1,0 1 0,0 1 0,-1 0 1,1 0-1,-1 1 0,0 0 0,11 7 1,88 53-85,-93-53-44,-7-4-29,0 0 0,0 0-1,-1 1 1,0 1 0,0-1 0,-1 2 0,0-1 0,8 13-1,-14-19-16,0 0 0,-1 0 0,1 0 0,0 0 0,-1 0 0,0 1 0,0-1 0,0 1 0,0-1 0,0 1 0,-1-1 0,1 1 0,-1-1 0,0 1 0,0 0 0,-1-1 0,1 1 0,-1-1 0,1 1 0,-1-1 0,0 1 0,0-1 0,-1 0 0,1 1 0,-1-1 0,0 0 0,0 0 0,0 0 0,0 0 0,0 0 0,-1-1 0,-2 4 0,-9 5-586,0-1-1,-1-1 1,0 0-1,0-1 1,-1 0-1,0-1 1,0-1-1,-1-1 1,0 0-1,-18 2 1,-8 4-4112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961"/>
    </inkml:context>
    <inkml:brush xml:id="br0">
      <inkml:brushProperty name="width" value="0.05" units="cm"/>
      <inkml:brushProperty name="height" value="0.05" units="cm"/>
      <inkml:brushProperty name="color" value="#0000FF"/>
    </inkml:brush>
  </inkml:definitions>
  <inkml:trace contextRef="#ctx0" brushRef="#br0">0 1 1304,'0'0'3458,"0"0"-1713,0 0-320,0 0-163,0 0-158,0 0-48,0 0 149,0 0 4,0 0-205,0 0-105,0 0-149,0 0-194,0 0-151,0 0 148,12 8 504,179 218 12,-112-128-1054,23 31-1360,-37-40-5435,-44-62 766</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2.546"/>
    </inkml:context>
    <inkml:brush xml:id="br0">
      <inkml:brushProperty name="width" value="0.05" units="cm"/>
      <inkml:brushProperty name="height" value="0.05" units="cm"/>
      <inkml:brushProperty name="color" value="#0000FF"/>
    </inkml:brush>
  </inkml:definitions>
  <inkml:trace contextRef="#ctx0" brushRef="#br0">129 1 6441,'0'0'1917,"0"0"-298,0 0-254,0 0-412,0 0-247,0 0 64,0 0-190,0 0 106,0 0-40,0 9 460,-1 6-957,-2 0 0,0 0 1,-1 0-1,0-1 0,-1 1 1,-7 14-1,-13 39 86,6 4-147,3 2 0,3-1-1,3 2 1,0 110 0,9-116-94,-1-31-105,2-1 0,1 1-1,2 0 1,2 0 0,12 48-1,1-37-1632,2-1-1,44 74 0,-17-39-5062</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445"/>
    </inkml:context>
    <inkml:brush xml:id="br0">
      <inkml:brushProperty name="width" value="0.05" units="cm"/>
      <inkml:brushProperty name="height" value="0.05" units="cm"/>
      <inkml:brushProperty name="color" value="#0000FF"/>
    </inkml:brush>
  </inkml:definitions>
  <inkml:trace contextRef="#ctx0" brushRef="#br0">0 1 5753,'0'0'2729,"0"0"-890,0 0-83,0 0-478,0 0-346,0 0-149,27 1 1443,-19 3-2070,-1 0 1,1 0-1,-1 1 0,-1 0 1,1 1-1,-1-1 1,0 1-1,0 1 1,-1-1-1,8 11 1,-4-5-61,9 10-6,-2 1-1,0 1 1,-2 1 0,0 0-1,-2 0 1,-1 2-1,-1-1 1,-1 1-1,6 31 1,-4 5-91,-3-1 0,-3 1-1,-2 64 1,-3-113-248,0 0 0,-1 0-1,-1 0 1,-1 0 0,0 0 0,0 0-1,-2-1 1,-8 21 0,6-20-722,-1-1 1,0 0-1,-1-1 1,-16 18-1,-3 0-5240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945"/>
    </inkml:context>
    <inkml:brush xml:id="br0">
      <inkml:brushProperty name="width" value="0.05" units="cm"/>
      <inkml:brushProperty name="height" value="0.05" units="cm"/>
      <inkml:brushProperty name="color" value="#0000FF"/>
    </inkml:brush>
  </inkml:definitions>
  <inkml:trace contextRef="#ctx0" brushRef="#br0">1 27 9282,'0'0'2569,"0"0"-1281,0 0 736,0 0-759,0 0-689,0 0-48,0 0-120,26 0 320,0 0-464,0 0 0,0 0-200,0 0 96,0 0-160,0 0-328,1-10-576,-7 4-560,-4 1-1657,-11 0-7073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4.801"/>
    </inkml:context>
    <inkml:brush xml:id="br0">
      <inkml:brushProperty name="width" value="0.05" units="cm"/>
      <inkml:brushProperty name="height" value="0.05" units="cm"/>
      <inkml:brushProperty name="color" value="#0000FF"/>
    </inkml:brush>
  </inkml:definitions>
  <inkml:trace contextRef="#ctx0" brushRef="#br0">0 22 3009,'0'0'1711,"0"0"-58,0 0-143,0 0-307,0 0-326,0 0-120,0 0-200,0 0 51,0 0-42,0 0 100,0 0-56,0 0 35,0 0-28,0 0 35,0 0-3,0 0-237,22 0 188,23 0-689,40 0-2169,-28-7-2714,-5-8-4603</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5.583"/>
    </inkml:context>
    <inkml:brush xml:id="br0">
      <inkml:brushProperty name="width" value="0.05" units="cm"/>
      <inkml:brushProperty name="height" value="0.05" units="cm"/>
      <inkml:brushProperty name="color" value="#0000FF"/>
    </inkml:brush>
  </inkml:definitions>
  <inkml:trace contextRef="#ctx0" brushRef="#br0">332 152 6433,'0'0'2876,"0"0"-581,0 0-459,0 0-633,0 0-392,0 0-547,0-12-181,0-38-34,0 47-55,0-1 0,-1 1 0,1 0 0,-1 0 0,0 0 0,0-1 0,0 1 1,0 0-1,-1 0 0,1 0 0,-1 1 0,0-1 0,1 0 0,-1 1 0,-1-1 0,1 1 0,0-1 0,-1 1 0,1 0 0,-1 0 0,1 0 0,-1 0 0,0 1 0,0-1 0,0 1 1,0 0-1,-6-2 0,-6-2-17,1 2 1,-1 0-1,1 1 0,-21-1 1,35 3 22,-12-2-5,0 2 0,0-1 0,0 2 0,0 0 0,-15 2 0,22-1-4,1-1-1,-1 1 1,1 0-1,0 1 1,-1-1 0,1 1-1,0-1 1,0 1 0,1 0-1,-1 1 1,1-1 0,-1 1-1,1-1 1,0 1 0,-3 5-1,1 2-22,1-1 0,-1 1-1,2 0 1,0 0 0,0 0-1,1 0 1,0 1 0,1-1-1,0 1 1,1-1 0,2 23-1,-2-3-19,1-30 49,-1 1 1,0 0-1,1 0 0,-1-1 0,1 1 1,0 0-1,-1-1 0,1 1 0,0-1 1,0 1-1,0-1 0,0 1 1,0-1-1,1 0 0,-1 0 0,0 1 1,1-1-1,-1 0 0,1 0 0,-1 0 1,1 0-1,-1-1 0,1 1 0,-1 0 1,1-1-1,0 1 0,0-1 0,-1 1 1,1-1-1,0 0 0,3 1 0,9 0-201,1 1 1,28-3-1,-26 1-264,-10 0 333,0-1 1,0 0-1,0 0 0,0-1 0,0 1 0,0-2 1,0 1-1,0-1 0,-1 0 0,1 0 0,-1-1 1,0 1-1,0-1 0,-1-1 0,10-8 0,-7 5-23,0-1-1,0 0 0,-1-1 0,-1 0 0,0 0 1,0 0-1,-1-1 0,0 1 0,4-14 0,-7 35 6675,2 54-5541,-20 288 644,11-280-1564,0 153-3254,5-179-2220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207"/>
    </inkml:context>
    <inkml:brush xml:id="br0">
      <inkml:brushProperty name="width" value="0.05" units="cm"/>
      <inkml:brushProperty name="height" value="0.05" units="cm"/>
      <inkml:brushProperty name="color" value="#0000FF"/>
    </inkml:brush>
  </inkml:definitions>
  <inkml:trace contextRef="#ctx0" brushRef="#br0">89 0 9026,'0'0'2414,"0"0"-524,0 0-261,0 0-202,0 0-596,0 0-135,-5 34-272,-18 109-200,19-121-135,-1 1-1,-14 35 0,16-50-363,0 1 0,0-1 0,1 1 0,0 0 0,0 0 0,0 17 0,15-26-1409,150-10 1710,-161 10 30,0 0 0,0 1 0,0-1 0,0 1 0,0-1-1,0 1 1,-1 0 0,1 0 0,0 0 0,0 0 0,0 0 0,-1 0-1,1 1 1,-1-1 0,1 0 0,-1 1 0,1 0 0,-1-1-1,0 1 1,0 0 0,0-1 0,0 1 0,0 0 0,0 0 0,0 0-1,-1 0 1,1 0 0,-1 0 0,1 0 0,-1 0 0,0 0 0,0 0-1,0 0 1,0 0 0,0 2 0,0 13 71,0-1 0,-1 1-1,-4 20 1,4-32-97,-1 1-1,1 0 1,-1-1-1,0 1 0,-1-1 1,0 0-1,1 0 1,-2 0-1,1 0 1,-1 0-1,1-1 1,-1 1-1,0-1 1,-1 0-1,1-1 0,-1 1 1,0-1-1,1 1 1,-2-1-1,-6 3 1,2-1-258,-1-1 0,0 0 0,-20 5 0,-32-2-4117,40-7-2113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551"/>
    </inkml:context>
    <inkml:brush xml:id="br0">
      <inkml:brushProperty name="width" value="0.05" units="cm"/>
      <inkml:brushProperty name="height" value="0.05" units="cm"/>
      <inkml:brushProperty name="color" value="#0000FF"/>
    </inkml:brush>
  </inkml:definitions>
  <inkml:trace contextRef="#ctx0" brushRef="#br0">1 22 8570,'0'0'2784,"0"0"-479,0 0-33,0 0-783,0 0-721,0 0-296,0 0-88,20 16-80,12-16 88,10 5-320,10-5-72,31 0-56,-10-16-1240,-10-10-3225</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235"/>
    </inkml:context>
    <inkml:brush xml:id="br0">
      <inkml:brushProperty name="width" value="0.05" units="cm"/>
      <inkml:brushProperty name="height" value="0.05" units="cm"/>
      <inkml:brushProperty name="color" value="#0000FF"/>
    </inkml:brush>
  </inkml:definitions>
  <inkml:trace contextRef="#ctx0" brushRef="#br0">37 53 5601,'0'0'4264,"0"0"-2290,0 0-125,0 0-307,0 0-324,0 0-452,-11 4-166,8 2-600,-1-1-1,1 1 0,1 0 1,-1 0-1,1 0 0,0 0 1,0 0-1,0 1 0,1-1 1,0 1-1,1-1 0,-1 1 1,1 6-1,1-13-6,-1 1 0,1-1 0,0 1 0,-1 0 0,1-1 0,0 0 0,-1 1 0,1-1 0,0 1 0,0-1 0,-1 0 0,1 0 0,0 1 0,0-1 0,0 0 0,-1 0 0,1 0 0,0 0 0,0 0 0,0 0 0,0 0 0,-1 0 0,1 0 0,0 0 0,1-1 1,-1 1-22,28 1-367,-20-1 154,0 1-1,0-1 1,0-1-1,1 1 1,-1-2-1,0 1 1,12-5-1,-18 5 198,0-1 0,0 0 0,0 0 0,0 0-1,0-1 1,0 1 0,-1-1 0,1 1 0,-1-1-1,0 0 1,0 0 0,0 0 0,0 0-1,0 0 1,-1 0 0,1-1 0,-1 1 0,0-1-1,0 1 1,0-1 0,-1 1 0,1-1 0,-1-4-1,1 6 47,-1-1 1,0 1-1,1 0 0,-1-1 0,0 1 0,0 0 0,-1-1 0,1 1 0,0 0 0,-1-1 0,1 1 0,-1 0 0,0 0 1,0 0-1,0-1 0,0 1 0,0 0 0,0 0 0,-1 1 0,1-1 0,-1 0 0,1 0 0,-3-2 0,0 2 6,-1-1 0,1 1 0,-1 0 0,0 0 0,1 0 0,-1 0 0,0 1 0,0 0 0,0 0 0,-7 0 0,-46 0-1622,57 1 67,1 0-1192,0 0-1826</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582"/>
    </inkml:context>
    <inkml:brush xml:id="br0">
      <inkml:brushProperty name="width" value="0.05" units="cm"/>
      <inkml:brushProperty name="height" value="0.05" units="cm"/>
      <inkml:brushProperty name="color" value="#0000FF"/>
    </inkml:brush>
  </inkml:definitions>
  <inkml:trace contextRef="#ctx0" brushRef="#br0">706 0 8786,'0'0'2815,"0"0"-460,0 0-342,0 0-853,0 0-397,0 0-276,-5 6-182,-51 88-102,4 2 1,-52 134-1,69-151-98,-204 503 281,89-208-1558,141-351 525,-19 39-684,2-27-5667,25-33-1703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8.181"/>
    </inkml:context>
    <inkml:brush xml:id="br0">
      <inkml:brushProperty name="width" value="0.05" units="cm"/>
      <inkml:brushProperty name="height" value="0.05" units="cm"/>
      <inkml:brushProperty name="color" value="#0000FF"/>
    </inkml:brush>
  </inkml:definitions>
  <inkml:trace contextRef="#ctx0" brushRef="#br0">42 0 7114,'0'0'2317,"0"0"-71,0 0-431,0 0-368,0 0-225,0 0-319,0 7 230,-1 3-1038,0 0 0,-1 0 0,0 0 0,-1 0 0,0 0-1,-6 12 1,5-12-32,1 0-1,-1 0 0,1 0 1,1 0-1,0 1 0,-1 15 0,4-25-81,0 0 0,0 0-1,0 0 1,0 0 0,0 0-1,0 0 1,0 0-1,0 0 1,0-1 0,1 1-1,-1 0 1,0-1 0,0 1-1,1-1 1,-1 1-1,1-1 1,-1 0 0,0 1-1,1-1 1,-1 0 0,1 0-1,-1 0 1,0 0-1,1 0 1,-1 0 0,2-1-1,46-2-573,-44 1 564,1 0-1,0-1 1,-1 1 0,0-1-1,1 0 1,-1 0 0,0-1-1,-1 1 1,1-1-1,-1 0 1,1 0 0,-1-1-1,0 1 1,-1-1-1,1 0 1,-1 0 0,0 0-1,0-1 1,-1 1-1,1-1 1,-1 1 0,-1-1-1,1 0 1,-1 0-1,0 1 1,1-11 0,-2 10-142,0 3 246,0 1 0,0-1 1,0 0-1,0 0 1,0 0-1,0 0 0,-1 0 1,0 0-1,0 1 1,-1-6-1,0 7-236,1 0-1,-1-1 0,1 1 1,-1 0-1,1 0 0,-1 0 1,0 1-1,0-1 1,1 0-1,-1 1 0,0-1 1,0 1-1,0-1 1,0 1-1,1 0 0,-1 0 1,0 0-1,0 0 0,-4 1 1,-8-1-3699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095"/>
    </inkml:context>
    <inkml:brush xml:id="br0">
      <inkml:brushProperty name="width" value="0.05" units="cm"/>
      <inkml:brushProperty name="height" value="0.05" units="cm"/>
      <inkml:brushProperty name="color" value="#0000FF"/>
    </inkml:brush>
  </inkml:definitions>
  <inkml:trace contextRef="#ctx0" brushRef="#br0">414 49 3817,'0'0'4219,"0"0"-2169,0 0-672,0 0-117,0 0-398,0 0-163,0 0-264,-28-9-106,-89-25-186,114 32-139,-1 1 1,0 0-1,0 1 0,0-1 1,0 1-1,0 0 0,0 0 1,0 0-1,0 0 0,0 1 0,-7 1 1,9-1-5,0 0 0,0 0 0,0 1 1,0-1-1,1 0 0,-1 1 0,0-1 0,1 1 0,-1 0 1,1-1-1,-3 4 0,-3 4 0,-20 22 29,2 1 1,1 1 0,1 2-1,2 0 1,2 1 0,-20 49-1,39-84-34,-1 1-1,0-1 1,0 0-1,1 1 1,-1-1-1,1 0 0,-1 1 1,1-1-1,0 1 1,-1-1-1,1 1 1,0-1-1,0 1 1,0-1-1,0 1 1,0-1-1,0 1 0,1-1 1,-1 0-1,0 1 1,1-1-1,-1 1 1,1-1-1,-1 0 1,1 1-1,1 1 1,1-2-19,-1 0 1,1 0 0,0-1 0,-1 1-1,1 0 1,0-1 0,0 0 0,0 1-1,0-1 1,-1-1 0,5 1 0,4 0-7,-1-1-47,-1-1 1,1 0 0,-1 0 0,0 0 0,0-1 0,0-1 0,-1 0-1,1 0 1,-1 0 0,0-1 0,0-1 0,0 1 0,0-1 0,10-11-1,-4 3-117,0-1-1,0 0 0,-2-1 0,0-1 0,-1 0 0,10-20 0,-19 31 204,0 1 1,0-1-1,0 0 1,-1 0-1,0 1 0,0-1 1,-1 0-1,0-11 0,0 16 276,0 1 169,0 0-22,0 0-49,0 0 4,0 0-96,0 0-9,0 0-190,0 38 142,0-23-243,0-1 18,0-1-1,1 1 1,4 26 0,-3-34-23,0-1 1,0 1 0,1-1 0,-1 0 0,1 1-1,0-1 1,1-1 0,-1 1 0,1 0 0,0-1-1,0 0 1,6 5 0,43 38-4970,-38-35 411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1.782"/>
    </inkml:context>
    <inkml:brush xml:id="br0">
      <inkml:brushProperty name="width" value="0.05" units="cm"/>
      <inkml:brushProperty name="height" value="0.05" units="cm"/>
      <inkml:brushProperty name="color" value="#0000FF"/>
    </inkml:brush>
  </inkml:definitions>
  <inkml:trace contextRef="#ctx0" brushRef="#br0">800 0 5905,'0'0'2226,"0"0"-207,0 0-430,0 0-377,0 0-243,0 0-181,0 0-113,0 0-228,-7 0 82,3 1-507,1-1-1,0 1 1,0 0-1,-1 0 0,1 0 1,0 1-1,0-1 1,0 1-1,0-1 0,0 1 1,1 0-1,-1 0 1,-3 3-1,-37 38 18,27-26 1,-299 354 163,32 25-1558,212-300-3341,53-67 463</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4.662"/>
    </inkml:context>
    <inkml:brush xml:id="br0">
      <inkml:brushProperty name="width" value="0.05" units="cm"/>
      <inkml:brushProperty name="height" value="0.05" units="cm"/>
      <inkml:brushProperty name="color" value="#0000FF"/>
    </inkml:brush>
  </inkml:definitions>
  <inkml:trace contextRef="#ctx0" brushRef="#br0">59 179 10538,'0'0'2311,"0"0"-676,0 0-138,0 0-457,0 0-515,0 0-80,0 0-224,13 0 83,18 1-191,-1 2 0,46 11 1,-40-7-53,50 4 1,132-5-502,-217-6 412,-1 0 20,0 0-35,0 0 34,-1-9-70,0 0 0,-1 1 0,0-1 0,0 0 0,-1 1 0,-1-1 0,1 1 1,-1 0-1,-7-11 0,-8-17-561,17 30 541,-1 1 0,1 0 0,-1 0 0,-1 0 0,1 0 0,0 1 0,-1-1 0,0 1 0,0 0 0,-1 0 0,1 0 0,-1 1 0,1 0 0,-1-1-1,0 2 1,-1-1 0,1 1 0,-7-3 0,0 2 30,0 0 1,0 1-1,-1 1 0,1 0 0,-1 0 0,0 2 1,-16 1-1,19 0 76,1 0 0,-1 1 0,1 0 0,0 0 0,0 1 0,0 0 0,1 1 0,-1 0 0,-11 9 0,-69 61 552,86-73-520,2-1-30,-14 12 231,1 1 0,-20 24-1,30-31-205,0-1 0,-1 1 0,2 0 0,-1 1 0,1-1-1,0 0 1,1 1 0,0 0 0,-2 12 0,0 19-4,2 0-1,4 64 1,-1-95-22,0 1-1,1-1 0,0 0 1,0 1-1,1-1 0,0 0 1,1 0-1,-1-1 1,2 1-1,-1-1 0,1 0 1,0 0-1,0 0 0,1-1 1,0 1-1,0-1 0,1-1 1,-1 1-1,15 7 1,-7-4-19,1-1 0,0-1 0,0 0 1,1-1-1,0-1 0,0 0 0,0-1 1,0-1-1,31 3 0,2-3-1318,1-3 0,71-7 0,-97 2-639,0-1 0,23-9 0,-46 14 1902</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181"/>
    </inkml:context>
    <inkml:brush xml:id="br0">
      <inkml:brushProperty name="width" value="0.05" units="cm"/>
      <inkml:brushProperty name="height" value="0.05" units="cm"/>
      <inkml:brushProperty name="color" value="#0000FF"/>
    </inkml:brush>
  </inkml:definitions>
  <inkml:trace contextRef="#ctx0" brushRef="#br0">0 1 8546,'0'0'2224,"0"0"-1079,0 0-185,0 0-120,0 0 8,0 0-88,0 0-184,110 37-288,-68-37-47,-1 0-193,1 0-96,5 0-961,-10 0-1431,-11 0-5898</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511"/>
    </inkml:context>
    <inkml:brush xml:id="br0">
      <inkml:brushProperty name="width" value="0.05" units="cm"/>
      <inkml:brushProperty name="height" value="0.05" units="cm"/>
      <inkml:brushProperty name="color" value="#0000FF"/>
    </inkml:brush>
  </inkml:definitions>
  <inkml:trace contextRef="#ctx0" brushRef="#br0">0 1 8490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865"/>
    </inkml:context>
    <inkml:brush xml:id="br0">
      <inkml:brushProperty name="width" value="0.05" units="cm"/>
      <inkml:brushProperty name="height" value="0.05" units="cm"/>
      <inkml:brushProperty name="color" value="#0000FF"/>
    </inkml:brush>
  </inkml:definitions>
  <inkml:trace contextRef="#ctx0" brushRef="#br0">0 1 8490,'52'197'2024,"-52"-197"-39,6 0-281,-1 6-696,5-1-392,6 6 9,0-1-281,10 1-288,5-5 16,16-6-72,0 0-1329,-10 0-3768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315"/>
    </inkml:context>
    <inkml:brush xml:id="br0">
      <inkml:brushProperty name="width" value="0.05" units="cm"/>
      <inkml:brushProperty name="height" value="0.05" units="cm"/>
      <inkml:brushProperty name="color" value="#0000FF"/>
    </inkml:brush>
  </inkml:definitions>
  <inkml:trace contextRef="#ctx0" brushRef="#br0">100 12 9538,'0'0'3881,"0"0"-1689,0 0-195,0 0-632,0 0-572,0 0-445,0 0-91,5 2-174,7 7-56,0 0 1,-1 1 0,0 0 0,-1 1-1,0 0 1,0 0 0,-1 1 0,-1 1-1,13 24 1,-12-19 5,0 0 0,-2 1-1,0 0 1,-1 0-1,-1 1 1,-1 0 0,2 21-1,-6-38-22,1 8-35,0 1 0,0-1 0,-1 1-1,-1-1 1,0 1 0,-4 17 0,4-26-18,0-1 0,0 1 0,-1 0 1,1-1-1,-1 1 0,0-1 1,1 1-1,-1-1 0,0 0 0,-1 0 1,1 0-1,0 0 0,0 0 1,-1-1-1,1 1 0,-1-1 0,0 1 1,1-1-1,-1 0 0,0 0 1,0 0-1,0-1 0,0 1 0,0-1 1,0 1-1,1-1 0,-1 0 1,0 0-1,-6-1 0,-11 2-146,16-1 133,-1 1 0,1 0 0,-1-1 0,1 0 0,-1 0 0,1-1 0,0 1 0,-1-1 0,1 0 0,0 0 0,-1 0 0,1 0 1,0-1-1,0 0 0,0 0 0,0 0 0,0 0 0,1-1 0,-1 1 0,1-1 0,0 0 0,-6-6 0,0-4-48,1 0 1,0-1 0,1 0-1,1-1 1,0 0 0,0 0-1,2 0 1,0 0-1,-3-25 1,2-13-5,2-79 0,3 92 36,1 39 62,-1-1-1,0 0 1,1 0 0,0 1-1,-1-1 1,1 0-1,0 1 1,0-1 0,0 1-1,0-1 1,0 1 0,1-1-1,-1 1 1,0 0-1,1 0 1,-1-1 0,1 1-1,-1 0 1,1 0-1,-1 0 1,1 1 0,0-1-1,-1 0 1,1 1-1,0-1 1,0 1 0,-1-1-1,1 1 1,0 0-1,3 0 1,67-4-150,-61 4 157,48 1 228,108 14 1,-113-8-836,1-3 1,64-4-1,-59 0-2361,-5 0-4668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8.584"/>
    </inkml:context>
    <inkml:brush xml:id="br0">
      <inkml:brushProperty name="width" value="0.05" units="cm"/>
      <inkml:brushProperty name="height" value="0.05" units="cm"/>
      <inkml:brushProperty name="color" value="#0000FF"/>
    </inkml:brush>
  </inkml:definitions>
  <inkml:trace contextRef="#ctx0" brushRef="#br0">1 332 7562,'0'0'2630,"0"0"-686,0 0-354,0 0-350,0 0-453,0 0-136,6-5-267,7-4-358,0 1 1,0 1 0,0 0 0,1 0-1,1 1 1,-1 1 0,1 1 0,-1 0-1,1 1 1,0 0 0,1 1 0,-1 1-1,0 0 1,1 1 0,24 4 0,-38-3-10,1-1 1,-1 1 0,1 1-1,-1-1 1,0 0 0,1 1-1,-1-1 1,0 1 0,0-1-1,0 1 1,0 0 0,0 0-1,-1 0 1,1 0 0,0 0-1,-1 1 1,0-1 0,1 0-1,-1 1 1,0-1-1,1 4 1,17 61 147,-18-63-146,16 107 156,-13-76-175,1 1 0,2-1 0,17 50 0,-24-84-73,0-1 1,1 1 0,-1-1 0,0 1 0,0 0 0,0-1 0,1 1 0,-1-1-1,0 1 1,1-1 0,-1 1 0,1-1 0,-1 1 0,1-1 0,-1 1 0,1-1 0,-1 1-1,1-1 1,-1 0 0,1 1 0,-1-1 0,1 0 0,-1 0 0,1 1 0,0-1 0,-1 0-1,1 0 1,0 0 0,-1 0 0,1 0 0,0 0 0,-1 0 0,1 0 0,-1 0-1,1 0 1,0 0 0,-1 0 0,1 0 0,0-1 0,-1 1 0,1 0 0,-1 0 0,1-1-1,-1 1 1,1 0 0,-1-1 0,1 1 0,-1-1 0,1 1 0,-1-1 0,1 1 0,-1 0-1,1-2 1,4-13-242,0-1 0,-1-1 0,-1 1-1,2-33 1,-2-77-898,-3 114 1048,0-208-946,0 73 3730,0 146-2416,32-4 928,102 6-449,155-3 1156,-257-1-2584,1-1 0,-1-2 0,0-1 0,40-15 0,-23 6-4009</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9.207"/>
    </inkml:context>
    <inkml:brush xml:id="br0">
      <inkml:brushProperty name="width" value="0.05" units="cm"/>
      <inkml:brushProperty name="height" value="0.05" units="cm"/>
      <inkml:brushProperty name="color" value="#0000FF"/>
    </inkml:brush>
  </inkml:definitions>
  <inkml:trace contextRef="#ctx0" brushRef="#br0">1 1 5697,'0'0'3820,"0"0"-1787,0 0-527,0 0-310,0 0-197,0 0-33,0 20-331,0 167 317,0-186-960,0 1 0,0-1 0,-1 0 1,1 0-1,0 0 0,0 1 0,0-1 1,0 0-1,1 0 0,-1 1 0,0-1 0,0 0 1,1 0-1,-1 0 0,1 0 0,-1 1 1,1-1-1,-1 0 0,1 0 0,0 0 0,0 0 1,-1 0-1,1-1 0,0 1 0,0 0 1,0 0-1,0 0 0,0-1 0,2 2 0,-2-2-388,-1 0-352,0 0-68,21-3-1536,-15-6 2349,-1 0 1,0 0 0,-1-1-1,0 1 1,0-1 0,-1 0 0,4-20-1,7-19-8,-13 46 79,0 0 0,0 0 0,1 0-1,-1-1 1,1 1 0,0 1 0,-1-1-1,1 0 1,1 0 0,-1 1 0,0-1 0,1 1-1,-1 0 1,1 0 0,-1-1 0,1 2 0,0-1-1,0 0 1,0 1 0,0-1 0,0 1 0,1 0-1,-1 0 1,0 0 0,1 0 0,-1 1 0,0-1-1,1 1 1,-1 0 0,0 0 0,1 0-1,-1 1 1,1-1 0,-1 1 0,4 1 0,-5-1-19,0 0 0,0 1 0,0-1 0,0 0 1,0 1-1,0-1 0,-1 1 0,1 0 0,-1 0 1,1 0-1,-1 0 0,0 0 0,2 4 0,18 36 79,-14-26-79,0 2-315,2-1-1,0 0 1,1 0-1,1-1 0,1 0 1,0-1-1,26 26 1,-11-22-3606</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833"/>
    </inkml:context>
    <inkml:brush xml:id="br0">
      <inkml:brushProperty name="width" value="0.05" units="cm"/>
      <inkml:brushProperty name="height" value="0.05" units="cm"/>
      <inkml:brushProperty name="color" value="#0000FF"/>
    </inkml:brush>
  </inkml:definitions>
  <inkml:trace contextRef="#ctx0" brushRef="#br0">1 0 1872,'0'0'6558,"0"0"-3664,0 0-876,0 0-395,0 0-539,0 0-531,3 0-175,236 19 1959,4 0-1895,-37-19-1102,-70 0-5875,-86 0-3156</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065"/>
    </inkml:context>
    <inkml:brush xml:id="br0">
      <inkml:brushProperty name="width" value="0.05" units="cm"/>
      <inkml:brushProperty name="height" value="0.05" units="cm"/>
      <inkml:brushProperty name="color" value="#0000FF"/>
    </inkml:brush>
  </inkml:definitions>
  <inkml:trace contextRef="#ctx0" brushRef="#br0">1 86 3913,'0'0'1798,"0"0"-94,0 0-313,0 0-467,0 0-189,0 0-162,4 2-198,7 4-654,19-3 6359,-28-3-5872,-2 0 183,0 0 92,0 0-210,0 0-6,-9 0-69,8 0-261,0 1 0,0-1 0,0 0 0,0 0 0,0 0 0,0 1 0,0-1 0,0 0 0,0 0 1,-1 0-1,1 0 0,0-1 0,0 1 0,0 0 0,0 0 0,0-1 0,0 1 0,0 0 0,0-1 0,0 1 0,0-1 0,0 0 0,1 1 0,-1-1 0,0 0 0,-1 0 0,2-8-453,0 3-129,-1 1-1,2-1 1,-1 1 0,0-1-1,1 1 1,0 0 0,0-1-1,1 1 1,-1 0 0,4-5-1,5-7-7545</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916"/>
    </inkml:context>
    <inkml:brush xml:id="br0">
      <inkml:brushProperty name="width" value="0.05" units="cm"/>
      <inkml:brushProperty name="height" value="0.05" units="cm"/>
      <inkml:brushProperty name="color" value="#0000FF"/>
    </inkml:brush>
  </inkml:definitions>
  <inkml:trace contextRef="#ctx0" brushRef="#br0">22 1 6753,'0'0'3616,"0"0"-1394,0 0-339,0 0-410,0 0-748,0 0-260,0 9-177,1 103 650,1 4-701,-21 191-1,15-269-1251,3-13-4322,1-23-2130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2.793"/>
    </inkml:context>
    <inkml:brush xml:id="br0">
      <inkml:brushProperty name="width" value="0.05" units="cm"/>
      <inkml:brushProperty name="height" value="0.05" units="cm"/>
      <inkml:brushProperty name="color" value="#0000FF"/>
    </inkml:brush>
  </inkml:definitions>
  <inkml:trace contextRef="#ctx0" brushRef="#br0">0 22 5113,'0'0'2114,"0"0"-264,0 0-217,0 0-414,0 0-124,0 0-53,1 8 13,4 200 2470,-6-110-3228,2-98-307,0 1 0,1-1 0,-1 0 0,0 0 1,0 0-1,0 0 0,0 0 0,0 0 0,0 0 0,0-1 1,0 1-1,0 0 0,0-1 0,0 1 0,0 0 0,0-1 1,0 1-1,0-1 0,0 0 0,0 1 0,0-1 0,-1 0 0,3-1 1,18-45-373,-10 23-117,0 0 0,2 0 0,25-36 0,-14 28 31,-18 22 434,1 1-1,0-1 0,0 1 0,1 1 1,1-1-1,-1 2 0,15-11 0,-6 7 12,-13 8 12,0 0 1,0 0-1,1 1 0,0-1 0,-1 1 0,1 0 1,0 0-1,0 1 0,0-1 0,0 1 0,0 0 0,0 1 1,0-1-1,8 1 0,-13 1 31,1 0 1,0 1-1,0-1 0,0 0 1,-1 0-1,1 1 0,0-1 1,-1 0-1,0 1 0,1-1 0,-1 0 1,0 1-1,1-1 0,-1 1 1,0-1-1,0 1 0,0 1 1,1 30 550,-2 36 195,3 80 213,-2-144-1003,0-1-1,0 1 1,1 0 0,0-1-1,0 1 1,0-1 0,0 0 0,0 1-1,1-1 1,0 0 0,0 0-1,0 0 1,1 0 0,-1 0 0,1 0-1,0-1 1,0 1 0,0-1-1,0 0 1,1 0 0,0 0 0,-1 0-1,1-1 1,0 0 0,0 1-1,0-1 1,0-1 0,1 1 0,-1 0-1,0-1 1,1 0 0,-1 0-1,1-1 1,-1 1 0,1-1 0,0 0-1,8-1 1,-5 1-302,0 0 0,-1-1 0,1 0 1,-1 0-1,1-1 0,-1 0 0,1 0 0,-1-1 0,0 0 1,0 0-1,0-1 0,-1 0 0,1 0 0,5-5 0,41-37-6886</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1.733"/>
    </inkml:context>
    <inkml:brush xml:id="br0">
      <inkml:brushProperty name="width" value="0.05" units="cm"/>
      <inkml:brushProperty name="height" value="0.05" units="cm"/>
      <inkml:brushProperty name="color" value="#0000FF"/>
    </inkml:brush>
  </inkml:definitions>
  <inkml:trace contextRef="#ctx0" brushRef="#br0">64 0 3809,'0'0'2182,"0"0"-605,0 0-379,0 0-281,0 0-290,0 0-153,0 0-30,0 0-190,0 0-27,0 0-103,0 0 58,0 0-60,0 0 30,0 0-94,0 0 27,0 0-2,0 0-26,0 0 23,-11 1 3581,11-2-3676,0 1-100,0 0-74,0 0 54,1 0 144,1 0 0,-1 0 0,0 0 0,0 0 0,0 0 0,1 0 0,-1 1 0,0-1-1,0 0 1,0 0 0,0 1 0,0-1 0,0 1 0,0-1 0,0 1 0,0 0 0,0-1-1,0 1 1,0 0 0,0-1 0,0 1 0,0 0 0,1 2 0,3 29 819,-6-31-814,1 0 1,-1 0-1,1 0 1,-1 0-1,1 0 1,-1-1-1,1 1 1,-1 0-1,0 0 1,0-1-1,1 1 0,-1 0 1,0-1-1,0 1 1,0-1-1,0 1 1,0-1-1,0 1 1,0-1-1,1 0 1,-1 1-1,0-1 0,0 0 1,0 0-1,-1 0 1,1 0-1,0 0 1,0 0-1,-1 0 1,-43 1-81,33-2 33,11-1 6,1 0 0,0 0 0,0 0 0,0 0 0,0-1 1,0 1-1,0 0 0,0 0 0,1 0 0,-1 0 0,1 0 1,-1-1-1,1 1 0,0 0 0,1-2 0,39 2-636,-27 3-1086,-8 15-2004,-5 0 1002</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382"/>
    </inkml:context>
    <inkml:brush xml:id="br0">
      <inkml:brushProperty name="width" value="0.05" units="cm"/>
      <inkml:brushProperty name="height" value="0.05" units="cm"/>
      <inkml:brushProperty name="color" value="#0000FF"/>
    </inkml:brush>
  </inkml:definitions>
  <inkml:trace contextRef="#ctx0" brushRef="#br0">163 1 5961,'0'0'4665,"0"0"-2383,0 0 28,0 0-522,0 0-606,0 0-530,-13 26-245,-2 1-322,0 0-31,2 1 0,0 0 1,2 1-1,-8 30 0,5 4-3,3 0 1,2 1-1,4 0 1,2 72-1,3-134-75,0 0 0,1 0 0,0 0 0,-1 0 0,1 0 0,0 0 0,0-1 0,0 1 1,0 0-1,0 0 0,0-1 0,0 1 0,1-1 0,-1 1 0,1-1 0,-1 1 0,1-1 0,-1 0 0,1 0 0,0 0 0,0 0 0,0 0 0,-1 0 0,1 0 0,0-1 0,0 1 0,0-1 0,0 1 0,0-1 0,0 0 0,0 0 0,3 0 0,1 1-72,-1 0 1,1-1-1,0 0 0,-1-1 0,1 1 1,0-1-1,-1 0 0,1 0 0,-1-1 0,1 0 1,8-4-1,-6 1 62,-1-1 1,0 0 0,0 0-1,-1-1 1,0 1 0,0-2-1,0 1 1,-1-1 0,0 1-1,7-18 1,-7 14 25,0 0 0,-1-1 0,0 0-1,-1 0 1,0 0 0,-1 0 0,1-23 0,-3 34 7,0 0 0,0 1 0,0-1 0,0 0 0,0 1-1,0-1 1,-1 0 0,1 0 0,0 1 0,-1-1 0,1 1 0,0-1 0,-1 0 0,1 1 0,-1-1 0,1 1 0,-1-1 0,1 1 0,-1-1 0,0 1 0,1-1 0,-1 1 0,1 0 0,-1-1 0,0 1 0,1 0-1,-1-1 1,0 1 0,0 0 0,1 0 0,-1 0 0,-1 0 0,-26-1-135,20 1 84,-16 0-347,-63 4-371,79-3 124,1 0 0,0 1 0,-1 0 0,1 1 0,0-1 0,1 1 0,-1 1 1,0-1-1,-9 8 0,9-4-3574</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935"/>
    </inkml:context>
    <inkml:brush xml:id="br0">
      <inkml:brushProperty name="width" value="0.05" units="cm"/>
      <inkml:brushProperty name="height" value="0.05" units="cm"/>
      <inkml:brushProperty name="color" value="#0000FF"/>
    </inkml:brush>
  </inkml:definitions>
  <inkml:trace contextRef="#ctx0" brushRef="#br0">245 1 968,'0'0'8461,"0"0"-5213,0 0-1242,0 0-276,0 0-699,0 0-490,-2 2-145,-50 74-287,20-30-151,-32 59 1,-26 61-2861,90-165 2840,-1-1 0,1 1-1,-1-1 1,1 1 0,0-1 0,0 1 0,-1-1 0,1 1 0,0-1 0,0 1 0,-1 0 0,1-1 0,0 1 0,0-1 0,0 1 0,0 0-1,0-1 1,0 1 0,0-1 0,0 1 0,0 0 0,0-1 0,1 1 0,-1-1 0,0 2 0,18-1-539,1-2 770,-1 0-108,0-1-1,-1-1 1,1-1 0,20-7-1,23-5 310,215-47 1011,-276 63-1483,1 0 0,0-1 0,0 1 0,-1 0 0,1 0 0,0 0 0,-1 0 0,1-1 0,0 1 0,0 0 0,-1-1 0,1 1 1,0-1-1,-1 1 0,1 0 0,-1-1 0,1 0 0,-1 1 0,1-1 0,-1 1 0,1-1 0,-1 1 0,1-1 0,-1 0 0,0 1 0,1-1 1,-1 0-1,0 0 0,0 1 0,1-1 0,-1 0 0,0 0 0,0 1 0,0-1 0,0 0 0,0 0 0,0 1 0,0-1 0,0 0 0,0 0 1,-1 0-1,1-3-933,0-2-7370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3.266"/>
    </inkml:context>
    <inkml:brush xml:id="br0">
      <inkml:brushProperty name="width" value="0.05" units="cm"/>
      <inkml:brushProperty name="height" value="0.05" units="cm"/>
      <inkml:brushProperty name="color" value="#0000FF"/>
    </inkml:brush>
  </inkml:definitions>
  <inkml:trace contextRef="#ctx0" brushRef="#br0">27 0 7194,'0'0'3240,"0"0"-1511,0 0 167,0 0-672,0 0-768,0 0 281,0 0-305,-6 129-64,6-71-360,0 1 96,0 5-104,0 33-704,-10-22-1873,0-6-3144</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49.817"/>
    </inkml:context>
    <inkml:brush xml:id="br0">
      <inkml:brushProperty name="width" value="0.05" units="cm"/>
      <inkml:brushProperty name="height" value="0.05" units="cm"/>
      <inkml:brushProperty name="color" value="#E71224"/>
    </inkml:brush>
  </inkml:definitions>
  <inkml:trace contextRef="#ctx0" brushRef="#br0">1 30 7162,'0'0'2588,"0"0"-410,0 0-256,0 0-503,0 0-322,0 0-239,0 0-87,0 0-275,0 0 6,0 0-211,0 0-32,0 0-103,0 0-29,1 2 14,8 10-112,0-1 0,0 0 1,1-1-1,0 0 0,1 0 0,0-1 1,0 0-1,1-1 0,0-1 0,1 0 1,0 0-1,22 7 0,-29-12-83,-1-1-1,1 0 1,0 0 0,0 0-1,-1-1 1,1 0 0,0 0 0,0-1-1,0 1 1,-1-1 0,1 0-1,0-1 1,-1 0 0,1 1-1,-1-2 1,1 1 0,-1-1 0,0 1-1,0-2 1,0 1 0,0 0-1,-1-1 1,0 0 0,8-8-1,56-66-483,-67 77 509,0 0 0,0 0 0,1 0 0,-1 0 0,0 0 0,1 0 1,-1 0-1,1 1 0,-1-1 0,1 0 0,-1 1 0,1 0 0,0-1 0,-1 1 1,1 0-1,-1 0 0,1 0 0,0 0 0,-1 0 0,1 0 0,0 0 0,-1 0 1,1 1-1,-1-1 0,1 1 0,-1-1 0,3 2 0,42 28 176,-21-12-63,-20-15-76,2 0 0,-1-1 0,0 0 0,0 0 0,1 0 1,-1-1-1,1 0 0,0 0 0,-1 0 0,1-1 0,0 0 0,-1-1 0,1 1 0,-1-1 0,1-1 0,8-1 0,4-5-78,-1 0 1,1 0-1,32-23 0,-43 27 47,-1-1-34,1 1-1,-1 0 1,1 0 0,0 1 0,13-4 0,-19 7 61,1-1 1,-1 1 0,0-1-1,1 1 1,-1 0 0,1 0 0,-1 0-1,0 0 1,1 0 0,-1 1-1,0-1 1,1 1 0,-1 0 0,0-1-1,1 1 1,-1 0 0,0 0-1,0 1 1,0-1 0,0 0 0,0 1-1,0-1 1,-1 1 0,3 2-1,16 21 221,-13-16-132,-1-1 1,2 1-1,-1-1 0,10 7 1,-13-12-74,-1-1 1,1 1 0,0-1-1,0 0 1,0 0 0,1-1-1,-1 1 1,0-1-1,1 0 1,-1 0 0,1-1-1,-1 1 1,8-1 0,-7 0-6,2 1-16,0-1 0,0 0 0,0 0 0,0 0 0,0-1 0,0 0-1,0 0 1,-1-1 0,1 0 0,0 0 0,-1-1 0,1 0 0,-1 0-1,10-7 1,-9 4-42,1 0 0,0 0 0,1 0 0,-1 1-1,1 1 1,0-1 0,0 1 0,1 1 0,-1 0 0,1 0-1,-1 1 1,1 0 0,0 0 0,0 1 0,10 1-1,-11 1 51,0 0-1,-1 1 0,1 1 1,-1-1-1,0 1 0,0 1 0,0 0 1,0 0-1,-1 0 0,1 1 0,-1 0 1,0 0-1,-1 1 0,8 7 0,-7-6 23,-1-1-1,1 0 1,1 0-1,-1-1 0,1 0 1,0 0-1,0-1 1,0 0-1,0 0 1,1-1-1,0 0 0,0-1 1,0 1-1,12 0 1,-4-3 14,-2 1-61,-1-1 0,0-1 0,0 0 0,0-1 0,0 0 0,25-8 0,-23 6-11,-1 1 1,1 1-1,-1 0 1,1 1-1,0 1 0,31 3 1,5 0 60,-40-4-19,-1 0 0,1-1 1,-1 0-1,0-1 0,0 0 0,21-9 1,25-7-95,-29 14 44,0 2 0,0 1 1,1 1-1,44 4 0,1-1 37,-70-1-102,-1-2 0,1 1 1,-1 0-1,0-1 0,1 1 0,-1-1 1,0 0-1,0 0 0,1 0 0,-1-1 1,0 1-1,4-4 0,26-30-5915,-18 14-1182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02.584"/>
    </inkml:context>
    <inkml:brush xml:id="br0">
      <inkml:brushProperty name="width" value="0.05" units="cm"/>
      <inkml:brushProperty name="height" value="0.05" units="cm"/>
      <inkml:brushProperty name="color" value="#E71224"/>
    </inkml:brush>
  </inkml:definitions>
  <inkml:trace contextRef="#ctx0" brushRef="#br0">990 1361 6225,'0'0'2558,"0"0"-499,0 0-217,0 0-288,0 0-253,-5 0-320,-77 2 2961,36 0-3578,0-2 0,0-1 0,-1-3 0,-52-11 0,-57-13-268,36 2-121,113 24 32,0 0-1,0 0 1,0 0 0,0-1 0,1 0 0,-1 0 0,1 0 0,-1-1-1,1 0 1,0-1 0,-10-9 0,-2-5-30,1 0 0,-16-23 0,8 9-109,14 16 96,1 0 0,1 0-1,1-1 1,1-1 0,0 1 0,1-1 0,1 0-1,-4-32 1,1 10-18,-26-72 84,22 77-37,1 0 0,-9-56 0,17 48-43,3-65 0,2 37-216,-2 59 193,1 0 0,0 0 0,1 0 1,0 0-1,1 0 0,0 0 0,1 1 0,1-1 1,0 1-1,1 0 0,0 0 0,13-18 1,-7 15-5,1 1 0,0 0 0,1 0 0,1 2 1,0 0-1,0 0 0,34-17 0,-20 14 31,0 2-1,1 1 0,0 2 1,1 1-1,0 1 1,0 2-1,46-4 0,231 5 15,-177 7-50,-115-1 84,1 1 0,-1 0 0,1 1 0,-1 1 0,0 0 0,23 10 0,92 49 124,-102-48-53,8 4 60,-1 2 1,0 1-1,-2 1 1,56 52 0,-74-59-103,0 0-1,-2 1 1,0 1 0,-1 0 0,-1 1-1,0 1 1,-2 0 0,0 0 0,-1 1 0,9 33-1,-9-8 34,-1 0-1,-3 0 0,-2 0 0,-3 54 1,0-84-46,-2 2-12,-1 0-1,-1-1 0,-1 0 1,0 0-1,-1 0 0,-1-1 1,0 0-1,-19 29 0,-8 21 13,24-46-41,0 0 1,-2 0-1,0-2 1,-1 1-1,-1-2 1,0 0 0,-2 0-1,0-2 1,0 0-1,-2 0 1,1-2 0,-29 16-1,25-17-804,-1-1 0,0-2 0,-1 0 0,0-1 0,-1-1 0,-44 6 1,31-8-2913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4.454"/>
    </inkml:context>
    <inkml:brush xml:id="br0">
      <inkml:brushProperty name="width" value="0.05" units="cm"/>
      <inkml:brushProperty name="height" value="0.05" units="cm"/>
      <inkml:brushProperty name="color" value="#E71224"/>
    </inkml:brush>
  </inkml:definitions>
  <inkml:trace contextRef="#ctx0" brushRef="#br0">0 0 3665,'0'0'1344,"0"0"112,0 0-439,0 0-489,0 0-216,0 0-296,0 91 176,0-86-192,0 1 32,0-6-32,0 0-192,0 0-1161,0 0-1663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002"/>
    </inkml:context>
    <inkml:brush xml:id="br0">
      <inkml:brushProperty name="width" value="0.05" units="cm"/>
      <inkml:brushProperty name="height" value="0.05" units="cm"/>
      <inkml:brushProperty name="color" value="#E71224"/>
    </inkml:brush>
  </inkml:definitions>
  <inkml:trace contextRef="#ctx0" brushRef="#br0">0 1 9058,'0'0'2100,"0"0"-315,0 0 71,0 0-226,0 0-439,0 0-155,1 43-429,3 138-63,22 301 637,-25-449-2095,-2-18-5812,1-15 1196</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365"/>
    </inkml:context>
    <inkml:brush xml:id="br0">
      <inkml:brushProperty name="width" value="0.05" units="cm"/>
      <inkml:brushProperty name="height" value="0.05" units="cm"/>
      <inkml:brushProperty name="color" value="#E71224"/>
    </inkml:brush>
  </inkml:definitions>
  <inkml:trace contextRef="#ctx0" brushRef="#br0">0 1 5249,'0'0'1957,"0"0"-212,0 0-116,0 0-301,0 0-308,0 0 123,0 0-152,0 0-254,0 0-323,0 0-233,8 0 109,189 10-673,-110-10-4237,-55 0-1756</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786"/>
    </inkml:context>
    <inkml:brush xml:id="br0">
      <inkml:brushProperty name="width" value="0.05" units="cm"/>
      <inkml:brushProperty name="height" value="0.05" units="cm"/>
      <inkml:brushProperty name="color" value="#E71224"/>
    </inkml:brush>
  </inkml:definitions>
  <inkml:trace contextRef="#ctx0" brushRef="#br0">0 54 1800,'0'0'7042,"0"0"-4538,0 0-215,0 0 47,0 0-1079,0 0-113,0 0-432,0-6 48,0 6-504,11 0 0,15 0 40,16 0-192,10 0 48,16 0-144,10 0-16,37-5-304,-16-16-1576,-15-1-6066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29.562"/>
    </inkml:context>
    <inkml:brush xml:id="br0">
      <inkml:brushProperty name="width" value="0.05" units="cm"/>
      <inkml:brushProperty name="height" value="0.05" units="cm"/>
      <inkml:brushProperty name="color" value="#0000FF"/>
    </inkml:brush>
  </inkml:definitions>
  <inkml:trace contextRef="#ctx0" brushRef="#br0">737 1 6753,'0'0'2862,"0"0"-967,0 0 166,0 0-278,0 0-383,0 0-362,2 4 2243,-2-3-3277,1 1-1,-1-1 1,1 1-1,-1-1 0,0 1 1,0-1-1,0 1 0,0-1 1,0 1-1,0-1 0,0 1 1,0-1-1,0 1 0,-1-1 1,1 1-1,-1-1 0,0 3 1,-12 16 26,0-1 0,-26 30 0,-8 10 25,-497 720 252,518-738-342,18-26-449,-1-1 0,-1 0 0,-14 16 0,24-30 367,0 0-534,-3 2 1218,2-3-3103,1-2-3622,0-15-713</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170"/>
    </inkml:context>
    <inkml:brush xml:id="br0">
      <inkml:brushProperty name="width" value="0.05" units="cm"/>
      <inkml:brushProperty name="height" value="0.05" units="cm"/>
      <inkml:brushProperty name="color" value="#E71224"/>
    </inkml:brush>
  </inkml:definitions>
  <inkml:trace contextRef="#ctx0" brushRef="#br0">1 1 1536,'0'0'9082,"0"0"-7697,0 0 199,0 0-136,0 0 25,0 0-809,0 0-280,26 198-120,-16-150-264,1-5 0,4-11-192,-9-11-608,-1-10-1697,-5-6-2728</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555"/>
    </inkml:context>
    <inkml:brush xml:id="br0">
      <inkml:brushProperty name="width" value="0.05" units="cm"/>
      <inkml:brushProperty name="height" value="0.05" units="cm"/>
      <inkml:brushProperty name="color" value="#E71224"/>
    </inkml:brush>
  </inkml:definitions>
  <inkml:trace contextRef="#ctx0" brushRef="#br0">1 95 6953,'0'-76'1976,"0"75"-1886,0 0 0,1 0 0,-1 0 0,0 0 1,1 0-1,-1 0 0,1 1 0,-1-1 0,1 0 1,0 0-1,-1 0 0,1 1 0,0-1 0,0 0 1,-1 0-1,1 1 0,0-1 0,0 1 0,0-1 0,0 1 1,0-1-1,0 1 0,0 0 0,0-1 0,0 1 1,0 0-1,0 0 0,0 0 0,0 0 0,0 0 1,0 0-1,0 0 0,0 0 0,0 0 0,0 0 1,0 0-1,0 1 0,0-1 0,0 0 0,1 2 1,2-2 339,573 5 3877,-576-4-4306,0-1 1,1 0 0,-1 1-1,0-1 1,0 1 0,0 0-1,0-1 1,0 1 0,1 0-1,-1-1 1,-1 1 0,1 0 0,0 0-1,0 0 1,0 0 0,0 0-1,-1 0 1,1 0 0,0 0-1,-1 0 1,1 1 0,-1-1-1,1 0 1,-1 0 0,0 1-1,1-1 1,-1 0 0,0 0-1,0 1 1,0-1 0,0 0-1,0 2 1,0 57 115,-1-39-63,0-4-30,-1 0-1,0-1 0,-1 1 1,0-1-1,-2 0 0,0 0 1,-13 29-1,3-15-1494,-2 0 0,-38 51 0,29-52-3163</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870"/>
    </inkml:context>
    <inkml:brush xml:id="br0">
      <inkml:brushProperty name="width" value="0.05" units="cm"/>
      <inkml:brushProperty name="height" value="0.05" units="cm"/>
      <inkml:brushProperty name="color" value="#E71224"/>
    </inkml:brush>
  </inkml:definitions>
  <inkml:trace contextRef="#ctx0" brushRef="#br0">1 102 4585,'0'0'3001,"0"0"-1273,0 0 80,0 0-911,0 0-449,0 0-304,0 0 144,26 0 400,5 0 0,11 0-32,5 0-256,0-10-304,0-6-96,10-11-824,-15 0-1192,-10 6-3930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348"/>
    </inkml:context>
    <inkml:brush xml:id="br0">
      <inkml:brushProperty name="width" value="0.05" units="cm"/>
      <inkml:brushProperty name="height" value="0.05" units="cm"/>
      <inkml:brushProperty name="color" value="#E71224"/>
    </inkml:brush>
  </inkml:definitions>
  <inkml:trace contextRef="#ctx0" brushRef="#br0">476 0 4457,'0'0'5581,"0"0"-3336,0 0-1002,0 0-345,0 0-121,0 0-52,-8 29-167,-27 92-250,27-98-285,0 0 0,-2 0 0,-21 36 1,5-12-524,-10 24-3693,49-71 3716,0-1 526,1 0 0,0-1 0,-1-1 0,0 0 0,0 0 0,0-2 0,0 1 0,0-2 0,13-7 0,-13 7-2,-2 0-7,-6 3-12,0 1-1,0 0 1,0-1 0,1 2-1,-1-1 1,11-2-1,-16 4 32,0 0 160,0 0 178,0 0 159,-37 28 247,-28 22-618,-63 54 244,-145 156-3062,250-238-392,6-10-2529</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685"/>
    </inkml:context>
    <inkml:brush xml:id="br0">
      <inkml:brushProperty name="width" value="0.05" units="cm"/>
      <inkml:brushProperty name="height" value="0.05" units="cm"/>
      <inkml:brushProperty name="color" value="#E71224"/>
    </inkml:brush>
  </inkml:definitions>
  <inkml:trace contextRef="#ctx0" brushRef="#br0">0 0 3425,'0'0'3280,"0"0"-591,0 0-777,0 0-383,0 0-561,0 0-32,0 0-280,204 75-128,-162-75-272,-1 0-56,-9 0-200,-6 0-248,-16-5-904,-10-11-1480,0 5-4938</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017"/>
    </inkml:context>
    <inkml:brush xml:id="br0">
      <inkml:brushProperty name="width" value="0.05" units="cm"/>
      <inkml:brushProperty name="height" value="0.05" units="cm"/>
      <inkml:brushProperty name="color" value="#E71224"/>
    </inkml:brush>
  </inkml:definitions>
  <inkml:trace contextRef="#ctx0" brushRef="#br0">115 0 4865,'-115'129'4585,"115"-129"-3617,0 10 296,0 12-71,0 5-329,0-1-368,11 1-168,-6 0-312,0-6 72,0 1-88,-5-6-1104,0-11-3473</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349"/>
    </inkml:context>
    <inkml:brush xml:id="br0">
      <inkml:brushProperty name="width" value="0.05" units="cm"/>
      <inkml:brushProperty name="height" value="0.05" units="cm"/>
      <inkml:brushProperty name="color" value="#E71224"/>
    </inkml:brush>
  </inkml:definitions>
  <inkml:trace contextRef="#ctx0" brushRef="#br0">0 1 4945,'0'0'5137,"0"0"-3472,0 0 7,0 0 176,0 0-343,0 0-705,0 0-184,16 219-416,-16-165 0,0-1-200,0 6-8,0-11-1480,0-16-3017</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950"/>
    </inkml:context>
    <inkml:brush xml:id="br0">
      <inkml:brushProperty name="width" value="0.05" units="cm"/>
      <inkml:brushProperty name="height" value="0.05" units="cm"/>
      <inkml:brushProperty name="color" value="#E71224"/>
    </inkml:brush>
  </inkml:definitions>
  <inkml:trace contextRef="#ctx0" brushRef="#br0">1 1 10066,'0'0'2873,"0"0"-681,0 0-615,0 0-977,0 0-32,0 0-488,0 0 192,15 0-256,12 0 192,9 0-200,1 0 120,-1 0-128,6 0-248,0 0-704,-11 0-1881,-5 0-2880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285"/>
    </inkml:context>
    <inkml:brush xml:id="br0">
      <inkml:brushProperty name="width" value="0.05" units="cm"/>
      <inkml:brushProperty name="height" value="0.05" units="cm"/>
      <inkml:brushProperty name="color" value="#E71224"/>
    </inkml:brush>
  </inkml:definitions>
  <inkml:trace contextRef="#ctx0" brushRef="#br0">43 1 7770</inkml:trace>
  <inkml:trace contextRef="#ctx0" brushRef="#br0" timeOffset="1">43 1 7770,'-42'203'4577,"42"-203"-2777,0 0 489,0 0-1033,0 0-584,0 0-392,26 0 272,0 0-552,6 0 200,4 0-200,6 0-368,15 0-1056,-15-11-2737,0 0-6569</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916"/>
    </inkml:context>
    <inkml:brush xml:id="br0">
      <inkml:brushProperty name="width" value="0.05" units="cm"/>
      <inkml:brushProperty name="height" value="0.05" units="cm"/>
      <inkml:brushProperty name="color" value="#E71224"/>
    </inkml:brush>
  </inkml:definitions>
  <inkml:trace contextRef="#ctx0" brushRef="#br0">1 1 176,'0'0'10562,"0"0"-8969,0 0-25,0 0 160,0 0-607,0 0-105,0 0-416,0 0 40,172 256-552,-130-213 96,-6-6-176,-4-10-8,4-6-200,1-15-1272,-6-6-1313,-10 0-2600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0.352"/>
    </inkml:context>
    <inkml:brush xml:id="br0">
      <inkml:brushProperty name="width" value="0.05" units="cm"/>
      <inkml:brushProperty name="height" value="0.05" units="cm"/>
      <inkml:brushProperty name="color" value="#0000FF"/>
    </inkml:brush>
  </inkml:definitions>
  <inkml:trace contextRef="#ctx0" brushRef="#br0">1 9 5521,'0'0'1935,"0"0"-181,0 0-116,0 0-82,0 0-134,0 0-205,0-8 150,0 7 1923,1 13-3309,0-1-1,1 0 1,0 0-1,1-1 1,0 1-1,6 11 1,6 24 85,18 67 3,4-1 0,6-1 1,4-3-1,5-2 0,126 191 1,-166-280-66,-5-9 2,0 0 0,-1 0 0,-1 1 0,1 0 0,-1 0 0,-1 1 0,0-1 0,0 1 0,-1 0 0,4 18 0,-5-23-108,2 10 310,-4-15-235,0 0 0,0 0 1,0 0-1,0 0 0,0 0 1,0 0-1,0 0 0,0-1 1,-1 1-1,1 0 0,0 0 0,0 0 1,0 0-1,0 0 0,0 0 1,0 0-1,-1 0 0,1 0 1,0 0-1,0 0 0,0 0 0,0 0 1,0 0-1,0 0 0,-1 0 1,1 0-1,0 0 0,0 0 1,0 0-1,0 0 0,0 0 0,0 0 1,-1 0-1,1 0 0,0 0 1,0 0-1,0 0 0,0 0 1,0 0-1,0 1 0,0-1 0,-1 0 1,1 0-1,0 0 0,0 0 1,0 0-1,0 0 0,0 0 1,0 1-1,0-1 0,0 0 0,0 0 1,0 0-1,0 0 0,0 0 1,-11-10-1264,2-1 0,0 0 0,0-1 0,-11-19 0,-7-22-6562</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253"/>
    </inkml:context>
    <inkml:brush xml:id="br0">
      <inkml:brushProperty name="width" value="0.05" units="cm"/>
      <inkml:brushProperty name="height" value="0.05" units="cm"/>
      <inkml:brushProperty name="color" value="#E71224"/>
    </inkml:brush>
  </inkml:definitions>
  <inkml:trace contextRef="#ctx0" brushRef="#br0">304 0 10442,'0'0'2337,"0"0"263,0 0-863,0 0-609,0 0-808,0 0 16,0 0-248,-183 241-176,152-188-192,-6 1-1208,11-17-2873,0-10-7674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790"/>
    </inkml:context>
    <inkml:brush xml:id="br0">
      <inkml:brushProperty name="width" value="0.05" units="cm"/>
      <inkml:brushProperty name="height" value="0.05" units="cm"/>
      <inkml:brushProperty name="color" value="#E71224"/>
    </inkml:brush>
  </inkml:definitions>
  <inkml:trace contextRef="#ctx0" brushRef="#br0">0 38 7986,'0'0'2880,"0"0"-1439,0 0 335,0 0-832,0 0 320,0 0-399,0 0-409,147 11-56,-79-11-288,46 0-112,-14-16-512,-12-16-3385</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114"/>
    </inkml:context>
    <inkml:brush xml:id="br0">
      <inkml:brushProperty name="width" value="0.05" units="cm"/>
      <inkml:brushProperty name="height" value="0.05" units="cm"/>
      <inkml:brushProperty name="color" value="#E71224"/>
    </inkml:brush>
  </inkml:definitions>
  <inkml:trace contextRef="#ctx0" brushRef="#br0">0 65 8282,'0'0'4473,"0"0"-2713,0 0 80,0 0-559,0 0-785,0 0-64,0 0-96,99 0 272,-57 0-264,0 0-224,5 0-64,0-5-56,-5-6-368,-1-5-1160,-14-6-1489,-7 12-5193</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470"/>
    </inkml:context>
    <inkml:brush xml:id="br0">
      <inkml:brushProperty name="width" value="0.05" units="cm"/>
      <inkml:brushProperty name="height" value="0.05" units="cm"/>
      <inkml:brushProperty name="color" value="#E71224"/>
    </inkml:brush>
  </inkml:definitions>
  <inkml:trace contextRef="#ctx0" brushRef="#br0">1 1 3633,'0'0'6689,"0"0"-5200,0 0-137,0 0 0,0 0-592,0 0-352,0 0-232,21 262-176,-5-198-120,-6-16-1656,-5-5-4081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032"/>
    </inkml:context>
    <inkml:brush xml:id="br0">
      <inkml:brushProperty name="width" value="0.05" units="cm"/>
      <inkml:brushProperty name="height" value="0.05" units="cm"/>
      <inkml:brushProperty name="color" value="#E71224"/>
    </inkml:brush>
  </inkml:definitions>
  <inkml:trace contextRef="#ctx0" brushRef="#br0">0 260 7009,'0'0'2973,"0"0"-988,0 0-594,0 0-391,0 0-355,0 0-174,12 0-167,144 0 634,-150-1-967,-1 1 1,0-1 0,1 0 0,-1-1 0,0 1 0,0-1 0,0 0 0,0-1 0,0 1-1,0-1 1,-1 0 0,1 0 0,-1 0 0,0-1 0,0 1 0,0-1 0,0 0-1,-1 0 1,4-5 0,-2 2-78,-1 0-1,1 0 1,-1-1-1,-1 1 1,1-1-1,-1 0 1,-1 1-1,1-1 1,-1-1-1,-1 1 1,1 0-1,-1-11 0,-1 5 20,1 9 69,-1 0 1,0-1 0,0 1-1,-1 0 1,0 0 0,1-1-1,-2 1 1,-1-5 0,2 8 28,0 0 1,-1 1-1,1-1 1,0 0-1,-1 1 1,0-1-1,1 1 1,-1 0-1,0-1 1,0 1-1,0 0 1,0 0-1,0 0 1,0 0-1,0 1 1,0-1-1,0 0 1,0 1-1,0 0 1,0-1-1,0 1 1,-1 0-1,-1 0 1,-10-2 130,0 1 0,0 1 1,0 0-1,0 1 1,-21 4-1,30-4-115,0 1 0,0 0 0,0 0 0,1 0 0,-1 0-1,0 1 1,1 0 0,0 0 0,-1 1 0,1-1 0,1 1 0,-1-1 0,0 1 0,1 1 0,0-1 0,0 0 0,-3 6-1,-2 5 5,1-1-1,1 1 0,0 1 1,1-1-1,0 1 0,1 0 0,-1 19 1,0 14 38,3 53 1,2-100-72,0 1 0,0-1 0,1 1 0,-1-1 0,1 1 0,0 0 0,0-1-1,-1 0 1,2 1 0,-1-1 0,0 0 0,0 1 0,1-1 0,-1 0 0,1 0 0,0 0 0,-1 0 0,1 0 0,0-1 0,0 1 0,0-1 0,1 1 0,-1-1 0,0 0 0,0 1 0,1-1 0,-1 0 0,1-1 0,-1 1-1,1 0 1,2 0 0,10 1-183,1 1-1,-1-2 0,0 0 0,18-2 0,-14 1-369,45-1-2079,-6-4-2902</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749"/>
    </inkml:context>
    <inkml:brush xml:id="br0">
      <inkml:brushProperty name="width" value="0.05" units="cm"/>
      <inkml:brushProperty name="height" value="0.05" units="cm"/>
      <inkml:brushProperty name="color" value="#E71224"/>
    </inkml:brush>
  </inkml:definitions>
  <inkml:trace contextRef="#ctx0" brushRef="#br0">1 11 1240,'0'0'9994,"0"0"-7537,0 0-65,0 0-839,0 0-513,0 0-576,0 0 16,31 0 48,6 0-208,-1 0-56,11 0-264,6 0 8,-1 0-8,-5 0-352,-5 0-912,-16-5-1729,-16-1-5480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3.089"/>
    </inkml:context>
    <inkml:brush xml:id="br0">
      <inkml:brushProperty name="width" value="0.05" units="cm"/>
      <inkml:brushProperty name="height" value="0.05" units="cm"/>
      <inkml:brushProperty name="color" value="#E71224"/>
    </inkml:brush>
  </inkml:definitions>
  <inkml:trace contextRef="#ctx0" brushRef="#br0">1 11 1376,'0'0'9466,"0"0"-7617,0 0 39,0 0 1,0 0-1089,0 0-160,0 0-488,172 5 40,-125-5-192,21 0-616,-16 0-1609,-10-16-5456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150"/>
    </inkml:context>
    <inkml:brush xml:id="br0">
      <inkml:brushProperty name="width" value="0.05" units="cm"/>
      <inkml:brushProperty name="height" value="0.05" units="cm"/>
      <inkml:brushProperty name="color" value="#E71224"/>
    </inkml:brush>
  </inkml:definitions>
  <inkml:trace contextRef="#ctx0" brushRef="#br0">236 0 4457,'0'0'5863,"0"0"-3598,0 0-776,0 0-28,0 0-391,0 0-394,-13 13-261,6-7-350,-1 1-1,0 1-1,1-1 1,0 1 0,0 1-1,1-1 1,0 1 0,0 0-1,1 1 1,1-1 0,-7 19-1,-9 44 154,3 1 0,4 0-1,2 1 1,4 1 0,3 78 0,4-152-237,0 1 1,1-1 0,-1 0 0,1 0-1,-1 1 1,1-1 0,-1 0 0,1 0-1,0 0 1,0 0 0,0 1-1,-1-1 1,1 0 0,0-1 0,0 1-1,0 0 1,1 0 0,-1 0 0,0-1-1,0 1 1,0 0 0,1-1 0,-1 1-1,0-1 1,0 0 0,1 1 0,-1-1-1,0 0 1,1 0 0,-1 0 0,0 0-1,1 0 1,1 0 0,55-2-1317,-47 1 1023,-6 0 234,0 0 0,0-1-1,0 1 1,0-1-1,0-1 1,0 1 0,-1 0-1,1-1 1,-1 0 0,0 0-1,1-1 1,-2 1-1,1-1 1,0 0 0,-1 0-1,1 0 1,-1 0 0,-1-1-1,1 1 1,2-6-1,-2 5-18,0 0-1,0-1 0,-1 0 1,0 1-1,0-1 0,-1 0 1,1 0-1,-1 0 0,0 0 1,-1 0-1,1-1 0,-1 1 0,-1 0 1,1 0-1,-1 0 0,0 0 1,-3-10-1,3 14 80,-1 0 1,1 0-1,-1 0 1,1 0-1,-1 1 1,0-1-1,0 0 0,0 1 1,1 0-1,-1-1 1,-1 1-1,1 0 0,0 0 1,0 0-1,0 0 1,-1 0-1,1 1 1,0-1-1,-1 1 0,1-1 1,-4 1-1,-60-1-492,46 1 156,13 1 27,-1-1 1,1 1-1,0 0 0,0 1 1,0-1-1,0 2 0,1-1 1,-1 1-1,1 0 0,-1 0 1,1 0-1,0 1 0,0 0 1,0 1-1,1-1 0,-8 8 1,-10 11-3434</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488"/>
    </inkml:context>
    <inkml:brush xml:id="br0">
      <inkml:brushProperty name="width" value="0.05" units="cm"/>
      <inkml:brushProperty name="height" value="0.05" units="cm"/>
      <inkml:brushProperty name="color" value="#E71224"/>
    </inkml:brush>
  </inkml:definitions>
  <inkml:trace contextRef="#ctx0" brushRef="#br0">16 0 10458,'0'0'2905,"0"0"-33,0 0-647,0 0-1113,0 0-352,0 0-416,0 0 65,0 54-409,0-49 32,0 0-32,0 1-1081,-5-6-3048,-6 5-7193</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118"/>
    </inkml:context>
    <inkml:brush xml:id="br0">
      <inkml:brushProperty name="width" value="0.05" units="cm"/>
      <inkml:brushProperty name="height" value="0.05" units="cm"/>
      <inkml:brushProperty name="color" value="#E71224"/>
    </inkml:brush>
  </inkml:definitions>
  <inkml:trace contextRef="#ctx0" brushRef="#br0">1 43 8266,'0'0'2251,"0"0"-471,0 0-134,0 0-575,0 0-447,0 0-157,39-4-249,126-12-93,-64 2-26,-83 10-103,0 2 1,31-1 0,-48 4 1,0 0 1,0 0 0,-1 0-1,1 0 1,-1-1 0,1 1-1,0 1 1,-1-1-1,0 0 1,1 0 0,-1 0-1,0 0 1,1 0-1,-1 0 1,0 0 0,0 0-1,0 1 1,0-1-1,0 0 1,0 0 0,0 0-1,-1 0 1,1 2 0,-1-1 6,1 9 15,-1 0 0,-1-1 0,0 0 0,0 1-1,-1-1 1,0 0 0,-1 0 0,0 0 0,-9 13 0,-8 13 38,-32 37 0,-10 19 12,60-88-72,-1 2 32,1 0 0,-1 0 0,1 0 0,0 0 0,1 1 0,0-1 1,0 1-1,0 0 0,0-1 0,1 1 0,0 11 0,1-18-29,1 1 1,-1 0-1,1-1 1,-1 1-1,1 0 1,-1-1-1,1 1 1,-1 0-1,1-1 1,0 1-1,-1-1 1,1 1-1,0-1 1,-1 0-1,1 1 1,0-1-1,0 0 0,0 1 1,-1-1-1,1 0 1,0 0-1,0 0 1,0 0-1,0 0 1,-1 0-1,1 0 1,1 0-1,32 1 15,-28-1 2,47 1 77,-22 0-439,1-1 1,-1-1 0,0-2-1,37-7 1,-9-10-3937</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1.866"/>
    </inkml:context>
    <inkml:brush xml:id="br0">
      <inkml:brushProperty name="width" value="0.05" units="cm"/>
      <inkml:brushProperty name="height" value="0.05" units="cm"/>
      <inkml:brushProperty name="color" value="#0000FF"/>
    </inkml:brush>
  </inkml:definitions>
  <inkml:trace contextRef="#ctx0" brushRef="#br0">0 1 8010,'0'0'3048,"0"0"-1719,0 0 127,0 0-608,0 0-568,0 0-152,0 0-120,0 0-16,0 0-1000,0 0-1184,0 0-3954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534"/>
    </inkml:context>
    <inkml:brush xml:id="br0">
      <inkml:brushProperty name="width" value="0.05" units="cm"/>
      <inkml:brushProperty name="height" value="0.05" units="cm"/>
      <inkml:brushProperty name="color" value="#E71224"/>
    </inkml:brush>
  </inkml:definitions>
  <inkml:trace contextRef="#ctx0" brushRef="#br0">1 102 6305,'0'0'2801,"0"0"-681,0 0-143,0 0-913,0 0-16,0 0-448,0 0 25,172 0-297,-130 0-80,0-10-48,-6-6-192,1 0-16,-6 0-400,-15 0-929,0 0-1455,-16 5-3842</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864"/>
    </inkml:context>
    <inkml:brush xml:id="br0">
      <inkml:brushProperty name="width" value="0.05" units="cm"/>
      <inkml:brushProperty name="height" value="0.05" units="cm"/>
      <inkml:brushProperty name="color" value="#E71224"/>
    </inkml:brush>
  </inkml:definitions>
  <inkml:trace contextRef="#ctx0" brushRef="#br0">1 0 3833,'0'0'7385,"0"0"-5784,0 0 247,0 0-256,0 0-687,0 0-593,0 0-32,21 225-224,-21-172-56,0 17-856,0-17-3097,0-10-5097</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068"/>
    </inkml:context>
    <inkml:brush xml:id="br0">
      <inkml:brushProperty name="width" value="0.05" units="cm"/>
      <inkml:brushProperty name="height" value="0.05" units="cm"/>
      <inkml:brushProperty name="color" value="#E71224"/>
    </inkml:brush>
  </inkml:definitions>
  <inkml:trace contextRef="#ctx0" brushRef="#br0">298 1 904,'0'0'7000,"0"0"-4438,0 0-904,0 0 76,0 0-374,-3 11 207,-3-1-1462,-2-1 1,1 0-1,-1 0 1,-16 13-1,-20 21-95,-152 179-74,194-220 12,2-2 8,0 0-1,0 0-86,0 0 42,0 0-122,33 1 200,-1-1 0,1-2 0,0-1 0,-1-1 0,0-2 0,39-12 0,-1-12-66,-45 19-1482,0 1 0,50-13 0,-55 22-3022,-15 1 1412</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500"/>
    </inkml:context>
    <inkml:brush xml:id="br0">
      <inkml:brushProperty name="width" value="0.05" units="cm"/>
      <inkml:brushProperty name="height" value="0.05" units="cm"/>
      <inkml:brushProperty name="color" value="#E71224"/>
    </inkml:brush>
  </inkml:definitions>
  <inkml:trace contextRef="#ctx0" brushRef="#br0">1 0 5857,'0'0'1906,"0"0"-214,0 0-215,0 0-377,0 0-423,0 0-23,0 0-242,0 3-109,0 265 2145,0-92-5704,0-136-940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2.615"/>
    </inkml:context>
    <inkml:brush xml:id="br0">
      <inkml:brushProperty name="width" value="0.05" units="cm"/>
      <inkml:brushProperty name="height" value="0.05" units="cm"/>
      <inkml:brushProperty name="color" value="#E71224"/>
    </inkml:brush>
  </inkml:definitions>
  <inkml:trace contextRef="#ctx0" brushRef="#br0">1 503 8362,'0'0'3617,"0"0"-1266,0 0-354,0 0-498,0 0-698,0 0-245,0 0-55,0 0-153,2-38 364,6 28-829,1-1-1,1 1 1,0 0-1,0 1 1,15-10-1,-24 18 94,0 0 1,1 0-1,-1 0 0,1 0 1,-1 1-1,1-1 0,-1 0 1,1 1-1,-1-1 0,1 1 1,-1-1-1,1 1 0,0 0 1,-1 0-1,1 0 0,0 0 1,-1 0-1,1 0 0,-1 0 1,1 1-1,0-1 0,-1 0 1,1 1-1,-1-1 0,1 1 0,-1 0 1,1 0-1,-1-1 0,1 1 1,-1 0-1,0 0 0,1 0 1,-1 0-1,0 1 0,0-1 1,0 0-1,0 0 0,0 1 1,0-1-1,0 1 0,-1-1 1,1 1-1,0 1 0,5 10 1,-1-1 0,-1 1 0,0-1 0,2 18-1,-3-19-2,12 97 29,-14-84-67,2 1 1,1-1 0,0 0 0,15 42-1,-18-64-165,0 1 0,0 0 1,0-1-1,0 0 0,1 1 0,-1-1 0,1 0 0,0 1 0,0-1 0,0 0 0,0 0 0,0-1 0,0 1 0,0 0 0,0-1 1,1 1-1,-1-1 0,1 0 0,-1 1 0,1-1 0,-1 0 0,1-1 0,0 1 0,0 0 0,-1-1 0,1 0 0,0 0 0,0 1 0,-1-1 1,1-1-1,4 0 0,-6 1 182,0-1 0,0 1 0,-1-1 0,1 1 0,0-1 0,-1 0 0,1 1 0,0-1 0,-1 0 0,1 1 0,-1-1 0,1 0 0,-1 0 0,1 0 0,-1 0 0,1 0 0,-1 1 0,0-1 0,0 0 0,1 0 0,-1 0 0,0 0 0,0-2 0,4-26-425,-4 28 449,2-195-1948,-3 106 1460,-1 43 482,-1 0 1,-18-84 0,12 90 1483,-24-62-1,32 103-1320,0-1-1,1-1 1,-1 1-1,1 0 0,-1 0 1,1 0-1,0 0 0,-1 0 1,1 0-1,0-1 1,0 1-1,0 0 0,0 0 1,0 0-1,0 0 0,0-1 1,0 1-1,0 0 0,1 0 1,-1-2-1,22 1 1877,-9 2-2337,69-1 973,-1-4-1,147-27 0,-184 22-798,162-26-6011,-163 34-2882</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3.482"/>
    </inkml:context>
    <inkml:brush xml:id="br0">
      <inkml:brushProperty name="width" value="0.05" units="cm"/>
      <inkml:brushProperty name="height" value="0.05" units="cm"/>
      <inkml:brushProperty name="color" value="#E71224"/>
    </inkml:brush>
  </inkml:definitions>
  <inkml:trace contextRef="#ctx0" brushRef="#br0">1 135 2737,'0'0'5605,"0"0"-2751,0 0-783,0 0-229,0 0-334,0 0-359,0 0-1051,0 1 0,0 0 0,-1 0 0,1 0 0,0-1 0,0 1 0,0 0 0,0 0-1,0 0 1,0 0 0,0 0 0,1-1 0,-1 1 0,0 0 0,0 0 0,0 0 0,1-1-1,-1 1 1,1 0 0,-1 0 0,0-1 0,1 1 0,-1 0 0,2 0 0,14 1-79,1 0-1,0-2 1,25-1 0,7-1-25,90-6-329,1-6-1,157-36 1,41-5-2314,-197 39-119,-26 4-2026</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4.703"/>
    </inkml:context>
    <inkml:brush xml:id="br0">
      <inkml:brushProperty name="width" value="0.05" units="cm"/>
      <inkml:brushProperty name="height" value="0.05" units="cm"/>
      <inkml:brushProperty name="color" value="#E71224"/>
    </inkml:brush>
  </inkml:definitions>
  <inkml:trace contextRef="#ctx0" brushRef="#br0">1 305 1240,'0'0'9460,"0"0"-5861,0 0-1739,0 0-287,0 0-828,0 0-346,0 0-231,0 0-21,27-1-122,-21 1-40,6-2-94,0 0-1,0 1 0,23 1 0,-32 0 100,0 1 0,0-1 0,0 1 1,0 0-1,0 0 0,0 0 0,0 0 0,-1 0 0,1 0 0,0 1 0,0-1 0,-1 1 0,1 0 0,-1 0 0,0 0 0,0 0 0,1 0 0,-1 1 0,-1-1 0,4 5 0,18 39 51,-2 1-1,-2 1 1,-2 1-1,17 84 1,-27-95-1751,-10-155-141,-6 1-1,-31-162 1,32 240 1777,2 12 420,1 0 0,-2-45 0,7 70-185,0 1-9,0 0 74,0 0-84,0 0 121,0 0-5,0 0 179,0 0 24,0 0 65,0 0 31,0 0-31,0 0-39,0 0-243,0 0-74,6 0-48,125 0 446,268-2 38,-136-8-2950,-138 1-2216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6.673"/>
    </inkml:context>
    <inkml:brush xml:id="br0">
      <inkml:brushProperty name="width" value="0.05" units="cm"/>
      <inkml:brushProperty name="height" value="0.05" units="cm"/>
      <inkml:brushProperty name="color" value="#E71224"/>
    </inkml:brush>
  </inkml:definitions>
  <inkml:trace contextRef="#ctx0" brushRef="#br0">1 1 7682,'0'0'2696,"0"0"-603,0 0-233,0 0-433,0 0-368,0 0-292,0 0-164,0 0-334,0 0-29,0 0-149,16 0 83,114 0-2190,-131 34 390,-2-25 1460,1 0-1,-2 0 1,1 0-1,-1-1 1,-1 1 0,1-1-1,-2 0 1,1 0-1,-12 13 1,-24 39 257,42-59-34,-1-1 1,1 1-1,0 0 1,-1-1-1,1 1 0,0-1 1,0 1-1,-1-1 1,1 0-1,0 1 1,0-1-1,0 0 1,0 0-1,0 1 1,-1-1-1,1 0 1,0 0-1,0 0 1,0 0-1,0 0 1,0 0-1,0 0 1,0-1-1,-1 1 1,1 0-1,0 0 1,1-1-1,39-5-109,-20 0-601,-1-2 0,0 0 0,24-14-1,-27 13-776,16-12-3749</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153"/>
    </inkml:context>
    <inkml:brush xml:id="br0">
      <inkml:brushProperty name="width" value="0.05" units="cm"/>
      <inkml:brushProperty name="height" value="0.05" units="cm"/>
      <inkml:brushProperty name="color" value="#E71224"/>
    </inkml:brush>
  </inkml:definitions>
  <inkml:trace contextRef="#ctx0" brushRef="#br0">26 0 1840,'0'0'4679,"0"0"-2264,0 0-488,0 0-463,0 0-366,0 0-315,-2 14-120,-16 63 163,17-73-818,0 0 1,0 0-1,0 1 0,0-1 0,1 0 0,0 1 0,0-1 0,0 0 0,0 0 0,0 1 0,1-1 0,0 0 1,0 0-1,0 0 0,1 0 0,-1 0 0,1 0 0,0 0 0,0 0 0,0 0 0,1-1 0,-1 1 0,1-1 1,0 0-1,0 0 0,0 0 0,0 0 0,1 0 0,3 2 0,10 4-330,0 0 0,0-1 0,24 7 0,29 14 119,-69-28 195,1-1 1,-1 1-1,1 0 1,-1-1-1,0 1 0,0 0 1,1 0-1,-1 0 0,0 0 1,0 0-1,0 0 0,0 0 1,0 1-1,0-1 1,0 0-1,0 1 0,-1-1 1,1 0-1,0 1 0,0 1 1,-1-1 9,0-1 0,0 0 1,-1 1-1,1-1 0,0 0 1,-1 0-1,1 1 0,0-1 1,-1 0-1,0 0 0,1 0 0,-1 0 1,0 0-1,1 0 0,-1 0 1,0 0-1,0 0 0,0 0 1,-1 1-1,-3 2 22,-1 0 0,1 0 0,-1 0 0,0-1 0,-1 0 1,1 0-1,-12 3 0,7-3-115,0-1 1,0 0 0,-1-1-1,-11 0 1,-23-4-3158,25-2-1505</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537"/>
    </inkml:context>
    <inkml:brush xml:id="br0">
      <inkml:brushProperty name="width" value="0.05" units="cm"/>
      <inkml:brushProperty name="height" value="0.05" units="cm"/>
      <inkml:brushProperty name="color" value="#E71224"/>
    </inkml:brush>
  </inkml:definitions>
  <inkml:trace contextRef="#ctx0" brushRef="#br0">1 1 6001,'0'0'2761,"0"0"-185,0 0-799,0 0-185,0 0-512,0 0-87,0 0-353,0 21-280,0-21-88,0 5-256,0-5-8,5 6 64,26-6-144,11 0-512,26 0-993,-10 0-1631,-11-6-6554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2.399"/>
    </inkml:context>
    <inkml:brush xml:id="br0">
      <inkml:brushProperty name="width" value="0.05" units="cm"/>
      <inkml:brushProperty name="height" value="0.05" units="cm"/>
      <inkml:brushProperty name="color" value="#0000FF"/>
    </inkml:brush>
  </inkml:definitions>
  <inkml:trace contextRef="#ctx0" brushRef="#br0">0 1 6025,'0'0'4649,"0"0"-3969,0 0-119,0 0-25,0 0-488,0 0-48,0 0-352,0 16-1473,0-11-8401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8.070"/>
    </inkml:context>
    <inkml:brush xml:id="br0">
      <inkml:brushProperty name="width" value="0.05" units="cm"/>
      <inkml:brushProperty name="height" value="0.05" units="cm"/>
      <inkml:brushProperty name="color" value="#E71224"/>
    </inkml:brush>
  </inkml:definitions>
  <inkml:trace contextRef="#ctx0" brushRef="#br0">0 6 9826,'0'0'4457,"0"0"-2689,0 0 113,0 0-1249,0 0-288,0 0-344,0 0 0,0 0-832,11 0-1593,4-5-6353</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9.566"/>
    </inkml:context>
    <inkml:brush xml:id="br0">
      <inkml:brushProperty name="width" value="0.05" units="cm"/>
      <inkml:brushProperty name="height" value="0.05" units="cm"/>
      <inkml:brushProperty name="color" value="#E71224"/>
    </inkml:brush>
  </inkml:definitions>
  <inkml:trace contextRef="#ctx0" brushRef="#br0">27 1 760,'0'0'7186,"0"0"-3994,0 0-1113,0 0-219,0 0-537,0 0-615,0 14-98,-13 381 1912,4-182-3484,5-4-6075,4-195-2443</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1.741"/>
    </inkml:context>
    <inkml:brush xml:id="br0">
      <inkml:brushProperty name="width" value="0.05" units="cm"/>
      <inkml:brushProperty name="height" value="0.05" units="cm"/>
      <inkml:brushProperty name="color" value="#E71224"/>
    </inkml:brush>
  </inkml:definitions>
  <inkml:trace contextRef="#ctx0" brushRef="#br0">22 33 4241,'0'0'2487,"0"0"-556,0 0-126,0 0-372,0 0-359,0 0-105,4 0 3039,-3 0-4017,0 0 0,-1 0 0,1 0 0,0 0 0,0 0 0,0 0 0,-1 1 0,1-1 0,0 0 0,0 0 0,-1 1 0,1-1 0,0 1 0,0-1 0,-1 1 0,1-1 1,0 1-1,-1-1 0,1 1 0,-1-1 0,1 1 0,-1 0 0,1-1 0,-1 1 0,1 0 0,-1 0 0,0-1 0,1 1 0,-1 0 0,0 0 0,0-1 0,1 1 0,-1 0 0,0 0 0,0 0 0,0 0 0,0-1 0,0 1 0,0 0 0,0 0 1,-1 0-1,1 0 0,0-1 0,0 1 0,0 0 0,-1 0 0,0 0 0,0 14 1,1-15 11,0 0 0,0 0 0,0 1 0,0-1 0,-1 0 0,1 1 0,0-1 0,0 0 0,0 1 0,-1-1 0,1 0 0,0 0 0,-1 0 0,1 1 0,0-1 0,0 0 0,-1 0 0,1 0 0,0 0 0,-1 1 0,1-1 0,0 0 0,-1 0 0,1 0 0,-1 0 0,1 0 0,0 0 0,-1 0 0,1 0 0,0 0 0,-1 0 0,1 0 0,0 0 0,-1 0 0,1-1 0,0 1 0,-1 0 0,1 0 0,0 0 0,-1 0 0,1-1 0,0 1 0,-1 0 0,1 0 0,0 0 0,0-1 0,-1 1 0,1 0 0,0-1 0,0 1 0,0 0 0,-1 0 0,1-1 0,0 1 0,0 0 0,0-1 0,0 1 0,0 0 0,0-1 0,0 1 0,0 0 0,0-1 0,0 1 0,0-1 0,0 1-1,0-1 1,0 1-32,0 0 0,0-1 0,-1 1-1,1 0 1,0 0 0,0 0 0,0-1-1,0 1 1,0 0 0,0 0 0,0-1-1,0 1 1,0 0 0,1 0 0,-1 0-1,0-1 1,0 1 0,0 0-1,0 0 1,0 0 0,0-1 0,0 1-1,0 0 1,1 0 0,-1 0 0,0-1-1,0 1 1,0 0 0,0 0 0,1 0-1,-1 0 1,0 0 0,0 0 0,0-1-1,1 1 1,-1 0 0,0 0-1,0 0 1,0 0 0,1 0 0,-1 0-1,0 0 1,1 0 0,-7-13-2496,-8-11-407,3-2-1929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2.457"/>
    </inkml:context>
    <inkml:brush xml:id="br0">
      <inkml:brushProperty name="width" value="0.05" units="cm"/>
      <inkml:brushProperty name="height" value="0.05" units="cm"/>
      <inkml:brushProperty name="color" value="#E71224"/>
    </inkml:brush>
  </inkml:definitions>
  <inkml:trace contextRef="#ctx0" brushRef="#br0">79 1 7954,'0'0'2424,"0"0"-431,0 0-46,0 0-480,0 0-450,0 0-442,-7 47-120,-17 149-180,20-164-180,1 0 1,3 49 0,1-38-59,-1-40-32,-1 0 0,1 1 0,0-1 0,0 0 0,1 1 0,-1-1 0,1 0 0,-1 1 0,1-1 0,0 0 0,0 0 0,0 0 0,1 0 0,-1 0 0,1 0 0,3 4 0,-1-5-136,-1 0 1,0 0-1,1-1 0,-1 1 1,1-1-1,0 0 0,-1 0 0,1 0 1,0-1-1,0 1 0,0-1 1,-1 0-1,1 0 0,4-1 1,-5 1 90,0-1 1,-1 0-1,1 0 1,0 0 0,0 0-1,-1-1 1,1 1-1,-1 0 1,1-1 0,-1 0-1,0 0 1,0 0-1,0 0 1,0 0 0,0 0-1,0 0 1,0-1 0,-1 1-1,1-1 1,-1 1-1,1-1 1,-1 1 0,0-1-1,0 0 1,0 0-1,-1 1 1,1-5 0,3-7-123,-1-1 1,0 1 0,-2-1-1,1-19 1,-2 33 180,0 0 1,0 0-1,1 0 0,-1 0 1,-1 0-1,1-1 1,0 1-1,0 0 1,0 0-1,-1 0 0,1 0 1,0 0-1,-1 0 1,1 0-1,-1-1 0,1 1 1,-1 1-1,0-1 1,1 0-1,-2-2 1,-23 1 533,14 2-509,-27-2-19,24 1-348,0 0 0,1 1 0,-1 1-1,-21 3 1,28 0-1968,2 1-1716</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056"/>
    </inkml:context>
    <inkml:brush xml:id="br0">
      <inkml:brushProperty name="width" value="0.05" units="cm"/>
      <inkml:brushProperty name="height" value="0.05" units="cm"/>
      <inkml:brushProperty name="color" value="#E71224"/>
    </inkml:brush>
  </inkml:definitions>
  <inkml:trace contextRef="#ctx0" brushRef="#br0">141 0 5633,'0'0'2627,"0"0"-537,0 0-309,0 0-322,0 0-534,0 0-179,0 4-334,-1 8-263,0 0 0,-1 0 0,0 0 1,-1 0-1,0-1 0,-1 1 0,-5 11 1,-45 83 143,18-40-220,25-48-63,9-16-75,0 0 0,1 0 0,0 0 0,-1 0 0,1 0 1,0 1-1,0-1 0,0 0 0,0 1 0,0-1 0,1 1 0,-1 2 1,23-5-243,3-2 312,0-1 0,1-1 0,-2-1 0,1-2 0,24-8 0,-19 4 53,1 3 0,45-8 0,-55 13-36,0-2 0,31-12 0,-51 17-208,0-1-1,0 0 1,-1 0-1,1 0 1,-1 0-1,1 0 0,-1 1 1,1-1-1,-1 0 1,1 0-1,-1 0 0,0-1 1,1 1-1,-1 0 1,0 0-1,0 0 0,0 0 1,0 0-1,0 0 1,0 0-1,0 0 0,0 0 1,-1 0-1,1-1 1,-1-5-2030,1 1-3226</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384"/>
    </inkml:context>
    <inkml:brush xml:id="br0">
      <inkml:brushProperty name="width" value="0.05" units="cm"/>
      <inkml:brushProperty name="height" value="0.05" units="cm"/>
      <inkml:brushProperty name="color" value="#E71224"/>
    </inkml:brush>
  </inkml:definitions>
  <inkml:trace contextRef="#ctx0" brushRef="#br0">115 0 7034,'0'0'4168,"0"0"-2679,0 0-185,0 0 232,0 0-1048,0 0-240,0 0-176,-89 359-72,74-284-720,4-17-3945</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650"/>
    </inkml:context>
    <inkml:brush xml:id="br0">
      <inkml:brushProperty name="width" value="0.05" units="cm"/>
      <inkml:brushProperty name="height" value="0.05" units="cm"/>
      <inkml:brushProperty name="color" value="#E71224"/>
    </inkml:brush>
  </inkml:definitions>
  <inkml:trace contextRef="#ctx0" brushRef="#br0">1 0 1112,'0'0'12363,"0"0"-10411,0 0-319,0 0-345,0 0-616,0 0-552,0 0 72,0 0-112,0 6-160,0 10-512,0 5-1568,0-5-2353</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982"/>
    </inkml:context>
    <inkml:brush xml:id="br0">
      <inkml:brushProperty name="width" value="0.05" units="cm"/>
      <inkml:brushProperty name="height" value="0.05" units="cm"/>
      <inkml:brushProperty name="color" value="#E71224"/>
    </inkml:brush>
  </inkml:definitions>
  <inkml:trace contextRef="#ctx0" brushRef="#br0">1 1 3897,'0'0'7041,"0"0"-5456,0 0-273,0 0-320,0 0-576,0 0-336,0 0-80,5 128-192,-5-96-1264,0 0-3705</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317"/>
    </inkml:context>
    <inkml:brush xml:id="br0">
      <inkml:brushProperty name="width" value="0.05" units="cm"/>
      <inkml:brushProperty name="height" value="0.05" units="cm"/>
      <inkml:brushProperty name="color" value="#E71224"/>
    </inkml:brush>
  </inkml:definitions>
  <inkml:trace contextRef="#ctx0" brushRef="#br0">0 1 9818,'0'0'2905,"0"0"-1249,0 0-184,0 0-1040,0 0-167,0 0-265,0 0-345,0 96-1607,0-75-3841</inkml:trace>
  <inkml:trace contextRef="#ctx0" brushRef="#br0" timeOffset="1">16 642 10610,'0'0'2633,"0"0"-897,0 0-295,0 0-1041,0 0-152,0 0-200,0 0-96,0 182-937,0-155-2239,0 0-8267</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634"/>
    </inkml:context>
    <inkml:brush xml:id="br0">
      <inkml:brushProperty name="width" value="0.05" units="cm"/>
      <inkml:brushProperty name="height" value="0.05" units="cm"/>
      <inkml:brushProperty name="color" value="#E71224"/>
    </inkml:brush>
  </inkml:definitions>
  <inkml:trace contextRef="#ctx0" brushRef="#br0">0 0 7074,'0'0'5265,"0"0"-2689,0 0-71,0 0-945,0 0-1024,0 0-328,0 0-72,11 188-128,-11-156-16,0 21-1008,0-10-1641,0 0-4248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055"/>
    </inkml:context>
    <inkml:brush xml:id="br0">
      <inkml:brushProperty name="width" value="0.05" units="cm"/>
      <inkml:brushProperty name="height" value="0.05" units="cm"/>
      <inkml:brushProperty name="color" value="#0000FF"/>
    </inkml:brush>
  </inkml:definitions>
  <inkml:trace contextRef="#ctx0" brushRef="#br0">502 33 7034,'0'0'4312,"0"0"-2346,0 0-480,0 0 7,0 0-484,0 0-321,0 0-272,-8-1 361,-41-10-519,28 5-740,-1 1-1,0 1 1,-38-1-1,-44 5-3263,103 0 3714,1 0-72,0 0 45,0 0-62,0 0 42,0 0-5,0 0 52,0 108 7,2 13 178,-27 235-1,-99 456 288,104-699-345,20-112-157,-1 0 0,1 0 0,-1-1 0,1 1 0,-1 0 1,0-1-1,0 1 0,1-1 0,-1 1 0,0-1 0,0 1 0,1-1 0,-1 1 0,0-1 0,0 0 0,0 1 0,0-1 1,0 0-1,0 0 0,0 0 0,0 0 0,1 0 0,-1 0 0,0 0 0,0 0 0,0 0 0,0 0 0,0 0 1,0-1-1,0 1 0,0 0 0,1-1 0,-1 1 0,0-1 0,0 1 0,0-1 0,1 1 0,-1-1 0,-1 0 0,-12-21-4478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951"/>
    </inkml:context>
    <inkml:brush xml:id="br0">
      <inkml:brushProperty name="width" value="0.05" units="cm"/>
      <inkml:brushProperty name="height" value="0.05" units="cm"/>
      <inkml:brushProperty name="color" value="#E71224"/>
    </inkml:brush>
  </inkml:definitions>
  <inkml:trace contextRef="#ctx0" brushRef="#br0">0 0 7802,'0'0'5073,"0"0"-2401,0 0-7,0 0-1385,0 0-640,0 0-640,0 0 160,10 251-160,-4-235-16,-6 16-960,0-5-1256,0 0-3009</inkml:trace>
  <inkml:trace contextRef="#ctx0" brushRef="#br0" timeOffset="1">68 872 4729,'0'0'7850,"0"0"-4946,0 0-119,0 0-1153,0 0-1048,0 0-352,0 0-224,31 197 16,-26-186-24,-5 0-128,0 16-1392,0-6-2761,0 0-3480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4.552"/>
    </inkml:context>
    <inkml:brush xml:id="br0">
      <inkml:brushProperty name="width" value="0.05" units="cm"/>
      <inkml:brushProperty name="height" value="0.05" units="cm"/>
      <inkml:brushProperty name="color" value="#E71224"/>
    </inkml:brush>
  </inkml:definitions>
  <inkml:trace contextRef="#ctx0" brushRef="#br0">1 22 9674,'0'0'3721,"0"0"-1258,0 0-330,0 0-504,0 0-591,0 0-245,15 0-25,146 1-813,210-4-879,-268-6-70,64-2-4796,-133 11 406</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162"/>
    </inkml:context>
    <inkml:brush xml:id="br0">
      <inkml:brushProperty name="width" value="0.05" units="cm"/>
      <inkml:brushProperty name="height" value="0.05" units="cm"/>
      <inkml:brushProperty name="color" value="#E71224"/>
    </inkml:brush>
  </inkml:definitions>
  <inkml:trace contextRef="#ctx0" brushRef="#br0">2 1 5233,'0'0'2163,"0"0"-294,0 0-332,0 0-406,0 0-323,0 0 11,0 0-710,0 1 0,-1 0 0,1 0 0,0 0 0,0 0-1,0 0 1,0 0 0,0 1 0,0-1 0,0 0 0,0 0 0,1 0 0,-1-1-1,0 1 1,1 0 0,-1 0 0,0 0 0,1 0 0,-1 0 0,1 0 0,0 1-1,10 3 191,0 0 0,0 0-1,0-1 1,1-1-1,-1 1 1,1-2 0,0 0-1,19 1 1,109-3 410,-72-2-610,104 2-329,-59 0-6294,-84 0-3748</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819"/>
    </inkml:context>
    <inkml:brush xml:id="br0">
      <inkml:brushProperty name="width" value="0.05" units="cm"/>
      <inkml:brushProperty name="height" value="0.05" units="cm"/>
      <inkml:brushProperty name="color" value="#E71224"/>
    </inkml:brush>
  </inkml:definitions>
  <inkml:trace contextRef="#ctx0" brushRef="#br0">319 1 6689,'0'0'3772,"0"0"-1502,0 0-63,0 0-459,0 0-358,0 0-443,0 0-164,0 0-259,0 0-20,0 0-125,0 0-59,0 0 5,-8 8 315,-260 287-365,263-291-293,3 0 0,-1-1-1,0 0 1,0 0 0,0-1 0,0 1 0,0-1 0,-1 1 0,1-1 0,-6 3 0,8-5 74,1 0-88,0 0 36,0 0 23,0 0-43,0 0 17,0 0-73,0 0 76,0 0-72,0 0-8,0 0 48,0 0-7,0 0-15,0 2-149,2 7 168,0 0 1,1 0-1,0 0 1,1-1-1,0 1 0,0-1 1,1 0-1,0 0 1,7 8-1,7 13-10,10 21-406,1-2 0,2-1-1,3-2 1,42 44 0,-30-49-3769</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225"/>
    </inkml:context>
    <inkml:brush xml:id="br0">
      <inkml:brushProperty name="width" value="0.05" units="cm"/>
      <inkml:brushProperty name="height" value="0.05" units="cm"/>
      <inkml:brushProperty name="color" value="#0000FF"/>
    </inkml:brush>
  </inkml:definitions>
  <inkml:trace contextRef="#ctx0" brushRef="#br0">1050 0 9522,'0'0'2997,"0"0"-797,0 0-86,0 0-406,0 0-609,0 0-269,0 0-238,0 0-4,0 0-209,0 0 70,-3 4-219,-296 356 739,187-231-926,-438 503-287,520-599 3,21-25-143,1 1-1,0 0 1,1 0-1,0 1 1,-9 15-1,15-23-687,1-2-624,0-5-906,0-24-2694,0-12-4446</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675"/>
    </inkml:context>
    <inkml:brush xml:id="br0">
      <inkml:brushProperty name="width" value="0.05" units="cm"/>
      <inkml:brushProperty name="height" value="0.05" units="cm"/>
      <inkml:brushProperty name="color" value="#0000FF"/>
    </inkml:brush>
  </inkml:definitions>
  <inkml:trace contextRef="#ctx0" brushRef="#br0">1 0 8906,'0'0'2675,"0"0"-632,0 0-46,0 0-517,0 0-576,0 0-349,13 5-79,-2 5-375,-1 1 0,0 0 0,-1 1-1,0 0 1,-1 1 0,0-1 0,-1 1 0,6 15 0,11 18 261,341 541 1645,-304-502-1944,4-2 1,4-4-1,3-2 1,127 104-1,-165-156-67,22 21-41,-56-46 30,0 0 0,0 0 0,0 0 0,0 0 0,-1 0 0,1 0 0,0 0 1,0 0-1,0 0 0,0 0 0,-1 0 0,1 0 0,0-1 0,0 2 0,0-1 0,0 0 0,-1 0 0,1 0 1,0 0-1,0 0 0,0 0 0,-1 0 0,1 0 0,0 0 0,0 0 0,0 0 0,0 0 0,0 0 0,-1 0 1,1 1-1,0-1 0,0 0 0,0 0 0,0 0 0,0 0 0,0 0 0,-1 0 0,1 1 0,0-1 1,0 0-1,0 0 0,0 0 0,0 0 0,0 1 0,0-1 0,0 0 0,0 0 0,0 0 0,0 1 0,0-1 1,0 0-1,0 0 0,0 0 0,0 0 0,0 1 0,0-1 0,0 0 0,0 0 0,0 0 0,0 0 0,0 1 1,1-1-1,-1 0 0,0 0 0,0 0 0,0 1 0,-72-1-3587,30 0-1271</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9.596"/>
    </inkml:context>
    <inkml:brush xml:id="br0">
      <inkml:brushProperty name="width" value="0.05" units="cm"/>
      <inkml:brushProperty name="height" value="0.05" units="cm"/>
      <inkml:brushProperty name="color" value="#0000FF"/>
    </inkml:brush>
  </inkml:definitions>
  <inkml:trace contextRef="#ctx0" brushRef="#br0">434 0 6041,'0'0'4532,"0"0"-2182,0 0-238,0 0-23,0 0-644,0 0-518,0 0 28,0 0-111,-23 0 587,15 1-1422,1 0-1,-1 1 1,0 0-1,1 0 0,0 1 1,-1 0-1,1 0 1,0 0-1,0 1 1,1 0-1,-1 1 1,1-1-1,0 1 0,0 1 1,-7 7-1,-3 4-56,1 1-1,0 1 0,-22 37 0,27-37 17,0 1 0,2 0 0,0 1 0,1-1 0,1 1 0,1 1 0,-2 25 1,1 16-120,4 73 1,2-86 74,1-35 58,1 0-1,0 1 1,7 21 0,-5-23-83,-1-1 1,-1 1 0,0 0 0,0 14-1,-2-23 48,-1 0 0,1 0 1,-1 0-1,0 0 0,-1 0 0,1 0 0,-1 0 0,0 0 0,0 0 0,0-1 0,-1 1 0,0-1 1,0 0-1,-6 8 0,-3 1-127,5-3-21,-1 0 1,-1-1-1,0 0 0,0 0 0,-1-1 0,0 0 0,-1-1 1,1 0-1,-1 0 0,-13 4 0,19-7 45,4-3 54,1-1-20,0 0-39,0 0-50,5 0 202,0 1-1,0 0 1,0 0-1,0 0 1,-1 0 0,1 1-1,-1 0 1,1 0-1,-1 0 1,1 0 0,-1 1-1,0-1 1,0 1 0,0 0-1,-1 1 1,1-1-1,-1 1 1,0-1 0,0 1-1,0 0 1,0 0-1,0 1 1,-1-1 0,0 0-1,0 1 1,0-1-1,1 7 1,5 14 176,-1 0 0,-2 1-1,5 45 1,-9-62-147,7 245 608,-10-189-595,3 0 0,19 127 0,-18-185-39,-1 0-1,1 1 1,1-1-1,-1 0 1,1-1 0,0 1-1,1 0 1,7 10 0,-8-13-224,0-1 1,1 0 0,-1 1 0,1-1 0,-1-1-1,1 1 1,0-1 0,0 1 0,0-1-1,1 0 1,-1-1 0,0 1 0,1-1 0,-1 1-1,6-1 1,22 1-4456</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0.498"/>
    </inkml:context>
    <inkml:brush xml:id="br0">
      <inkml:brushProperty name="width" value="0.05" units="cm"/>
      <inkml:brushProperty name="height" value="0.05" units="cm"/>
      <inkml:brushProperty name="color" value="#0000FF"/>
    </inkml:brush>
  </inkml:definitions>
  <inkml:trace contextRef="#ctx0" brushRef="#br0">1 397 8002,'0'0'2998,"0"0"-680,0 0-207,0 0-707,0 0-544,0 0-348,0 6-1,0 19-274,0-25-232,0 0 1,0 1-1,0-1 0,0 0 0,0 0 0,0 0 0,0 1 0,0-1 0,0 0 0,0 0 1,0 0-1,0 1 0,0-1 0,0 0 0,0 0 0,0 0 0,0 1 0,0-1 0,0 0 1,0 0-1,0 0 0,0 1 0,0-1 0,1 0 0,-1 0 0,0 0 0,0 0 0,0 1 1,0-1-1,0 0 0,0 0 0,1 0 0,-1 0 0,0 0 0,0 1 0,0-1 0,0 0 1,1 0-1,-1 0 0,0 0 0,0 0 0,0 0 0,1 0 0,-1 0 0,0 0 0,0 0 1,0 0-1,1 0 0,-1 0 0,0 0 0,0 0 0,0 0 0,1 0 0,-1 0 0,0 0 1,1 0-1,1-1 25,3 1-9,-1-1 0,1 0-1,0 0 1,-1 0 0,1-1 0,-1 1 0,0-1 0,0 0 0,0-1 0,0 1 0,0-1-1,0 0 1,3-3 0,51-49 82,-40 36-89,11-11-237,0-1 1,-2-1-1,-1-1 0,-2-2 1,-1 0-1,20-44 0,-88 254 386,32-106 21,2 0 1,3 0-1,3 123 0,6-191-189,0 0 0,-1 0 0,1-1 0,0 1 0,0 0 0,1-1 0,-1 1 0,0-1 0,0 1 0,0-1 0,0 0-1,0 1 1,0-1 0,1 0 0,-1 0 0,0 0 0,0 0 0,0 0 0,1 0 0,-1 0 0,0 0 0,2-1 0,33-5-304,-24-3 166,-1-1 0,-1 0 0,0-1 0,0 0 0,-1-1-1,0 0 1,-1 0 0,9-18 0,0 1-356,181-335-6773,-192 352 7057,0-1 0,-1 0 0,-1 0 0,5-19-1,-6-5 3419,-3 36-1956,-13 2 1125,12-2-2330,0 1 1,0 0 0,0 0 0,0 0 0,1 0 0,-1 0 0,0 0 0,0 0 0,0 0 0,0 0 0,0 0 0,0 0 0,0 1 0,0-1 0,0 0 0,1 1 0,-1-1 0,0 0 0,-1 2 0,-4 4 54,1 0-1,-1 0 1,1 1-1,1 0 0,-1 0 1,1 0-1,0 1 1,-3 11-1,-23 68 376,29-84-454,-11 47 79,1 0 0,3 0 0,2 1 0,3 1 1,1-1-1,9 81 0,-7-127-307,1 0-1,0 0 1,0 0-1,0 0 1,1 0 0,3 7-1,13 10-3568,3-10-4296</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075"/>
    </inkml:context>
    <inkml:brush xml:id="br0">
      <inkml:brushProperty name="width" value="0.05" units="cm"/>
      <inkml:brushProperty name="height" value="0.05" units="cm"/>
      <inkml:brushProperty name="color" value="#0000FF"/>
    </inkml:brush>
  </inkml:definitions>
  <inkml:trace contextRef="#ctx0" brushRef="#br0">0 0 9330,'0'0'2747,"0"0"-54,0 0-510,0 0-768,0 0-703,0 0-141,0 0-262,0 0-46,0 0-100,13 0-23,197 3 422,-105-1-2087,-2-1-5681,-95-1-1438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623"/>
    </inkml:context>
    <inkml:brush xml:id="br0">
      <inkml:brushProperty name="width" value="0.05" units="cm"/>
      <inkml:brushProperty name="height" value="0.05" units="cm"/>
      <inkml:brushProperty name="color" value="#0000FF"/>
    </inkml:brush>
  </inkml:definitions>
  <inkml:trace contextRef="#ctx0" brushRef="#br0">1 1 640,'0'0'3692,"0"0"-1515,0 0-443,0 0-56,0 0-329,0 0-263,0 0-104,0 0 10,0 0 65,0 0-178,0 0-67,0 0-237,0 0-48,0 0-279,0 0-49,13 5-103,25 5-398,74 9 1,-11-11-3405,-42-7-1442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486"/>
    </inkml:context>
    <inkml:brush xml:id="br0">
      <inkml:brushProperty name="width" value="0.05" units="cm"/>
      <inkml:brushProperty name="height" value="0.05" units="cm"/>
      <inkml:brushProperty name="color" value="#0000FF"/>
    </inkml:brush>
  </inkml:definitions>
  <inkml:trace contextRef="#ctx0" brushRef="#br0">0 1 1792,'0'0'6346,"0"0"-5202,0 0 16,0 0-176,0 0-215,0 0-1,0 0 88,0 0-168,0 0-312,5 0 256,27 0-336,15 0 128,15 0-312,11 0-112,11 0-208,26 5-1352,-22 0-2473,-20 1-3568</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366"/>
    </inkml:context>
    <inkml:brush xml:id="br0">
      <inkml:brushProperty name="width" value="0.05" units="cm"/>
      <inkml:brushProperty name="height" value="0.05" units="cm"/>
      <inkml:brushProperty name="color" value="#0000FF"/>
    </inkml:brush>
  </inkml:definitions>
  <inkml:trace contextRef="#ctx0" brushRef="#br0">50 198 10018,'0'0'2761,"0"0"-391,0 0-435,0 0-866,0 0-490,0 0-279,-7 0 11,-22 0-218,28 0-90,0-1 0,0 1-1,0-1 1,1 1 0,-1-1-1,0 1 1,0-1 0,1 0-1,-1 1 1,0-1 0,1 0-1,-1 0 1,1 1 0,-1-1 0,1 0-1,-1 0 1,1 0 0,0 0-1,-1 0 1,1 1 0,0-1-1,0 0 1,-1 0 0,1 0-1,0 0 1,0 0 0,0 0 0,0 0-1,0 0 1,1-2 0,3-31-554,0 28 456,-1 1 0,1-1 0,0 1 0,0-1 0,1 1 0,0 0 0,-1 1 0,2-1 0,-1 1 0,0 0 0,11-5 0,72-35-857,-82 41 844,11-3-169,-1 1 0,1 0 1,0 2-1,0-1 0,1 2 1,-1 1-1,30 0 0,-45 41 217,-3-32 187,0 0-1,0 0 1,0 1-1,-1-1 1,0 0-1,-1 0 1,0-1-1,0 1 1,-1 0 0,-5 9-1,-8 8 299,-32 38-1,-11 17-94,57-73-323,0 0-1,1 1 0,0-1 0,1 1 0,-1-1 0,1 1 1,1 0-1,0-1 0,0 1 0,2 13 0,-2 5-18,1-21-178,0-1 0,0 0 0,0 0 0,0 1 0,1-1 0,-1 0 0,1 0 0,0 0 0,0-1 0,1 1 0,-1 0 0,1-1 0,0 0-1,0 1 1,0-1 0,0 0 0,1 0 0,-1-1 0,5 4 0,5 5-1974,4 5-2960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709"/>
    </inkml:context>
    <inkml:brush xml:id="br0">
      <inkml:brushProperty name="width" value="0.05" units="cm"/>
      <inkml:brushProperty name="height" value="0.05" units="cm"/>
      <inkml:brushProperty name="color" value="#0000FF"/>
    </inkml:brush>
  </inkml:definitions>
  <inkml:trace contextRef="#ctx0" brushRef="#br0">1 1 7138,'0'0'6257,"0"0"-3953,0 0-327,0 0-785,0 0-632,0 0-464,0 0 88,21 48-88,-11-32-192,-5 0-88,0-5-2336,-5 5-7931</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1.967"/>
    </inkml:context>
    <inkml:brush xml:id="br0">
      <inkml:brushProperty name="width" value="0.05" units="cm"/>
      <inkml:brushProperty name="height" value="0.05" units="cm"/>
      <inkml:brushProperty name="color" value="#0000FF"/>
    </inkml:brush>
  </inkml:definitions>
  <inkml:trace contextRef="#ctx0" brushRef="#br0">79 87 10162,'0'0'4280,"0"0"-2241,0 0-747,0 0-474,0 0-481,0 0-77,14 11-25,14 13-11,-2 1 0,43 53 1,-60-67-191,-1 0-1,0 0 1,0 1 0,-1 0 0,-1 1 0,0 0 0,-1 0 0,0 0 0,-1 0 0,0 1 0,-1-1-1,1 20 1,-3-17-4,-1-12-15,1-1 0,-1 1 0,0 0 0,0 0-1,0-1 1,0 1 0,-1 0 0,1 0-1,-1-1 1,0 1 0,0 0 0,-1-1-1,1 1 1,-1-1 0,1 0 0,-1 1-1,0-1 1,0 0 0,-1 0 0,1 0-1,-5 4 1,-2-1-29,0 0-1,-1 0 1,0-1-1,0-1 1,0 1-1,0-1 1,-1-1-1,0 0 1,1-1-1,-1 0 1,0 0-1,0-1 1,-1-1-1,-19-1 1,28 0 13,0 0 1,0 0-1,0 0 0,1 0 1,-1 0-1,0-1 1,1 1-1,-1-1 1,1 0-1,0 0 1,-1 0-1,1 0 0,0 0 1,0 0-1,0 0 1,1-1-1,-1 1 1,0-1-1,1 1 0,0-1 1,-1 0-1,1 0 1,0 1-1,0-6 1,-6-12 20,1-1 0,-3-23 0,9 43-20,-9-63-16,4 0-1,3-87 1,2 99-41,0 49 44,0-1 1,1 1-1,0-1 1,0 1 0,-1-1-1,2 1 1,-1 0-1,0 0 1,1-1-1,0 1 1,-1 0-1,1 0 1,0 1 0,1-1-1,-1 0 1,0 1-1,1-1 1,-1 1-1,1 0 1,0-1 0,0 1-1,0 1 1,0-1-1,0 0 1,0 1-1,1 0 1,-1-1-1,0 1 1,1 1 0,-1-1-1,1 0 1,4 1-1,3-2-24,1 1 0,-1 0 0,0 1-1,1 0 1,-1 1 0,1 1 0,-1-1-1,0 2 1,13 4 0,35 15 35,-34-11-35,1-1 0,0-1-1,1-2 1,-1 0 0,31 2 0,-1-6-1354,73-5 0,-54-7-2734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501"/>
    </inkml:context>
    <inkml:brush xml:id="br0">
      <inkml:brushProperty name="width" value="0.05" units="cm"/>
      <inkml:brushProperty name="height" value="0.05" units="cm"/>
      <inkml:brushProperty name="color" value="#0000FF"/>
    </inkml:brush>
  </inkml:definitions>
  <inkml:trace contextRef="#ctx0" brushRef="#br0">0 0 4977,'0'0'5185,"0"0"-3841,0 0 217,0 0-113,0 0-440,0 0-224,0 0 25,26 11-289,-10-6 216,10 1-568,0-1 152,5-5-312,6 0-16,5 0-224,15 0-472,-5 0-1241,-10 0-2824</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894"/>
    </inkml:context>
    <inkml:brush xml:id="br0">
      <inkml:brushProperty name="width" value="0.05" units="cm"/>
      <inkml:brushProperty name="height" value="0.05" units="cm"/>
      <inkml:brushProperty name="color" value="#0000FF"/>
    </inkml:brush>
  </inkml:definitions>
  <inkml:trace contextRef="#ctx0" brushRef="#br0">0 1 592,'0'0'7794,"0"0"-5354,0 0-751,0 0-273,0 0-808,0 0-40,0 0 48,52 10-176,-20 1-151,4 0-217,37-11-72,-10 0-1241,-5 0-3040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6.627"/>
    </inkml:context>
    <inkml:brush xml:id="br0">
      <inkml:brushProperty name="width" value="0.05" units="cm"/>
      <inkml:brushProperty name="height" value="0.05" units="cm"/>
      <inkml:brushProperty name="color" value="#0000FF"/>
    </inkml:brush>
  </inkml:definitions>
  <inkml:trace contextRef="#ctx0" brushRef="#br0">104 1 9898,'0'0'3438,"0"0"-1563,0 0-378,0 0-336,0 0-697,0 0-248,6 0-137,9 1-56,0 2 1,0 0-1,-1 0 0,1 2 1,-1-1-1,15 8 1,50 15 8,-44-22-39,-29-5-94,1 1 0,-1 0-1,1 0 1,-1 0 0,1 1 0,-1 0 0,0 0 0,8 5 0,-13-6 28,0 0 0,0 0 1,0-1-1,-1 1 1,1 0-1,0 0 0,-1 0 1,1 0-1,-1 1 1,1-1-1,-1 0 1,0 0-1,1 0 0,-1 0 1,0 0-1,0 0 1,0 1-1,0-1 1,0 0-1,0 0 0,0 0 1,0 0-1,0 1 1,-1-1-1,1 0 1,0 0-1,-1 0 0,0 1 1,-18 31-609,-16 2-249,-3-2 1,0-1-1,-50 30 1,31-22 514,-77 55 1363,131-93-421,3-2 217,0 0-40,0 0-88,0 0-296,0 0-82,324 0 1729,-317-1-2288,0 1 0,0-1 0,0 0 0,0-1 0,9-3 1,4-1-4713,-13 6-3749</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7.224"/>
    </inkml:context>
    <inkml:brush xml:id="br0">
      <inkml:brushProperty name="width" value="0.05" units="cm"/>
      <inkml:brushProperty name="height" value="0.05" units="cm"/>
      <inkml:brushProperty name="color" value="#0000FF"/>
    </inkml:brush>
  </inkml:definitions>
  <inkml:trace contextRef="#ctx0" brushRef="#br0">1 1 208,'0'0'5393,"0"0"-2708,0 0-598,0 0-351,0 0-305,0 0-136,0 0-243,0 0-199,0 0-365,0 14 340,5 361 592,-5-374-1460,0-1 104,0 0-14,0 0 12,0 0-18,12 0-74,334 6-3180,-281-6-979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047"/>
    </inkml:context>
    <inkml:brush xml:id="br0">
      <inkml:brushProperty name="width" value="0.05" units="cm"/>
      <inkml:brushProperty name="height" value="0.05" units="cm"/>
      <inkml:brushProperty name="color" value="#0000FF"/>
    </inkml:brush>
  </inkml:definitions>
  <inkml:trace contextRef="#ctx0" brushRef="#br0">38 1 8914,'0'0'2971,"0"0"-417,0 0-380,0 0-623,0 0-651,0 0-197,-1 0-667,0 0 1,1 0-1,-1 0 1,0 0-1,0-1 1,1 1 0,-1 0-1,0 0 1,1 1-1,-1-1 1,0 0-1,1 0 1,-1 0-1,0 0 1,1 1-1,-1-1 1,0 0-1,1 1 1,-1-1-1,0 1 1,-7 31-250,2 1 1,2 0-1,1 0 0,2 58 1,4-90 114,-1 0 1,1 0-1,0 0 0,0 0 1,0 0-1,0-1 0,0 0 1,0 1-1,0-1 0,0 0 1,0 0-1,-1 0 0,6-2 1,0 2-149,36 2-663,-19-1 612,50-4-1,-29-8-2161,-41 9 1733,-1 0 1,0-1-1,1 1 0,-1-1 0,0 0 0,-1 0 0,6-4 0,-3 0-7354</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398"/>
    </inkml:context>
    <inkml:brush xml:id="br0">
      <inkml:brushProperty name="width" value="0.05" units="cm"/>
      <inkml:brushProperty name="height" value="0.05" units="cm"/>
      <inkml:brushProperty name="color" value="#0000FF"/>
    </inkml:brush>
  </inkml:definitions>
  <inkml:trace contextRef="#ctx0" brushRef="#br0">1 27 9026,'0'0'2777,"0"0"-1017,0 0-16,0 0-936,0 0 121,0 0-361,0 0 128,83 0-416,-36 0-16,0 0-72,5 0-192,6 0 72,-11 0-72,0 0-128,-11-5-1056,-15 0-625,-5-6-1991,-16 6-2882</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730"/>
    </inkml:context>
    <inkml:brush xml:id="br0">
      <inkml:brushProperty name="width" value="0.05" units="cm"/>
      <inkml:brushProperty name="height" value="0.05" units="cm"/>
      <inkml:brushProperty name="color" value="#0000FF"/>
    </inkml:brush>
  </inkml:definitions>
  <inkml:trace contextRef="#ctx0" brushRef="#br0">141 1 6449,'0'0'3590,"0"0"-1825,0 0-404,0 0-391,0 0-196,0 0 59,0 15 5,1 37-405,-4 147 320,1-187-818,-1 1-1,0-2 0,-1 1 0,0 0 0,-1-1 0,0 0 1,-1 0-1,0 0 0,-12 14 0,6-9-1968,0-1 0,-26 23 0,17-21-3099</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035"/>
    </inkml:context>
    <inkml:brush xml:id="br0">
      <inkml:brushProperty name="width" value="0.05" units="cm"/>
      <inkml:brushProperty name="height" value="0.05" units="cm"/>
      <inkml:brushProperty name="color" value="#0000FF"/>
    </inkml:brush>
  </inkml:definitions>
  <inkml:trace contextRef="#ctx0" brushRef="#br0">429 1 5945,'0'0'2537,"0"0"-1289,0 0-168,0 0 1,0 0-233,0 0-328,0 0 16,-94 69-216,58-26 112,-11 5-432,5 6 176,-5-6-168,5 0-16,5-11 8,11-10-608,0 0-664,5-11-1417,11-5-3544</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061"/>
    </inkml:context>
    <inkml:brush xml:id="br0">
      <inkml:brushProperty name="width" value="0.05" units="cm"/>
      <inkml:brushProperty name="height" value="0.05" units="cm"/>
      <inkml:brushProperty name="color" value="#0000FF"/>
    </inkml:brush>
  </inkml:definitions>
  <inkml:trace contextRef="#ctx0" brushRef="#br0">0 0 4441,'0'0'4889,"0"0"-2945,0 0-271,0 0-161,0 0-528,0 0-256,0 0 113,47 16-617,-31 6 240,0-1-376,-1 6 184,-4 0-264,-1-1 160,1 1-168,-6 0-528,0 0-1073,0-6-951,1-5-2409</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392"/>
    </inkml:context>
    <inkml:brush xml:id="br0">
      <inkml:brushProperty name="width" value="0.05" units="cm"/>
      <inkml:brushProperty name="height" value="0.05" units="cm"/>
      <inkml:brushProperty name="color" value="#0000FF"/>
    </inkml:brush>
  </inkml:definitions>
  <inkml:trace contextRef="#ctx0" brushRef="#br0">0 262 6785</inkml:trace>
  <inkml:trace contextRef="#ctx0" brushRef="#br0" timeOffset="1">0 262 6785,'267'-262'2081,"-267"262"111,0 22-335,0 10-209,0 5-504,0 6 41,0 0-673,0 0-88,0-1-424,0-9 136,0-7-136,0-10-8,0-5-656,0-11-1353,0 0-951,0 0-4122</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729"/>
    </inkml:context>
    <inkml:brush xml:id="br0">
      <inkml:brushProperty name="width" value="0.05" units="cm"/>
      <inkml:brushProperty name="height" value="0.05" units="cm"/>
      <inkml:brushProperty name="color" value="#0000FF"/>
    </inkml:brush>
  </inkml:definitions>
  <inkml:trace contextRef="#ctx0" brushRef="#br0">0 1 6409,'0'0'2021,"0"0"-378,0 0-391,0 0-625,0 0-272,0 0-217,0 0 58,9 0 38,5 0-142,0 0 0,0 1 1,0 0-1,0 1 0,0 1 0,13 4 1,-23-6-67,0 1 1,-1 0 0,1-1 0,-1 1-1,1 0 1,-1 1 0,0-1 0,0 0-1,0 1 1,0 0 0,0 0 0,-1 0-1,1 0 1,-1 0 0,0 0 0,1 1-1,-2-1 1,1 1 0,0 0 0,-1-1-1,0 1 1,0 0 0,0 0 0,0 0-1,0 0 1,-1 0 0,0-1 0,0 7-1,0 96 691,0-104-844,0-1 1,-1 1 0,1 0-1,-1 0 1,1-1 0,-1 1-1,0 0 1,0-1 0,0 1-1,0-1 1,0 1 0,0-1 0,0 1-1,0-1 1,0 0 0,-1 0-1,1 0 1,-1 1 0,1-1-1,-1 0 1,1-1 0,-1 1-1,1 0 1,-1 0 0,0-1-1,0 1 1,1-1 0,-1 1 0,-2-1-1,0 1-463,-17 6-6234</inkml:trace>
  <inkml:trace contextRef="#ctx0" brushRef="#br0" timeOffset="1">0 1 6129</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0.059"/>
    </inkml:context>
    <inkml:brush xml:id="br0">
      <inkml:brushProperty name="width" value="0.05" units="cm"/>
      <inkml:brushProperty name="height" value="0.05" units="cm"/>
      <inkml:brushProperty name="color" value="#0000FF"/>
    </inkml:brush>
  </inkml:definitions>
  <inkml:trace contextRef="#ctx0" brushRef="#br0">63 1 6129,'-62'294'2897,"62"-294"-1073,0 0-599,5 0 7,21 0-264,5 0 32,1 0-536,4 0-64,1 0-320,-1 0-80,11 0-1040,-10 0-1800,-11 0-7563</inkml:trace>
  <inkml:trace contextRef="#ctx0" brushRef="#br0" timeOffset="1">659 413 4521,'0'0'6705,"0"0"-5448,0 0-753,0 0-240,0 0-264,0 0-592,0 0-4305</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241"/>
    </inkml:context>
    <inkml:brush xml:id="br0">
      <inkml:brushProperty name="width" value="0.05" units="cm"/>
      <inkml:brushProperty name="height" value="0.05" units="cm"/>
      <inkml:brushProperty name="color" value="#0000FF"/>
    </inkml:brush>
  </inkml:definitions>
  <inkml:trace contextRef="#ctx0" brushRef="#br0">961 1 1696,'0'0'4680,"0"0"-2386,0 0-254,0 0-233,0 0-65,0 0-151,0 0-1329,1 0 1,-1 0-1,0 0 0,1 0 0,-1 0 0,1 0 1,-1 0-1,0 0 0,1 0 0,-1 0 1,0 0-1,1 1 0,-1-1 0,1 0 1,-1 0-1,0 0 0,0 1 0,1-1 1,-1 0-1,0 0 0,1 1 0,-1-1 0,0 0 1,0 1-1,1-1 0,-1 0 0,0 1 1,0-1-1,0 1 0,-2 4-252,-1 1 0,0-1 0,-1 0 0,1 0 0,-1 0 0,0 0 0,-9 7 0,-10 12 42,-428 507 143,358-413-394,-181 212-3923,204-262-1291,47-49-23</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691"/>
    </inkml:context>
    <inkml:brush xml:id="br0">
      <inkml:brushProperty name="width" value="0.05" units="cm"/>
      <inkml:brushProperty name="height" value="0.05" units="cm"/>
      <inkml:brushProperty name="color" value="#0000FF"/>
    </inkml:brush>
  </inkml:definitions>
  <inkml:trace contextRef="#ctx0" brushRef="#br0">0 0 6569,'0'0'4504,"0"0"-2039,0 0-494,0 0-278,0 0-651,0 0-434,0 6-265,1 6-211,1 1 1,0-1-1,0 1 0,2-1 1,-1 0-1,1 0 0,1 0 1,0-1-1,10 16 1,70 100 702,-66-101-711,111 146 221,208 212-1,-293-338-2879,56 77-1,-73-84-3582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4.747"/>
    </inkml:context>
    <inkml:brush xml:id="br0">
      <inkml:brushProperty name="width" value="0.05" units="cm"/>
      <inkml:brushProperty name="height" value="0.05" units="cm"/>
      <inkml:brushProperty name="color" value="#0000FF"/>
    </inkml:brush>
  </inkml:definitions>
  <inkml:trace contextRef="#ctx0" brushRef="#br0">264 0 5329,'0'0'3043,"0"0"-381,0 0-253,0 0-137,0 0-383,0 0-561,0 0-270,0 0-318,0 0 7,-11 4 91,1 8-810,0 1 0,0 0-1,2 1 1,-1 0-1,2 0 1,0 1-1,0 0 1,-5 20-1,3-3-74,1 0-1,1 1 0,-2 38 1,5 10-149,7 98 1,-1-164 179,1 1 0,7 27 0,-6-30-125,0 1-1,-1-1 0,-1 1 1,1 19-1,-3-28 45,-1 0-1,0 0 1,0 0 0,0 0 0,0-1 0,-1 1-1,0 0 1,0-1 0,0 1 0,-1-1-1,1 1 1,-1-1 0,0 0 0,0 0 0,0-1-1,-1 1 1,1-1 0,-1 1 0,0-1-1,0 0 1,-5 2 0,1 0-337,0 0 1,0-1-1,0-1 0,-1 1 1,0-1-1,0 0 0,1-1 0,-2 0 1,1-1-1,-17 1 0,43-2 447,-9 0 44,0-1 0,-1 2 0,1-1 1,-1 1-1,8 2 0,-12-3-17,0 1-1,-1 0 1,1 1-1,-1-1 1,1 0-1,-1 1 1,0-1-1,1 1 1,-1 0-1,0 0 1,0 0 0,0 0-1,0 0 1,-1 0-1,1 0 1,-1 1-1,1-1 1,1 4-1,4 13 190,-1 1 0,-1 0 0,-1 0-1,0 0 1,-2 1 0,0 0 0,-1-1 0,-4 41-1,2-5 18,-2 86 34,0-46-164,4 0 0,16 111 0,-13-185-105,0 0 1,2-1-1,1 0 1,0 0-1,2-1 0,12 22 1,-18-35-150,2 1 1,-1-1-1,1 0 1,0-1-1,0 1 1,1-1-1,0 0 1,0 0-1,1-1 1,-1 0-1,1 0 1,0-1-1,0 1 1,1-1-1,-1-1 1,1 0-1,0 0 1,13 3-1,26-3-2481,-8-3-2111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5.661"/>
    </inkml:context>
    <inkml:brush xml:id="br0">
      <inkml:brushProperty name="width" value="0.05" units="cm"/>
      <inkml:brushProperty name="height" value="0.05" units="cm"/>
      <inkml:brushProperty name="color" value="#0000FF"/>
    </inkml:brush>
  </inkml:definitions>
  <inkml:trace contextRef="#ctx0" brushRef="#br0">1 621 184,'0'0'5605,"0"0"-3030,0 0-610,0 0-257,0 0-282,0 0-527,8-8-195,38-37-683,-2-2-1,-2-2 1,-3-1 0,-1-3 0,-3 0-1,50-106 1,-82 153-56,1-20-91,-4 25 137,0 1 70,0 0 195,0 2-192,-2 39 223,-3-1-1,-13 58 1,-3 19 319,15 85 72,6-148-602,0-52-90,0 0 0,-1 0 0,1 0 0,0 0 0,1 0 0,-1 0 0,0 0 0,1 0 0,-1 0 0,1 0 0,-1 0 0,1 0 0,0 0 0,0 0 0,0-1 0,0 1 0,0 0 0,0-1 0,1 1 0,-1 0 0,1-1 0,-1 0 0,1 1 0,-1-1 0,3 2 0,2-1-2,0-1 0,-1 1 1,1-1-1,0 0 0,0-1 0,-1 1 1,12-2-1,-14 1-14,-1 0 0,1-1 0,-1 0 0,1 1 0,-1-1 0,0 0 0,1 0 0,-1 0 0,0 0 0,0-1 0,1 1 0,-1 0 0,0-1 0,0 0 0,-1 1 0,1-1 0,0 0 0,-1 0 0,1 0 0,1-3 0,27-53-580,-22 41 428,64-160-3158,59-218-1,-129 387 3374,0 1 1,0 0 0,-1-1-1,1 0 1,-1-9-1,-1 16 698,0 1 129,0 0 109,0 0-85,-3 28 35,-17 45-332,9-40-266,3 0-1,-7 40 1,8-12-185,2 0-1,3 0 0,7 70 1,-5-127-194,1 0-1,0 0 1,-1 0 0,2 0 0,-1-1-1,0 1 1,1 0 0,0-1 0,-1 1-1,2-1 1,-1 1 0,0-1 0,1 0 0,-1 0-1,1 0 1,0 0 0,0 0 0,5 3-1,-2-2-482,0-1-1,1 0 0,-1-1 0,1 1 0,-1-1 0,1-1 0,0 1 0,-1-1 0,13 1 0,19-1-5987</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047"/>
    </inkml:context>
    <inkml:brush xml:id="br0">
      <inkml:brushProperty name="width" value="0.05" units="cm"/>
      <inkml:brushProperty name="height" value="0.05" units="cm"/>
      <inkml:brushProperty name="color" value="#0000FF"/>
    </inkml:brush>
  </inkml:definitions>
  <inkml:trace contextRef="#ctx0" brushRef="#br0">1 1 1720,'0'0'7373,"0"0"-4169,0 0-789,0 0-253,0 0-723,0 0-383,0 0-351,0 0-123,0 0-307,21 6 245,-8 2-464,1-2-1,0 1 0,0-2 1,0 0-1,0 0 1,1-1-1,23 2 1,6-2-2121,53-1 0,-90-3 1529,17 0-4778</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375"/>
    </inkml:context>
    <inkml:brush xml:id="br0">
      <inkml:brushProperty name="width" value="0.05" units="cm"/>
      <inkml:brushProperty name="height" value="0.05" units="cm"/>
      <inkml:brushProperty name="color" value="#0000FF"/>
    </inkml:brush>
  </inkml:definitions>
  <inkml:trace contextRef="#ctx0" brushRef="#br0">1 1 5841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520"/>
    </inkml:context>
    <inkml:brush xml:id="br0">
      <inkml:brushProperty name="width" value="0.05" units="cm"/>
      <inkml:brushProperty name="height" value="0.05" units="cm"/>
      <inkml:brushProperty name="color" value="#0000FF"/>
    </inkml:brush>
  </inkml:definitions>
  <inkml:trace contextRef="#ctx0" brushRef="#br0">0 1 2881,'0'0'2237,"0"0"-643,0 0-178,0 0-202,0 0-220,0 0-92,0 0-121,0 0-3,0 0-164,0 0 105,0 0-167,0 0-72,0 5-161,2 8-249,0 0 1,1-1 0,0 1 0,1-1-1,0 1 1,9 14 0,9 32 30,66 263-3065,-67-250-1547</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711"/>
    </inkml:context>
    <inkml:brush xml:id="br0">
      <inkml:brushProperty name="width" value="0.05" units="cm"/>
      <inkml:brushProperty name="height" value="0.05" units="cm"/>
      <inkml:brushProperty name="color" value="#0000FF"/>
    </inkml:brush>
  </inkml:definitions>
  <inkml:trace contextRef="#ctx0" brushRef="#br0">1 1 5841,'21'235'3121,"-21"-235"-961,0 0 177,5 0-609,0 6-471,5-1-705,1 0-80,5 1-272,-1-1-136,11 0 0,0 1 0,11-1-128,26-5-832,-11 0-1497,0 0-4344</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056"/>
    </inkml:context>
    <inkml:brush xml:id="br0">
      <inkml:brushProperty name="width" value="0.05" units="cm"/>
      <inkml:brushProperty name="height" value="0.05" units="cm"/>
      <inkml:brushProperty name="color" value="#0000FF"/>
    </inkml:brush>
  </inkml:definitions>
  <inkml:trace contextRef="#ctx0" brushRef="#br0">1 54 8210,'0'0'2878,"0"0"-1154,0 0-221,0 0-381,0 0-426,0 0-281,0 0-89,0-4-255,0 3-72,0 0-1,0-1 1,0 1-1,1 0 1,-1 0-1,0-1 1,1 1-1,-1 0 1,1 0-1,0 0 1,-1-1 0,1 1-1,0 0 1,0 0-1,0 0 1,-1 0-1,1 0 1,0 1-1,0-1 1,1 0 0,-1 0-1,0 1 1,1-2-1,41-11-80,52 8-98,-88 5 169,28-2-44,-26 0 48,1 1 0,0 1 0,0 0 0,-1 0 0,1 1 0,0 0 0,11 3 0,-20-3 9,0 0 0,0 0 0,0-1 0,-1 1 0,1 0 0,0 0 0,0 0 0,-1 0 0,1-1 0,0 1 0,-1 0 0,1 1 0,-1-1 0,1 0 0,-1 0 0,0 0 0,1 0 0,-1 0 0,0 0 0,0 0 0,0 0 0,0 2 0,0 33 85,-1-21-52,0-2-32,-1-1-1,0 0 0,-1 0 1,0 0-1,-1 0 0,0 0 1,-1-1-1,0 0 0,-1 0 1,-11 16-1,-23 51-1513,34-43-724,5-13-2716,1-22 4932,0 7-7321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393"/>
    </inkml:context>
    <inkml:brush xml:id="br0">
      <inkml:brushProperty name="width" value="0.05" units="cm"/>
      <inkml:brushProperty name="height" value="0.05" units="cm"/>
      <inkml:brushProperty name="color" value="#0000FF"/>
    </inkml:brush>
  </inkml:definitions>
  <inkml:trace contextRef="#ctx0" brushRef="#br0">1 1 10218,'0'0'4345,"0"0"-2480,0 0-105,0 0-1072,0 0-480,0 0-56,0 0-152,16 48-344,-11-48-3449,0 0-6937</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9.564"/>
    </inkml:context>
    <inkml:brush xml:id="br0">
      <inkml:brushProperty name="width" value="0.05" units="cm"/>
      <inkml:brushProperty name="height" value="0.05" units="cm"/>
      <inkml:brushProperty name="color" value="#0000FF"/>
    </inkml:brush>
  </inkml:definitions>
  <inkml:trace contextRef="#ctx0" brushRef="#br0">56 54 5249,'0'0'5829,"0"0"-3164,0 0-871,0 0-318,0 0-721,0 0-278,26 19-158,82 61-79,-103-76-220,0-1 0,-1 1 0,1 0 1,-1 0-1,0 0 0,0 1 0,-1-1 0,1 1 0,-1 0 1,0 0-1,0 0 0,-1 1 0,0-1 0,0 1 0,0-1 1,0 1-1,-1-1 0,0 1 0,1 11 0,1 6 89,0-7-83,0 0-1,-1 1 1,-1-1-1,-1 0 1,0 0-1,-1 1 1,-1-1-1,-4 20 1,4-31-37,1 1 1,-1-1 0,0 0-1,-1 0 1,1 0 0,-1 0-1,0-1 1,-1 1-1,1-1 1,-1 0 0,1 0-1,-1 0 1,0 0-1,-1-1 1,1 1 0,-1-1-1,1 0 1,-1-1-1,0 1 1,0-1 0,0 0-1,-1 0 1,1 0-1,0-1 1,-1 0 0,1 0-1,-9 0 1,8 0-3,1 0 1,0-1 0,-1 1-1,1-1 1,-1-1-1,1 1 1,0-1 0,-1 0-1,1 0 1,0-1-1,-8-2 1,10 2 10,0 0 0,0-1 0,1 1 0,-1-1 0,1 1 0,-1-1 0,1 0 0,0 0 0,0 0 0,0-1 0,0 1 0,0 0 0,1-1 0,-1 1 0,1-1 0,-1-6 0,-7-35 1,1-1-1,3 0 1,1-1 0,6-90-1,0 42-158,30 95-61,46 1 191,-43 2-194,1-2 1,-1-2 0,0-1-1,0-2 1,64-15-1,-42-3-2693,-8 1-2709</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059"/>
    </inkml:context>
    <inkml:brush xml:id="br0">
      <inkml:brushProperty name="width" value="0.05" units="cm"/>
      <inkml:brushProperty name="height" value="0.05" units="cm"/>
      <inkml:brushProperty name="color" value="#0000FF"/>
    </inkml:brush>
  </inkml:definitions>
  <inkml:trace contextRef="#ctx0" brushRef="#br0">1 0 904,'0'0'8970,"0"0"-6625,0 0-257,0 0 57,0 0-1289,0 0-296,0 0-184,5 0 40,16 0-144,5 0-264,0 5-16,5-5-56,6 0-448,5 0-1368,-6 0-1137,-10 0-4153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424"/>
    </inkml:context>
    <inkml:brush xml:id="br0">
      <inkml:brushProperty name="width" value="0.05" units="cm"/>
      <inkml:brushProperty name="height" value="0.05" units="cm"/>
      <inkml:brushProperty name="color" value="#0000FF"/>
    </inkml:brush>
  </inkml:definitions>
  <inkml:trace contextRef="#ctx0" brushRef="#br0">1 0 1240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766"/>
    </inkml:context>
    <inkml:brush xml:id="br0">
      <inkml:brushProperty name="width" value="0.05" units="cm"/>
      <inkml:brushProperty name="height" value="0.05" units="cm"/>
      <inkml:brushProperty name="color" value="#0000FF"/>
    </inkml:brush>
  </inkml:definitions>
  <inkml:trace contextRef="#ctx0" brushRef="#br0">1 0 1240,'5'128'7234,"-5"-128"-4978,0 6-359,0-6-153,0 0-432,0 0-327,0 0-17,0 0-376,10 0 144,6 0-544,5 0 80,5 0-272,0 0-96,16 0-960,0 0-1369,-11-6-3040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218"/>
    </inkml:context>
    <inkml:brush xml:id="br0">
      <inkml:brushProperty name="width" value="0.05" units="cm"/>
      <inkml:brushProperty name="height" value="0.05" units="cm"/>
      <inkml:brushProperty name="color" value="#0000FF"/>
    </inkml:brush>
  </inkml:definitions>
  <inkml:trace contextRef="#ctx0" brushRef="#br0">6 97 432,'0'0'8831,"0"0"-5067,0 0-1544,0 0-394,0 0-802,0 0-304,0 0-209,-1-4-184,0 2-333,0 1 0,1-1 0,-1 0 0,0 1 0,1-1 0,0 0 0,-1 1 0,1-1 0,0 0 0,0 0 0,0 0 0,0 1 0,0-1 0,1 0 0,-1 0 0,0 1 0,1-1 0,0 0 0,-1 1 0,1-1 0,0 0-1,0 1 1,-1-1 0,1 1 0,1-1 0,-1 1 0,0 0 0,0-1 0,0 1 0,1 0 0,-1 0 0,1 0 0,-1 0 0,1 0 0,-1 0 0,1 0 0,-1 0 0,1 1 0,0-1 0,2 0 0,9-5-46,1 1 1,-1 0-1,2 1 0,-1 0 0,0 1 0,27-2 1,91 3-435,-75 3-174,-56 0 620,-1 0 1,1 0-1,0 0 1,-1 0-1,1 0 1,-1 0-1,1 0 1,-1 1-1,1-1 1,-1 0-1,0 0 0,0 0 1,1 0-1,-1 1 1,0-1-1,0 0 1,0 0-1,0 0 1,-1 1-1,1-1 1,0 2-1,-4 31-228,-2-19 240,0 0 1,-1 0-1,-1-1 0,-16 24 0,-20 40-179,37-62-175,2 1 0,0 0 1,1 0-1,0 0 0,-1 31 1,3 44-6341,2-71 246</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560"/>
    </inkml:context>
    <inkml:brush xml:id="br0">
      <inkml:brushProperty name="width" value="0.05" units="cm"/>
      <inkml:brushProperty name="height" value="0.05" units="cm"/>
      <inkml:brushProperty name="color" value="#0000FF"/>
    </inkml:brush>
  </inkml:definitions>
  <inkml:trace contextRef="#ctx0" brushRef="#br0">0 1 10906,'0'0'3193,"0"0"-1169,0 0-695,0 0-617,0 0-464,0 0-248,0 0-504,52 53-2529,-41-53-5761</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1.644"/>
    </inkml:context>
    <inkml:brush xml:id="br0">
      <inkml:brushProperty name="width" value="0.05" units="cm"/>
      <inkml:brushProperty name="height" value="0.05" units="cm"/>
      <inkml:brushProperty name="color" value="#0000FF"/>
    </inkml:brush>
  </inkml:definitions>
  <inkml:trace contextRef="#ctx0" brushRef="#br0">810 4 7346,'0'0'3795,"0"0"-1622,0 0-182,0 0-131,0 0-592,4-3 157,-4 2-246,-3 4 2596,-44 41-3675,2 2 1,2 2-1,-53 77 1,38-49-158,-224 267-1708,87-122-4781,168-189 732,10-14-4914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741"/>
    </inkml:context>
    <inkml:brush xml:id="br0">
      <inkml:brushProperty name="width" value="0.05" units="cm"/>
      <inkml:brushProperty name="height" value="0.05" units="cm"/>
      <inkml:brushProperty name="color" value="#0000FF"/>
    </inkml:brush>
  </inkml:definitions>
  <inkml:trace contextRef="#ctx0" brushRef="#br0">24 0 4537,'0'0'2563,"0"0"122,0 0-341,0 0-401,0 0-392,-3 50-460,-8 161-304,3 177 61,9-263-1569,-1-123 170,0-2 174,0-15-222,0-14 519,-2 8 132,2 0-1,0 0 1,2 1 0,0-1 0,1 0 0,1 1 0,1 0 0,8-21 0,-11 40-42,0 0 0,0-1 1,0 1-1,1 0 0,-1 0 1,0 1-1,1-1 0,-1 0 1,0 1-1,1 0 0,-1-1 1,4 1-1,9-2-43,4-2 115,0 1-1,1 1 1,0 1 0,-1 1 0,1 0-1,27 5 1,-45-3-74,-1-1 0,1 0 0,-1 1 0,1-1-1,-1 1 1,0-1 0,1 1 0,-1 0 0,0 0 0,0-1 0,0 1 0,-1 0 0,1 0-1,0 0 1,-1 0 0,1 0 0,-1 0 0,0 0 0,1 0 0,-1 0 0,0 0 0,0 0 0,-1 1-1,1 1 1,-4 55 204,2-51-287,0 0-1,0-1 0,-1 1 0,0-1 0,0 1 0,0-1 1,-1 0-1,-1-1 0,1 1 0,-1-1 0,0 1 1,0-1-1,-1-1 0,0 1 0,0-1 0,0 0 0,0 0 1,-1-1-1,0 0 0,0 0 0,0-1 0,-1 0 0,1 0 1,-1 0-1,1-1 0,-1 0 0,-15 1 0,21-3-45,0 0 0,1 0 0,-1-1 0,1 1 0,-1 0 0,1-1 0,-1 1-1,1-1 1,-1 0 0,1 1 0,-1-1 0,1 0 0,0 0 0,-1 0 0,1 0 0,0 0-1,0 0 1,0 0 0,0-1 0,0 1 0,0 0 0,0 0 0,0-1 0,0 1 0,1-1-1,-2-2 1,-8-43-2548,9 40 2103,-6-47-4119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6.417"/>
    </inkml:context>
    <inkml:brush xml:id="br0">
      <inkml:brushProperty name="width" value="0.05" units="cm"/>
      <inkml:brushProperty name="height" value="0.05" units="cm"/>
      <inkml:brushProperty name="color" value="#0000FF"/>
    </inkml:brush>
  </inkml:definitions>
  <inkml:trace contextRef="#ctx0" brushRef="#br0">295 1 5449,'0'0'2229,"0"0"-866,0 0-127,0 0-344,0 0-296,0 0-100,0 0 0,-7 0 211,2 0-647,0 1 1,0 0-1,0 0 0,0 1 1,0-1-1,0 1 0,0 0 0,1 0 1,-1 1-1,1 0 0,-1-1 0,1 1 1,-6 6-1,-51 53 38,46-44-108,-1 1 10,1 0 0,1 0 0,1 2-1,1 0 1,1 0 0,1 1-1,1 0 1,-9 33 0,12-35-383,1 1 1,1 0 0,1 0-1,1 0 1,0 1 0,2-1-1,1 0 1,0 1 0,8 32-1,9-4-3586</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012"/>
    </inkml:context>
    <inkml:brush xml:id="br0">
      <inkml:brushProperty name="width" value="0.05" units="cm"/>
      <inkml:brushProperty name="height" value="0.05" units="cm"/>
      <inkml:brushProperty name="color" value="#0000FF"/>
    </inkml:brush>
  </inkml:definitions>
  <inkml:trace contextRef="#ctx0" brushRef="#br0">1 0 6513,'0'0'4175,"0"0"-1943,0 0-97,0 0-257,0 0-766,0 0-434,1 13-17,23 58-376,2-1 1,4-1-1,2-2 0,3-1 0,3-2 0,73 93 1,49 45-3450,-121-152-1890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508"/>
    </inkml:context>
    <inkml:brush xml:id="br0">
      <inkml:brushProperty name="width" value="0.05" units="cm"/>
      <inkml:brushProperty name="height" value="0.05" units="cm"/>
      <inkml:brushProperty name="color" value="#0000FF"/>
    </inkml:brush>
  </inkml:definitions>
  <inkml:trace contextRef="#ctx0" brushRef="#br0">1 27 5633,'0'0'5281,"0"0"-3584,0 0 527,0 0-383,0 0-425,0 0-712,0 0-200,0 0-504,31 0 216,21 0-160,16 0 240,21 0-184,5 0-112,36 0-192,-20-5-2024,-16-17-4250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913"/>
    </inkml:context>
    <inkml:brush xml:id="br0">
      <inkml:brushProperty name="width" value="0.05" units="cm"/>
      <inkml:brushProperty name="height" value="0.05" units="cm"/>
      <inkml:brushProperty name="color" value="#0000FF"/>
    </inkml:brush>
  </inkml:definitions>
  <inkml:trace contextRef="#ctx0" brushRef="#br0">0 0 10594,'0'0'2937,"0"0"-153,0 0-1047,0 0-697,0 0-656,0 0-152,0 0-176,32 0-48,4 5 56,16 1-56,6-6-16,41 0-872,-21 0-1240,-4-6-4898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526"/>
    </inkml:context>
    <inkml:brush xml:id="br0">
      <inkml:brushProperty name="width" value="0.05" units="cm"/>
      <inkml:brushProperty name="height" value="0.05" units="cm"/>
      <inkml:brushProperty name="color" value="#0000FF"/>
    </inkml:brush>
  </inkml:definitions>
  <inkml:trace contextRef="#ctx0" brushRef="#br0">1 448 5473,'0'0'4264,"0"0"-2341,0 0-422,0 0-291,0 0-298,0 0-397,18-21-187,58-69-209,-63 73-198,-1-1 0,-1-1 0,-1 0 0,-1 0 0,14-39 0,-2 3-582,37-77-1246,-54 179 3567,-14 131 690,-1 1-822,11-162-1445,0-14-50,-1 0 0,1 0 0,0 0 0,1 0 1,-1 0-1,0 0 0,1 1 0,-1-1 1,3 4-1,-2-6-33,0 0 1,0 0 0,0 0-1,0 0 1,0 0 0,0 0 0,1 0-1,-1 0 1,0 0 0,1-1-1,-1 1 1,0-1 0,1 1-1,-1-1 1,1 1 0,-1-1-1,1 0 1,-1 0 0,1 0-1,-1 1 1,1-2 0,-1 1-1,3 0 1,0 1-98,1-1 1,-1 0-1,1 0 0,-1 0 0,1 0 1,-1 0-1,0-1 0,1 0 0,-1 0 0,0 0 1,1-1-1,-1 1 0,0-1 0,0 0 1,0 0-1,0 0 0,-1-1 0,1 0 1,0 1-1,-1-1 0,0 0 0,0-1 0,0 1 1,4-7-1,24-36-2498,-3-2 0,-2-1 0,39-104 0,-37 77-2090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864"/>
    </inkml:context>
    <inkml:brush xml:id="br0">
      <inkml:brushProperty name="width" value="0.05" units="cm"/>
      <inkml:brushProperty name="height" value="0.05" units="cm"/>
      <inkml:brushProperty name="color" value="#0000FF"/>
    </inkml:brush>
  </inkml:definitions>
  <inkml:trace contextRef="#ctx0" brushRef="#br0">77 1 2577,'0'0'2485,"0"0"-203,0 0-469,0 0-29,0 0-634,0 0-378,-7 21-176,-10 34 194,2 1 0,3 0 0,-9 88 1,19-107-518,0 1-88,1 1 0,8 69 0,-6-103-326,1 0 0,0-1 0,0 1 1,0-1-1,0 0 0,1 0 0,0 0 0,-1 0 0,2 0 1,-1 0-1,0-1 0,1 1 0,-1-1 0,1 0 1,0 0-1,0 0 0,1-1 0,-1 0 0,0 1 1,1-1-1,-1-1 0,1 1 0,5 0 0,22 6-4805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4.346"/>
    </inkml:context>
    <inkml:brush xml:id="br0">
      <inkml:brushProperty name="width" value="0.05" units="cm"/>
      <inkml:brushProperty name="height" value="0.05" units="cm"/>
      <inkml:brushProperty name="color" value="#0000FF"/>
    </inkml:brush>
  </inkml:definitions>
  <inkml:trace contextRef="#ctx0" brushRef="#br0">0 86 9034,'0'0'4129,"0"0"-1489,0 0-459,0 0-669,0 0-613,0 0-483,0 0-153,6 0-207,13 2-42,1 0 0,-1 1 0,0 1 0,30 10 0,14 4 49,16-2 36,2-4-1,90 3 0,169-10-4,-262-5-93,375-25-222,2-35-950,-375 48 781,382-50-4503,-297 45-1611</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348"/>
    </inkml:context>
    <inkml:brush xml:id="br0">
      <inkml:brushProperty name="width" value="0.05" units="cm"/>
      <inkml:brushProperty name="height" value="0.05" units="cm"/>
      <inkml:brushProperty name="color" value="#0000FF"/>
    </inkml:brush>
  </inkml:definitions>
  <inkml:trace contextRef="#ctx0" brushRef="#br0">78 60 744,'0'0'9306,"0"0"-5788,0 0-1385,0 0-401,0 0-657,0 0-480,24 27-163,72 89-199,-91-109-198,1 0 0,-1 0 0,0 0 0,-1 1 0,1 0 0,-2 0 0,1 0 0,-1 0 0,0 1 0,-1-1 0,0 1-1,0 0 1,-1 0 0,0-1 0,0 1 0,-1 0 0,-1 0 0,-1 11 0,1 17 129,0-35-178,1 1-1,0-1 0,-1 0 0,1 0 0,-1 0 1,0 1-1,0-1 0,0 0 0,0 0 0,0 0 1,0 0-1,0 0 0,-1-1 0,1 1 1,-1 0-1,1-1 0,-1 1 0,0-1 0,1 1 1,-1-1-1,0 0 0,0 0 0,0 0 0,0 0 1,0 0-1,0 0 0,-1 0 0,1-1 0,0 1 1,-4 0-1,-4 1-36,-1-1 1,1 0-1,-1 0 1,1-1-1,-15-1 1,21 0 44,1 0 1,-1-1 0,0 1-1,1-1 1,-1 0-1,1 0 1,-1 0-1,1 0 1,0 0-1,0-1 1,0 1-1,0-1 1,1 0-1,-1 0 1,1 0-1,-1 0 1,1 0-1,0-1 1,0 1 0,1-1-1,-3-4 1,-4-12-37,1 0 0,-8-31 1,6 4-51,1-1-1,3 1 1,1-82 0,5 128 84,0 0 0,0-1 0,0 1-1,0 0 1,1 0 0,-1 0 0,0 0-1,0 0 1,1 0 0,-1 0 0,1 0-1,-1 1 1,1-1 0,-1 0 0,1 1-1,-1 0 1,1-1 0,0 1 0,-1 0-1,1 0 1,-1-1 0,1 1 0,0 1-1,1-1 1,4-1 0,306-20-192,-180 21-6808,-90 0-2350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735"/>
    </inkml:context>
    <inkml:brush xml:id="br0">
      <inkml:brushProperty name="width" value="0.05" units="cm"/>
      <inkml:brushProperty name="height" value="0.05" units="cm"/>
      <inkml:brushProperty name="color" value="#0000FF"/>
    </inkml:brush>
  </inkml:definitions>
  <inkml:trace contextRef="#ctx0" brushRef="#br0">675 1 9986,'0'0'2313,"0"0"55,0 0-271,0 0-929,0 0-360,0 0-440,0 0 56,-115 213-328,52-106 48,-10 11-88,-5 0-112,-6 5-312,-20 26-936,15-31-1417,21-22-2968</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6.484"/>
    </inkml:context>
    <inkml:brush xml:id="br0">
      <inkml:brushProperty name="width" value="0.05" units="cm"/>
      <inkml:brushProperty name="height" value="0.05" units="cm"/>
      <inkml:brushProperty name="color" value="#0000FF"/>
    </inkml:brush>
  </inkml:definitions>
  <inkml:trace contextRef="#ctx0" brushRef="#br0">0 487 7946,'0'0'4025,"0"0"-1922,0 0-335,0 0-441,0 0-696,0 0-258,7-9-175,-3 3-200,-1 1 5,0 0-1,0 0 0,0 0 0,1 1 0,0 0 0,-1-1 0,2 2 0,-1-1 0,0 0 0,1 1 0,-1 0 0,1 0 1,0 0-1,0 0 0,0 1 0,1 0 0,-1 0 0,0 0 0,1 1 0,6-1 0,-3 2-26,-3-1 7,0 1 0,1 0 0,-1 1 0,0 0 0,0-1 0,0 2 0,6 1 0,-10-2 18,1 1 1,-1-1-1,1 1 1,-1 0-1,0 0 1,0 0-1,0 0 1,0 0-1,0 0 1,0 0-1,-1 1 1,1-1-1,-1 1 1,0-1-1,1 1 1,-1 0-1,0-1 1,0 4-1,10 32 81,-1 1 0,5 48 0,-9-44-114,21 72 1,-25-110 3,0 0 0,0 0 0,0-1-1,0 1 1,1-1 0,0 0 0,3 4 0,-5-7-21,0 0 1,0 0-1,0 0 0,-1 0 1,1 0-1,0 0 0,0-1 1,0 1-1,0 0 0,0-1 1,0 1-1,1 0 0,-1-1 1,0 0-1,0 1 1,0-1-1,0 0 0,1 1 1,-1-1-1,0 0 0,0 0 1,1 0-1,-1 0 0,0 0 1,0 0-1,0 0 0,1-1 1,-1 1-1,0 0 0,0-1 1,0 1-1,0-1 1,3 0-1,2-14-199,8-85-82,1-158 1,-14 215 170,0-357 1644,-1 399-1220,0 1-177,0 0 13,33 0 238,165 7-16,-111-1-1229,0-4 0,110-12 0,-146 0-3558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063"/>
    </inkml:context>
    <inkml:brush xml:id="br0">
      <inkml:brushProperty name="width" value="0.05" units="cm"/>
      <inkml:brushProperty name="height" value="0.05" units="cm"/>
      <inkml:brushProperty name="color" value="#0000FF"/>
    </inkml:brush>
  </inkml:definitions>
  <inkml:trace contextRef="#ctx0" brushRef="#br0">0 19 8530,'0'0'3698,"0"0"-1510,0 0-337,0 0-630,0 0-360,0 0-133,0 20-93,0 290 484,0-309-1175,0-1 8,0 0-57,0 0-171,0 0 8,0-14-627,0-4 716,1 0 0,0-1 1,2 1-1,0 0 0,1 1 1,0-1-1,1 1 0,2-1 0,7-15 1,-4 11 90,-5 10 48,1 0 1,-1 1-1,2-1 1,-1 1 0,2 1-1,-1-1 1,2 1-1,12-12 1,-20 21 57,0 0-1,0 0 1,1 0 0,-1 0-1,1 1 1,-1-1 0,1 0-1,-1 1 1,1-1 0,-1 1-1,1 0 1,-1-1 0,1 1-1,-1 0 1,1 0 0,0 0-1,-1 0 1,1 0 0,-1 0-1,1 1 1,-1-1 0,1 1-1,-1-1 1,1 1 0,-1-1-1,1 1 1,-1 0 0,1-1-1,-1 1 1,0 0 0,0 0-1,1 0 1,-1 0 0,0 0-1,0 1 1,0-1 0,0 0-1,0 0 1,0 1 0,-1-1-1,1 0 1,0 1 0,0 1-1,14 59 818,-13-49-798,1 0 1,-1-1 0,2 1 0,0-1 0,1 1 0,0-1 0,0 0 0,1-1 0,1 1-1,8 10 1,-12-20-251,0 0-1,0 0 0,0 0 1,1 0-1,-1-1 0,0 1 1,1-1-1,-1 0 0,1 0 1,-1 0-1,1 0 0,0-1 1,-1 1-1,1-1 0,0 0 1,-1 0-1,1-1 0,4 0 1,10 1-3023,13 0-6778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248"/>
    </inkml:context>
    <inkml:brush xml:id="br0">
      <inkml:brushProperty name="width" value="0.05" units="cm"/>
      <inkml:brushProperty name="height" value="0.05" units="cm"/>
      <inkml:brushProperty name="color" value="#0000FF"/>
    </inkml:brush>
  </inkml:definitions>
  <inkml:trace contextRef="#ctx0" brushRef="#br0">0 96 7770,'0'0'2240,"0"0"-845,0 0-191,0 0-271,0 0-431,0 0-174,0 0-284,13-11-640,5-3-127,1 1 0,1 1 0,0 0 0,1 2 0,36-13 0,-56 23 733,0-1 1,0 1-1,-1 0 1,1 0-1,0 0 0,0 0 1,-1 0-1,1 0 1,0 0-1,0 0 1,-1 0-1,1 1 0,0-1 1,0 0-1,-1 0 1,1 1-1,0-1 0,-1 0 1,1 1-1,0-1 1,-1 1-1,1-1 0,-1 1 1,1-1-1,0 1 1,-1-1-1,1 1 1,-1-1-1,0 1 0,1 0 1,-1-1-1,1 1 1,-1 0-1,0-1 0,0 1 1,1 0-1,-1 0 1,0-1-1,0 1 0,0 0 1,0 0-1,0 0 1,3 44 614,-3-31-399,5 37 262,21 95 1,-19-118-464,1 0 0,2-1 0,1 0 1,25 47-1,-35-72-143,0 0-1,0-1 1,0 1 0,1 0 0,-1-1-1,0 1 1,1-1 0,-1 0 0,1 1-1,0-1 1,2 2 0,14 0-3892,-12-3-1037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830"/>
    </inkml:context>
    <inkml:brush xml:id="br0">
      <inkml:brushProperty name="width" value="0.05" units="cm"/>
      <inkml:brushProperty name="height" value="0.05" units="cm"/>
      <inkml:brushProperty name="color" value="#0000FF"/>
    </inkml:brush>
  </inkml:definitions>
  <inkml:trace contextRef="#ctx0" brushRef="#br0">0 1 6001,'0'0'4521,"0"0"-2744,0 0 95,0 0-320,0 0-767,0 0-369,0 0 104,31 21-96,1-15 152,10-1-304,-1-5 120,12 0-384,-6 0-8,5 0-200,5 0-1104,-10-5-1769,-15-11-4713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8.376"/>
    </inkml:context>
    <inkml:brush xml:id="br0">
      <inkml:brushProperty name="width" value="0.05" units="cm"/>
      <inkml:brushProperty name="height" value="0.05" units="cm"/>
      <inkml:brushProperty name="color" value="#0000FF"/>
    </inkml:brush>
  </inkml:definitions>
  <inkml:trace contextRef="#ctx0" brushRef="#br0">0 0 1016,'0'0'6330,"0"0"-4154,0 0-32,0 0-583,0 0-377,0 0-344,0 0-216,5 0-168,6 0-367,-1 0 207,11 0-288,0 0 224,5 5-224,11-5-8,-1 0-160,22 0-1065,-11 0-1087,-6 0-8570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430"/>
    </inkml:context>
    <inkml:brush xml:id="br0">
      <inkml:brushProperty name="width" value="0.05" units="cm"/>
      <inkml:brushProperty name="height" value="0.05" units="cm"/>
      <inkml:brushProperty name="color" value="#0000FF"/>
    </inkml:brush>
  </inkml:definitions>
  <inkml:trace contextRef="#ctx0" brushRef="#br0">0 27 7706,'0'0'2814,"0"0"-697,0 0-423,0 0-402,0 0-299,0 0-340,27 4-109,0-1-424,20 4 228,83 0 0,-63-6-231,0-3-1,104-17 1,-121 9-419,0 2 1,65-2 0,-114 10 120,-1 0 112,0 0-62,0 0-75,-9 15 74,-173 245-1044,-222 372-8979,374-583 9682,15-24 581,-29 42-678,40-63 1152,1 0 0,-1 0 1,0 0-1,0-1 0,0 1 0,0-1 0,-6 3 0,7-6 4134,4-5-3299,9-6-1999,3 5 580,0 0 1,0 1 0,1 0-1,-1 1 1,1 0-1,20-2 1,93-6 128,-52 7-64,61-15-399,-81 3-2351,-26 6-2734</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913"/>
    </inkml:context>
    <inkml:brush xml:id="br0">
      <inkml:brushProperty name="width" value="0.05" units="cm"/>
      <inkml:brushProperty name="height" value="0.05" units="cm"/>
      <inkml:brushProperty name="color" value="#0000FF"/>
    </inkml:brush>
  </inkml:definitions>
  <inkml:trace contextRef="#ctx0" brushRef="#br0">2 1 1432,'0'0'7374,"0"0"-3907,0 0-960,0 0-295,0 0-708,0 0-425,0 0-1027,0 0 0,0 0 1,0 0-1,0 1 0,0-1 1,0 0-1,0 0 0,0 0 1,0 0-1,0 0 0,0 0 1,0 0-1,-1 0 0,1 1 1,0-1-1,0 0 0,0 0 1,0 0-1,0 0 0,0 0 1,0 0-1,0 0 0,0 0 1,0 0-1,0 0 0,0 0 1,-1 1-1,1-1 0,0 0 1,18 8-207,0-1 1,1 0 0,0-1 0,0-1 0,0-1 0,1-1 0,0 0 0,32-1 0,-11-2-2249,-7 0-2688</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567"/>
    </inkml:context>
    <inkml:brush xml:id="br0">
      <inkml:brushProperty name="width" value="0.05" units="cm"/>
      <inkml:brushProperty name="height" value="0.05" units="cm"/>
      <inkml:brushProperty name="color" value="#0000FF"/>
    </inkml:brush>
  </inkml:definitions>
  <inkml:trace contextRef="#ctx0" brushRef="#br0">596 4 9914,'0'0'4124,"0"0"-1952,0 0-504,0 0-63,8-3-411,-3 2-97,-5 4 2558,-132 177-3789,-141 191-548,87-126-8074,168-222 2957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981"/>
    </inkml:context>
    <inkml:brush xml:id="br0">
      <inkml:brushProperty name="width" value="0.05" units="cm"/>
      <inkml:brushProperty name="height" value="0.05" units="cm"/>
      <inkml:brushProperty name="color" value="#0000FF"/>
    </inkml:brush>
  </inkml:definitions>
  <inkml:trace contextRef="#ctx0" brushRef="#br0">1 0 6393,'0'0'1931,"0"0"-178,0 0-233,0 0-377,0 0-215,0 0 4,0 13 1109,1 3-1707,1-1 0,0 0 0,1 0 0,1 0 0,0-1 0,2 1 0,-1-1 0,2 0 0,-1-1 0,11 15 1,5 6-92,1-1 0,47 49 1,-23-35-153,2-2 1,76 52-1,-25-25-2392,-68-50 755,7 6-3660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485"/>
    </inkml:context>
    <inkml:brush xml:id="br0">
      <inkml:brushProperty name="width" value="0.05" units="cm"/>
      <inkml:brushProperty name="height" value="0.05" units="cm"/>
      <inkml:brushProperty name="color" value="#0000FF"/>
    </inkml:brush>
  </inkml:definitions>
  <inkml:trace contextRef="#ctx0" brushRef="#br0">0 0 9234,'0'0'2937,"0"0"-489,0 0-55,0 0-585,0 0-928,0 0 72,0 0-624,0 0 9,16 6-337,31 10 320,10 5-152,27 0-104,10-5 40,15-10-104,38-6-632,-27 0-1417,-21-16-3144</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882"/>
    </inkml:context>
    <inkml:brush xml:id="br0">
      <inkml:brushProperty name="width" value="0.05" units="cm"/>
      <inkml:brushProperty name="height" value="0.05" units="cm"/>
      <inkml:brushProperty name="color" value="#0000FF"/>
    </inkml:brush>
  </inkml:definitions>
  <inkml:trace contextRef="#ctx0" brushRef="#br0">1 1 5553,'0'0'6274,"0"0"-4010,0 0 41,0 0-761,0 0-896,0 0-16,0 0-144,57 10-24,-20-10-416,5 0-48,-1 0-88,17 0-848,-16 0-2897,-11-5-7097</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6.836"/>
    </inkml:context>
    <inkml:brush xml:id="br0">
      <inkml:brushProperty name="width" value="0.05" units="cm"/>
      <inkml:brushProperty name="height" value="0.05" units="cm"/>
      <inkml:brushProperty name="color" value="#0000FF"/>
    </inkml:brush>
  </inkml:definitions>
  <inkml:trace contextRef="#ctx0" brushRef="#br0">0 600 7938,'0'0'2666,"0"0"-658,0 0-5,0 0-451,0 0-413,0 0-288,2-3-133,5-5-555,-1 1 1,1 0-1,1 0 0,0 1 1,10-8-1,-6 6-112,-1-1 1,-1 0-1,11-11 0,11-22-519,-2-1-1,-2-1 1,-2-1-1,-2-2 1,34-92-1,-55 134 725,-1 12-96,-1 31-29,-7 55 70,-14 289 978,19-381-1179,1 1 0,0 0 0,0-1-1,0 1 1,0 0 0,0 0 0,1-1 0,-1 1-1,0 0 1,1-1 0,-1 1 0,1-1 0,0 1 0,-1-1-1,1 1 1,0-1 0,0 1 0,0-1 0,0 1 0,0-1-1,0 0 1,0 0 0,1 0 0,1 2 0,1-2-101,0 0 0,0 0 0,0 0 1,0 0-1,1-1 0,-1 1 0,0-1 1,6-1-1,-6 1-33,-1 0 94,-1-1 1,1 0 0,-1 0 0,1-1 0,-1 1 0,0 0 0,1-1 0,-1 1 0,0-1 0,0 0 0,0 0 0,0 0 0,0 0 0,-1 0 0,1 0 0,-1 0 0,1 0 0,-1-1-1,0 1 1,0-1 0,1-2 0,27-68-856,-23 57 682,118-429-2881,-119 421 3175,0 0 0,-2-1 1,1-25-1,-4 48 507,0 2 93,0 0-138,0 30 66,-21 245 1255,0 8-110,21-281-1814,-1 0 0,1 0-1,0 0 1,0 0 0,0 0 0,1 0-1,-1 0 1,0 0 0,1 0-1,-1-1 1,1 1 0,0 0-1,-1 0 1,1 0 0,0-1-1,0 1 1,2 2 0,-1-3-126,0 0 1,1 0-1,-1 0 1,1 0-1,-1-1 1,1 1-1,-1 0 1,1-1 0,0 0-1,-1 0 1,1 0-1,-1 0 1,4 0-1,20 0-3466</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7.546"/>
    </inkml:context>
    <inkml:brush xml:id="br0">
      <inkml:brushProperty name="width" value="0.05" units="cm"/>
      <inkml:brushProperty name="height" value="0.05" units="cm"/>
      <inkml:brushProperty name="color" value="#0000FF"/>
    </inkml:brush>
  </inkml:definitions>
  <inkml:trace contextRef="#ctx0" brushRef="#br0">1 231 9538,'0'0'2654,"0"0"-642,0 0-321,0 0-409,0 0-384,0 0-40,55 2-183,20 2-478,293 10 632,82-20-284,687-98-1,-886 67-684,205-28-1124,-170 34-5364,-174 24-2806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674"/>
    </inkml:context>
    <inkml:brush xml:id="br0">
      <inkml:brushProperty name="width" value="0.05" units="cm"/>
      <inkml:brushProperty name="height" value="0.05" units="cm"/>
      <inkml:brushProperty name="color" value="#0000FF"/>
    </inkml:brush>
  </inkml:definitions>
  <inkml:trace contextRef="#ctx0" brushRef="#br0">439 0 1168,'0'0'4144,"0"0"-2228,0 0-808,0 0 7,0 0-262,0 0-165,0 0-66,0 0 103,0 0 59,0 0 13,-8 4 416,-127 127-79,-21-5-1771,50-46-3643,72-52-85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8.918"/>
    </inkml:context>
    <inkml:brush xml:id="br0">
      <inkml:brushProperty name="width" value="0.05" units="cm"/>
      <inkml:brushProperty name="height" value="0.05" units="cm"/>
      <inkml:brushProperty name="color" value="#0000FF"/>
    </inkml:brush>
  </inkml:definitions>
  <inkml:trace contextRef="#ctx0" brushRef="#br0">450 6 8434,'0'0'4265,"0"0"-1931,0 0-290,0 0-498,0 0-479,0 0-293,9 0-172,30 0 69,-30 0-187,-9 0 21,-3 0-213,-333-5-546,326 5 159,0 0 1,0 1 0,0 0 0,0 1 0,0 0 0,1 0 0,-1 1 0,1 0 0,-1 1 0,1 0 0,0 1 0,1 0 0,-1 0 0,-13 12 0,21-16 66,-1 0 0,1 0 0,0 1 0,0-1 0,1 0 1,-1 1-1,0-1 0,0 1 0,1-1 0,-1 1 0,1-1 1,-1 1-1,1 0 0,-1-1 0,1 1 0,0-1 0,0 1 0,0 0 1,0-1-1,0 1 0,0 0 0,1-1 0,-1 1 0,0 0 1,1-1-1,0 1 0,-1-1 0,1 1 0,0-1 0,1 2 1,1 2-8,0-1 1,0 0 0,0 0-1,1 0 1,0 0 0,-1-1-1,9 6 1,78 46-564,171 76-1,-227-115 429,-31-14 160,0-1 1,0 1-1,-1-1 1,1 1-1,0 0 1,-1 0-1,1 0 1,-1 0-1,0 0 1,0 1-1,1-1 0,-2 1 1,1-1-1,0 1 1,0 0-1,-1 0 1,0 0-1,1 0 1,-1 0-1,0 0 0,-1 0 1,1 0-1,0 0 1,-1 1-1,0-1 1,0 0-1,0 0 1,0 0-1,0 1 0,-1-1 1,1 0-1,-1 0 1,0 0-1,0 0 1,0 0-1,-2 4 1,-4 2 27,0-1-1,0 1 1,-1-1 0,-1-1 0,1 1 0,-1-1 0,-1-1 0,1 0 0,-1 0 0,-16 6 0,20-8-18,-20 9-36,-1-1-1,0-1 1,-52 13 0,-7-11-1741,72-13 477,-1 0 0,0 0 0,-22-5 0,14-3-4797</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9.379"/>
    </inkml:context>
    <inkml:brush xml:id="br0">
      <inkml:brushProperty name="width" value="0.05" units="cm"/>
      <inkml:brushProperty name="height" value="0.05" units="cm"/>
      <inkml:brushProperty name="color" value="#0000FF"/>
    </inkml:brush>
  </inkml:definitions>
  <inkml:trace contextRef="#ctx0" brushRef="#br0">804 0 2681,'0'0'3107,"0"0"-593,0 0-176,0 0-259,0 0-422,0 0-151,6 0-140,19 0-266,-25 1-1048,1-1 0,0 1 0,-1-1 0,1 1 0,-1-1 0,1 1 0,-1-1 0,1 1 0,-1 0 0,0-1 0,1 1 0,-1 0 0,0-1 0,1 1 0,-1 0 0,0 0 0,0-1 0,0 1-1,0 0 1,0-1 0,0 1 0,0 0 0,0 0 0,0-1 0,0 1 0,0 0 0,0 0 0,0-1 0,-1 2 0,1 0 121,0 14-21,-1 1-1,0 0 0,-1-1 0,-1 1 0,-1-1 1,0 0-1,-1 0 0,-1-1 0,0 1 0,-2-1 1,1 0-1,-11 15 0,-479 655-1279,283-411-3404,149-189-164</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249"/>
    </inkml:context>
    <inkml:brush xml:id="br0">
      <inkml:brushProperty name="width" value="0.05" units="cm"/>
      <inkml:brushProperty name="height" value="0.05" units="cm"/>
      <inkml:brushProperty name="color" value="#0000FF"/>
    </inkml:brush>
  </inkml:definitions>
  <inkml:trace contextRef="#ctx0" brushRef="#br0">1 669 7098,'0'0'3727,"0"0"-1513,0 0-495,0 0-474,0 0-444,0 0-400,5-5-61,4-3-306,1 0 0,0 1 0,0 1 0,1 0 0,-1 0 0,1 1 0,1 0 0,-1 1 0,1 0 0,-1 1 0,1 1 0,0-1 0,0 2 0,1 0 0,14 0 0,-24 2-28,-1-1-1,0 1 0,0 0 1,1 0-1,-1 0 0,0 0 1,0 0-1,0 0 1,0 0-1,0 1 0,0-1 1,0 1-1,-1-1 1,1 1-1,0 0 0,-1 0 1,1 0-1,-1 0 0,0 0 1,0 0-1,0 0 1,0 0-1,0 0 0,1 3 1,19 64 202,-18-56-177,6 26 11,-7-26-30,0-1-1,1 0 1,0 1-1,1-1 1,1 0-1,0-1 0,0 1 1,1-1-1,13 18 1,-19-28-34,1-1-1,0 1 1,-1 0 0,1 0-1,0-1 1,-1 1 0,1 0-1,0-1 1,0 1 0,0-1-1,0 1 1,-1-1 0,1 1-1,0-1 1,0 0 0,0 1-1,0-1 1,0 0 0,0 0-1,0 0 1,0 0 0,0 0-1,0 0 1,0 0 0,0 0-1,0 0 1,0 0 0,0-1-1,0 1 1,0 0 0,0-1-1,0 1 1,0 0 0,-1-1-1,1 1 1,0-1 0,0 0-1,0 1 1,-1-1 0,1 0-1,0 1 1,-1-1 0,1 0-1,0-1 1,21-42-1533,-19 36 1357,14-39-123,-2-1 0,-2-1 0,-2 0 0,7-85 0,-9-206 2933,-9 271-1461,0 68-952,0 1-70,0 0 39,0 0-20,0 0 53,0 0-117,0 0 43,0 0-36,0 0-18,38 0-13,-7 0-20,262-6 546,-226 1-688,1-3 0,86-22 0,-65 5-1293,-33 4-5474,-43 15-3159</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832"/>
    </inkml:context>
    <inkml:brush xml:id="br0">
      <inkml:brushProperty name="width" value="0.05" units="cm"/>
      <inkml:brushProperty name="height" value="0.05" units="cm"/>
      <inkml:brushProperty name="color" value="#0000FF"/>
    </inkml:brush>
  </inkml:definitions>
  <inkml:trace contextRef="#ctx0" brushRef="#br0">0 1 4001,'0'0'4291,"0"0"-1947,0 0-367,0 0 78,0 0-222,0 0-243,0 42-336,0 139-336,0 87 137,0-267-982,0-1-157,0 0 0,0 0-163,1-7-183,9-33-141,1 0 1,2 0 0,18-39-1,-13 35 302,-9 19 51,1 1 1,1 0 0,21-31 0,-31 54 220,0 0 0,0 0 0,0 0 0,0 0 0,0 0 0,0 0 0,1 1 0,-1-1 0,0 1 0,1-1 0,-1 1 0,0-1 0,1 1 0,-1-1 0,0 1 0,1 0 0,-1 0 0,1 0 0,-1 0 0,1 0 0,-1 0 0,0 0 0,1 1 0,-1-1 0,1 0 0,1 2 0,-1-2 40,0 1-1,0 0 0,0-1 1,0 1-1,0 0 1,-1 0-1,1 1 0,0-1 1,-1 0-1,1 0 1,0 1-1,-1-1 0,0 1 1,1-1-1,-1 1 1,0 0-1,2 2 1,3 17 241,-1 1 1,0 0 0,1 28 0,-5-35-281,0 1 1,2 0-1,0-1 0,0 1 1,2-1-1,0 0 0,0 0 1,1-1-1,9 15 0,-12-25-289,0-1 0,0 1 0,1-1 0,-1 0-1,1 0 1,-1 0 0,1-1 0,0 1 0,0-1-1,1 0 1,-1 0 0,0 0 0,1-1 0,-1 1 0,0-1-1,1 0 1,0-1 0,-1 1 0,9-1 0,18 1-5387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166"/>
    </inkml:context>
    <inkml:brush xml:id="br0">
      <inkml:brushProperty name="width" value="0.05" units="cm"/>
      <inkml:brushProperty name="height" value="0.05" units="cm"/>
      <inkml:brushProperty name="color" value="#0000FF"/>
    </inkml:brush>
  </inkml:definitions>
  <inkml:trace contextRef="#ctx0" brushRef="#br0">1 32 936,'0'0'10330,"0"0"-7217,0 0-416,0 0-425,0 0-1096,0 0-391,0 0-601,0 0 64,16 0-144,15 0 40,16 0-24,5 0-32,5 0-176,6 0-624,10 0-769,-10-16-3080,-21 0-3640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617"/>
    </inkml:context>
    <inkml:brush xml:id="br0">
      <inkml:brushProperty name="width" value="0.05" units="cm"/>
      <inkml:brushProperty name="height" value="0.05" units="cm"/>
      <inkml:brushProperty name="color" value="#0000FF"/>
    </inkml:brush>
  </inkml:definitions>
  <inkml:trace contextRef="#ctx0" brushRef="#br0">1 43 1856,'0'0'7922,"0"0"-5649,0 0 207,0 0-583,0 0-417,0 0-632,0 0-304,21 0-288,0 0 16,5 0-120,15 0-80,1 0-144,10 0-120,27 0-728,-17-21-2257,-4-1-6145</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295"/>
    </inkml:context>
    <inkml:brush xml:id="br0">
      <inkml:brushProperty name="width" value="0.05" units="cm"/>
      <inkml:brushProperty name="height" value="0.05" units="cm"/>
      <inkml:brushProperty name="color" value="#0000FF"/>
    </inkml:brush>
  </inkml:definitions>
  <inkml:trace contextRef="#ctx0" brushRef="#br0">0 43 9978,'0'0'4061,"0"0"-1623,0 0-355,0 0-676,0 0-512,0 0-283,0 0-265,3 0-161,635 0 302,-592-2-739,0-2-1,61-13 1,0-1-2701,-97 17 1703,-9 1-6286,-19 0 1299</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629"/>
    </inkml:context>
    <inkml:brush xml:id="br0">
      <inkml:brushProperty name="width" value="0.05" units="cm"/>
      <inkml:brushProperty name="height" value="0.05" units="cm"/>
      <inkml:brushProperty name="color" value="#0000FF"/>
    </inkml:brush>
  </inkml:definitions>
  <inkml:trace contextRef="#ctx0" brushRef="#br0">115 1 4305,'0'0'3817,"0"0"-1326,0 0-428,0 0-291,0 0-423,0 0-201,0 0-229,0 0-172,0 0-717,-1 0 0,1 0 1,0 0-1,0 0 0,-1 0 1,1 0-1,0 0 1,0 0-1,-1 0 0,1 1 1,0-1-1,0 0 0,-1 0 1,1 0-1,0 0 0,0 1 1,-1-1-1,1 0 1,0 0-1,0 0 0,0 1 1,0-1-1,-1 0 0,1 0 1,0 1-1,0-1 0,0 0 1,0 0-1,0 1 1,0-1-1,0 0 0,0 1 1,0-1-1,0 0 0,-1 0 1,2 1-1,-1-1 0,0 0 1,0 1-1,0-1 1,0 0-1,0 1 0,-40 335 686,4-7-974,14-114-3930,11-131-676</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0.877"/>
    </inkml:context>
    <inkml:brush xml:id="br0">
      <inkml:brushProperty name="width" value="0.05" units="cm"/>
      <inkml:brushProperty name="height" value="0.05" units="cm"/>
      <inkml:brushProperty name="color" value="#0000FF"/>
    </inkml:brush>
  </inkml:definitions>
  <inkml:trace contextRef="#ctx0" brushRef="#br0">287 374 9778,'0'0'3852,"0"0"-1981,0 0-35,0 0-377,0 0-473,0 0-346,0 0-66,0 0-153,0 0-173,0 0-58,0 0-126,-8-1 80,-9-5-312,0 0 0,-1 2-1,0 0 1,0 1 0,0 1-1,0 0 1,0 2 0,-35 3-1,50-3 156,-1 2 1,1-1-1,0 0 0,-1 1 0,1-1 0,0 1 0,0 0 0,0 0 0,0 0 0,1 0 0,-1 1 0,1-1 0,-1 1 0,1-1 1,0 1-1,0 0 0,0 0 0,0 0 0,0 0 0,1 0 0,-1 1 0,1-1 0,0 0 0,-1 7 0,-3 8-20,1 1 0,0-1 0,0 26-1,3-31 34,-2 13-66,2 0-1,1 0 0,6 48 1,-5-71 23,0 0 1,0 0 0,0 0-1,0-1 1,1 1 0,0 0 0,-1-1-1,1 1 1,0-1 0,0 0 0,0 0-1,0 1 1,1-1 0,-1-1-1,1 1 1,-1 0 0,1-1 0,0 1-1,-1-1 1,1 0 0,0 0-1,0 0 1,0 0 0,0 0 0,0-1-1,5 1 1,-4 0-44,0-1 0,0 0 0,0 1 1,0-2-1,0 1 0,0 0 0,0-1 0,0 0 0,0 0 0,0 0 0,0 0 0,0-1 1,0 1-1,0-1 0,-1 0 0,1 0 0,-1-1 0,0 1 0,5-5 0,7-12-215,-1 0-1,-1-1 1,-1-1 0,-1 0-1,-1 0 1,-1-1 0,0 0-1,-2-1 1,5-25-1,4-35-576,7-101 0,-18 134 879,5-100 870,-10 149-327,0 1-14,0 0 110,0 0 67,0 23 282,-2 12-434,-1 0 0,-13 54 0,-4 25 6,9 245-102,11-300-645,4-32-857,-4-27 877,0 1-1,0-1 0,1 1 1,-1-1-1,0 1 0,0-1 1,1 0-1,-1 1 1,0-1-1,1 0 0,-1 1 1,1-1-1,-1 0 0,0 1 1,1-1-1,-1 0 0,1 1 1,-1-1-1,1 0 0,-1 0 1,1 0-1,-1 0 0,1 1 1,-1-1-1,1 0 1,0 0-1,0 0-4586</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482"/>
    </inkml:context>
    <inkml:brush xml:id="br0">
      <inkml:brushProperty name="width" value="0.05" units="cm"/>
      <inkml:brushProperty name="height" value="0.05" units="cm"/>
      <inkml:brushProperty name="color" value="#0000FF"/>
    </inkml:brush>
  </inkml:definitions>
  <inkml:trace contextRef="#ctx0" brushRef="#br0">251 46 7274,'0'0'3104,"0"0"-691,0 0-95,0 0-467,0 0-759,0 0-284,4 1-273,4 0 171,-9-3-338,-20-10-352,-36-13-773,48 23 476,-1 0-1,0 0 1,0 1 0,0 0-1,0 0 1,0 1-1,0 1 1,-15 2 0,24-2 274,0-1 0,0 1 0,0 0 0,1 0 0,-1 0 0,0 0 0,0 0 0,1-1 0,-1 1 0,1 0 0,-1 1 0,1-1 0,-1 0 1,1 0-1,-1 0 0,1 0 0,0 0 0,0 0 0,0 0 0,-1 1 0,1-1 0,1 1 0,-2 34-101,2-26 81,-15 228 49,13-230-20,-2 60 12,6 68-1,0-87-329,-2 0-1,-2 0 1,-13 90-1,13-137 30,1 1 0,-1 0 0,1-1 1,-1 1-1,0 0 0,0-1 0,0 1 0,0-1 0,0 1 0,0-1 0,-1 0 1,0 1-1,1-1 0,-1 0 0,0 0 0,0 0 0,0 0 0,-3 2 1,-10-2-4245</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219"/>
    </inkml:context>
    <inkml:brush xml:id="br0">
      <inkml:brushProperty name="width" value="0.05" units="cm"/>
      <inkml:brushProperty name="height" value="0.05" units="cm"/>
      <inkml:brushProperty name="color" value="#0000FF"/>
    </inkml:brush>
  </inkml:definitions>
  <inkml:trace contextRef="#ctx0" brushRef="#br0">1 0 4761,'0'0'1624,"0"0"305,0 0-105,0 0-632,0 0-311,0 0-393,0 0 72,167 118-312,-130-81 88,-1 11-264,-10 1 64,-10 9-56,-6 7-72,-10 4-16,-5 27-160,-31-16-960,-1-15-2721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881"/>
    </inkml:context>
    <inkml:brush xml:id="br0">
      <inkml:brushProperty name="width" value="0.05" units="cm"/>
      <inkml:brushProperty name="height" value="0.05" units="cm"/>
      <inkml:brushProperty name="color" value="#0000FF"/>
    </inkml:brush>
  </inkml:definitions>
  <inkml:trace contextRef="#ctx0" brushRef="#br0">0 11 3633,'0'0'2351,"0"0"-313,0 0 122,0 0-315,0 0-298,0 0-67,0 0-224,0 0-181,0 0-196,0 0-130,0 0-282,0 0-112,8 0-104,27 1-216,140-7-2586,-126 1-1768</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293"/>
    </inkml:context>
    <inkml:brush xml:id="br0">
      <inkml:brushProperty name="width" value="0.05" units="cm"/>
      <inkml:brushProperty name="height" value="0.05" units="cm"/>
      <inkml:brushProperty name="color" value="#0000FF"/>
    </inkml:brush>
  </inkml:definitions>
  <inkml:trace contextRef="#ctx0" brushRef="#br0">0 0 4369,'0'0'4569,"0"0"-2713,0 0 121,0 0-25,0 0-712,0 0-263,0 0-169,89 11-392,-68-6-120,5-5-296,-5 6 0,5-6-880,0 0-1281,-5 0-2224,-5 0-4505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677"/>
    </inkml:context>
    <inkml:brush xml:id="br0">
      <inkml:brushProperty name="width" value="0.05" units="cm"/>
      <inkml:brushProperty name="height" value="0.05" units="cm"/>
      <inkml:brushProperty name="color" value="#0000FF"/>
    </inkml:brush>
  </inkml:definitions>
  <inkml:trace contextRef="#ctx0" brushRef="#br0">0 0 4121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993"/>
    </inkml:context>
    <inkml:brush xml:id="br0">
      <inkml:brushProperty name="width" value="0.05" units="cm"/>
      <inkml:brushProperty name="height" value="0.05" units="cm"/>
      <inkml:brushProperty name="color" value="#0000FF"/>
    </inkml:brush>
  </inkml:definitions>
  <inkml:trace contextRef="#ctx0" brushRef="#br0">0 0 4121,'16'198'4294,"-16"-198"-2220,0 0-475,0 0-187,0 0-312,0 0-118,0 0-135,0 0-99,0 0-119,37 0 597,22 0-1890,-19 0-2614,-14 0-1490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3.726"/>
    </inkml:context>
    <inkml:brush xml:id="br0">
      <inkml:brushProperty name="width" value="0.05" units="cm"/>
      <inkml:brushProperty name="height" value="0.05" units="cm"/>
      <inkml:brushProperty name="color" value="#0000FF"/>
    </inkml:brush>
  </inkml:definitions>
  <inkml:trace contextRef="#ctx0" brushRef="#br0">0 1 4049,'0'0'4896,"0"0"-2591,0 0-628,0 0-140,0 0-492,0 0-476,0 0-218,0 45-128,0 143-155,0-15-990,1-173 698,0 0 211,0-1 0,0 1 0,0-1 0,0 1 1,0-1-1,-1 0 0,1 1 0,0-1 0,0 0 0,-1 0 0,1 1 0,-1-1 1,1 0-1,0 0 0,-1 0 0,0 0 0,1 0 0,-1 0 0,1 0 0,-1 0 1,0 0-1,0 0 0,0 0 0,1 0 0,-1 0 0,0 0 0,0 0 0,0 0 0,-1-1 1,2-6-13,68-272 73,-68 277-30,-1 0-1,1 1 1,0-1 0,1 1-1,-1 0 1,0-1 0,1 1-1,0 0 1,-1 0-1,1 0 1,0 0 0,0 0-1,0 0 1,0 0 0,0 1-1,0-1 1,1 1-1,-1-1 1,1 1 0,-1 0-1,3-1 1,4 0 83,-1 1-1,1-1 1,-1 2 0,1-1-1,10 1 1,-9 1-41,-9 26 1017,-3 33-585,0-41-475,0 0 1,2 1-1,0-1 0,2 0 1,0 0-1,1 0 0,7 26 1,-9-43-130,0 0 0,0 0 0,0 0 0,0 0 1,0 0-1,0 0 0,0 0 0,1 0 0,-1-1 1,1 1-1,-1-1 0,1 1 0,0-1 0,2 2 1,18 2-5783,-15-5-1281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147"/>
    </inkml:context>
    <inkml:brush xml:id="br0">
      <inkml:brushProperty name="width" value="0.05" units="cm"/>
      <inkml:brushProperty name="height" value="0.05" units="cm"/>
      <inkml:brushProperty name="color" value="#0000FF"/>
    </inkml:brush>
  </inkml:definitions>
  <inkml:trace contextRef="#ctx0" brushRef="#br0">3 11 728,'0'0'6015,"0"0"-3071,0 0-750,0 0-215,0 0-428,0 0-234,-1 1-1236,1-1 0,0 1 0,0-1 0,-1 0 0,1 1 0,0-1 0,0 1 0,0-1 0,0 1 0,0-1 0,0 1 0,0-1 0,0 1 0,0 0 0,0-1 0,0 1 0,0-1 0,0 1 0,0-1 0,0 1 0,0-1 0,1 1 0,-1-1 0,0 0 0,0 1 0,1-1 0,-1 1 0,0-1 0,0 1 0,1-1 0,-1 0 0,1 1 0,38 1-124,46-2-1148,-79-1 585,0 0 1,0 0 0,0 0 0,0-1 0,0 0 0,7-3 0,10-11-6116</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515"/>
    </inkml:context>
    <inkml:brush xml:id="br0">
      <inkml:brushProperty name="width" value="0.05" units="cm"/>
      <inkml:brushProperty name="height" value="0.05" units="cm"/>
      <inkml:brushProperty name="color" value="#0000FF"/>
    </inkml:brush>
  </inkml:definitions>
  <inkml:trace contextRef="#ctx0" brushRef="#br0">0 0 6553,'0'0'2353,"0"0"-257,0 0-271,0 0-217,0 0-504,0 0 65,0 0-449,0 43 96,0-11-440,0 11-64,0-1-208,0 7-96,0-1-8,0 11-352,0-11-952,0-11-3313</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5.650"/>
    </inkml:context>
    <inkml:brush xml:id="br0">
      <inkml:brushProperty name="width" value="0.05" units="cm"/>
      <inkml:brushProperty name="height" value="0.05" units="cm"/>
      <inkml:brushProperty name="color" value="#0000FF"/>
    </inkml:brush>
  </inkml:definitions>
  <inkml:trace contextRef="#ctx0" brushRef="#br0">225 15 5881,'0'0'2841,"0"0"-747,0 0-378,0 0-192,0 0-177,0 0-162,1-9 220,-1 9-1349,0 0 0,0 0 0,0-1 0,0 1 0,0 0 1,0 0-1,0 0 0,1 0 0,-1 0 0,0-1 0,0 1 0,0 0 0,0 0 1,0 0-1,0 0 0,0 0 0,0 0 0,0-1 0,0 1 0,0 0 0,0 0 0,0 0 1,-1 0-1,1 0 0,0-1 0,0 1 0,0 0 0,0 0 0,0 0 0,0 0 1,0 0-1,0 0 0,0 0 0,0-1 0,-1 1 0,1 0 0,0 0 0,0 0 1,0 0-1,0 0 0,0 0 0,0 0 0,0 0 0,-1 0 0,1 0 0,0 0 0,0 0 1,0 0-1,0 0 0,0 0 0,-1 0 0,1 0 0,0 0 0,0 0 0,0 0 1,0 0-1,0 0 0,-1 0 0,1 0 0,0 0 0,0 0 0,0 0 0,0 0 0,0 0 1,-13 12-22,0 0 1,1 0 0,1 1 0,0 1-1,1 0 1,1 0 0,-10 19 0,-3 11-90,-21 58 0,29-59-133,1 1 0,3 0-1,2 1 1,1 0-1,3 0 1,1 1 0,4 48-1,0-78-33,0 0 0,2 0 0,-1 0 0,2 0 0,0-1 0,1 1 0,0-1 0,2 0 0,10 19 0,5 2-1109,2-2 0,34 39 0,-40-51 298,61 72-4990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6.498"/>
    </inkml:context>
    <inkml:brush xml:id="br0">
      <inkml:brushProperty name="width" value="0.05" units="cm"/>
      <inkml:brushProperty name="height" value="0.05" units="cm"/>
      <inkml:brushProperty name="color" value="#0000FF"/>
    </inkml:brush>
  </inkml:definitions>
  <inkml:trace contextRef="#ctx0" brushRef="#br0">0 1 864,'0'0'5941,"0"0"-2875,0 0-758,0 0-104,0 0-401,0 0-317,2 0-1244,0 0 0,1 1 0,-1-1 0,0 1 0,0 0 0,0 0 0,-1 0 0,1 0 0,0 0 0,0 0 0,2 2 0,35 42 1099,59 52 0,-54-56-1270,69 85-1,-102-113-165,-1 1-1,-1 1 1,0 0-1,-1 0 1,-1 1-1,0 0 1,-1 0-1,-1 0 1,-1 1-1,5 31 1,-7-16-302,-1 0 0,-1-1 0,-2 1 0,-1 0 0,-1-1 0,-17 60 0,10-58-1120,-1 0 0,-2-1 0,-25 43 0,-28 30-7184</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436"/>
    </inkml:context>
    <inkml:brush xml:id="br0">
      <inkml:brushProperty name="width" value="0.05" units="cm"/>
      <inkml:brushProperty name="height" value="0.05" units="cm"/>
      <inkml:brushProperty name="color" value="#0000FF"/>
    </inkml:brush>
  </inkml:definitions>
  <inkml:trace contextRef="#ctx0" brushRef="#br0">768 1 9818,'0'0'4681,"0"0"-2388,0 0-512,0 0-383,0 0-521,0 0-120,0 0-185,0 0-9,0 0-201,0 0 14,0 0-170,0 0-16,0 0-64,-3 3-16,-122 125 62,-331 354-1580,446-470 1065,-81 89-1492,26-43-5014,48-45 308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819"/>
    </inkml:context>
    <inkml:brush xml:id="br0">
      <inkml:brushProperty name="width" value="0.05" units="cm"/>
      <inkml:brushProperty name="height" value="0.05" units="cm"/>
      <inkml:brushProperty name="color" value="#0000FF"/>
    </inkml:brush>
  </inkml:definitions>
  <inkml:trace contextRef="#ctx0" brushRef="#br0">0 22 1824,'0'0'5113,"0"0"-3848,0 0-465,0 0 320,0 0-448,0 0 281,0 0-321,68 0 8,-21 0-296,5 0-144,6 0-40,-1-6-160,6 1-8,-11 0-1272,-16-1-1921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768"/>
    </inkml:context>
    <inkml:brush xml:id="br0">
      <inkml:brushProperty name="width" value="0.05" units="cm"/>
      <inkml:brushProperty name="height" value="0.05" units="cm"/>
      <inkml:brushProperty name="color" value="#0000FF"/>
    </inkml:brush>
  </inkml:definitions>
  <inkml:trace contextRef="#ctx0" brushRef="#br0">1 0 7770,'0'0'3551,"0"0"-1352,0 0-113,0 0-448,0 0-393,0 0-490,2 6-259,213 427 2343,-38-163-6057,-134-211-2639,-10-9-5559</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250"/>
    </inkml:context>
    <inkml:brush xml:id="br0">
      <inkml:brushProperty name="width" value="0.05" units="cm"/>
      <inkml:brushProperty name="height" value="0.05" units="cm"/>
      <inkml:brushProperty name="color" value="#0000FF"/>
    </inkml:brush>
  </inkml:definitions>
  <inkml:trace contextRef="#ctx0" brushRef="#br0">0 38 9754,'0'0'3977,"0"0"-2137,0 0 121,0 0-529,0 0-848,0 0 64,0 0-488,0 0-32,0 0-48,37 0-80,20 0 8,11 0 8,21 0-16,57 0-560,-26-5-1104,-10-27-4897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739"/>
    </inkml:context>
    <inkml:brush xml:id="br0">
      <inkml:brushProperty name="width" value="0.05" units="cm"/>
      <inkml:brushProperty name="height" value="0.05" units="cm"/>
      <inkml:brushProperty name="color" value="#0000FF"/>
    </inkml:brush>
  </inkml:definitions>
  <inkml:trace contextRef="#ctx0" brushRef="#br0">1 54 6329,'0'0'8050,"0"0"-5969,0 0-81,0 0-664,0 0-528,0 0-568,0 0-40,15 0-87,22 0-17,10 0 88,0 0-176,10 0 0,6 0-8,-6-11-376,6-5-785,-16 0-1271,-16 6-5522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1.138"/>
    </inkml:context>
    <inkml:brush xml:id="br0">
      <inkml:brushProperty name="width" value="0.05" units="cm"/>
      <inkml:brushProperty name="height" value="0.05" units="cm"/>
      <inkml:brushProperty name="color" value="#0000FF"/>
    </inkml:brush>
  </inkml:definitions>
  <inkml:trace contextRef="#ctx0" brushRef="#br0">0 5 9578,'0'0'2633,"0"0"-401,0 0-271,0 0-1121,0 0 0,0 0-344,0 0-48,136 0-384,-94 0 8,5 0-72,26 0-584,-16 0-1841,-5-5-4440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394"/>
    </inkml:context>
    <inkml:brush xml:id="br0">
      <inkml:brushProperty name="width" value="0.05" units="cm"/>
      <inkml:brushProperty name="height" value="0.05" units="cm"/>
      <inkml:brushProperty name="color" value="#0000FF"/>
    </inkml:brush>
  </inkml:definitions>
  <inkml:trace contextRef="#ctx0" brushRef="#br0">0 723 10506,'0'0'2314,"0"0"-213,0 0-334,0 0-793,0 0-411,0 0-243,24-25-77,9-9-205,110-107 27,50-52-695,-159 155-1,-2-2-1,-1-1 1,32-59-1,-53 83 536,-6 16 320,-8 31 315,2-21-536,-39 170 1180,26-128-842,2 1 0,3 1 0,-7 104 0,17-101-204,4-56-191,-1 0-1,1 0 0,0 0 0,0-1 0,-1 1 0,1-1 1,0 0-1,3-1 0,4-8-61,-1-1 1,0 1-1,0-2 0,-1 1 1,-1-1-1,0-1 0,12-25 1,-7 14-172,-3 7 104,110-205-3042,-94 168 2023,-3-1-1,20-69 1,-30 65 1637,-13 57 652,0 2 13,0 0 172,0 11 398,-3 21-1216,-1 0 0,-10 42 0,-2 12 319,5 13-62,1 110 1,10-205-797,0 1 0,0-1 0,1 1 0,-1-1 1,1 1-1,0-1 0,0 0 0,3 7 0,-3-10-196,0 1 0,0 0-1,0-1 1,1 1 0,-1-1-1,0 1 1,1-1-1,-1 1 1,1-1 0,-1 0-1,1 0 1,-1 0 0,1 0-1,0 0 1,0 0 0,0 0-1,-1-1 1,1 1 0,4 0-1,20 1-8033</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889"/>
    </inkml:context>
    <inkml:brush xml:id="br0">
      <inkml:brushProperty name="width" value="0.05" units="cm"/>
      <inkml:brushProperty name="height" value="0.05" units="cm"/>
      <inkml:brushProperty name="color" value="#0000FF"/>
    </inkml:brush>
  </inkml:definitions>
  <inkml:trace contextRef="#ctx0" brushRef="#br0">1 81 9330,'0'0'2152,"0"0"-431,0 0 207,0 0-367,0 0-497,0 0-144,0 0-440,172 0 48,-109 0-392,-1 0 96,1 0-224,-11-6-8,-5-10-104,-5 0-800,-21 0-776,-11 0-1465,-10 5-3240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3.244"/>
    </inkml:context>
    <inkml:brush xml:id="br0">
      <inkml:brushProperty name="width" value="0.05" units="cm"/>
      <inkml:brushProperty name="height" value="0.05" units="cm"/>
      <inkml:brushProperty name="color" value="#0000FF"/>
    </inkml:brush>
  </inkml:definitions>
  <inkml:trace contextRef="#ctx0" brushRef="#br0">16 0 10218,'0'0'2865,"0"0"-1089,0 0-7,0 0-761,0 0-432,0 0-88,0 0-440,0 284-48,0-188-688,-5-16-3433,-6-11-8562</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0.708"/>
    </inkml:context>
    <inkml:brush xml:id="br0">
      <inkml:brushProperty name="width" value="0.05" units="cm"/>
      <inkml:brushProperty name="height" value="0.05" units="cm"/>
      <inkml:brushProperty name="color" value="#0000FF"/>
    </inkml:brush>
  </inkml:definitions>
  <inkml:trace contextRef="#ctx0" brushRef="#br0">1 59 9522,'0'0'1918,"0"0"-927,0 0 14,0 0-103,0 0-141,27 1-81,228 3 535,-212-6-1085,0-3 0,0-1-1,47-14 1,76-10 79,-88 29-19,-77 1-165,-1 0 11,0 0-29,0 0 77,0 3-68,0-1 0,-1 1 0,1-1 0,-1 0 0,0 1 0,0-1 0,0 0 0,0 1 0,0-1 0,-1 0 0,1 0 0,0 0 0,-1 0 0,-2 2 0,-4 7 39,-389 496-495,158-212-1078,239-294 1536,0-1 1,0 0 0,-1 0-1,1 0 1,0 0-1,0 1 1,0-1-1,0 0 1,0 0 0,0 0-1,0 0 1,0 1-1,0-1 1,0 0-1,0 0 1,0 0-1,0 1 1,0-1 0,0 0-1,0 0 1,0 0-1,0 1 1,0-1-1,0 0 1,0 0 0,0 0-1,0 1 1,0-1-1,0 0 1,0 0-1,0 0 1,0 0 0,1 1-1,-1-1 1,0 0-1,0 0 1,0 0-1,0 0 1,0 0-1,1 0 1,-1 1 0,0-1-1,0 0 1,0 0-1,0 0 1,1 0-1,-1 0 1,0 0 0,0 0-1,19 4 358,31-4-305,-38 0 25,317 13 388,-300-11-476,79-1-3483,-90-1-1652</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159"/>
    </inkml:context>
    <inkml:brush xml:id="br0">
      <inkml:brushProperty name="width" value="0.05" units="cm"/>
      <inkml:brushProperty name="height" value="0.05" units="cm"/>
      <inkml:brushProperty name="color" value="#0000FF"/>
    </inkml:brush>
  </inkml:definitions>
  <inkml:trace contextRef="#ctx0" brushRef="#br0">1 1 7138,'0'0'3106,"0"0"-697,0 0-73,0 0-617,0 0-529,0 0-351,0 0-235,0 0-123,0 0-223,0 0-64,3 0-86,12 1-63,-1 1 1,0 0 0,0 2 0,-1-1-1,1 2 1,-1 0 0,14 7-1,53 18-168,39 1-3997,-74-20-3278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566"/>
    </inkml:context>
    <inkml:brush xml:id="br0">
      <inkml:brushProperty name="width" value="0.05" units="cm"/>
      <inkml:brushProperty name="height" value="0.05" units="cm"/>
      <inkml:brushProperty name="color" value="#0000FF"/>
    </inkml:brush>
  </inkml:definitions>
  <inkml:trace contextRef="#ctx0" brushRef="#br0">1 1 10426,'0'0'3921,"0"0"-1897,0 0 9,0 0-1145,0 0-328,0 0-416,0 0 56,16 0-200,-11 0-488,0 0-4217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9.244"/>
    </inkml:context>
    <inkml:brush xml:id="br0">
      <inkml:brushProperty name="width" value="0.05" units="cm"/>
      <inkml:brushProperty name="height" value="0.05" units="cm"/>
      <inkml:brushProperty name="color" value="#0000FF"/>
    </inkml:brush>
  </inkml:definitions>
  <inkml:trace contextRef="#ctx0" brushRef="#br0">1 0 4321,'0'0'1896,"0"0"-647,0 0 127,0 0 0,0 0-448,0 0-231,0 0-17,78 0-232,-52 0 32,11 0-408,10 0 40,5 0-112,26 0-728,-10 0-1169,-10 0-3792</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2.632"/>
    </inkml:context>
    <inkml:brush xml:id="br0">
      <inkml:brushProperty name="width" value="0.05" units="cm"/>
      <inkml:brushProperty name="height" value="0.05" units="cm"/>
      <inkml:brushProperty name="color" value="#0000FF"/>
    </inkml:brush>
  </inkml:definitions>
  <inkml:trace contextRef="#ctx0" brushRef="#br0">12 27 8450,'0'0'3719,"0"0"-1674,0 0-109,0 0-541,0 0-492,0 0-383,20 19-135,63 61-83,-76-72-265,-1 0 1,0 0-1,0 0 1,-1 1-1,0-1 1,-1 1-1,0 1 0,0-1 1,-1 0-1,0 1 1,-1 0-1,0 0 1,0 0-1,-1-1 1,0 1-1,-1 1 0,-2 16 1,2-10 59,0-6-69,1-5-3,-1-1 1,0 1-1,0-1 1,-1 1 0,0-1-1,0 1 1,-3 9 0,3-13-42,0 0 0,-1-1 0,1 1 1,-1 0-1,1 0 0,-1-1 0,0 1 1,1-1-1,-1 0 0,0 1 0,0-1 1,0 0-1,0 0 0,0 0 0,0 0 1,0-1-1,-1 1 0,1 0 0,0-1 1,0 0-1,-1 1 0,-3-1 0,0 1-56,0 0 0,0-1 0,0 0-1,0 0 1,0 0 0,0-1 0,0 0-1,-8-2 1,11 2 49,1 0-1,0 0 1,-1-1-1,1 1 1,0-1 0,0 1-1,0-1 1,0 0-1,1 1 1,-1-1-1,0 0 1,1 0 0,-1-1-1,1 1 1,0 0-1,0 0 1,0-1-1,0 1 1,0-1 0,0 1-1,0-4 1,-8-39-271,3 0 1,1 0 0,3-1-1,3-48 1,-1 39 65,0 54 218,0 0 0,0 0 0,1-1 0,-1 1 0,0 0 0,0 0 0,1 0 0,-1 0-1,1 0 1,-1 0 0,1 0 0,0 0 0,-1 0 0,1 0 0,0 0 0,-1 1 0,1-1 0,0 0 0,0 0 0,0 1 0,0-1 0,2-1 0,32-9-115,44 7 31,-71 4 84,229 0-1389,-204 0-1359</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3.225"/>
    </inkml:context>
    <inkml:brush xml:id="br0">
      <inkml:brushProperty name="width" value="0.05" units="cm"/>
      <inkml:brushProperty name="height" value="0.05" units="cm"/>
      <inkml:brushProperty name="color" value="#0000FF"/>
    </inkml:brush>
  </inkml:definitions>
  <inkml:trace contextRef="#ctx0" brushRef="#br0">0 1 7962,'0'0'4153,"0"0"-2129,0 0 457,0 0-1001,0 0-520,0 0-496,0 0-48,16 0-160,21 0 112,10 0-64,10 0-296,11 0 112,5 0-39,11 0-162,25 0-727,-20 0-1352,-16 0-5274</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117"/>
    </inkml:context>
    <inkml:brush xml:id="br0">
      <inkml:brushProperty name="width" value="0.05" units="cm"/>
      <inkml:brushProperty name="height" value="0.05" units="cm"/>
      <inkml:brushProperty name="color" value="#0000FF"/>
    </inkml:brush>
  </inkml:definitions>
  <inkml:trace contextRef="#ctx0" brushRef="#br0">0 311 7634,'0'0'5065,"0"0"-2610,0 0-747,0 0-660,0 0-471,0 0-168,10-6-154,5-4-230,0 1 0,1 1 0,0 0 1,0 1-1,1 1 0,0 1 0,0 0 0,0 1 1,31-3-1,-47 8-24,1 0 1,0 0 0,0 0-1,-1 0 1,1 0 0,-1 0-1,1 0 1,-1 1 0,1-1-1,-1 0 1,0 1 0,0 0-1,0-1 1,0 1-1,0-1 1,0 1 0,0 0-1,0 0 1,-1 0 0,1-1-1,-1 1 1,1 0 0,-1 2-1,13 53 93,-12-54-91,20 183 246,-1-11-454,-20-175 177,0 1 0,0-1 1,0 0-1,0 1 0,0-1 0,0 0 1,0 1-1,0-1 0,0 0 0,0 1 1,0-1-1,0 0 0,0 1 0,0-1 1,0 0-1,0 1 0,0-1 0,0 0 1,1 1-1,-1-1 0,0 0 0,0 1 1,0-1-1,0 0 0,1 0 0,-1 1 1,0-1-1,0 0 0,1 0 0,-1 1 1,0-1-1,1 0 0,-1 0 0,0 0 0,0 0 1,1 1-1,-1-1 0,0 0 0,1 0 1,-1 0-1,1 0 0,7-14-777,4-26 6,7-60-1741,9-184 1,-22 24 5639,-6 259-2649,0 1-179,314-2 3691,7-1-8024,-278 3-1804</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889"/>
    </inkml:context>
    <inkml:brush xml:id="br0">
      <inkml:brushProperty name="width" value="0.05" units="cm"/>
      <inkml:brushProperty name="height" value="0.05" units="cm"/>
      <inkml:brushProperty name="color" value="#0000FF"/>
    </inkml:brush>
  </inkml:definitions>
  <inkml:trace contextRef="#ctx0" brushRef="#br0">1 56 9802,'0'0'2495,"0"0"-226,0 0-330,0 0-723,0 0-336,0 0-117,0 28-257,0 210 348,0-120-748,0-117-185,0-1-101,0 0-235,0 0-1,0-4-184,2-21 226,2 1 1,1 0-1,1 0 0,1 1 0,1 0 0,15-32 1,-5 12-122,1 0-654,28-46 1,-40 77 1032,-5 8 173,0 0-1,1 1 0,0-1 1,-1 1-1,1 0 1,0 0-1,1 0 0,-1 0 1,1 0-1,-1 1 1,1-1-1,0 1 0,-1 0 1,1 0-1,0 1 1,1-1-1,-1 1 0,0 0 1,0 0-1,0 0 0,1 1 1,-1-1-1,1 1 1,-1 0-1,0 0 0,1 1 1,6 1-1,-10 1 107,0 0-1,0 0 0,-1 1 1,1-1-1,-1 1 1,1-1-1,-1 1 0,0 2 1,0 259 1176,0-256-1596,0-1-1,1 1 1,0 0 0,1-1-1,-1 1 1,2-1 0,-1 0 0,1 0-1,1 0 1,-1 0 0,9 12 0,8 8-3690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1.535"/>
    </inkml:context>
    <inkml:brush xml:id="br0">
      <inkml:brushProperty name="width" value="0.05" units="cm"/>
      <inkml:brushProperty name="height" value="0.05" units="cm"/>
      <inkml:brushProperty name="color" value="#0000FF"/>
    </inkml:brush>
  </inkml:definitions>
  <inkml:trace contextRef="#ctx0" brushRef="#br0">1 525 8250,'0'0'3978,"0"0"-1800,0 0-521,0 0-628,0 0-567,0 0-350,6-6 19,18-11-52,1 0 1,1 2-1,31-15 0,19-10-33,61-49-604,205-171 1,-337 260 1701,-8 12-725,-12 25-508,9-22 223,-19 53-42,3 1 0,3 0 0,3 2 0,3 0-1,3 1 1,0 76 0,10-146-128,0-2 44,0 0-44,3 0-48,1 0 54,-1-1-1,1 0 0,0 1 1,-1-2-1,1 1 1,-1 0-1,0-1 1,1 1-1,-1-1 1,0 0-1,0 0 1,0 0-1,0-1 1,0 1-1,-1-1 1,1 1-1,3-6 0,40-61-132,-30 43 141,55-92-456,90-204-1,-156 310 532,0 1 1,-1-1-1,0 0 1,-1 0-1,-1-1 1,0 1-1,1-17 1,-3 28 423,0 1-162,0 0-58,0 0-106,0 0 2,0 0 6,-6 24 32,-7 26-83,-60 243 326,61-228-380,2 1 0,-1 101 0,11-165-80,0 0 0,0-1 1,0 1-1,1-1 0,-1 1 0,1-1 0,-1 1 0,1-1 1,-1 1-1,1-1 0,0 0 0,0 1 0,0-1 0,0 0 1,0 0-1,0 0 0,0 1 0,0-1 0,0 0 1,0 0-1,1-1 0,-1 1 0,0 0 0,1 0 0,-1-1 1,1 1-1,-1 0 0,1-1 0,-1 0 0,1 1 1,-1-1-1,1 0 0,2 0 0,6 1-387,0 0 0,0-1 0,20-3 0,-23 2-35,1 1-277,-1-1 1,1-1-1,-1 1 1,0-2-1,8-2 0,33-24-6671</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032"/>
    </inkml:context>
    <inkml:brush xml:id="br0">
      <inkml:brushProperty name="width" value="0.05" units="cm"/>
      <inkml:brushProperty name="height" value="0.05" units="cm"/>
      <inkml:brushProperty name="color" value="#0000FF"/>
    </inkml:brush>
  </inkml:definitions>
  <inkml:trace contextRef="#ctx0" brushRef="#br0">0 33 7666,'0'0'4353,"0"0"-2569,0 0 360,0 0-823,0 0-361,0 0-488,0 0-112,11 0-208,15 0 184,10 0-328,1 0 184,10 0-192,5 0-88,0 0-512,6-11-944,-16-5-2593,-16 11-7738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422"/>
    </inkml:context>
    <inkml:brush xml:id="br0">
      <inkml:brushProperty name="width" value="0.05" units="cm"/>
      <inkml:brushProperty name="height" value="0.05" units="cm"/>
      <inkml:brushProperty name="color" value="#0000FF"/>
    </inkml:brush>
  </inkml:definitions>
  <inkml:trace contextRef="#ctx0" brushRef="#br0">1 11 5633,'0'0'3001,"0"0"-881,0 0-247,0 0-201,0 0-280,0 0-135,0 0-729,0 0-64,0 0-304,0 0 128,16 0-184,10 0 16,10 0-16,1 0-104,31 0-752,-16 0-2249,-5-10-4136</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3.848"/>
    </inkml:context>
    <inkml:brush xml:id="br0">
      <inkml:brushProperty name="width" value="0.05" units="cm"/>
      <inkml:brushProperty name="height" value="0.05" units="cm"/>
      <inkml:brushProperty name="color" value="#0000FF"/>
    </inkml:brush>
  </inkml:definitions>
  <inkml:trace contextRef="#ctx0" brushRef="#br0">601 1 5393,'0'0'2642,"0"0"-239,0 0-273,0 0-216,0 0-402,0 0-249,0 0-267,0 0-169,0 10 104,-1-2-881,-1-1-1,1 1 1,-1 0 0,0-1 0,-1 1-1,0-1 1,0 0 0,0 0 0,-6 8-1,-47 70 75,30-48-85,-36 50-71,-3-2 0,-117 114-1,33-60-5705,117-115 464</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202"/>
    </inkml:context>
    <inkml:brush xml:id="br0">
      <inkml:brushProperty name="width" value="0.05" units="cm"/>
      <inkml:brushProperty name="height" value="0.05" units="cm"/>
      <inkml:brushProperty name="color" value="#0000FF"/>
    </inkml:brush>
  </inkml:definitions>
  <inkml:trace contextRef="#ctx0" brushRef="#br0">1 1 5369,'0'0'2871,"0"0"-506,0 0-202,0 0-516,0 0-403,0 0-109,12 20-12,-7-12-1017,23 41 590,27 62 0,127 288 243,-99-229-7303,-67-136-1857</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681"/>
    </inkml:context>
    <inkml:brush xml:id="br0">
      <inkml:brushProperty name="width" value="0.05" units="cm"/>
      <inkml:brushProperty name="height" value="0.05" units="cm"/>
      <inkml:brushProperty name="color" value="#0000FF"/>
    </inkml:brush>
  </inkml:definitions>
  <inkml:trace contextRef="#ctx0" brushRef="#br0">1 0 9570,'0'0'2849,"0"0"-1257,0 0-24,0 0-599,0 0-321,0 0 248,0 0-552,245 5-96,-161-5-248,46 0-80,-25 0-1384,-12-5-3665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0.714"/>
    </inkml:context>
    <inkml:brush xml:id="br0">
      <inkml:brushProperty name="width" value="0.05" units="cm"/>
      <inkml:brushProperty name="height" value="0.05" units="cm"/>
      <inkml:brushProperty name="color" value="#0000FF"/>
    </inkml:brush>
  </inkml:definitions>
  <inkml:trace contextRef="#ctx0" brushRef="#br0">454 38 9554,'0'0'1919,"0"0"-745,0 0 174,0 0 10,0 0-602,0 0-241,0 0 14,0 0-209,-12-1-116,-48-16-1214,48 13 827,0 0 1,-1 0-1,1 2 0,-1-1 1,-19 0-1,11 3 23,21 0 58,0 0 0,0 0 26,0 0-124,0 68 43,-27 604 85,4-482 149,-79 315 1,101-503-84,-2 10-59,0-1 0,-1 0 0,-10 18 0,13-27-49,0 0-1,0 0 0,0 0 0,-1 0 0,1-1 0,-1 1 1,0 0-1,0-1 0,1 1 0,-1-1 0,0 1 1,0-1-1,0 0 0,0 0 0,0 0 0,-1 0 1,1 0-1,0-1 0,0 1 0,-1-1 0,1 1 1,0-1-1,-3 0 0,-17 0-2903,1 0-2671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5.988"/>
    </inkml:context>
    <inkml:brush xml:id="br0">
      <inkml:brushProperty name="width" value="0.05" units="cm"/>
      <inkml:brushProperty name="height" value="0.05" units="cm"/>
      <inkml:brushProperty name="color" value="#0000FF"/>
    </inkml:brush>
  </inkml:definitions>
  <inkml:trace contextRef="#ctx0" brushRef="#br0">1 0 5761,'0'0'5978,"0"0"-4842,0 0 648,0 0-128,0 0-783,0 0-465,0 0-144,21 0 136,20 0-384,1 0 216,16 6-232,36-6-296,-16 0-1585,-5 0-3288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182"/>
    </inkml:context>
    <inkml:brush xml:id="br0">
      <inkml:brushProperty name="width" value="0.05" units="cm"/>
      <inkml:brushProperty name="height" value="0.05" units="cm"/>
      <inkml:brushProperty name="color" value="#0000FF"/>
    </inkml:brush>
  </inkml:definitions>
  <inkml:trace contextRef="#ctx0" brushRef="#br0">19 0 11002,'0'0'2243,"0"0"-349,0 0-395,0 0-324,0 0-433,0 0-112,34 0-252,194 0-1,43 0-1450,-285 30 619,-58 76-407,-117 135-1,135-175 270,-165 201-1526,219-267 2140,0 0 0,-1 0 0,1 1-1,0-1 1,0 0 0,-1 0-1,1 1 1,0-1 0,0 0 0,0 1-1,-1-1 1,1 0 0,0 1 0,0-1-1,0 0 1,0 1 0,0-1 0,0 0-1,0 1 1,0-1 0,0 1 0,0-1-1,0 0 1,0 1 0,0-1 0,0 0-1,0 1 1,0-1 0,0 0-1,0 1 1,0-1 0,0 0 0,1 1-1,-1-1 1,0 0 0,0 1 0,0-1-1,1 0 1,-1 1 0,20 5 314,40-7-312,-40 1 100,224 0 603,-140 0-6480,-92 0-1338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566"/>
    </inkml:context>
    <inkml:brush xml:id="br0">
      <inkml:brushProperty name="width" value="0.05" units="cm"/>
      <inkml:brushProperty name="height" value="0.05" units="cm"/>
      <inkml:brushProperty name="color" value="#0000FF"/>
    </inkml:brush>
  </inkml:definitions>
  <inkml:trace contextRef="#ctx0" brushRef="#br0">0 1 7522,'0'0'2744,"0"0"-535,0 0 295,0 0-1023,0 0-329,0 0-336,0 0-32,0 0-464,0 0 240,16 0-160,5 11-72,-5 5-168,4 0-152,7 5 73,-1-5-81,26 0 0,-10 0-1553,-1-5-3680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917"/>
    </inkml:context>
    <inkml:brush xml:id="br0">
      <inkml:brushProperty name="width" value="0.05" units="cm"/>
      <inkml:brushProperty name="height" value="0.05" units="cm"/>
      <inkml:brushProperty name="color" value="#0000FF"/>
    </inkml:brush>
  </inkml:definitions>
  <inkml:trace contextRef="#ctx0" brushRef="#br0">1 1 2657,'0'0'8449,"0"0"-6328,0 0-33,0 0-815,0 0-521,0 0-576,0 0-120,68 27-56,-47-27-2745,0 0-8721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8.667"/>
    </inkml:context>
    <inkml:brush xml:id="br0">
      <inkml:brushProperty name="width" value="0.05" units="cm"/>
      <inkml:brushProperty name="height" value="0.05" units="cm"/>
      <inkml:brushProperty name="color" value="#0000FF"/>
    </inkml:brush>
  </inkml:definitions>
  <inkml:trace contextRef="#ctx0" brushRef="#br0">32 37 9706,'0'0'3656,"0"0"-1549,0 0-443,0 0-629,0 0-382,0 0-157,12 8-115,0 0-320,-1 1 0,0 0 0,-1 0 0,0 1 0,0 0 1,-1 1-1,15 22 0,-18-20-6,0 1 0,0-1 0,-2 1 1,0 0-1,0 0 0,-1 0 0,-1 0 0,-1 1 0,0-1 1,-1 18-1,0-29-74,0 1 0,-1-1-1,0 1 1,1-1 0,-1 0 0,-1 1 0,1-1 0,0 0 0,-1 0 0,0 1 0,0-1 0,0-1-1,0 1 1,0 0 0,0 0 0,-1-1 0,1 1 0,-1-1 0,0 0 0,0 0 0,0 0 0,-5 3-1,1-2-117,0 1-1,0-1 0,0-1 1,0 1-1,-1-1 0,1 0 0,-1-1 1,0 0-1,-10 0 0,16-1 122,0 0-1,1-1 0,-1 0 1,1 1-1,-1-1 1,0 0-1,1 0 0,0 0 1,-1 0-1,1 0 0,-1 0 1,1 0-1,0-1 0,0 1 1,0 0-1,0-1 1,0 1-1,0-1 0,0 1 1,0-1-1,0 1 0,1-1 1,-1 1-1,1-1 0,-1 0 1,1 0-1,-1-2 1,-8-60-53,8 51 26,-5-199-38,7 149 89,-1 61-14,0 2-8,0 0-44,0 0-16,455 0-2644,-375-3-506,-15-10-3768</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9.235"/>
    </inkml:context>
    <inkml:brush xml:id="br0">
      <inkml:brushProperty name="width" value="0.05" units="cm"/>
      <inkml:brushProperty name="height" value="0.05" units="cm"/>
      <inkml:brushProperty name="color" value="#0000FF"/>
    </inkml:brush>
  </inkml:definitions>
  <inkml:trace contextRef="#ctx0" brushRef="#br0">0 75 7042,'0'0'3540,"0"0"-1382,0 0-283,0 0-409,0 0-501,0 0-401,17 0-7,55 0-47,231-4 529,-219-1-1885,124-23 0,-101 7-2686,-20 4-3951</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0.178"/>
    </inkml:context>
    <inkml:brush xml:id="br0">
      <inkml:brushProperty name="width" value="0.05" units="cm"/>
      <inkml:brushProperty name="height" value="0.05" units="cm"/>
      <inkml:brushProperty name="color" value="#0000FF"/>
    </inkml:brush>
  </inkml:definitions>
  <inkml:trace contextRef="#ctx0" brushRef="#br0">0 481 5633,'0'0'6667,"0"0"-3594,0 0-938,0 0-502,0 0-655,0 0-650,4 0-113,9-1-206,0-1-1,1-1 1,-1 0 0,0-1 0,-1 0 0,1-1-1,-1-1 1,0 1 0,12-10 0,60-23-474,-76 35 389,0 1-1,0 0 1,0 1-1,0-1 1,0 1-1,0 1 1,0 0-1,0 0 1,12 2-1,-18-1 68,1 0 0,-1 1 1,1-1-1,-1 1 0,1-1 0,-1 1 0,0 0 0,0 0 0,0 0 1,0 0-1,0 0 0,0 1 0,-1-1 0,1 1 0,-1-1 0,1 1 1,-1-1-1,1 4 0,20 54 20,-21-55-3,26 116 53,-22-87-50,2-1-1,18 51 0,-25-83-68,0 0-1,1 0 1,-1-1 0,0 1 0,1 0 0,-1 0 0,1 0-1,-1 0 1,1-1 0,-1 1 0,1 0 0,-1 0-1,1-1 1,0 1 0,0-1 0,-1 1 0,1 0 0,0-1-1,0 1 1,-1-1 0,1 0 0,0 1 0,0-1-1,0 0 1,0 1 0,0-1 0,0 0 0,0 0 0,0 0-1,-1 0 1,1 0 0,0 0 0,0 0 0,1 0-1,-1-16-1397,-1-748-103,0 763 1622,0 1 43,364 11 2105,-244-2-4288,-1 3-3563,-80-6-2418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1.104"/>
    </inkml:context>
    <inkml:brush xml:id="br0">
      <inkml:brushProperty name="width" value="0.05" units="cm"/>
      <inkml:brushProperty name="height" value="0.05" units="cm"/>
      <inkml:brushProperty name="color" value="#0000FF"/>
    </inkml:brush>
  </inkml:definitions>
  <inkml:trace contextRef="#ctx0" brushRef="#br0">15 0 1280,'0'0'5778,"0"0"-2618,0 0-659,0 0-267,0 0-642,0 0-483,0 19-236,0 139-28,1-126-765,0-19-103,0 0 1,-1 0-1,-1 0 1,0 0-1,-1-1 1,0 1-1,0 0 1,-8 17-1,13-67-3474,0-18 3276,3 28-107,2 0 0,0 0 0,1 1-1,2 0 1,1 0 0,27-43-1,-36 67 391,0-1 0,0 1 0,0 0 0,1 0 0,-1 0 0,1 1 0,0-1 0,-1 1 0,1 0 0,0 0 0,0 0 0,0 0 0,0 1 0,0 0 0,0-1 0,-1 1 0,1 1 0,0-1 0,0 1-1,7 1 1,8-1 154,-18-1-61,-1 0 3,0 0 126,0 0-48,0 0 60,0 0-145,3 137 3808,-1 9-3910,-2-142-92,0-1 0,0 1 0,0-1 1,1 1-1,-1 0 0,1-1 1,0 1-1,0-1 0,0 1 0,0-1 1,1 0-1,-1 1 0,1-1 0,0 0 1,0 0-1,0 0 0,0 0 0,5 4 1,-4-5-450,0 0-1,0 0 1,0 0 0,1-1 0,-1 1-1,1-1 1,-1 0 0,1 1 0,-1-2-1,1 1 1,6 0 0,17 0-7498</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466"/>
    </inkml:context>
    <inkml:brush xml:id="br0">
      <inkml:brushProperty name="width" value="0.05" units="cm"/>
      <inkml:brushProperty name="height" value="0.05" units="cm"/>
      <inkml:brushProperty name="color" value="#0000FF"/>
    </inkml:brush>
  </inkml:definitions>
  <inkml:trace contextRef="#ctx0" brushRef="#br0">53 0 9338,'0'0'7258,"0"0"-5098,0 0-72,0 0 89,0 0-1153,0 0-328,5 0-592,-5 0 104,0 0-208,0 0 0,0 0-64,0 27-648,-16 48-704,-5 0-1113,0-6-3392</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800"/>
    </inkml:context>
    <inkml:brush xml:id="br0">
      <inkml:brushProperty name="width" value="0.05" units="cm"/>
      <inkml:brushProperty name="height" value="0.05" units="cm"/>
      <inkml:brushProperty name="color" value="#0000FF"/>
    </inkml:brush>
  </inkml:definitions>
  <inkml:trace contextRef="#ctx0" brushRef="#br0">11 1 10970,'0'0'3185,"0"0"-1769,0 0 169,0 0-1105,0 0-192,0 0-288,0 0-176,0 176-2001,-10-128-4344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1.219"/>
    </inkml:context>
    <inkml:brush xml:id="br0">
      <inkml:brushProperty name="width" value="0.05" units="cm"/>
      <inkml:brushProperty name="height" value="0.05" units="cm"/>
      <inkml:brushProperty name="color" value="#0000FF"/>
    </inkml:brush>
  </inkml:definitions>
  <inkml:trace contextRef="#ctx0" brushRef="#br0">0 0 7090,'0'0'2880,"0"0"-1296,0 0-175,0 0-473,0 0-208,0 0-72,0 0 296,152 0-663,-90 5 111,1 1-400,26-6-208,-21 0-1705,-16 0-4344</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135"/>
    </inkml:context>
    <inkml:brush xml:id="br0">
      <inkml:brushProperty name="width" value="0.05" units="cm"/>
      <inkml:brushProperty name="height" value="0.05" units="cm"/>
      <inkml:brushProperty name="color" value="#0000FF"/>
    </inkml:brush>
  </inkml:definitions>
  <inkml:trace contextRef="#ctx0" brushRef="#br0">0 1 9570,'0'0'3025,"0"0"-433,0 0-687,0 0-1305,0 0-384,0 0-208,0 0-16,0 123-472,0-81-2177,0 6-6481</inkml:trace>
  <inkml:trace contextRef="#ctx0" brushRef="#br0" timeOffset="1">11 974 7770,'0'0'5401,"0"0"-4145,0 0-456,0 0-112,0 0-544,0 0-144,0 0-568,0 160-2336,0-128-7691</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471"/>
    </inkml:context>
    <inkml:brush xml:id="br0">
      <inkml:brushProperty name="width" value="0.05" units="cm"/>
      <inkml:brushProperty name="height" value="0.05" units="cm"/>
      <inkml:brushProperty name="color" value="#0000FF"/>
    </inkml:brush>
  </inkml:definitions>
  <inkml:trace contextRef="#ctx0" brushRef="#br0">0 1 8226,'0'0'4289,"0"0"-3841,0 0 0,0 0 40,0 0-480,0 0-8,0 0-912,0 219-1841</inkml:trace>
  <inkml:trace contextRef="#ctx0" brushRef="#br0" timeOffset="1">89 1236 10218,'0'0'2201,"0"0"-1257,0 0-80,0 0-664,0 0-200,0 0-72,0 0-1312,-37 300-2905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803"/>
    </inkml:context>
    <inkml:brush xml:id="br0">
      <inkml:brushProperty name="width" value="0.05" units="cm"/>
      <inkml:brushProperty name="height" value="0.05" units="cm"/>
      <inkml:brushProperty name="color" value="#0000FF"/>
    </inkml:brush>
  </inkml:definitions>
  <inkml:trace contextRef="#ctx0" brushRef="#br0">1 1 5945,'0'0'7314,"0"0"-5722,0 0 81,0 0-961,0 0-408,0 0-296,0 0-16,0 107-872,0-70-1337,0 1-4064</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122"/>
    </inkml:context>
    <inkml:brush xml:id="br0">
      <inkml:brushProperty name="width" value="0.05" units="cm"/>
      <inkml:brushProperty name="height" value="0.05" units="cm"/>
      <inkml:brushProperty name="color" value="#0000FF"/>
    </inkml:brush>
  </inkml:definitions>
  <inkml:trace contextRef="#ctx0" brushRef="#br0">1 1 6953,'0'0'5218,"0"0"-3874,0 0-472,0 0-64,0 0-584,0 0-224,0 0-944,10 256-2969,-10-213-4761</inkml:trace>
  <inkml:trace contextRef="#ctx0" brushRef="#br0" timeOffset="1">11 1027 8938,'0'0'5329,"0"0"-3289,0 0-663,0 0-521,0 0-792,0 0-64,0 0-136,0 278-928,0-230-2953,0 0-4025</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457"/>
    </inkml:context>
    <inkml:brush xml:id="br0">
      <inkml:brushProperty name="width" value="0.05" units="cm"/>
      <inkml:brushProperty name="height" value="0.05" units="cm"/>
      <inkml:brushProperty name="color" value="#0000FF"/>
    </inkml:brush>
  </inkml:definitions>
  <inkml:trace contextRef="#ctx0" brushRef="#br0">0 1 7946,'0'0'5153,"0"0"-2313,0 0-31,0 0-1649,0 0-568,0 0-584,0 0-8,21 176-152,-21-122-760,0-12-1848,0 1-2986</inkml:trace>
  <inkml:trace contextRef="#ctx0" brushRef="#br0" timeOffset="1">84 851 9234,'0'0'4729,"0"0"-2024,0 0-1145,0 0-1152,0 0-272,0 0-80,0 0-56,0 192-152,0-149-1400,0-6-2577,0-4-5321</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785"/>
    </inkml:context>
    <inkml:brush xml:id="br0">
      <inkml:brushProperty name="width" value="0.05" units="cm"/>
      <inkml:brushProperty name="height" value="0.05" units="cm"/>
      <inkml:brushProperty name="color" value="#0000FF"/>
    </inkml:brush>
  </inkml:definitions>
  <inkml:trace contextRef="#ctx0" brushRef="#br0">21 1 1880,'0'0'11027,"0"0"-6834,0 0-1921,0 0-936,0 0-1160,0 0-48,0 0-128,5 181-160,-5-143-1224,0-1-2777,0 1-5273</inkml:trace>
  <inkml:trace contextRef="#ctx0" brushRef="#br0" timeOffset="1">5 1065 7762,'0'0'6817,"0"0"-5073,0 0-351,0 0-729,0 0-88,0 0-360,0 0-112,0 85-104,0-69-1016,0-10-2961,-5 4-8538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232"/>
    </inkml:context>
    <inkml:brush xml:id="br0">
      <inkml:brushProperty name="width" value="0.05" units="cm"/>
      <inkml:brushProperty name="height" value="0.05" units="cm"/>
      <inkml:brushProperty name="color" value="#0000FF"/>
    </inkml:brush>
  </inkml:definitions>
  <inkml:trace contextRef="#ctx0" brushRef="#br0">611 5 7946,'0'0'5217,"0"0"-2593,0 0-501,0 0-378,0-4 119,-3 7 1398,-183 225-3450,-59 99-1301,91-103-4166,131-189 705</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655"/>
    </inkml:context>
    <inkml:brush xml:id="br0">
      <inkml:brushProperty name="width" value="0.05" units="cm"/>
      <inkml:brushProperty name="height" value="0.05" units="cm"/>
      <inkml:brushProperty name="color" value="#0000FF"/>
    </inkml:brush>
  </inkml:definitions>
  <inkml:trace contextRef="#ctx0" brushRef="#br0">4 0 1456,'0'0'8682,"0"0"-5140,0 0-1323,0 0-437,0 0-600,0 0-553,-3 5 1255,4 20-2031,10 6 225,2 0 0,1 0 0,1-2 0,20 30 1,4 9-20,-6-6-434,78 133 1089,-46-105-2241,-47-69-952,41 36 1,-31-33-4814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117"/>
    </inkml:context>
    <inkml:brush xml:id="br0">
      <inkml:brushProperty name="width" value="0.05" units="cm"/>
      <inkml:brushProperty name="height" value="0.05" units="cm"/>
      <inkml:brushProperty name="color" value="#0000FF"/>
    </inkml:brush>
  </inkml:definitions>
  <inkml:trace contextRef="#ctx0" brushRef="#br0">0 0 4185,'0'0'5673,"0"0"-3712,0 0-425,0 0-184,0 0-432,0 0-127,0 0-113,47 27-112,0-11 152,21 0-408,11-5 48,9-6-360,43-5-72,-16 0-2456,-21 0-6154</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555"/>
    </inkml:context>
    <inkml:brush xml:id="br0">
      <inkml:brushProperty name="width" value="0.05" units="cm"/>
      <inkml:brushProperty name="height" value="0.05" units="cm"/>
      <inkml:brushProperty name="color" value="#0000FF"/>
    </inkml:brush>
  </inkml:definitions>
  <inkml:trace contextRef="#ctx0" brushRef="#br0">0 1 8386,'0'0'4153,"0"0"-2897,0 0 456,0 0-695,0 0-369,0 0-456,0 0 288,63 0-232,-21 0 16,0 0-192,-1 11-64,6-1-8,-5-4-72,5-1-696,-10 0-2177,-11-5-4136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7.531"/>
    </inkml:context>
    <inkml:brush xml:id="br0">
      <inkml:brushProperty name="width" value="0.05" units="cm"/>
      <inkml:brushProperty name="height" value="0.05" units="cm"/>
      <inkml:brushProperty name="color" value="#0000FF"/>
    </inkml:brush>
  </inkml:definitions>
  <inkml:trace contextRef="#ctx0" brushRef="#br0">136 1 1824,'0'0'5231,"0"0"-3203,0 0-1033,0 0 221,0 0-187,0 0-185,13 0 573,-12 0 2984,-5 0-4372,0 1 0,0 0 0,0 0 0,0 0 0,0 1 0,0 0 0,1-1 0,-1 1 0,1 0 0,-1 1 0,1-1 0,0 1 0,-1-1 0,1 1-1,1 0 1,-1 0 0,0 0 0,1 1 0,-1-1 0,1 1 0,0-1 0,-2 5 0,-6 13-82,0 1 0,-10 35-1,19-53 61,-8 29-416,1 1 1,2-1 0,2 1 0,0 1-1,3-1 1,1 0 0,1 1 0,7 37-1,-6-62-191,1 0 0,0-1-1,0 1 1,9 15-1,18 26-3482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904"/>
    </inkml:context>
    <inkml:brush xml:id="br0">
      <inkml:brushProperty name="width" value="0.05" units="cm"/>
      <inkml:brushProperty name="height" value="0.05" units="cm"/>
      <inkml:brushProperty name="color" value="#0000FF"/>
    </inkml:brush>
  </inkml:definitions>
  <inkml:trace contextRef="#ctx0" brushRef="#br0">0 1 10538,'0'0'2513,"0"0"-873,0 0 0,0 0-815,0 0-537,0 0 160,0 0-352,141 11 104,-78-11-200,36 0-288,-10 0-1721,-21-11-2864</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337"/>
    </inkml:context>
    <inkml:brush xml:id="br0">
      <inkml:brushProperty name="width" value="0.05" units="cm"/>
      <inkml:brushProperty name="height" value="0.05" units="cm"/>
      <inkml:brushProperty name="color" value="#0000FF"/>
    </inkml:brush>
  </inkml:definitions>
  <inkml:trace contextRef="#ctx0" brushRef="#br0">1 664 7962,'0'0'1713,"0"0"-478,0 0-264,0 0-536,0 0-224,0 0-165,47-50-64,147-159-77,-168 183-21,-1-1 1,-1-1-1,23-39 1,-31 43 52,-10 15 40,-4 7 28,0-1 0,-1 1 0,1-1 0,0 0-1,-1 0 1,1 0 0,-1 0 0,0 0 0,0 0-1,1-4 1,-2 6 258,0 1 205,0 0-55,0 0 114,0 4 51,-11 446 3561,42-450-4153,-26 0 10,-1-1 1,0 1 0,0-1 0,0-1 0,0 1-1,0 0 1,0-1 0,-1 0 0,1 0 0,0 0-1,-1 0 1,0-1 0,1 1 0,-1-1 0,0 0-1,0 0 1,4-5 0,5-8-67,0 0 0,12-25 0,-16 29 11,21-39-532,-2-2-1,-2 0 1,-3-2 0,-2 0 0,17-77-1,-34 113 585,-1 0 0,0-1-1,-2-23 1,0 26 566,0 16-42,-11 4 154,6 4-637,1 0 1,0 0-1,0 0 0,0 0 0,1 0 0,0 1 1,1 0-1,0-1 0,0 1 0,1 0 0,-1 10 0,-2 4 40,-10 58 167,4 0-1,4 1 1,3 0 0,9 91-1,-5-169-295,-1 0 1,0-1-1,1 1 0,-1-1 1,1 1-1,0-1 0,0 1 1,0-1-1,0 1 0,0-1 1,1 0-1,-1 0 0,1 0 1,-1 0-1,1 0 0,0 0 1,0 0-1,0 0 0,0 0 1,0-1-1,4 3 0,35 9-4178,-10-11-3759</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789"/>
    </inkml:context>
    <inkml:brush xml:id="br0">
      <inkml:brushProperty name="width" value="0.05" units="cm"/>
      <inkml:brushProperty name="height" value="0.05" units="cm"/>
      <inkml:brushProperty name="color" value="#0000FF"/>
    </inkml:brush>
  </inkml:definitions>
  <inkml:trace contextRef="#ctx0" brushRef="#br0">1 43 6345,'0'0'5321,"0"0"-4136,0 0 623,0 0-376,0 0-559,0 0-625,0 0 304,47 16-328,-11-11 152,11-5-192,5 0 16,1 0-56,4 0-136,-5 0-16,-5 0-448,0-21-584,-10 0-1665,-16-1-2304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2.105"/>
    </inkml:context>
    <inkml:brush xml:id="br0">
      <inkml:brushProperty name="width" value="0.05" units="cm"/>
      <inkml:brushProperty name="height" value="0.05" units="cm"/>
      <inkml:brushProperty name="color" value="#0000FF"/>
    </inkml:brush>
  </inkml:definitions>
  <inkml:trace contextRef="#ctx0" brushRef="#br0">0 0 3089,'0'0'8674,"0"0"-7170,0 0-104,0 0 312,0 0-759,0 0-809,0 283 80,0-218-224,0 20-392,0-21-2449,0-5-7001</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649"/>
    </inkml:context>
    <inkml:brush xml:id="br0">
      <inkml:brushProperty name="width" value="0.05" units="cm"/>
      <inkml:brushProperty name="height" value="0.05" units="cm"/>
      <inkml:brushProperty name="color" value="#0000FF"/>
    </inkml:brush>
  </inkml:definitions>
  <inkml:trace contextRef="#ctx0" brushRef="#br0">1 11 1168,'0'0'9214,"0"0"-5722,0 0-1703,0 0-199,0 0-634,16-4-334,33 2-580,1 2 0,0 3 0,67 12 0,45 3 16,134-15-205,-172-4-114,-109 1-67,47-3-840,-60 2 953,0 1 0,0 0 0,0-1 0,0 1 0,0-1 0,0 0-1,0 0 1,-1 0 0,1 0 0,0 0 0,0 0 0,-1 0 0,1 0 0,-1-1 0,1 1 0,-1 0 0,0-1-1,1 0 1,-1 1 0,0-1 0,0 0 0,0 1 0,0-1 0,1-4 0,-1-1-4696</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986"/>
    </inkml:context>
    <inkml:brush xml:id="br0">
      <inkml:brushProperty name="width" value="0.05" units="cm"/>
      <inkml:brushProperty name="height" value="0.05" units="cm"/>
      <inkml:brushProperty name="color" value="#0000FF"/>
    </inkml:brush>
  </inkml:definitions>
  <inkml:trace contextRef="#ctx0" brushRef="#br0">32 0 1344,'0'0'4184,"0"0"-2460,0 0-105,0 0 14,0 0-406,0 0-362,-1 37-142,-3 254 1103,-9-46-420,4-123-2422,5 0-4398,4-88-2579</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4.567"/>
    </inkml:context>
    <inkml:brush xml:id="br0">
      <inkml:brushProperty name="width" value="0.05" units="cm"/>
      <inkml:brushProperty name="height" value="0.05" units="cm"/>
      <inkml:brushProperty name="color" value="#0000FF"/>
    </inkml:brush>
  </inkml:definitions>
  <inkml:trace contextRef="#ctx0" brushRef="#br0">1 1 1768,'0'0'10459,"0"0"-7763,0 0-575,0 0-169,0 0-960,0 0-352,0 0-464,10 0-64,-5 0-56,1 5-48,4 17-16,-10 4-1176,5-4-2577,-5-1-8697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323"/>
    </inkml:context>
    <inkml:brush xml:id="br0">
      <inkml:brushProperty name="width" value="0.05" units="cm"/>
      <inkml:brushProperty name="height" value="0.05" units="cm"/>
      <inkml:brushProperty name="color" value="#0000FF"/>
    </inkml:brush>
  </inkml:definitions>
  <inkml:trace contextRef="#ctx0" brushRef="#br0">492 1 3593,'0'0'8391,"0"0"-5130,0 0-1624,0 0-554,0 0-448,0 0-300,-33 0-71,-106 1-182,126 0-73,-1-1 0,1 2 0,0 0 0,0 0 0,1 1-1,-1 1 1,0 0 0,1 1 0,0 0 0,0 1 0,-21 14-1,7-5-12,12-7-59,-1 1 0,1 0 1,1 1-1,-18 16 0,28-23-6,0 1 0,0-1 0,0 1-1,0 0 1,1-1 0,-1 1 0,1 1 0,0-1-1,0 0 1,0 0 0,1 1 0,0-1-1,0 1 1,0-1 0,0 1 0,1 0 0,-1-1-1,1 1 1,0 0 0,1-1 0,0 6-1,0-7 63,0 0-1,1-1 0,-1 1 0,1-1 0,-1 0 0,1 1 0,0-1 0,0 0 0,0 0 1,0 0-1,0 0 0,0-1 0,0 1 0,1 0 0,-1-1 0,6 3 0,50 20-81,-43-18 67,24 9 7,0 2 0,0 1 0,-2 3 0,0 0 0,-2 3 0,34 28 0,-66-50 23,-1 0 1,1 0-1,-1 1 1,1 0-1,-1-1 1,0 1-1,0 0 1,0 0-1,0 0 1,0 0-1,-1 0 1,0 1-1,1-1 1,-1 0-1,0 1 1,-1-1-1,1 1 1,0 6-1,-2-9 15,0 0-1,0 0 1,0 0 0,0-1-1,0 1 1,0 0-1,0 0 1,0-1 0,0 1-1,0 0 1,0-1 0,-1 0-1,1 1 1,0-1-1,0 1 1,-1-1 0,1 0-1,0 0 1,0 0 0,-2 0-1,-32 4 42,-176-4-3506,163-4-418</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856"/>
    </inkml:context>
    <inkml:brush xml:id="br0">
      <inkml:brushProperty name="width" value="0.05" units="cm"/>
      <inkml:brushProperty name="height" value="0.05" units="cm"/>
      <inkml:brushProperty name="color" value="#0000FF"/>
    </inkml:brush>
  </inkml:definitions>
  <inkml:trace contextRef="#ctx0" brushRef="#br0">1 17 10098,'0'0'3241,"0"0"-1081,0 0-375,0 0-609,0 0-832,0 0-16,0 0 136,161 16-48,-72-6 104,16-4-288,15-6 89,10 0-265,1 0-112,-6 0-89,21-6-1295,-31-15-2785,-26 0-6937</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6.869"/>
    </inkml:context>
    <inkml:brush xml:id="br0">
      <inkml:brushProperty name="width" value="0.05" units="cm"/>
      <inkml:brushProperty name="height" value="0.05" units="cm"/>
      <inkml:brushProperty name="color" value="#0000FF"/>
    </inkml:brush>
  </inkml:definitions>
  <inkml:trace contextRef="#ctx0" brushRef="#br0">0 353 11626,'0'0'3561,"0"0"-2116,0 0-264,0 0-339,0 0-533,4-5-89,-1 0-240,1 0 1,-1 1-1,1 0 0,1-1 0,-1 1 0,0 1 1,1-1-1,0 1 0,0-1 0,0 1 0,0 1 1,0-1-1,1 1 0,-1 0 0,1 0 0,-1 1 1,1-1-1,0 1 0,0 0 0,0 1 0,-1 0 1,1 0-1,0 0 0,0 0 0,6 2 0,-9-1 5,0 0 1,0 0-1,-1 1 0,1-1 0,-1 1 0,1-1 0,-1 1 0,1 0 1,-1 0-1,0 0 0,0 0 0,0 1 0,0-1 0,0 0 0,0 1 0,-1-1 1,1 1-1,-1 0 0,1 3 0,25 64-54,-21-50 97,7 27-20,-2 0-1,8 72 1,7 35-338,-24-147 137,0-1-1,1 1 1,-1-1 0,1 1-1,1-1 1,3 6 0,-6-11 117,-1 0-1,0-1 1,1 1 0,-1 0 0,1-1 0,-1 1-1,1-1 1,-1 1 0,1-1 0,0 1 0,-1-1 0,1 0-1,0 1 1,-1-1 0,1 0 0,0 1 0,-1-1-1,1 0 1,0 0 0,0 1 0,-1-1 0,1 0 0,0 0-1,0 0 1,0 0 0,0-1 13,1 0 1,-1 0-1,0 0 0,0 0 1,0 0-1,0 0 0,0 0 0,0 0 1,0-1-1,0 1 0,0 0 1,-1 0-1,1-1 0,0 1 1,-1-1-1,1 1 0,-1-1 1,1-1-1,11-41-139,-2 1 0,-2-1 0,5-73-1,-9-139-1311,-4 183 1184,0-175 1908,0 247-1079,0 1-67,0 0-80,0 0-43,0 0 89,0 0-130,0 0-44,0 0-208,3 16-57,0-12 75,0-1 1,0 0-1,1 0 1,-1-1 0,1 1-1,0-1 1,0 0-1,0 0 1,0 0 0,0 0-1,0-1 1,6 2 0,59 11 634,-52-11-538,128 13 144,1-6-1,156-9 1,-154-2-3544,-82 1-1879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8.736"/>
    </inkml:context>
    <inkml:brush xml:id="br0">
      <inkml:brushProperty name="width" value="0.05" units="cm"/>
      <inkml:brushProperty name="height" value="0.05" units="cm"/>
      <inkml:brushProperty name="color" value="#0000FF"/>
    </inkml:brush>
  </inkml:definitions>
  <inkml:trace contextRef="#ctx0" brushRef="#br0">1 64 9994,'0'0'2574,"0"0"-876,0 0-425,0 0-491,0 0-607,0 0-46,0-1-140,0 0-1,0-1 1,0 1 0,0 0-1,0-1 1,1 1 0,-1 0-1,0 0 1,1-1 0,-1 1-1,1 0 1,0 0 0,-1 0-1,1-1 1,1 0 0,10-5-226,0 1 1,0 1 0,1 0-1,0 0 1,0 1 0,0 1-1,1 0 1,-1 1 0,1 1 0,18-1-1,-31 3 243,0-1 0,0 0 0,0 0 0,0 1 1,0-1-1,0 1 0,0-1 0,0 1 0,-1 0 0,1-1 0,0 1 0,0 0 0,0-1 0,-1 1 0,1 0 0,0 0 0,-1 0 0,1 0 0,-1-1 0,1 1 0,-1 0 0,1 0 0,-1 2 0,10 29 191,-8-23-105,11 40 247,28 84 369,-36-119-665,2 0 0,-1-1-1,2 0 1,0 0-1,0 0 1,1-1-1,12 12 1,-19-22-186,1 1 1,0-1-1,0 1 0,0-1 1,0 0-1,0 0 0,0 0 1,1-1-1,-1 1 0,1-1 1,-1 0-1,7 2 0,24-1-5997,-21-2-1403</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7.728"/>
    </inkml:context>
    <inkml:brush xml:id="br0">
      <inkml:brushProperty name="width" value="0.05" units="cm"/>
      <inkml:brushProperty name="height" value="0.05" units="cm"/>
      <inkml:brushProperty name="color" value="#0000FF"/>
    </inkml:brush>
  </inkml:definitions>
  <inkml:trace contextRef="#ctx0" brushRef="#br0">11 1 1432,'0'0'6356,"0"0"-3804,0 0-1069,0 0-39,0 0-393,0 0-48,0 28-145,0 179 643,1-168-1260,0-26-211,0-1 0,-1 1 0,0-1 0,-1 1 0,0-1 0,-1 0 1,0 1-1,-5 12 0,6-23-263,1-2-52,0 0 49,0 0 34,0-23-68,2-1 0,0 1 1,2 1-1,0-1 0,1 0 1,2 1-1,0 0 0,1 1 1,1-1-1,2 1 0,0 1 1,0 0-1,2 1 0,19-23 1,-26 38 368,0 0 1,0 0-1,0 1 1,1 0-1,-1 0 0,1 0 1,-1 1-1,1 0 1,0 0-1,0 1 1,0-1-1,0 2 1,0-1-1,0 1 0,13 1 1,-14 42 1128,-9 37-326,1-44-757,2 0 0,6 68-1,-5-102-181,0 1 0,0-1 0,0 0-1,0 1 1,0-1 0,0 0-1,0 0 1,1 0 0,-1 0 0,1 0-1,0 0 1,0 0 0,-1 0 0,1 0-1,0-1 1,0 1 0,4 1 0,0 0-640,1 1 1,-1-1-1,1-1 1,0 1 0,8 1-1,21-2-5659</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2.527"/>
    </inkml:context>
    <inkml:brush xml:id="br0">
      <inkml:brushProperty name="width" value="0.05" units="cm"/>
      <inkml:brushProperty name="height" value="0.05" units="cm"/>
      <inkml:brushProperty name="color" value="#0000FF"/>
    </inkml:brush>
  </inkml:definitions>
  <inkml:trace contextRef="#ctx0" brushRef="#br0">0 567 8386,'0'0'3654,"0"0"-1670,0 0-266,0 0-464,14-8-70,58-44-1026,-2-4 1,-2-2-1,-3-3 1,-2-3-1,60-81 1,-123 145-153,0 0 0,0-1 0,0 1 0,0 0 0,0 0 0,0-1-1,0 1 1,0 0 0,0 0 0,0-1 0,0 1 0,0 0 0,1 0 0,-1 0 0,0-1 0,0 1 0,0 0 0,0 0 0,1 0 0,-1-1 0,0 1 0,0 0 0,0 0 0,1 0 0,-1 0 0,0 0 0,0 0 0,0 0 0,1-1 0,-1 1-1,0 0 1,0 0 0,1 0 0,-1 0 0,0 0 0,0 0 0,1 0 0,-1 0 0,0 0 0,0 0 0,0 0 0,1 0 0,-1 0 0,0 0 0,0 1 0,1-1 0,-1 0 0,0 0 0,1 0 0,-1 17 85,-10 27-36,-62 187 72,62-188-160,2 0 0,2 1 0,-1 69 0,10-112-47,0 0 0,-1 0 1,1 0-1,0 0 1,0-1-1,0 1 1,0-1-1,0 0 1,-1 0-1,1 0 1,0 0-1,4-1 0,0 1-86,0-1 94,-1 0 0,0 0-1,1-1 1,-1 0-1,0 0 1,0 0 0,0-1-1,0 0 1,0 0 0,-1 0-1,1-1 1,-1 0-1,0 0 1,0 0 0,0 0-1,-1-1 1,0 0 0,1 0-1,3-7 1,10-15-53,0-1 1,20-47 0,-23 46-111,16-35-165,-4-2 0,-2 0 0,-2-1 0,16-93 0,-37 154 1068,-2 8-255,0 18-99,-7 34 40,-25 57 683,15-58-503,3 1 0,-11 79 1,20 20-297,5-152-240,0 2-105,1-1 0,-1 1 0,1-1 0,-1 1 0,1-1 1,0 1-1,0-1 0,0 0 0,1 1 0,-1-1 0,0 0 0,1 0 1,-1 0-1,1 0 0,0 0 0,0 0 0,0-1 0,0 1 0,0 0 1,0-1-1,0 0 0,1 1 0,-1-1 0,0 0 0,1 0 0,-1 0 1,1-1-1,-1 1 0,1 0 0,-1-1 0,3 0 0,22 7-5050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030"/>
    </inkml:context>
    <inkml:brush xml:id="br0">
      <inkml:brushProperty name="width" value="0.05" units="cm"/>
      <inkml:brushProperty name="height" value="0.05" units="cm"/>
      <inkml:brushProperty name="color" value="#0000FF"/>
    </inkml:brush>
  </inkml:definitions>
  <inkml:trace contextRef="#ctx0" brushRef="#br0">0 6 7722,'0'0'4697,"0"0"-3089,0 0 256,0 0-383,0 0-881,0 0-104,0 0-280,21 0 56,16 0-8,4 0-152,12 0 80,4 0-192,0 0-240,17 0-1224,-17 0-2665,-15-5-8602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634"/>
    </inkml:context>
    <inkml:brush xml:id="br0">
      <inkml:brushProperty name="width" value="0.05" units="cm"/>
      <inkml:brushProperty name="height" value="0.05" units="cm"/>
      <inkml:brushProperty name="color" value="#0000FF"/>
    </inkml:brush>
  </inkml:definitions>
  <inkml:trace contextRef="#ctx0" brushRef="#br0">0 1 5049,'0'0'4150,"0"0"-1576,0 0-296,0 0-232,0 0-621,0 0-363,0 0-395,0 0-131,0 0-245,0 0-54,0 0-104,0 0-67,12 0 56,119 0-1242,-46 0-2759,-31 0-2340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739"/>
    </inkml:context>
    <inkml:brush xml:id="br0">
      <inkml:brushProperty name="width" value="0.05" units="cm"/>
      <inkml:brushProperty name="height" value="0.05" units="cm"/>
      <inkml:brushProperty name="color" value="#0000FF"/>
    </inkml:brush>
  </inkml:definitions>
  <inkml:trace contextRef="#ctx0" brushRef="#br0">1 0 8890,'0'0'2945,"0"0"-665,0 0-272,0 0-967,0 0-449,0 0-216,0 0-368,52 0 480,11 0-392,10 16 200,16-5-296,41 5 0,-20-11-1384,-16 1-5642</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9.657"/>
    </inkml:context>
    <inkml:brush xml:id="br0">
      <inkml:brushProperty name="width" value="0.05" units="cm"/>
      <inkml:brushProperty name="height" value="0.05" units="cm"/>
      <inkml:brushProperty name="color" value="#0000FF"/>
    </inkml:brush>
  </inkml:definitions>
  <inkml:trace contextRef="#ctx0" brushRef="#br0">580 2 704,'0'0'7360,"0"0"-3795,0 0-1091,0 0-104,0 0-696,0-2 1711,-11 18-709,-143 189-3407,16-24-249,-4 21-1743,50-70-3623,49-74-489</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226"/>
    </inkml:context>
    <inkml:brush xml:id="br0">
      <inkml:brushProperty name="width" value="0.05" units="cm"/>
      <inkml:brushProperty name="height" value="0.05" units="cm"/>
      <inkml:brushProperty name="color" value="#0000FF"/>
    </inkml:brush>
  </inkml:definitions>
  <inkml:trace contextRef="#ctx0" brushRef="#br0">1 1 6177,'0'0'2750,"0"0"-291,0 0-279,0 0-165,0 0-479,0 0-186,0-1 3329,3 14-4653,9 18-14,1-1 0,1 0 1,2-1-1,28 40 0,-8-12-19,115 175-1184,-44-84-5747,-64-96-357</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1.286"/>
    </inkml:context>
    <inkml:brush xml:id="br0">
      <inkml:brushProperty name="width" value="0.05" units="cm"/>
      <inkml:brushProperty name="height" value="0.05" units="cm"/>
      <inkml:brushProperty name="color" value="#0000FF"/>
    </inkml:brush>
  </inkml:definitions>
  <inkml:trace contextRef="#ctx0" brushRef="#br0">1 1 7906,'0'0'4809,"0"0"-2169,0 0-7,0 0-857,0 0-479,0 0-473,0 0-496,0 0 48,0 0-368,5 0 48,21 0 40,16 0-80,15 0-16,6 0-8,41 0-928,-20 0-2025,-11 0-5337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2.721"/>
    </inkml:context>
    <inkml:brush xml:id="br0">
      <inkml:brushProperty name="width" value="0.05" units="cm"/>
      <inkml:brushProperty name="height" value="0.05" units="cm"/>
      <inkml:brushProperty name="color" value="#0000FF"/>
    </inkml:brush>
  </inkml:definitions>
  <inkml:trace contextRef="#ctx0" brushRef="#br0">0 6 2833,'0'0'6513,"0"0"-3810,0 0-962,0 0-161,0 0-589,0 0-328,0 0-223,10 0 103,860 10 1292,-859-9-2043,-6-1-22,-1 1 0,1-1 1,0 0-1,-1 0 0,1-1 0,0 1 1,-1-1-1,1 0 0,0 0 0,-1-1 1,0 1-1,1-1 0,-1 0 0,6-4 0,-9 5-2034,-1 1-1929,0 0-4809</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088"/>
    </inkml:context>
    <inkml:brush xml:id="br0">
      <inkml:brushProperty name="width" value="0.05" units="cm"/>
      <inkml:brushProperty name="height" value="0.05" units="cm"/>
      <inkml:brushProperty name="color" value="#0000FF"/>
    </inkml:brush>
  </inkml:definitions>
  <inkml:trace contextRef="#ctx0" brushRef="#br0">99 1 280,'0'0'3750,"0"0"-1887,0 0-458,0 0-114,0 0-85,0 0-240,0 0-75,-4 22 1287,-2 21-392,2-1-1,1 46 1,0 13-1017,-36 262-122,21-206-2170,2-4-3590,10-69-3469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068"/>
    </inkml:context>
    <inkml:brush xml:id="br0">
      <inkml:brushProperty name="width" value="0.05" units="cm"/>
      <inkml:brushProperty name="height" value="0.05" units="cm"/>
      <inkml:brushProperty name="color" value="#0000FF"/>
    </inkml:brush>
  </inkml:definitions>
  <inkml:trace contextRef="#ctx0" brushRef="#br0">0 0 6009,'0'0'2274,"0"0"-300,0 0-456,0 0-424,0 0-143,0 0 312,3 25 71,-1-6-1111,9 157 1196,-11-124-1123,10 347 377,-9-387-727,1 11-317,0 0 0,1 0 0,1 0-1,11 34 1,-14-56 73,-1 0-1,1 0 1,0 1-1,-1-1 0,1 0 1,0 0-1,0 0 1,-1 0-1,1 0 1,0 0-1,0 0 0,0 0 1,0 0-1,0-1 1,0 1-1,2 1 1,7-2-4760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174"/>
    </inkml:context>
    <inkml:brush xml:id="br0">
      <inkml:brushProperty name="width" value="0.05" units="cm"/>
      <inkml:brushProperty name="height" value="0.05" units="cm"/>
      <inkml:brushProperty name="color" value="#0000FF"/>
    </inkml:brush>
  </inkml:definitions>
  <inkml:trace contextRef="#ctx0" brushRef="#br0">366 1 2905,'0'0'1909,"0"0"-618,0 0-245,0 0 6,0 0-198,0 0 246,0 0-36,0 0-186,0 0-126,0 0-65,0 0 103,0 0-153,0 0-15,0 0-324,-13 9-1,-173 163-12,68-61-3792,69-66-1075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585"/>
    </inkml:context>
    <inkml:brush xml:id="br0">
      <inkml:brushProperty name="width" value="0.05" units="cm"/>
      <inkml:brushProperty name="height" value="0.05" units="cm"/>
      <inkml:brushProperty name="color" value="#0000FF"/>
    </inkml:brush>
  </inkml:definitions>
  <inkml:trace contextRef="#ctx0" brushRef="#br0">0 0 7738,'0'0'5897,"0"0"-3281,0 0-263,0 0-825,0 0-736,0 0-664,0 0-47,0 0 31,0 0-176,26 6 64,21-1-497,-10-5-1927,0 0-6266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4.471"/>
    </inkml:context>
    <inkml:brush xml:id="br0">
      <inkml:brushProperty name="width" value="0.05" units="cm"/>
      <inkml:brushProperty name="height" value="0.05" units="cm"/>
      <inkml:brushProperty name="color" value="#0000FF"/>
    </inkml:brush>
  </inkml:definitions>
  <inkml:trace contextRef="#ctx0" brushRef="#br0">345 40 8770,'0'0'2957,"0"0"-162,0 0-451,0 0-627,0 0-617,0 0-205,0-3-230,0 1-644,0 1-1,0 0 1,0 0-1,0 0 1,0 0 0,0 0-1,-1 0 1,1 0-1,0 0 1,-1 0-1,1 0 1,0 0-1,-1 0 1,1 0 0,-1 0-1,0 0 1,1 0-1,-1 0 1,0 1-1,0-1 1,1 0-1,-1 0 1,0 1 0,0-1-1,0 1 1,0-1-1,-1 0 1,-37-6 342,35 7-359,-39-3-533,-80 6 1,118-3 459,0 0 1,0 1-1,0 0 1,0 0-1,0 1 1,1-1-1,-1 1 1,1 0 0,-1 0-1,1 1 1,0-1-1,-1 1 1,1 0-1,1 0 1,-1 0-1,0 0 1,1 1 0,0 0-1,-1 0 1,2 0-1,-1 0 1,-3 6-1,1 1-112,1-1 0,1 1-1,0 0 1,0 0 0,1 0-1,0 0 1,1 1 0,0 18 0,2-28 173,-1-1 1,1 0 0,0 0 0,-1 0 0,1 0 0,0 0 0,0 0 0,-1 0-1,1 0 1,0 0 0,0 0 0,0 0 0,0 0 0,0-1 0,1 1 0,-1 0-1,0-1 1,0 1 0,0-1 0,0 1 0,1-1 0,-1 0 0,2 1 0,42 9-52,-30-7 51,52 12-27,59 14-24,-110-24 100,-1 0-1,0 1 0,0 1 1,0 0-1,22 16 0,-34-21-38,-1 0 0,0 0 0,0 1 0,0-1 0,0 1 0,0-1 0,0 1 0,-1 0 0,1 0 0,-1-1 1,0 1-1,0 0 0,0 0 0,0 1 0,0 4 0,1 1 90,-2-1 1,0 0 0,0 1 0,-2 14-1,2-21-76,-1 1 0,0-1 1,-1 1-1,1-1 0,0 0 0,0 0 0,-1 0 0,0 1 0,1-1 0,-1-1 1,0 1-1,0 0 0,0 0 0,0-1 0,0 1 0,0-1 0,0 1 0,-1-1 1,1 0-1,-1 0 0,1 0 0,-1 0 0,1-1 0,-4 1 0,-7 3-41,-1-2 0,0 1 0,-18-1 0,27-1-31,-13 0-556,1-1 0,-1 0 0,-30-4-1,0-14-3287</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5.040"/>
    </inkml:context>
    <inkml:brush xml:id="br0">
      <inkml:brushProperty name="width" value="0.05" units="cm"/>
      <inkml:brushProperty name="height" value="0.05" units="cm"/>
      <inkml:brushProperty name="color" value="#0000FF"/>
    </inkml:brush>
  </inkml:definitions>
  <inkml:trace contextRef="#ctx0" brushRef="#br0">1 0 6121,'0'0'5946,"0"0"-3634,0 0 217,0 0-905,0 0-688,0 0-584,0 0 40,26 0-392,21 0 408,21 0-216,15 11 201,22 0-225,15-11-96,10 0-24,11 0-48,47 0-745,-41 0-1287,-22 0-3281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6.189"/>
    </inkml:context>
    <inkml:brush xml:id="br0">
      <inkml:brushProperty name="width" value="0.05" units="cm"/>
      <inkml:brushProperty name="height" value="0.05" units="cm"/>
      <inkml:brushProperty name="color" value="#0000FF"/>
    </inkml:brush>
  </inkml:definitions>
  <inkml:trace contextRef="#ctx0" brushRef="#br0">1 428 8978,'0'0'3929,"0"0"-1747,0 0-335,0 0-756,0 0-585,0 0-348,0-8-40,1 4-152,-1-1 0,1 0 0,1 1 0,-1 0-1,1-1 1,-1 1 0,1 0 0,1 0 0,-1 0-1,0 0 1,1 0 0,0 0 0,0 1 0,0-1-1,0 1 1,1 0 0,-1 0 0,1 0 0,0 1-1,0-1 1,0 1 0,0 0 0,0 0 0,0 0-1,1 0 1,-1 1 0,8-2 0,-10 3-43,1-1 0,-1 1 0,1 0 0,0-1 0,-1 1 0,1 0-1,-1 0 1,1 1 0,0-1 0,-1 1 0,1-1 0,-1 1 0,1 0 0,-1 0 0,1 0 0,-1 0 0,0 0 0,0 0 0,1 1 0,-1-1 0,0 1 0,0-1 0,0 1 0,0 0 0,1 2 0,1 3 30,0 0 1,-1 1 0,0-1 0,0 1 0,-1 0 0,3 14 0,-2-7 135,9 43 94,4 75 0,-13-90-66,2-1 0,2 1-1,1-1 1,19 53 0,-26-92-132,0-1 0,0 0 0,0 0 0,0 1 0,0-1 0,1 0 0,-1 0 0,1 0-1,-1 0 1,1-1 0,0 1 0,0 0 0,0-1 0,3 3 0,-4-4-9,-1 1 0,1-1 1,-1 0-1,1 0 0,0 0 0,-1 0 0,1 0 0,-1 0 0,1 0 0,0 0 1,-1 0-1,1 0 0,-1 0 0,1 0 0,0 0 0,-1 0 0,1-1 0,-1 1 1,1 0-1,-1 0 0,1-1 0,-1 1 0,2-1 0,10-21-429,2-39-152,-3 0 1,5-122-1,-11 113 197,11-292-1142,-15 205 5830,27 173-3796,-13-10-391,1 0 0,-1-2 0,1 0 0,-1-1 0,1-1 0,0 0 0,0-1 0,0 0 0,18-3 0,-25 2-60,416-2 804,-7-1-4399,-330 3-1107</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7.172"/>
    </inkml:context>
    <inkml:brush xml:id="br0">
      <inkml:brushProperty name="width" value="0.05" units="cm"/>
      <inkml:brushProperty name="height" value="0.05" units="cm"/>
      <inkml:brushProperty name="color" value="#0000FF"/>
    </inkml:brush>
  </inkml:definitions>
  <inkml:trace contextRef="#ctx0" brushRef="#br0">32 50 8938,'0'0'2965,"0"0"-505,0 0-470,0 0-838,0 0-316,0 0-220,-3 31-160,-19 231 445,19-218-541,1 6-1554,0-91 343,3 17 767,1 1 0,0-1 0,2 0 0,1 1 0,1 0 0,11-31-1,-1 17-494,1 0 0,44-67 0,-60 102 540,1 0-1,-1 1 0,0-1 1,1 0-1,0 1 0,-1-1 1,1 1-1,0 0 0,0 0 0,-1 0 1,1-1-1,0 2 0,0-1 1,0 0-1,0 0 0,1 1 1,-1-1-1,3 0 0,44 3 121,-42-1-13,0-1-1,0 1 0,1-1 0,-1 0 1,12-3-1,-19 42 1177,0 36-183,-15 106-1,9-127-987,1 72 1,5-123-83,0-1 0,0 1 0,1-1 1,-1 1-1,1-1 0,-1 0 1,1 1-1,0-1 0,0 0 1,0 0-1,0 0 0,1 0 0,-1 1 1,0-2-1,1 1 0,0 0 1,-1 0-1,1 0 0,0-1 1,0 1-1,0-1 0,0 1 0,0-1 1,0 0-1,3 2 0,4 0-408,0 0-1,-1 0 1,1-1-1,0 0 1,16 1-1,27-1-4722</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3.800"/>
    </inkml:context>
    <inkml:brush xml:id="br0">
      <inkml:brushProperty name="width" value="0.05" units="cm"/>
      <inkml:brushProperty name="height" value="0.05" units="cm"/>
      <inkml:brushProperty name="color" value="#E71224"/>
    </inkml:brush>
  </inkml:definitions>
  <inkml:trace contextRef="#ctx0" brushRef="#br0">1 108 4097,'0'0'4377,"0"0"-2010,0 0-608,0 0-137,0 0-306,0 0-192,0 0-226,0 0-111,0 0-243,0 0 71,0 0-98,0 0 20,0 0-157,0 0-85,0 0-69,0 0-86,0 0 21,0 0-109,0 0 8,0 0 13,0 0-49,0 0 30,0 0-37,0 0-22,0 0-1,2 0-7,502-27 136,-98-13-955,-196 21-109,-115 8-1495,-23 1-2453</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4.818"/>
    </inkml:context>
    <inkml:brush xml:id="br0">
      <inkml:brushProperty name="width" value="0.05" units="cm"/>
      <inkml:brushProperty name="height" value="0.05" units="cm"/>
      <inkml:brushProperty name="color" value="#E71224"/>
    </inkml:brush>
  </inkml:definitions>
  <inkml:trace contextRef="#ctx0" brushRef="#br0">139 0 3809,'0'0'2246,"0"0"-467,0 0-271,0 0-120,0 0-293,0 0-209,-8 12 5970,-31 42-6713,7-23-35,25-25-123,0 1 0,0-1 0,1 1 0,-1 1 0,2-1 1,-7 11-1,11-15-5,-1 0 1,1 0-1,0 1 1,0-1-1,0 1 1,1-1-1,-1 1 1,1-1-1,0 1 1,0-1-1,0 1 1,0-1-1,0 1 1,1-1-1,0 1 1,0-1 0,0 1-1,0-1 1,0 0-1,1 1 1,2 4-1,5 4-186,-1 0 0,2 0 1,0-1-1,12 11 0,19 22-4062,-10-2-5295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5.793"/>
    </inkml:context>
    <inkml:brush xml:id="br0">
      <inkml:brushProperty name="width" value="0.05" units="cm"/>
      <inkml:brushProperty name="height" value="0.05" units="cm"/>
      <inkml:brushProperty name="color" value="#E71224"/>
    </inkml:brush>
  </inkml:definitions>
  <inkml:trace contextRef="#ctx0" brushRef="#br0">105 177 10098,'0'0'3825,"0"0"-1483,0 0-615,0 0-516,0 0-630,0 0-187,7 2-228,-1 1-124,1 0 0,-1 1-1,1 0 1,-1 0 0,0 0-1,0 1 1,-1 0-1,0 0 1,1 1 0,-2-1-1,1 1 1,-1 0 0,0 0-1,0 1 1,3 7-1,8 14 56,-2 1 0,15 44 0,-24-63-53,-1 1 0,0-1 0,0 1 1,-1 0-1,-1 0 0,0 0 0,0 0 1,-1 0-1,0-1 0,-4 21 0,3-29-44,0 0-1,0 0 1,0-1-1,-1 1 1,1 0-1,0-1 1,-1 1-1,1-1 1,-1 0-1,0 1 1,1-1-1,-1 0 1,0 0-1,0 0 1,0 0-1,0 0 1,0-1 0,0 1-1,0 0 1,0-1-1,0 0 1,-2 1-1,-52 0-198,39-1 127,13-1 59,1 1 0,0-1 0,-1 0 0,1 0 0,0 0 0,0-1 0,0 1 0,-1-1 0,1 0 0,1 0 0,-1 0 1,0 0-1,0 0 0,1 0 0,0-1 0,-1 1 0,-3-7 0,-37-58-335,29 42 258,8 15 63,0 0-1,1-1 1,1 0 0,0 0 0,0-1 0,1 1-1,-3-20 1,3-3 10,1-44 0,2 62 27,1 15-14,-1-1 0,1 1 0,0-1 0,-1 1-1,1 0 1,0 0 0,0-1 0,0 1-1,0 0 1,0 0 0,0 0 0,0 0 0,1 0-1,-1 0 1,0 0 0,1 0 0,-1 1-1,0-1 1,1 0 0,-1 1 0,3-1 0,36-13-52,-36 13 47,112-32-86,-15 6-1733,112-47 0,-154 47-2165</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6.873"/>
    </inkml:context>
    <inkml:brush xml:id="br0">
      <inkml:brushProperty name="width" value="0.05" units="cm"/>
      <inkml:brushProperty name="height" value="0.05" units="cm"/>
      <inkml:brushProperty name="color" value="#E71224"/>
    </inkml:brush>
  </inkml:definitions>
  <inkml:trace contextRef="#ctx0" brushRef="#br0">0 64 9578,'0'0'2823,"0"0"-416,0 0-554,0 0-653,0 0-568,0 0-113,0 0-238,0 0-97,9 0-166,34-2 15,-1-2-1,1-2 1,-1-2 0,0-2-1,65-23 1,-108 39-130,0-1 0,-1 1 0,0 0 0,0-1 0,0 1 0,-1-1 0,-5 9 0,-140 274-2779,125-242 2320,-8-6-24,11-14-97,19-25 738,1-1 0,0 0 0,0 1 0,0-1 0,0 0 0,0 1 0,0-1 0,0 1 0,0-1 0,0 0 0,0 1 0,0-1 0,0 0 0,0 1 0,0-1 0,0 0 0,0 1 0,0-1 0,1 0 0,-1 1 0,0-1 0,0 0 0,0 1 0,1-1 0,-1 0 0,0 1 0,0-1 0,1 0 0,-1 0 0,0 1 0,0-1 0,1 0 0,-1 0 0,0 0 0,1 1 0,-1-1 0,0 0 0,1 0 0,-1 0 0,0 0 0,1 0 0,-1 0 0,1 0 0,-1 0 0,0 0 0,1 0 0,-1 0 0,0 0 0,1 0 0,-1 0 1,0 0-1,1 0 0,-1 0 0,1-1 0,20-1-125,2-5-60,-1-2-1,0-1 1,0 0-1,-1-2 1,0 0-1,25-20 1,-43 30-14,16-13-2616,-11 3-2615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7.629"/>
    </inkml:context>
    <inkml:brush xml:id="br0">
      <inkml:brushProperty name="width" value="0.05" units="cm"/>
      <inkml:brushProperty name="height" value="0.05" units="cm"/>
      <inkml:brushProperty name="color" value="#E71224"/>
    </inkml:brush>
  </inkml:definitions>
  <inkml:trace contextRef="#ctx0" brushRef="#br0">0 1 5689,'0'0'1769,"0"0"-110,0 0-15,0 0-696,0 0-384,0 0-253,0 0 6,0 0 97,0 0 193,0 0 145,0 0 113,0 0 73,0 0-230,0 0-43,0 0-199,0 0-81,0 0-198,0 0-38,0 0-110,0 0-24,0 4 21,11 133 192,-6-91-151,0 93 1,32-139-1188,-13 1 1063,0-2 0,0 0 0,0-1 0,0-2 0,0 0 0,-1-2 0,1 0 0,-2-2 0,29-13 1,79-50-3605,-86 39-2539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689"/>
    </inkml:context>
    <inkml:brush xml:id="br0">
      <inkml:brushProperty name="width" value="0.05" units="cm"/>
      <inkml:brushProperty name="height" value="0.05" units="cm"/>
      <inkml:brushProperty name="color" value="#0000FF"/>
    </inkml:brush>
  </inkml:definitions>
  <inkml:trace contextRef="#ctx0" brushRef="#br0">0 11 7418,'0'0'3056,"0"0"-1327,0 0 231,0 0-816,0 0-544,0 0-592,0 0-8,16 0-32,-6-5-1432,1-1-2953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222"/>
    </inkml:context>
    <inkml:brush xml:id="br0">
      <inkml:brushProperty name="width" value="0.05" units="cm"/>
      <inkml:brushProperty name="height" value="0.05" units="cm"/>
      <inkml:brushProperty name="color" value="#E71224"/>
    </inkml:brush>
  </inkml:definitions>
  <inkml:trace contextRef="#ctx0" brushRef="#br0">0 1 696,'0'0'6967,"0"0"-3608,0 0-1268,0 0-111,0 0-665,0 0-505,0 8 3,0 101 417,2-108-1240,-1 0 0,1 0-1,0 0 1,-1-1 0,1 1-1,0 0 1,0-1-1,0 0 1,0 1 0,-1-1-1,1 0 1,0 0 0,0 0-1,0 0 1,0 0-1,0 0 1,2-1 0,-1 0-8,17 2-229,-12 0 166,1-1 0,-1 0-1,0 0 1,0-1 0,1 0 0,-1 0 0,0-1-1,0 0 1,0 0 0,0-1 0,-1 0 0,11-6-1,-6 2-322,40-32-523,-49 35 125,0 1 1,-1 0-1,1 0 0,-1-1 1,1 1-1,-1-1 1,-1 0-1,3-6 1,-3 4-5599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557"/>
    </inkml:context>
    <inkml:brush xml:id="br0">
      <inkml:brushProperty name="width" value="0.05" units="cm"/>
      <inkml:brushProperty name="height" value="0.05" units="cm"/>
      <inkml:brushProperty name="color" value="#E71224"/>
    </inkml:brush>
  </inkml:definitions>
  <inkml:trace contextRef="#ctx0" brushRef="#br0">100 1 5737</inkml:trace>
  <inkml:trace contextRef="#ctx0" brushRef="#br0" timeOffset="1">100 1 5737,'-83'271'1825,"67"-215"-296,16-55-1383,1-1 0,-1 1 1,0 0-1,1 0 0,-1 0 0,1 0 0,0 0 0,-1 0 0,1-1 0,0 1 0,-1 0 0,1-1 0,0 1 1,0 0-1,0-1 0,0 1 0,-1-1 0,1 1 0,0-1 0,0 1 0,0-1 0,0 0 0,0 0 0,0 1 1,0-1-1,0 0 0,0 0 0,0 0 0,0 0 0,0 0 0,1 0 0,46-1 385,-32 1 270,-3 0-631,1 0 0,0 0 0,-1-1 0,1-1 0,0 0 0,-1-1 0,0-1 0,0 0 0,0-1 0,24-12 0,-15 5-258,68-43-478,-82 49-161,1 0 0,-2-1 0,1-1 0,8-9 0,-10 6-2763,-5 5-2474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898"/>
    </inkml:context>
    <inkml:brush xml:id="br0">
      <inkml:brushProperty name="width" value="0.05" units="cm"/>
      <inkml:brushProperty name="height" value="0.05" units="cm"/>
      <inkml:brushProperty name="color" value="#E71224"/>
    </inkml:brush>
  </inkml:definitions>
  <inkml:trace contextRef="#ctx0" brushRef="#br0">147 1 7938,'0'0'3937,"0"0"-2337,0 0-184,0 0-544,0 0 49,0 0-185,0 0-280,0 0-384,-32 246 72,17-198-72,-1-11-144,0 1-96,-5-17-432,6 1-681,4-17-527,1-5-400,5 0-625,-1 0-3088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239"/>
    </inkml:context>
    <inkml:brush xml:id="br0">
      <inkml:brushProperty name="width" value="0.05" units="cm"/>
      <inkml:brushProperty name="height" value="0.05" units="cm"/>
      <inkml:brushProperty name="color" value="#E71224"/>
    </inkml:brush>
  </inkml:definitions>
  <inkml:trace contextRef="#ctx0" brushRef="#br0">1 1 1072,'0'0'5347,"0"0"-2555,0 0-523,0 0-121,0 0-478,0 0-318,10 9-470,3 4-694,-1 1 1,-1 0-1,0 0 1,-1 1-1,0 0 1,-1 1 0,9 23-1,-12-23-164,-5-11-39,0 0 1,1-1-1,0 1 0,0-1 0,0 1 0,1-1 0,3 6 0,6-9-6303,-7-1 252</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565"/>
    </inkml:context>
    <inkml:brush xml:id="br0">
      <inkml:brushProperty name="width" value="0.05" units="cm"/>
      <inkml:brushProperty name="height" value="0.05" units="cm"/>
      <inkml:brushProperty name="color" value="#E71224"/>
    </inkml:brush>
  </inkml:definitions>
  <inkml:trace contextRef="#ctx0" brushRef="#br0">1 236 5753,'219'-236'4905,"-219"236"-3312,5 0 151,1 11-56,-1 21-359,-5 6-281,5 4-648,-5-4-40,0-1-352,0 1 16,0-12 32,5-10-112,-5 0-168,0-5-880,0-11-913,0 0-943,0 0-2850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905"/>
    </inkml:context>
    <inkml:brush xml:id="br0">
      <inkml:brushProperty name="width" value="0.05" units="cm"/>
      <inkml:brushProperty name="height" value="0.05" units="cm"/>
      <inkml:brushProperty name="color" value="#E71224"/>
    </inkml:brush>
  </inkml:definitions>
  <inkml:trace contextRef="#ctx0" brushRef="#br0">0 6 6793,'0'0'3628,"0"0"-1673,0 0-431,0 0-278,0 0-243,0 0-162,17-1-263,134-4-101,-151 14-1469,-1 0 906,0-1 0,0 0 0,0 0 0,-1 0 0,0 0 0,-1-1 0,0 1-1,0 0 1,-1-1 0,1 0 0,-2 0 0,1 0 0,-1 0 0,-10 10 0,-13 19-218,15-21 194,1 0 1,0 1-1,-11 21 0,23-37 119,1 0-1,-1 1 0,0-1 1,0 0-1,0 1 0,0-1 1,0 0-1,0 1 0,1-1 1,-1 0-1,0 0 0,0 1 1,0-1-1,1 0 0,-1 0 1,0 1-1,0-1 0,1 0 1,-1 0-1,0 0 0,0 0 1,1 1-1,-1-1 0,0 0 1,1 0-1,-1 0 0,0 0 1,1 0-1,-1 0 0,0 0 1,1 0-1,-1 0 0,0 0 1,1 0-1,-1 0 0,0 0 1,1 0-1,-1 0 0,0 0 1,1 0-1,-1 0 0,0-1 1,0 1-1,1 0 0,19-3 221,-5-5-344,0 1 0,0-2 0,-1 0 0,0 0 0,16-15 0,11-8-3989,-9 10-6149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330"/>
    </inkml:context>
    <inkml:brush xml:id="br0">
      <inkml:brushProperty name="width" value="0.05" units="cm"/>
      <inkml:brushProperty name="height" value="0.05" units="cm"/>
      <inkml:brushProperty name="color" value="#E71224"/>
    </inkml:brush>
  </inkml:definitions>
  <inkml:trace contextRef="#ctx0" brushRef="#br0">1 1 9026,'0'0'3865,"0"0"-1945,0 0 289,0 0-865,0 0 56,0 0-568,0 0-103,42 160-385,-37-117-136,-5 0-176,5-11 32,-5-6-128,5-4-376,-5-12-321,0-4-919,5-6-704,-5 0-2073,0 0-4193</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825"/>
    </inkml:context>
    <inkml:brush xml:id="br0">
      <inkml:brushProperty name="width" value="0.05" units="cm"/>
      <inkml:brushProperty name="height" value="0.05" units="cm"/>
      <inkml:brushProperty name="color" value="#E71224"/>
    </inkml:brush>
  </inkml:definitions>
  <inkml:trace contextRef="#ctx0" brushRef="#br0">1 41 7218,'21'-11'1722,"3"-1"291,-7-3 5415,-12 14-7307,0 1-1,0-1 1,-1 1 0,1 0-1,0 0 1,8 2-1,-2-2-5,-4 0-84,0 0 0,0 1 0,0-1 0,0 1 0,0 1-1,0 0 1,0-1 0,13 7 0,-17-6-20,1 0 0,0 1-1,-1-1 1,0 1 0,0 0 0,1 0 0,-1 0-1,-1 0 1,1 1 0,-1-1 0,1 1 0,-1 0-1,0 0 1,0-1 0,0 1 0,1 7 0,0 1-50,0 0 0,-1 1 1,0-1-1,-1 0 1,-1 1-1,0-1 0,0 1 1,-1-1-1,-1 1 1,0-1-1,-1 0 1,0 0-1,-1 0 0,-8 17 1,6-19-321,-1-1 0,0 0 0,-1 0 0,0-1 0,0 0 0,-1 0 0,0-1-1,-16 10 1,24-16 336,1-1 1,-1 0-1,0 1 0,0-1 0,-1 0 0,1 1 0,0-1 0,0 0 0,0 0 0,0 0 0,0 0 0,0 0 0,0 0 0,0 0 0,0 0 1,0 0-1,0-1 0,0 1 0,0 0 0,0-1 0,0 1 0,0-1 0,0 1 0,0-1 0,0 1 0,0-1 0,0 0 0,1 1 0,-1-1 0,0 0 1,0 0-1,1 1 0,-1-1 0,1 0 0,-1 0 0,0 0 0,1 0 0,0 0 0,-1 0 0,1 0 0,0 0 0,-1 0 0,1 0 0,0 0 1,0 0-1,0-2 0,-2-7-238,1-1 0,1 0-1,1-19 1,0 15 158,-1-50-24,2 64 136,0 0 1,0 0 0,0 0-1,0 0 1,0 1-1,0-1 1,0 1-1,1-1 1,-1 1 0,0 0-1,0 0 1,0 0-1,1 0 1,-1 0-1,0 0 1,3 1-1,4 0 141,26-1 608,-19 0-3743,-16 0-3186</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163"/>
    </inkml:context>
    <inkml:brush xml:id="br0">
      <inkml:brushProperty name="width" value="0.05" units="cm"/>
      <inkml:brushProperty name="height" value="0.05" units="cm"/>
      <inkml:brushProperty name="color" value="#E71224"/>
    </inkml:brush>
  </inkml:definitions>
  <inkml:trace contextRef="#ctx0" brushRef="#br0">1 97 8194,'0'0'3000,"0"0"-1551,0 0 119,0 0-848,0 0 88,0 0-296,0 0 33,125 0-385,-89 0 184,1 0-344,-6 0 96,1-17-96,-6 7-120,-5-6-416,-6 0-1073,-15 0-471,0 0-1129,0 10-3184</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490"/>
    </inkml:context>
    <inkml:brush xml:id="br0">
      <inkml:brushProperty name="width" value="0.05" units="cm"/>
      <inkml:brushProperty name="height" value="0.05" units="cm"/>
      <inkml:brushProperty name="color" value="#E71224"/>
    </inkml:brush>
  </inkml:definitions>
  <inkml:trace contextRef="#ctx0" brushRef="#br0">1 67 6449,'165'-62'2577,"-138"57"940,-18 13-1901,-13 12-552,4-19-785,-4 19 356,-2 0 0,-8 24 0,8-31-799,1 1 0,1 0-1,0 1 1,1-1 0,-2 29 0,23-42-1028,-7-2 1087,1 0 1,-1 0-1,0-1 0,0-1 1,0 0-1,0 0 1,-1-1-1,1-1 0,-1 1 1,0-2-1,0 1 1,-1-2-1,0 1 0,0-1 1,10-10-1,31-29-4997,-37 33-855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0.637"/>
    </inkml:context>
    <inkml:brush xml:id="br0">
      <inkml:brushProperty name="width" value="0.05" units="cm"/>
      <inkml:brushProperty name="height" value="0.05" units="cm"/>
      <inkml:brushProperty name="color" value="#0000FF"/>
    </inkml:brush>
  </inkml:definitions>
  <inkml:trace contextRef="#ctx0" brushRef="#br0">16 1 4113,'0'0'1207,"0"0"38,0 0-200,0 0-153,0 0-103,0 0 121,0 0-222,32 36 2734,-32-26-3276,0-8-303,0-1-1,1 1 1,-1 0 0,0-1 0,0 1-1,0 0 1,0 0 0,0-1 0,-1 1-1,1 0 1,0-1 0,-1 1 0,1 0-1,-1-1 1,0 1 0,0-1 0,1 1-1,-1-1 1,0 1 0,0-1 0,0 0-1,0 1 1,-1-1 0,1 0 0,0 0-1,-1 0 1,1 0 0,0 0 0,-1 0-1,-1 1 1,-22 13-4144</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809"/>
    </inkml:context>
    <inkml:brush xml:id="br0">
      <inkml:brushProperty name="width" value="0.05" units="cm"/>
      <inkml:brushProperty name="height" value="0.05" units="cm"/>
      <inkml:brushProperty name="color" value="#E71224"/>
    </inkml:brush>
  </inkml:definitions>
  <inkml:trace contextRef="#ctx0" brushRef="#br0">0 172 2785,'0'0'5161,"0"0"-3809,0 0 480,0 0-471,0 0-185,0 0-224,0 0-208,126-5-16,-90-11-448,1-6-31,-1 1-201,1-1-96,-6 1-393,1-6-703,-6 6-840,-11 5-2321</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210"/>
    </inkml:context>
    <inkml:brush xml:id="br0">
      <inkml:brushProperty name="width" value="0.05" units="cm"/>
      <inkml:brushProperty name="height" value="0.05" units="cm"/>
      <inkml:brushProperty name="color" value="#E71224"/>
    </inkml:brush>
  </inkml:definitions>
  <inkml:trace contextRef="#ctx0" brushRef="#br0">126 1 8938,'0'0'1926,"0"0"-241,0 0 8,0 0-212,0 0-462,0 0-209,5 33-254,2 15-402,12 105 249,-13-34-271,-10-118-304,1 1 0,0-1 0,-1 0 0,1-1 0,-1 1-1,0 0 1,1-1 0,-1 0 0,1 0 0,-1 0 0,0 0 0,-3-2-1,-1 2-343,7 0 465,-8 1-468,0-2 0,-1 1 0,1-1 0,0 0 0,-13-4 0,20 4 550,0 1 0,0-1-1,0 0 1,0 0 0,0 0 0,0 0 0,1-1 0,-1 1-1,0 0 1,1-1 0,-1 1 0,1-1 0,-1 1 0,1-1-1,0 0 1,0 0 0,0 1 0,0-1 0,0 0 0,0 0-1,0 0 1,1 0 0,-1 0 0,1 0 0,-1 0 0,1-1-1,0 1 1,0 0 0,0-3 0,0 4 629,0 1-104,9-11 335,27-10-1253,51-39 0,-53 36-1412,-2 1-2156</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523"/>
    </inkml:context>
    <inkml:brush xml:id="br0">
      <inkml:brushProperty name="width" value="0.05" units="cm"/>
      <inkml:brushProperty name="height" value="0.05" units="cm"/>
      <inkml:brushProperty name="color" value="#E71224"/>
    </inkml:brush>
  </inkml:definitions>
  <inkml:trace contextRef="#ctx0" brushRef="#br0">16 0 6937,'0'0'5698,"0"0"-4242,0 0-296,0 0-160,0 0-503,0 0-417,0 0-80,0 107-1921,-16-86-6729</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3.586"/>
    </inkml:context>
    <inkml:brush xml:id="br0">
      <inkml:brushProperty name="width" value="0.05" units="cm"/>
      <inkml:brushProperty name="height" value="0.05" units="cm"/>
      <inkml:brushProperty name="color" value="#E71224"/>
    </inkml:brush>
  </inkml:definitions>
  <inkml:trace contextRef="#ctx0" brushRef="#br0">0 1 9978,'0'0'2917,"0"0"-193,0 0-550,0 0-583,0 0-655,0 0-274,0 8-349,11 612 1433,-11-548-2117,0-25-2935,0-46 554,0-4-2623,0-15-4174</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058"/>
    </inkml:context>
    <inkml:brush xml:id="br0">
      <inkml:brushProperty name="width" value="0.05" units="cm"/>
      <inkml:brushProperty name="height" value="0.05" units="cm"/>
      <inkml:brushProperty name="color" value="#E71224"/>
    </inkml:brush>
  </inkml:definitions>
  <inkml:trace contextRef="#ctx0" brushRef="#br0">1 27 8738,'0'0'2867,"0"0"-877,0 0-295,0 0-549,0 0-569,0 0 126,22 0-162,140 0 186,278-21-188,-337 16-563,-101 9 51,0 1 1,0-1 0,0 1-1,-1 0 1,0 0 0,0-1-1,0 1 1,0 0 0,0 7-1,-1-7 29,39 355 495,-25-209-505,-9 9-272,-5-158 195,0-1-13,-1 0 0,1-1 0,-1 1 0,1 0 0,-1 0 0,1-1 0,-1 1 0,1-1 0,-1 1 0,1 0 0,-1-1 0,0 1 0,1-1 0,-1 0 0,0 1 0,1-1 0,-1 1 1,0-1-1,0 0 0,0 0 0,1 1 0,-1-1 0,0 0 0,0 0 0,0 0 0,1 0 0,-1 0 0,0 0 0,-1 0 0,-34-1-1141,27 1 590,-35-1-3370,2-3-2597</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419"/>
    </inkml:context>
    <inkml:brush xml:id="br0">
      <inkml:brushProperty name="width" value="0.05" units="cm"/>
      <inkml:brushProperty name="height" value="0.05" units="cm"/>
      <inkml:brushProperty name="color" value="#E71224"/>
    </inkml:brush>
  </inkml:definitions>
  <inkml:trace contextRef="#ctx0" brushRef="#br0">0 75 6265,'0'0'2864,"0"0"-701,0 0-251,0 0-514,0 0-442,0 0-153,60 0 1708,-16 1-2192,-29 1-294,0-1 0,0-1-1,-1 0 1,1-1-1,0-1 1,0 0 0,-1-1-1,1-1 1,24-9-1,-23 5-181,-10 5-232,0 1 0,0-1 0,-1-1-1,1 1 1,-1-1 0,0 0-1,0 0 1,8-8 0,-12 6-4976,-1 5-3855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746"/>
    </inkml:context>
    <inkml:brush xml:id="br0">
      <inkml:brushProperty name="width" value="0.05" units="cm"/>
      <inkml:brushProperty name="height" value="0.05" units="cm"/>
      <inkml:brushProperty name="color" value="#E71224"/>
    </inkml:brush>
  </inkml:definitions>
  <inkml:trace contextRef="#ctx0" brushRef="#br0">0 0 8434</inkml:trace>
  <inkml:trace contextRef="#ctx0" brushRef="#br0" timeOffset="1">0 0 8434,'14'143'1991,"-12"-115"-232,-2-28 45,0 0-485,0 0-304,220 6 2225,-211-7-3545,0 0 1,0-1 0,-1 1-1,1-2 1,-1 1 0,0-1 0,1-1-1,-1 1 1,-1-1 0,1-1 0,0 1-1,-1-2 1,0 1 0,0-1 0,-1 1-1,0-2 1,0 1 0,0-1-1,9-14 1,2-6-4650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094"/>
    </inkml:context>
    <inkml:brush xml:id="br0">
      <inkml:brushProperty name="width" value="0.05" units="cm"/>
      <inkml:brushProperty name="height" value="0.05" units="cm"/>
      <inkml:brushProperty name="color" value="#E71224"/>
    </inkml:brush>
  </inkml:definitions>
  <inkml:trace contextRef="#ctx0" brushRef="#br0">1 1 4065,'0'0'4745,"0"0"-2969,0 0-23,0 0-369,0 0-400,0 0 0,0 0 33,0 0-497,16 165 32,-1-106-368,-4 5 0,-6 0-184,5 22-480,-4-16-1753,-1-12-3672</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957"/>
    </inkml:context>
    <inkml:brush xml:id="br0">
      <inkml:brushProperty name="width" value="0.05" units="cm"/>
      <inkml:brushProperty name="height" value="0.05" units="cm"/>
      <inkml:brushProperty name="color" value="#E71224"/>
    </inkml:brush>
  </inkml:definitions>
  <inkml:trace contextRef="#ctx0" brushRef="#br0">0 145 4913,'0'0'6085,"0"0"-3249,0 0-689,0 0-460,0 0-538,0 0-485,75 0 1466,-53-1-2056,0-1 1,-1-1-1,1-1 0,-1-1 0,24-8 0,105-47 99,-92 36-189,-31 11-7,-22 10 4,0 0 1,1 1-1,-1 0 1,1 0-1,-1 0 1,1 0-1,0 1 1,8-1-1,-12 2-29,-2 0 67,0 0-78,0 0 74,0 0-82,0 0 6,-3 1 32,-20 19-239,2 0 0,0 1 0,1 1 1,1 1-1,-29 45 0,14-19-14,-91 137-469,-30 39-86,152-221 825,2-3 6,0 0 1,1 0-1,-1 0 1,0 0 0,0 1-1,0-1 1,1 0 0,-1 1-1,1-1 1,-1 0-1,1 1 1,-1-1 0,1 1-1,0-1 1,0 1-1,0-1 1,0 1 0,0-1-1,0 3 1,-3-1 339,9-1 347,26-4-715,0-2 0,-1-1 1,1-1-1,-1-2 0,0-2 0,-1 0 1,0-2-1,-1-1 0,38-24 0,-46 22-2265,-9 4-2304</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6.643"/>
    </inkml:context>
    <inkml:brush xml:id="br0">
      <inkml:brushProperty name="width" value="0.05" units="cm"/>
      <inkml:brushProperty name="height" value="0.05" units="cm"/>
      <inkml:brushProperty name="color" value="#E71224"/>
    </inkml:brush>
  </inkml:definitions>
  <inkml:trace contextRef="#ctx0" brushRef="#br0">1 6 3273,'0'0'2812,"0"0"-627,0 0-7,0 0-289,0 0-288,0 0-176,0-5 118,4 4 2893,136 1-4573,-45 0-3428,-57 0-2104</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1.785"/>
    </inkml:context>
    <inkml:brush xml:id="br0">
      <inkml:brushProperty name="width" value="0.05" units="cm"/>
      <inkml:brushProperty name="height" value="0.05" units="cm"/>
      <inkml:brushProperty name="color" value="#0000FF"/>
    </inkml:brush>
  </inkml:definitions>
  <inkml:trace contextRef="#ctx0" brushRef="#br0">147 155 3569,'0'0'4046,"0"0"-2207,0 0-287,0 0-33,0 0-262,0 0-576,-11 3-153,3 6-442,0 1 0,1 0 0,0 0 0,0 1 1,1 0-1,1 0 0,0 0 0,-5 15 0,0-2 138,-3 9-124,2 0 0,1 1 1,1 1-1,2-1 0,2 1 0,1 0 0,1 61 1,3-94-108,0 0 0,0 0 0,1 0 0,-1-1 0,0 1 0,1 0 0,0 0 0,0 0 0,-1 0 0,1-1 0,0 1 0,0 0 1,0-1-1,1 1 0,-1-1 0,0 1 0,1-1 0,-1 0 0,1 0 0,-1 1 0,1-1 0,-1 0 0,1 0 0,0 0 0,0-1 1,-1 1-1,1 0 0,0-1 0,0 1 0,0-1 0,2 1 0,8 1-216,1 0-1,0-1 1,22-1-1,-23 0-79,-8-1 236,0 1 1,0-1 0,0 0-1,-1 0 1,1-1 0,0 1-1,-1-1 1,1 1 0,-1-1 0,1-1-1,-1 1 1,0 0 0,0-1-1,0 1 1,0-1 0,0 0-1,-1 0 1,1 0 0,2-5-1,7-10-308,-1-1-1,13-26 0,-15 26 38,3-6 188,-1-1-1,-1 0 1,-1 0-1,-2-1 1,0 0-1,-2 0 1,-1-1 0,-1 0-1,-2 1 1,0-1-1,-5-34 1,3 56 202,0 0 1,-1 0 0,0 0 0,0 0 0,0 0 0,-1 0 0,0 1-1,0-1 1,-1 1 0,1 0 0,-1 0 0,0 0 0,-1 0 0,1 1-1,-1 0 1,0 0 0,-8-6 0,-8-3-577,-1 0-1,0 2 1,-24-9 0,39 17 117,-21-9-2535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276"/>
    </inkml:context>
    <inkml:brush xml:id="br0">
      <inkml:brushProperty name="width" value="0.05" units="cm"/>
      <inkml:brushProperty name="height" value="0.05" units="cm"/>
      <inkml:brushProperty name="color" value="#E71224"/>
    </inkml:brush>
  </inkml:definitions>
  <inkml:trace contextRef="#ctx0" brushRef="#br0">1 1 8490,'0'0'5129,"0"0"-2913,0 0-503,0 0-649,0 0-680,0 0-288,0 0-96,16 69-112,-11-53-888,-5 0-2857,5 1-4265</inkml:trace>
  <inkml:trace contextRef="#ctx0" brushRef="#br0" timeOffset="1">205 397 8466,'0'0'5345,"0"0"-3137,0 0-687,0 0-633,0 0-760,0 0-128,0 0-24,47 74-1072,-42-68-3297,0-1-5577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607"/>
    </inkml:context>
    <inkml:brush xml:id="br0">
      <inkml:brushProperty name="width" value="0.05" units="cm"/>
      <inkml:brushProperty name="height" value="0.05" units="cm"/>
      <inkml:brushProperty name="color" value="#E71224"/>
    </inkml:brush>
  </inkml:definitions>
  <inkml:trace contextRef="#ctx0" brushRef="#br0">1 1 984,'214'262'9906,"-209"-257"-7289,5 6 95,1-1-1199,-1 6-905,6-5-392,-6 5-112,6-5-104,0-1-224,5 6-1024,-1-5-3057,-4-5-4945</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947"/>
    </inkml:context>
    <inkml:brush xml:id="br0">
      <inkml:brushProperty name="width" value="0.05" units="cm"/>
      <inkml:brushProperty name="height" value="0.05" units="cm"/>
      <inkml:brushProperty name="color" value="#E71224"/>
    </inkml:brush>
  </inkml:definitions>
  <inkml:trace contextRef="#ctx0" brushRef="#br0">0 1 10906,'0'0'3001,"0"0"-112,0 0-1657,0 0-624,0 0-552,0 0 64,0 0-120,120 107-8,-83-81-680,0-4-1745,-11-1-3488</inkml:trace>
  <inkml:trace contextRef="#ctx0" brushRef="#br0" timeOffset="1">757 445 10730,'0'0'3929,"0"0"-1312,0 0-1129,0 0-648,0 0-192,0 0-480,0 0 48,157 112-208,-126-101-16,1-1-536,10-4-984,-11-1-1489,0 0-2888</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285"/>
    </inkml:context>
    <inkml:brush xml:id="br0">
      <inkml:brushProperty name="width" value="0.05" units="cm"/>
      <inkml:brushProperty name="height" value="0.05" units="cm"/>
      <inkml:brushProperty name="color" value="#E71224"/>
    </inkml:brush>
  </inkml:definitions>
  <inkml:trace contextRef="#ctx0" brushRef="#br0">1 1 96,'0'0'9698,"0"0"-6441,0 0-57,0 0-1263,0 0-793,0 0-808,0 0-136,120 53-200,-110-47 0,6-1 0,0-5-192,4 11-896,-4-1-1905,0 1-4568</inkml:trace>
  <inkml:trace contextRef="#ctx0" brushRef="#br0" timeOffset="1">523 241 10178,'0'0'5729,"0"0"-3568,0 0-513,0 0-896,0 0-384,0 0-304,0 0 24,36 0-88,-25 0-280,-1 0-1304,1 0-2961,-6 0-4985</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649"/>
    </inkml:context>
    <inkml:brush xml:id="br0">
      <inkml:brushProperty name="width" value="0.05" units="cm"/>
      <inkml:brushProperty name="height" value="0.05" units="cm"/>
      <inkml:brushProperty name="color" value="#E71224"/>
    </inkml:brush>
  </inkml:definitions>
  <inkml:trace contextRef="#ctx0" brushRef="#br0">1 5 2801,'219'22'12370,"-214"-22"-9393,-5 0-1609,0 0-776,0 0-320,0-5-264,0-6-8,0 5-1368,0 1-3753</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584"/>
    </inkml:context>
    <inkml:brush xml:id="br0">
      <inkml:brushProperty name="width" value="0.05" units="cm"/>
      <inkml:brushProperty name="height" value="0.05" units="cm"/>
      <inkml:brushProperty name="color" value="#E71224"/>
    </inkml:brush>
  </inkml:definitions>
  <inkml:trace contextRef="#ctx0" brushRef="#br0">1 0 6465,'0'0'2545,"0"0"-169,0 0 137,0 0-425,0 0-231,0 0-769,0 0-8,5 11-640,-5-11-8,0 0-255,0 0 15,0 0-64,0 0-112,0 5-32,0 1-377,0 4-927,0 6-3617,0-5-7626</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941"/>
    </inkml:context>
    <inkml:brush xml:id="br0">
      <inkml:brushProperty name="width" value="0.05" units="cm"/>
      <inkml:brushProperty name="height" value="0.05" units="cm"/>
      <inkml:brushProperty name="color" value="#E71224"/>
    </inkml:brush>
  </inkml:definitions>
  <inkml:trace contextRef="#ctx0" brushRef="#br0">1 0 5817,'125'321'6666,"-125"-321"-5122,0 5 264,5 1-359,-5-1-977,6 0-248,-6 1-32,5-1-184,-5 6-16,0-6-208,5 6-1056,-5 0-1929,0-1-5593</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5.878"/>
    </inkml:context>
    <inkml:brush xml:id="br0">
      <inkml:brushProperty name="width" value="0.05" units="cm"/>
      <inkml:brushProperty name="height" value="0.05" units="cm"/>
      <inkml:brushProperty name="color" value="#E71224"/>
    </inkml:brush>
  </inkml:definitions>
  <inkml:trace contextRef="#ctx0" brushRef="#br0">11 13 720,'0'0'3097,"0"0"-990,0 0-772,0 0-434,0 0-408,0 0-103,0 0-91,12-13 1333,-9 14 6257,-2 54-7763,-3 0 1,-18 108 0,15-120-227,5-42-46,0-1-123,0 0-182,0 0 66,0 0-155,0-23-885,2 3 1141,0 1 0,1 0-1,1 0 1,1 0 0,1 0-1,10-22 1,-5 13-195,12-53 0,-23 80 523,1 1 1,-1-1 0,0 0 0,0 0-1,1 0 1,-1 1 0,0-1-1,1 0 1,-1 1 0,1-1-1,-1 0 1,1 1 0,-1-1-1,1 0 1,-1 1 0,1-1 0,0 1-1,-1-1 1,1 1 0,0-1-1,-1 1 1,1 0 0,0-1-1,0 1 1,-1 0 0,1 0-1,0-1 1,0 1 0,0 0 0,-1 0-1,1 0 1,0 0 0,0 0-1,0 0 1,-1 0 0,1 0-1,0 0 1,0 1 0,0-1-1,-1 0 1,2 1 0,41 18 3035,-22-9-2247,71 17-889,-29-16-3236,-26-6-3847</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8.446"/>
    </inkml:context>
    <inkml:brush xml:id="br0">
      <inkml:brushProperty name="width" value="0.05" units="cm"/>
      <inkml:brushProperty name="height" value="0.05" units="cm"/>
      <inkml:brushProperty name="color" value="#E71224"/>
    </inkml:brush>
  </inkml:definitions>
  <inkml:trace contextRef="#ctx0" brushRef="#br0">152 124 6361,'0'0'4275,"0"0"-2383,0 0-218,0 0-170,0 0-633,0 0-260,1-1-498,0 1 0,0 0 0,1-1 0,-1 1 0,0 0 0,0 0 0,0 0 0,1 0 0,-1 0 0,0 0 0,0 0 0,1 0 0,-1 0 0,0 1 0,0-1 0,0 1 0,1-1 0,-1 0 0,2 2 0,7 13-20,-1-1 0,0 1 0,-2 1 0,1-1 0,-2 1 0,0 1 0,-1-1 0,0 1-1,3 30 1,-2 12-326,-2 86-1,-4-144 193,0 0 1,0 0 0,-1 0 0,1 0 0,-1 0-1,1 0 1,-1 0 0,1 0 0,-1 0 0,0 0 0,1 0-1,-1-1 1,0 1 0,0 0 0,1-1 0,-1 1-1,0 0 1,0-1 0,0 1 0,0-1 0,0 1 0,0-1-1,0 0 1,0 1 0,0-1 0,0 0 0,0 0-1,0 0 1,0 0 0,0 0 0,0 0 0,-2 0 0,-1 0-80,0 0 0,0 0 0,1 0 1,-1 0-1,0-1 0,0 0 1,1 0-1,-7-2 0,5 0 3,1 0-1,0 0 1,1 0-1,-1 0 0,1-1 1,-1 1-1,1-1 1,0 0-1,0 0 0,-3-6 1,-24-50-1175,18 33 638,-13-28-1200,3-2 1,1 0-1,-15-75 0,31 79 1724,4 29 5751,50 24-3109,57 1-2193,255-13-3592,-266 2-1322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9.989"/>
    </inkml:context>
    <inkml:brush xml:id="br0">
      <inkml:brushProperty name="width" value="0.05" units="cm"/>
      <inkml:brushProperty name="height" value="0.05" units="cm"/>
      <inkml:brushProperty name="color" value="#E71224"/>
    </inkml:brush>
  </inkml:definitions>
  <inkml:trace contextRef="#ctx0" brushRef="#br0">0 231 6081,'0'0'2768,"0"0"-741,0 0-250,0 0-304,0 0-224,0 0-163,0 0-66,0 0-270,0 0-150,0 0-179,0 0-214,0 0-46,0 0-95,4 0-37,0 0-20,99 0 111,175-21 0,-177 5-252,414-74-485,-183 14-4794,-233 49-295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2.407"/>
    </inkml:context>
    <inkml:brush xml:id="br0">
      <inkml:brushProperty name="width" value="0.05" units="cm"/>
      <inkml:brushProperty name="height" value="0.05" units="cm"/>
      <inkml:brushProperty name="color" value="#0000FF"/>
    </inkml:brush>
  </inkml:definitions>
  <inkml:trace contextRef="#ctx0" brushRef="#br0">0 6 4945,'0'0'2345,"0"0"-1065,0 0 432,0 0-816,0 0-271,0 0-505,0 0 168,0 0 96,11 0 256,15 0 24,0 0-360,10 0-80,17 0-224,-12 0-1064,-4-5-3105</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0.995"/>
    </inkml:context>
    <inkml:brush xml:id="br0">
      <inkml:brushProperty name="width" value="0.05" units="cm"/>
      <inkml:brushProperty name="height" value="0.05" units="cm"/>
      <inkml:brushProperty name="color" value="#E71224"/>
    </inkml:brush>
  </inkml:definitions>
  <inkml:trace contextRef="#ctx0" brushRef="#br0">126 0 4065,'0'0'3835,"0"0"-1511,0 0-397,0 0-322,0 0-308,0 0-113,0 0-325,0 0-107,0 0-241,0 0-42,0 0-161,0 0-27,0 0-108,0 0-77,0 0 2,0 0-58,-1 16 94,-3-7-146,1-1 1,-2 0-1,1 0 1,-1 0-1,0-1 1,-1 1 0,0-1-1,0 0 1,0-1-1,-1 0 1,-12 9 0,-9 11-407,28-25 411,-2-1 12,1 1 1,0 0 0,-1 0 0,1 0-1,0 0 1,0 1 0,-1-1 0,1 0-1,0 0 1,0 1 0,1-1 0,-1 1-1,0-1 1,0 1 0,1-1 0,-1 1-1,0-1 1,1 1 0,0 0 0,-1-1-1,1 1 1,0 0 0,0-1 0,0 1-1,0 0 1,0-1 0,0 1 0,1 0-1,-1-1 1,0 1 0,1 0 0,-1-1-1,1 1 1,0-1 0,0 1 0,-1-1-1,1 1 1,0-1 0,2 2 0,8 10-10,1 0 0,0-1 0,0 0 1,2-1-1,20 14 0,78 45-553,-107-67 486,68 38-2739,-8-7-3553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9.743"/>
    </inkml:context>
    <inkml:brush xml:id="br0">
      <inkml:brushProperty name="width" value="0.05" units="cm"/>
      <inkml:brushProperty name="height" value="0.05" units="cm"/>
      <inkml:brushProperty name="color" value="#E71224"/>
    </inkml:brush>
  </inkml:definitions>
  <inkml:trace contextRef="#ctx0" brushRef="#br0">0 32 1688,'0'0'6219,"0"0"-3056,0 0-807,0 0-435,0 0-494,0 0-356,0 0-293,0 0-192,0 0-209,0 0-51,0 0-183,0 0-19,0 0-37,4 0-55,24 1-53,101-5-710,-111 1-565,-1 1 1,31-10-1,-10 0-3321</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075"/>
    </inkml:context>
    <inkml:brush xml:id="br0">
      <inkml:brushProperty name="width" value="0.05" units="cm"/>
      <inkml:brushProperty name="height" value="0.05" units="cm"/>
      <inkml:brushProperty name="color" value="#E71224"/>
    </inkml:brush>
  </inkml:definitions>
  <inkml:trace contextRef="#ctx0" brushRef="#br0">0 0 8226</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407"/>
    </inkml:context>
    <inkml:brush xml:id="br0">
      <inkml:brushProperty name="width" value="0.05" units="cm"/>
      <inkml:brushProperty name="height" value="0.05" units="cm"/>
      <inkml:brushProperty name="color" value="#E71224"/>
    </inkml:brush>
  </inkml:definitions>
  <inkml:trace contextRef="#ctx0" brushRef="#br0">151 0 8226,'-122'250'2750,"94"-200"-350,27-50-489,1 0-549,0 0-530,0 0-320,0 0-268,0 0-150,4 0-80,29 0-8,-1 0 0,0-3 0,61-11 0,142-60-135,-88 11-2964,-147 63 2962,8-5-861,-7 3-2575,-1 2-1265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742"/>
    </inkml:context>
    <inkml:brush xml:id="br0">
      <inkml:brushProperty name="width" value="0.05" units="cm"/>
      <inkml:brushProperty name="height" value="0.05" units="cm"/>
      <inkml:brushProperty name="color" value="#E71224"/>
    </inkml:brush>
  </inkml:definitions>
  <inkml:trace contextRef="#ctx0" brushRef="#br0">1 14 1720,'0'0'5408,"0"0"-2762,0 0-600,0 0-515,0 0-356,0 0-360,0 0-171,0-9-75,0 4-380,0 7 1051,32 382 468,-12-219-1575,-10-106-7,1 12-2338,-11-70 947,0-1-330,0 0-679,0 0-1847,0 0-4298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059"/>
    </inkml:context>
    <inkml:brush xml:id="br0">
      <inkml:brushProperty name="width" value="0.05" units="cm"/>
      <inkml:brushProperty name="height" value="0.05" units="cm"/>
      <inkml:brushProperty name="color" value="#E71224"/>
    </inkml:brush>
  </inkml:definitions>
  <inkml:trace contextRef="#ctx0" brushRef="#br0">277 0 4257,'0'0'5033,"0"0"-2649,0 0 297,0 0-673,0 0-751,0 0-441,0 0-304,-68 75-320,31-38-192,6 1 24,0 5 80,5-11-208,-1 0-288,7-11-440,4-5-881,0-5-823,11-11-2353</inkml:trace>
  <inkml:trace contextRef="#ctx0" brushRef="#br0" timeOffset="1">277 0 1872,'21'107'5514,"-11"-96"-3466,6-1 329,-1 6-617,6 6-640,11-6-416,-1-5-272,11-1-240,0-4-192,20-6-48,-10 0-1640,-10 0-3305</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491"/>
    </inkml:context>
    <inkml:brush xml:id="br0">
      <inkml:brushProperty name="width" value="0.05" units="cm"/>
      <inkml:brushProperty name="height" value="0.05" units="cm"/>
      <inkml:brushProperty name="color" value="#E71224"/>
    </inkml:brush>
  </inkml:definitions>
  <inkml:trace contextRef="#ctx0" brushRef="#br0">0 1 9210,'0'0'2471,"0"0"-766,0 0-293,0 0-537,0 0-371,0 0-276,0 9 124,0 131-17,1-139-337,-1 0 1,1 0-1,-1 0 1,1 0-1,-1 0 1,1 0-1,0 0 1,0-1-1,-1 1 1,1 0 0,0 0-1,0-1 1,0 1-1,0 0 1,-1-1-1,1 1 1,0-1-1,0 0 1,0 1-1,0-1 1,0 0-1,1 1 1,-1-1 0,0 0-1,0 0 1,0 0-1,0 0 1,0 0-1,1 0 1,42 1-114,-35-2 48,6 2-200,1-1-1,0-1 1,-1 0-1,1-1 1,-1-1 0,1 0-1,-1-1 1,0-1-1,0 0 1,26-14-1,-9-1-1784,-10 8-1562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814"/>
    </inkml:context>
    <inkml:brush xml:id="br0">
      <inkml:brushProperty name="width" value="0.05" units="cm"/>
      <inkml:brushProperty name="height" value="0.05" units="cm"/>
      <inkml:brushProperty name="color" value="#E71224"/>
    </inkml:brush>
  </inkml:definitions>
  <inkml:trace contextRef="#ctx0" brushRef="#br0">0 1 8938</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146"/>
    </inkml:context>
    <inkml:brush xml:id="br0">
      <inkml:brushProperty name="width" value="0.05" units="cm"/>
      <inkml:brushProperty name="height" value="0.05" units="cm"/>
      <inkml:brushProperty name="color" value="#E71224"/>
    </inkml:brush>
  </inkml:definitions>
  <inkml:trace contextRef="#ctx0" brushRef="#br0">167 1 8938,'-139'298'2336,"111"-238"-267,28-60-394,0 0-712,0 0-308,32 0 539,9 0-1013,-7 2-9,-1-2 0,1-1 0,-1-2 0,0-1 1,0-1-1,-1-2 0,38-13 0,34-28-2869,-93 41 1841,1 0 0,-1 0 0,0-1 0,-1 0 1,0-1-1,13-14 0,-15 7-7572</inkml:trace>
  <inkml:trace contextRef="#ctx0" brushRef="#br0" timeOffset="1">303 188 9994,'0'0'2433,"0"0"31,0 0-647,0 0-825,0 0-448,0 0 40,0 0-264,0 0-216,-63 256 24,37-202-128,-5-6-80,0-5-904,5-11-624,-1-11-1193,7-5-2016,9-16-3369</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462"/>
    </inkml:context>
    <inkml:brush xml:id="br0">
      <inkml:brushProperty name="width" value="0.05" units="cm"/>
      <inkml:brushProperty name="height" value="0.05" units="cm"/>
      <inkml:brushProperty name="color" value="#E71224"/>
    </inkml:brush>
  </inkml:definitions>
  <inkml:trace contextRef="#ctx0" brushRef="#br0">1 1 5113,'0'0'3089,"0"0"-217,0 0-343,0 0-825,0 0-664,0 0-495,0 0-337,62 187-32,-51-171-128,-6-5-96,5-6-937,1 0-1079,-6-5-2769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3.317"/>
    </inkml:context>
    <inkml:brush xml:id="br0">
      <inkml:brushProperty name="width" value="0.05" units="cm"/>
      <inkml:brushProperty name="height" value="0.05" units="cm"/>
      <inkml:brushProperty name="color" value="#0000FF"/>
    </inkml:brush>
  </inkml:definitions>
  <inkml:trace contextRef="#ctx0" brushRef="#br0">0 1 7938,'0'0'2108,"0"0"-401,0 0-345,0 0-99,0 0-183,0 0-276,17 12-268,-12-8-509,38 29 347,48 47 0,-77-64-345,-1 1 1,0 1-1,-2 0 0,0 0 0,0 1 0,-2 0 1,-1 1-1,0 0 0,-1 1 0,-2-1 0,0 1 1,-1 0-1,-1 1 0,-1-1 0,0 0 0,-2 1 1,-1-1-1,0 1 0,-6 22 0,5-35-155,-1 1-1,0-1 1,0 0 0,-1 0-1,-1 0 1,0-1-1,0 1 1,0-1-1,-1 0 1,0 0 0,-8 7-1,-12 10-1919,-50 37-1,35-30-1447,-23 22-4983</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810"/>
    </inkml:context>
    <inkml:brush xml:id="br0">
      <inkml:brushProperty name="width" value="0.05" units="cm"/>
      <inkml:brushProperty name="height" value="0.05" units="cm"/>
      <inkml:brushProperty name="color" value="#E71224"/>
    </inkml:brush>
  </inkml:definitions>
  <inkml:trace contextRef="#ctx0" brushRef="#br0">1 124 9538,'219'-123'2673,"-219"123"-913,0 0-392,5 10-480,-5 22 57,5 6-473,1-1-72,-1 6-392,0-11-16,-5 0-56,0-10-680,0-6-1513,0-6-2216,0-10-3264</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142"/>
    </inkml:context>
    <inkml:brush xml:id="br0">
      <inkml:brushProperty name="width" value="0.05" units="cm"/>
      <inkml:brushProperty name="height" value="0.05" units="cm"/>
      <inkml:brushProperty name="color" value="#E71224"/>
    </inkml:brush>
  </inkml:definitions>
  <inkml:trace contextRef="#ctx0" brushRef="#br0">0 6 8434,'0'0'2352,"0"0"-653,0 0-488,0 0-196,0 0-24,0 0-277,26-1-216,188-3-71,-214 5-453,1 0 0,0 0 0,0 0 0,0 0 0,-1 0-1,1 1 1,-1-1 0,1 0 0,-1 0 0,0 1 0,1-1 0,-1 0 0,0 1 0,0-1 0,0 0-1,0 1 1,0-1 0,0 1 0,0-1 0,-1 2 0,-1 34-317,0-27 188,-1-1 0,0 1 0,0 0 0,-1-1 1,0 0-1,-1 0 0,0 0 0,0 0 0,-8 9 0,-67 74-2093,54-64 1388,-59 58 839,85-85 712,0-1 86,0 0-154,0 0-59,3 0-185,14-2-275,-1 0 0,1-2 0,-1 1-1,0-2 1,0 0 0,0-1 0,24-13 0,25-9-1427,-16 11-2357</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661"/>
    </inkml:context>
    <inkml:brush xml:id="br0">
      <inkml:brushProperty name="width" value="0.05" units="cm"/>
      <inkml:brushProperty name="height" value="0.05" units="cm"/>
      <inkml:brushProperty name="color" value="#E71224"/>
    </inkml:brush>
  </inkml:definitions>
  <inkml:trace contextRef="#ctx0" brushRef="#br0">28 1 10730,'0'0'2702,"0"0"-333,0 0-640,0 0-884,0 0-423,0 0-223,-3 23 65,-14 257 179,15-234-439,0-31-16,2 1 0,0-1-1,0 0 1,4 22 0,-2-36-27,0 1 1,0-1 0,0 0 0,0 0 0,0-1 0,0 1 0,0 0-1,0-1 1,0 1 0,0-1 0,1 0 0,-1 1 0,0-1 0,0 0 0,0 0-1,1-1 1,-1 1 0,4-1 0,2 0-262,-5 1 234,1-1-1,-1 0 0,0 0 0,1 0 1,-1-1-1,0 1 0,0-1 1,0 0-1,0 1 0,0-1 0,0-1 1,-1 1-1,1 0 0,0-1 1,-1 1-1,0-1 0,0 0 0,0 0 1,0 0-1,0 0 0,-1 0 1,1 0-1,-1 0 0,0 0 0,2-6 1,2-7-306,0 0 1,-1-1-1,5-33 1,-5 5-617,-4-89 1,0 131 985,-1 0 0,0 0 1,1 1-1,-1-1 0,0 0 1,0 1-1,0-1 1,-1 0-1,1 1 0,-1 0 1,1-1-1,-1 1 0,0 0 1,0 0-1,0 0 0,0 0 1,0 0-1,0 0 1,-1 0-1,1 1 0,0-1 1,-1 1-1,0 0 0,1 0 1,-1 0-1,0 0 1,1 0-1,-4 0 0,-8-2 130,-1 1 0,1 0 1,-1 1-1,-15 1 0,28 0-85,0 3-9,1 1 1,0 0-1,0-1 1,0 1-1,0 0 1,1-1-1,0 1 0,0 0 1,0 0-1,0 0 1,1 5-1,-1 0 6,0 0-15,0-1 3,0-1-1,0 0 0,1 0 0,-1 0 0,2 0 1,2 9-1,-4-14-21,1 0 0,0 0 0,1 0 0,-1 0 0,0 0 0,0 0 0,1-1 0,-1 1 0,1 0-1,0-1 1,-1 0 0,1 1 0,0-1 0,0 0 0,0 0 0,0 0 0,0 0 0,0 0 0,0 0 0,0-1 0,0 1 0,0 0 0,1-1 0,-1 0 0,2 0 0,17 3-370,-1-2 0,32-2 0,-44 0-472,1 0 1,-1 0 0,0-1 0,0 0 0,9-4 0,14-9-6676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991"/>
    </inkml:context>
    <inkml:brush xml:id="br0">
      <inkml:brushProperty name="width" value="0.05" units="cm"/>
      <inkml:brushProperty name="height" value="0.05" units="cm"/>
      <inkml:brushProperty name="color" value="#E71224"/>
    </inkml:brush>
  </inkml:definitions>
  <inkml:trace contextRef="#ctx0" brushRef="#br0">1 107 7938,'0'0'2568,"0"0"-735,0 0-257,0 0-544,0 0 64,0 0-151,0 0-409,94 6-192,-58-6-200,1-11-144,-6-5-424,-5-5-897,-10-6-807,-6 11-1833,-5-6-2568</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328"/>
    </inkml:context>
    <inkml:brush xml:id="br0">
      <inkml:brushProperty name="width" value="0.05" units="cm"/>
      <inkml:brushProperty name="height" value="0.05" units="cm"/>
      <inkml:brushProperty name="color" value="#E71224"/>
    </inkml:brush>
  </inkml:definitions>
  <inkml:trace contextRef="#ctx0" brushRef="#br0">1 29 5553,'107'-28'2629,"-106"28"-2524,0 0 0,0 0 0,-1 0 0,1 0 1,0 0-1,-1 0 0,1 0 0,0 0 0,-1 1 0,1-1 1,0 0-1,-1 0 0,1 1 0,0-1 0,-1 0 0,1 1 1,-1-1-1,1 1 0,0-1 0,-1 1 0,0-1 0,1 1 0,-1-1 1,1 1-1,-1 0 0,1-1 0,-1 1 0,0 0 0,0-1 1,1 1-1,-1 0 0,0-1 0,0 1 0,0 0 0,0-1 1,0 1-1,0 0 0,0-1 0,0 1 0,0 0 0,0 0 1,0 0-1,-5 40 1959,4-30-1585,-9 142 1431,19-152-2273,0-1 211,1 0 0,0-1-1,-1 0 1,1 0 0,-1-1-1,0 0 1,0-1 0,1 0-1,-2-1 1,1 0 0,0 0-1,-1-1 1,10-6 0,18-11-1869,-4 5-2018</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658"/>
    </inkml:context>
    <inkml:brush xml:id="br0">
      <inkml:brushProperty name="width" value="0.05" units="cm"/>
      <inkml:brushProperty name="height" value="0.05" units="cm"/>
      <inkml:brushProperty name="color" value="#E71224"/>
    </inkml:brush>
  </inkml:definitions>
  <inkml:trace contextRef="#ctx0" brushRef="#br0">1 219 9034,'0'0'2632,"0"0"-615,0 0-345,0 0-728,0 0-175,0 0-449,0 0-40,240-123-184,-199 97-96,1 10 0,-10-6-720,-1 6-841,-10 5-1031,-11 6-3121</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990"/>
    </inkml:context>
    <inkml:brush xml:id="br0">
      <inkml:brushProperty name="width" value="0.05" units="cm"/>
      <inkml:brushProperty name="height" value="0.05" units="cm"/>
      <inkml:brushProperty name="color" value="#E71224"/>
    </inkml:brush>
  </inkml:definitions>
  <inkml:trace contextRef="#ctx0" brushRef="#br0">152 0 9082,'0'0'2444,"0"0"-182,0 0-205,0 0-228,0 0-556,0 0-317,2 46-411,10 150-278,0 155-1403,-13-349 991,1 1-1,-1-1 1,1 0-1,-1 1 1,0-1 0,0 0-1,0 1 1,0-1 0,0 0-1,-1 0 1,1 0 0,-1 0-1,1 0 1,-1 0 0,0-1-1,0 1 1,1-1 0,-1 1-1,0-1 1,-1 1 0,1-1-1,0 0 1,0 0 0,0 0-1,-1 0 1,1-1 0,-1 1-1,1 0 1,-3-1 0,2 1-44,0 0 0,0-1 0,-1 1 0,1-1 0,0 0 0,0 0 0,0 0 0,0 0 1,-1 0-1,1-1 0,0 0 0,0 1 0,0-1 0,0 0 0,0-1 0,0 1 0,0 0 0,0-1 0,1 0 1,-1 0-1,1 0 0,-1 0 0,-2-2 0,-1-6 160,0 1-1,1-2 1,0 1-1,0 0 1,1-1-1,1 0 1,0 0 0,-3-14-1,2-3 930,1 1-1,0-36 1,4 60-826,-1 0 0,1 0 0,0 1 1,-1-1-1,1 0 0,1 1 0,-1-1 0,0 1 0,0-1 1,1 1-1,0-1 0,-1 1 0,1 0 0,0 0 0,0 0 1,0 0-1,0 0 0,1 0 0,-1 1 0,5-3 1,60-28-316,-45 23-492,0-2-1600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5.411"/>
    </inkml:context>
    <inkml:brush xml:id="br0">
      <inkml:brushProperty name="width" value="0.05" units="cm"/>
      <inkml:brushProperty name="height" value="0.05" units="cm"/>
      <inkml:brushProperty name="color" value="#E71224"/>
    </inkml:brush>
  </inkml:definitions>
  <inkml:trace contextRef="#ctx0" brushRef="#br0">1 1 9578,'0'0'2625,"0"0"-129,0 0-623,0 0-1057,0 0-512,0 0 24,0 0-144,0 85-184,0-47-584,0-6-3273,0 0-7233</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030"/>
    </inkml:context>
    <inkml:brush xml:id="br0">
      <inkml:brushProperty name="width" value="0.05" units="cm"/>
      <inkml:brushProperty name="height" value="0.05" units="cm"/>
      <inkml:brushProperty name="color" value="#E71224"/>
    </inkml:brush>
  </inkml:definitions>
  <inkml:trace contextRef="#ctx0" brushRef="#br0">5 1 9794,'0'0'2329,"0"0"-777,0 0 24,0 0-584,0 0-375,0 0-1,0 0-184,-5 278 40,5-187-360,0-1 176,0-9-280,0-12 56,0-10-64,0-22-272,0-5-840,11-16-1409,-6-10-2224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562"/>
    </inkml:context>
    <inkml:brush xml:id="br0">
      <inkml:brushProperty name="width" value="0.05" units="cm"/>
      <inkml:brushProperty name="height" value="0.05" units="cm"/>
      <inkml:brushProperty name="color" value="#E71224"/>
    </inkml:brush>
  </inkml:definitions>
  <inkml:trace contextRef="#ctx0" brushRef="#br0">0 1 8434,'0'0'2508,"0"0"-618,0 0-363,0 0-560,0 0-475,0 0 76,11 4 64,44 18-452,2-2 0,0-3 0,2-2 0,-1-3 1,1-3-1,117 4 0,-170-13-178,1-1 1,0 1 0,-1 1-1,0 0 1,1 0 0,-1 0-1,1 0 1,9 5 0,-15-3 44,0 1 1,1 0 0,-2-1 0,1 1 0,0 0 0,-1 0-1,0-1 1,0 8 0,1 0 3,10 462 1044,-13-308-2114,-3-113-3450,0-38-456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063"/>
    </inkml:context>
    <inkml:brush xml:id="br0">
      <inkml:brushProperty name="width" value="0.05" units="cm"/>
      <inkml:brushProperty name="height" value="0.05" units="cm"/>
      <inkml:brushProperty name="color" value="#0000FF"/>
    </inkml:brush>
  </inkml:definitions>
  <inkml:trace contextRef="#ctx0" brushRef="#br0">643 1 3609,'0'0'3887,"0"0"-1681,0 0-543,0 0 48,0 0-309,0 0-293,0 0-330,-3 0-195,1 0-518,0 1 0,-1-1-1,1 1 1,0 0-1,0 0 1,0-1 0,0 2-1,0-1 1,0 0-1,0 0 1,0 0 0,0 1-1,1-1 1,-4 4 0,-25 31 329,16-19-177,-392 413 76,283-305-3115,118-120 2168,4-4 422,0 0 0,1-1 1,-1 1-1,0 0 1,0 0-1,1-1 0,-1 1 1,0 0-1,0-1 0,0 1 1,0-1-1,0 1 1,0-1-1,0 0 0,0 1 1,0-1-1,0 0 0,0 0 1,0 1-1,0-1 1,0 0-1,0 0 0,-1 0 1,-3 0-3898</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996"/>
    </inkml:context>
    <inkml:brush xml:id="br0">
      <inkml:brushProperty name="width" value="0.05" units="cm"/>
      <inkml:brushProperty name="height" value="0.05" units="cm"/>
      <inkml:brushProperty name="color" value="#E71224"/>
    </inkml:brush>
  </inkml:definitions>
  <inkml:trace contextRef="#ctx0" brushRef="#br0">0 75 6385,'0'0'3012,"0"0"-584,0 0-419,0 0-484,0 0-468,0 0-399,0 0-206,0 0-238,0 0 10,13 0-29,33 1 43,-24 0-267,1 0 0,-1-1 0,0-1 0,0-2 0,0 0 0,0-1 0,-1-1 0,36-13 0,-32 5-577,32-12-4217,-45 19 390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375"/>
    </inkml:context>
    <inkml:brush xml:id="br0">
      <inkml:brushProperty name="width" value="0.05" units="cm"/>
      <inkml:brushProperty name="height" value="0.05" units="cm"/>
      <inkml:brushProperty name="color" value="#E71224"/>
    </inkml:brush>
  </inkml:definitions>
  <inkml:trace contextRef="#ctx0" brushRef="#br0">0 86 5913,'0'0'1579,"0"0"-168,0 0-184,0 0-297,0 0-47,0 0 11,17 5 1112,29-2-1107,0-1 0,75-7 0,-105 2-1776,0 0 1,0 0-1,0-2 1,-1 0-1,0-1 0,0 0 1,0-1-1,-1-1 1,0 0-1,21-17 1,-18 14-5894</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711"/>
    </inkml:context>
    <inkml:brush xml:id="br0">
      <inkml:brushProperty name="width" value="0.05" units="cm"/>
      <inkml:brushProperty name="height" value="0.05" units="cm"/>
      <inkml:brushProperty name="color" value="#E71224"/>
    </inkml:brush>
  </inkml:definitions>
  <inkml:trace contextRef="#ctx0" brushRef="#br0">0 0 6177,'0'0'2241,"0"0"-561,0 0 265,0 0-289,0 0-720,0 0 104,0 0-600,5 278-208,6-219-159,-1 0-73,-10 5-473,6-10-1951,-6-12-4154</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0.680"/>
    </inkml:context>
    <inkml:brush xml:id="br0">
      <inkml:brushProperty name="width" value="0.05" units="cm"/>
      <inkml:brushProperty name="height" value="0.05" units="cm"/>
      <inkml:brushProperty name="color" value="#E71224"/>
    </inkml:brush>
  </inkml:definitions>
  <inkml:trace contextRef="#ctx0" brushRef="#br0">361 180 6361,'0'0'2913,"0"0"-619,0 0-280,0 0-421,0 0-383,0 0-219,0-28 792,1 23-1765,-1 0 1,0 0 0,0 0-1,0 0 1,-1 0-1,1 0 1,-1 0-1,0 0 1,-1 0 0,1 1-1,-1-1 1,0 0-1,0 1 1,-1-1 0,1 1-1,-1 0 1,0 0-1,0 0 1,-1 0 0,1 0-1,-1 1 1,1 0-1,-1-1 1,0 1-1,-1 1 1,1-1 0,0 1-1,-1-1 1,1 1-1,-1 1 1,-9-4 0,0 0-78,-1 1 0,1 0 0,-1 0 0,0 2 0,0 0 1,-1 1-1,1 0 0,0 1 0,-24 3 0,35-2 52,-1 0 0,1 0-1,0 0 1,-1 1 0,1 0-1,0 0 1,0 0 0,0 0-1,1 1 1,-1-1 0,0 1-1,1 0 1,0 0 0,-1 1-1,1-1 1,1 0 0,-1 1-1,0 0 1,1 0 0,0 0-1,0 0 1,0 0 0,0 0-1,1 0 1,-2 8 0,-2 7-72,1-1 0,1 1 0,1 0 0,1 32 0,1-45 48,0 0 1,1-1-1,-1 1 0,1-1 1,0 0-1,1 1 1,-1-1-1,1 0 0,0 1 1,1-1-1,-1-1 1,1 1-1,0 0 0,0 0 1,0-1-1,1 0 0,0 0 1,-1 0-1,1 0 1,1 0-1,-1-1 0,1 0 1,8 5-1,5 3-7,1-1-1,0-1 0,0 0 1,33 8-1,-29-10 39,0 2-1,42 21 0,-61-28-3,0 1 0,0-1 1,0 1-1,-1 0 0,0 0 0,1 0 0,-1 1 0,0-1 0,0 1 0,-1 0 0,1-1 0,-1 1 0,0 1 0,0-1 0,0 0 0,2 7 0,-2 2 31,0 0 1,0 1 0,-1-1-1,-1 18 1,0-19 13,-1-9-38,1 0-1,-1 0 1,0-1-1,0 1 1,0 0-1,0 0 1,0-1-1,0 1 1,-1-1-1,1 1 1,-1-1-1,0 0 1,1 1-1,-1-1 1,0 0-1,0 0 1,-1 0-1,1-1 1,0 1-1,-1 0 1,1-1-1,-1 0 1,1 1-1,-1-1 1,0 0-1,0 0 0,1-1 1,-1 1-1,-5 0 1,-8 2-207,-1 0 0,0-1 0,-29 0 0,40-3-8,0 0 0,1 0 1,-1 0-1,0-1 0,1 1 0,-1-1 0,1-1 0,0 1 1,0-1-1,0 0 0,0 0 0,0-1 0,0 1 1,1-1-1,-5-4 0,-33-23-3921,15 18-2261</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1.965"/>
    </inkml:context>
    <inkml:brush xml:id="br0">
      <inkml:brushProperty name="width" value="0.05" units="cm"/>
      <inkml:brushProperty name="height" value="0.05" units="cm"/>
      <inkml:brushProperty name="color" value="#E71224"/>
    </inkml:brush>
  </inkml:definitions>
  <inkml:trace contextRef="#ctx0" brushRef="#br0">0 38 7890,'0'0'4235,"0"0"-1868,0 0-398,0 0-466,0 0-720,0 0-197,0 0-237,4 0-59,90 4 116,-54-1-510,1-2-1,56-5 0,-89 3-123,-1-1-1,0 0 1,1 0-1,-1 0 1,9-5-1,14-12-4840,-23 13-2218</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294"/>
    </inkml:context>
    <inkml:brush xml:id="br0">
      <inkml:brushProperty name="width" value="0.05" units="cm"/>
      <inkml:brushProperty name="height" value="0.05" units="cm"/>
      <inkml:brushProperty name="color" value="#E71224"/>
    </inkml:brush>
  </inkml:definitions>
  <inkml:trace contextRef="#ctx0" brushRef="#br0">0 0 7642</inkml:trace>
  <inkml:trace contextRef="#ctx0" brushRef="#br0" timeOffset="1">0 0 7642,'47'107'2872,"-47"-101"-1199,0 4-9,0 12-888,0 10 560,0 10-439,0 7-225,0-1-400,0 0-48,11-11-216,-6-5-8,6-10-368,-6-6-1281,5-6-927,-5-10-3882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630"/>
    </inkml:context>
    <inkml:brush xml:id="br0">
      <inkml:brushProperty name="width" value="0.05" units="cm"/>
      <inkml:brushProperty name="height" value="0.05" units="cm"/>
      <inkml:brushProperty name="color" value="#E71224"/>
    </inkml:brush>
  </inkml:definitions>
  <inkml:trace contextRef="#ctx0" brushRef="#br0">0 0 5945,'0'0'2195,"0"0"-341,0 0-403,0 0-455,0 0-289,0 0 309,0 0-138,1 25-111,19 314 858,-10-157-2408,-9-61-5741,-1-87-1291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966"/>
    </inkml:context>
    <inkml:brush xml:id="br0">
      <inkml:brushProperty name="width" value="0.05" units="cm"/>
      <inkml:brushProperty name="height" value="0.05" units="cm"/>
      <inkml:brushProperty name="color" value="#E71224"/>
    </inkml:brush>
  </inkml:definitions>
  <inkml:trace contextRef="#ctx0" brushRef="#br0">1 1 6185,'0'0'4801,"0"0"-3240,0 0 599,0 0-520,0 0-855,0 0-217,0 0-344,0 0 96,5 0-200,16 0 136,0 0-256,0 0 0,-1 0-24,-4 0-856,0 0-1145,-6 0-2016,-5 0-5593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290"/>
    </inkml:context>
    <inkml:brush xml:id="br0">
      <inkml:brushProperty name="width" value="0.05" units="cm"/>
      <inkml:brushProperty name="height" value="0.05" units="cm"/>
      <inkml:brushProperty name="color" value="#E71224"/>
    </inkml:brush>
  </inkml:definitions>
  <inkml:trace contextRef="#ctx0" brushRef="#br0">53 1 8242,'-53'251'3024,"53"-251"-791,0 0-9,0 0-1015,0 0-257,6 0-184,15 0-16,-1 0-528,7-6 32,-1-15-256,0-6-440,-5 6-936,-6 0-2553,-9 10-4497</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678"/>
    </inkml:context>
    <inkml:brush xml:id="br0">
      <inkml:brushProperty name="width" value="0.05" units="cm"/>
      <inkml:brushProperty name="height" value="0.05" units="cm"/>
      <inkml:brushProperty name="color" value="#E71224"/>
    </inkml:brush>
  </inkml:definitions>
  <inkml:trace contextRef="#ctx0" brushRef="#br0">0 375 984,'0'0'8171,"0"0"-5055,0 0-1063,0 0-144,0 0-546,0 0-395,12-4-255,0 0-679,0-1 0,0-1 0,-1 0 0,0-1 0,0 0 0,0 0 0,-1-1 0,0-1 0,0 0 0,9-12 0,122-157-4863,-132 166 3951,14-24-2796,-3-1-3037,-20 35 7680,0 2 1211,0 0 34,0 0-262,0 0-411,0 0-113,0 0-138,0 0-177,0 0-359,0 0-161,5-1-484,1 0 1,-1 0-1,0 1 1,0 0-1,0 0 0,0 0 1,7 2-1,-2-1 6,234-17 431,-243 16-542,-1 0 12,0 2-48,-1 16 37,-1-1-1,-1 0 0,-1 0 1,0-1-1,-1 1 1,-1-1-1,-1 0 0,0 0 1,-1-1-1,-17 25 0,4-8-1134,-2-2 1,-1-1-1,-55 51 0,75-76 709,2-2-1,0 0-1,0 0 0,0 0 0,-1-1 1,1 1-1,0-1 0,-1 1 1,1-1-1,-5 2 0,-4-2-4030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601"/>
    </inkml:context>
    <inkml:brush xml:id="br0">
      <inkml:brushProperty name="width" value="0.05" units="cm"/>
      <inkml:brushProperty name="height" value="0.05" units="cm"/>
      <inkml:brushProperty name="color" value="#0000FF"/>
    </inkml:brush>
  </inkml:definitions>
  <inkml:trace contextRef="#ctx0" brushRef="#br0">1 1 624,'0'0'5539,"0"0"-3061,0 0-1093,0 0-154,0 0-363,0 0-90,0 0-237,0 0-51,2 2-106,13 17 228,0 0 1,-2 1-1,16 31 1,-9-16-341,24 50 57,48 126 1,22 45-169,-99-228-304,26 52-60,-19-27-2692,-22-49 2561,1-1-4729,-1-3 850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998"/>
    </inkml:context>
    <inkml:brush xml:id="br0">
      <inkml:brushProperty name="width" value="0.05" units="cm"/>
      <inkml:brushProperty name="height" value="0.05" units="cm"/>
      <inkml:brushProperty name="color" value="#E71224"/>
    </inkml:brush>
  </inkml:definitions>
  <inkml:trace contextRef="#ctx0" brushRef="#br0">0 0 4521,'0'0'5241,"0"0"-3513,0 0 217,0 0-633,0 0 457,0 0-593,0 0-192,94 102-544,-63-76-192,-4-4-96,4-1-152,-5-10 0,5 0-464,-10-1-2465,-5-4-7905</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547"/>
    </inkml:context>
    <inkml:brush xml:id="br0">
      <inkml:brushProperty name="width" value="0.05" units="cm"/>
      <inkml:brushProperty name="height" value="0.05" units="cm"/>
      <inkml:brushProperty name="color" value="#E71224"/>
    </inkml:brush>
  </inkml:definitions>
  <inkml:trace contextRef="#ctx0" brushRef="#br0">110 1 8834,'0'0'2934,"0"0"-742,0 0-289,0 0-536,0 0-380,0 0-352,0 0-182,0 0-282,0 0-7,0 8-40,0 22 5,1 1-50,-6 47 0,4-67-178,-2 0 1,1 0 0,-1-1 0,-1 1 0,0-1-1,0 0 1,-1 0 0,-7 11 0,1-3-625,-17 25-2306,6-21-4850,16-20 1799</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876"/>
    </inkml:context>
    <inkml:brush xml:id="br0">
      <inkml:brushProperty name="width" value="0.05" units="cm"/>
      <inkml:brushProperty name="height" value="0.05" units="cm"/>
      <inkml:brushProperty name="color" value="#E71224"/>
    </inkml:brush>
  </inkml:definitions>
  <inkml:trace contextRef="#ctx0" brushRef="#br0">21 1 3289</inkml:trace>
  <inkml:trace contextRef="#ctx0" brushRef="#br0" timeOffset="1">21 1 3289,'-21'219'4449,"21"-198"-2217,0 6-151,0 10-425,0 1-768,0 5-200,0-1-440,0-4-48,0 5-192,0-6 0,0-10-8,0 0-704,0-11-680,0-11-1729,0 0-4576</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207"/>
    </inkml:context>
    <inkml:brush xml:id="br0">
      <inkml:brushProperty name="width" value="0.05" units="cm"/>
      <inkml:brushProperty name="height" value="0.05" units="cm"/>
      <inkml:brushProperty name="color" value="#E71224"/>
    </inkml:brush>
  </inkml:definitions>
  <inkml:trace contextRef="#ctx0" brushRef="#br0">1 118 8106,'0'0'2416,"0"0"-207,0 0-753,0 0-680,0 0-376,0 0-96,0 0 96,0 0-55,109-11 119,-67 1-464,-5-6 0,-1 0-56,-5 0-697,1 0-1303,-11-6-1137,-6 11-4824</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545"/>
    </inkml:context>
    <inkml:brush xml:id="br0">
      <inkml:brushProperty name="width" value="0.05" units="cm"/>
      <inkml:brushProperty name="height" value="0.05" units="cm"/>
      <inkml:brushProperty name="color" value="#E71224"/>
    </inkml:brush>
  </inkml:definitions>
  <inkml:trace contextRef="#ctx0" brushRef="#br0">1 225 576,'135'-194'5380,"-112"164"-3937,-23 30-1426,0 0-1,0 0 0,0 0 1,0 0-1,0 0 0,0 0 1,0 0-1,0 0 0,0 1 1,0-1-1,0 0 0,0 0 1,0 0-1,0 0 0,0 0 1,0 0-1,0 0 1,0 0-1,0 1 0,0-1 1,0 0-1,0 0 0,0 0 1,0 0-1,0 0 0,0 0 1,1 0-1,-1 0 0,0 0 1,0 0-1,0 0 0,0 0 1,0 0-1,0 1 0,0-1 1,0 0-1,0 0 0,0 0 1,1 0-1,-1 0 1,0 0-1,0 0 0,0 0 1,0 0-1,0 0 0,0 0 1,0 0-1,0 0 0,0 0 1,1 0-1,-1 0 0,0 0 1,0 0-1,0 0 0,0 0 1,0 0-1,0-1 0,0 1 1,0 0-1,0 0 0,0 0-16,1 16 1234,0 0-1,1-1 0,5 19 0,32 92 1619,-11-43-1765,-9-12-504,-13-40-475,2 0-1,1-1 0,2 0 1,1 0-1,1-1 0,26 41 1,-39-68-122,1-1 1,0 0 0,-1 0 0,1 0-1,0 0 1,0 0 0,0 0 0,0 0-1,0 0 1,0-1 0,0 1 0,1 0-1,-1-1 1,0 1 0,0 0 0,1-1-1,-1 0 1,3 1 0,-3-1-34,-1 0 0,1 0 0,0 0 0,0-1 1,0 1-1,0 0 0,0-1 0,-1 1 0,1 0 0,0-1 1,0 1-1,0-1 0,-1 0 0,1 1 0,0-1 0,-1 1 1,1-1-1,-1 0 0,1 0 0,0 0 0,16-41-1342,-17 41 1409,12-47-2616,-2 0-2396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876"/>
    </inkml:context>
    <inkml:brush xml:id="br0">
      <inkml:brushProperty name="width" value="0.05" units="cm"/>
      <inkml:brushProperty name="height" value="0.05" units="cm"/>
      <inkml:brushProperty name="color" value="#E71224"/>
    </inkml:brush>
  </inkml:definitions>
  <inkml:trace contextRef="#ctx0" brushRef="#br0">1 1 6857,'0'0'5786,"0"0"-4178,0 0 80,0 0-583,0 0-953,0 0 0,0 0-152,36 0-72,-10 10-1793,0-4-4520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0.869"/>
    </inkml:context>
    <inkml:brush xml:id="br0">
      <inkml:brushProperty name="width" value="0.05" units="cm"/>
      <inkml:brushProperty name="height" value="0.05" units="cm"/>
      <inkml:brushProperty name="color" value="#E71224"/>
    </inkml:brush>
  </inkml:definitions>
  <inkml:trace contextRef="#ctx0" brushRef="#br0">0 0 8618,'0'0'2727,"0"0"-657,0 0-270,0 0-391,0 0-589,0 0-63,0 17-201,0 307-1381,0-323 362,0-1 55,9 0-452,-3 0 835,0-1 1,-1-1-1,1 1 1,0-1-1,-1 0 1,1 0-1,-1-1 1,0 1-1,0-1 1,9-7-1,54-45-169,-47 38 175,-4 2 21,-6 5 13,1 0 1,0 1-1,20-12 1,-31 22 59,-1-1 1,1 1-1,-1-1 0,0 1 1,1-1-1,-1 1 1,1-1-1,-1 1 0,0-1 1,1 1-1,-1 0 0,0-1 1,0 1-1,0 0 0,1-1 1,-1 1-1,0 0 1,0-1-1,0 1 0,0-1 1,0 1-1,0 0 0,0-1 1,0 1-1,0 0 0,0-1 1,-1 2-1,0 24-201,-5 36-45,-3 0-1,-23 79 1,-4-33-5264,21-76 684</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199"/>
    </inkml:context>
    <inkml:brush xml:id="br0">
      <inkml:brushProperty name="width" value="0.05" units="cm"/>
      <inkml:brushProperty name="height" value="0.05" units="cm"/>
      <inkml:brushProperty name="color" value="#E71224"/>
    </inkml:brush>
  </inkml:definitions>
  <inkml:trace contextRef="#ctx0" brushRef="#br0">1 108 5673,'0'0'3281,"0"0"-1601,0 0-23,0 0-921,0 0-352,0 0-256,0 0 120,73-38-248,-21 12 0,-5 4-504,-10 1-2241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531"/>
    </inkml:context>
    <inkml:brush xml:id="br0">
      <inkml:brushProperty name="width" value="0.05" units="cm"/>
      <inkml:brushProperty name="height" value="0.05" units="cm"/>
      <inkml:brushProperty name="color" value="#E71224"/>
    </inkml:brush>
  </inkml:definitions>
  <inkml:trace contextRef="#ctx0" brushRef="#br0">1 1 6041,'47'133'4001,"-47"-133"-2497,0 0 25,0 0-593,0 0-496,0 0-368,5 0 136,11 6-64,10-6 128,0 0-264,11 0 160,-1 0-168,27-22-864,-11-15-1040,0 0-5946</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880"/>
    </inkml:context>
    <inkml:brush xml:id="br0">
      <inkml:brushProperty name="width" value="0.05" units="cm"/>
      <inkml:brushProperty name="height" value="0.05" units="cm"/>
      <inkml:brushProperty name="color" value="#E71224"/>
    </inkml:brush>
  </inkml:definitions>
  <inkml:trace contextRef="#ctx0" brushRef="#br0">0 150 8658,'0'0'2016,"0"0"-623,0 0-217,0 0-288,0 0-40,0 0 0,0 0-231,115 0-17,-78-6-488,-1-4 136,1-12-248,-6 1-448,0-16-985,-10 10-639,-10 0-2897</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284"/>
    </inkml:context>
    <inkml:brush xml:id="br0">
      <inkml:brushProperty name="width" value="0.05" units="cm"/>
      <inkml:brushProperty name="height" value="0.05" units="cm"/>
      <inkml:brushProperty name="color" value="#0000FF"/>
    </inkml:brush>
  </inkml:definitions>
  <inkml:trace contextRef="#ctx0" brushRef="#br0">1 0 3169,'0'0'3970,"0"0"-2443,0 0-446,0 0-67,0 0-290,0 0-269,3 0-134,24 2-43,0 2 0,0 0 0,0 2 0,42 15 0,26 5 139,32-1-182,236 12-1,137-28 167,-440-9-394,358 0-2395,-417 0 1611,-1 0-467,0 0-1552,0 0-3064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209"/>
    </inkml:context>
    <inkml:brush xml:id="br0">
      <inkml:brushProperty name="width" value="0.05" units="cm"/>
      <inkml:brushProperty name="height" value="0.05" units="cm"/>
      <inkml:brushProperty name="color" value="#E71224"/>
    </inkml:brush>
  </inkml:definitions>
  <inkml:trace contextRef="#ctx0" brushRef="#br0">37 108 1568,'120'-107'8514,"-125"118"-6481,5 5-329,0 16 392,-5 5-927,0 6-577,-6 5-200,-4 5-240,-6-4-136,-5-1-16,5-11-568,0-5-1337,5-10-447,11-6-1849,0-16-1232</inkml:trace>
  <inkml:trace contextRef="#ctx0" brushRef="#br0" timeOffset="1">105 348 1632,'0'0'4777,"0"0"-2320,0 0 199,0 0-847,0 0-729,0 0-248,0 0-304,204 70-32,-183-59-448,-6-1 73,1 1-121,-6-6-105,1-5-1575,-6 0-2401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529"/>
    </inkml:context>
    <inkml:brush xml:id="br0">
      <inkml:brushProperty name="width" value="0.05" units="cm"/>
      <inkml:brushProperty name="height" value="0.05" units="cm"/>
      <inkml:brushProperty name="color" value="#E71224"/>
    </inkml:brush>
  </inkml:definitions>
  <inkml:trace contextRef="#ctx0" brushRef="#br0">0 0 9794,'0'0'2617,"0"0"-1225,0 0 584,0 0-919,0 0-529,0 0-432,0 0-96,37 204-56,-37-167-2425,0-5-7361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862"/>
    </inkml:context>
    <inkml:brush xml:id="br0">
      <inkml:brushProperty name="width" value="0.05" units="cm"/>
      <inkml:brushProperty name="height" value="0.05" units="cm"/>
      <inkml:brushProperty name="color" value="#E71224"/>
    </inkml:brush>
  </inkml:definitions>
  <inkml:trace contextRef="#ctx0" brushRef="#br0">1 1 8226,'0'0'2904,"0"0"-679,0 0-177,0 0-735,0 0-761,0 0-24,0 0-112,20 80-312,-4-59 8,0 1-56,-1-6-112,1-6-640,0-4-1425,-6-6-3376</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181"/>
    </inkml:context>
    <inkml:brush xml:id="br0">
      <inkml:brushProperty name="width" value="0.05" units="cm"/>
      <inkml:brushProperty name="height" value="0.05" units="cm"/>
      <inkml:brushProperty name="color" value="#E71224"/>
    </inkml:brush>
  </inkml:definitions>
  <inkml:trace contextRef="#ctx0" brushRef="#br0">1 1 7034,'261'5'3264,"-261"-5"-1743,5 11 295,0 0-896,0-1-472,0 6-400,6 6-48,-6-12-104,0 6-1456,1-10-4577</inkml:trace>
  <inkml:trace contextRef="#ctx0" brushRef="#br0" timeOffset="1">444 65 6913,'0'0'4025,"0"0"-3064,0 0 95,0 0-272,0 0-584,0 0-120,0 0-80,47 64-1528,-41-59-4778</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529"/>
    </inkml:context>
    <inkml:brush xml:id="br0">
      <inkml:brushProperty name="width" value="0.05" units="cm"/>
      <inkml:brushProperty name="height" value="0.05" units="cm"/>
      <inkml:brushProperty name="color" value="#E71224"/>
    </inkml:brush>
  </inkml:definitions>
  <inkml:trace contextRef="#ctx0" brushRef="#br0">0 33 8546,'261'-32'4625,"-261"43"-3721,0 10 424,0 6-568,0-1-760,0 12-120,0-11-2480,0-6-9963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988"/>
    </inkml:context>
    <inkml:brush xml:id="br0">
      <inkml:brushProperty name="width" value="0.05" units="cm"/>
      <inkml:brushProperty name="height" value="0.05" units="cm"/>
      <inkml:brushProperty name="color" value="#E71224"/>
    </inkml:brush>
  </inkml:definitions>
  <inkml:trace contextRef="#ctx0" brushRef="#br0">32 2 6129,'0'0'4555,"0"0"-2227,0 0-326,0 0-243,0 0-614,0 0-343,0-1-782,0 1 1,0 0-1,1 0 1,-1 0-1,0 0 1,0 0-1,0 0 1,0 0-1,0 0 0,1 0 1,-1 0-1,0 0 1,0 0-1,0 0 1,0-1-1,0 1 1,1 0-1,-1 0 1,0 0-1,0 0 0,0 0 1,0 1-1,0-1 1,1 0-1,-1 0 1,0 0-1,0 0 1,0 0-1,0 0 0,0 0 1,1 0-1,-1 0 1,0 0-1,0 0 1,0 0-1,0 0 1,0 1-1,0-1 0,0 0 1,1 0-1,-1 0 1,0 0-1,0 0 1,0 0-1,0 1 1,0-1-1,0 0 1,0 0-1,0 0 0,0 0 1,0 0-1,0 1 1,0-1-1,0 0 1,0 0-1,0 0 1,0 0-1,0 0 0,0 1 1,0-1-1,0 0 1,0 0-1,0 0 1,0 0-1,0 0 1,0 1-1,0-1 1,-1 0-1,1 36-83,-8 60 0,5-77-2629,-2 1 1,-9 27 0,8-29-5503</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307"/>
    </inkml:context>
    <inkml:brush xml:id="br0">
      <inkml:brushProperty name="width" value="0.05" units="cm"/>
      <inkml:brushProperty name="height" value="0.05" units="cm"/>
      <inkml:brushProperty name="color" value="#E71224"/>
    </inkml:brush>
  </inkml:definitions>
  <inkml:trace contextRef="#ctx0" brushRef="#br0">26 1 8066,'188'96'2872,"-188"-96"-711,0 16-673,-16 11-472,-4 5-624,-1 5-232,-5 1-80,-1-1-72,1 0-16,6-5-976,-7 6-504,12-11-1489,-1-11-3688</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648"/>
    </inkml:context>
    <inkml:brush xml:id="br0">
      <inkml:brushProperty name="width" value="0.05" units="cm"/>
      <inkml:brushProperty name="height" value="0.05" units="cm"/>
      <inkml:brushProperty name="color" value="#E71224"/>
    </inkml:brush>
  </inkml:definitions>
  <inkml:trace contextRef="#ctx0" brushRef="#br0">0 0 1112,'0'0'4689,"0"0"-2888,0 0 887,0 0-623,0 0-817,0 0-408,0 0-208,6 257-128,-6-204-400,0-5-16,0 1-88,0-12-192,0-10-1552,0-11-2633</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111"/>
    </inkml:context>
    <inkml:brush xml:id="br0">
      <inkml:brushProperty name="width" value="0.05" units="cm"/>
      <inkml:brushProperty name="height" value="0.05" units="cm"/>
      <inkml:brushProperty name="color" value="#E71224"/>
    </inkml:brush>
  </inkml:definitions>
  <inkml:trace contextRef="#ctx0" brushRef="#br0">21 1 3001,'0'0'1673,"0"0"-495,0 0 185,0 0-248,0 0-19,0 0 119,2 11-179,2 14-760,-2 0 0,0 0-1,-2 0 1,0 0 0,-2 0-1,-10 48 1,7-58-240,-6 29-20,11-43-57,0-1-23,0 0-23,0 0 44,154 0-41,-152 0 94,-2 0 0,0 0 40,0 0 54,0 8 162,-1-2-243,0 0 0,-1 0 0,0 0-1,0-1 1,0 1 0,-1 0 0,0-1 0,0 0-1,0 0 1,-1 0 0,-5 7 0,-52 55 197,59-64-219,-40 48-262,41-50 193,1-1-86,0 0 33,0 0-27,12 0 8,22-2 137,0-1 1,0-1-1,45-13 0,-28 11-39,-29 6-2320,-21 0-484</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593"/>
    </inkml:context>
    <inkml:brush xml:id="br0">
      <inkml:brushProperty name="width" value="0.05" units="cm"/>
      <inkml:brushProperty name="height" value="0.05" units="cm"/>
      <inkml:brushProperty name="color" value="#E71224"/>
    </inkml:brush>
  </inkml:definitions>
  <inkml:trace contextRef="#ctx0" brushRef="#br0">89 0 4401,'0'0'4997,"0"0"-2334,0 0-674,0 0-317,0 0-670,0 0-442,-4 16-92,-80 213-2370,98-247-7256,17-16 5572,3 0 4839,54-43 0,-79 70-709,-5 3-191,0 1 0,0 0 0,1 0 0,-1 0 0,1 0 0,0 1 0,-1 0 0,1 0 0,0 0 0,0 1 0,0-1 0,8 0 0,-12 2 352,-1 0-95,0 0-238,0 22 702,1-13-872,0 0 0,-1 1-1,0-1 1,-1 1 0,0-1 0,0 0-1,-1 1 1,-1-1 0,1 0-1,-1 0 1,-1 0 0,0-1-1,-9 17 1,1-9-415,-1-1-1,-1 0 0,-22 19 1,-22 8-5724,30-25-1818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930"/>
    </inkml:context>
    <inkml:brush xml:id="br0">
      <inkml:brushProperty name="width" value="0.05" units="cm"/>
      <inkml:brushProperty name="height" value="0.05" units="cm"/>
      <inkml:brushProperty name="color" value="#0000FF"/>
    </inkml:brush>
  </inkml:definitions>
  <inkml:trace contextRef="#ctx0" brushRef="#br0">0 0 2777,'0'0'2479,"0"0"-732,0 0-123,0 0-10,0 0-434,0 0-77,0 0-173,0 0 36,0 0-348,32 7 1121,-1 16-1584,1 0 1,1-2-1,1-2 1,38 17-1,-70-35-184,-1-1 17,0 0 0,0 0-1,0 0 1,-1 1 0,1-1 0,0 1 0,0-1 0,-1 0 0,1 1 0,0-1 0,-1 1 0,1-1-1,0 1 1,-1 0 0,1-1 0,-1 1 0,1 0 0,-1-1 0,1 1 0,-1 0 0,0 0 0,1-1-1,-1 1 1,0 0 0,0 0 0,1 0 0,-1 0 0,0-1 0,0 1 0,0 0 0,0 0 0,0 0-1,0 0 1,0-1 0,0 1 0,-1 2 0,1-2-264,0 0 201,1 1 0,-1 0 0,0-1 1,0 1-1,0 0 0,0 0 0,0-1 0,0 1 0,0 0 1,-1 0-1,1-1 0,-1 1 0,1 0 0,-1-1 0,0 1 1,1 0-1,-2 1 0,-6 3-54,0 1 0,-1-1-1,1 0 1,-1-1 0,-10 5 0,-12 8-428,-29 19-1538,-2-4-1818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926"/>
    </inkml:context>
    <inkml:brush xml:id="br0">
      <inkml:brushProperty name="width" value="0.05" units="cm"/>
      <inkml:brushProperty name="height" value="0.05" units="cm"/>
      <inkml:brushProperty name="color" value="#E71224"/>
    </inkml:brush>
  </inkml:definitions>
  <inkml:trace contextRef="#ctx0" brushRef="#br0">0 0 6265</inkml:trace>
  <inkml:trace contextRef="#ctx0" brushRef="#br0" timeOffset="1">0 0 6265,'21'123'1713,"-10"-123"775,4 6-607,6 10-121,0 11-520,10-1-208,1 1-687,4 0-161,1 5-184,5 11 0,-11-17-2521,-10 1-10306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479"/>
    </inkml:context>
    <inkml:brush xml:id="br0">
      <inkml:brushProperty name="width" value="0.05" units="cm"/>
      <inkml:brushProperty name="height" value="0.05" units="cm"/>
      <inkml:brushProperty name="color" value="#E71224"/>
    </inkml:brush>
  </inkml:definitions>
  <inkml:trace contextRef="#ctx0" brushRef="#br0">0 1 8042,'0'0'2800,"0"0"-871,0 0 199,0 0-527,0 0-865,0 0-160,0 272-528,0-234 152,0-6-192,0-5-16,0-6-160,0-5-1008,0-5-1417,0-6-2584</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971"/>
    </inkml:context>
    <inkml:brush xml:id="br0">
      <inkml:brushProperty name="width" value="0.05" units="cm"/>
      <inkml:brushProperty name="height" value="0.05" units="cm"/>
      <inkml:brushProperty name="color" value="#E71224"/>
    </inkml:brush>
  </inkml:definitions>
  <inkml:trace contextRef="#ctx0" brushRef="#br0">1 0 3273,'0'0'2835,"0"0"-1108,0 0-179,0 0-190,0 0-541,0 0-343,24 15-263,82 44-125,-79-45-66,1-2 0,1-1 0,0-1 0,0-1 0,48 7 0,-30-7-12,9 1 25,-34-7-32,0 1-1,-1 1 1,1 1 0,34 14-1,-54-18 29,0-1 0,0 1 1,0-1-1,0 1 0,-1 0 0,1-1 0,0 1 0,-1 0 0,1 0 0,-1 0 0,0 0 0,0 1 0,0-1 0,0 0 0,0 0 0,0 1 1,-1-1-1,1 4 0,3 50 1729,-3-35-1209,1 197 2013,-3-115-2170,1-99-437,0 1 0,-1-1 0,1 0 0,-1 1-1,1-1 1,-1 0 0,-1 0 0,1 1 0,-1-1 0,1 0 0,-1 0 0,0-1 0,0 1 0,-1 0 0,1-1 0,-1 1 0,0-1 0,0 0 0,-6 6 0,4-6-445,1 0 0,-1-1 0,1 0 0,-1 1 0,0-1 0,0-1 0,0 1 0,0-1 0,0 0 0,-10 1 0,-15-1-6021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311"/>
    </inkml:context>
    <inkml:brush xml:id="br0">
      <inkml:brushProperty name="width" value="0.05" units="cm"/>
      <inkml:brushProperty name="height" value="0.05" units="cm"/>
      <inkml:brushProperty name="color" value="#E71224"/>
    </inkml:brush>
  </inkml:definitions>
  <inkml:trace contextRef="#ctx0" brushRef="#br0">1 0 4233,'0'0'5524,"0"0"-3052,0 0-787,0 0-377,0 0-572,0 0-222,0 0-294,8 0 37,8 2-162,0 0 0,1 0 0,-1 2 0,16 5 0,-16-4-72,1-1 1,0 0 0,0-2 0,19 2-1,49-4-812,-30 0-2921,-32 0-1115</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702"/>
    </inkml:context>
    <inkml:brush xml:id="br0">
      <inkml:brushProperty name="width" value="0.05" units="cm"/>
      <inkml:brushProperty name="height" value="0.05" units="cm"/>
      <inkml:brushProperty name="color" value="#E71224"/>
    </inkml:brush>
  </inkml:definitions>
  <inkml:trace contextRef="#ctx0" brushRef="#br0">0 1 3345,'0'0'3999,"0"0"-1884,0 0-542,0 0-512,0 0-495,0 0-202,0 0-190,0 1-155,0 0 0,0 1 0,1-1 0,-1 1-1,0-1 1,0 0 0,1 1 0,-1-1 0,1 0-1,-1 0 1,1 1 0,0-1 0,-1 0 0,1 0-1,0 0 1,0 0 0,0 0 0,0 0 0,0 0-1,1 1 1,32 6 419,52 5 1,-11-2-245,17-1-252,-33-9-4856,-47-1-1288</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136"/>
    </inkml:context>
    <inkml:brush xml:id="br0">
      <inkml:brushProperty name="width" value="0.05" units="cm"/>
      <inkml:brushProperty name="height" value="0.05" units="cm"/>
      <inkml:brushProperty name="color" value="#E71224"/>
    </inkml:brush>
  </inkml:definitions>
  <inkml:trace contextRef="#ctx0" brushRef="#br0">0 1 3697,'0'0'2280,"0"0"-663,0 0-270,0 0-149,0 0-284,0 0-91,0 0-251,0 14 140,4 46 561,2 0 0,18 78-1,-12-78-1493,-2 1 0,2 83-1,-12-115-3139,0-7-3935</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801"/>
    </inkml:context>
    <inkml:brush xml:id="br0">
      <inkml:brushProperty name="width" value="0.05" units="cm"/>
      <inkml:brushProperty name="height" value="0.05" units="cm"/>
      <inkml:brushProperty name="color" value="#E71224"/>
    </inkml:brush>
  </inkml:definitions>
  <inkml:trace contextRef="#ctx0" brushRef="#br0">19 7 6105,'0'0'2677,"0"0"-749,0 0 13,0 0-236,0 0-380,0 0-182,-4-1-245,-10-3 27,26 2-88,38 7-621,36 13-173,-38-6-36,0-3 0,55 3 0,-50-9-85,69 2-535,-40-9-3050,-79 3 3224,0 1 1,0-1-1,1 0 1,-1 0-1,-1 0 0,1-1 1,0 1-1,0-1 1,0 1-1,-1-1 1,1 0-1,-1 0 0,1 0 1,2-4-1,12-11-5055</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9.225"/>
    </inkml:context>
    <inkml:brush xml:id="br0">
      <inkml:brushProperty name="width" value="0.05" units="cm"/>
      <inkml:brushProperty name="height" value="0.05" units="cm"/>
      <inkml:brushProperty name="color" value="#E71224"/>
    </inkml:brush>
  </inkml:definitions>
  <inkml:trace contextRef="#ctx0" brushRef="#br0">0 1 3513,'0'0'3989,"0"0"-1801,0 0-389,0 0-407,0 0-449,0 0-117,0 0-109,0 0-141,0 3-29,8 328 2820,-3-165-4079,-2 0-4709,-3-126-2966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0.793"/>
    </inkml:context>
    <inkml:brush xml:id="br0">
      <inkml:brushProperty name="width" value="0.05" units="cm"/>
      <inkml:brushProperty name="height" value="0.05" units="cm"/>
      <inkml:brushProperty name="color" value="#E71224"/>
    </inkml:brush>
  </inkml:definitions>
  <inkml:trace contextRef="#ctx0" brushRef="#br0">0 2184 1664,'0'0'4996,"0"0"-2855,0 0-669,0 0-160,0 0-618,0-13-420,0-9-256,4-128-33,-2 125 4,2 0 1,0 0 0,1 1-1,13-35 1,9-11-66,2 1-1,4 2 1,3 1-1,2 2 1,3 1 0,58-66-1,178-203 65,-207 254 27,361-368-248,-129 164-3231,-234 225 5783,-1 1-2863,-51 22 3541,-15 34-2980,0-1 0,0 1 0,0-1 0,-1 0 0,1 1 0,0-1 0,0 0 1,-1 0-1,1 0 0,-1 0 0,1 1 0,0-1 0,-1 0 0,0 0 0,1 0 0,-1 0 0,0 0 0,1 0 1,-1 0-1,0-1 0,0 1 0,0 0 0,0-2 0,-1 3 53,1-1-1,-1 1 1,0-1 0,0 1-1,0-1 1,1 1 0,-1-1-1,0 1 1,0 0 0,0 0-1,0-1 1,0 1 0,0 0-1,0 0 1,0 0 0,0 0-1,0 0 1,0 0 0,0 0 0,-1 1-1,-6 0 53,0 1 0,0 0 0,0 0 1,0 0-1,-12 7 0,-45 30-212,38-21-770,-2-2 1,0 0-1,-33 11 0,61-26 547,-5 2-1078,7 0-3709,-1-3-220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1.349"/>
    </inkml:context>
    <inkml:brush xml:id="br0">
      <inkml:brushProperty name="width" value="0.05" units="cm"/>
      <inkml:brushProperty name="height" value="0.05" units="cm"/>
      <inkml:brushProperty name="color" value="#E71224"/>
    </inkml:brush>
  </inkml:definitions>
  <inkml:trace contextRef="#ctx0" brushRef="#br0">0 1 4593,'0'0'2226,"0"0"-204,0 0-123,0 0-520,0 0-251,0 0-68,0 0-5,0 0-128,0 0-163,0 0-81,0 0-191,0 0-55,0 0-215,0 0 18,0 0-164,0 0-10,0 0-46,0 0-21,0 0-6,0 0-55,0 0 24,0 0-15,0 0 74,0 0-41,0 0 58,0 0 11,6 14 3,3 52-280,6 59-1086,-8-36-3188,-2 2-4993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6.082"/>
    </inkml:context>
    <inkml:brush xml:id="br0">
      <inkml:brushProperty name="width" value="0.05" units="cm"/>
      <inkml:brushProperty name="height" value="0.05" units="cm"/>
      <inkml:brushProperty name="color" value="#0000FF"/>
    </inkml:brush>
  </inkml:definitions>
  <inkml:trace contextRef="#ctx0" brushRef="#br0">0 11 3809,'0'0'2998,"0"0"-618,0 0-389,0 0-125,0 0-287,0 0-252,11-11 1990,-5 12-3265,-1 0 0,0 0 0,1 0 0,-1 0 1,0 1-1,0 0 0,0 0 0,0 0 0,-1 1 0,1-1 0,0 1 1,-1 1-1,0-1 0,0 0 0,0 1 0,4 4 0,10 12 10,-1 1-1,15 24 0,-1-2 62,594 656 187,-573-640-310,-51-58 4,-1-1 65,0 0 2,0 0-37,0 0-35,-26 0-2986,11-2-217,4-7-1878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679"/>
    </inkml:context>
    <inkml:brush xml:id="br0">
      <inkml:brushProperty name="width" value="0.05" units="cm"/>
      <inkml:brushProperty name="height" value="0.05" units="cm"/>
      <inkml:brushProperty name="color" value="#0000FF"/>
    </inkml:brush>
  </inkml:definitions>
  <inkml:trace contextRef="#ctx0" brushRef="#br0">57 253 3673,'0'0'2758,"0"0"-719,0 0-185,0 0-406,0 0-121,0 0-196,8 0-200,9 3-600,55 6 845,-68-8-1139,-1-1 1,1 0-1,-1 0 0,1-1 1,-1 1-1,1-1 0,-1 1 0,1-1 1,-1 0-1,1 0 0,-1-1 1,0 1-1,0-1 0,0 0 1,0 1-1,0-1 0,4-4 1,1-4-182,1-1 0,-2-1 0,0 1 0,0-1 0,-1-1 0,0 1-1,-1-1 1,-1 0 0,0 0 0,-1 0 0,0-1 0,-1 1 0,0-1 0,-1-24 0,-2 37 151,1-1-1,-1 0 1,1 1-1,-1-1 1,0 1-1,1-1 1,-1 1-1,0-1 1,0 1-1,0 0 1,0-1 0,0 1-1,-1 0 1,1 0-1,0 0 1,-1 0-1,1 0 1,0 0-1,-1 0 1,1 0-1,-1 1 1,0-1-1,1 1 1,-1-1-1,1 1 1,-1-1-1,0 1 1,1 0-1,-1 0 1,0 0 0,-1 0-1,-67-2 277,55 2-260,11 0-32,-1 0 1,1 1-1,-1-1 0,1 1 1,-1 0-1,1 0 0,0 0 0,-1 1 1,1-1-1,0 1 0,0 0 1,-7 5-1,5-2 6,-1 1 1,1 0-1,0 0 0,1 1 0,-1-1 1,-3 9-1,1-3 57,1 1 0,0 0 0,1 0-1,1 0 1,0 1 0,0 0 0,2 0 0,-4 29 0,4-11 9,2 0 1,1 0 0,4 33 0,-3-60-67,0 0-1,0 0 1,0 0-1,1 0 1,-1 0-1,1-1 1,0 1-1,1-1 1,-1 1-1,1-1 1,0 0-1,0 1 1,0-2-1,0 1 1,1 0-1,0-1 1,-1 1-1,1-1 1,1 0-1,-1 0 1,0-1-1,1 1 0,-1-1 1,1 0-1,0 0 1,0-1-1,-1 1 1,1-1-1,0 0 1,0-1-1,10 1 1,-4 0-396,-1 0 0,1-1 0,0-1 1,0 0-1,0 0 0,0-1 0,-1-1 0,1 0 0,-1 0 1,0-1-1,0 0 0,0-1 0,17-10 0,10-13-5374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2.101"/>
    </inkml:context>
    <inkml:brush xml:id="br0">
      <inkml:brushProperty name="width" value="0.05" units="cm"/>
      <inkml:brushProperty name="height" value="0.05" units="cm"/>
      <inkml:brushProperty name="color" value="#0000FF"/>
    </inkml:brush>
  </inkml:definitions>
  <inkml:trace contextRef="#ctx0" brushRef="#br0">204 0 6929,'0'0'2318,"0"0"-441,0 0-208,0 0-268,0 0-409,0 0-189,0 0-232,0 0-33,0 0-270,0 0-25,0 0-150,0 0 53,0 0-14,-26 0-410,-73 0-2820,101 22 866,2-17 2214,0 1 1,0-1-1,1 0 0,0 0 1,6 5-1,11 12-43,-14-13 3,0 0 0,-1 1-1,10 18 1,-15-24 63,0 0 1,-1 0-1,0 0 0,0 0 1,0 0-1,0 0 0,-1 1 1,1-1-1,-1 0 0,0 0 1,0 1-1,-1-1 0,1 0 1,-2 6-1,0-8 6,0 0 1,1 0 0,-1 0-1,0-1 1,0 1-1,0 0 1,0-1-1,0 1 1,-1-1-1,1 0 1,0 0 0,-1 0-1,1 0 1,-3 1-1,-39 11 5,-12-8-1801,18-4-3048,28-1 2379</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1.830"/>
    </inkml:context>
    <inkml:brush xml:id="br0">
      <inkml:brushProperty name="width" value="0.05" units="cm"/>
      <inkml:brushProperty name="height" value="0.05" units="cm"/>
      <inkml:brushProperty name="color" value="#E71224"/>
    </inkml:brush>
  </inkml:definitions>
  <inkml:trace contextRef="#ctx0" brushRef="#br0">0 11 7274,'0'0'5137,"0"0"-2429,0 0-655,0 0-344,0 0-470,0 0-268,32-10 2418,-25 10-3360,0 1-1,0 0 1,0 0-1,0 1 1,0 0 0,-1 0-1,1 0 1,-1 1 0,1 0-1,-1 0 1,0 1-1,0 0 1,0 0 0,0 0-1,-1 1 1,0 0 0,0 0-1,7 8 1,10 8 43,-19-18-73,13 13 22,1-2 0,30 22 0,-40-32-25,0 0 0,0-1 0,1 0 0,-1 0 0,1 0 0,0-1 0,0 0 0,0-1-1,0 0 1,15 1 0,-16-3-27,0 1-1,0-1 0,0 0 1,0 0-1,0-1 0,-1 0 0,1 0 1,-1 0-1,1-1 0,-1 0 1,0-1-1,0 1 0,0-1 0,-1 0 1,1 0-1,-1-1 0,7-7 1,14-13-123,-20 18 76,1-1 0,0 2 0,0-1 1,1 1-1,0 0 0,0 1 1,0 0-1,1 0 0,12-5 1,-9 8 41,1 1 0,0 1-1,-1 0 1,1 0 0,0 1 0,0 1 0,-1 0 0,1 1 0,-1 0 0,0 1 0,21 9 0,-13-6 43,1 0-1,-1-1 1,25 3 0,202-2-199,-40-4 0,344 8 165,-381-12 20,-149 3 6,0 1 0,0 0 0,0 2 0,40 14 0,39 8-1,-10-16 52,0-4 0,178-10 1,-223-2-52,-1-1 0,46-14 1,-51 10-2,0 2 1,0 2 0,52-2 0,-20 6 8,-38 1-1,-1 0-1,1 2 1,0 1 0,0 2 0,35 9-1,-33-4 5,1-2 0,0-1 0,52 1 0,114-7 67,-83-2-56,639-4-2781,-758 6-1717</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117"/>
    </inkml:context>
    <inkml:brush xml:id="br0">
      <inkml:brushProperty name="width" value="0.05" units="cm"/>
      <inkml:brushProperty name="height" value="0.05" units="cm"/>
      <inkml:brushProperty name="color" value="#E71224"/>
    </inkml:brush>
  </inkml:definitions>
  <inkml:trace contextRef="#ctx0" brushRef="#br0">298 483 10490,'0'0'1870,"0"0"-20,0 0-165,0 0-632,0 0-655,-7-14-191,3 12-209,0 0-1,0 1 1,0 0-1,-1-1 0,1 1 1,0 1-1,0-1 1,-1 1-1,1 0 1,0 0-1,-1 0 1,1 0-1,-6 2 1,-7-1-12,10-1 2,0 0 1,0 0 0,1 1 0,-1 0-1,0 0 1,0 1 0,1 0-1,-1 0 1,1 1 0,-1 0-1,1 0 1,0 0 0,0 1-1,0-1 1,1 1 0,0 1 0,-1-1-1,1 1 1,1 0 0,-1 0-1,1 1 1,-5 7 0,-5 4-2,9-12-13,0 1 1,0 0-1,0 0 0,1 1 1,-1-1-1,2 1 0,-1 0 0,1 0 1,0 0-1,0 0 0,1 1 0,0-1 1,0 1-1,1 0 0,-1 12 1,3-18 17,-1 0 0,1 0 1,0 0-1,-1 0 0,1 1 0,0-1 1,0 0-1,1 0 0,-1-1 1,0 1-1,1 0 0,-1 0 1,1-1-1,0 1 0,-1-1 1,1 1-1,0-1 0,0 0 1,0 1-1,0-1 0,0 0 1,0 0-1,0-1 0,0 1 1,0 0-1,1-1 0,-1 1 0,0-1 1,0 0-1,5 1 0,2 0-27,1 0-1,-1-1 0,1 0 1,-1 0-1,1-1 0,15-2 0,-20 0-64,-1 1-1,1 0 1,-1-1 0,0 0-1,1 0 1,-1 0-1,-1 0 1,1-1-1,0 1 1,-1-1-1,0 0 1,0 0-1,0 0 1,0-1-1,-1 1 1,4-10-1,3-6-379,0 0 0,6-31 0,-5 9-449,-2 0 1,-2 0-1,0-46 1,-6-130-1304,-3 92 9159,3 623-1770,0-164-10948,0-338-722</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920"/>
    </inkml:context>
    <inkml:brush xml:id="br0">
      <inkml:brushProperty name="width" value="0.05" units="cm"/>
      <inkml:brushProperty name="height" value="0.05" units="cm"/>
      <inkml:brushProperty name="color" value="#E71224"/>
    </inkml:brush>
  </inkml:definitions>
  <inkml:trace contextRef="#ctx0" brushRef="#br0">235 38 4137,'0'0'6141,"0"0"-2823,0 0-883,0 0-545,0 0-754,0 0-350,0 0-201,0 0-278,-12-1-104,-35-16-660,40 14 355,0 0-1,1 0 1,-1 1 0,0 0-1,-1 0 1,1 0 0,0 1-1,-8 0 1,-73 1-1446,87 0 1352,1 0 58,0 0 73,0 0 37,0 0-23,0 0 19,0 0-41,5 892-372,-5-891 373,0-1 0,0 0 0,0 1 0,0-1 0,0 0 0,0 0 0,0 1 0,0-1 1,0 0-1,0 0 0,0 1 0,-1-1 0,1 0 0,0 0 0,0 0 0,0 1 0,0-1 0,-1 0 1,1 0-1,0 0 0,0 1 0,0-1 0,-1 0 0,1 0 0,0 0 0,0 0 0,-1 0 0,1 0 1,0 1-1,0-1 0,-1 0 0,1 0 0,0 0 0,0 0 0,-1 0 0,1 0 0,0 0 0,0 0 1,-1 0-1,1 0 0,0 0 0,-1 0 0,1 0 0,0-1 0,0 1 0,-1 0 0,1 0 0,0 0 1,0 0-1,0 0 0,-1-1 0,1 1 0,0 0 0,0 0 0,0 0 0,-1 0 0,1-1 0,-10-8-4627</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353"/>
    </inkml:context>
    <inkml:brush xml:id="br0">
      <inkml:brushProperty name="width" value="0.05" units="cm"/>
      <inkml:brushProperty name="height" value="0.05" units="cm"/>
      <inkml:brushProperty name="color" value="#E71224"/>
    </inkml:brush>
  </inkml:definitions>
  <inkml:trace contextRef="#ctx0" brushRef="#br0">1 0 5553,'0'0'2218,"0"0"-119,0 0-212,0 0-388,0 0-289,0 0-113,0 0-170,0 0-291,32 0 362,65 0-1303,-35 0-3955,-29 0-4058</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896"/>
    </inkml:context>
    <inkml:brush xml:id="br0">
      <inkml:brushProperty name="width" value="0.05" units="cm"/>
      <inkml:brushProperty name="height" value="0.05" units="cm"/>
      <inkml:brushProperty name="color" value="#E71224"/>
    </inkml:brush>
  </inkml:definitions>
  <inkml:trace contextRef="#ctx0" brushRef="#br0">1 1 6113,'0'0'1945,"0"0"39,0 0-215,0 0-481,0 0-304,0 0-16,0 0-488,0 0-32,0 0-64,16 0 41,5 0-129,-1 0-192,12 0 88,-6 5-184,5-5-16,6 0-1089,-11 0-1567,-10 0-4202</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5.482"/>
    </inkml:context>
    <inkml:brush xml:id="br0">
      <inkml:brushProperty name="width" value="0.05" units="cm"/>
      <inkml:brushProperty name="height" value="0.05" units="cm"/>
      <inkml:brushProperty name="color" value="#E71224"/>
    </inkml:brush>
  </inkml:definitions>
  <inkml:trace contextRef="#ctx0" brushRef="#br0">0 0 4177,'0'0'1890,"0"0"-215,0 0-294,0 0-167,0 0-221,0 0-112,11 0 3467,16 0-4153,86 16-3382,-86-15-1226</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377"/>
    </inkml:context>
    <inkml:brush xml:id="br0">
      <inkml:brushProperty name="width" value="0.05" units="cm"/>
      <inkml:brushProperty name="height" value="0.05" units="cm"/>
      <inkml:brushProperty name="color" value="#E71224"/>
    </inkml:brush>
  </inkml:definitions>
  <inkml:trace contextRef="#ctx0" brushRef="#br0">0 0 864,'0'0'4318,"0"0"-2181,0 0-690,0 0-314,0 0-500,0 0-104,0 15 247,0 515 3201,0-529-3904,0-1 37,0 0-48,0 0 85,0 0-46,0-4 0,3-24-106,2 0 0,0 1 1,2 0-1,1 0 1,1 1-1,16-33 0,-8 17 36,-11 30-42,1 0-1,0 0 1,1 1 0,1 0-1,0 0 1,18-16-1,-22 22 37,33-18-9,-36 22 14,-1-1-1,1 1 1,0 1-1,0-1 1,0 0-1,0 0 1,0 1-1,0-1 1,0 1-1,0-1 0,0 1 1,0 0-1,0 0 1,0 0-1,0 0 1,0 0-1,0 1 1,0-1-1,0 1 1,0-1-1,0 1 0,0-1 1,3 3-1,-4 2 39,0 0 0,0 0-1,-1 0 1,0 1-1,0-1 1,0 0-1,-1 8 1,0 2 62,1 308 990,1-320-1096,-1-3-54,0 1-1,0-1 1,1 1-1,-1-1 0,0 0 1,1 1-1,-1-1 1,0 0-1,1 1 1,-1-1-1,1 0 0,-1 0 1,0 1-1,1-1 1,-1 0-1,1 0 0,-1 0 1,1 0-1,-1 0 1,1 0-1,-1 0 0,1 1 1,-1-1-1,1 0 1,-1 0-1,0-1 1,1 1-1,0 0 0,2 0-2893,2 0-1600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996"/>
    </inkml:context>
    <inkml:brush xml:id="br0">
      <inkml:brushProperty name="width" value="0.05" units="cm"/>
      <inkml:brushProperty name="height" value="0.05" units="cm"/>
      <inkml:brushProperty name="color" value="#E71224"/>
    </inkml:brush>
  </inkml:definitions>
  <inkml:trace contextRef="#ctx0" brushRef="#br0">1 0 2521,'0'0'2479,"0"0"-289,0 0-386,0 0-428,0 0-184,0 0-159,0 0-93,0 0-39,0 0-118,0 0 31,0 0-191,0 0-62,0 0-168,0 0 22,0 0-64,0 0-82,28 0 230,200 0-241,-130 0-6057,-87 0 1054</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20.417"/>
    </inkml:context>
    <inkml:brush xml:id="br0">
      <inkml:brushProperty name="width" value="0.05" units="cm"/>
      <inkml:brushProperty name="height" value="0.05" units="cm"/>
      <inkml:brushProperty name="color" value="#E71224"/>
    </inkml:brush>
  </inkml:definitions>
  <inkml:trace contextRef="#ctx0" brushRef="#br0">5 1 4865,'0'0'2994,"0"0"-676,0 0-427,0 0-469,0 0-217,0 0-121,0 15 153,0 286 1418,0-87-4378,-1-190-785,-2-6-2491,2-2-3722</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2.582"/>
    </inkml:context>
    <inkml:brush xml:id="br0">
      <inkml:brushProperty name="width" value="0.05" units="cm"/>
      <inkml:brushProperty name="height" value="0.05" units="cm"/>
      <inkml:brushProperty name="color" value="#EF00A5"/>
    </inkml:brush>
  </inkml:definitions>
  <inkml:trace contextRef="#ctx0" brushRef="#br0">1 792 3633,'0'0'1992,"0"0"-302,0 0-263,0 0-139,0 0-192,0 0-113,0 0-157,0 0 161,0 0-3,0 0 68,0 0-230,0 0-186,0 0-151,0 0-78,0 0-10,0 0-43,0 0 123,0 0-181,0 0 10,0 0-225,0 0-46,0 0-11,0 0 21,0 0-20,0 0 31,0 0 6,0 0-88,0 0 98,0 0-94,0 0 76,0 0-58,0 0 30,0 0 19,0 0 87,0 0-39,0 0 125,0 0-71,0 0 59,0 0-130,0 0 14,0-23 234,6 11-311,-1 1 1,1 0-1,1 0 1,0 1-1,0 0 0,1 0 1,0 0-1,1 1 1,13-10-1,-2-1 10,12-13-188,2 1-1,1 1 1,2 2 0,1 2-1,1 1 1,74-36-1,-31 28 52,144-39 0,95-3 57,-209 52 42,18-6-165,375-78-1621,-369 74-4825,-82 18-2402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3.184"/>
    </inkml:context>
    <inkml:brush xml:id="br0">
      <inkml:brushProperty name="width" value="0.05" units="cm"/>
      <inkml:brushProperty name="height" value="0.05" units="cm"/>
      <inkml:brushProperty name="color" value="#0000FF"/>
    </inkml:brush>
  </inkml:definitions>
  <inkml:trace contextRef="#ctx0" brushRef="#br0">152 25 4601,'0'0'2016,"0"0"-561,0 0-374,0 0-327,0 0-329,0 0 33,0 0-68,0 0-116,0 0-66,0 0-86,0-1-115,0 0 0,0 0 0,0-1 0,0 1 0,0 0 1,0 0-1,0-1 0,0 1 0,0 0 0,0-1 0,-1 1 0,1 0 0,-1 0 0,0-2 1,-8 1-69,1 1 1,-1 0 0,0 1-1,1 0 1,-16 2-1,-6-1-27,28 0 77,0-1 1,0 1 0,0 0-1,0 0 1,-1 0-1,1 0 1,0 1 0,1-1-1,-1 1 1,0-1-1,0 1 1,1-1 0,-1 1-1,1 0 1,-1 0-1,1 0 1,0 0 0,-1 0-1,1 0 1,0 0-1,0 0 1,1 0 0,-1 1-1,0 2 1,-2 4-2,0 0 1,1 0-1,0 0 1,-1 19-1,3 50-196,2-76 138,0-1 0,-1 0 0,1 0-1,0-1 1,0 1 0,0 0 0,0-1 0,0 1-1,0-1 1,-1 1 0,1-1 0,0 0-1,0 0 1,1 0 0,-1 0 0,0 0 0,-1 0-1,4-1 1,-1 1-69,6 0-50,-7 0 138,-1 1 0,1-1 0,0 0 0,-1 1 0,1-1-1,-1 0 1,1-1 0,0 1 0,-1 0 0,1-1 0,-1 1-1,1-1 1,-1 0 0,1 0 0,-1 0 0,0 0 0,0 0-1,1-1 1,-1 1 0,0-1 0,0 1 0,0-1 0,0 0-1,0 0 1,-1 0 0,1 0 0,-1 0 0,1 0 0,-1 0-1,1 0 1,-1-1 0,0 1 0,0 0 0,0-4 0,22-63-1177,-20 58 4852,-3 136-1443,0-43-5778,0-81-204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7.463"/>
    </inkml:context>
    <inkml:brush xml:id="br0">
      <inkml:brushProperty name="width" value="0.05" units="cm"/>
      <inkml:brushProperty name="height" value="0.05" units="cm"/>
      <inkml:brushProperty name="color" value="#EF00A5"/>
    </inkml:brush>
  </inkml:definitions>
  <inkml:trace contextRef="#ctx0" brushRef="#br0">355 429 10490,'0'0'2822,"0"0"-817,0 0-402,0 0-386,0 0-614,0 0-239,-13-5-264,-6-1-81,0 2 0,1-1 0,-1 2 0,-33-1 0,45 4-21,-4-1-17,0 1 0,0 1 0,0 0 0,-16 4 0,22-4 14,1 1 1,-1 0-1,1 0 1,0 1-1,0-1 1,0 1-1,0 0 1,0 0-1,1 0 1,-1 0-1,1 1 1,0-1-1,-3 6 1,-4 4-13,0 1 1,2 0-1,0 1 0,0 0 1,2 0-1,-1 1 1,2 0-1,0 0 1,1 0-1,1 1 0,1-1 1,0 1-1,0 22 1,3-38 10,0 0 0,-1-1 0,1 1 0,0 0 0,0 0 0,-1 0-1,1 0 1,0-1 0,0 1 0,0 0 0,0-1 0,0 1 0,0-1 0,0 1 0,0-1 0,0 1 0,1-1 0,-1 0 0,0 0 0,0 1 0,0-1 0,0 0 0,0 0 0,1 0 0,-1 0 0,2-1 0,48 1 71,-36-1-27,-5 1-56,-1-2 0,0 1 0,0-1 1,0 0-1,0-1 0,0 0 0,-1 0 1,1-1-1,-1 0 0,0-1 0,0 0 1,0 0-1,-1-1 0,1 0 0,-1 0 1,8-9-1,-2 0-493,0-1 1,0 0 0,-2-1 0,0 0-1,-1-1 1,13-30 0,-17 26 253,-1-1 0,0 1 0,-2-1 1,-1 0-1,-1 0 0,0 0 0,-5-36 1,1-13 164,3-119 1156,0 191-1003,-1 0 1,1 0-1,-1-1 1,1 1-1,-1 0 1,1 1-1,-1-1 1,1 0-1,-1 0 1,0 0-1,1 0 1,-1 0-1,1 0 1,-1 1-1,1-1 0,-1 0 1,1 1-1,0-1 1,-1 0-1,1 1 1,-1-1-1,1 0 1,-1 1-1,1-1 1,0 1-1,-1-1 1,1 0-1,0 1 1,0-1-1,-1 1 0,1-1 1,0 2-1,-6 58 725,2 1-1,6 70 0,0-35-295,-2-67-417,-2 14 17,3 1-1,2 0 1,1-1-1,14 58 0,-13-78-46,-4-18-45,0 0 1,0 0 0,0 0-1,0-1 1,1 1-1,0-1 1,0 1-1,0-1 1,1 0 0,4 7-1,-7-10-57,1-1 0,-1 0 0,1 0-1,-1 1 1,1-1 0,-1 0 0,1 0 0,-1 1 0,1-1-1,-1 0 1,1 0 0,-1 0 0,1 0 0,0 0 0,-1 0-1,1 0 1,-1 0 0,1 0 0,-1 0 0,1 0-1,-1 0 1,1-1 0,-1 1 0,1 0 0,-1 0 0,1-1-1,-1 1 1,1 0 0,-1 0 0,1-1 0,-1 1 0,1 0-1,-1-1 1,0 1 0,1-1 0,-1 1 0,0-1 0,1 1-1,-1-1 1,0 1 0,1-1 0,-1 1 0,0-1-1,0 1 1,0-1 0,0 1 0,1-1 0,-1 0 0,10-27-2391,-10 28 2379,11-41-4211</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078"/>
    </inkml:context>
    <inkml:brush xml:id="br0">
      <inkml:brushProperty name="width" value="0.05" units="cm"/>
      <inkml:brushProperty name="height" value="0.05" units="cm"/>
      <inkml:brushProperty name="color" value="#EF00A5"/>
    </inkml:brush>
  </inkml:definitions>
  <inkml:trace contextRef="#ctx0" brushRef="#br0">392 0 7458,'0'0'3875,"0"0"-1576,0 0-160,0 0-670,0 0-544,0 0-323,-15 1-113,-292 13-109,237-8-1207,86 21 521,-5-14 304,-1 1 1,0 0 0,-1 0 0,0 1-1,-1 0 1,-1 0 0,-1 1-1,0 0 1,-1 0 0,0 1 0,2 22-1,1 15 2,-3 1 0,-1 64 0,-4 144 131,0-166-3570,0-125-755,0-9-3222</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482"/>
    </inkml:context>
    <inkml:brush xml:id="br0">
      <inkml:brushProperty name="width" value="0.05" units="cm"/>
      <inkml:brushProperty name="height" value="0.05" units="cm"/>
      <inkml:brushProperty name="color" value="#EF00A5"/>
    </inkml:brush>
  </inkml:definitions>
  <inkml:trace contextRef="#ctx0" brushRef="#br0">0 43 520,'0'0'5405,"0"0"-2810,0 0-566,0 0-295,0 0-342,0 0-40,0 0-105,0 0-101,0 0-358,0 0-116,0 0-372,0 0-107,9 1-146,32 4-973,-1-2 0,1-2-1,0-1 1,0-2 0,0-2-1,59-13 1,1-13-6521</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997"/>
    </inkml:context>
    <inkml:brush xml:id="br0">
      <inkml:brushProperty name="width" value="0.05" units="cm"/>
      <inkml:brushProperty name="height" value="0.05" units="cm"/>
      <inkml:brushProperty name="color" value="#EF00A5"/>
    </inkml:brush>
  </inkml:definitions>
  <inkml:trace contextRef="#ctx0" brushRef="#br0">6 1 7738,'0'0'2760,"0"0"-663,0 0-337,0 0-624,0 0-576,0 0 25,0 0-113,-5 0-248,5 0-24,15 0-136,17 5 208,9 0-216,6-5-112,11 0-336,15 0-1121,-16 0-1271,-10 0-3466</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9.600"/>
    </inkml:context>
    <inkml:brush xml:id="br0">
      <inkml:brushProperty name="width" value="0.05" units="cm"/>
      <inkml:brushProperty name="height" value="0.05" units="cm"/>
      <inkml:brushProperty name="color" value="#EF00A5"/>
    </inkml:brush>
  </inkml:definitions>
  <inkml:trace contextRef="#ctx0" brushRef="#br0">1 0 3673,'0'0'3040,"0"0"-684,0 0-408,0 0-813,0 0-431,0 0-76,0 1-518,0-1 1,0 1-1,0-1 0,0 1 0,0-1 0,0 0 0,0 1 1,0-1-1,0 1 0,0-1 0,0 1 0,0-1 1,0 1-1,0-1 0,0 1 0,0-1 0,1 0 0,-1 1 1,0-1-1,0 1 0,0-1 0,1 0 0,-1 1 0,0-1 1,1 1-1,17 2-117,0 0 1,0-1 0,0-1-1,0-1 1,25-3-1,2 1-1109,15 0-3078,-3-12-5990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0.061"/>
    </inkml:context>
    <inkml:brush xml:id="br0">
      <inkml:brushProperty name="width" value="0.05" units="cm"/>
      <inkml:brushProperty name="height" value="0.05" units="cm"/>
      <inkml:brushProperty name="color" value="#EF00A5"/>
    </inkml:brush>
  </inkml:definitions>
  <inkml:trace contextRef="#ctx0" brushRef="#br0">5 1 4673,'0'0'6729,"0"0"-4408,0 0-73,0 0-439,0 0-1097,0 0-208,0 0-96,-5 43-208,5-1 344,0 12-432,0 5 56,0 15-80,0 1-176,0 32-568,0-16-2208,0-16-9747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9.383"/>
    </inkml:context>
    <inkml:brush xml:id="br0">
      <inkml:brushProperty name="width" value="0.05" units="cm"/>
      <inkml:brushProperty name="height" value="0.05" units="cm"/>
      <inkml:brushProperty name="color" value="#E71224"/>
    </inkml:brush>
  </inkml:definitions>
  <inkml:trace contextRef="#ctx0" brushRef="#br0">0 545 408,'0'0'2405,"0"0"-641,0 0-252,0 0-211,0 0-309,0 0-131,0 0-155,0 0 34,0 0-152,0 0 70,0 0-129,0 0-53,0 0-118,0 0-25,0 0 7,0 0-109,0 0 69,0 0-91,0 0 125,0 0-68,0 0 73,0 0-66,0 0 91,0 0-5,0 0-60,0 0 42,0 0-127,0 0 98,0 0-187,0 0 95,0 0-44,0 0-122,0 0 46,0 0 65,0 0-37,0 0 88,0 0-115,0 0 63,0 0-78,0 0 77,0 0-91,0 0 56,0 0-14,0 0-27,0 0 68,0 0-74,0 0 3,0 0 8,0 0-25,0 0 21,0 0-27,0 0-32,0 0 38,0 0-4,0 0-38,0 0 31,0 0 36,0 0-76,0 0 63,0 0-26,0 0 11,0 0-8,0 0-22,0 0 19,0 0-80,0 0 91,18 0-49,-5-2-5,0 0 0,0-1 0,0-1 0,-1 0 0,1-1 0,-1 0 0,0-1 0,15-10 0,40-17 56,-2 9-129,18-9-98,1 5 0,144-31 0,-49 37-17,-112 17-129,1-4 0,-2-3 0,87-26 0,-51-2-2000,-3-4 0,93-57 0,-179 94 1974,62-36-3445</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0.604"/>
    </inkml:context>
    <inkml:brush xml:id="br0">
      <inkml:brushProperty name="width" value="0.05" units="cm"/>
      <inkml:brushProperty name="height" value="0.05" units="cm"/>
      <inkml:brushProperty name="color" value="#E71224"/>
    </inkml:brush>
  </inkml:definitions>
  <inkml:trace contextRef="#ctx0" brushRef="#br0">233 421 1256,'0'0'7067,"0"0"-3826,0 0-1039,0 0-193,0 0-723,0 0-296,5 0-336,21 0 603,-29-31 311,1 28-1565,-1 0-1,1 0 1,-1 1 0,0-1 0,0 1 0,0 0-1,0 0 1,0 0 0,-1 0 0,1 0-1,-1 1 1,1-1 0,-1 1 0,0 0-1,1 0 1,-1 0 0,-5 0 0,-72-3-388,71 4 279,5 0 80,0-1 1,0 2-1,0-1 1,1 1-1,-1-1 1,0 2-1,0-1 1,0 0-1,1 1 1,-1 0-1,-8 4 1,10-3 8,0-1 0,1 1 0,-1 0 1,0 0-1,1 0 0,0 0 0,0 0 1,0 0-1,0 1 0,0-1 0,1 1 0,0-1 1,-1 1-1,1 0 0,0-1 0,0 6 1,-2 10-72,1 1 0,0 0 0,1 0 1,5 39-1,-3-57 57,-1 0 0,1 0 0,1 0 0,-1 0 1,0 0-1,0 0 0,1 0 0,-1 0 0,1 0 0,-1-1 0,1 1 0,0-1 1,0 1-1,0-1 0,0 0 0,0 0 0,0 1 0,0-2 0,0 1 0,0 0 1,0 0-1,1-1 0,-1 1 0,0-1 0,1 1 0,-1-1 0,0 0 0,1 0 1,2 0-1,0 0-31,-1 0 0,0 0 0,0 0 0,1-1 0,-1 1 0,0-1 0,0 0 0,0 0 0,0 0 0,0-1 0,0 1 0,0-1 0,0 0 0,0 0 0,-1-1 0,4-2 0,7-15-145,-2-1 1,0-1 0,-2 0-1,0 0 1,-1-1 0,10-42 0,-10 33-171,13-36 459,-8 32 275,-3-2 0,0 1 1,-3-2-1,-1 1 1,3-57-1,-31 344-234,21-196-91,3 102 118,0-134-145,0-1 1,1 1-1,1-1 0,0 0 0,13 28 0,-13-35-365,-3-10 322,-1 1 1,0-1-1,1 1 0,0-1 0,0 0 0,0 0 1,0 0-1,3 4 0,-4-6-476,1 0 0,-1-1 0,0 1 0,0 0-1,1 0 1,-1-1 0,0 1 0,1-1 0,-1 1 0,1-1 0,-1 0 0,1 1-1,-1-1 1,1 0 0,1 0 0,7 0-7876</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216"/>
    </inkml:context>
    <inkml:brush xml:id="br0">
      <inkml:brushProperty name="width" value="0.05" units="cm"/>
      <inkml:brushProperty name="height" value="0.05" units="cm"/>
      <inkml:brushProperty name="color" value="#E71224"/>
    </inkml:brush>
  </inkml:definitions>
  <inkml:trace contextRef="#ctx0" brushRef="#br0">279 6 8994,'0'0'3058,"0"0"-596,0 0-362,0 0-633,0 0-669,0 0-200,-7 0 128,-241-5-3395,247 5 2625,0 0 0,0 0 0,0 1 0,0-1 0,0 1-1,0-1 1,-1 0 0,1 1 0,0 0 0,0-1 0,1 1 0,-1 0-1,0-1 1,0 1 0,0 0 0,0 0 0,1 0 0,-1 0-1,0 0 1,1 0 0,-1 0 0,0 0 0,1 0 0,0 0 0,-1 0-1,1 0 1,0 0 0,-1 0 0,1 1 0,0-1 0,0 0-1,0 0 1,0 2 0,0 50-452,2-33 486,-1-1 11,2 1 1,0-1-1,2-1 0,0 1 0,9 22 0,2 10 55,-3-1-13,-3 0 0,-2 1 1,-2-1-1,-2 78 0,-3-110-162,-1-13-60,1 1 0,-1 0 0,-1 0 1,1 0-1,-1 0 0,-1 6 0,1-11-85,1 1 0,-1-1 0,0 1 0,1-1 0,-1 1 0,0-1 0,0 0 0,0 0 0,0 1 0,0-1 0,0 0 0,0 0 0,-1 0 0,1 0 0,0 0 0,-3 1 0,-11 4-4866</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684"/>
    </inkml:context>
    <inkml:brush xml:id="br0">
      <inkml:brushProperty name="width" value="0.05" units="cm"/>
      <inkml:brushProperty name="height" value="0.05" units="cm"/>
      <inkml:brushProperty name="color" value="#E71224"/>
    </inkml:brush>
  </inkml:definitions>
  <inkml:trace contextRef="#ctx0" brushRef="#br0">0 11 4625,'0'0'2055,"0"0"-339,0 0-187,0 0-234,0 0-107,0 0-161,5 0 2824,33 0-3788,54 1-13,30 0-1740,-41-5-3718,-22-5-3981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319"/>
    </inkml:context>
    <inkml:brush xml:id="br0">
      <inkml:brushProperty name="width" value="0.05" units="cm"/>
      <inkml:brushProperty name="height" value="0.05" units="cm"/>
      <inkml:brushProperty name="color" value="#0000FF"/>
    </inkml:brush>
  </inkml:definitions>
  <inkml:trace contextRef="#ctx0" brushRef="#br0">0 1 3545,'0'0'2235,"0"0"-1044,0 0-123,0 0 52,0 0-178,0 0-313,0 19-281,0 165 497,2-155-1506,1-24-876,3-19 706,-5 10 780,25-74-447,-24 71 482,1 1 0,0 0-1,1-1 1,0 1 0,0 1 0,0-1 0,0 0-1,1 1 1,8-7 0,-12 11 24,0 1 0,-1-1 0,1 0-1,0 0 1,1 1 0,-1-1 0,0 0 0,0 1-1,0-1 1,0 1 0,0 0 0,0-1 0,1 1-1,-1 0 1,0 0 0,0 0 0,1-1 0,-1 1 0,2 1-1,-2-1 55,-1 0-1,1 1 1,0-1-1,0 1 1,-1 0 0,1-1-1,-1 1 1,1-1-1,0 1 1,-1 0-1,1-1 1,-1 1-1,1 0 1,-1 0-1,0-1 1,1 1-1,-1 0 1,0 0-1,1 0 1,-1 1-1,1 7 421,0 1-1,0-1 0,-1 0 0,-1 12 1,0-6-728,1 91 1015,0-105-762,0-1-46,0 0-138,0 0-54,3-5-174,0 0-1,-1 1 0,1-1 0,-1 0 1,0 0-1,2-10 0,-3 10 78,8-24-197,-3 9 303,0 1 1,1 0-1,2 0 0,13-23 0,-21 40 209,1 1-1,0 0 1,0-1 0,0 1 0,0 0-1,0 0 1,0 1 0,0-1 0,0 0-1,0 1 1,0-1 0,0 1 0,0-1-1,1 1 1,-1 0 0,0 0 0,0 0-1,4 1 1,-2-1 22,-3 0 97,-1 0 167,0 0-18,0 17 595,0 152 144,0-163-3763</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137"/>
    </inkml:context>
    <inkml:brush xml:id="br0">
      <inkml:brushProperty name="width" value="0.05" units="cm"/>
      <inkml:brushProperty name="height" value="0.05" units="cm"/>
      <inkml:brushProperty name="color" value="#E71224"/>
    </inkml:brush>
  </inkml:definitions>
  <inkml:trace contextRef="#ctx0" brushRef="#br0">1 1 7586,'0'0'2864,"0"0"-855,0 0 31,0 0-696,0 0-239,0 0-569,0 0 16,0 0-496,10 0 304,6 0-352,10 0 192,0 0-120,11 0-80,15 0-344,-10 0-1576,-6 0-2721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700"/>
    </inkml:context>
    <inkml:brush xml:id="br0">
      <inkml:brushProperty name="width" value="0.05" units="cm"/>
      <inkml:brushProperty name="height" value="0.05" units="cm"/>
      <inkml:brushProperty name="color" value="#E71224"/>
    </inkml:brush>
  </inkml:definitions>
  <inkml:trace contextRef="#ctx0" brushRef="#br0">1 6 4201,'0'0'2552,"0"0"-871,0 0 167,0 0-520,0 0-111,0 0-225,0 0 64,5 0-304,10 0-152,6 0-231,0 0-289,0 0 96,5 0-176,6 0-328,20 0-1345,-10 0-2600,-1-5-6193</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9.501"/>
    </inkml:context>
    <inkml:brush xml:id="br0">
      <inkml:brushProperty name="width" value="0.05" units="cm"/>
      <inkml:brushProperty name="height" value="0.05" units="cm"/>
      <inkml:brushProperty name="color" value="#E71224"/>
    </inkml:brush>
  </inkml:definitions>
  <inkml:trace contextRef="#ctx0" brushRef="#br0">42 2 6161,'0'0'2809,"0"0"-334,0 0-501,0 0-227,0 0-323,0 0-69,-1 0-1271,1 0-1,0 0 1,-1-1-1,1 1 1,-1 0-1,1 0 1,-1 0-1,1 0 1,-1 0-1,1 0 1,-1 0 0,1 0-1,-1 0 1,1 0-1,0 0 1,-1 0-1,1 0 1,-1 0-1,1 0 1,-1 1-1,1-1 1,-1 0-1,1 0 1,-1 0-1,1 1 1,0-1-1,-1 0 1,1 1 0,0-1-1,-1 0 1,1 1-1,0-1 1,-1 0-1,1 1 1,0-1-1,0 1 1,-1-1-1,1 0 1,0 1-1,0-1 1,0 1-1,0-1 1,-1 1-1,1-1 1,0 1-1,0-1 1,0 1 0,0 0-1,-23 376-593,21-215-4550,2-113-478</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30.279"/>
    </inkml:context>
    <inkml:brush xml:id="br0">
      <inkml:brushProperty name="width" value="0.05" units="cm"/>
      <inkml:brushProperty name="height" value="0.05" units="cm"/>
      <inkml:brushProperty name="color" value="#E71224"/>
    </inkml:brush>
  </inkml:definitions>
  <inkml:trace contextRef="#ctx0" brushRef="#br0">84 11 728,'0'0'5731,"0"0"-2769,0 0-762,0 0-414,0 0-124,0 0-230,0 0-1313,0-1 0,0 1 0,0-1 1,-1 1-1,1-1 0,0 1 0,0 0 0,0-1 0,-1 1 1,1 0-1,0-1 0,-1 1 0,1 0 0,0-1 1,-1 1-1,1 0 0,0 0 0,-1-1 0,1 1 0,0 0 1,-1 0-1,1 0 0,-1-1 0,1 1 0,-1 0 1,1 0-1,0 0 0,-1 0 0,0 0 0,-8 17-97,1 1-1,1 0 1,-7 28-1,6-20 5,0 4-30,1 1-1,2-1 0,1 1 1,1 1-1,3 50 0,0-80-1,0 0 0,0 1 0,0-1 0,1 0 0,-1 0 0,1 1 0,-1-1 0,1 0 0,0 0 0,0 0 0,0 0 0,0 0 0,0 0 0,1 0 0,-1 0 0,0-1 0,1 1 0,0 0 0,-1-1 0,1 1 0,3 1 0,-1 0-9,1-1 1,0 1-1,0-1 1,0-1-1,0 1 1,1-1-1,-1 1 0,0-1 1,7 0-1,0-1-20,0 1 0,0-2-1,0 1 1,0-2 0,0 0-1,0 0 1,-1-1 0,16-6-1,-18 5 8,-1 0 1,0-1-1,0 0 0,0 0 1,-1-1-1,0 0 0,0-1 0,0 1 1,-1-1-1,0 0 0,0-1 1,-1 0-1,0 0 0,0 0 0,-1 0 1,0-1-1,0 1 0,3-14 1,-1-6 28,0 0 0,-2-1 0,-1 1 1,-2-50-1,-1 75 28,0 0 0,-1-1-1,0 1 1,0 0 0,0 0 0,0 0-1,0 0 1,0 0 0,-1 0 0,1 1-1,-1-1 1,0 0 0,0 1 0,0-1-1,0 1 1,0 0 0,-1 0 0,1 0-1,-1 0 1,1 0 0,-1 0 0,0 0-1,0 1 1,0 0 0,0-1-1,0 1 1,0 0 0,0 1 0,0-1-1,-6 0 1,-12-3 26,0 1-1,1 2 0,-33 0 0,39 1-80,11 0-5,1 0 0,0 0 0,-1 0 0,1 0 0,0 1 0,-1-1 0,1 1 0,0-1 0,0 1 0,-1 0 0,1 0 0,0 0 0,0 0 0,0 0 0,0 0 1,0 1-1,0-1 0,0 1 0,1-1 0,-1 1 0,1 0 0,-1 0 0,1-1 0,-1 1 0,1 0 0,0 0 0,0 1 0,0-1 0,-1 3 0,0 4-754,0 1-1,0-1 1,1 1-1,1 0 1,0 16 0,0-10-1312,0 11-4530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5.317"/>
    </inkml:context>
    <inkml:brush xml:id="br0">
      <inkml:brushProperty name="width" value="0.05" units="cm"/>
      <inkml:brushProperty name="height" value="0.05" units="cm"/>
      <inkml:brushProperty name="color" value="#008C3A"/>
    </inkml:brush>
  </inkml:definitions>
  <inkml:trace contextRef="#ctx0" brushRef="#br0">0 974 1856,'0'0'2229,"0"0"-435,0 0-397,0 0-277,0 0-265,0 0 4,0 0-24,0 0-95,0 0-44,0 0-220,0 0-49,0 0-121,0 0 102,0 0-139,0 0 8,0 0-99,0 0-6,10 0 419,-9 0-234,-1 0-124,0 0 114,0 0-61,0 0 11,0 0 4,0 0-114,0 0 80,0 0-79,0 0 111,0 0-191,0 0 24,0 0-67,0 0 30,0 0-49,0 0 38,0 0-12,0 0 35,0 0-24,0 0-2,0 0 79,0 0-72,0 0 21,0 0 36,0 0 61,0 0-36,0 0-84,0 0 30,0 0-24,9-22 270,63-154 147,-32 69-550,-31 84-41,1 0 0,1 1 0,1 0 1,1 0-1,30-36 0,-6 17 33,1 3 0,2 0-1,1 3 1,2 2 0,2 1 0,0 2-1,2 3 1,1 1 0,1 3 0,2 2 0,72-21-1,-62 26-35,2 3-1,122-10 0,131 16-1473,-263 7 1065,-11 0-386,0-1 0,1-2-1,-1-3 1,52-12-1,-18-7-3309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391"/>
    </inkml:context>
    <inkml:brush xml:id="br0">
      <inkml:brushProperty name="width" value="0.05" units="cm"/>
      <inkml:brushProperty name="height" value="0.05" units="cm"/>
      <inkml:brushProperty name="color" value="#008C3A"/>
    </inkml:brush>
  </inkml:definitions>
  <inkml:trace contextRef="#ctx0" brushRef="#br0">195 391 8330,'0'0'2751,"0"0"-386,0 0-310,0 0-566,0 0-569,0 0-73,0 0-337,-11-16-77,7 13-433,-1 0-1,0 1 0,-1 0 1,1 0-1,0 0 1,0 0-1,-1 1 1,1 0-1,-1 0 0,1 1 1,-1-1-1,0 1 1,1 0-1,-1 1 1,-9 1-1,-11-1-106,24-1 98,-1 0-1,1 0 0,0 1 1,-1-1-1,1 1 0,-1-1 1,1 1-1,0 0 0,0 0 1,-1 0-1,1 0 0,0 1 1,0-1-1,0 1 0,0-1 1,0 1-1,0-1 0,1 1 1,-1 0-1,1 0 0,-1 0 1,1 0-1,-1 0 0,1 0 1,0 0-1,0 1 1,0-1-1,0 0 0,1 1 1,-1-1-1,0 4 0,-1 8-75,0 1 0,0 0 1,2 0-1,0 16 0,1-12-29,-1-17 106,0 0 0,0 0-1,0-1 1,0 1 0,1 0-1,-1-1 1,1 1-1,-1 0 1,1-1 0,0 1-1,0-1 1,0 1 0,0-1-1,0 1 1,0-1-1,0 0 1,0 1 0,0-1-1,1 0 1,-1 0 0,2 1-1,1 0-29,0 1-1,0-1 0,0 0 0,0-1 1,0 1-1,1-1 0,-1 0 1,5 1-1,3-1-214,-1 0 1,1-1 0,-1 0-1,1 0 1,20-4-1,-28 2 202,-1 1 0,1-1 0,-1 0-1,0 1 1,0-2 0,0 1 0,0 0-1,0 0 1,0-1 0,0 0 0,-1 0 0,1 1-1,-1-1 1,0-1 0,0 1 0,0 0-1,1-4 1,25-63-522,-17 34-51,-3 0 0,0 0-1,3-56 1,-7-112-31,-4 162 993,0 41 108,0 1-18,0 0 100,0 0-237,0 0-63,-1 2-154,-2 16 133,0-1 0,1 1 0,1-1 0,1 1-1,3 27 1,-1 7 354,-2 331-146,0-383-543,0 1 1,0-1-1,0 1 1,0-1-1,0 1 1,0-1-1,0 1 1,0-1-1,0 0 1,0 1-1,0-1 1,0 1-1,0-1 1,0 1-1,1-1 1,-1 0-1,0 1 0,0-1 1,1 1-1,-1-1 1,0 0-1,0 1 1,1-1-1,-1 0 1,0 0-1,1 1 1,-1-1-1,1 1 1,4-1-4526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985"/>
    </inkml:context>
    <inkml:brush xml:id="br0">
      <inkml:brushProperty name="width" value="0.05" units="cm"/>
      <inkml:brushProperty name="height" value="0.05" units="cm"/>
      <inkml:brushProperty name="color" value="#008C3A"/>
    </inkml:brush>
  </inkml:definitions>
  <inkml:trace contextRef="#ctx0" brushRef="#br0">178 36 5961,'0'0'2692,"0"0"-416,0 0-260,0 0-159,0 0-458,0 0-228,-56-17 698,47 13-2282,1 1-1,-1 0 0,1 1 0,-1 0 1,0 0-1,0 1 0,0 0 0,0 1 1,0-1-1,0 2 0,-15 2 0,24 41 206,1-22 283,2 0-1,0 0 1,10 32-1,-6-28 36,-2 0 0,4 36 0,-3 289-858,-7-339-1672,-3-1-2467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7.473"/>
    </inkml:context>
    <inkml:brush xml:id="br0">
      <inkml:brushProperty name="width" value="0.05" units="cm"/>
      <inkml:brushProperty name="height" value="0.05" units="cm"/>
      <inkml:brushProperty name="color" value="#008C3A"/>
    </inkml:brush>
  </inkml:definitions>
  <inkml:trace contextRef="#ctx0" brushRef="#br0">0 0 5113,'0'0'2825,"0"0"-545,0 0-159,0 0-881,0 0 104,0 0-376,0 0 105,0 0-497,0 0-136,0 0-240,0 0-192,0 0-16,26 0-8,6 0-104,15 0-504,15 0-1129,-4 0-2103,-11 0-6411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134"/>
    </inkml:context>
    <inkml:brush xml:id="br0">
      <inkml:brushProperty name="width" value="0.05" units="cm"/>
      <inkml:brushProperty name="height" value="0.05" units="cm"/>
      <inkml:brushProperty name="color" value="#008C3A"/>
    </inkml:brush>
  </inkml:definitions>
  <inkml:trace contextRef="#ctx0" brushRef="#br0">0 16 7674,'0'0'2560,"0"0"-591,0 0-473,0 0-504,0 0-616,0 0 256,0 0-360,0 0 201,16 0-129,10 0 160,0 0-320,5 0-128,1 0-48,-1 0-8,0-5-360,11-1-1577,-16 1-1031,-5 5-5034</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819"/>
    </inkml:context>
    <inkml:brush xml:id="br0">
      <inkml:brushProperty name="width" value="0.05" units="cm"/>
      <inkml:brushProperty name="height" value="0.05" units="cm"/>
      <inkml:brushProperty name="color" value="#008C3A"/>
    </inkml:brush>
  </inkml:definitions>
  <inkml:trace contextRef="#ctx0" brushRef="#br0">0 17 2473,'0'0'3767,"0"0"-1717,0 0-313,0 0-316,0 0-541,0 0-245,0 0-184,0 0 129,0 0-82,0 0 133,0 0-128,0 0-19,0 0-21,0 0-148,0 0-54,0 0-109,0 0-8,0 0-52,0 0-16,7 0-4,35 0-143,-14 1-1086,-1-1 1,52-7-1,-37-3-2801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852"/>
    </inkml:context>
    <inkml:brush xml:id="br0">
      <inkml:brushProperty name="width" value="0.05" units="cm"/>
      <inkml:brushProperty name="height" value="0.05" units="cm"/>
      <inkml:brushProperty name="color" value="#0000FF"/>
    </inkml:brush>
  </inkml:definitions>
  <inkml:trace contextRef="#ctx0" brushRef="#br0">47 0 120,'0'0'2423,"0"0"-1020,0 0-348,0 0-56,0 0-56,0 0-156,0 4 26,-13 144 2965,0 4-3206,14-129-694,0-16-62,-1 1 0,1-1 0,-1 0 0,-1 1 0,1-1 0,-1 0 0,-1 1 0,1-1 1,-1 0-1,-4 9 0,1-10-3312,-1-5-3236</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1.767"/>
    </inkml:context>
    <inkml:brush xml:id="br0">
      <inkml:brushProperty name="width" value="0.05" units="cm"/>
      <inkml:brushProperty name="height" value="0.05" units="cm"/>
      <inkml:brushProperty name="color" value="#008C3A"/>
    </inkml:brush>
  </inkml:definitions>
  <inkml:trace contextRef="#ctx0" brushRef="#br0">0 2 5777,'0'0'3921,"0"0"-1492,0 0-318,0 0-96,0 0-599,0 0-246,0 0-1127,0-1 0,0 1 1,1 0-1,-1 0 1,0 0-1,0 0 0,0 0 1,0 0-1,0 0 0,0 0 1,1 0-1,-1 0 1,0 0-1,0 0 0,0 0 1,0 0-1,0 0 0,1 0 1,-1 0-1,0 0 1,0 0-1,0 0 0,0 0 1,0 0-1,1 0 0,-1 0 1,0 0-1,0 0 1,0 0-1,0 0 0,0 0 1,0 0-1,0 1 0,1-1 1,-1 0-1,0 0 1,0 0-1,0 0 0,0 0 1,0 0-1,0 0 0,0 1 1,0-1-1,0 0 1,0 0-1,0 0 0,0 0 1,1 0-1,-1 0 0,0 1 1,0-1-1,0 0 1,0 0-1,0 0 0,0 0 1,0 0-1,0 1 0,-1-1 1,1 0-1,0 0 1,2 65-227,14 105 1,0-92-2439,7-5-3529,-12-40-1238</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2.563"/>
    </inkml:context>
    <inkml:brush xml:id="br0">
      <inkml:brushProperty name="width" value="0.05" units="cm"/>
      <inkml:brushProperty name="height" value="0.05" units="cm"/>
      <inkml:brushProperty name="color" value="#008C3A"/>
    </inkml:brush>
  </inkml:definitions>
  <inkml:trace contextRef="#ctx0" brushRef="#br0">49 17 568,'0'0'6412,"0"0"-3253,0 0-1015,0 0-436,0 0-389,0 0-426,-4 0-178,2 0-687,0 0 0,1 1-1,-1-1 1,0 1 0,0-1 0,0 1-1,0 0 1,0 0 0,0 0-1,1 0 1,-1 0 0,0 1 0,1-1-1,-1 0 1,1 1 0,0-1-1,-1 1 1,1-1 0,0 1-1,0 0 1,0-1 0,0 1 0,0 0-1,0 0 1,1 0 0,-1 0-1,1 0 1,-1 0 0,1 0 0,-1 0-1,1 4 1,-2 11-15,1 0 0,1 34 0,1-29 13,-1-20-41,1 1-1,-1-1 1,1 1-1,0-1 0,-1 1 1,1-1-1,1 0 0,-1 1 1,0-1-1,0 0 0,1 0 1,-1 0-1,1 0 0,0 0 1,-1 0-1,1-1 0,0 1 1,0 0-1,0-1 0,0 0 1,1 1-1,-1-1 0,0 0 1,1 0-1,-1 0 0,0 0 1,1-1-1,-1 1 1,1-1-1,2 1 0,11 2-427,-1-1 0,0 0 0,23-2 0,-36 0 367,1 1 45,1-1 1,-1 0 0,0 0 0,0-1 0,0 1-1,0-1 1,1 0 0,-1 1 0,0-1 0,0-1-1,0 1 1,0 0 0,-1-1 0,1 1-1,5-5 1,-5 3 10,-1-1-1,1 1 0,-1-1 1,0 1-1,0-1 1,0 0-1,0 0 0,-1 0 1,0 0-1,1 0 0,0-7 1,0-5 189,-1-1 1,0 1-1,-2-31 1,-1 9 76,2 37-225,0 0-1,-1-1 1,1 1-1,0 0 1,-1-1 0,0 1-1,1 0 1,-1 0-1,0 0 1,1-1 0,-1 1-1,0 0 1,0 0-1,0 0 1,0 0 0,0 1-1,0-1 1,0 0-1,0 0 1,0 1 0,-1-1-1,1 0 1,0 1-1,0-1 1,-1 1 0,1 0-1,0-1 1,-1 1-1,1 0 1,0 0 0,-3 0-1,-51-2 74,43 3-286,3-1-133,-20 0-780,10 0-3568,13 0 574</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318"/>
    </inkml:context>
    <inkml:brush xml:id="br0">
      <inkml:brushProperty name="width" value="0.05" units="cm"/>
      <inkml:brushProperty name="height" value="0.05" units="cm"/>
      <inkml:brushProperty name="color" value="#008C3A"/>
    </inkml:brush>
  </inkml:definitions>
  <inkml:trace contextRef="#ctx0" brushRef="#br0">0 29 4657,'0'0'2497,"0"0"-276,0 0-375,0 0-519,0 0-163,0 0-169,0 0 1,0 0-261,0 0-117,0 0-320,0 0-64,0 0-57,0 0-128,0 12 15,0 142 77,1-153-148,0 0 1,-1 0-1,1 0 1,0 0 0,0 0-1,-1 0 1,1-1-1,0 1 1,0 0 0,0 0-1,0-1 1,0 1-1,0 0 1,0-1 0,0 1-1,0-1 1,1 1 0,-1-1-1,0 0 1,0 0-1,0 1 1,0-1 0,1 0-1,-1 0 1,0 0-1,0 0 1,2 0 0,43 1-513,-39-1 332,-2 0 163,1 0 1,-1-1-1,0 1 0,0-1 0,1 0 0,-1 0 0,0-1 1,0 1-1,0-1 0,-1 0 0,6-3 0,-8 3 1,1 0 0,-1 0 0,0 0 0,0 0 0,0 0 0,0 0 0,0 0 0,-1-1 0,1 1 0,-1-1 0,1 1 0,-1-1 0,0 0 0,0 1 0,0-1 0,-1 0 0,1 0 0,-1 0 0,1 0 0,-1 1 0,0-7 0,0-112 771,0 120-726,-1 0 0,1 0 0,-1 0 0,1 1 0,-1-1 0,1 0 0,-1 1 0,0-1 0,1 0 0,-1 1-1,0-1 1,1 1 0,-1-1 0,0 1 0,0-1 0,0 1 0,1-1 0,-1 1 0,0 0 0,0-1 0,0 1 0,0 0 0,0 0-1,0 0 1,0 0 0,0 0 0,1 0 0,-1 0 0,-2 0 0,-39 1 262,30-1-303,1 0-321,-7 0 771,4 0-6360,10 0 868</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807"/>
    </inkml:context>
    <inkml:brush xml:id="br0">
      <inkml:brushProperty name="width" value="0.05" units="cm"/>
      <inkml:brushProperty name="height" value="0.05" units="cm"/>
      <inkml:brushProperty name="color" value="#008C3A"/>
    </inkml:brush>
  </inkml:definitions>
  <inkml:trace contextRef="#ctx0" brushRef="#br0">6 0 4657,'0'0'2224,"0"0"-1007,0 0 111,0 0-640,0 0-296,0 0 280,0 0-416,5 6 137,1-1-297,-6 6 176,0-6-264,0 0 112,0 6-120,0 0-1425,-16-6-5640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238"/>
    </inkml:context>
    <inkml:brush xml:id="br0">
      <inkml:brushProperty name="width" value="0.05" units="cm"/>
      <inkml:brushProperty name="height" value="0.05" units="cm"/>
      <inkml:brushProperty name="color" value="#008C3A"/>
    </inkml:brush>
  </inkml:definitions>
  <inkml:trace contextRef="#ctx0" brushRef="#br0">69 1 864,'0'0'2226,"0"0"-343,0 0-368,0 0-364,0 0-338,0 0-51,0 2 5569,0 1-6810,0 0 418,-1 0 1,1 0 0,0 0-1,-1 0 1,1 0-1,-1 0 1,0 0 0,0 0-1,0 0 1,-1 0-1,1-1 1,-1 1 0,1 0-1,-1-1 1,0 1-1,0-1 1,0 0 0,0 0-1,-1 1 1,1-2-1,0 1 1,-1 0-1,0 0 1,1-1 0,-1 1-1,-4 1 1,-14 4-3437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932"/>
    </inkml:context>
    <inkml:brush xml:id="br0">
      <inkml:brushProperty name="width" value="0.05" units="cm"/>
      <inkml:brushProperty name="height" value="0.05" units="cm"/>
      <inkml:brushProperty name="color" value="#008C3A"/>
    </inkml:brush>
  </inkml:definitions>
  <inkml:trace contextRef="#ctx0" brushRef="#br0">10 0 4033,'0'0'3009,"0"0"-661,0 0-285,0 0-669,0 0-345,0 0-411,-1 4-101,-4 40 182,2-1 0,4 85 0,2-37-622,-4-50-136,0 36-987,8-29-4061,-2-27-1837</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7.521"/>
    </inkml:context>
    <inkml:brush xml:id="br0">
      <inkml:brushProperty name="width" value="0.05" units="cm"/>
      <inkml:brushProperty name="height" value="0.05" units="cm"/>
      <inkml:brushProperty name="color" value="#008C3A"/>
    </inkml:brush>
  </inkml:definitions>
  <inkml:trace contextRef="#ctx0" brushRef="#br0">32 11 6281,'0'0'2662,"0"0"-651,0 0-418,0 0-622,0 0-375,0 0-180,-2 10 284,-10 62 369,-6 118 1,41-189-1311,-17-1 200,0 1 0,0-1 0,0-1 0,0 1 0,0-1 1,0 0-1,0 0 0,0-1 0,0 1 0,0-2 0,-1 1 1,1 0-1,-1-1 0,0 0 0,0 0 0,0-1 0,0 0 0,0 1 1,-1-2-1,1 1 0,-1 0 0,0-1 0,5-8 0,-3 3-8,0 1 0,-1-1-1,0 0 1,-1 0-1,0-1 1,0 1-1,-1-1 1,-1 0 0,0 0-1,0 0 1,-1 0-1,-1 0 1,0 0-1,-1-12 1,1 21 83,0 0 0,0 1 0,-1-1 0,1 0-1,0 1 1,-1-1 0,1 0 0,-1 1 0,0-1 0,1 1 0,-1-1 0,0 1 0,0 0-1,0-1 1,0 1 0,0 0 0,0 0 0,0-1 0,0 1 0,-1 0 0,1 0 0,0 0-1,-1 0 1,1 1 0,-1-1 0,1 0 0,-1 1 0,1-1 0,-3 0 0,-6-1-23,0 0 1,0 0 0,0 1-1,-10 0 1,-15-3-8659,35 4 1733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019"/>
    </inkml:context>
    <inkml:brush xml:id="br0">
      <inkml:brushProperty name="width" value="0.05" units="cm"/>
      <inkml:brushProperty name="height" value="0.05" units="cm"/>
      <inkml:brushProperty name="color" value="#008C3A"/>
    </inkml:brush>
  </inkml:definitions>
  <inkml:trace contextRef="#ctx0" brushRef="#br0">101 2 7370,'0'0'2476,"0"0"-221,0 0-401,0 0-456,0 0-653,0 0-147,-13 9-282,-41 35-20,51-40-278,0-1 1,0 1 0,0 0 0,0 0-1,0 1 1,1-1 0,0 0-1,0 1 1,0-1 0,0 1-1,1 0 1,0 0 0,-1 6 0,1 59 119,2-42-153,0-27 9,0-1-1,-1 1 0,1 0 1,0-1-1,0 1 1,0-1-1,-1 1 1,1-1-1,0 0 0,0 1 1,0-1-1,0 0 1,0 1-1,0-1 1,0 0-1,0 0 0,0 0 1,0 0-1,0 0 1,0 0-1,2 0 0,34-1-376,-26 1 114,-4 0 182,0 0 1,1 0-1,-1-1 1,0 0 0,0 0-1,0-1 1,0 1-1,0-2 1,0 1 0,11-7-1,-13 6 48,-1 0-1,1-1 0,-1 0 1,0 0-1,0-1 1,-1 1-1,1-1 0,-1 1 1,0-1-1,0 0 1,-1 0-1,1-1 0,-1 1 1,2-9-1,0-2-8,0 0-1,-2-1 1,0 1-1,-1-1 1,-1-18-1,0 35 50,0 0 11,-1-1 1,1 0 0,0 1-1,0-1 1,0 1 0,0-1-1,-1 0 1,1 1 0,0-1 0,-1 1-1,1-1 1,0 1 0,-1-1-1,1 1 1,-1 0 0,1-1-1,-1 1 1,1-1 0,-1 1 0,1 0-1,-1-1 1,1 1 0,-1 0-1,1 0 1,-1-1 0,1 1-1,-1 0 1,0 0 0,1 0 0,-1 0-1,1 0 1,-1 0 0,0 0-1,-27 0-1653,19 1-944,8-1-47,1 0-1241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505"/>
    </inkml:context>
    <inkml:brush xml:id="br0">
      <inkml:brushProperty name="width" value="0.05" units="cm"/>
      <inkml:brushProperty name="height" value="0.05" units="cm"/>
      <inkml:brushProperty name="color" value="#008C3A"/>
    </inkml:brush>
  </inkml:definitions>
  <inkml:trace contextRef="#ctx0" brushRef="#br0">86 124 3593,'-6'0'9660,"-19"0"-6596,22 0-3026,1 1 1,-1-1 0,1 1-1,0 0 1,0 0-1,0 0 1,-1 0 0,1 0-1,0 1 1,0-1-1,1 1 1,-1-1 0,0 1-1,0 0 1,1 0-1,-1-1 1,1 1 0,-1 0-1,1 0 1,0 1-1,0-1 1,0 0 0,0 0-1,0 0 1,1 1-1,-1-1 1,1 1 0,-1-1-1,1 0 1,0 3-1,-3 13-75,1 0 0,0 31 0,2-45 77,0 17-71,-1-14 25,1 0 0,0 0 0,0-1 0,1 1 0,0 0 0,3 12 0,-3-17-22,0 0-1,-1-1 1,2 1-1,-1 0 1,0-1-1,0 1 1,0-1 0,1 1-1,-1-1 1,1 0-1,-1 0 1,1 1-1,0-1 1,-1 0-1,1 0 1,0-1-1,0 1 1,0 0-1,0 0 1,0-1-1,-1 0 1,1 1-1,0-1 1,0 0-1,0 0 1,0 0 0,0 0-1,2 0 1,21 1-886,31-1-462,-53-1 1334,-1 1 0,1 0 0,-1-1 0,0 0 0,1 1 0,-1-1 0,1 0 0,-1-1 0,0 1 0,0 0 0,0 0 0,0-1 0,0 1 0,0-1 0,0 0 0,0 0 0,-1 1 0,3-4 0,2-5-26,-1-1-1,0 0 1,-1 0-1,0 0 1,-1 0-1,0 0 1,-1-1 0,1-14-1,0-98 465,-4 76 86,2 44-449,-2 0 1,1 0-1,0 0 1,-1 0 0,0 1-1,0-1 1,0 0-1,0 0 1,-3-6 0,3 9-246,0-1 0,0 1 0,0 0 0,0-1 1,0 1-1,-1 0 0,1 0 0,0 0 1,-1 0-1,1 0 0,-1 0 0,1 0 1,-1 0-1,1 1 0,-1-1 0,1 0 1,-1 1-1,0-1 0,1 1 0,-1 0 1,0 0-1,0 0 0,-2 0 0,-2 0-4982</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982"/>
    </inkml:context>
    <inkml:brush xml:id="br0">
      <inkml:brushProperty name="width" value="0.05" units="cm"/>
      <inkml:brushProperty name="height" value="0.05" units="cm"/>
      <inkml:brushProperty name="color" value="#008C3A"/>
    </inkml:brush>
  </inkml:definitions>
  <inkml:trace contextRef="#ctx0" brushRef="#br0">100 1 3345,'0'0'1444,"0"0"-198,0 0-190,0 0-285,0 0-234,0 0-82,0 0-98,0 0 34,0 17 5572,0-2-5123,-1-12-799,0 1 0,0-1 0,0 1 0,0-1 0,-1 0 0,0 0 1,0 0-1,0 1 0,0-2 0,0 1 0,0 0 0,-1 0 0,1-1 0,-1 1 0,-5 3 1,1 0-140,-23 20-1582,3-3-3251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323"/>
    </inkml:context>
    <inkml:brush xml:id="br0">
      <inkml:brushProperty name="width" value="0.05" units="cm"/>
      <inkml:brushProperty name="height" value="0.05" units="cm"/>
      <inkml:brushProperty name="color" value="#0000FF"/>
    </inkml:brush>
  </inkml:definitions>
  <inkml:trace contextRef="#ctx0" brushRef="#br0">1 4 912,'0'0'3833,"0"0"-2349,0 0-845,0 0-5,0 0-52,0 0 235,13 0 87,29-2-168,-1 0 340,80 7-1,-120-5-1052,1 0 0,-1 0 0,0 1 0,0-1 0,0 0 0,1 1 0,-1-1 0,0 1 0,0-1-1,0 1 1,0 0 0,0 0 0,0-1 0,0 1 0,0 0 0,0 0 0,0 0 0,0 0 0,-1 0 0,1 0 0,0 0 0,-1 0 0,1 0 0,-1 0 0,1 1 0,-1-1-1,1 0 1,-1 0 0,0 0 0,0 1 0,0-1 0,0 0 0,0 1 0,0-1 0,0 0 0,0 0 0,0 1 0,0-1 0,-1 0 0,1 0 0,0 0 0,-2 3-1,0 2 82,0-1-1,0 1 0,-1 0 0,0-1 0,0 0 0,-1 0 0,-3 6 0,-9 6 71,0-1-1,-1 0 1,-22 16-1,32-27-486,0 0-1,0-1 1,-1 0-1,1 0 1,-1 0-1,0-1 1,0-1 0,0 1-1,0-1 1,-1 0-1,1-1 1,-9 1-1,12-3-2700,4-4-2189</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9.936"/>
    </inkml:context>
    <inkml:brush xml:id="br0">
      <inkml:brushProperty name="width" value="0.05" units="cm"/>
      <inkml:brushProperty name="height" value="0.05" units="cm"/>
      <inkml:brushProperty name="color" value="#008C3A"/>
    </inkml:brush>
  </inkml:definitions>
  <inkml:trace contextRef="#ctx0" brushRef="#br0">1 0 6433,'0'0'4569,"0"0"-2976,0 0 855,0 0-1144,0 0-551,0 0-305,0 0-240,0 32 152,0 11-152,0 11 104,0-1-304,0 1 96,0-1-24,0-10-160,0-6-160,0-5-1048,0-16-1161,0-5-2424</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0.465"/>
    </inkml:context>
    <inkml:brush xml:id="br0">
      <inkml:brushProperty name="width" value="0.05" units="cm"/>
      <inkml:brushProperty name="height" value="0.05" units="cm"/>
      <inkml:brushProperty name="color" value="#008C3A"/>
    </inkml:brush>
  </inkml:definitions>
  <inkml:trace contextRef="#ctx0" brushRef="#br0">58 40 4993,'0'0'2406,"0"0"-454,0 0-211,0 0-473,0 0-174,0 0-170,-7 19-69,1-3-772,-3 4 164,2 1-1,0 0 1,1 1-1,1-1 1,0 1 0,0 25-1,4-34-202,4 16 187,-3-28-229,1-1 1,-1 1 0,1 0-1,0 0 1,-1 0-1,1-1 1,0 1 0,0 0-1,0-1 1,0 1 0,-1 0-1,1-1 1,0 1-1,0-1 1,0 0 0,0 1-1,0-1 1,0 0 0,0 0-1,0 1 1,0-1 0,0 0-1,0 0 1,0 0-1,0 0 1,2-1 0,16 2-126,-9-1 47,1 0-1,-1 0 0,0-1 1,14-3-1,-21 3 61,1 0 0,-1 0 1,1-1-1,-1 0 0,0 1 0,0-1 0,1 0 1,-1-1-1,-1 1 0,1 0 0,0-1 0,-1 0 0,1 1 1,-1-1-1,4-5 0,0-2-19,0-1 1,-1 1-1,0-1 0,-1 0 1,0 0-1,0-1 0,2-17 1,-2 0 15,-1-56 0,-3 84 24,0-1 1,-1 0-1,1 1 0,0-1 1,0 1-1,-1-1 0,1 1 1,-1-1-1,0 1 0,1-1 1,-1 1-1,0-1 0,0 1 1,0-1-1,0 1 0,0 0 1,0 0-1,0 0 0,0 0 1,0 0-1,-1 0 0,1 0 1,-1 0-1,1 0 0,0 0 1,-1 1-1,1-1 0,-1 0 1,1 1-1,-1-1 0,-2 1 1,-1-1-340,-1 0 0,0 0-1,1 1 1,-1 0 0,0 0 0,0 1 0,-9 1 0,14-2 67,-1 1 0,1-1 0,0 1 0,0-1-1,0 1 1,0 0 0,0-1 0,0 1 0,0 0-1,0 0 1,0-1 0,0 1 0,0 0 0,1 0-1,-1 0 1,0 0 0,1 0 0,-1 1 0,1-1 0,-1 0-1,1 0 1,-1 1 0,-1 14-6824</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006"/>
    </inkml:context>
    <inkml:brush xml:id="br0">
      <inkml:brushProperty name="width" value="0.05" units="cm"/>
      <inkml:brushProperty name="height" value="0.05" units="cm"/>
      <inkml:brushProperty name="color" value="#008C3A"/>
    </inkml:brush>
  </inkml:definitions>
  <inkml:trace contextRef="#ctx0" brushRef="#br0">108 54 6993,'0'0'2026,"0"0"-68,0 0-411,0 0-535,0 0-112,0 0-147,-16 11-12,-47 38-214,60-46-476,0-1 0,1 1 0,0 0-1,-1 0 1,1 0 0,0 1 0,1-1 0,-1 0 0,0 1 0,1-1 0,0 1 0,0-1 0,0 1 0,0 0-1,1-1 1,-1 1 0,1 0 0,0-1 0,0 1 0,0 0 0,2 6 0,-1 3-27,-2 4 30,3 16-1,-2-32-55,1 1-1,0-1 1,0 0 0,0 0-1,-1 1 1,1-1 0,0 0-1,0 0 1,0 0-1,1 0 1,-1 0 0,0 0-1,0-1 1,0 1-1,1 0 1,-1-1 0,0 1-1,1 0 1,-1-1 0,1 0-1,1 1 1,6 1-138,-1 0 0,1 0 0,0-1 0,-1 0 0,1-1 0,0 0 0,0 0 0,11-3 0,-16 3 94,-1-1 1,1 0-1,-1-1 0,1 1 1,-1-1-1,1 1 0,-1-1 0,0 0 1,0 0-1,0 0 0,0-1 0,0 1 1,-1-1-1,1 1 0,-1-1 0,1 0 1,-1 0-1,0 0 0,0 0 0,0-1 1,1-4-1,3-11-30,0 0 0,-2-1 0,-1 0 0,0 0 0,-1 0 0,-2 0 0,-1-29 0,0 8-42,-40 40-3493,40 5 1261,1 2-1608</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515"/>
    </inkml:context>
    <inkml:brush xml:id="br0">
      <inkml:brushProperty name="width" value="0.05" units="cm"/>
      <inkml:brushProperty name="height" value="0.05" units="cm"/>
      <inkml:brushProperty name="color" value="#008C3A"/>
    </inkml:brush>
  </inkml:definitions>
  <inkml:trace contextRef="#ctx0" brushRef="#br0">85 0 4961,'0'0'3061,"0"0"-338,0 0-420,0 0-494,0 0-409,0 0-363,-5 7-427,-4 4-553,0 0 0,1 1 0,0 1 0,1-1 0,1 1 0,0 0 0,1 1 0,0-1 1,1 1-1,0 0 0,2 0 0,-1 0 0,2 1 0,-1 19 0,2-22-40,0-7-35,0 0-1,-1 0 0,2 0 0,-1 1 1,1-1-1,0 0 0,0 0 1,3 9-1,-3-13-28,1 1 0,-1 0 0,1-1 0,0 1 0,-1-1 0,1 1 0,0-1-1,0 0 1,0 0 0,0 0 0,0 0 0,0 0 0,0 0 0,0-1 0,0 1 0,0-1 0,1 1 0,-1-1 0,0 0 0,0 0 0,1 0 0,-1 0 0,4 0 0,12 0-317,-14 1 345,-1-1 0,0 1 1,1-1-1,-1 0 0,1 0 1,-1 0-1,1-1 0,-1 1 1,0-1-1,1 0 0,-1 0 1,0 0-1,1 0 0,-1 0 1,0-1-1,0 0 0,0 1 1,0-1-1,-1 0 0,1 0 1,0-1-1,2-2 0,3-7 31,0-1 1,-1-1-1,0 0 0,-1 0 0,-1 0 0,0 0 0,-1-1 1,0 0-1,-1 0 0,-1 0 0,-1 0 0,0 0 0,-1 0 1,0-1-1,-5-26 0,5 41-17,0 0 0,0-1 0,0 1 0,-1 0 1,1 0-1,0 0 0,-1-1 0,1 1 0,-1 0 0,0 0 0,1 0 0,-1 0 1,0 0-1,1 0 0,-1 0 0,0 0 0,0 1 0,0-1 0,0 0 0,0 0 0,0 1 1,0-1-1,0 0 0,0 1 0,0-1 0,-2 1 0,-31-4-2631,26 4 1218,-7 0-3875</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2.402"/>
    </inkml:context>
    <inkml:brush xml:id="br0">
      <inkml:brushProperty name="width" value="0.05" units="cm"/>
      <inkml:brushProperty name="height" value="0.05" units="cm"/>
      <inkml:brushProperty name="color" value="#008C3A"/>
    </inkml:brush>
  </inkml:definitions>
  <inkml:trace contextRef="#ctx0" brushRef="#br0">58 27 5049,'0'0'2526,"0"0"-95,0 0-402,0 0-420,0 0-403,0 0-261,-4 6-367,-4 7-438,1-1-1,1 1 1,0 1 0,0-1-1,2 1 1,0 0 0,0 0-1,1 0 1,1 0 0,0 1-1,1 26 1,1 40-45,0-80-96,1 0 0,-1 0 0,1 0 0,-1 0 1,1 0-1,-1 0 0,1 0 0,0 0 0,-1 0 0,1-1 0,0 1 0,0 0 1,0-1-1,0 1 0,-1 0 0,1-1 0,0 1 0,0-1 0,0 1 0,0-1 1,0 0-1,1 1 0,-1-1 0,0 0 0,0 0 0,0 0 0,0 0 0,0 0 1,0 0-1,2 0 0,48 0-8,-35-1-44,-10 1 50,0 0 1,1 0-1,-1-1 1,0 0-1,1 0 1,-1 0 0,0-1-1,0 0 1,0 0-1,0-1 1,-1 0-1,1 0 1,-1 0 0,1 0-1,-1-1 1,0 0-1,0 0 1,-1-1-1,1 1 1,-1-1 0,0 0-1,0 0 1,-1 0-1,0-1 1,1 1-1,-2-1 1,4-8 0,-1 2 80,-2 0 1,1-1 0,-1 1-1,-1-1 1,0 0 0,-1 1-1,-1-1 1,0 0 0,0 0-1,-5-25 1,4 35-45,-1 0 0,1 0-1,-1 0 1,0 0 0,0 0 0,0 1-1,0-1 1,0 1 0,0-1 0,-1 1-1,1 0 1,-1 0 0,0 0 0,1 0-1,-1 0 1,0 1 0,0-1 0,0 1-1,-5-2 1,-2 0-542,1 0 0,0 1 0,-1 0 0,1 1-1,-18-1 1,23 2 55,2 0 167,1 0-1,-1 0 1,1 0-1,-1 0 1,1 0-1,-1 1 1,0-1-1,1 0 1,-1 1-1,1-1 0,0 1 1,-1-1-1,1 1 1,-1 0-1,1-1 1,-2 3-1,-12 11-5042</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366"/>
    </inkml:context>
    <inkml:brush xml:id="br0">
      <inkml:brushProperty name="width" value="0.05" units="cm"/>
      <inkml:brushProperty name="height" value="0.05" units="cm"/>
      <inkml:brushProperty name="color" value="#008C3A"/>
    </inkml:brush>
  </inkml:definitions>
  <inkml:trace contextRef="#ctx0" brushRef="#br0">0 283 8066,'0'0'2482,"0"0"-363,0 0-336,0 0-422,0 0-526,0 0-181,0 0-122,0 0-173,8 0 126,14 1-336,0-2-1,1 0 1,-1-1-1,0-2 1,0 0 0,31-11-1,11-10-274,-1-2 0,-2-3 0,100-65 0,-143 85-635,1 0 0,0 2 0,1 0-1,0 1 1,30-7 0,11-4-3198,-49 13 355</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888"/>
    </inkml:context>
    <inkml:brush xml:id="br0">
      <inkml:brushProperty name="width" value="0.05" units="cm"/>
      <inkml:brushProperty name="height" value="0.05" units="cm"/>
      <inkml:brushProperty name="color" value="#008C3A"/>
    </inkml:brush>
  </inkml:definitions>
  <inkml:trace contextRef="#ctx0" brushRef="#br0">0 1 2921,'0'0'3655,"0"0"-1965,0 0-421,0 0-168,0 0-431,0 0 69,17 0 543,247 0 3237,-263 0-4567,-1 17 43,0 4 24,1-5-75,-1 0 1,-1 0-1,0 0 0,-1 0 0,-1 0 0,-6 21 0,2-13-1061,6-18 388,-1-1 0,0 1 0,0 0 0,0-1 0,-1 1 0,0-1 0,-4 6 0,-6 1-2461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6.969"/>
    </inkml:context>
    <inkml:brush xml:id="br0">
      <inkml:brushProperty name="width" value="0.05" units="cm"/>
      <inkml:brushProperty name="height" value="0.05" units="cm"/>
      <inkml:brushProperty name="color" value="#008C3A"/>
    </inkml:brush>
  </inkml:definitions>
  <inkml:trace contextRef="#ctx0" brushRef="#br0">4 0 8378,'0'0'2327,"0"0"-379,0 0-311,0 0-600,0 0-245,0 0 6,0 20-17,0 162 154,-1-143-786,0-28-124,0 1-1,0-1 1,1 1 0,1-1 0,0 1-1,1-1 1,0 0 0,0 0 0,2 1-1,-1-1 1,7 13 0,-9-23-29,0 0 0,0 0 1,0-1-1,0 1 1,1 0-1,-1 0 0,0-1 1,0 1-1,1-1 0,-1 1 1,0-1-1,1 0 1,-1 1-1,1-1 0,-1 0 1,0 0-1,1 0 0,-1 0 1,1 0-1,-1 0 0,0 0 1,1-1-1,1 1 1,27-10 20,-18 2-5,-1 0 0,0 0 0,0-1 0,-1-1 0,15-18 0,44-64-31,-45 60-51,-24 31 69,20-26-316,36-39 0,-47 57 226,0 1 0,1 0 0,0 1 0,0 0 0,0 1 0,1 0 0,20-9 0,-21 12-14,1 1-1,-1 0 1,0 0 0,0 1-1,1 0 1,16 1 0,-25 2 108,0 1-1,0 0 1,0 0 0,0 0 0,-1 0 0,1 0 0,-1 0 0,0 0 0,0 1 0,0-1 0,0 0 0,-1 1-1,1 6 1,1-1 15,5 21 171,-2 0-1,0 1 0,-1 48 1,-8-77-156,-1 0 0,1-1 0,0 1 0,-1-1 1,1 0-1,-1 0 0,-6 0 0,-12 0 32,14 0-53,0-1 0,-1 0 0,1 0 0,0-1 0,-1 0 0,1 0 0,0-1 0,0 0 0,0-1 0,0 0 0,0 0 0,-14-9 1,10 4-6,0 2 1,0 0-1,0 0 1,0 1-1,-1 1 1,-22-4-1,19 4 44,-1-1 1,1 0-1,-25-12 0,-52-17-975,91 33 634,1 0 1,0 0-1,-1 1 0,1-1 1,-1 1-1,1-1 0,0 1 1,-1 0-1,1 0 1,-4 0-1,-1 0-880,-8 0-3084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8.483"/>
    </inkml:context>
    <inkml:brush xml:id="br0">
      <inkml:brushProperty name="width" value="0.05" units="cm"/>
      <inkml:brushProperty name="height" value="0.05" units="cm"/>
      <inkml:brushProperty name="color" value="#008C3A"/>
    </inkml:brush>
  </inkml:definitions>
  <inkml:trace contextRef="#ctx0" brushRef="#br0">1 129 7242,'0'0'3576,"0"0"-1527,0 0-129,0 0-470,0 0-355,0 0-399,0 0-112,0 0-297,14 0 157,72-6-315,1-3 0,-2-4 1,99-28-1,-11 3-135,-136 30-419,17-3 307,-17 9-8925,-41 3 5682,-13 8-2802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004"/>
    </inkml:context>
    <inkml:brush xml:id="br0">
      <inkml:brushProperty name="width" value="0.05" units="cm"/>
      <inkml:brushProperty name="height" value="0.05" units="cm"/>
      <inkml:brushProperty name="color" value="#008C3A"/>
    </inkml:brush>
  </inkml:definitions>
  <inkml:trace contextRef="#ctx0" brushRef="#br0">21 0 2617,'0'0'3879,"0"0"-1815,0 0-773,0 0-238,0 0-435,0 0-237,0 0-211,0 0-90,0 0-40,0 0 18,0 0 12,0 0 18,0 0-26,0 5 23,-10 372 3929,-1 10-3212,11-386-1293,0-1-508,1-18-5086,3-7-2440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765"/>
    </inkml:context>
    <inkml:brush xml:id="br0">
      <inkml:brushProperty name="width" value="0.05" units="cm"/>
      <inkml:brushProperty name="height" value="0.05" units="cm"/>
      <inkml:brushProperty name="color" value="#0000FF"/>
    </inkml:brush>
  </inkml:definitions>
  <inkml:trace contextRef="#ctx0" brushRef="#br0">1 1 3289,'0'0'2032,"0"0"-1016,0 0 49,0 0 23,0 0-512,0 0 480,0 0-184,0 59 9,5-27-425,-5 10-216,0-4-120,0 5-24,0 5-16,0-11-80,0 1-104,0-1-776,0-5-1049,0-11-2248</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637"/>
    </inkml:context>
    <inkml:brush xml:id="br0">
      <inkml:brushProperty name="width" value="0.05" units="cm"/>
      <inkml:brushProperty name="height" value="0.05" units="cm"/>
      <inkml:brushProperty name="color" value="#008C3A"/>
    </inkml:brush>
  </inkml:definitions>
  <inkml:trace contextRef="#ctx0" brushRef="#br0">142 6 5265,'0'0'2057,"0"0"-216,0 0 42,0 0-266,0 0-321,0 0-96,0-1-1087,0 1 0,0 0 1,0-1-1,0 1 0,-1 0 0,1 0 0,0-1 0,0 1 0,0 0 0,-1 0 0,1-1 1,0 1-1,-1 0 0,1 0 0,0 0 0,0 0 0,-1-1 0,1 1 0,0 0 0,-1 0 1,1 0-1,0 0 0,-1 0 0,1 0 0,0 0 0,-1 0 0,1 0 0,0 0 0,-1 0 1,1 0-1,0 0 0,-1 0 0,1 0 0,0 0 0,-1 0 0,1 1 0,-1-1 0,-5 4-119,0 0 0,0 0 0,0 0-1,0 1 1,1 0 0,0 0-1,0 0 1,-7 10 0,-34 51-46,42-58 27,0-1 0,1 1 0,0 1-1,0-1 1,0 0 0,1 1 0,1 0-1,-2 12 1,2 74-976,1-53 264,2-30 228,-1-1 1,2 0-1,-1 0 1,1-1-1,1 1 1,0 0-1,1-1 1,0 0 0,0 0-1,1 0 1,0-1-1,1 0 1,0 0-1,11 10 1,-2-1-3448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0.583"/>
    </inkml:context>
    <inkml:brush xml:id="br0">
      <inkml:brushProperty name="width" value="0.05" units="cm"/>
      <inkml:brushProperty name="height" value="0.05" units="cm"/>
      <inkml:brushProperty name="color" value="#008C3A"/>
    </inkml:brush>
  </inkml:definitions>
  <inkml:trace contextRef="#ctx0" brushRef="#br0">208 284 1688,'0'0'4792,"0"0"-2530,0 0-682,0 0-402,0 0-665,0-2-434,0 0 0,0 0 0,0 1-1,0-1 1,-1 0 0,1 1 0,0-1-1,-1 0 1,1 1 0,-1-1 0,0 0-1,1 1 1,-1-1 0,-2-2 0,-7 0-136,0 0-1,0 1 1,0 0 0,-1 0 0,1 1-1,-1 1 1,0-1 0,1 2 0,-1 0-1,-16 1 1,4-1-84,21 1 136,0-1-1,0 1 1,0-1-1,1 1 1,-1-1 0,0 1-1,0 0 1,1 0-1,-1 0 1,1 0 0,-1 0-1,1 0 1,-1 0-1,1 1 1,-1-1 0,1 0-1,0 1 1,0-1-1,0 1 1,0 0 0,0-1-1,0 1 1,0 0-1,1-1 1,-1 1 0,1 0-1,-1 0 1,1 0 0,-1 0-1,1-1 1,0 3-1,-2 11-43,0 1-1,2 27 1,0-30 18,-1 22-52,0-25 68,0 0 1,0 0 0,1 0-1,1 0 1,0 0-1,0-1 1,1 1 0,0 0-1,1 0 1,6 15 0,-4-16-12,21 32 84,-25-41-60,0 1-1,-1 0 1,1 0 0,0-1-1,0 1 1,-1-1 0,1 1-1,0-1 1,0 1 0,0-1-1,0 1 1,0-1 0,0 0-1,-1 0 1,1 1 0,0-1-1,0 0 1,0 0 0,0 0-1,0 0 1,0 0 0,0 0-1,0 0 1,0 0 0,0-1-1,0 1 1,0 0 0,0 0-1,0-1 1,0 1 0,-1-1-1,1 1 1,0-1 0,0 1-1,0-1 1,-1 1 0,1-1-1,0 0 1,-1 0 0,1 1-1,0-1 1,-1 0 0,1 0-1,-1 1 1,1-1 0,-1-1-1,16-25-392,-2 0 0,-1-2 0,16-49 0,-7 19-212,-21 56 568,53-150-1130,-48 129 1186,0-1 0,-2 0 0,-1 0 0,1-35 0,-4 59 23,0-1-1,0 1 1,0 0-1,0-1 1,0 1 0,0-1-1,0 1 1,0 0-1,0-1 1,-1 1-1,1 0 1,-1-1 0,1 1-1,-1 0 1,0-1-1,1 1 1,-1 0 0,0 0-1,0 0 1,-1-2-1,-27-1 1527,21 4-1272,7 2-242,0 0 0,0 0 0,0 0 0,0 0 0,0 0 0,1 0 0,-1 1 0,1-1 0,0 0 0,-1 0 0,1 0 0,0 1 0,0-1 0,1 3 0,-1 0 35,-6 336 2284,7-210-1898,-1-129-474,0 0 1,0-1-1,0 1 1,0 0 0,0 0-1,0 0 1,0 0 0,1 0-1,-1 0 1,1 0 0,-1-1-1,1 1 1,0 0 0,-1 0-1,1-1 1,0 1 0,0 0-1,0-1 1,1 1 0,1 1-1,-1-2-392,1 0-1,0 0 0,0 0 0,0 0 0,0-1 1,0 0-1,0 1 0,0-1 0,-1 0 0,7-1 1,-2 1-863,4 0-4121</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215"/>
    </inkml:context>
    <inkml:brush xml:id="br0">
      <inkml:brushProperty name="width" value="0.05" units="cm"/>
      <inkml:brushProperty name="height" value="0.05" units="cm"/>
      <inkml:brushProperty name="color" value="#008C3A"/>
    </inkml:brush>
  </inkml:definitions>
  <inkml:trace contextRef="#ctx0" brushRef="#br0">162 65 6553,'0'0'2250,"0"0"-256,0 0-507,0 0-445,0 0-410,0 0-38,0-36 668,0 34-1264,0 1 0,-1-1 1,1 1-1,0 0 0,-1-1 0,0 1 0,1 0 0,-1 0 0,0 0 1,1-1-1,-1 1 0,0 0 0,0 0 0,0 0 0,0 0 1,0 0-1,0 0 0,0 1 0,0-1 0,-1 0 0,1 0 0,0 1 1,0-1-1,-1 1 0,1-1 0,0 1 0,-1 0 0,1-1 1,-1 1-1,1 0 0,0 0 0,-3 0 0,-55-1-810,43 2 102,15-1 675,0 0 0,0 0 0,0-1 0,-1 1 0,1 1 0,0-1 0,0 0 0,0 0 0,0 0 0,0 0 0,0 1 0,0-1 0,0 0 0,0 1 0,1-1 0,-1 1 0,0-1 0,0 1 0,0 0 0,0-1 0,1 1 0,-1 0 0,0 0 0,0-1 0,1 1 0,-1 1 0,-1 27-279,3-10 367,-1 637-439,-12-655-3471,-3-1-2252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625"/>
    </inkml:context>
    <inkml:brush xml:id="br0">
      <inkml:brushProperty name="width" value="0.05" units="cm"/>
      <inkml:brushProperty name="height" value="0.05" units="cm"/>
      <inkml:brushProperty name="color" value="#008C3A"/>
    </inkml:brush>
  </inkml:definitions>
  <inkml:trace contextRef="#ctx0" brushRef="#br0">0 11 4081,'0'0'2063,"0"0"-451,0 0-70,0 0-335,0 0-224,0 0-279,0 0-92,0 0-156,0 0 39,0 0-58,0 0-82,0 0-29,0 0-145,17 0 155,23 1-232,-5-1-2362,65-6 0,-67 1-2127</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067"/>
    </inkml:context>
    <inkml:brush xml:id="br0">
      <inkml:brushProperty name="width" value="0.05" units="cm"/>
      <inkml:brushProperty name="height" value="0.05" units="cm"/>
      <inkml:brushProperty name="color" value="#008C3A"/>
    </inkml:brush>
  </inkml:definitions>
  <inkml:trace contextRef="#ctx0" brushRef="#br0">0 49 5761,'0'0'2105,"0"0"127,0 0-567,0 0-641,0 0-360,0 0-192,0 0-152,16 0-312,0 0 248,5 0-256,0-5 168,-1 5-72,7-6-56,-1-4-40,0 4-416,0 1-696,0-6-1129,-10 6-2536</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550"/>
    </inkml:context>
    <inkml:brush xml:id="br0">
      <inkml:brushProperty name="width" value="0.05" units="cm"/>
      <inkml:brushProperty name="height" value="0.05" units="cm"/>
      <inkml:brushProperty name="color" value="#008C3A"/>
    </inkml:brush>
  </inkml:definitions>
  <inkml:trace contextRef="#ctx0" brushRef="#br0">1 22 2473,'0'0'2408,"0"0"-544,0 0-231,0 0 55,0 0-600,0 0-143,0 0-633,0 0 48,0 0-152,0 0-64,21 0-40,0 0-104,15 0-88,1-5-1080,-11-11-1625</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3.504"/>
    </inkml:context>
    <inkml:brush xml:id="br0">
      <inkml:brushProperty name="width" value="0.05" units="cm"/>
      <inkml:brushProperty name="height" value="0.05" units="cm"/>
      <inkml:brushProperty name="color" value="#008C3A"/>
    </inkml:brush>
  </inkml:definitions>
  <inkml:trace contextRef="#ctx0" brushRef="#br0">0 6 5433,'0'0'2013,"0"0"-317,0 0-360,0 0-564,0 0-273,0 0 141,0 19-160,0 159 739,0-98-992,22-81-611,-11-8 395,0 0 0,-1 0-1,-1-1 1,1 0 0,7-12 0,19-19-108,-20 23 17,1 2-1,1 0 1,1 0 0,0 2 0,1 0-1,1 2 1,0 0 0,1 1 0,0 1-1,38-11 1,-55 19 77,1 0 2,1 0-1,0 0 1,0 1 0,0 0 0,13 0-1,-19 2 3,0 0-1,0 0 1,0 0-1,0 0 1,0 0-1,0 0 1,0 0-1,0 1 1,0-1-1,-1 0 0,1 1 1,0-1-1,-1 1 1,1-1-1,-1 0 1,0 1-1,1-1 1,-1 1-1,0-1 1,0 4-1,1-3 8,1 14 53,0 1 0,0 0-1,-2-1 1,-1 19 0,1-2 35,-4-32-60,1 0 0,0 0 0,-1 0 0,1 0 1,0 0-1,-1-1 0,1 1 0,-1-1 0,0 0 0,1 0 1,-1-1-1,-4 0 0,0 1 17,-11 0 65,0 0-1,0-2 1,-30-5 0,40 4-94,0 0 0,0 0 0,0-1 1,1 0-1,-1 0 0,1-1 0,0 0 0,0-1 0,-7-6 0,-90-70 191,103 80-239,0 1 0,-1-1 0,1 1 0,0-1 0,-1 1 0,0 0 0,1 0 0,-1 0 0,0 0 0,0 1 0,-2-1 0,-22 0-3843,25 1 3248,-14 0-7672</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081"/>
    </inkml:context>
    <inkml:brush xml:id="br0">
      <inkml:brushProperty name="width" value="0.05" units="cm"/>
      <inkml:brushProperty name="height" value="0.05" units="cm"/>
      <inkml:brushProperty name="color" value="#008C3A"/>
    </inkml:brush>
  </inkml:definitions>
  <inkml:trace contextRef="#ctx0" brushRef="#br0">0 0 3393,'0'0'2887,"0"0"-991,0 0-555,0 0-444,0 0-202,0 0-244,0 0-54,0 0-101,7 11 811,16 10-58,43 31-1,-46-38-929,0 1 0,-1 1 0,-1 1 0,17 20-1,-27-27-94,0 1 1,-1-1-1,0 1 0,-1 1 0,0-1 0,-1 1 0,-1 0 0,1 1 0,2 15 0,-6-22-160,0 0 0,-1 0 0,1 0 0,-1 0 0,0 0 0,-1 0 0,0 0 0,0 0 0,0 0 0,0 0-1,-1 0 1,0 0 0,0-1 0,-1 1 0,0-1 0,0 1 0,0-1 0,0 0 0,-1 0 0,0-1 0,-6 7 0,-27 22-3505</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983"/>
    </inkml:context>
    <inkml:brush xml:id="br0">
      <inkml:brushProperty name="width" value="0.05" units="cm"/>
      <inkml:brushProperty name="height" value="0.05" units="cm"/>
      <inkml:brushProperty name="color" value="#008C3A"/>
    </inkml:brush>
  </inkml:definitions>
  <inkml:trace contextRef="#ctx0" brushRef="#br0">0 0 2681,'0'0'3152,"0"0"-1279,0 0 39,0 0-592,0 0-608,0 0-63,0 0-1,0 96-280,6-53 128,-6-5-400,5-1 64,0 1-160,0-6-8,6 5 0,-1-10-1544,1-11-2905</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351"/>
    </inkml:context>
    <inkml:brush xml:id="br0">
      <inkml:brushProperty name="width" value="0.05" units="cm"/>
      <inkml:brushProperty name="height" value="0.05" units="cm"/>
      <inkml:brushProperty name="color" value="#008C3A"/>
    </inkml:brush>
  </inkml:definitions>
  <inkml:trace contextRef="#ctx0" brushRef="#br0">0 0 2737</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173"/>
    </inkml:context>
    <inkml:brush xml:id="br0">
      <inkml:brushProperty name="width" value="0.05" units="cm"/>
      <inkml:brushProperty name="height" value="0.05" units="cm"/>
      <inkml:brushProperty name="color" value="#0000FF"/>
    </inkml:brush>
  </inkml:definitions>
  <inkml:trace contextRef="#ctx0" brushRef="#br0">0 0 4929,'0'0'2137,"0"0"-665,0 0-24,0 0-360,0 0-520,0 0-87,0 0-345,0 118 24,0-102-144,0 0-32,0-10-24,0 4-1001,0-10-3175</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682"/>
    </inkml:context>
    <inkml:brush xml:id="br0">
      <inkml:brushProperty name="width" value="0.05" units="cm"/>
      <inkml:brushProperty name="height" value="0.05" units="cm"/>
      <inkml:brushProperty name="color" value="#008C3A"/>
    </inkml:brush>
  </inkml:definitions>
  <inkml:trace contextRef="#ctx0" brushRef="#br0">0 75 2737,'183'-62'1805,"-146"49"-82,-37 13-168,0 0-98,0 0-304,0 0-238,0 0-264,0 0-123,0 0-180,0 0-95,0 0 24,0 0-97,0 0 2,0 0-95,0 0 81,0 0-56,0 0 223,0 3 98,1 64 397,3-1 0,17 85 0,25 38-3807,-41-165-599,-4-10-2891</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6.801"/>
    </inkml:context>
    <inkml:brush xml:id="br0">
      <inkml:brushProperty name="width" value="0.05" units="cm"/>
      <inkml:brushProperty name="height" value="0.05" units="cm"/>
      <inkml:brushProperty name="color" value="#008C3A"/>
    </inkml:brush>
  </inkml:definitions>
  <inkml:trace contextRef="#ctx0" brushRef="#br0">0 1 6329,'0'0'3776,"0"0"-1913,0 0-361,0 0-246,0 0-452,0 0-417,0 0-83,7 2-214,46 6-14,0-2 0,1-2 0,104-6 0,-50 0 22,33-14-187,-141 16 49,0 0 40,0 0-52,0 0 104,0 0-51,0 0 55,-1 3 0,-155 228-890,-76 121-1021,215-326 1818,10-17-8,1 0 1,1 0-1,-1 0 1,1 1 0,1-1-1,0 1 1,0 0-1,1 1 1,0-1-1,1 0 1,-2 20 0,12-31 258,14-10-21,37-25 1,3-1-105,-27 19-275,0 2 0,1 1 0,0 2 0,1 2 0,0 1 0,1 2 0,0 1-1,61-2 1,-98 9-2946,-1 0-2156</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7.418"/>
    </inkml:context>
    <inkml:brush xml:id="br0">
      <inkml:brushProperty name="width" value="0.05" units="cm"/>
      <inkml:brushProperty name="height" value="0.05" units="cm"/>
      <inkml:brushProperty name="color" value="#008C3A"/>
    </inkml:brush>
  </inkml:definitions>
  <inkml:trace contextRef="#ctx0" brushRef="#br0">0 6 6425,'0'0'2026,"0"0"-304,0 0-159,0 0-539,0 0-356,0 0-110,7-1 2591,28-3-2724,115 10-287,-87 4-2513,-36-5-1570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04.038"/>
    </inkml:context>
    <inkml:brush xml:id="br0">
      <inkml:brushProperty name="width" value="0.05" units="cm"/>
      <inkml:brushProperty name="height" value="0.05" units="cm"/>
      <inkml:brushProperty name="color" value="#E71224"/>
    </inkml:brush>
  </inkml:definitions>
  <inkml:trace contextRef="#ctx0" brushRef="#br0">6 1 1640,'0'0'5327,"0"0"-2267,0 0-820,0 0-44,0 0-521,0 0-439,0 0-326,0 0-223,0 0 0,0 0-97,0 0 84,0 0-242,0 0 1,0 0-199,0 0-9,-1 0-138,-2 0-50,2 0 28,1 0-122,0 0 117,0 0-93,0 0 73,0 0-110,0 0 0,0 0 12,0 0 41,0 0-54,5 27 143,84 73-224,-88-98 118,0 0 0,0-1 0,0 1 0,0 0 0,0-1 0,0 1-1,1-1 1,-1 1 0,1-1 0,-1 0 0,1 0 0,-1 0 0,1 1 0,0-1-1,-1-1 1,1 1 0,0 0 0,0 0 0,0-1 0,0 1 0,0-1-1,0 1 1,0-1 0,0 0 0,0 0 0,0 0 0,0 0 0,-1 0 0,1 0-1,0-1 1,3 0 0,-1-1-11,0 0-1,0 0 0,0-1 1,0 0-1,-1 1 1,1-1-1,0-1 1,-1 1-1,0 0 1,0-1-1,0 0 1,3-6-1,26-23-182,-30 32 195,0-1 0,0 1 0,0-1 0,0 1 0,0 0 0,0 0 0,1 0-1,-1 0 1,1 0 0,-1 0 0,0 1 0,1-1 0,-1 1 0,1-1 0,0 1 0,-1 0 0,1 0 0,-1 0 0,1 1 0,-1-1 0,1 1 0,3 0 0,-3 0 31,1 0 0,-1 0 0,0 1 0,1-1 0,-1 1 0,0 0 0,0 0 0,0 0 0,0 0 0,0 0 0,0 0 0,-1 1 0,4 3 0,-3-1-3,0 0 0,1 0 0,-1-1 1,1 1-1,0-1 0,0 0 0,0 0 1,1-1-1,-1 1 0,1-1 0,0 0 0,0 0 1,0 0-1,1-1 0,-1 0 0,10 3 0,5-4-232,-17 0 208,-1-1-1,0 1 1,1-1 0,-1 0 0,0 0 0,1 0 0,-1 0 0,0 0 0,1 0-1,-1-1 1,0 1 0,1-1 0,-1 1 0,0-1 0,0 0 0,0 0 0,0 0 0,0 0-1,0-1 1,0 1 0,0 0 0,0-1 0,0 1 0,-1-1 0,3-2 0,4-7-320,1 1 1,0 0-1,21-16 0,-25 23 200,-1 1 0,1-1 0,0 0 0,0 1 0,0 0 0,0 0 0,0 1-1,1 0 1,-1-1 0,0 2 0,1-1 0,8 0 0,-8 1 66,-2 0 68,1 0 0,-1 0 0,1 0 0,-1 0 0,1 1 0,-1 0 0,0 0 0,1 0 0,-1 0 0,0 0 0,0 1 0,0 0-1,7 4 1,-3-1 14,0-1 0,0-1 0,0 0 0,15 4 0,21 9 24,76 37 1060,-116-50-1052,1-1 1,0 0 0,0 0-1,0-1 1,0 0 0,0 0-1,0 0 1,0 0 0,0-1-1,0 1 1,0-1 0,0-1-1,0 1 1,10-3 0,-1-1 10,-2-1 0,1 0 1,0-1-1,12-8 1,2 0-27,-21 11-95,1 1 0,-1-1 0,1 2 0,0-1 0,13-1 0,15 1-3372,-29 2-510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4.970"/>
    </inkml:context>
    <inkml:brush xml:id="br0">
      <inkml:brushProperty name="width" value="0.05" units="cm"/>
      <inkml:brushProperty name="height" value="0.05" units="cm"/>
      <inkml:brushProperty name="color" value="#E71224"/>
    </inkml:brush>
  </inkml:definitions>
  <inkml:trace contextRef="#ctx0" brushRef="#br0">159 55 4929,'0'0'2695,"0"0"-442,0 0-564,0 0-630,0 0-304,0 0-424,2-6-127,0 3-159,-1 0 1,1 0-1,-1 1 1,1-1-1,0 0 0,0 1 1,0 0-1,1-1 1,-1 1-1,1 0 0,-1 0 1,1 0-1,0 0 1,-1 1-1,1-1 0,0 1 1,0 0-1,0-1 0,0 1 1,1 1-1,-1-1 1,0 0-1,4 1 0,14-3 661,1 1 0,34 3-1,-27-1-365,-25 0-310,0 1 0,1 0 1,-1 0-1,0 0 0,1 0 0,-1 1 0,0 0 0,0-1 0,0 1 1,0 1-1,-1-1 0,1 1 0,-1-1 0,1 1 0,-1 0 1,0 0-1,0 1 0,0-1 0,0 1 0,-1-1 0,1 1 0,-1 0 1,2 4-1,1 1 12,-1 1 1,0 0-1,0 0 0,-1 1 1,-1-1-1,0 0 1,0 1-1,1 20 1,-4-27-35,0 1 1,0-1 0,0 0-1,0 0 1,0 0 0,-1 0-1,0 0 1,0 0 0,0 0-1,0 0 1,-1-1 0,1 1-1,-1-1 1,0 0 0,-6 6-1,-61 46 13,49-41-54,-60 45-1118,-138 74 1,198-124 864,1 1 1039,23-7-287,12-2-189,104 3 1613,-55-1-2122,65-6 0,-101-3-1940,-2-8-2681</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5.404"/>
    </inkml:context>
    <inkml:brush xml:id="br0">
      <inkml:brushProperty name="width" value="0.05" units="cm"/>
      <inkml:brushProperty name="height" value="0.05" units="cm"/>
      <inkml:brushProperty name="color" value="#E71224"/>
    </inkml:brush>
  </inkml:definitions>
  <inkml:trace contextRef="#ctx0" brushRef="#br0">6 1 5217,'0'0'4825,"0"0"-2816,0 0 799,0 0-431,0 0-841,0 0-200,0 0-568,-6 0-71,6 0-489,0 10-64,0 6-48,0 0-96,0 6 0,0-6-520,0 0-833,0-5-2680,0-11-5657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209"/>
    </inkml:context>
    <inkml:brush xml:id="br0">
      <inkml:brushProperty name="width" value="0.05" units="cm"/>
      <inkml:brushProperty name="height" value="0.05" units="cm"/>
      <inkml:brushProperty name="color" value="#E71224"/>
    </inkml:brush>
  </inkml:definitions>
  <inkml:trace contextRef="#ctx0" brushRef="#br0">1 17 7090,'0'0'1845,"0"0"41,0 0-571,0 0-311,0 0 70,0 0-57,18-1-222,25-4-497,78-5 487,-18 10-313,-101 44-252,-3-33-230,0 1 0,-1-1 0,0 0 0,-1 1 0,0-1 0,-1 0 0,0 0 0,-1-1 0,0 1 0,0-1-1,-1 0 1,-8 9 0,-13 16-114,-58 56 0,65-70 107,19-19 86,1 2 30,1-4-70,-1 1 0,1-1 0,-1 1 0,1-1 0,-1 1 0,1-1 0,0 1 0,-1-1 0,1 1 0,0-1 0,0 0 0,-1 1 0,1-1 0,0 0 0,0 0 0,0 0 0,-1 1 0,1-1 0,0 0 0,0 0 1,0 0-1,-1 0 0,1 0 0,1-1 0,30 1-69,-24 0 118,31 0-190,-14 1-869,-1-1 0,0-2 0,29-4-1,0-9-5612</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950"/>
    </inkml:context>
    <inkml:brush xml:id="br0">
      <inkml:brushProperty name="width" value="0.05" units="cm"/>
      <inkml:brushProperty name="height" value="0.05" units="cm"/>
      <inkml:brushProperty name="color" value="#E71224"/>
    </inkml:brush>
  </inkml:definitions>
  <inkml:trace contextRef="#ctx0" brushRef="#br0">1 0 4297,'0'0'4726,"0"0"-2359,0 0-573,0 0-271,0 0-341,0 0-318,0 0-264,0 0-393,0 0-27,12 0 37,162 0 293,-173 0-518,0 1 1,0-1 0,0 0-1,0 1 1,0-1 0,0 0-1,1 1 1,-1-1 0,0 1-1,-1 0 1,1-1 0,0 1-1,0 0 1,0 0 0,0-1-1,0 1 1,-1 0 0,1 0-1,0 0 1,-1 0 0,1 0-1,-1 0 1,1 0 0,-1 0-1,1 0 1,-1 0 0,0 0-1,0 1 1,1-1 0,-1 0-1,0 0 1,0 2 0,0 47-141,-1-36 128,1-9-12,-1 0 0,0 1 1,0-1-1,0 0 0,-1 0 0,0 0 0,0-1 0,0 1 0,0 0 1,-1-1-1,0 1 0,-6 7 0,-53 53-732,13-16 405,34-32 391,11-14 36,1 0 1,0 1 0,-1-1-1,1 1 1,0 0-1,1 0 1,-1 0 0,1 0-1,-1 0 1,1 0-1,0 1 1,-2 8 0,22-13 571,140-7 338,-53-13-3351,-57 4-2393</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7.961"/>
    </inkml:context>
    <inkml:brush xml:id="br0">
      <inkml:brushProperty name="width" value="0.05" units="cm"/>
      <inkml:brushProperty name="height" value="0.05" units="cm"/>
      <inkml:brushProperty name="color" value="#E71224"/>
    </inkml:brush>
  </inkml:definitions>
  <inkml:trace contextRef="#ctx0" brushRef="#br0">406 134 7522,'0'0'3888,"0"0"-1432,0 0-308,0 0-484,0 0-682,0 0-185,-1-7-230,0 2-509,0 1 0,0-1 0,-1 0-1,0 1 1,0-1 0,0 1 0,0 0-1,-1 0 1,1 0 0,-1 0 0,0 0 0,-1 0-1,1 1 1,-1 0 0,1-1 0,-1 1-1,0 1 1,0-1 0,0 0 0,-1 1-1,1 0 1,0 0 0,-1 0 0,-7-1 0,-19-3-55,0 1 0,-1 1 0,1 2 0,-1 2 0,0 0 0,-32 6 0,61-6-17,0 1-1,0-1 1,1 0 0,-1 1 0,0 0-1,0 0 1,1 0 0,-1 0 0,1 0-1,-1 0 1,1 1 0,-1-1-1,1 1 1,0 0 0,-1 0 0,1-1-1,0 1 1,1 1 0,-1-1 0,0 0-1,0 0 1,1 1 0,-1-1-1,1 1 1,0-1 0,0 1 0,0 0-1,-1 5 1,0 5-66,0 1 1,1 0-1,0-1 0,4 28 0,-2-3 90,0-34-19,0-1 0,0 1-1,1-1 1,-1 0 0,1 1-1,-1-1 1,1 0 0,0 0 0,0 0-1,0 0 1,1-1 0,-1 1 0,1-1-1,0 1 1,-1-1 0,1 0-1,0 0 1,0 0 0,5 2 0,3 2 4,0 0 0,0 0-1,1-1 1,16 4 0,41 1 10,-58-10-4,1 1 1,0 0-1,-1 1 0,1 1 0,-1 0 1,17 6-1,-24-7 23,0 0-1,0 0 1,0 1 0,-1 0 0,1-1 0,-1 1 0,1 1 0,-1-1 0,0 0 0,0 1-1,-1-1 1,1 1 0,-1 0 0,0 0 0,1 0 0,1 7 0,-1 0 55,-1 0 0,0 0 0,-1 1 0,0-1 0,-1 16 0,-1-23-63,0 0 0,0 0 1,-1 0-1,1-1 0,-1 1 1,0 0-1,0-1 0,0 0 0,-1 1 1,1-1-1,-1 0 0,0 0 1,0 0-1,0-1 0,-4 4 0,-55 38 89,56-41-85,0 1 0,0-1 0,-1-1 0,1 1 0,-1-1-1,1 0 1,-1-1 0,0 0 0,0 0 0,0 0 0,0-1 0,0 0-1,1 0 1,-1-1 0,0 0 0,0 0 0,-10-3 0,15 2-25,0 0 0,0 1 0,0-1 0,0-1 0,0 1 0,0 0 0,0 0 0,1-1-1,-1 1 1,1-1 0,0 1 0,-1-1 0,1 0 0,0 1 0,1-1 0,-1 0 0,0 0 0,1-4 0,-4-59-132,4 58 127,0 4-6,-1 0 0,1-1 0,1 1 0,-1 0-1,0-1 1,1 1 0,0 0 0,0 0 0,0 0 0,1 0 0,-1 0 0,1 0 0,0 0-1,0 0 1,1 1 0,-1-1 0,1 1 0,-1-1 0,1 1 0,0 0 0,0 0 0,1 0-1,-1 1 1,6-4 0,72-60-361,-30 27-1274,-2-3-1,75-81 0,-77 65-1718,-8 12-2414</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1.544"/>
    </inkml:context>
    <inkml:brush xml:id="br0">
      <inkml:brushProperty name="width" value="0.05" units="cm"/>
      <inkml:brushProperty name="height" value="0.05" units="cm"/>
      <inkml:brushProperty name="color" value="#E71224"/>
    </inkml:brush>
  </inkml:definitions>
  <inkml:trace contextRef="#ctx0" brushRef="#br0">0 0 2497,'0'0'1763,"0"0"-272,0 0-238,0 0-322,0 0-160,0 0-111,0 0-87,0 0 88,0 0-139,0 0-7,0 0-175,0 0-28,0 0-117,0 0-22,0 0 17,0 0 10,0 0 153,0 0-91,0 0 20,0 0-111,0 0 53,0 0-77,0 0 26,0 0-53,0 0-34,0 0 30,0 0-56,0 0-42,0 0 25,0 0-79,0 0 43,0 0-31,0 0 57,15 23 251,-3 56 584,-2-133-502,-5 22-156,-1 23-889,-3 23-3071,-1-3-29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535"/>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2.555"/>
    </inkml:context>
    <inkml:brush xml:id="br0">
      <inkml:brushProperty name="width" value="0.05" units="cm"/>
      <inkml:brushProperty name="height" value="0.05" units="cm"/>
      <inkml:brushProperty name="color" value="#E71224"/>
    </inkml:brush>
  </inkml:definitions>
  <inkml:trace contextRef="#ctx0" brushRef="#br0">11 0 4305,'0'0'2262,"0"0"-979,0 0 61,0 0-84,0 0-329,0 0-128,0 0-186,0 0-79,0 0-155,0 0-21,0 8 12,-5 406 2092,0 2-4594,5-400-320,0-9-1902</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3.847"/>
    </inkml:context>
    <inkml:brush xml:id="br0">
      <inkml:brushProperty name="width" value="0.05" units="cm"/>
      <inkml:brushProperty name="height" value="0.05" units="cm"/>
      <inkml:brushProperty name="color" value="#E71224"/>
    </inkml:brush>
  </inkml:definitions>
  <inkml:trace contextRef="#ctx0" brushRef="#br0">183 48 1296,'0'0'1987,"0"0"-429,0 0-255,0 0-312,0 0-294,0 0-66,0 0-48,0 0-112,0 0 95,0 0 36,0 0 62,0 0-98,0 0 12,0 0-128,0 0 42,0 0-77,0 0-57,0 0-12,0 0-42,0 0 165,0 0-21,0 0 46,0 0-206,0 0 61,0 0-82,0 0-7,0 0-60,-12 13-87,-158 176-254,169-188 82,1-1 41,0 0-64,0 0-104,0 0 47,0 0-40,0 0 7,0 0-97,0 0-131,41-4-16,-4-7 430,0 3 0,1 0 0,0 3 0,0 1 0,61 2 0,-98 2-5,0-8 1265,0 7-1256,-1 0 0,0 0 0,1-1-1,-1 1 1,0 0 0,0 0-1,0-1 1,0 1 0,0 0 0,0-1-1,-1 1 1,1 0 0,0 0-1,0-1 1,-1 1 0,1 0 0,-1 0-1,-1-2 1,-11-18 18,-1 1 0,-19-21 0,-24-36-283,56 76 162,1 0-1,-1 0 1,0 0-1,1 0 1,-1 0-1,0 0 1,0 0-1,0 0 1,0 0-1,1 0 0,-1 1 1,0-1-1,-1 0 1,1 1-1,0-1 1,0 1-1,0-1 1,-2 0-1,-14 0-4752,15 1 4212,-8 0-7503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1.153"/>
    </inkml:context>
    <inkml:brush xml:id="br0">
      <inkml:brushProperty name="width" value="0.05" units="cm"/>
      <inkml:brushProperty name="height" value="0.05" units="cm"/>
      <inkml:brushProperty name="color" value="#E71224"/>
    </inkml:brush>
  </inkml:definitions>
  <inkml:trace contextRef="#ctx0" brushRef="#br0">0 0 1712,'0'0'1318,"0"0"18,0 0-122,0 0-85,0 0-239,0 0-93,0 0-68,0 0 16,0 0-103,0 0 2,0 0-163,0 0-50,0 0-67,0 0-37,0 0 30,0 0-131,0 0-52,0 0-100,0 0-72,0 0 4,0 0-25,0 0-28,0 0 9,0 0-56,0 0 68,0 0 24,0 0-4,0 0 46,0 0-58,0 0 18,0 0 43,0 0 92,0 0 5,0 0 181,0 0-98,0 0 33,0 0-103,0 0 55,12 15 331,-5 10-423,0 1 0,-1 0 1,-2-1-1,-1 1 0,0 45 0,-3 64 1029,11-51-1031,4 34 78,-9 186 16,-1-239-157,-3-41 212,1-1-4148,-3-22-376</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254"/>
    </inkml:context>
    <inkml:brush xml:id="br0">
      <inkml:brushProperty name="width" value="0.05" units="cm"/>
      <inkml:brushProperty name="height" value="0.05" units="cm"/>
      <inkml:brushProperty name="color" value="#E71224"/>
    </inkml:brush>
  </inkml:definitions>
  <inkml:trace contextRef="#ctx0" brushRef="#br0">136 1 1224,'0'0'1285,"0"0"-283,0 0-131,0 0-160,0 0-168,0 0 100,1 8 9033,3 28-9022,-5-25-574,-2 0 1,0 0 0,0 0-1,-1 0 1,0-1-1,-1 0 1,0 1-1,-12 17 1,-5 12 47,-45 87-1088,60-106-2614,7-20-768</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922"/>
    </inkml:context>
    <inkml:brush xml:id="br0">
      <inkml:brushProperty name="width" value="0.05" units="cm"/>
      <inkml:brushProperty name="height" value="0.05" units="cm"/>
      <inkml:brushProperty name="color" value="#E71224"/>
    </inkml:brush>
  </inkml:definitions>
  <inkml:trace contextRef="#ctx0" brushRef="#br0">319 0 1272,'0'0'1759,"0"0"-272,0 0-169,0 0-274,0 0-134,0 0-58,-4 2 6788,-8 7-6702,-13 41-172,-3-1 1,-59 78-1,64-98-1876,-2-1-1,-47 41 0,47-49-3620,8-12-3396</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3.638"/>
    </inkml:context>
    <inkml:brush xml:id="br0">
      <inkml:brushProperty name="width" value="0.05" units="cm"/>
      <inkml:brushProperty name="height" value="0.05" units="cm"/>
      <inkml:brushProperty name="color" value="#E71224"/>
    </inkml:brush>
  </inkml:definitions>
  <inkml:trace contextRef="#ctx0" brushRef="#br0">371 0 3513,'0'0'2090,"0"0"-27,0 0-154,0 0-256,0 0-478,0 0-80,1 4 3857,3 25-4405,-5-20-463,0 0 0,0 0-1,-1 0 1,0-1 0,-1 1-1,0-1 1,0 1 0,-9 14-1,-45 65 62,32-51-78,-72 99 82,84-120-1073,-2 0 0,1-1 1,-2 0-1,0-1 0,-30 20 0,19-19-3709,5-8-2053</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201"/>
    </inkml:context>
    <inkml:brush xml:id="br0">
      <inkml:brushProperty name="width" value="0.05" units="cm"/>
      <inkml:brushProperty name="height" value="0.05" units="cm"/>
      <inkml:brushProperty name="color" value="#E71224"/>
    </inkml:brush>
  </inkml:definitions>
  <inkml:trace contextRef="#ctx0" brushRef="#br0">1 0 592,'0'0'1809,"0"0"-617,0 0-88,0 0-400,0 0-288,0 0-328,0 0-88,0 0-8,0 0-2208</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535"/>
    </inkml:context>
    <inkml:brush xml:id="br0">
      <inkml:brushProperty name="width" value="0.05" units="cm"/>
      <inkml:brushProperty name="height" value="0.05" units="cm"/>
      <inkml:brushProperty name="color" value="#E71224"/>
    </inkml:brush>
  </inkml:definitions>
  <inkml:trace contextRef="#ctx0" brushRef="#br0">1 0 2000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867"/>
    </inkml:context>
    <inkml:brush xml:id="br0">
      <inkml:brushProperty name="width" value="0.05" units="cm"/>
      <inkml:brushProperty name="height" value="0.05" units="cm"/>
      <inkml:brushProperty name="color" value="#E71224"/>
    </inkml:brush>
  </inkml:definitions>
  <inkml:trace contextRef="#ctx0" brushRef="#br0">257 0 2000,'1'50'11999,"0"10"-6884,-1-44-5095,-1-1 1,0 0 0,-1 1 0,-1-1 0,0 0 0,-1 0-1,-6 14 1,-15 29-535,-54 89 0,59-117-2048,-1 0-1,-30 31 1,13-18-5658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252"/>
    </inkml:context>
    <inkml:brush xml:id="br0">
      <inkml:brushProperty name="width" value="0.05" units="cm"/>
      <inkml:brushProperty name="height" value="0.05" units="cm"/>
      <inkml:brushProperty name="color" value="#E71224"/>
    </inkml:brush>
  </inkml:definitions>
  <inkml:trace contextRef="#ctx0" brushRef="#br0">251 1 4065,'0'0'2088,"0"0"-111,0 0-57,0 0-384,0 0-257,0 0 3,0 0-170,-1 27-161,-8 84-76,8-101-758,-1 1 0,0-1 0,-1 0 1,0 0-1,-1 0 0,0 0 0,0 0 0,-1-1 0,0 0 1,-1 0-1,0 0 0,0-1 0,-1 0 0,-13 13 0,4-4-52,4-4-144,0-1-1,-1 0 1,-19 12 0,-19 5-3707,25-22-1528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851"/>
    </inkml:context>
    <inkml:brush xml:id="br0">
      <inkml:brushProperty name="width" value="0.05" units="cm"/>
      <inkml:brushProperty name="height" value="0.05" units="cm"/>
      <inkml:brushProperty name="color" value="#0000FF"/>
    </inkml:brush>
  </inkml:definitions>
  <inkml:trace contextRef="#ctx0" brushRef="#br0">0 171 200,'42'-160'7266,"-42"160"-5202,0 0-696,0 0-519,0 0-721,0 0-16,5-5-112,0 5-697,-5-6-3592</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807"/>
    </inkml:context>
    <inkml:brush xml:id="br0">
      <inkml:brushProperty name="width" value="0.05" units="cm"/>
      <inkml:brushProperty name="height" value="0.05" units="cm"/>
      <inkml:brushProperty name="color" value="#E71224"/>
    </inkml:brush>
  </inkml:definitions>
  <inkml:trace contextRef="#ctx0" brushRef="#br0">183 1 1872,'0'0'2521,"0"0"-342,0 0-544,0 0-235,0 0-226,0 0-224,0 0-164,0 0-16,0 0-23,0 0-121,0 12 1080,1 30-261,0-25-1268,0 1 0,-1-1 0,0 0-1,-2 1 1,0-1 0,-1 0 0,-1 0 0,0 0 0,-2 0-1,-8 19 1,-6-1-545,-33 42 0,-3-9-6929,35-45-1513</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322"/>
    </inkml:context>
    <inkml:brush xml:id="br0">
      <inkml:brushProperty name="width" value="0.05" units="cm"/>
      <inkml:brushProperty name="height" value="0.05" units="cm"/>
      <inkml:brushProperty name="color" value="#E71224"/>
    </inkml:brush>
  </inkml:definitions>
  <inkml:trace contextRef="#ctx0" brushRef="#br0">210 0 4033,'0'0'2152,"0"0"-399,0 0-1,0 0-400,0 0-279,0 0-457,0 0 8,-11 182-64,-4-139 88,-1-1-40,-5 1-376,0 0 16,0 0-240,0-11-16,-10 0-24,5-11-1080,0-10-3513</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836"/>
    </inkml:context>
    <inkml:brush xml:id="br0">
      <inkml:brushProperty name="width" value="0.05" units="cm"/>
      <inkml:brushProperty name="height" value="0.05" units="cm"/>
      <inkml:brushProperty name="color" value="#E71224"/>
    </inkml:brush>
  </inkml:definitions>
  <inkml:trace contextRef="#ctx0" brushRef="#br0">115 1 6441,'0'0'2049,"0"0"-153,0 0-680,0 0-247,0 0 135,0 0 160,0 0-104,0 192-223,0-138-417,0-1-88,0 1-296,-5-6-72,-11-5-64,-20-1-616,5-15-2321,4-11-6873</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8.608"/>
    </inkml:context>
    <inkml:brush xml:id="br0">
      <inkml:brushProperty name="width" value="0.05" units="cm"/>
      <inkml:brushProperty name="height" value="0.05" units="cm"/>
      <inkml:brushProperty name="color" value="#E71224"/>
    </inkml:brush>
  </inkml:definitions>
  <inkml:trace contextRef="#ctx0" brushRef="#br0">0 1525 5129,'0'0'2282,"0"0"-219,0 0-271,0 0-483,0 0-342,0 0 2,0 0-115,0 0-54,0 0-107,0 0-89,0 0-51,0 0-141,0 0 48,0 0-170,0 0 39,0 0-131,0 0 69,0 0-54,0 0 14,0 0-56,0 0-102,5-4 78,10-31-318,14-25-326,-4 23 30,2 1 1,1 2 0,2 0 0,1 3-1,58-47 1,196-124-1664,-249 179 1925,149-96-230,4 9 1,6 8 0,4 9-1,3 8 1,424-114 0,-317 118 658,-239 58-1219,-1-3 1,83-43-1,-76 26-4747</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9.756"/>
    </inkml:context>
    <inkml:brush xml:id="br0">
      <inkml:brushProperty name="width" value="0.05" units="cm"/>
      <inkml:brushProperty name="height" value="0.05" units="cm"/>
      <inkml:brushProperty name="color" value="#E71224"/>
    </inkml:brush>
  </inkml:definitions>
  <inkml:trace contextRef="#ctx0" brushRef="#br0">0 6 9026,'0'0'2354,"0"0"-203,0 0-57,0 0-711,0 0-326,0 0-410,23-1-262,174-3-69,-42 4-201,-153 0-113,0 0-1,0 0 1,0 1 0,0-1-1,0 1 1,0-1 0,0 1-1,0 0 1,0 0 0,0 0-1,-1 0 1,1 0 0,0 0-1,-1 0 1,1 1 0,-1-1-1,1 0 1,-1 1-1,0 0 1,1-1 0,-1 1-1,0 0 1,0-1 0,0 1-1,-1 0 1,2 4 0,-1-3-13,0 0 0,0 0 0,0 0 0,-1 0 0,0 1 0,1-1 0,-1 0 0,0 0 1,-1 1-1,1-1 0,-1 0 0,1 0 0,-1 0 0,0 1 0,0-1 0,0 0 0,-1 0 0,-1 3 0,-5 5-122,-1 1 0,-1-1 0,0-1 0,0 0-1,-20 15 1,-68 43-1839,81-57 1501,-92 49-1370,109-60 1843,-1 0 0,1 0 1,0 0-1,-1 0 0,1 1 1,0-1-1,-1 0 0,1 0 1,0 0-1,-1 0 0,1 0 1,0 1-1,-1-1 0,1 0 1,0 0-1,0 1 0,-1-1 1,1 0-1,0 0 0,0 1 1,0-1-1,-1 0 0,1 1 1,0-1-1,0 0 0,0 1 1,0-1-1,0 0 0,0 1 1,0-1-1,0 0 0,0 1 0,0-1 1,0 0-1,0 1 0,0-1 1,0 0-1,0 1 0,0-1 1,0 0-1,0 1 0,0-1 1,0 0-1,0 1 0,1-1 1,-1 0-1,0 1 0,0-1 1,0 0-1,1 0 0,-1 1 1,0-1-1,0 0 0,1 0 1,-1 1-1,0-1 0,0 0 1,1 0-1,-1 0 0,0 0 1,1 1-1,0-1 0,19 5 676,-18-5-706,28 5 495,1-1 1,-1-2-1,38-2 1,-40 0-439,-23 0-100,0 0 0,0-1 0,0 1 0,1-1 0,-1-1 0,0 1 0,-1-1 0,1 1 0,0-1 0,0-1 0,7-4 0,26-23-4029,-34 28 3469,23-21-9339</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153"/>
    </inkml:context>
    <inkml:brush xml:id="br0">
      <inkml:brushProperty name="width" value="0.05" units="cm"/>
      <inkml:brushProperty name="height" value="0.05" units="cm"/>
      <inkml:brushProperty name="color" value="#E71224"/>
    </inkml:brush>
  </inkml:definitions>
  <inkml:trace contextRef="#ctx0" brushRef="#br0">1 0 5905,'0'0'2745,"0"0"-577,0 0-103,0 0-585,0 0 224,0 0-471,0 0-41,0 59-600,0-43-48,0 0-264,0 0-200,0 0-24,0-5 32,0 5-176,0-6-824,0-4-1937,0-1-4576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503"/>
    </inkml:context>
    <inkml:brush xml:id="br0">
      <inkml:brushProperty name="width" value="0.05" units="cm"/>
      <inkml:brushProperty name="height" value="0.05" units="cm"/>
      <inkml:brushProperty name="color" value="#E71224"/>
    </inkml:brush>
  </inkml:definitions>
  <inkml:trace contextRef="#ctx0" brushRef="#br0">1 0 7330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904"/>
    </inkml:context>
    <inkml:brush xml:id="br0">
      <inkml:brushProperty name="width" value="0.05" units="cm"/>
      <inkml:brushProperty name="height" value="0.05" units="cm"/>
      <inkml:brushProperty name="color" value="#E71224"/>
    </inkml:brush>
  </inkml:definitions>
  <inkml:trace contextRef="#ctx0" brushRef="#br0">1 375 7330,'274'-312'2604,"-219"250"-587,-56 62-1867,0 0 1,0 1 0,0-1 0,1 1-1,-1-1 1,0 1 0,0 0 0,1-1-1,-1 1 1,0 0 0,1-1 0,-1 1-1,0 0 1,1 0 0,-1-1 0,1 1-1,0 0 1,-1 0 0,1 0 0,0 0-1,-1 0 1,1 0 0,0 0 0,0 0-1,0 1 1,-6 33-225,5-26 453,-35 172 272,36-181-720,0 1 0,0-1 0,0 1-1,0 0 1,0-1 0,0 1-1,0-1 1,0 1 0,0-1 0,0 1-1,0-1 1,0 1 0,0-1 0,1 1-1,-1-1 1,0 1 0,0-1 0,1 1-1,-1-1 1,0 1 0,0-1 0,1 1-1,-1-1 1,1 0 0,-1 1 0,0-1-1,1 1 1,-1-1 0,1 0 0,-1 0-1,1 1 1,-1-1 0,1 0 0,-1 0-1,1 1 1,0-1 0,29 0-448,28-15 678,-44 10-156,1 2-1,-1 0 0,1 0 0,0 1 0,0 1 1,25 2-1,-27-1 36,-12 1-8,0 0 1,0 1-1,-1-1 0,1 1 1,0-1-1,-1 1 1,1-1-1,-1 1 1,1-1-1,-1 1 1,0 0-1,0-1 1,1 1-1,-1 0 0,0-1 1,-1 1-1,1 2 1,-2 36 652,1-35-599,-1 1-1,0-1 1,0 0 0,0 0-1,-1 0 1,0 0-1,0-1 1,0 1-1,0-1 1,-1 1-1,0-1 1,0 0 0,0-1-1,0 1 1,0-1-1,-1 1 1,0-2-1,-5 4 1,1-1-255,0 0 0,0-1 0,-1 0 0,1-1 0,-1 0 0,0 0 0,0-1 0,0 0 0,-13 0 0,21-2-335,-6 0-1269,4 0-2678,3 0-4004</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286"/>
    </inkml:context>
    <inkml:brush xml:id="br0">
      <inkml:brushProperty name="width" value="0.05" units="cm"/>
      <inkml:brushProperty name="height" value="0.05" units="cm"/>
      <inkml:brushProperty name="color" value="#E71224"/>
    </inkml:brush>
  </inkml:definitions>
  <inkml:trace contextRef="#ctx0" brushRef="#br0">1 0 5905,'0'0'2729,"0"0"-377,0 0-335,0 0-81,0 0-496,0 0-343,0 0-433,0 0-16,31 0-112,-5 0-344,0 0 136,6 0-328,4 0 0,11 0-24,-10 0-1200,-6 0-3873</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866"/>
    </inkml:context>
    <inkml:brush xml:id="br0">
      <inkml:brushProperty name="width" value="0.05" units="cm"/>
      <inkml:brushProperty name="height" value="0.05" units="cm"/>
      <inkml:brushProperty name="color" value="#E71224"/>
    </inkml:brush>
  </inkml:definitions>
  <inkml:trace contextRef="#ctx0" brushRef="#br0">84 1 5513,'0'0'2947,"0"0"-895,0 0-336,0 0-362,0 0-361,0 0-159,-12 29-176,-5 12-424,2-7 149,-19 65 1,32-89-264,0 0 0,1 0 0,0 0 0,1 17 0,0-19-52,2-7-58,0 0 0,-1 0 1,1-1-1,0 1 0,0 0 1,0-1-1,0 1 0,-1-1 0,1 0 1,0 1-1,0-1 0,0 0 1,0 0-1,0 0 0,0-1 0,3 0 1,-3 1-6,3 1-6,0-1 0,1 0 0,-1 0 0,1 0 0,-1-1 0,1 0 0,-1 0 0,0 0 0,0-1 0,1 0 0,-1 0 0,0 0 0,-1 0 0,1-1 0,0 0 0,-1 0 0,1 0 0,-1 0 0,0-1 0,0 0 0,0 0 0,-1 0 0,1 0 0,-1-1 0,0 1 0,0-1 0,3-8 0,0-1-56,-1 0 0,-1 0-1,0 0 1,-1 0 0,-1-1 0,0 0 0,-1 1 0,0-1 0,-3-18 0,2 25 17,0 7 27,0 1 0,-1-1 0,1 0 0,-1 0 0,1 1 0,-1-1 0,1 0 0,-1 0 0,1 1 0,-1-1 0,0 1 0,1-1 0,-1 1 0,0-1 0,1 1 0,-1-1 0,0 1 0,0-1 0,0 1 0,1 0 0,-1 0 0,0-1 0,0 1 0,0 0 0,0 0 0,1 0 0,-1 0 0,0 0 0,0 0 0,0 0 0,0 0 0,0 0 0,0 0 0,1 1 0,-1-1 0,-1 1 0,-12-1-7641,14 0 736</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7.576"/>
    </inkml:context>
    <inkml:brush xml:id="br0">
      <inkml:brushProperty name="width" value="0.05" units="cm"/>
      <inkml:brushProperty name="height" value="0.05" units="cm"/>
      <inkml:brushProperty name="color" value="#0000FF"/>
    </inkml:brush>
  </inkml:definitions>
  <inkml:trace contextRef="#ctx0" brushRef="#br0">27 1 5521,'0'0'2097,"0"0"-645,0 0-165,0 0-60,0 0-376,0 0-139,0 0-269,-3 4-58,-2 6-221,2-1 0,-1 0 0,1 1 0,1 0 0,-1 0 0,2 0 1,0 0-1,0 0 0,0 11 0,1 28-338,1-38-786,-1-14-822,1-8 1734,1 1 0,0-1-1,0 0 1,1 1 0,1-1 0,0 1-1,0 0 1,1 0 0,0 1 0,1-1-1,7-9 1,-11 18 29,-1-1 0,1 1 0,-1 0 0,1 0 1,-1 0-1,1 0 0,0 0 0,0 0 0,-1 0 0,1 0 0,0 0 0,0 1 0,0-1 0,0 1 0,0 0 0,0-1 0,0 1 0,0 0 0,4 1 0,18-4 1237,-23 6-1165,0-1-1,-1 0 0,1 0 1,0 1-1,-1-1 1,1 0-1,-1 1 0,0-1 1,0 5-1,0 103 1031,0-109-1166,1 0 0,-1-1 0,0 1-1,1-1 1,-1 1 0,1-1 0,-1 1 0,1-1 0,-1 1-1,1-1 1,-1 0 0,1 1 0,-1-1 0,1 0 0,0 0 0,-1 1-1,1-1 1,0 0 0,-1 0 0,1 0 0,0 1 0,-1-1-1,1 0 1,0 0 0,-1 0 0,1 0 0,0-1 0,-1 1-1,1 0 1,-1 0 0,1 0 0,0 0 0,0-1 0,5 1-1712,5 0-2725</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234"/>
    </inkml:context>
    <inkml:brush xml:id="br0">
      <inkml:brushProperty name="width" value="0.05" units="cm"/>
      <inkml:brushProperty name="height" value="0.05" units="cm"/>
      <inkml:brushProperty name="color" value="#E71224"/>
    </inkml:brush>
  </inkml:definitions>
  <inkml:trace contextRef="#ctx0" brushRef="#br0">648 14 6385,'0'0'1582,"0"0"214,0 0-110,0 0-706,0 0-240,0 0 118,4-13 3222,-18 49-3623,-34 62 1,10-24-295,-178 440 562,59-129-1671,132-327 280,-57 124-2347,17-69-4598,58-100 2706</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817"/>
    </inkml:context>
    <inkml:brush xml:id="br0">
      <inkml:brushProperty name="width" value="0.05" units="cm"/>
      <inkml:brushProperty name="height" value="0.05" units="cm"/>
      <inkml:brushProperty name="color" value="#E71224"/>
    </inkml:brush>
  </inkml:definitions>
  <inkml:trace contextRef="#ctx0" brushRef="#br0">58 17 1088,'0'0'5332,"0"0"-2702,0 0-648,0 0-457,0 0-187,0 0-186,-3 7-126,-9 26-286,4-14-379,0 0 0,2 1 1,0 0-1,1 0 0,2 0 0,-4 36 0,11-54-360,0-1 0,1 0 0,-1 0 0,0 0 0,0 0 0,0-1-1,1 0 1,-1 0 0,0 0 0,0 0 0,5-1 0,-1 1-10,-1-1-18,1 0 0,-1-1 0,0 1-1,0-1 1,0-1 0,0 1 0,0-1 0,-1 0 0,1-1 0,-1 1 0,0-1 0,0-1 0,0 1 0,-1-1 0,1 0-1,7-10 1,-7 9-21,-1-1-1,1 0 1,-1 0-1,-1 0 1,1-1-1,-1 1 0,-1-1 1,1 0-1,-2 0 1,1-1-1,-1 1 1,0 0-1,1-18 1,-2 24 70,-1-1 1,0 1-1,0-1 0,0 0 1,0 1-1,0-1 1,-1 1-1,1-1 1,-1 0-1,0 1 1,0 0-1,0-1 1,0 1-1,-1-3 1,-1 4-44,1-1 0,0 1 0,0 0 0,0 0 0,-1 0 0,1 1 0,-1-1 0,1 1 0,0-1 0,-1 1 0,1 0 0,-1-1 0,1 2 0,-1-1 0,-2 0 0,-45 0-3501,28 0-942</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0.491"/>
    </inkml:context>
    <inkml:brush xml:id="br0">
      <inkml:brushProperty name="width" value="0.05" units="cm"/>
      <inkml:brushProperty name="height" value="0.05" units="cm"/>
      <inkml:brushProperty name="color" value="#008C3A"/>
    </inkml:brush>
  </inkml:definitions>
  <inkml:trace contextRef="#ctx0" brushRef="#br0">1 1 176,'0'0'1402,"0"0"-369,0 0-169,0 0-9,0 0-1,0 0-7,0 0 42,0 0-201,0 0 23,0 0-93,0 0 7,0 0-41,0 0 0,0 0-86,0 0-126,0 0-15,0 0-97,0 0 78,0 0-88,0 0 61,0 0-96,0 0 46,0 0-18,0 0-16,0 0-37,0 0-35,0 0 78,0 0-73,0 0-107,0 0 35,0 0-8,0 0-2,0 0-4,0 0-22,0 0 24,0 0 30,0 0-18,0 0 68,0 0-1,0 0-66,0 0 86,0 0 93,0 0-85,0 0 29,0 0-32,0 0 83,0 0-86,0 0 136,0 0-63,0 0 2,0 0-95,0 0-19,0 0-5,0 0-66,0 0-15,0 0 52,0 0-94,0 0 16,0 0-64,0 0-8,1 2-81,1 6-699,0 0-1,0 0 1,-1 1-1,0-1 1,0 12 0,-1-3-4546</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5.254"/>
    </inkml:context>
    <inkml:brush xml:id="br0">
      <inkml:brushProperty name="width" value="0.05" units="cm"/>
      <inkml:brushProperty name="height" value="0.05" units="cm"/>
      <inkml:brushProperty name="color" value="#008C3A"/>
    </inkml:brush>
  </inkml:definitions>
  <inkml:trace contextRef="#ctx0" brushRef="#br0">63 1 4929,'0'0'3870,"0"0"-1391,0 0 42,0 0-270,0 0-519,0 0-438,-3 21-180,-21 141 206,-7 142-600,27-173-9478,4-108-673</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6.023"/>
    </inkml:context>
    <inkml:brush xml:id="br0">
      <inkml:brushProperty name="width" value="0.05" units="cm"/>
      <inkml:brushProperty name="height" value="0.05" units="cm"/>
      <inkml:brushProperty name="color" value="#008C3A"/>
    </inkml:brush>
  </inkml:definitions>
  <inkml:trace contextRef="#ctx0" brushRef="#br0">48 55 5841,'0'0'2385,"0"0"31,0 0-497,0 0-318,0 0-457,0 0-427,-1-10 1134,-1 11-1859,0 0-1,0 0 0,-1 0 0,1-1 0,0 1 1,-1-1-1,1 1 0,0-1 0,-1 0 0,1 0 1,0 0-1,-1 0 0,-3-1 0,-3 0-214,8 1-25,1-8 98,0 5 111,0 1 0,-1 0 0,1-1 0,1 1 1,-1 0-1,0-1 0,0 1 0,1 0 0,0-1 0,-1 1 0,2-3 0,0 4 16,-1 0 0,0 0 0,1 0 0,-1 0-1,1 0 1,-1 1 0,1-1 0,0 0 0,-1 1 0,1 0 0,0-1-1,-1 1 1,1 0 0,0 0 0,-1 0 0,1 0 0,0 0 0,2 0-1,21 0-89,-23 5 99,-1 0 1,0 0-1,0 0 0,0 0 1,0 0-1,-1 0 0,1 0 1,-1 1-1,-1-1 0,1 0 1,-3 9-1,1-12-360,0 1-1,-1-1 0,1 0 1,-1 0-1,0 0 1,1 0-1,-1 0 1,0-1-1,0 1 1,0-1-1,-1 0 0,1 0 1,-6 2-1,-1-2-4238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7.110"/>
    </inkml:context>
    <inkml:brush xml:id="br0">
      <inkml:brushProperty name="width" value="0.05" units="cm"/>
      <inkml:brushProperty name="height" value="0.05" units="cm"/>
      <inkml:brushProperty name="color" value="#008C3A"/>
    </inkml:brush>
  </inkml:definitions>
  <inkml:trace contextRef="#ctx0" brushRef="#br0">269 118 7818,'0'0'2340,"0"0"-585,0 0-117,0 0-474,0 0-321,0 0-151,-1 1-639,1-1 0,-1 0-1,1 0 1,0 0 0,-1 0-1,1 0 1,-1 0 0,1 0-1,-1 0 1,1 0 0,-1 0 0,1 0-1,0 0 1,-1 0 0,1 0-1,-1 0 1,1-1 0,0 1 0,-1 0-1,1 0 1,-1 0 0,1-1-1,0 1 1,-1 0 0,1 0-1,-1-1 1,-2-9 14,-1 0 0,0 1 1,0 0-1,-1 0 0,-1 0 0,-7-10 0,10 15-52,0 1 1,0 0-1,0 0 0,0 0 0,0 0 0,0 1 0,-1-1 0,1 1 0,-1 0 1,0 0-1,1 0 0,-1 0 0,0 1 0,0 0 0,0 0 0,-1 0 0,1 0 0,-7 0 1,-2 1-21,6-1-49,1 1 0,0 0 0,0 1 0,-1-1 0,1 1 1,-8 3-1,11-3 28,0 1 1,0-1 0,0 1 0,1 0 0,-1 0 0,1 0 0,-1 0 0,1 1 0,0-1-1,0 1 1,0-1 0,0 1 0,0 0 0,-2 5 0,-4 11-36,1 0 1,1 0-1,1 1 1,0 0 0,2-1-1,0 1 1,1 1-1,2-1 1,1 32-1,-1-31-174,37-20 144,-31-2 72,0 0 0,0-1 0,-1 1-1,1-1 1,0 0 0,-1-1 0,1 1 0,-1-1 0,0 0 0,0-1 0,0 1 0,0-1-1,0 0 1,-1 0 0,7-8 0,-2 1-72,0 1 0,-1-1 0,0 0-1,-1 0 1,0-1 0,5-15 0,-1-6 617,-11 33-277,0 0 153,0 0-75,0 0-10,0 0-119,0 0 58,0 0-33,0 0-54,0 0 0,0 0-110,0 0 24,0 0 15,0 0 86,0 0 15,0 0-94,0 0 33,0 0 21,0 0-37,0 0 68,0 13 75,-3 44-25,-13 75 1,8-76-707,-2 75 0,10-78-1888,0-13-2825</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8.060"/>
    </inkml:context>
    <inkml:brush xml:id="br0">
      <inkml:brushProperty name="width" value="0.05" units="cm"/>
      <inkml:brushProperty name="height" value="0.05" units="cm"/>
      <inkml:brushProperty name="color" value="#008C3A"/>
    </inkml:brush>
  </inkml:definitions>
  <inkml:trace contextRef="#ctx0" brushRef="#br0">194 0 3441,'0'0'4469,"0"0"-2047,0 0-497,0 0-232,0 0-342,0 0-369,-7 14 919,-33 74-1237,14-32-476,1 0-1,3 2 0,-25 107 1,36-98-200,3 0 0,1 75 0,7-141 0,0 1 1,0-1 0,0 0-1,1 1 1,-1-1 0,1 0-1,-1 0 1,0 1 0,1-1-1,0 0 1,-1 0 0,1 0-1,0 0 1,0 0 0,-1 1-1,1-2 1,0 1 0,0 0-1,0 0 1,0 0 0,0 0-1,0-1 1,1 1 0,-1 0-1,0-1 1,0 1 0,0-1-1,1 1 1,-1-1 0,0 0-1,1 1 1,1-1-1,48 1-588,-37-2 341,-9 1 240,0 0 0,0-1 0,0 0 0,-1 0 1,1 0-1,0-1 0,0 0 0,-1 0 0,1 0 0,-1 0 0,0-1 1,0 1-1,1-1 0,-2 0 0,1 0 0,0-1 0,-1 1 0,1-1 1,-1 0-1,0 0 0,0 0 0,-1 0 0,1-1 0,-1 1 1,0 0-1,2-7 0,1-4 118,0 0 0,0-1 0,-2 1 0,0-1 0,-1 0 0,0-30 0,-2 45-65,0-1 1,0 1-1,0 0 1,0 0-1,-1-1 1,1 1-1,-1 0 0,1 0 1,-1 0-1,1 0 1,-1-1-1,0 1 1,1 0-1,-1 0 0,0 0 1,0 0-1,0 0 1,0 1-1,0-1 1,0 0-1,0 0 1,0 1-1,-1-2 0,-37-9-47,29 10-502,0 0 0,1 1 0,-1 0 0,0 1 0,-14 2 0,-10 16-5010,-2 7-4289</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3.742"/>
    </inkml:context>
    <inkml:brush xml:id="br0">
      <inkml:brushProperty name="width" value="0.05" units="cm"/>
      <inkml:brushProperty name="height" value="0.05" units="cm"/>
      <inkml:brushProperty name="color" value="#008C3A"/>
    </inkml:brush>
  </inkml:definitions>
  <inkml:trace contextRef="#ctx0" brushRef="#br0">0 1 1008,'0'0'1052,"0"0"-95,0 0 15,0 0-76,0 0-66,0 0-92,0 0-331,0 0-112,0 0-131,0 0 83,0 0 235,0 0 283,0 0-45,0 0 40,0 0-205,0 0-86,0 0-140,0 0 82,0 0-53,0 0-88,0 0 14,0 0 13,0 0 108,0 0-66,0 0 74,0 0-108,0 0 32,0 0-135,0 0-8,0 0-2,0 0-24,0 0 88,0 0-48,0 0 117,0 0-33,0 0-82,0 0-181,0 0-36,0 0 2,0 0-19,0 32 7,0 357 163,11-270-71,-11 192-18,10-204-73,-10 115-43,0-130-7281,-1-76 4743,-3-5-1564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5.644"/>
    </inkml:context>
    <inkml:brush xml:id="br0">
      <inkml:brushProperty name="width" value="0.05" units="cm"/>
      <inkml:brushProperty name="height" value="0.05" units="cm"/>
      <inkml:brushProperty name="color" value="#008C3A"/>
    </inkml:brush>
  </inkml:definitions>
  <inkml:trace contextRef="#ctx0" brushRef="#br0">152 1 368,'0'0'2843,"0"0"-849,0 0-410,0 0-445,0 0-372,0 0-364,0 0-70,0 0-150,0 0 61,0 0-43,0 0 180,0 0 109,0 0 62,0 0 30,0 0-121,0 0 47,0 0-146,0 0-30,0 0-141,0 0-9,0 0-123,0 0 8,0 0 7,0 0 2,0 0-5,0 0 14,0 0 13,0 0-5,0 0-52,0 0 12,0 4 16,0 27 86,-2 0-1,0 1 1,-2-2 0,-2 1-1,-12 40 1,-34 69-931,5-52-3752,26-60-877</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6.389"/>
    </inkml:context>
    <inkml:brush xml:id="br0">
      <inkml:brushProperty name="width" value="0.05" units="cm"/>
      <inkml:brushProperty name="height" value="0.05" units="cm"/>
      <inkml:brushProperty name="color" value="#008C3A"/>
    </inkml:brush>
  </inkml:definitions>
  <inkml:trace contextRef="#ctx0" brushRef="#br0">251 1 1256,'0'0'1305,"0"0"107,0 0 340,0 0-282,0 0-223,0 0-175,0 0-49,0 0-200,0 0-203,0 0-55,0 0-126,0 0 151,0 0-77,0 0 83,0 0-117,0 0-381,1 0-1,-1 0 1,0-1-1,1 1 1,-1 0-1,0 0 1,0 0 0,1 0-1,-1 0 1,0 0-1,1 0 1,-1 0 0,0 0-1,1 0 1,-1 0-1,0 0 1,1 0 0,-1 0-1,0 0 1,0 0-1,1 1 1,-1-1 0,0 0-1,1 0 1,-1 0-1,0 0 1,0 1 0,1-1-1,-1 0 1,0 0-1,0 0 1,0 1-1,1-1 1,-1 0 0,0 0-1,0 1 1,0-1-1,1 1 1,-3 33-37,-1 1-1,-1-1 1,-2 1-1,-2-2 1,-1 1-1,-24 58 1,14-48-1173,-3 0 1,-1-2 0,-2 0 0,-40 49 0,22-40-3187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4.923"/>
    </inkml:context>
    <inkml:brush xml:id="br0">
      <inkml:brushProperty name="width" value="0.05" units="cm"/>
      <inkml:brushProperty name="height" value="0.05" units="cm"/>
      <inkml:brushProperty name="color" value="#0000FF"/>
    </inkml:brush>
  </inkml:definitions>
  <inkml:trace contextRef="#ctx0" brushRef="#br0">307 0 7314,'0'0'2136,"0"0"-332,0 0-437,0 0-360,0 0-163,0 0-289,-11 0-175,-50 0-2,60 1-374,0-1 0,0 1 1,0-1-1,1 1 0,-1-1 1,0 1-1,1 0 0,-1-1 0,0 1 1,1 0-1,-1 0 0,1-1 1,-1 1-1,1 0 0,0 0 1,-1 0-1,1 0 0,0 0 1,0 0-1,-1-1 0,1 1 0,0 0 1,0 2-1,-4 25 17,4-27-12,-5 50 114,-3 28-18,4 1 0,5 88-1,7-122-125,1 19 82,-9-61-51,0 1-1,-1-1 1,1 0-1,-1 0 1,0 0-1,0 0 1,0 0 0,-1 0-1,1-1 1,-1 1-1,0 0 1,0-1-1,-5 7 1,-6 5-39,0-1 1,-1 0-1,-1-1 0,0-1 1,-1 0-1,0-1 1,-1-1-1,0 0 0,0-1 1,-28 9-1,54-19-5,1-1-1,0 2 1,-1-1 0,1 2-1,0-1 1,-1 1-1,1 1 1,-1-1-1,1 2 1,-1-1 0,1 1-1,-1 1 1,0 0-1,12 7 1,-16-5 90,0-1 0,0 2 0,-1-1 1,0 1-1,0-1 0,0 1 0,-1 0 0,0 1 0,0-1 0,-1 0 1,3 13-1,1 10 320,2 45 1,-5 92 778,-5-122-1064,2 1 0,2-1 0,2 0 1,12 53-1,-15-94-124,0 0-1,0 0 1,0-1-1,0 1 1,1 0 0,0-1-1,0 1 1,0-1 0,0 1-1,0-1 1,1 0-1,-1 0 1,1 0 0,0 0-1,0-1 1,0 1 0,0-1-1,1 0 1,-1 1-1,0-1 1,7 2 0,-6-3-216,-1-1 0,1 1 0,0-1 0,-1 0 1,1 0-1,0 0 0,-1 0 0,1-1 0,0 0 0,-1 1 1,1-1-1,0-1 0,-1 1 0,0 0 0,1-1 0,-1 0 1,0 1-1,0-1 0,0-1 0,0 1 0,0 0 0,4-5 1,25-29-6622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8.492"/>
    </inkml:context>
    <inkml:brush xml:id="br0">
      <inkml:brushProperty name="width" value="0.05" units="cm"/>
      <inkml:brushProperty name="height" value="0.05" units="cm"/>
      <inkml:brushProperty name="color" value="#0000FF"/>
    </inkml:brush>
  </inkml:definitions>
  <inkml:trace contextRef="#ctx0" brushRef="#br0">236 38 1216,'0'0'4457,"0"0"-2446,0 0-632,0 0-10,0 0-424,0 0-145,-1-6-196,1 5-556,0-1-1,-1 1 0,1 0 1,0 0-1,0-1 1,-1 1-1,1 0 0,-1 0 1,1-1-1,-1 1 0,1 0 1,-1 0-1,0 0 0,0 0 1,0 0-1,1 0 0,-1 0 1,0 0-1,0 0 0,0 0 1,0 1-1,0-1 1,-1 0-1,1 1 0,-2-2 1,-41-1 1197,29 3-1174,12 0-72,-3-1-30,1 1 0,-1 0 0,1 1 0,-1-1 1,1 1-1,-1 0 0,1 0 0,-8 3 0,11-2 19,0-1-1,1 0 1,-1 1-1,0 0 0,1-1 1,-1 1-1,1 0 1,0 0-1,-1 0 0,1 0 1,0 0-1,0 0 1,0 0-1,1 0 0,-1 0 1,0 0-1,1 0 0,0 1 1,-1-1-1,1 0 1,0 0-1,0 1 0,0-1 1,1 4-1,-1 30-334,0-35 349,0-1-1,0 1 1,1 0-1,-1-1 1,0 1-1,0-1 1,1 1 0,-1-1-1,1 1 1,-1-1-1,0 1 1,1-1-1,-1 1 1,1-1-1,-1 1 1,1-1-1,-1 0 1,1 1-1,0-1 1,-1 0-1,1 0 1,-1 1-1,1-1 1,0 0-1,-1 0 1,1 0-1,-1 0 1,1 0-1,0 0 1,-1 0-1,2 0 1,25 0-80,-22 0-34,-2-1 46,1 0 0,0 0 1,0 0-1,0 0 0,-1 0 0,1-1 0,-1 0 1,1 0-1,-1 0 0,0 0 0,1 0 0,-1-1 1,0 1-1,-1-1 0,1 0 0,0 0 0,-1 0 1,0 0-1,1 0 0,-1 0 0,0-1 0,-1 1 0,1-1 1,-1 0-1,0 1 0,1-1 0,-2 0 0,2-6 1,-1 29-175,0 10 556,-3 46 0,-9 13 33,1 110 1,10-196-349,0-1 0,0 1 1,0-1-1,0 1 1,0-1-1,-1 0 0,1 1 1,0-1-1,-1 0 1,1 1-1,-1-1 1,0 0-1,1 0 0,-1 1 1,0-1-1,0 0 1,0 0-1,0 0 0,0 0 1,0 0-1,0 0 1,0 0-1,0 0 1,-2 0-1,0 1-13,0-1-1,0 0 1,0 0 0,0-1-1,0 1 1,0-1-1,0 1 1,-1-1 0,1 0-1,-6-1 1,3 1-75,0-1-1,0 0 1,0-1 0,0 1-1,0-1 1,0 0 0,1-1 0,-1 1-1,1-1 1,0 0 0,-10-7-1,11 6-16,0 0 0,0-1 0,1 1 0,-1-1 0,1 0 1,0 1-1,0-1 0,1-1 0,-1 1 0,1 0 0,0-1 0,1 1 0,-1-1 0,1 1 0,0-1 0,1 0 0,-1 0 0,1 1 0,0-1 0,2-7 0,2 9 79,1 0-1,-1 1 1,1 0-1,0 0 1,1 0-1,-1 0 1,1 1-1,-1 0 1,1 0 0,5-1-1,-4 1-114,0 1 1,0 0-1,0 1 0,0-1 0,0 1 1,1 1-1,-1-1 0,0 1 0,0 1 0,0-1 1,-1 1-1,1 0 0,0 1 0,9 4 1,0 5-3998</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070"/>
    </inkml:context>
    <inkml:brush xml:id="br0">
      <inkml:brushProperty name="width" value="0.05" units="cm"/>
      <inkml:brushProperty name="height" value="0.05" units="cm"/>
      <inkml:brushProperty name="color" value="#008C3A"/>
    </inkml:brush>
  </inkml:definitions>
  <inkml:trace contextRef="#ctx0" brushRef="#br0">267 1 1840,'0'0'2122,"0"0"-584,0 0-373,0 0-327,0 0-269,0 0-40,5 0-248,12 0-184,-3 0 8206,-14 13-7613,-2 6-613,0-1 1,-2 1 0,0-1-1,-1 0 1,-15 34 0,4-11-44,-20 56-439,-50 96 1,55-135-3202,-43 61 1,52-89-2534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643"/>
    </inkml:context>
    <inkml:brush xml:id="br0">
      <inkml:brushProperty name="width" value="0.05" units="cm"/>
      <inkml:brushProperty name="height" value="0.05" units="cm"/>
      <inkml:brushProperty name="color" value="#008C3A"/>
    </inkml:brush>
  </inkml:definitions>
  <inkml:trace contextRef="#ctx0" brushRef="#br0">152 1 3161,'0'0'1777,"0"0"137,0 0-179,0 0-419,0 0-91,0 0-277,0 0-69,0 0-14,0 0-57,0 0-54,0 0-179,0 0-95,0 0-195,0 0-13,0 3-185,0 41 18,1-6-23,-1 0-1,-2 0 0,-14 73 1,-42 71-901,8-68-3807,23-62-2184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238"/>
    </inkml:context>
    <inkml:brush xml:id="br0">
      <inkml:brushProperty name="width" value="0.05" units="cm"/>
      <inkml:brushProperty name="height" value="0.05" units="cm"/>
      <inkml:brushProperty name="color" value="#008C3A"/>
    </inkml:brush>
  </inkml:definitions>
  <inkml:trace contextRef="#ctx0" brushRef="#br0">115 17 1776,'0'0'1493,"0"0"-52,0 0-47,0 0-163,0 0-292,0 0-178,4-17 548,-2 17 6606,-2 8-7912,-6 219 506,2-183-858,-2 0 0,-2-1 1,-15 51-1,16-72-253,-21 64-2225,5-30-2211,8-26-830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821"/>
    </inkml:context>
    <inkml:brush xml:id="br0">
      <inkml:brushProperty name="width" value="0.05" units="cm"/>
      <inkml:brushProperty name="height" value="0.05" units="cm"/>
      <inkml:brushProperty name="color" value="#008C3A"/>
    </inkml:brush>
  </inkml:definitions>
  <inkml:trace contextRef="#ctx0" brushRef="#br0">120 4 24,'0'0'1115,"0"0"-119,0 0-42,0 0-17,0 0 42,0 0-40,0-3 33,1 45 4571,-1 24-2114,-2 52-2563,0-75-870,-2 0-1,-15 69 1,16-101-31,-35 115-706,31-109-463,0 0 0,-15 25 0,5-18-3011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357"/>
    </inkml:context>
    <inkml:brush xml:id="br0">
      <inkml:brushProperty name="width" value="0.05" units="cm"/>
      <inkml:brushProperty name="height" value="0.05" units="cm"/>
      <inkml:brushProperty name="color" value="#008C3A"/>
    </inkml:brush>
  </inkml:definitions>
  <inkml:trace contextRef="#ctx0" brushRef="#br0">131 0 2713,'0'0'1580,"0"0"-136,0 0-1,0 0-419,0 0-107,0 0-65,0 13 1546,2 74-296,0-42-1785,-1 0 0,-3 1 0,-2-1 0,-10 53 0,7-71-429,-3 14 166,-21 55 0,25-83-734,0 1-1,-1-1 1,-1 0-1,-11 15 1,-2-5-3730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890"/>
    </inkml:context>
    <inkml:brush xml:id="br0">
      <inkml:brushProperty name="width" value="0.05" units="cm"/>
      <inkml:brushProperty name="height" value="0.05" units="cm"/>
      <inkml:brushProperty name="color" value="#008C3A"/>
    </inkml:brush>
  </inkml:definitions>
  <inkml:trace contextRef="#ctx0" brushRef="#br0">42 0 1840,'0'0'2205,"0"0"-281,0 0-375,0 0-294,0 0-311,0 0-7,0 0-225,0 0-49,0 0-121,0 0-93,0 0-45,1 10 300,5 32-290,-1-1 0,-3 1-1,-1 0 1,-8 65 0,5-97-790,-1 0 0,0-1 0,0 0-1,-1 0 1,-1 0 0,-8 14 0,-3 4-4138</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390"/>
    </inkml:context>
    <inkml:brush xml:id="br0">
      <inkml:brushProperty name="width" value="0.05" units="cm"/>
      <inkml:brushProperty name="height" value="0.05" units="cm"/>
      <inkml:brushProperty name="color" value="#008C3A"/>
    </inkml:brush>
  </inkml:definitions>
  <inkml:trace contextRef="#ctx0" brushRef="#br0">42 1 3329,'0'0'1847,"0"0"-243,0 0-164,0 0-195,0 0 14,0 0-208,1 43 2661,3-2-3094,-1 0 0,-4 53 0,-1-24-643,2-54-542,0 0 0,-2 0 1,0-1-1,-1 1 1,0 0-1,-2-1 0,-10 28 1,-2-4-5111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873"/>
    </inkml:context>
    <inkml:brush xml:id="br0">
      <inkml:brushProperty name="width" value="0.05" units="cm"/>
      <inkml:brushProperty name="height" value="0.05" units="cm"/>
      <inkml:brushProperty name="color" value="#008C3A"/>
    </inkml:brush>
  </inkml:definitions>
  <inkml:trace contextRef="#ctx0" brushRef="#br0">42 0 2865,'0'0'2176,"0"0"-272,0 0-247,0 0-305,0 0-80,0 0-303,0 0 111,0 102-472,0-65-120,0 11-440,0 1 104,0-7-152,-5 17-32,-11-16-1208,-5-6-3281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1.341"/>
    </inkml:context>
    <inkml:brush xml:id="br0">
      <inkml:brushProperty name="width" value="0.05" units="cm"/>
      <inkml:brushProperty name="height" value="0.05" units="cm"/>
      <inkml:brushProperty name="color" value="#008C3A"/>
    </inkml:brush>
  </inkml:definitions>
  <inkml:trace contextRef="#ctx0" brushRef="#br0">0 1 2833,'0'0'2688,"0"0"-807,0 0-145,0 0-88,0 0-711,0 0-225,0 0-408,32 182-168,-32-134 8,0 5-136,0 11-8,0-10-1665,0-11-6088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3.045"/>
    </inkml:context>
    <inkml:brush xml:id="br0">
      <inkml:brushProperty name="width" value="0.05" units="cm"/>
      <inkml:brushProperty name="height" value="0.05" units="cm"/>
      <inkml:brushProperty name="color" value="#008C3A"/>
    </inkml:brush>
  </inkml:definitions>
  <inkml:trace contextRef="#ctx0" brushRef="#br0">1864 0 1776,'0'0'1702,"0"0"-131,0 0-436,0 0-423,0 0-272,0 0-169,0 0-12,0 0 81,0 0 284,0 0 69,0 0 238,0 0-63,0 0-65,0 0-241,0 0-76,0 0-16,0 0-93,0 0-66,0 0-160,0 0 33,0 0-86,0 0 119,0 0-67,0 0 106,0 0-21,0 0-23,1 2-178,-1-1 0,0 0 0,0 1 0,0-1 0,0 0 0,0 1 0,0-1 0,0 0 0,0 1 0,-1-1 0,1 0 0,-1 1 0,1-1 0,-1 0 0,0 2 0,-29 37 196,-58 63 1,20-26-186,-92 104-15,-7-6 0,-195 157 0,232-226-103,-176 111 0,243-178 15,-1-4-1,-2-2 0,-1-3 0,-1-3 0,-99 25 1,161-51-281,-27 6 222,17-9-3731,16 2 182</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475"/>
    </inkml:context>
    <inkml:brush xml:id="br0">
      <inkml:brushProperty name="width" value="0.05" units="cm"/>
      <inkml:brushProperty name="height" value="0.05" units="cm"/>
      <inkml:brushProperty name="color" value="#0000FF"/>
    </inkml:brush>
  </inkml:definitions>
  <inkml:trace contextRef="#ctx0" brushRef="#br0">502 0 3593,'0'0'4027,"0"0"-1757,0 0-428,0 0 94,0 0-246,0 0-332,0 0-526,0 0-212,-12 3 289,-3 7-781,1 1-1,0 1 1,0 0-1,1 0 0,1 2 1,-13 17-1,-19 19 11,-7 2-151,-198 189-1942,245-237 1905,3-3-323,0 0 0,0 1 0,0-1 0,-1 0 0,1 0-1,0-1 1,-1 1 0,1 0 0,0 0 0,-1-1 0,1 1 0,-1 0 0,1-1 0,-1 0 0,1 1 0,-1-1 0,0 0 0,-1 0 0,-3 0-2458</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4.147"/>
    </inkml:context>
    <inkml:brush xml:id="br0">
      <inkml:brushProperty name="width" value="0.05" units="cm"/>
      <inkml:brushProperty name="height" value="0.05" units="cm"/>
      <inkml:brushProperty name="color" value="#008C3A"/>
    </inkml:brush>
  </inkml:definitions>
  <inkml:trace contextRef="#ctx0" brushRef="#br0">0 118 5217,'0'0'1646,"0"0"112,0 0-123,0 0-541,0 0-223,0 0-141,0 0 107,0 0-126,0 0 43,31 0 815,-12 0-1532,0 0-1,0-2 0,0 0 0,-1-1 1,1-1-1,-1 0 0,0-2 1,0 0-1,0-1 0,-1-1 0,0 0 1,-1-1-1,31-23 0,-41 27-12,-6 4-24,1 0 0,0 0 0,0 0 0,0 0 0,-1 1 0,1-1 0,0 0 0,0 1-1,0-1 1,0 1 0,0-1 0,0 1 0,1-1 0,-1 1 0,0 0 0,0-1 0,0 1-1,0 0 1,0 0 0,1 0 0,-1 0 0,0 0 0,2 0 0,27-11-140,-29 11 189,-1 0-76,0 0 82,0 0-74,0 0 49,0 0-49,0 0 52,0 0-6,0 0 18,0 0 31,0 0 187,0 0-72,0 0 30,0 0-105,0 9-141,0 47-863,-3 0 0,-10 57-1,3-58-3312</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7.943"/>
    </inkml:context>
    <inkml:brush xml:id="br0">
      <inkml:brushProperty name="width" value="0.05" units="cm"/>
      <inkml:brushProperty name="height" value="0.05" units="cm"/>
      <inkml:brushProperty name="color" value="#008C3A"/>
    </inkml:brush>
  </inkml:definitions>
  <inkml:trace contextRef="#ctx0" brushRef="#br0">68 1230 4849,'0'0'1719,"0"0"-319,0 0-102,0 0-272,0-22 5154,-1 12-6511,-22-56 548,17 52-209,1 0 1,0 1-1,2-2 0,-1 1 0,-1-16 1,-1-49-4,-3-42-2011,10-241 0,7 318 849,2 0-1,1 1 1,3 0-1,1 1 0,2 1 1,2 0-1,41-65 1,-18 40-1640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9.774"/>
    </inkml:context>
    <inkml:brush xml:id="br0">
      <inkml:brushProperty name="width" value="0.05" units="cm"/>
      <inkml:brushProperty name="height" value="0.05" units="cm"/>
      <inkml:brushProperty name="color" value="#008C3A"/>
    </inkml:brush>
  </inkml:definitions>
  <inkml:trace contextRef="#ctx0" brushRef="#br0">53 1 6313,'0'0'4276,"0"0"-1897,0 0-145,0 0-299,0 0-545,0 0-600,0 0-131,0 0-249,0 0-85,0 0-138,0 0-49,14 0-127,13 0-17,187 6-393,-212-6 331,1 0 0,-1 1 0,1-1 1,-1 0-1,1 1 0,-1-1 0,1 1 1,-1 0-1,0 0 0,1 0 0,-1 0 1,0 0-1,0 1 0,0-1 0,0 1 1,0-1-1,0 1 0,0 0 0,0 0 0,0 0 1,-1 0-1,1 0 0,-1 0 0,0 0 1,0 0-1,0 1 0,0-1 0,0 0 1,0 1-1,0-1 0,-1 1 0,1-1 1,-1 1-1,0-1 0,1 1 0,-2 3 0,1 1-49,-1 1-1,0-1 1,-1 0-1,0 0 1,0 0-1,0 0 0,-1 0 1,0 0-1,0 0 1,-1-1-1,-7 10 1,-34 37-1303,-3-2 1,-96 80 0,109-101 784,-25 23 76,60-52 991,0-1 184,0 0 7,0 0 49,22-2-190,1 0 1,-1-2-1,0-1 1,43-15-1,28-6-630,8 10-2715,-63 11-1743</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0.225"/>
    </inkml:context>
    <inkml:brush xml:id="br0">
      <inkml:brushProperty name="width" value="0.05" units="cm"/>
      <inkml:brushProperty name="height" value="0.05" units="cm"/>
      <inkml:brushProperty name="color" value="#008C3A"/>
    </inkml:brush>
  </inkml:definitions>
  <inkml:trace contextRef="#ctx0" brushRef="#br0">17 0 4609,'0'0'5985,"0"0"-3864,0 0 719,0 0-783,0 0-697,0 0-856,0 0-8,0 0-416,0 0-64,0 0-16,-6 11-152,6 16-448,-5 5-2304,0-11-3490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1.470"/>
    </inkml:context>
    <inkml:brush xml:id="br0">
      <inkml:brushProperty name="width" value="0.05" units="cm"/>
      <inkml:brushProperty name="height" value="0.05" units="cm"/>
      <inkml:brushProperty name="color" value="#008C3A"/>
    </inkml:brush>
  </inkml:definitions>
  <inkml:trace contextRef="#ctx0" brushRef="#br0">57 1 5881,'0'0'4145,"0"0"-2066,0 0-236,0 0-116,0 0-601,0 0-393,0 0-381,0 8 55,1 16-138,0-9-227,-1 0-1,0 0 1,-1 0 0,-1 0-1,0 0 1,-1-1 0,0 1 0,-8 19-1,10-33-195,0 0 1,0 0-1,1 0 0,-1 0 0,1 0 0,-1 0 0,1 1 0,-1-1 0,1 0 0,0 0 0,0 0 0,-1 1 0,1-1 0,0 0 0,0 0 0,0 0 0,0 1 1,0-1-1,1 0 0,-1 0 0,0 0 0,1 1 0,-1-1 0,0 0 0,1 0 0,0 0 0,-1 0 0,1 0 0,-1 0 0,1 0 0,0 0 0,0 0 0,0 0 1,0 0-1,-1-1 0,1 1 0,2 1 0,3 1-104,1-1 1,0 0-1,0 0 0,-1 0 1,15 1-1,-15-2 191,0-1 1,-1 1-1,1 1 1,0-1-1,-1 1 0,1 0 1,-1 0-1,8 4 0,-8-2 155,-1 1 1,1-1-1,-1 1 0,0 0 0,0 0 0,0 0 0,-1 1 0,0-1 0,0 1 1,0 0-1,-1 0 0,3 8 0,-4-12-13,-1 1 0,1-1 1,-1 1-1,0-1 0,0 1 1,0 0-1,0-1 0,0 1 0,0-1 1,-1 1-1,1-1 0,-1 1 0,1-1 1,-1 1-1,0-1 0,0 1 0,-1-1 1,1 0-1,0 0 0,-1 1 1,1-1-1,-1 0 0,0 0 0,1-1 1,-1 1-1,0 0 0,0 0 0,0-1 1,-1 1-1,1-1 0,-3 1 0,-12 7-150,0-1-1,-33 11 0,40-17-875,0 0 0,0 0 1,0-1-1,-11 0 0,-6-1-6820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005"/>
    </inkml:context>
    <inkml:brush xml:id="br0">
      <inkml:brushProperty name="width" value="0.05" units="cm"/>
      <inkml:brushProperty name="height" value="0.05" units="cm"/>
      <inkml:brushProperty name="color" value="#008C3A"/>
    </inkml:brush>
  </inkml:definitions>
  <inkml:trace contextRef="#ctx0" brushRef="#br0">9 0 3209,'0'0'3842,"0"0"-1735,0 0-305,0 0-333,0 0-511,0 0-46,-8 0 547,8 0 2343,186 6-6688,-139-6-1065</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752"/>
    </inkml:context>
    <inkml:brush xml:id="br0">
      <inkml:brushProperty name="width" value="0.05" units="cm"/>
      <inkml:brushProperty name="height" value="0.05" units="cm"/>
      <inkml:brushProperty name="color" value="#008C3A"/>
    </inkml:brush>
  </inkml:definitions>
  <inkml:trace contextRef="#ctx0" brushRef="#br0">64 2 5265,'0'0'2699,"0"0"-1044,0 0-101,0 0-331,0 0-355,0 0-229,-7 8-8,1-1-552,0 0-1,1 0 1,-1 0 0,2 1 0,-1 0 0,1 0 0,0 0 0,1 0-1,0 1 1,1 0 0,-1-1 0,1 1 0,1 0 0,0 0 0,0 13-1,1-11-29,0-9-65,-1 1 0,1-1 0,0 1 0,0-1 1,1 1-1,-1-1 0,0 1 0,1-1 0,0 1 0,1 3 0,-1-5-45,0 0-1,0 0 0,1 0 0,-1 0 0,0 0 0,1-1 0,-1 1 0,0 0 0,1-1 1,-1 1-1,1-1 0,-1 1 0,1-1 0,-1 0 0,1 1 0,0-1 0,-1 0 0,1 0 1,-1 0-1,4-1 0,58 1-1659,-62 0 1704,0-1-1,0 1 0,0-1 1,0 1-1,0-1 1,0 0-1,0 1 0,0-1 1,0 0-1,0 0 0,0 0 1,0 0-1,-1 0 1,1 0-1,0 0 0,-1 0 1,1 0-1,-1 0 0,1 0 1,-1 0-1,1 0 0,-1 0 1,0 0-1,0-1 1,1 1-1,-1 0 0,0 0 1,0 0-1,0-2 0,1-45 6,-1 40-9,0-104-644,-1 112 620,1-1 0,-1 0-1,0 1 1,1-1-1,-1 1 1,0-1 0,0 1-1,1-1 1,-1 1-1,0-1 1,0 1 0,0 0-1,0 0 1,0-1-1,1 1 1,-1 0 0,0 0-1,0 0 1,0 0-1,0 0 1,0 0 0,-1 0-1,-32 1-2396,26-1 513,2 0-1774</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3.409"/>
    </inkml:context>
    <inkml:brush xml:id="br0">
      <inkml:brushProperty name="width" value="0.05" units="cm"/>
      <inkml:brushProperty name="height" value="0.05" units="cm"/>
      <inkml:brushProperty name="color" value="#008C3A"/>
    </inkml:brush>
  </inkml:definitions>
  <inkml:trace contextRef="#ctx0" brushRef="#br0">554 0 3833,'0'0'1416,"0"0"-226,0 0 9,0 0-123,0 0 4,0 0-169,0 0-107,0 0-234,0 0-144,0 8 153,-2 6-412,-1-1-1,0 1 1,-1-1-1,-1 0 0,0 0 1,0-1-1,-2 0 1,-10 17-1,-6 14 91,-81 168 543,-202 447-1084,262-541-3584,35-92 1548,-7 21-5223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4.189"/>
    </inkml:context>
    <inkml:brush xml:id="br0">
      <inkml:brushProperty name="width" value="0.05" units="cm"/>
      <inkml:brushProperty name="height" value="0.05" units="cm"/>
      <inkml:brushProperty name="color" value="#008C3A"/>
    </inkml:brush>
  </inkml:definitions>
  <inkml:trace contextRef="#ctx0" brushRef="#br0">3 17 1696,'0'0'3761,"0"0"-1734,0 0-78,0 0 6,0 0-503,0 0 23,0 0-132,0 0-93,0 0-329,0 0-326,0 0-327,0 0-121,0 0-87,0 0-19,0 0-69,0 38-67,-1-12-152,0-18 53,1 0 0,0 1 0,0-1 0,0 1 0,3 12 0,-2-20 157,0 0 0,0 0 0,-1 0 0,1 0 0,0 0 0,0 0 0,0 0 0,0-1 0,0 1 0,0 0 0,0-1 0,0 1 0,0-1 0,0 1 0,1-1 0,-1 0 0,0 1 0,0-1 0,0 0 0,1 0 0,-1 0 0,0 0 0,2 0 0,38 0-1049,-25-1 887,-13 0 183,-1 1 0,1-1 0,-1 0 1,1 0-1,-1 0 0,1 0 0,-1-1 0,0 1 1,0-1-1,1 1 0,-1-1 0,0 0 1,0 0-1,-1 0 0,1 0 0,0 0 1,-1 0-1,1 0 0,-1-1 0,0 1 0,1-1 1,-1 1-1,0-1 0,-1 1 0,1-1 1,0-4-1,3-5-66,-1 0 1,-1-1-1,0 1 1,0-19-1,-2 30 85,-1 0-1,1 0 0,0 0 1,-1 0-1,1 0 1,0 0-1,-1 0 1,1 0-1,-1 0 1,0 0-1,1 0 0,-1 1 1,0-1-1,1 0 1,-1 0-1,0 0 1,0 1-1,0-1 1,1 1-1,-1-1 1,0 1-1,0-1 0,0 1 1,0-1-1,0 1 1,0 0-1,0-1 1,0 1-1,0 0 1,0 0-1,0 0 0,-2 0 1,-45-2-1501,33 3-1023,10 0-975,-1 3-3397</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7.133"/>
    </inkml:context>
    <inkml:brush xml:id="br0">
      <inkml:brushProperty name="width" value="0.05" units="cm"/>
      <inkml:brushProperty name="height" value="0.05" units="cm"/>
      <inkml:brushProperty name="color" value="#008C3A"/>
    </inkml:brush>
  </inkml:definitions>
  <inkml:trace contextRef="#ctx0" brushRef="#br0">1 0 6705,'0'0'3504,"0"0"-1456,0 0-155,0 0-428,0 0-364,0 0-337,0 0-125,0 0-139,0 0 13,0 0-31,0 0-45,0 0 39,0 0-91,0 0 33,0 0-233,0 0 6,0 0-120,0 0 17,0 0-50,0 0-8,0 0-77,0 0 91,0 0-87,0 0 99,26 0-54,811 0-351,-657 0-3537,-1 0-3819,-169 0-1988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976"/>
    </inkml:context>
    <inkml:brush xml:id="br0">
      <inkml:brushProperty name="width" value="0.05" units="cm"/>
      <inkml:brushProperty name="height" value="0.05" units="cm"/>
      <inkml:brushProperty name="color" value="#0000FF"/>
    </inkml:brush>
  </inkml:definitions>
  <inkml:trace contextRef="#ctx0" brushRef="#br0">1 0 5089,'0'0'2686,"0"0"-650,0 0-309,0 0-148,0 0-45,0 0-220,0 5 2081,12 34-3282,10 3 37,1-1 0,32 40 0,5 9-35,-42-60-302,46 76 233,-25-32-4510,-24-47-440,-10-16 616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9.412"/>
    </inkml:context>
    <inkml:brush xml:id="br0">
      <inkml:brushProperty name="width" value="0.05" units="cm"/>
      <inkml:brushProperty name="height" value="0.05" units="cm"/>
      <inkml:brushProperty name="color" value="#008C3A"/>
    </inkml:brush>
  </inkml:definitions>
  <inkml:trace contextRef="#ctx0" brushRef="#br0">1 54 6601,'0'0'3093,"0"0"-783,0 0-64,0 0-442,0 0-408,0 0-386,0 0-130,0 0-104,0 0-149,0 0-104,0 0-190,0 0-37,0 0-197,0 0 26,22 0-111,33 0 40,44 1 26,138-17 0,-199 12-128,52 2 0,32-3-26,-59 4-17,-52 2 15,1-1-1,-1 0 0,1-1 0,20-3 0,71-16-3047,-61 18-1626,-30 2-140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0.489"/>
    </inkml:context>
    <inkml:brush xml:id="br0">
      <inkml:brushProperty name="width" value="0.05" units="cm"/>
      <inkml:brushProperty name="height" value="0.05" units="cm"/>
      <inkml:brushProperty name="color" value="#008C3A"/>
    </inkml:brush>
  </inkml:definitions>
  <inkml:trace contextRef="#ctx0" brushRef="#br0">0 6 2481,'0'0'4468,"0"0"-2100,0 0-541,0 0-510,0 0-403,0 0-63,8-1 3769,27-3-3604,373 7-297,-203-2-2150,0 0-5948,-194-1 593</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3.255"/>
    </inkml:context>
    <inkml:brush xml:id="br0">
      <inkml:brushProperty name="width" value="0.05" units="cm"/>
      <inkml:brushProperty name="height" value="0.05" units="cm"/>
      <inkml:brushProperty name="color" value="#008C3A"/>
    </inkml:brush>
  </inkml:definitions>
  <inkml:trace contextRef="#ctx0" brushRef="#br0">0 1 2032,'0'0'1663,"0"0"-113,0 0-135,0 0-241,0 0-47,0 0-181,0 0-68,0 0-126,0 0-120,0 0-21,0 0-57,0 0 52,0 0-38,0 0 167,0 0-57,0 0-41,0 0-234,0 0-88,42 0 545,120 5-580,-146-3-281,1 0-1,-1 1 1,18 6 0,-18-4 15,0-2-7,0 0-1,0 0 0,1-2 1,18 0-1,700 5-2764,-734-6 2476,-1 0-264,0 0-458,0 0-286,0 0-1648,0 0-3484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0.242"/>
    </inkml:context>
    <inkml:brush xml:id="br0">
      <inkml:brushProperty name="width" value="0.05" units="cm"/>
      <inkml:brushProperty name="height" value="0.05" units="cm"/>
      <inkml:brushProperty name="color" value="#E71224"/>
    </inkml:brush>
  </inkml:definitions>
  <inkml:trace contextRef="#ctx0" brushRef="#br0">0 760 11867,'0'0'2974,"0"0"-851,0 0-128,0 0-503,0 0-454,0 0-430,0 0-17,0 0-105,0 0-79,0 0-31,0 0-150,0 0 30,0 0-171,0 0 7,0 0-7,4-4-113,37-32-41,1 2 1,2 2-1,1 2 0,51-24 0,-36 19-21,344-187-758,-301 174 317,2 4 0,119-31 0,-157 56-164,226-70-5724,-192 51 17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169"/>
    </inkml:context>
    <inkml:brush xml:id="br0">
      <inkml:brushProperty name="width" value="0.05" units="cm"/>
      <inkml:brushProperty name="height" value="0.05" units="cm"/>
      <inkml:brushProperty name="color" value="#E71224"/>
    </inkml:brush>
  </inkml:definitions>
  <inkml:trace contextRef="#ctx0" brushRef="#br0">512 313 11210,'0'0'3957,"0"0"-1568,0 0-636,0 0-436,0 0-609,0 0-127,0-9-98,0-6-313,1 4-122,0 0 1,-2 0 0,1 0 0,-1 0-1,-1 0 1,0 0 0,0 0-1,-1 1 1,-1-1 0,-5-11 0,2 10-108,0 1 1,-2 0 0,1 0 0,-1 1 0,-1 0 0,0 1 0,0 0 0,-1 0-1,0 1 1,0 1 0,-1 0 0,0 0 0,0 1 0,0 1 0,-1 0-1,0 1 1,0 0 0,-1 1 0,1 0 0,0 1 0,-17 0 0,11 1 11,15 0 37,-1 1 0,1 0 0,-1-1-1,1 1 1,-1 1 0,1-1 0,-1 1 0,1-1 0,-1 1 0,1 1-1,0-1 1,-1 1 0,1-1 0,0 1 0,0 0 0,0 1 0,0-1 0,1 1-1,-7 5 1,0 6-18,-1 0-1,2 1 0,0 0 1,1 1-1,0 0 0,-10 32 1,-22 106-120,37-134 72,1 0 0,0-1-1,2 23 1,0-25-142,1-16 203,-1 0 0,1-1-1,-1 1 1,1-1 0,-1 1-1,1-1 1,-1 1 0,1-1-1,-1 1 1,1-1 0,0 0-1,-1 1 1,1-1 0,0 0 0,-1 1-1,1-1 1,0 0 0,0 0-1,-1 0 1,1 0 0,0 0-1,0 0 1,-1 0 0,1 0-1,0 0 1,0 0 0,32 0-152,-24-1 119,6 2 9,1-2 0,-1 0 0,-1-1-1,1 0 1,0-1 0,0-1 0,-1-1-1,0 0 1,0 0 0,0-1 0,-1-1-1,0-1 1,21-15 0,221-172-2430,-212 158 1544,-42 36 886,-1 1 103,0 0 304,0 0 299,0 0-36,0 0-91,0 0-269,0 0 38,0 0-185,0 0 60,0 0-97,0 3-71,-13 282 575,0 3-131,13 146-875,0-434 352,0 1-1,0-1 1,0 0 0,-1 0 0,1 0-1,0 0 1,0 0 0,0 1 0,0-1-1,0 0 1,0 0 0,0 0 0,0 0-1,0 1 1,0-1 0,0 0 0,0 0-1,0 0 1,0 0 0,0 1 0,0-1-1,0 0 1,0 0 0,1 0 0,-1 0-1,0 0 1,0 1 0,0-1 0,0 0-1,0 0 1,0 0 0,0 0-1,0 0 1,1 0 0,-1 1 0,0-1-1,0 0 1,0 0 0,0 0 0,0 0-1,1 0 1,-1 0 0,0 0 0,0 0-1,0 0 1,0 0 0,0 0 0,1 0-1,-1 0 1,0 0 0,0 0 0,0 0-1,0 0 1,1 0 0,-1 0 0,0 0-1,0 0 1,0 0 0,0 0 0,1 0-1,-1 0 1,0 0-348,5 0-4605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728"/>
    </inkml:context>
    <inkml:brush xml:id="br0">
      <inkml:brushProperty name="width" value="0.05" units="cm"/>
      <inkml:brushProperty name="height" value="0.05" units="cm"/>
      <inkml:brushProperty name="color" value="#E71224"/>
    </inkml:brush>
  </inkml:definitions>
  <inkml:trace contextRef="#ctx0" brushRef="#br0">94 2 9114,'0'0'2617,"0"0"-401,0 0-346,0 0-451,0 0-598,0 0-142,0 0-666,1-1 1,-1 1-1,0 0 1,0 0-1,0 0 1,0 0-1,0 0 0,0 0 1,1 0-1,-1 0 1,0 0-1,0 0 1,0 0-1,0 0 1,0 0-1,1 0 0,-1 0 1,0 0-1,0 0 1,0 0-1,0 0 1,1 0-1,-1 0 0,0 0 1,0 0-1,0 0 1,0 0-1,0 0 1,0 0-1,1 0 0,-1 0 1,0 0-1,0 0 1,0 0-1,0 0 1,0 1-1,0-1 0,1 0 1,-1 0-1,0 0 1,0 0-1,0 0 1,0 0-1,0 1 0,0-1 1,0 0-1,0 0 1,0 0-1,0 0 1,0 0-1,0 1 1,0-1-1,0 0 0,0 0 1,0 0-1,0 0 1,0 0-1,0 1 1,0-1-1,0 0 0,0 0 1,0 0-1,0 0 1,0 0-1,0 1 1,0-1-1,0 0 0,0 0 1,-1 35 68,-2 0 0,-1-1-1,-1 1 1,-2-1 0,-1 0 0,-2-1 0,-20 47 0,18-56-92,9-19-81,0 0 1,1 0-1,0 0 1,0 0-1,0 0 1,0 0-1,1 1 1,0-1-1,-1 7 1,12-12-992,44-2 721,102-16-1,-143 15 366,5-1 28,1 1-1,0 1 1,0 0-1,0 2 1,0 0-1,21 3 0,-39-3-28,0 1 0,0-1 0,0 1 0,0-1 0,0 1 0,0 0 0,-1-1 0,1 1-1,0 0 1,0 0 0,-1 0 0,1-1 0,0 1 0,-1 0 0,1 0 0,-1 0 0,1 0-1,-1 0 1,0 0 0,1 0 0,-1 0 0,0 0 0,0 1 0,1-1 0,-1 2 0,1 33 140,-2-27-75,1-1-19,-1 0-1,-1 0 1,0 0-1,0-1 1,0 1-1,-1-1 1,0 0-1,-1 0 1,1 0 0,-1 0-1,-1 0 1,1-1-1,-1 1 1,-7 5-1,-13 15 93,-51 40 0,52-47-143,23-19-3,-16 15-367,0-2-1,-2 1 1,0-2-1,0-1 0,-40 19 1,59-31 276,0 0 0,-1 0 0,1 0 1,-1 0-1,1-1 0,0 1 0,-1 0 0,1 0 0,0 0 1,-1 0-1,1-1 0,0 1 0,0 0 0,-1 0 0,1-1 0,0 1 1,-1 0-1,1-1 0,0 1 0,0 0 0,0-1 0,-1 1 1,1 0-1,0-1 0,0 1 0,0 0 0,0-1 0,0 1 1,0-1-1,0 1 0,0 0 0,0-1 0,0 1 0,0 0 0,0-1 1,0 1-1,0-1 0,0 1 0,0 0 0,0-1 0,0 1 1,0 0-1,1-1 0,-1 0 0,0-3-1150,0-25-6447</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063"/>
    </inkml:context>
    <inkml:brush xml:id="br0">
      <inkml:brushProperty name="width" value="0.05" units="cm"/>
      <inkml:brushProperty name="height" value="0.05" units="cm"/>
      <inkml:brushProperty name="color" value="#E71224"/>
    </inkml:brush>
  </inkml:definitions>
  <inkml:trace contextRef="#ctx0" brushRef="#br0">9 92 7722,'0'0'2994,"0"0"-1067,0 0-240,0 0-214,0 0-411,0 0-150,-8 0 930,90 1-1620,-26 1-516,0-2 1,104-15-1,-138 9-945,0 0-1,37-18 1,36-19-4937</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611"/>
    </inkml:context>
    <inkml:brush xml:id="br0">
      <inkml:brushProperty name="width" value="0.05" units="cm"/>
      <inkml:brushProperty name="height" value="0.05" units="cm"/>
      <inkml:brushProperty name="color" value="#E71224"/>
    </inkml:brush>
  </inkml:definitions>
  <inkml:trace contextRef="#ctx0" brushRef="#br0">22 27 4137,'0'0'5133,"0"0"-2462,0 0-813,0 0-302,0 0-616,0 0-282,-2 6-353,-3 8-129,1 0 0,1 1 0,0 0 0,1 0 0,0 0 0,1-1 0,2 27 0,0-25-193,-1-15 17,0 0-1,1 0 0,-1-1 0,1 1 0,-1 0 0,1-1 1,-1 1-1,1 0 0,0-1 0,-1 1 0,1-1 1,0 1-1,-1-1 0,1 1 0,0-1 0,0 1 1,0-1-1,-1 0 0,1 1 0,0-1 0,0 0 1,0 0-1,0 0 0,-1 0 0,1 0 0,0 0 0,0 0 1,2 0-1,34 0-61,-28 0 1,15 0-284,-12 1 30,1-1 0,-1 0 1,0-1-1,1-1 0,18-4 0,-28 5 210,1 0 0,-1-1 0,0 1-1,1-1 1,-1 0 0,0 0 0,0 0 0,0 0 0,-1-1 0,1 1-1,0-1 1,-1 0 0,0 0 0,1 0 0,-1 0 0,0 0 0,-1 0-1,1 0 1,0-1 0,-1 1 0,0-1 0,0 1 0,1-7 0,0 5 51,-1 0 1,0 0 0,-1 0 0,1 0 0,-1 0 0,0 0 0,0-1 0,-1 1 0,1 0 0,-1 0-1,-2-8 1,1 10 53,1 0 0,-1 0 0,0 0-1,0 1 1,0-1 0,-1 0 0,1 1-1,-1 0 1,1-1 0,-1 1 0,0 0 0,0 0-1,0 0 1,0 1 0,0-1 0,0 1-1,-6-2 1,-2-1-21,-1 1 0,0 0 0,1 1 0,-1 0 0,0 1 0,-16 0 0,28 1-721,0 0-1524,0 0-1882</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977"/>
    </inkml:context>
    <inkml:brush xml:id="br0">
      <inkml:brushProperty name="width" value="0.05" units="cm"/>
      <inkml:brushProperty name="height" value="0.05" units="cm"/>
      <inkml:brushProperty name="color" value="#E71224"/>
    </inkml:brush>
  </inkml:definitions>
  <inkml:trace contextRef="#ctx0" brushRef="#br0">663 0 4905,'0'0'2487,"0"0"-172,0 0-279,0 0-419,0 0-203,0 0-331,-1 6-352,-4 15-498,-2-1 0,-1 0 0,0 0 0,-1-1 1,-19 29-1,-1 5 140,-262 481 556,110-205-1885,103-167-4598,60-110-1072</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3.518"/>
    </inkml:context>
    <inkml:brush xml:id="br0">
      <inkml:brushProperty name="width" value="0.05" units="cm"/>
      <inkml:brushProperty name="height" value="0.05" units="cm"/>
      <inkml:brushProperty name="color" value="#E71224"/>
    </inkml:brush>
  </inkml:definitions>
  <inkml:trace contextRef="#ctx0" brushRef="#br0">79 1 4889,'0'0'3936,"0"0"-1764,0 0-672,0 0-182,0 0-386,0 0 144,-7 15-165,-7 16-563,2 0-1,1 1 0,1 0 0,2 1 1,2 0-1,-4 47 0,10-79-346,0 0 0,0 0-1,0 0 1,0 0-1,1 0 1,-1 0-1,0 1 1,1-1 0,-1 0-1,1 0 1,-1 0-1,1 0 1,0-1-1,-1 1 1,1 0 0,0 0-1,0 0 1,-1 0-1,1-1 1,0 1-1,0 0 1,0-1 0,0 1-1,0-1 1,2 2-1,37 6 86,-24-8-40,0 0 0,0-2 0,19-3-1,-30 4-44,-1 0 0,1 0 0,0-1 0,0 0 0,-1 0-1,1 0 1,-1-1 0,0 1 0,0-1 0,1 0 0,-2 0-1,1-1 1,0 1 0,-1-1 0,0 0 0,1 0 0,-2 0-1,1 0 1,0-1 0,-1 1 0,3-7 0,-1-2-42,0 1 1,-1-1-1,0 0 1,-1 0-1,0 0 1,-1-26-1,-1 37 7,0 0 1,-1 0-1,1 0 1,0 0-1,-1 0 0,0 0 1,1 1-1,-1-1 0,0 0 1,0 0-1,0 1 0,0-1 1,0 1-1,0-1 1,0 1-1,-1-1 0,1 1 1,-1 0-1,1 0 0,-3-2 1,-1 0 7,-1-1-1,0 1 1,0 0 0,0 1 0,0 0-1,-7-2 1,-5-1-1197,-1 2 1,1 0-1,-30 0 0,38 3-2182,4 0-3480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376"/>
    </inkml:context>
    <inkml:brush xml:id="br0">
      <inkml:brushProperty name="width" value="0.05" units="cm"/>
      <inkml:brushProperty name="height" value="0.05" units="cm"/>
      <inkml:brushProperty name="color" value="#0000FF"/>
    </inkml:brush>
  </inkml:definitions>
  <inkml:trace contextRef="#ctx0" brushRef="#br0">21 0 3593,'0'0'2936,"0"0"-1551,0 0-321,0 0-32,0 0-304,0 0 40,0 0 81,-5 75-217,0-43-112,5-5-504,-5 5 168,5-5-128,-6-6-112,6 1-376,0-6-1128,0-6-3057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6.836"/>
    </inkml:context>
    <inkml:brush xml:id="br0">
      <inkml:brushProperty name="width" value="0.05" units="cm"/>
      <inkml:brushProperty name="height" value="0.05" units="cm"/>
      <inkml:brushProperty name="color" value="#E71224"/>
    </inkml:brush>
  </inkml:definitions>
  <inkml:trace contextRef="#ctx0" brushRef="#br0">701 925 8466,'0'0'2282,"0"0"-431,0 0 84,0 0-380,0 0-460,0 0-218,0 0-49,-17 0 866,-7 0-1624,-1-2-1,1-1 1,-1-2 0,1 0-1,0-1 1,1-1 0,-1-1-1,-37-20 1,26 12-273,1-1-1,1-3 1,0 0 0,1-2 0,2-1 0,0-2-1,-46-50 1,44 41 38,17 17 28,0 0 0,-20-30-1,31 40 91,0 0 0,0-1 0,1 1 1,0-1-1,1 0 0,-1 1 0,1-1 0,1-1 0,0 1 0,-1-16 0,2 18 42,0-8-28,0 0 0,1 1 0,0-1-1,4-14 1,-3 22 11,0 0-1,0 0 1,1 1-1,0-1 1,0 1-1,1-1 1,-1 1-1,1 0 1,0 0-1,1 1 1,6-7 0,15-14-110,1 1 0,0 2 0,2 1 1,0 1-1,1 1 0,1 2 1,42-17-1,-16 12 106,-30 10 24,0 1 0,1 2 0,0 0 0,1 2 0,0 1-1,0 2 1,29-2 0,277 6 202,-323 1-191,1-1-1,-1 2 1,1-1-1,-1 2 0,0 0 1,0 0-1,0 1 1,0 0-1,0 1 0,-1 1 1,0 0-1,0 0 1,-1 1-1,1 0 0,-2 1 1,19 18-1,-2 5 29,-1 1-1,-1 0 0,37 70 0,-54-88-5,-1 1 1,0-1-1,0 1 0,-2 1 0,0-1 0,0 0 0,1 28 0,-3 115 195,-4-81-147,1-61-64,-1 1 0,-1-1 0,-1 1 0,0-1-1,-1 0 1,-1 0 0,0-1 0,-1 0 0,-1 0 0,0 0 0,-1-1 0,-16 20 0,1-5 17,0-1 0,-2-1-1,-1-2 1,-49 37 0,57-48-24,-1-1-1,0-1 1,-1-1-1,-29 12 1,43-21-92,0 0 1,0 0-1,0 0 1,0-1-1,-1 0 1,1 0-1,0-1 1,-9-1-1,13 1-58,-1-1-1,1 1 0,-1-1 1,1 0-1,-1-1 0,1 1 1,0 0-1,-1-1 0,1 0 1,0 0-1,0 0 0,0 0 1,0 0-1,1-1 0,-1 1 1,0-1-1,-1-3 0,-23-38-3794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4.631"/>
    </inkml:context>
    <inkml:brush xml:id="br0">
      <inkml:brushProperty name="width" value="0.05" units="cm"/>
      <inkml:brushProperty name="height" value="0.05" units="cm"/>
      <inkml:brushProperty name="color" value="#E71224"/>
    </inkml:brush>
  </inkml:definitions>
  <inkml:trace contextRef="#ctx0" brushRef="#br0">1 1 7378,'0'0'2791,"0"0"-716,0 0-169,0 0-382,0 0-464,0 0-513,1 3-63,28 188 1213,-8-43-3738,2-54-5711,-14-76-293</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5.251"/>
    </inkml:context>
    <inkml:brush xml:id="br0">
      <inkml:brushProperty name="width" value="0.05" units="cm"/>
      <inkml:brushProperty name="height" value="0.05" units="cm"/>
      <inkml:brushProperty name="color" value="#E71224"/>
    </inkml:brush>
  </inkml:definitions>
  <inkml:trace contextRef="#ctx0" brushRef="#br0">11 0 7242,'0'0'2701,"0"0"-227,0 0-456,0 0-394,0 0-293,0 0-260,0 5-373,-11 288 577,12-290-1276,-1 0 1,1 0-1,-1 1 1,1-1-1,0 0 1,0 0-1,1 0 1,-1 0-1,1-1 1,-1 1 0,1 0-1,0-1 1,0 1-1,0-1 1,0 1-1,0-1 1,1 0-1,-1 0 1,1 0-1,0 0 1,-1-1-1,1 1 1,0-1-1,0 1 1,0-1 0,0 0-1,0 0 1,0 0-1,0-1 1,5 1-1,13 3-92,-1-1-1,1-1 1,30-1-1,-43-1-8,-5 0 70,1 0 0,-1-1 0,0 1 1,0-1-1,0 1 0,1-1 0,-1 0 0,0 0 0,0 0 1,0-1-1,-1 1 0,1-1 0,0 0 0,0 1 0,-1-1 1,1 0-1,-1-1 0,3-1 0,-1-1-11,-1 0 0,1-1 0,-1 1 0,0 0-1,-1-1 1,1 0 0,-1 0 0,3-11 0,0-9-12,-2 0-1,0 0 1,-2-40 0,-1 51 73,0 13-15,-1 0 1,1-1-1,0 1 1,-1-1 0,1 1-1,-1 0 1,0-1-1,1 1 1,-1 0 0,0 0-1,-1-1 1,1 1-1,0 0 1,0 0 0,-1 0-1,0 1 1,1-1-1,-1 0 1,0 0 0,0 1-1,0-1 1,0 1-1,0 0 1,0 0 0,0-1-1,0 1 1,0 1-1,-3-2 1,-9-2-61,1 1 0,-1 0 1,0 1-1,-15-1 0,-28-5-5175,51 3 1694,6 0-2946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363"/>
    </inkml:context>
    <inkml:brush xml:id="br0">
      <inkml:brushProperty name="width" value="0.05" units="cm"/>
      <inkml:brushProperty name="height" value="0.05" units="cm"/>
      <inkml:brushProperty name="color" value="#E71224"/>
    </inkml:brush>
  </inkml:definitions>
  <inkml:trace contextRef="#ctx0" brushRef="#br0">382 316 6569,'0'0'2138,"0"0"88,0 0-84,0 0-735,0 0-492,0 0-481,-10 0 24,7 0-432,-12 0 192,1 0-1,0-1 1,-1-1 0,-24-6 0,21 4-66,0 1 1,0 0-1,-1 1 1,1 1-1,-1 0 1,-21 4-1,-7-2-98,44-1-60,0 0-1,0 0 0,1 0 1,-1 1-1,0-1 0,1 1 1,-1 0-1,0 0 0,1 0 1,-1 0-1,1 0 0,-1 0 1,1 1-1,0-1 0,0 1 1,-1 0-1,1 0 0,0 0 1,0 0-1,1 0 0,-1 0 1,0 0-1,-2 5 0,1-1-9,1 0-1,0 0 1,0 1-1,0-1 1,0 0-1,1 1 0,0-1 1,1 1-1,0 8 1,0 38-143,0-52 156,1-1-1,-1 1 1,1 0-1,-1-1 1,1 1-1,0-1 1,-1 1-1,1-1 1,0 0-1,-1 1 1,1-1-1,0 0 1,-1 1-1,1-1 1,0 0-1,0 0 1,0 0-1,-1 0 1,1 0-1,0 0 1,0 0-1,-1 0 1,1 0-1,1 0 1,29 0-41,-22-1 55,0 2-26,-1-1 1,1 0-1,0-1 0,0 0 0,-1-1 0,1 0 1,-1 0-1,1-1 0,-1 0 0,0 0 0,0-1 1,0 0-1,0 0 0,-1-1 0,0 0 0,0 0 1,0-1-1,-1 0 0,7-7 0,-6 5-106,-1 1 0,0-1-1,-1 0 1,1-1 0,-2 1-1,1-1 1,-1 0 0,-1 0 0,0-1-1,0 1 1,0-1 0,1-17-1,-1-9-13,-2 1 1,-3-45-1,0 9 245,2 36 245,0 32-43,0 6 44,0 53 838,0-17-1392,-2 69 409,4 129 269,-1-224-473,0 1 0,0 0 0,2 0 0,-1 0 0,2-1 0,0 0 0,0 1 0,11 20 0,-14-33-349,0 0 1,0 0 0,1 0-1,-1 0 1,0 0 0,0 0 0,1 0-1,-1 0 1,0 0 0,1-1-1,-1 1 1,0-1 0,1 1 0,-1-1-1,1 1 1,-1-1 0,1 0-1,0 0 1,-1 0 0,1 0 0,-1 0-1,4 0 1,-1-1-546,0 1-5086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995"/>
    </inkml:context>
    <inkml:brush xml:id="br0">
      <inkml:brushProperty name="width" value="0.05" units="cm"/>
      <inkml:brushProperty name="height" value="0.05" units="cm"/>
      <inkml:brushProperty name="color" value="#E71224"/>
    </inkml:brush>
  </inkml:definitions>
  <inkml:trace contextRef="#ctx0" brushRef="#br0">240 41 3185,'0'0'5914,"0"0"-3249,0 0-787,0 0-113,0 0-464,0 0-532,0 0-79,0 0-329,-8-2-30,-5-5-424,-1 1 1,1 1 0,-1 0 0,0 1 0,0 0-1,0 2 1,-1-1 0,1 2 0,-1 0-1,1 0 1,-1 1 0,-27 5 0,41-5 79,0 0 1,0 0-1,0 1 1,0-1-1,0 0 1,0 1-1,1-1 1,-1 0-1,0 1 1,0-1-1,0 1 1,0 0-1,1-1 1,-1 1-1,0 0 1,1-1-1,-1 1 1,0 0-1,1 0 1,-1-1-1,1 1 1,-1 0-1,1 0 1,0 0-1,-1 0 0,1 1 1,-1 0-40,1 1 1,0-1-1,0 1 1,0-1 0,0 1-1,1-1 1,-1 1-1,1-1 1,-1 0-1,2 4 1,2 3-103,0 0 0,1-1 1,-1 1-1,10 10 0,-5-6 166,0 0 0,-1 0-1,-1 1 1,0 0 0,-1 0-1,0 0 1,-1 1 0,-1 0-1,0 0 1,-1 0 0,2 29-1,2 291 705,-9-203-599,2-130-316,0-2-591,0 0-1013,0 0-1019</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415"/>
    </inkml:context>
    <inkml:brush xml:id="br0">
      <inkml:brushProperty name="width" value="0.05" units="cm"/>
      <inkml:brushProperty name="height" value="0.05" units="cm"/>
      <inkml:brushProperty name="color" value="#E71224"/>
    </inkml:brush>
  </inkml:definitions>
  <inkml:trace contextRef="#ctx0" brushRef="#br0">1 1 2665,'0'0'3808,"0"0"-1643,0 0-43,0 0-258,0 0-497,0 0-187,0 0-270,27 0 754,67 16-1473,29-16-5742,-85 0-697</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992"/>
    </inkml:context>
    <inkml:brush xml:id="br0">
      <inkml:brushProperty name="width" value="0.05" units="cm"/>
      <inkml:brushProperty name="height" value="0.05" units="cm"/>
      <inkml:brushProperty name="color" value="#E71224"/>
    </inkml:brush>
  </inkml:definitions>
  <inkml:trace contextRef="#ctx0" brushRef="#br0">8 6 1528,'0'0'5984,"0"0"-3108,0 0-1092,0 0-370,0 0-105,0 0-235,-7-5 921,808 5-1749,-459 0-7340,-277 0-1029</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7.930"/>
    </inkml:context>
    <inkml:brush xml:id="br0">
      <inkml:brushProperty name="width" value="0.05" units="cm"/>
      <inkml:brushProperty name="height" value="0.05" units="cm"/>
      <inkml:brushProperty name="color" value="#E71224"/>
    </inkml:brush>
  </inkml:definitions>
  <inkml:trace contextRef="#ctx0" brushRef="#br0">1 0 5265,'0'0'2427,"0"0"-382,0 0-130,0 0-498,0 0-278,0 0-8,0 0-160,0 0-97,0 0-330,0 0-43,0 0-187,0 0 12,0 0-206,0 0-34,42 0 72,354 11 68,-235 0-433,-87-1 122,434-10-254,-499 1 37,1 0-1,-1 1 1,0 0 0,17 5-1,-17-3-1336,1-2 0,-1 1 0,1-1 0,18 1 0,-12-3-4953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436"/>
    </inkml:context>
    <inkml:brush xml:id="br0">
      <inkml:brushProperty name="width" value="0.05" units="cm"/>
      <inkml:brushProperty name="height" value="0.05" units="cm"/>
      <inkml:brushProperty name="color" value="#E71224"/>
    </inkml:brush>
  </inkml:definitions>
  <inkml:trace contextRef="#ctx0" brushRef="#br0">15 4 4177,'0'0'1850,"0"0"-287,0 0 89,0 0-253,0 0-352,0 0-332,-11-3 4346,10 63-4483,-1-32-728,2 0-1,0 0 0,2 0 1,1 0-1,10 42 0,-12-60-5365,-1-9 263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963"/>
    </inkml:context>
    <inkml:brush xml:id="br0">
      <inkml:brushProperty name="width" value="0.05" units="cm"/>
      <inkml:brushProperty name="height" value="0.05" units="cm"/>
      <inkml:brushProperty name="color" value="#E71224"/>
    </inkml:brush>
  </inkml:definitions>
  <inkml:trace contextRef="#ctx0" brushRef="#br0">1 1 3209,'0'0'1949,"0"0"4,0 0-334,0 0-247,0 0-281,0 0-84,10 22 1830,-1 86-1288,-1-15-2230,2-34-3041,-5-36-2860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966"/>
    </inkml:context>
    <inkml:brush xml:id="br0">
      <inkml:brushProperty name="width" value="0.05" units="cm"/>
      <inkml:brushProperty name="height" value="0.05" units="cm"/>
      <inkml:brushProperty name="color" value="#0000FF"/>
    </inkml:brush>
  </inkml:definitions>
  <inkml:trace contextRef="#ctx0" brushRef="#br0">497 1 1384,'0'0'4083,"0"0"-2152,0 0-448,0 0 29,0 0-268,0 0-394,-5 5-96,-386 475 3319,361-440-4106,-11 11-400,12-19-2993,28-31 1353,1-1-1128,0 0-1714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0.401"/>
    </inkml:context>
    <inkml:brush xml:id="br0">
      <inkml:brushProperty name="width" value="0.05" units="cm"/>
      <inkml:brushProperty name="height" value="0.05" units="cm"/>
      <inkml:brushProperty name="color" value="#E71224"/>
    </inkml:brush>
  </inkml:definitions>
  <inkml:trace contextRef="#ctx0" brushRef="#br0">69 2 5369,'0'0'3802,"0"0"-1050,0 0-321,0 0-344,0 0-607,0 0-512,-1 0-922,1 0-1,-1-1 1,1 1-1,-1 0 1,1 0-1,-1 0 1,1 0-1,-1 0 1,1 0-1,-1 0 1,1 0-1,-1 0 1,1 0 0,-1 0-1,1 0 1,0 0-1,-1 0 1,1 1-1,-1-1 1,1 0-1,-1 0 1,1 1-1,-1-1 1,1 0-1,0 0 1,-1 1-1,1-1 1,-1 0-1,1 1 1,0-1-1,-1 1 1,-6 18 74,0 0 0,1 1 1,1 0-1,1 0 1,-2 25-1,4-35-89,-7 87-294,2 129-1,7-221-178,0-1 0,0 1 0,0-1 0,1 1 0,0-1 0,0 1 0,0-1 0,0 0 0,1 0-1,0 1 1,0-1 0,0 0 0,5 7 0,9 8-6651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014"/>
    </inkml:context>
    <inkml:brush xml:id="br0">
      <inkml:brushProperty name="width" value="0.05" units="cm"/>
      <inkml:brushProperty name="height" value="0.05" units="cm"/>
      <inkml:brushProperty name="color" value="#E71224"/>
    </inkml:brush>
  </inkml:definitions>
  <inkml:trace contextRef="#ctx0" brushRef="#br0">11 1 6889,'0'0'2690,"0"0"-313,0 0-314,0 0-596,0 0-565,0 0-445,-2 11 66,-4 75 299,3 87 1,4-118-840,-1-53-18,0 0 0,1 0 0,0 0 0,-1 0 0,1 0 0,0 0 0,0 0 0,0 0-1,1 0 1,-1 0 0,0-1 0,1 1 0,-1 0 0,1-1 0,-1 1 0,1-1 0,0 0 0,-1 0 0,1 1 0,0-1 0,0 0 0,0 0 0,0-1 0,0 1-1,0 0 1,0-1 0,0 1 0,0-1 0,1 0 0,-1 1 0,0-1 0,3-1 0,-2 2-128,1-1-1,-1 1 1,1-1 0,-1 0 0,1-1 0,-1 1-1,1-1 1,-1 1 0,1-1 0,-1 0-1,0 0 1,1-1 0,-1 1 0,0-1-1,0 1 1,0-1 0,0 0 0,0 0 0,0 0-1,2-3 1,1-6-128,0 1-1,-1-1 1,0 0-1,0 0 1,-2 0-1,1-1 1,-1 1-1,2-19 1,-1-10 59,-2-49 0,-2 87 289,0 0 1,0 0 0,-1 0-1,1 0 1,0-1 0,-1 1-1,0 0 1,1 1 0,-1-1-1,0 0 1,0 0-1,0 0 1,0 0 0,0 1-1,0-1 1,-1 0 0,1 1-1,-1-1 1,1 1 0,-1 0-1,1-1 1,-1 1 0,0 0-1,0 0 1,1 0-1,-1 0 1,0 0 0,0 1-1,0-1 1,-3 0 0,-6-1-510,0 0 0,0 0 0,0 1 0,-17 1 0,20 0-694,7 0-3262</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647"/>
    </inkml:context>
    <inkml:brush xml:id="br0">
      <inkml:brushProperty name="width" value="0.05" units="cm"/>
      <inkml:brushProperty name="height" value="0.05" units="cm"/>
      <inkml:brushProperty name="color" value="#E71224"/>
    </inkml:brush>
  </inkml:definitions>
  <inkml:trace contextRef="#ctx0" brushRef="#br0">111 1 1120,'0'0'6970,"0"0"-3614,0 0-1416,0 0-400,0 0-481,0 0-548,-8 5-87,2-2-361,1 1 0,0-1 1,0 1-1,0 0 0,1 0 0,-1 1 1,1 0-1,0 0 0,0 0 1,1 0-1,-1 0 0,1 1 1,0-1-1,-2 8 0,-3 11 114,0 1 1,2 0-1,1 0 0,1 0 0,1 1 0,1 30 0,1-36-144,1-11-19,0-1 0,0 1-1,0-1 1,1 1 0,1-1 0,2 13 0,-2-18-20,-1-1 0,0 1 0,1-1 0,-1 1 0,1-1 0,0 1 1,0-1-1,0 0 0,0 0 0,0 0 0,1 0 0,-1-1 0,1 1 0,-1 0 0,1-1 0,-1 0 0,1 0 0,0 1 0,0-2 1,0 1-1,-1 0 0,6 0 0,-2 1-72,0-1-1,-1 1 1,1-1 0,0-1 0,0 1 0,0-1 0,0 0-1,-1 0 1,1-1 0,0 0 0,0 0 0,0 0 0,-1 0-1,1-1 1,-1 0 0,1-1 0,-1 1 0,0-1-1,0 0 1,0 0 0,0 0 0,0-1 0,-1 0 0,0 0-1,7-7 1,-1-6-16,-1 0-1,0-1 1,-1 0-1,0 0 1,-2-1-1,0 0 1,-2 0-1,0 0 1,-1-1-1,0 1 1,-2-1-1,0 0 1,-2 0-1,-3-29 1,3 46 120,0 0-1,0 0 1,0 0 0,0 1 0,0-1 0,-1 0 0,1 1-1,-1 0 1,0-1 0,1 1 0,-1 0 0,0 0 0,0-1 0,-1 2-1,1-1 1,0 0 0,-1 0 0,1 1 0,-1-1 0,1 1 0,-1 0-1,0 0 1,1 0 0,-1 0 0,0 0 0,0 1 0,0-1 0,-4 1-1,-5-2-512,0 0-1,0 2 0,0-1 1,0 2-1,-20 2 0,0 6-3890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1.216"/>
    </inkml:context>
    <inkml:brush xml:id="br0">
      <inkml:brushProperty name="width" value="0.05" units="cm"/>
      <inkml:brushProperty name="height" value="0.05" units="cm"/>
      <inkml:brushProperty name="color" value="#E71224"/>
    </inkml:brush>
  </inkml:definitions>
  <inkml:trace contextRef="#ctx0" brushRef="#br0">6 1 4321,'0'0'2387,"0"0"-501,0 0 2,0 0-457,0 0-411,-2 3 4331,1-2-5358,1 0-1,-1 0 1,1 0-1,0-1 1,0 1-1,-1 0 1,1 0 0,0 0-1,0 0 1,0 0-1,0 0 1,0-1-1,0 1 1,0 0-1,0 0 1,0 0 0,1 0-1,-1 0 1,0 0-1,0-1 1,1 1-1,-1 0 1,1 0-1,-1-1 1,2 2 0,7 5 12,2 0 1,-1-1-1,1 0 1,0-1 0,0 0-1,1-1 1,-1 0 0,1-1-1,15 2 1,-19-3-5,102 18 53,1-5 0,200 2 0,-143-10-27,-28 1-982,142 5-4539,-258-13-553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265"/>
    </inkml:context>
    <inkml:brush xml:id="br0">
      <inkml:brushProperty name="width" value="0.05" units="cm"/>
      <inkml:brushProperty name="height" value="0.05" units="cm"/>
      <inkml:brushProperty name="color" value="#E71224"/>
    </inkml:brush>
  </inkml:definitions>
  <inkml:trace contextRef="#ctx0" brushRef="#br0">5 0 6145,'0'0'1969,"0"0"-142,0 0-228,0 0-546,0 0-54,0 0-243,-1 1-693,1 0 1,-1 0-1,1 0 0,-1-1 0,1 1 0,0 0 0,0 0 0,-1 0 0,1 0 0,0 0 0,0 0 0,0 0 0,0 0 0,0 0 0,0 0 0,0 0 0,0 0 0,1 0 1,-1 0-1,1 2 0,25 6 197,0 0 0,1-1 1,0-2-1,56 6 0,-25-3-212,82 16-8,46 8-137,219 11 0,-66-39-3706,-328-6 3639,-1 0 0,1-1 0,-1 0 0,0-1 0,0 0-1,0-1 1,14-7 0,-14 7-503,0-1-1,-1 1 1,1 1-1,1 0 1,-1 1-1,0 0 1,17-2-1,-16 4-3416</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944"/>
    </inkml:context>
    <inkml:brush xml:id="br0">
      <inkml:brushProperty name="width" value="0.05" units="cm"/>
      <inkml:brushProperty name="height" value="0.05" units="cm"/>
      <inkml:brushProperty name="color" value="#E71224"/>
    </inkml:brush>
  </inkml:definitions>
  <inkml:trace contextRef="#ctx0" brushRef="#br0">0 11 5353,'0'0'1830,"0"0"-140,0 0 19,0 0-175,0 0 37,0 0-101,1-1-1317,-1 1 0,0-1 0,1 0 0,-1 0 0,1 1 0,-1-1 0,1 1 0,-1-1 0,1 0 0,0 1 0,-1-1 0,1 1 0,0-1 0,-1 1 0,1 0 0,0-1 0,0 1 0,0-1 0,6 1-61,-1 1-1,1-1 1,-1 1 0,0 0 0,1 0 0,-1 1-1,0 0 1,0 0 0,0 0 0,0 1-1,0 0 1,-1 0 0,1 0 0,-1 1 0,0 0-1,8 7 1,83 63 34,2-4 1,149 79-1,-243-147-161,-1-1 0,0 1-1,0 0 1,0 0 0,0 0 0,0 1-1,0-1 1,-1 1 0,1-1 0,-1 1 0,1 0-1,-1 0 1,3 6 0,-4-7 32,-1-1-1,0 1 1,0-1 0,0 1 0,0-1 0,0 1-1,0-1 1,0 1 0,0-1 0,-1 1 0,1-1-1,0 1 1,-1-1 0,0 1 0,1-1-1,-1 1 1,0-1 0,1 0 0,-1 1 0,0-1-1,0 0 1,0 0 0,0 0 0,0 0 0,-1 0-1,1 0 1,0 0 0,0 0 0,-1 0 0,1-1-1,0 1 1,-1 0 0,1-1 0,-3 1-1,-88 45 26,-105 57-2949,160-77 863,17-5-3377,18-14-2426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164"/>
    </inkml:context>
    <inkml:brush xml:id="br0">
      <inkml:brushProperty name="width" value="0.05" units="cm"/>
      <inkml:brushProperty name="height" value="0.05" units="cm"/>
      <inkml:brushProperty name="color" value="#E71224"/>
    </inkml:brush>
  </inkml:definitions>
  <inkml:trace contextRef="#ctx0" brushRef="#br0">56 28 3329,'0'0'5326,"0"0"-2573,0 0-905,0 0-247,0 0-601,0 0-341,-8 0 269,5 0-449,6 0-315,17-2-228,0 0 0,33-8 0,-33 6 40,0 0 0,36-1 1,-49 5 9,-5-1-6,0 1 0,0 0 1,0 0-1,0 0 1,1 0-1,-1 1 0,0-1 1,0 1-1,0-1 1,0 1-1,3 1 0,-4-1 13,0 1-1,0-1 0,0 0 1,0 1-1,0-1 0,-1 1 1,1-1-1,-1 1 1,1-1-1,-1 1 0,0-1 1,1 1-1,-1 0 0,0-1 1,0 1-1,0 0 0,0-1 1,-1 3-1,2 12-45,-1 0 1,-1 0-1,-1 0 0,0 0 1,-1 0-1,0 0 0,-2-1 1,0 1-1,0-1 0,-1 0 1,-12 18-1,-18 26-163,-3-2 0,-2-1 1,-64 65-1,95-107 295,12-8 462,23-4 459,-11-2-1145,19-3-208,1 0 1,-1-3-1,44-12 0,-42 10-2469,-3-2-2760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494"/>
    </inkml:context>
    <inkml:brush xml:id="br0">
      <inkml:brushProperty name="width" value="0.05" units="cm"/>
      <inkml:brushProperty name="height" value="0.05" units="cm"/>
      <inkml:brushProperty name="color" value="#E71224"/>
    </inkml:brush>
  </inkml:definitions>
  <inkml:trace contextRef="#ctx0" brushRef="#br0">1 0 6849,'0'0'5490,"0"0"-3354,0 0 97,0 0-937,0 0-744,0 0-104,0 0-304,0 80 8,0-58-24,5-1-256,5-10-936,1-11-3553</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231"/>
    </inkml:context>
    <inkml:brush xml:id="br0">
      <inkml:brushProperty name="width" value="0.05" units="cm"/>
      <inkml:brushProperty name="height" value="0.05" units="cm"/>
      <inkml:brushProperty name="color" value="#E71224"/>
    </inkml:brush>
  </inkml:definitions>
  <inkml:trace contextRef="#ctx0" brushRef="#br0">1 6 8490,'0'0'3545,"0"0"-1393,0 0-338,0 0-707,0 0-506,0 0-257,9-1-38,206-4 156,-213 6-487,-1-1 0,1 0-1,-1 1 1,0-1 0,1 1 0,-1-1-1,1 1 1,-1 0 0,0-1-1,0 1 1,0 0 0,1 0 0,-1 0-1,0 0 1,0 0 0,0 0-1,0 1 1,0-1 0,-1 0 0,1 0-1,0 1 1,0-1 0,-1 0-1,1 1 1,-1-1 0,0 1 0,1-1-1,-1 0 1,0 1 0,0-1-1,1 3 1,1 60-510,-2-49 403,0-13 126,0 7-53,0 0-1,0 0 0,0 0 0,-1 0 0,-1 0 0,1 0 0,-2 0 0,1 0 1,-1 0-1,0-1 0,-5 9 0,-61 94-297,-32 59 6,101-170 352,0 0 1,0 1 0,0-1-1,0 0 1,0 0-1,0 1 1,0-1 0,0 0-1,0 0 1,0 1 0,0-1-1,0 0 1,1 0 0,-1 1-1,0-1 1,0 0-1,0 0 1,0 1 0,0-1-1,1 0 1,-1 0 0,0 1-1,0-1 1,0 0-1,1 0 1,-1 0 0,0 0-1,0 1 1,0-1 0,1 0-1,-1 0 1,0 0-1,0 0 1,1 0 0,-1 0-1,0 0 1,0 0 0,1 0-1,-1 0 1,0 0-1,1 0 1,-1 0 0,0 0-1,0 0 1,1 0 0,-1 0-1,0 0 1,20 0 519,-16 0-459,66 1 441,74-2-381,-125-1-1024,-1 0 0,36-10-1,-5-4-3867</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845"/>
    </inkml:context>
    <inkml:brush xml:id="br0">
      <inkml:brushProperty name="width" value="0.05" units="cm"/>
      <inkml:brushProperty name="height" value="0.05" units="cm"/>
      <inkml:brushProperty name="color" value="#E71224"/>
    </inkml:brush>
  </inkml:definitions>
  <inkml:trace contextRef="#ctx0" brushRef="#br0">1 1 4505,'0'0'4124,"0"0"-2152,0 0-473,0 0-73,0 0-524,0 0-303,17 1-273,57 5-142,-65-4-166,0 0 1,0 1-1,0 0 1,-1 1-1,0 0 1,1 0 0,-1 0-1,-1 1 1,1 1-1,7 6 1,-3-3 29,-9-7-70,-1 1 1,1-1-1,-1 1 1,0 0-1,0 0 0,0 0 1,0 0-1,-1 0 1,1 0-1,-1 0 1,0 0-1,0 1 1,0-1-1,0 0 1,-1 1-1,1-1 1,-1 1-1,0-1 1,0 1-1,0-1 0,0 1 1,-1-1-1,1 1 1,-3 5-1,1 1-49,-1 0 0,-1 0-1,1 0 1,-2-1-1,1 1 1,-1-1 0,-6 8-1,-42 48-229,37-48 195,1 1 1,1 1 0,0 0-1,1 1 1,2 0 0,-14 31-1,25-50 141,0 0 0,0-1-1,0 1 1,0 0 0,0-1 0,0 1-1,0 0 1,0 0 0,0-1 0,1 1-1,-1 0 1,0-1 0,1 1-1,-1 0 1,0-1 0,1 1 0,-1-1-1,1 1 1,-1-1 0,1 1 0,-1-1-1,1 1 1,-1-1 0,1 1-1,0-1 1,-1 0 0,1 1 0,0-1-1,-1 0 1,1 1 0,0-1 0,-1 0-1,1 0 1,0 0 0,0 0-1,-1 0 1,1 0 0,0 0 0,-1 0-1,1 0 1,0 0 0,1 0 0,46 0 487,-34-1-328,7 1-292,0-1-1,0-1 1,37-7-1,-45 5-799,-1 0 0,1-1 0,-1 0 0,13-8 0,19-13-7683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2.451"/>
    </inkml:context>
    <inkml:brush xml:id="br0">
      <inkml:brushProperty name="width" value="0.05" units="cm"/>
      <inkml:brushProperty name="height" value="0.05" units="cm"/>
      <inkml:brushProperty name="color" value="#0000FF"/>
    </inkml:brush>
  </inkml:definitions>
  <inkml:trace contextRef="#ctx0" brushRef="#br0">0 2 2865,'0'0'2924,"0"0"-1339,0 0-419,0 0-163,0 0-106,0 0-251,1 0-599,-1 0-1,1-1 0,-1 1 0,1 0 0,-1 0 0,1 0 1,-1 0-1,1 0 0,-1 0 0,1 0 0,-1 0 0,1 0 1,-1 0-1,1 0 0,-1 0 0,1 0 0,-1 1 1,1-1-1,-1 0 0,0 0 0,1 0 0,-1 1 0,1-1 1,-1 0-1,1 0 0,-1 1 0,0-1 0,1 0 0,-1 1 1,0-1-1,1 1 0,10 24 718,-1 0 0,12 50 1,32 90-134,-36-119-1067,-2 2 0,-2 0 0,10 65 0,-19-88-175,-1-8-1063,-3-5-2934,-1-11-1819</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7.582"/>
    </inkml:context>
    <inkml:brush xml:id="br0">
      <inkml:brushProperty name="width" value="0.05" units="cm"/>
      <inkml:brushProperty name="height" value="0.05" units="cm"/>
      <inkml:brushProperty name="color" value="#E71224"/>
    </inkml:brush>
  </inkml:definitions>
  <inkml:trace contextRef="#ctx0" brushRef="#br0">372 132 9330,'0'0'2657,"0"0"-128,0 0-511,0 0-702,0 0-615,0 0-340,-6-16 46,-23-47-172,27 60-212,0 0 1,-1 0 0,1 0 0,-1 0 0,1 0 0,-1 1 0,0-1 0,0 1 0,-1 0 0,1-1 0,0 2-1,-1-1 1,1 0 0,-1 1 0,-5-2 0,-52-6 148,49 8-145,5 1-6,-9-2-13,0 1 0,0 1 0,0 0 0,-17 3 0,28-2-28,1 0 0,0 0 0,-1 1 0,1-1 0,0 1-1,0 0 1,0 0 0,1 0 0,-1 0 0,0 1 0,1-1 0,0 1 0,-1 0-1,1 0 1,0 1 0,0-1 0,1 0 0,-1 1 0,-2 6 0,-1 3-78,0 0 1,1 1 0,1 0 0,1 0 0,0 0 0,0 1 0,2-1 0,0 1 0,0-1-1,2 16 1,0-27 82,-1 0 0,1 0-1,0 0 1,0 0 0,0 0-1,1 0 1,-1 0 0,1 0-1,-1-1 1,1 1 0,0 0-1,0-1 1,0 0 0,0 1-1,1-1 1,-1 0 0,1 0-1,-1 0 1,1 0 0,0-1-1,4 3 1,11 5 18,0-1 0,25 8-1,-30-11 5,38 11 30,33 12 45,-78-26-78,-1 1 0,1 0-1,-1 0 1,0 0 0,1 0-1,-1 1 1,-1 0 0,1 0 0,-1 1-1,0-1 1,4 6 0,-5-4 11,0-1 1,-1 1 0,0 0-1,-1 0 1,1 0 0,-1 0 0,0 0-1,-1 1 1,0-1 0,1 0-1,-2 0 1,1 0 0,-1 1 0,0-1-1,0 0 1,-1 0 0,0 0-1,0 0 1,0-1 0,-1 1-1,0 0 1,0-1 0,0 0 0,-1 0-1,1 0 1,-9 8 0,7-9-59,-1 0 1,0 0-1,-1 0 1,1-1 0,-1 0-1,1 0 1,-1 0-1,0-1 1,-13 2 0,0-1-137,1-2 0,-26-1 0,20 0 117,23 0 45,-1 0 1,0 0-1,1-1 0,-1 1 1,1-1-1,-1 0 0,1 1 1,-1-1-1,1 0 0,0-1 1,-1 1-1,1 0 0,0-1 1,0 1-1,0-1 0,0 0 1,0 1-1,-2-4 0,0 0-10,1 0-1,0 0 0,0 0 0,0 0 0,1 0 1,-1-1-1,1 1 0,-1-7 0,0 1 16,1 0 0,0-1 0,1 1 0,0 0-1,1-1 1,0 1 0,1-1 0,3-14 0,-2 18 5,1 1 1,0 0-1,0 0 1,1 1-1,0-1 1,0 1-1,1 0 0,-1 0 1,8-8-1,56-47-8,-57 51 2,12-8-136,1 2 0,1 0 0,0 1 0,52-21-1,3 4-4766,-53 21-827</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8.167"/>
    </inkml:context>
    <inkml:brush xml:id="br0">
      <inkml:brushProperty name="width" value="0.05" units="cm"/>
      <inkml:brushProperty name="height" value="0.05" units="cm"/>
      <inkml:brushProperty name="color" value="#E71224"/>
    </inkml:brush>
  </inkml:definitions>
  <inkml:trace contextRef="#ctx0" brushRef="#br0">146 1 7009,'0'0'5114,"0"0"-3330,0 0 616,0 0-1367,0 0-401,0 0-400,0 0-104,32 112-16,-32-91-112,-58 17-344,1-6-3521,-6-11-7537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5.931"/>
    </inkml:context>
    <inkml:brush xml:id="br0">
      <inkml:brushProperty name="width" value="0.05" units="cm"/>
      <inkml:brushProperty name="height" value="0.05" units="cm"/>
      <inkml:brushProperty name="color" value="#E71224"/>
    </inkml:brush>
  </inkml:definitions>
  <inkml:trace contextRef="#ctx0" brushRef="#br0">6 7 5129,'0'0'2781,"0"0"-437,0 0-431,0 0-390,0 0-260,0 0-87,-3-7 1875,3 8-2960,0-1 1,0 0-1,0 0 0,0 0 0,0 0 1,0 0-1,0 0 0,0 0 1,0 0-1,0 0 0,0 0 0,0 0 1,0 0-1,0 0 0,-1 0 1,1 0-1,0 0 0,0 0 1,0 0-1,0 0 0,0 0 0,0 0 1,0 0-1,0 0 0,0 0 1,0 0-1,0 0 0,0 0 0,-1 0 1,1 0-1,0 0 0,0 0 1,0 0-1,0 0 0,0 0 0,0 0 1,0 0-1,0 0 0,0 0 1,0 346-509,0-195-8949,0-129 3559</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6.398"/>
    </inkml:context>
    <inkml:brush xml:id="br0">
      <inkml:brushProperty name="width" value="0.05" units="cm"/>
      <inkml:brushProperty name="height" value="0.05" units="cm"/>
      <inkml:brushProperty name="color" value="#E71224"/>
    </inkml:brush>
  </inkml:definitions>
  <inkml:trace contextRef="#ctx0" brushRef="#br0">6 0 9690,'0'0'4193,"0"0"-1680,0 0-353,0 0-864,0 0-752,0 0-16,0 0-520,-5 22 305,5 5-257,0-1 16,0 6-72,0-5-216,0-5-1113,10-1-2568,1-16-4552</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7.340"/>
    </inkml:context>
    <inkml:brush xml:id="br0">
      <inkml:brushProperty name="width" value="0.05" units="cm"/>
      <inkml:brushProperty name="height" value="0.05" units="cm"/>
      <inkml:brushProperty name="color" value="#E71224"/>
    </inkml:brush>
  </inkml:definitions>
  <inkml:trace contextRef="#ctx0" brushRef="#br0">230 148 8162,'0'0'2987,"0"0"-1092,0 0-149,0 0-353,0 0-668,0 0-141,2-5-137,0-4-284,1 1 0,-2-1 0,1 1 0,-1-1 0,0 0 0,-1-10 0,0 17-145,0-1 0,0 1 0,0-1 0,0 1 0,-1-1 0,1 1 1,-1 0-1,0-1 0,0 1 0,0 0 0,0-1 0,0 1 0,0 0 0,-1 0 0,1 0 0,-1 0 1,1 0-1,-1 0 0,0 1 0,0-1 0,0 0 0,0 1 0,0 0 0,0-1 0,0 1 1,0 0-1,-4-2 0,-11-1-14,0 1 0,0 0 0,0 1 0,0 0 0,-1 2 0,1 0 0,-24 4 0,39-4-16,0 1 1,0 0 0,0-1-1,1 1 1,-1 0 0,0 0-1,0 0 1,1 1-1,-1-1 1,1 0 0,-1 0-1,1 1 1,0-1-1,-1 1 1,1 0 0,0-1-1,0 1 1,0 0 0,0-1-1,0 1 1,1 0-1,-1 0 1,1 0 0,-1 0-1,1 0 1,-1 4-1,-3 57-130,4-52 93,-2 41-58,0-35 28,2 0 0,-1 0 1,2-1-1,0 1 0,4 18 0,-4-33-16,0 0 0,-1-1 0,1 1 1,0 0-1,0 0 0,1 0 0,-1-1 0,0 1 0,0-1 0,1 1 1,-1-1-1,1 1 0,0-1 0,-1 0 0,1 0 0,0 1 1,0-1-1,-1-1 0,1 1 0,0 0 0,0 0 0,0-1 0,0 1 1,0-1-1,3 1 0,58 0-1691,-39-2 1445,-20 0 259,0 1 0,0-1 0,0 0 0,0 0 0,0-1 0,0 1 0,0-1 0,0 1 1,0-1-1,-1-1 0,1 1 0,-1 0 0,1-1 0,-1 0 0,0 1 0,0-1 0,0-1 0,-1 1 0,3-4 0,7-9-18,-2-1 0,15-31 0,-21 39 331,-6 29 6026,4 32-5653,-1-10-251,-11 148 591,3-94-2005,3 0-4700,4-68-468</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232"/>
    </inkml:context>
    <inkml:brush xml:id="br0">
      <inkml:brushProperty name="width" value="0.05" units="cm"/>
      <inkml:brushProperty name="height" value="0.05" units="cm"/>
      <inkml:brushProperty name="color" value="#E71224"/>
    </inkml:brush>
  </inkml:definitions>
  <inkml:trace contextRef="#ctx0" brushRef="#br0">279 86 1632,'0'0'6183,"0"0"-3010,0 0-1084,0 0-217,0 0-543,0 0-466,-17-3 2106,11-4-3006,0 0 1,0 0-1,-1 1 1,0 0-1,0 0 0,-1 0 1,0 1-1,0 0 1,0 1-1,-1 0 1,1 0-1,-1 1 1,0 0-1,0 0 1,0 1-1,0 0 1,-13 0-1,-67 2-634,88 0 661,0 0 0,0 1-1,0-1 1,0 1 0,0-1-1,0 1 1,0 0 0,0-1-1,1 1 1,-1 0 0,0 0-1,0 0 1,1 0 0,-1-1-1,1 1 1,-1 0 0,0 0-1,1 0 1,0 0 0,-1 0 0,1 0-1,0 0 1,-1 0 0,1 1-1,0-1 1,0 0 0,0 0-1,0 0 1,0 0 0,0 2-1,1 45-210,-1-34 120,-1-3 85,1 0 0,0-1 0,1 1 0,0 0 0,1-1 0,0 1 0,1-1 0,0 0 0,0 0 0,1 0 0,0 0 0,1-1 0,0 1 0,1-1-1,0 0 1,0-1 0,1 1 0,0-1 0,0-1 0,17 14 0,44 25-67,-51-37 84,-2 1 0,1 0 1,22 21-1,-36-29 7,-1-1 1,1 1-1,-1 0 1,0 0-1,1 0 0,-1 0 1,0 0-1,0 0 1,0 0-1,-1 0 1,1 0-1,0 0 1,-1 0-1,1 0 1,-1 1-1,0-1 0,0 0 1,0 0-1,0 1 1,0-1-1,0 0 1,-1 0-1,1 1 1,-1-1-1,1 0 0,-3 4 1,1-2 2,0 0 0,-1 0 1,1 0-1,-1 0 0,0 0 0,0 0 0,0-1 1,-1 0-1,1 0 0,-1 0 0,-5 3 1,2-2-49,-1 0 0,0 0 1,-1-1-1,1-1 1,0 1-1,-1-1 0,0-1 1,1 1-1,-1-1 1,0-1-1,0 0 0,0 0 1,1-1-1,-1 0 1,-9-2-1,16 2 43,-1 0 0,1 0 0,0-1 0,0 1-1,-1-1 1,1 1 0,0-1 0,0 1 0,1-1 0,-1 0 0,0 0 0,1 0 0,-1 0-1,1 0 1,-1-1 0,1 1 0,0 0 0,0-1 0,0 1 0,0 0 0,1-1 0,-1 1-1,0-5 1,-1-7 51,0 0 1,1 0-1,1-16 0,0 18-47,1 8-12,0-1-1,0 1 1,1-1 0,-1 1-1,1-1 1,0 1 0,0 0-1,1 0 1,-1 0 0,1 0-1,-1 1 1,1-1 0,1 1-1,-1 0 1,0-1 0,6-3-1,69-48-88,-69 49 75,79-46-813,-19 11-1655,-2-4-3326,-30 17-905</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680"/>
    </inkml:context>
    <inkml:brush xml:id="br0">
      <inkml:brushProperty name="width" value="0.05" units="cm"/>
      <inkml:brushProperty name="height" value="0.05" units="cm"/>
      <inkml:brushProperty name="color" value="#E71224"/>
    </inkml:brush>
  </inkml:definitions>
  <inkml:trace contextRef="#ctx0" brushRef="#br0">125 0 6265,'0'0'4843,"0"0"-2136,0 0-569,0 0-383,0 0-832,0 0-441,0 3-322,-13 29-54,-27 50 0,-6 13 3,36-74-308,8-19 143,0 1 0,0 0 1,1 0-1,-1 0 0,1 0 0,0 0 0,0 0 0,0 1 0,0-1 0,0 0 0,1 0 0,-1 6 0,39-8-297,192 4 345,-151-5-39,-46-3-322,-32 3 205,0-1 1,-1 1-1,1 0 0,0 0 0,0-1 0,0 1 0,-1 0 1,1-1-1,0 1 0,-1-1 0,1 1 0,0-1 0,-1 1 0,1-1 1,0 1-1,-1-1 0,1 0 0,-1 1 0,1-1 0,-1 0 1,1 1-1,-1-1 0,0 0 0,1 0 0,-1 1 0,0-1 0,0 0 1,1 0-1,-1 0 0,0-1 0,0-3-3422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995"/>
    </inkml:context>
    <inkml:brush xml:id="br0">
      <inkml:brushProperty name="width" value="0.05" units="cm"/>
      <inkml:brushProperty name="height" value="0.05" units="cm"/>
      <inkml:brushProperty name="color" value="#E71224"/>
    </inkml:brush>
  </inkml:definitions>
  <inkml:trace contextRef="#ctx0" brushRef="#br0">0 0 6025</inkml:trace>
  <inkml:trace contextRef="#ctx0" brushRef="#br0" timeOffset="1">0 0 6025,'194'16'5249,"-194"-16"-3648,0 0-57,0 6-32,0 26-1023,-11 16 231,1 11-440,-1 0-176,1 5-80,5-6-24,-6 7-88,6-12-1593,5-15-2247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9.484"/>
    </inkml:context>
    <inkml:brush xml:id="br0">
      <inkml:brushProperty name="width" value="0.05" units="cm"/>
      <inkml:brushProperty name="height" value="0.05" units="cm"/>
      <inkml:brushProperty name="color" value="#E71224"/>
    </inkml:brush>
  </inkml:definitions>
  <inkml:trace contextRef="#ctx0" brushRef="#br0">21 1 1776,'0'0'6658,"0"0"-4482,0 0-559,0 0 127,0 0-768,0 0-216,0 0-384,0 0-120,100 96-71,-95-69-185,-5-6 248,0 6-248,-21 16-336,-31 0-1185,0-11-2808</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5.720"/>
    </inkml:context>
    <inkml:brush xml:id="br0">
      <inkml:brushProperty name="width" value="0.05" units="cm"/>
      <inkml:brushProperty name="height" value="0.05" units="cm"/>
      <inkml:brushProperty name="color" value="#E71224"/>
    </inkml:brush>
  </inkml:definitions>
  <inkml:trace contextRef="#ctx0" brushRef="#br0">350 28 7162,'0'0'2460,"0"0"-386,0 0-184,0 0-546,0 0-245,0 0-267,0-5-20,0 4-736,0 1 1,0-1-1,0 0 0,0 0 0,0 0 0,0 1 1,0-1-1,0 0 0,0 0 0,0 1 1,-1-1-1,1 0 0,0 0 0,0 1 0,-1-1 1,1 0-1,-1 0 0,1 1 0,-1-1 1,1 1-1,-1-1 0,1 0 0,-1 1 0,1-1 1,-1 1-1,0-1 0,0 0 0,-29-1 1827,20 2-2200,1 1 281,0-1 0,-1 2 0,1 0 0,0 0 1,0 0-1,0 1 0,0 1 0,0 0 0,1 0 0,0 0 1,0 1-1,0 0 0,0 1 0,1 0 0,0 0 1,0 0-1,0 1 0,1 0 0,0 0 0,1 1 0,-1 0 1,1 0-1,1 0 0,0 0 0,0 1 0,0 0 1,1 0-1,1 0 0,-1 0 0,1 0 0,1 0 1,0 1-1,0-1 0,1 12 0,-2 92 17,0-30-63,8 88 0,5-99 13,-6-42 46,3 61 1,-6-11-51,0-32-473,-7 75-1,5-120 450,-1 0 1,1-1-1,-1 1 0,0 0 0,0-1 0,0 1 1,0-1-1,-1 1 0,1-1 0,-1 1 0,1-1 0,-1 0 1,0 0-1,0 0 0,0 0 0,0 0 0,0 0 1,0-1-1,-1 1 0,1-1 0,-1 1 0,1-1 1,-4 1-1,-2 1-472,0-1 0,0 1 0,0-2 0,0 1 0,0-1 0,-15-1 0,22 0 487,1 0 45,0 0 2,1-1 0,-1 0 1,0 0-1,0 1 0,0-1 0,0 0 0,1 0 1,-1 1-1,0-1 0,1 0 0,-1 1 0,1-1 1,-1 0-1,1 1 0,-1-1 0,1 1 1,-1-1-1,1 1 0,-1-1 0,1 1 0,0-1 1,-1 1-1,1-1 0,0 1 0,-1 0 0,1-1 1,0 1-1,0 0 0,-1 0 0,1 0 0,0 0 1,0 0-1,1-1 0,33 2-102,-21-1 7,-13 1 109,1-1 0,-1 1 0,0-1 0,0 1 0,0 0 0,0-1 0,0 1 0,0 0 0,0 0 0,0 0 0,0-1 0,-1 1 0,1 0 0,0 0 0,-1 0 0,1 0 0,0 1 0,-1-1 0,1 0 0,-1 0-1,0 0 1,1 0 0,-1 1 0,0-1 0,0 0 0,1 2 0,4 38 52,-4-39-52,2 47 110,-2 1 0,-2-1 0,-2 0 0,-2 0 0,-16 63 1,-4 7-60,5 1 0,6 0 0,0 194 0,15-311-132,-1-1 1,1 1 0,0 0-1,0-1 1,0 1 0,0 0-1,0-1 1,0 0 0,1 1-1,-1-1 1,1 0 0,0 1-1,0-1 1,-1 0 0,1 0-1,1-1 1,-1 1 0,0 0-1,0-1 1,1 1 0,-1-1 0,1 0-1,-1 0 1,5 2 0,4 3-931,11 5-2699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131"/>
    </inkml:context>
    <inkml:brush xml:id="br0">
      <inkml:brushProperty name="width" value="0.05" units="cm"/>
      <inkml:brushProperty name="height" value="0.05" units="cm"/>
      <inkml:brushProperty name="color" value="#0000FF"/>
    </inkml:brush>
  </inkml:definitions>
  <inkml:trace contextRef="#ctx0" brushRef="#br0">1 1 3385,'0'0'3483,"0"0"-2113,0 0-585,0 0-19,0 0 61,0 0-231,3 0-105,139 0 398,-141 0-950,-1 0 0,1 0 1,0 0-1,0 0 0,-1 0 0,1 0 0,0 0 0,-1 0 1,1 0-1,0 0 0,0 0 0,-1 0 0,1 1 0,0-1 1,-1 0-1,1 1 0,0-1 0,-1 0 0,1 1 0,-1-1 1,1 1-1,-1-1 0,1 1 0,-1-1 0,1 1 0,-1-1 1,1 1-1,-1-1 0,0 1 0,1 0 0,-1-1 0,0 1 1,1 0-1,-1-1 0,0 1 0,0 0 0,0-1 0,0 1 1,1 0-1,-1 0 0,0-1 0,0 1 0,-1 0 0,1-1 1,0 1-1,0 0 0,0 0 0,0-1 0,-1 1 0,1 0 1,0-1-1,0 1 0,-1-1 0,1 1 0,-1 0 0,1-1 1,0 1-1,-1-1 0,0 2 0,-2 2-95,0 0 0,0 0 0,0 0 0,0 0 0,0 0 0,-1 0 0,-4 2 0,-7 4 71,-37 26-1550,50-34 1690,-1 0 0,1 1 1,0-1-1,0 0 0,0 1 0,0-1 0,1 1 0,-1 0 0,1-1 1,-1 1-1,1 0 0,0 0 0,0 0 0,0 0 0,1 0 1,-1 0-1,0 4 0,27-7 1182,53 0-2225,-69 0-1811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300"/>
    </inkml:context>
    <inkml:brush xml:id="br0">
      <inkml:brushProperty name="width" value="0.05" units="cm"/>
      <inkml:brushProperty name="height" value="0.05" units="cm"/>
      <inkml:brushProperty name="color" value="#E71224"/>
    </inkml:brush>
  </inkml:definitions>
  <inkml:trace contextRef="#ctx0" brushRef="#br0">0 0 2529,'0'0'4380,"0"0"-2243,0 0-510,0 0-80,0 0-473,0 0-204,0 0-246,0 0-55,0 0-127,0 0-74,0 0-43,0 40 964,0 1046-1029,1-1060-359,1 0-1,2-1 0,0 0 0,2 0 1,0 0-1,2 0 0,1-1 1,1-1-1,1 1 0,0-2 1,22 30-1,-32-50-79,0 1 1,0-1-1,1 0 1,-1 0-1,1 0 1,-1 0-1,1 0 1,0-1-1,0 1 1,0 0-1,0-1 1,0 0-1,0 1 1,0-1-1,1 0 1,-1 0-1,0 0 1,1 0-1,-1-1 1,1 1-1,-1 0 1,1-1-1,-1 0 1,1 0-1,4 0 1,3 0-3688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922"/>
    </inkml:context>
    <inkml:brush xml:id="br0">
      <inkml:brushProperty name="width" value="0.05" units="cm"/>
      <inkml:brushProperty name="height" value="0.05" units="cm"/>
      <inkml:brushProperty name="color" value="#E71224"/>
    </inkml:brush>
  </inkml:definitions>
  <inkml:trace contextRef="#ctx0" brushRef="#br0">0 0 6265,'0'0'4164,"0"0"-1782,0 0-356,0 0-221,0 0-595,0 0-361,0 16 538,0 348-272,0-121-3203,1-216-1096,3-14-2233</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8.266"/>
    </inkml:context>
    <inkml:brush xml:id="br0">
      <inkml:brushProperty name="width" value="0.05" units="cm"/>
      <inkml:brushProperty name="height" value="0.05" units="cm"/>
      <inkml:brushProperty name="color" value="#E71224"/>
    </inkml:brush>
  </inkml:definitions>
  <inkml:trace contextRef="#ctx0" brushRef="#br0">1 1 5881,'0'0'5898,"0"0"-4450,0 0 176,0 0-63,0 0-641,0 0-280,0 0-456,0 123 16,0-107-112,0 0-176,0-11-976,10-5-3345</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117"/>
    </inkml:context>
    <inkml:brush xml:id="br0">
      <inkml:brushProperty name="width" value="0.05" units="cm"/>
      <inkml:brushProperty name="height" value="0.05" units="cm"/>
      <inkml:brushProperty name="color" value="#E71224"/>
    </inkml:brush>
  </inkml:definitions>
  <inkml:trace contextRef="#ctx0" brushRef="#br0">193 191 8530,'0'0'1952,"0"0"-89,0 0-182,0 0-425,0 0-596,0 0-104,0-23-169,0-73-110,1 93-233,-1 0 0,0 1 0,0-1 0,0 0 0,0 1 0,0-1 0,-1 0 1,1 1-1,-1-1 0,0 1 0,0-1 0,0 1 0,0-1 0,0 1 0,0-1 0,-1 1 0,1 0 0,-1 0 0,1 0 0,-1 0 0,0 0 0,0 0 0,0 0 0,0 1 0,0-1 0,-1 0 0,-3-1 0,0 1 32,0 1 0,-1 0 0,1 0 0,-1 1 0,1-1 0,-1 1 0,1 1 0,-9 0-1,-10 1-126,22-1 41,1 0 0,-1 0 1,1 0-1,0 0 0,-1 1 0,1-1 1,0 1-1,0-1 0,0 1 0,0 0 1,0 0-1,0 0 0,0 0 0,1 0 1,-1 0-1,1 1 0,-1-1 0,1 0 1,0 1-1,0-1 0,0 1 0,0 0 1,0 4-1,-17 66-120,14-26-282,1 55-1,3-101 358,1-1-1,-1 1 0,0 0 0,1 0 1,-1 0-1,1-1 0,-1 1 0,1 0 1,-1 0-1,1-1 0,-1 1 0,1-1 1,0 1-1,-1 0 0,1-1 0,0 1 0,-1-1 1,1 0-1,0 1 0,0-1 0,0 0 1,-1 1-1,1-1 0,0 0 0,0 0 1,0 1-1,0-1 0,0 0 0,1 0 1,30 2-722,-31-2 707,10 0-120,2 0-107,0 0 0,0-1 0,20-3 0,-29 2 250,1 1 0,0-1 1,-1 0-1,1 0 0,-1 0 0,1 0 0,-1-1 0,0 0 0,0 0 0,0 0 0,0 0 0,5-7 0,1-3-13,-1 0 1,0 0 0,0-1-1,-1-1 1,-1 1-1,7-21 1,-6-1 5345,-10 67-5127,-1 0 0,-10 42 0,6-38-94,-4 49 0,10 144-2101,4-205-1138,10-6-1998</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649"/>
    </inkml:context>
    <inkml:brush xml:id="br0">
      <inkml:brushProperty name="width" value="0.05" units="cm"/>
      <inkml:brushProperty name="height" value="0.05" units="cm"/>
      <inkml:brushProperty name="color" value="#E71224"/>
    </inkml:brush>
  </inkml:definitions>
  <inkml:trace contextRef="#ctx0" brushRef="#br0">131 0 8410,'0'0'2834,"0"0"-764,0 0-217,0 0-579,0 0-433,0 0-402,-7 15-61,-18 48-168,3 0 0,2 1 0,3 2 0,4-1 0,2 2 0,3-1 0,0 90 0,8-153-216,0 0 0,1 0 0,-1 0 0,0 0-1,1 1 1,0-1 0,0 0 0,0-1 0,0 1 0,0 0 0,0 0 0,1 0 0,0-1 0,-1 1-1,1-1 1,0 1 0,0-1 0,0 0 0,1 1 0,-1-1 0,0 0 0,1-1 0,0 1 0,-1 0 0,1-1-1,0 1 1,0-1 0,0 0 0,-1 0 0,6 1 0,8 1-138,1 0 0,-1-1 0,0-1 1,28-2-1,-23 1-76,-17 0 188,0 0 0,-1-1 0,1 0 0,0 1 0,-1-1 0,1 0 0,0-1 0,-1 1 0,0-1 0,1 0 0,-1 1 0,0-1 0,0-1 1,0 1-1,0 0 0,0-1 0,0 1 0,-1-1 0,1 0 0,-1 0 0,0 0 0,0 0 0,2-5 0,0 0 12,0 0-1,-1 0 0,0 0 1,-1-1-1,0 1 1,0-1-1,0 0 1,-1 0-1,-1-10 0,0 17 13,0 0-1,-1 1 0,1-1 0,-1 0 0,0 1 1,0-1-1,1 1 0,-1-1 0,0 1 0,0 0 1,0-1-1,-1 1 0,1 0 0,0 0 0,0-1 1,-1 1-1,1 0 0,-1 0 0,1 1 0,-1-1 1,1 0-1,-1 0 0,1 1 0,-1-1 0,0 1 1,1-1-1,-1 1 0,0 0 0,1 0 1,-1-1-1,-3 2 0,-68-2-929,54 2 386,-23-1-1787,4 0-1963</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0.419"/>
    </inkml:context>
    <inkml:brush xml:id="br0">
      <inkml:brushProperty name="width" value="0.05" units="cm"/>
      <inkml:brushProperty name="height" value="0.05" units="cm"/>
      <inkml:brushProperty name="color" value="#E71224"/>
    </inkml:brush>
  </inkml:definitions>
  <inkml:trace contextRef="#ctx0" brushRef="#br0">58 0 6793,'0'0'2809,"0"0"-552,0 0-233,0 0-248,0 0-599,0 0-337,0 0-248,26 22-88,-21-6-432,0 5 208,-5 1-272,0 4-16,-10 17-208,-32 0-1136,0-11-3737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1.552"/>
    </inkml:context>
    <inkml:brush xml:id="br0">
      <inkml:brushProperty name="width" value="0.05" units="cm"/>
      <inkml:brushProperty name="height" value="0.05" units="cm"/>
      <inkml:brushProperty name="color" value="#E71224"/>
    </inkml:brush>
  </inkml:definitions>
  <inkml:trace contextRef="#ctx0" brushRef="#br0">17 1 3897,'0'0'5873,"0"0"-3600,0 0 559,0 0-671,0 0-921,0 0-704,0 0-280,0 101 152,0-26-112,0 5 192,-6 11-432,1-5 136,0-11-144,5-11-96,0-11-824,0-4-1352,0-17-2625,0-11-5057</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2.800"/>
    </inkml:context>
    <inkml:brush xml:id="br0">
      <inkml:brushProperty name="width" value="0.05" units="cm"/>
      <inkml:brushProperty name="height" value="0.05" units="cm"/>
      <inkml:brushProperty name="color" value="#E71224"/>
    </inkml:brush>
  </inkml:definitions>
  <inkml:trace contextRef="#ctx0" brushRef="#br0">69 0 7882,'0'0'3044,"0"0"-710,0 0-696,0 0-498,0 0-444,0 0-261,-3 13-271,-10 33-103,-1 1 113,3 0 0,1 1-1,-6 83 1,15-129-173,1 1 0,0 0 0,-1 0 0,1 0 0,1 0 1,-1 0-1,0-1 0,1 1 0,-1 0 0,1 0 0,0 0 0,0-1 0,0 1 0,0 0 0,1-1 0,-1 1 0,1-1 0,2 3 0,0-3-10,0 0 0,1 0 0,-1-1 0,0 0 0,1 0 0,-1 0 0,1-1 0,-1 1 0,1-1 0,0 0 0,6-1 0,-6 1-80,-1 0-1,1 0 0,0 0 1,0-1-1,0 1 1,0-1-1,0 0 1,0-1-1,0 1 0,-1-1 1,1 0-1,-1 0 1,1 0-1,-1-1 0,0 0 1,0 1-1,0-2 1,0 1-1,-1 0 1,1-1-1,-1 1 0,0-1 1,0 0-1,0 0 1,0-1-1,-1 1 0,0 0 1,3-7-1,2-8-104,-1-1-1,-1 0 0,-1 0 1,0 0-1,-2 0 1,0 0-1,-2-1 0,-2-36 1,1 7 400,1 48-190,0 0 0,1 0 0,-1 0 1,0 0-1,-1 0 0,1 0 1,0 0-1,-1 0 0,1 0 0,-1 0 1,1 0-1,-1 1 0,0-1 1,0 0-1,0 0 0,0 0 0,0 1 1,0-1-1,0 1 0,-1-1 0,1 1 1,-1-1-1,1 1 0,-1 0 1,1-1-1,-1 1 0,0 0 0,1 0 1,-1 0-1,0 1 0,0-1 0,0 0 1,0 1-1,0-1 0,0 1 1,0-1-1,0 1 0,-4 0 0,5 0-70,1 0 0,-1 0 0,0 1 0,1-1 0,-1 0 0,1 0 0,-1 0 0,0 1 0,1-1-1,-1 0 1,1 1 0,-1-1 0,1 1 0,-1-1 0,1 1 0,-1-1 0,1 1 0,-1-1 0,1 1-1,0-1 1,-1 1 0,1-1 0,0 1 0,-1-1 0,1 1 0,0 0 0,0-1 0,0 1 0,0 0-1,-1-1 1,1 2 0,-1 25-2780,1-21 1710,0 26-6239</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3.432"/>
    </inkml:context>
    <inkml:brush xml:id="br0">
      <inkml:brushProperty name="width" value="0.05" units="cm"/>
      <inkml:brushProperty name="height" value="0.05" units="cm"/>
      <inkml:brushProperty name="color" value="#E71224"/>
    </inkml:brush>
  </inkml:definitions>
  <inkml:trace contextRef="#ctx0" brushRef="#br0">57 1 5449,'0'0'2257,"0"0"-469,0 0-268,0 0-423,0 0-429,0 0 63,-7 19-59,7-19-663,-11 28 455,2 1 1,1 0-1,-9 57 1,17-80-379,-2 20 110,0 0 0,2 0 1,4 40-1,-2-64-211,-1 0 1,0-1-1,0 1 0,1 0 1,-1-1-1,1 1 1,-1-1-1,1 0 1,0 1-1,-1-1 1,1 0-1,0 0 0,0 0 1,0 0-1,0-1 1,0 1-1,0 0 1,0-1-1,0 0 1,0 1-1,0-1 0,0 0 1,1 0-1,2 0 1,5 0-134,1 1 1,-1-2-1,0 1 1,11-3-1,-16 1 127,-1 0-1,0 0 0,0-1 1,0 1-1,0-1 1,0 0-1,0 0 1,0 0-1,-1 0 1,0-1-1,0 0 1,0 1-1,0-1 1,0 0-1,-1 0 1,1-1-1,-1 1 1,2-8-1,2-3-40,0-1-1,-1 0 1,-1 0-1,2-20 1,-3 17 144,-1-1 1,-1 1 0,0-1-1,-3-24 1,1 43-48,0-1 1,1 1-1,-1 0 1,0-1-1,1 1 1,-1 0-1,0 0 1,0 0-1,0 0 1,0 0-1,0 0 1,0 0-1,0 0 1,-1 0-1,1 0 1,0 0-1,0 1 1,-1-1-1,1 1 1,-1-1-1,1 1 1,0-1-1,-1 1 1,1 0-1,-1-1 1,1 1-1,-3 0 1,-47-1 158,38 2-268,6-1-262,5-1 38,-1 1 0,1 0 1,-1 0-1,1 0 0,0 0 0,-1 0 0,1 0 1,0 1-1,-1-1 0,-2 2 0,4 7-3392</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5.866"/>
    </inkml:context>
    <inkml:brush xml:id="br0">
      <inkml:brushProperty name="width" value="0.05" units="cm"/>
      <inkml:brushProperty name="height" value="0.05" units="cm"/>
      <inkml:brushProperty name="color" value="#E71224"/>
    </inkml:brush>
  </inkml:definitions>
  <inkml:trace contextRef="#ctx0" brushRef="#br0">28 104 512,'0'0'2421,"0"0"-410,0 0-91,0 0-234,0 0 0,0 0-272,-7 5 9297,3 2-11595,-1 17 849,0 0 0,2 0 1,0 0-1,2 0 0,2 36 1,0-17-72,-1-42 82,1 0 0,-1 0 0,1 0 0,0-1-1,0 1 1,-1 0 0,1-1 0,0 1 0,0 0 0,0-1-1,-1 1 1,1-1 0,0 1 0,0-1 0,0 1 0,0-1-1,0 0 1,0 1 0,0-1 0,0 0 0,0 0 0,0 0-1,0 0 1,0 0 0,0 0 0,0 0 0,2 0 0,39-1-706,-33 1 752,-6 0-48,0 0 1,0 0-1,0 0 1,0-1 0,0 1-1,0-1 1,0 0-1,0 0 1,-1 0-1,1 0 1,0 0-1,-1 0 1,1-1-1,-1 0 1,1 1-1,-1-1 1,1 0-1,3-4 1,-2 0-44,0 0 0,0 0-1,-1-1 1,0 1 0,0-1 0,4-13 0,-3 2-5,0 0 1,-1-1-1,-1 1 1,0 0-1,-2-1 1,0 1-1,-5-34 1,4 49 65,0 0 0,0 0 0,-1 1 1,1-1-1,-1 1 0,1-1 0,-1 1 1,0 0-1,0-1 0,0 1 0,0 0 1,-5-3-1,-36-25-8,19 14 34,22 15-100,-1 0 1,0 0-1,1 0 1,-1 0-1,0 0 0,0 1 1,1-1-1,-1 1 1,-5 0-1,-11 3-4493,13 6-692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715"/>
    </inkml:context>
    <inkml:brush xml:id="br0">
      <inkml:brushProperty name="width" value="0.05" units="cm"/>
      <inkml:brushProperty name="height" value="0.05" units="cm"/>
      <inkml:brushProperty name="color" value="#0000FF"/>
    </inkml:brush>
  </inkml:definitions>
  <inkml:trace contextRef="#ctx0" brushRef="#br0">1 1 5617,'0'0'2729,"0"0"-481,0 0-207,0 0-1,0 0-856,0 0-375,0 0-697,47 21 24,-42-21-136,6 0-585,-6 0-2239,5 0-4130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7.874"/>
    </inkml:context>
    <inkml:brush xml:id="br0">
      <inkml:brushProperty name="width" value="0.05" units="cm"/>
      <inkml:brushProperty name="height" value="0.05" units="cm"/>
      <inkml:brushProperty name="color" value="#E71224"/>
    </inkml:brush>
  </inkml:definitions>
  <inkml:trace contextRef="#ctx0" brushRef="#br0">41 1 1088,'0'0'4265,"0"0"-2095,0 0-863,0 0-326,0 0-307,0 0-31,0 0-93,0 0 36,-22 17 434,19-10-962,0 0-1,0 0 0,1 1 1,0-1-1,0 1 0,1-1 1,0 1-1,0 11 1,3 74 607,-1-42-73,0-50-573,-1 1 1,1-1-1,-1 0 0,1 1 1,-1-1-1,1 0 0,-1 1 1,1-1-1,0 0 0,0 0 1,0 0-1,0 0 0,0 0 1,0 0-1,0 0 0,0 0 1,0 0-1,0 0 0,1 0 1,-1-1-1,0 1 0,1 0 1,-1-1-1,0 1 0,1-1 1,2 1-1,45 8 251,-38-7-191,-7-1-77,0 0 1,0 0 0,0-1-1,0 1 1,1-1-1,-1 0 1,0 0 0,0-1-1,0 1 1,0-1 0,0 0-1,6-2 1,-8 2-8,-1-1 0,1 0 1,0 1-1,-1-1 0,1 0 0,-1 0 0,0 0 1,0 1-1,1-2 0,-1 1 0,-1 0 1,1 0-1,0 0 0,0 0 0,-1-1 1,1 1-1,-1 0 0,0 0 0,0-1 1,0 1-1,0 0 0,0-1 0,0-1 1,0-9 51,0 0 1,-1 0-1,-5-26 1,4 33 0,0 0 0,0 0 0,-1 0 0,0 1 0,0-1 0,-1 1 0,1-1 0,-1 1 0,-1 0 0,-4-5 1,8 9-214,0 0 1,0 0-1,0 0 1,0 0-1,0 0 1,0 0-1,0 1 1,-1-1-1,1 0 1,0 1-1,0-1 1,-1 1 0,1-1-1,0 1 1,-1-1-1,1 1 1,0 0-1,-1 0 1,1 0-1,0 0 1,-1 0-1,1 0 1,-1 0-1,-1 1 1,-7-1-2450,0 0-1723</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7.691"/>
    </inkml:context>
    <inkml:brush xml:id="br0">
      <inkml:brushProperty name="width" value="0.05" units="cm"/>
      <inkml:brushProperty name="height" value="0.05" units="cm"/>
      <inkml:brushProperty name="color" value="#0000FF"/>
    </inkml:brush>
  </inkml:definitions>
  <inkml:trace contextRef="#ctx0" brushRef="#br0">329 0 7722,'0'0'5303,"0"0"-2629,0 0-612,0 0-380,0 0-606,0 0-413,-22 6 789,-232-6-2315,253 0 714,1 0 44,0 0 33,0 0-34,0 3 51,2 60-246,-3-1 0,-3 0 0,-2 0 0,-21 85 0,21-122 287,2 0 0,1 1 0,1-1 0,1 40 1,1-49 17,1-15-10,0-1 0,0 1 0,0 0 1,0-1-1,0 1 0,0 0 0,0-1 1,0 1-1,0-1 0,1 0 0,-1 1 1,0-1-1,0 0 0,0 1 1,0-1-1,1 0 0,-1 0 0,0 0 1,0 0-1,0-1 0,2 1 0,-1 0-10,32 1-402,-20 0-612,1-1 0,-1-1 0,22-3 0,6-9-4601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307"/>
    </inkml:context>
    <inkml:brush xml:id="br0">
      <inkml:brushProperty name="width" value="0.05" units="cm"/>
      <inkml:brushProperty name="height" value="0.05" units="cm"/>
      <inkml:brushProperty name="color" value="#0000FF"/>
    </inkml:brush>
  </inkml:definitions>
  <inkml:trace contextRef="#ctx0" brushRef="#br0">241 9 7866,'0'0'3000,"0"0"-470,0 0-432,0 0-631,0 0-634,0 0-128,-6-1-392,-15-2-257,0 0 0,0 2-1,0 0 1,0 2 0,-31 4 0,47-4-111,1 0 1,0 1 0,-1 0 0,1 0-1,0 1 1,0-1 0,0 1 0,1 0-1,-1 0 1,1 0 0,-1 0 0,1 0-1,0 1 1,0 0 0,0-1-1,1 1 1,-1 0 0,1 1 0,0-1-1,0 0 1,1 0 0,-1 1 0,1-1-1,0 1 1,-1 7 0,3-8 17,0-1 0,0 1 0,0 0 1,0-1-1,0 1 0,1-1 0,0 0 0,-1 0 0,1 1 1,0-1-1,1 0 0,-1 0 0,1-1 0,-1 1 0,1-1 1,0 1-1,0-1 0,0 0 0,0 0 0,0 0 1,6 3-1,14 6-25,-1-1 1,30 9 0,-24-8 47,-14-6 69,-3-1-73,0 0 1,-1 1 0,1 0-1,10 7 1,-19-11 44,0 0-1,-1 1 1,1-1 0,-1 0-1,1 0 1,-1 1 0,0-1 0,1 1-1,-1-1 1,0 1 0,0-1-1,0 1 1,0 0 0,0-1-1,-1 1 1,1 0 0,0 0 0,-1 0-1,0 0 1,1 0 0,-1-1-1,0 1 1,0 0 0,0 0-1,0 0 1,0 0 0,0 0 0,0 0-1,-1 0 1,1 0 0,-2 2-1,-1 0 11,0-1 0,0 1 0,-1 0 0,1-1 0,-1 0 0,0 0 0,0 0 0,0 0 0,-1 0 0,1-1 0,-1 0 0,1 0 0,-10 3 0,2 0 36,-8 3-67,-1 0-1,0-1 0,0-1 1,-25 3-1,-12-5-5630,57-4-277</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787"/>
    </inkml:context>
    <inkml:brush xml:id="br0">
      <inkml:brushProperty name="width" value="0.05" units="cm"/>
      <inkml:brushProperty name="height" value="0.05" units="cm"/>
      <inkml:brushProperty name="color" value="#0000FF"/>
    </inkml:brush>
  </inkml:definitions>
  <inkml:trace contextRef="#ctx0" brushRef="#br0">42 25 5945,'0'0'2974,"0"0"-909,0 0-445,0 0-408,0 0-245,0 0-201,0 0 4,0 4-293,-10 96 3,5-68-316,-1 44 0,6-74-214,0-2 26,32 0-113,-27-1 143,0 0 1,0 0-1,0 0 1,0 0-1,0-1 0,0 0 1,0 0-1,-1 0 0,1-1 1,-1 0-1,0 1 0,1-1 1,-1-1-1,-1 1 1,1-1-1,0 1 0,-1-1 1,0 0-1,0 0 0,5-9 1,-3 4-30,0 1 0,-1-1 0,0 0 0,0 0 1,-1-1-1,0 1 0,-1-1 0,0 1 0,0-1 1,0-12-1,-2 20 1,0-1 1,0 1 0,0-1 0,0 1 0,0 0-1,0-1 1,-1 1 0,1-1 0,-1 1-1,0 0 1,0-1 0,0 1 0,0 0-1,0 0 1,0 0 0,0 0 0,-1 0-1,1 0 1,-3-2 0,1 2-77,0 0 1,-1 1-1,1-1 1,0 1-1,-1 0 1,1 0-1,-1 0 1,0 1-1,1-1 1,-1 1-1,0 0 1,-6 0-1,-17-1-1047,20 0 505,0 1 0,0-1 0,0 1 0,0 1-1,0-1 1,0 1 0,-11 3 0,-3 9-3868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288"/>
    </inkml:context>
    <inkml:brush xml:id="br0">
      <inkml:brushProperty name="width" value="0.05" units="cm"/>
      <inkml:brushProperty name="height" value="0.05" units="cm"/>
      <inkml:brushProperty name="color" value="#0000FF"/>
    </inkml:brush>
  </inkml:definitions>
  <inkml:trace contextRef="#ctx0" brushRef="#br0">46 526 7962,'0'0'2660,"0"0"-695,0 0-188,0 0-463,0 0-390,0 0-64,9-7-263,-9 7-591,6-4 51,-2 0 0,1 0 1,0 0-1,-1-1 1,0 1-1,0-1 0,0 0 1,-1-1-1,1 1 0,-1-1 1,0 1-1,-1-1 1,0 0-1,0 0 0,2-9 1,10-107-186,-2-176 0,-12 297 126,0 1 1,-1-1-1,1 0 1,-1 1 0,1-1-1,-1 1 1,1-1-1,-1 1 1,1 0 0,-1-1-1,1 1 1,-1 0-1,0-1 1,1 1 0,-1 0-1,0-1 1,1 1-1,-1 0 1,0 0 0,1 0-1,-1 0 1,0 0-1,1 0 1,-1 0 0,0 0-1,1 0 1,-1 0-1,0 0 1,1 0-1,-2 1 1,0-1-9,0 0 1,0 0-1,0 1 1,0-1-1,0 1 0,0-1 1,0 1-1,1 0 0,-1 0 1,0 0-1,0 0 1,1 0-1,-1 0 0,-1 2 1,-7 10-8,2 1 0,0-1 0,0 2 1,1-1-1,1 1 0,0 0 0,-6 31 0,3-5 79,-8 81-1,16 118 176,1-236-247,1 0 1,-1 0-1,1 0 0,-1-1 0,1 1 1,1 0-1,-1-1 0,0 1 0,1 0 1,0-1-1,-1 0 0,1 1 1,1-1-1,-1 0 0,0 0 0,1 0 1,0 0-1,0-1 0,-1 1 0,1-1 1,1 1-1,-1-1 0,0 0 1,6 2-1,-2-1-606,1-1 1,0 0-1,0 0 0,0 0 1,0-1-1,0 0 1,0-1-1,1 0 0,-1 0 1,14-3-1,15-6-7996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806"/>
    </inkml:context>
    <inkml:brush xml:id="br0">
      <inkml:brushProperty name="width" value="0.05" units="cm"/>
      <inkml:brushProperty name="height" value="0.05" units="cm"/>
      <inkml:brushProperty name="color" value="#0000FF"/>
    </inkml:brush>
  </inkml:definitions>
  <inkml:trace contextRef="#ctx0" brushRef="#br0">1 6 9330,'0'0'2538,"0"0"-282,0 0-543,0 0-728,0 0-678,0 0 72,9 0-106,181-3 471,22 0-3778,-211 3 2777,-1 24 160,-3 17 379,-1-1 0,-3 1 0,-21 73 0,2-6 437,23-93-664,1-6 245,0 0-1,0 0 1,-1 0-1,-6 14 1,8-21-232,0 0 0,0 0 0,0 0-1,0-1 1,-1 1 0,1 0 0,-1-1 0,1 1 0,-1-1 0,1 1 0,-1-1-1,0 0 1,0 0 0,0 0 0,0 0 0,0 0 0,0 0 0,0 0-1,0-1 1,0 1 0,0-1 0,0 0 0,0 1 0,-4-1 0,1 0-99,0 1 1,0-1 0,1 0-1,-1 0 1,0-1-1,1 1 1,-1-1 0,1 0-1,-1-1 1,1 1 0,-1-1-1,1 0 1,0 0 0,-1 0-1,1 0 1,0-1-1,1 1 1,-1-1 0,0 0-1,1-1 1,0 1 0,-1 0-1,1-1 1,1 0 0,-5-6-1,-28-41-2287,7 6-2309</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138"/>
    </inkml:context>
    <inkml:brush xml:id="br0">
      <inkml:brushProperty name="width" value="0.05" units="cm"/>
      <inkml:brushProperty name="height" value="0.05" units="cm"/>
      <inkml:brushProperty name="color" value="#0000FF"/>
    </inkml:brush>
  </inkml:definitions>
  <inkml:trace contextRef="#ctx0" brushRef="#br0">0 17 6057,'0'0'6106,"0"0"-4218,0 0 360,0 0-607,0 0-1161,0 0-24,0 0-368,42 0 48,-32 0 16,1 0-304,-6-6-288,5 1-2073,-10-1-4880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471"/>
    </inkml:context>
    <inkml:brush xml:id="br0">
      <inkml:brushProperty name="width" value="0.05" units="cm"/>
      <inkml:brushProperty name="height" value="0.05" units="cm"/>
      <inkml:brushProperty name="color" value="#0000FF"/>
    </inkml:brush>
  </inkml:definitions>
  <inkml:trace contextRef="#ctx0" brushRef="#br0">74 1 2841,'-73'187'9626,"78"-187"-7794,-5 0 144,5 0-767,1 5-657,4-5-432,0 5-120,6 1-64,0-1-2321,-11 0-6200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0.315"/>
    </inkml:context>
    <inkml:brush xml:id="br0">
      <inkml:brushProperty name="width" value="0.05" units="cm"/>
      <inkml:brushProperty name="height" value="0.05" units="cm"/>
      <inkml:brushProperty name="color" value="#0000FF"/>
    </inkml:brush>
  </inkml:definitions>
  <inkml:trace contextRef="#ctx0" brushRef="#br0">1 6 7538,'0'0'3104,"0"0"-791,0 0-281,0 0-159,0 0-641,0 0-360,0-6-384,0 6-424,0 0-56,5 0-8,5 0-80,27 0-1448,-6 0-1105,1 6-3152</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1.724"/>
    </inkml:context>
    <inkml:brush xml:id="br0">
      <inkml:brushProperty name="width" value="0.05" units="cm"/>
      <inkml:brushProperty name="height" value="0.05" units="cm"/>
      <inkml:brushProperty name="color" value="#0000FF"/>
    </inkml:brush>
  </inkml:definitions>
  <inkml:trace contextRef="#ctx0" brushRef="#br0">0 38 9178,'0'0'2782,"0"0"-95,0 0-454,0 0-652,0 0-558,0 0-303,0-5-321,1-6-200,3 10-88,7 25-65,10 46-39,23 168 469,1 1-205,-45-239-270,0 0 0,0 1 0,0-1-1,0 0 1,0 0 0,0 0 0,0 0 0,0 0 0,0 1 0,0-1 0,0 0 0,0 0 0,0 0 0,0 0 0,0 0 0,0 1 0,0-1 0,0 0 0,0 0 0,0 0 0,0 0 0,0 0 0,0 0 0,0 1 0,0-1 0,0 0 0,0 0 0,1 0 0,-1 0-1,0 0 1,0 0 0,0 0 0,0 1 0,0-1 0,0 0 0,0 0 0,1 0 0,-1 0 0,0 0 0,0 0 0,0 0 0,0 0 0,0 0 0,1 0 0,-1 0 0,0 0 0,0 0 0,0 0 0,0 0 0,0 0 0,1 0 0,-1 0 0,0 0 0,0 0-1,0 0 1,0 0 0,0 0 0,1 0 0,-1 0 0,0 0 0,0 0 0,0-1 0,5-13-16,18-103-803,5 1 1,62-161-1,-74 248 757,-13 25 43,0 1 1,-1-1-1,0 0 0,0 0 1,0 0-1,0 0 1,-1 0-1,2-7 0,-2 11-1,0 0 0,-1 0 0,1 0 0,-1-1 0,1 1 0,0 0 0,-1 0-1,1 0 1,0 0 0,-1 0 0,1 0 0,-1 0 0,1 0 0,0 1 0,-1-1 0,1 0-1,-1 0 1,1 0 0,0 1 0,-1-1 0,1 0 0,-1 1 0,1-1 0,-1 0 0,1 1-1,0 0 1,6 18 119,-1 0 0,0 0-1,-2 1 1,0 0 0,1 26 0,-2-28-20,5 52 52,17 98 289,-20-144-374,1 0 0,0 0 0,2-1 0,19 37 0,-25-57-152,-1 0-1,1-1 0,0 1 0,0 0 1,1-1-1,-1 0 0,0 1 0,1-1 1,0 0-1,-1-1 0,1 1 0,0 0 1,0-1-1,0 1 0,0-1 0,0 0 1,0 0-1,5 1 0,4 0-1076,-1-1-1,1 0 1,21-2-1,-9 0-894,3 1-6150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081"/>
    </inkml:context>
    <inkml:brush xml:id="br0">
      <inkml:brushProperty name="width" value="0.05" units="cm"/>
      <inkml:brushProperty name="height" value="0.05" units="cm"/>
      <inkml:brushProperty name="color" value="#0000FF"/>
    </inkml:brush>
  </inkml:definitions>
  <inkml:trace contextRef="#ctx0" brushRef="#br0">1 1 4177</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142"/>
    </inkml:context>
    <inkml:brush xml:id="br0">
      <inkml:brushProperty name="width" value="0.05" units="cm"/>
      <inkml:brushProperty name="height" value="0.05" units="cm"/>
      <inkml:brushProperty name="color" value="#0000FF"/>
    </inkml:brush>
  </inkml:definitions>
  <inkml:trace contextRef="#ctx0" brushRef="#br0">0 11 40,'0'0'5093,"0"0"-2582,0 0-489,0 0-240,0 0-295,0 0-254,7 0-18,283 16 1957,-230-15-3059,67-3-949,-125 2 481,1 0 0,-1-1 0,0 1 0,0-1-1,1 1 1,-1-1 0,0 0 0,0 0 0,0 0 0,0 0 0,0 0 0,0 0 0,0 0 0,0-1 0,2-1 0,-2-8-5771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474"/>
    </inkml:context>
    <inkml:brush xml:id="br0">
      <inkml:brushProperty name="width" value="0.05" units="cm"/>
      <inkml:brushProperty name="height" value="0.05" units="cm"/>
      <inkml:brushProperty name="color" value="#0000FF"/>
    </inkml:brush>
  </inkml:definitions>
  <inkml:trace contextRef="#ctx0" brushRef="#br0">1 0 3025,'0'0'3248,"0"0"-1479,0 0 407,0 0-679,0 0-33,0 0-392,0 0 88,0 0-480,5 0-199,16 6-57,5-1-208,16 6-16,5-6-192,15-5 136,12 0-144,35 0-608,-20 0-1777,-11-5-4312</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057"/>
    </inkml:context>
    <inkml:brush xml:id="br0">
      <inkml:brushProperty name="width" value="0.05" units="cm"/>
      <inkml:brushProperty name="height" value="0.05" units="cm"/>
      <inkml:brushProperty name="color" value="#0000FF"/>
    </inkml:brush>
  </inkml:definitions>
  <inkml:trace contextRef="#ctx0" brushRef="#br0">86 0 9514,'0'0'2012,"0"0"-625,0 0-114,0 0-332,0 0-342,0 0-120,-13 40-251,-40 125-99,34-96-87,19-40 30,1-5-43,0-23-32,-1 1 1,1 0-1,0-1 1,0 1 0,0 0-1,0-1 1,0 1-1,0-1 1,0 1-1,1-1 1,-1 0-1,0 1 1,1-1-1,-1 0 1,1 0-1,0 0 1,-1 0-1,1 0 1,0 0-1,-1-1 1,1 1-1,0-1 1,0 1-1,3 0 1,47 10-128,91-5-91,-106-7 189,-1 2 1,0 2 0,55 11-1,-90-14 46,1 0-1,0 1 1,-1-1-1,1 1 1,-1 0-1,1-1 1,-1 1-1,1 0 1,-1 0-1,0 0 1,1 0-1,-1 0 1,0 0 0,0 1-1,0-1 1,1 0-1,-1 1 1,-1-1-1,1 0 1,0 1-1,0-1 1,-1 1-1,1-1 1,0 1-1,-1 0 1,0-1-1,1 1 1,-1 0-1,0-1 1,0 1-1,0 0 1,0-1 0,0 1-1,0 0 1,0-1-1,-1 1 1,1-1-1,0 1 1,-1 0-1,-1 1 1,0 4 111,0-1 0,-1 0 0,0 0 1,-1 0-1,1 0 0,-1 0 0,0 0 1,-9 8-1,-18 15 179,-52 37-1,69-56-315,-1-1-1,0 0 0,0-1 0,-1-1 0,0 0 0,-27 7 0,41-13-96,-1-1-1,1 1 0,-1-1 1,1 1-1,-1-1 1,0 0-1,1 0 0,-1 0 1,1 0-1,-1-1 1,0 1-1,1-1 0,-4-1 1,5 2-70,0-1 0,-1 0 0,1 0 0,0 0 1,0-1-1,0 1 0,0 0 0,0 0 0,0-1 0,0 1 0,0 0 1,0-1-1,1 1 0,-1-1 0,1 1 0,-1-1 0,1 1 0,-1-1 1,1 1-1,0-3 0,-2-28-4742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392"/>
    </inkml:context>
    <inkml:brush xml:id="br0">
      <inkml:brushProperty name="width" value="0.05" units="cm"/>
      <inkml:brushProperty name="height" value="0.05" units="cm"/>
      <inkml:brushProperty name="color" value="#0000FF"/>
    </inkml:brush>
  </inkml:definitions>
  <inkml:trace contextRef="#ctx0" brushRef="#br0">5 59 1664,'0'0'7074,"0"0"-4594,0 0-255,0 0-273,0 0-1088,0 0-287,0 0-361,-5 0-48,5 0-80,26 0-72,16 0 56,15 11 104,6-11 24,10 0-152,0 0-48,21-11-512,-15-21-1553,-17 6-5136</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859"/>
    </inkml:context>
    <inkml:brush xml:id="br0">
      <inkml:brushProperty name="width" value="0.05" units="cm"/>
      <inkml:brushProperty name="height" value="0.05" units="cm"/>
      <inkml:brushProperty name="color" value="#0000FF"/>
    </inkml:brush>
  </inkml:definitions>
  <inkml:trace contextRef="#ctx0" brushRef="#br0">118 7 5737,'0'0'4088,"0"0"-2062,0 0-530,0 0-68,0 0-505,0 0-276,-18 37-231,-56 121-88,70-150-301,0 1 1,0 0-1,1 0 0,0 0 1,1 0-1,0 1 0,1-1 1,0 1-1,0-1 0,1 1 1,1 16-1,1 3 33,-3-20-48,1 1-1,1-1 1,0 0-1,0 1 1,1-1-1,4 16 1,-4-22-14,-1-1 0,0 1 0,1 0 0,0-1 0,-1 1 0,1-1 0,0 0 0,0 0 0,1 0 0,-1 0 0,0 0 0,1 0 0,-1 0 0,1-1 0,-1 1 0,1-1 0,0 0 0,-1 0 0,1 0 0,0 0 0,0 0 0,0 0 0,0-1 0,6 1 0,0 0-60,1 0 1,0-1-1,0 0 1,0-1-1,16-2 1,-22 2 14,1-1 1,-1 1 0,0-1 0,0 0-1,0 0 1,0 0 0,-1-1 0,1 1-1,-1-1 1,1 0 0,-1 0 0,0 0-1,0-1 1,4-4 0,5-10-329,0-1 0,-1 0 0,-1-1 0,-1 0 0,-1 0 0,-1-1 0,9-38 0,-8 16-156,-3 0-1,2-84 1,-7 125 545,-1 1 0,1 0 0,0-1 0,-1 1 0,1 0 0,-1 0 0,1-1 0,-1 1 0,0 0 0,0 0 0,1 0 0,-1-1 0,0 1 0,0 0 0,0 0 0,0 1 0,0-1 0,-1 0 0,1 0 0,0 0 0,0 1 0,0-1 0,-1 0 0,1 1 0,0-1 0,-1 1 0,1 0 0,0-1 0,-1 1 0,1 0 0,-1 0 0,-1 0 0,-56-1 356,42 1-326,10 0-19,-1 1 0,0 0 0,1 0 0,-1 0 0,1 1 0,0 0 0,-1 0 0,1 1 0,0 0 0,-8 5 0,13-7-190,-1 1 1,1 0-1,-1 0 0,1 0 1,-1 0-1,1 0 0,0 0 1,0 0-1,0 1 0,0-1 1,1 1-1,-1 0 0,1-1 1,-1 1-1,1 0 0,0 0 1,0 0-1,0 0 0,1 0 1,-1 0-1,1 0 0,-1 0 1,1 0-1,0 0 0,0 0 0,1 0 1,0 5-1,3 4-3633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343"/>
    </inkml:context>
    <inkml:brush xml:id="br0">
      <inkml:brushProperty name="width" value="0.05" units="cm"/>
      <inkml:brushProperty name="height" value="0.05" units="cm"/>
      <inkml:brushProperty name="color" value="#0000FF"/>
    </inkml:brush>
  </inkml:definitions>
  <inkml:trace contextRef="#ctx0" brushRef="#br0">152 0 5033,'0'0'2775,"0"0"-894,0 0-305,0 0-60,0 0-349,0 0-105,-17 45-231,-53 143-220,63-168-519,-35 102 699,37-103-659,1 0 0,-2 37-1,5 24 27,2-78-158,-1-1 0,1 1 0,-1-1 1,1 0-1,0 1 0,-1-1 0,1 0 1,0 0-1,0 1 0,0-1 0,0 0 1,0 0-1,0 0 0,1 0 0,-1 0 0,0-1 1,0 1-1,1 0 0,-1 0 0,0-1 1,1 1-1,-1-1 0,1 1 0,-1-1 0,1 0 1,-1 1-1,1-1 0,-1 0 0,3 0 1,54 3 11,-51-3-7,1 0-1,0 0 0,0 0-1,0 0 1,0-1 0,-1-1 0,1 1 0,0-1 0,-1 0 0,1-1 0,-1 0 0,0 0 0,1-1-1,-2 1 1,1-1 0,0-1 0,-1 0 0,0 0 0,0 0 0,0 0 0,-1-1 0,0 0-1,0 0 1,6-10 0,0 0-18,-1-1-1,-1-1 0,-1 0 1,0 0-1,-1-1 1,-1 1-1,-1-2 0,-1 1 1,0 0-1,-1-1 1,-2 0-1,0 1 1,-1-1-1,0 0 0,-5-22 1,4 36 3,0 1 0,0 0 1,0 0-1,-1-1 0,0 1 1,0 0-1,0 0 0,-1 0 1,1 1-1,-1-1 0,0 1 0,-1-1 1,1 1-1,-1 0 0,0 0 1,0 1-1,0-1 0,0 1 1,-1 0-1,1 0 0,-1 0 0,0 1 1,0-1-1,0 1 0,0 0 1,-8-1-1,-9-3-652,-1 2 0,0 1-1,1 0 1,-42 2 0,64 1 577,0 0-1,-1 0 1,1 0-1,-1-1 1,1 1-1,-1 0 1,1 0-1,0 0 1,-1 0-1,1 0 1,-1 0-1,1 0 1,-1 0-1,1 0 1,-1 1-1,1-1 1,0 0-1,-1 0 1,1 0-1,-1 0 1,1 1-1,0-1 1,-1 0-1,1 0 1,0 1-1,-1-1 1,1 0-1,0 1 1,-1-1-1,1 0 1,0 1-1,-1-1 1,1 0-1,0 1 1,0-1 0,0 1-1,0-1 1,-1 1-1,1-1 1,0 0-1,0 1 1,0-1-1,0 1 1,0-1-1,0 1 1,0-1-1,0 1 1,0-1-1,0 0 1,0 2-1,1 1-830,-1 13-5161</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713"/>
    </inkml:context>
    <inkml:brush xml:id="br0">
      <inkml:brushProperty name="width" value="0.05" units="cm"/>
      <inkml:brushProperty name="height" value="0.05" units="cm"/>
      <inkml:brushProperty name="color" value="#0000FF"/>
    </inkml:brush>
  </inkml:definitions>
  <inkml:trace contextRef="#ctx0" brushRef="#br0">37 0 7722,'0'0'2688,"0"0"-1343,0 0-225,0 0-152,0 0-640,0 0 0,0 0-320,0 198-16,-11-155-304,1-6-1672,-6-16-3586</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053"/>
    </inkml:context>
    <inkml:brush xml:id="br0">
      <inkml:brushProperty name="width" value="0.05" units="cm"/>
      <inkml:brushProperty name="height" value="0.05" units="cm"/>
      <inkml:brushProperty name="color" value="#0000FF"/>
    </inkml:brush>
  </inkml:definitions>
  <inkml:trace contextRef="#ctx0" brushRef="#br0">502 1 10058,'0'0'2977,"0"0"-285,0 0-669,0 0-729,0 0-444,0 0-200,-12 0-224,8 0-406,-1 0-5,1-1 1,-1 1-1,0 1 0,1-1 0,-1 1 0,1 0 0,-1 0 1,1 0-1,-1 0 0,1 1 0,-1 0 0,1 0 1,0 0-1,0 0 0,0 1 0,0-1 0,1 1 0,-1 0 1,-3 5-1,-192 248 218,97-115-1209,87-123-984,-1-1 0,-32 28 0,32-32-3069</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393"/>
    </inkml:context>
    <inkml:brush xml:id="br0">
      <inkml:brushProperty name="width" value="0.05" units="cm"/>
      <inkml:brushProperty name="height" value="0.05" units="cm"/>
      <inkml:brushProperty name="color" value="#0000FF"/>
    </inkml:brush>
  </inkml:definitions>
  <inkml:trace contextRef="#ctx0" brushRef="#br0">1 1 416,'0'0'7442,"0"0"-4266,0 0-1111,0 0-217,0 0-701,0 0-544,4 5 37,9 15-197,0 1 0,-2 1 1,0 0-1,11 37 0,14 27-37,-17-48-507,2-1-1,2-1 1,1 0 0,2-2-1,32 33 1,-54-62-441,0-1 1,1 1-1,0-1 1,0-1 0,0 1-1,0-1 1,1 0-1,-1 0 1,8 3-1,9 0-5056</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827"/>
    </inkml:context>
    <inkml:brush xml:id="br0">
      <inkml:brushProperty name="width" value="0.05" units="cm"/>
      <inkml:brushProperty name="height" value="0.05" units="cm"/>
      <inkml:brushProperty name="color" value="#0000FF"/>
    </inkml:brush>
  </inkml:definitions>
  <inkml:trace contextRef="#ctx0" brushRef="#br0">1 6 8970,'0'0'2464,"0"0"-391,0 0 247,0 0-807,0 0-881,0 0-80,0 0-408,36-5 376,6 16-304,10 5-32,16 0-40,10-6-144,58-10-304,-21 0-1632,-11-21-3265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418"/>
    </inkml:context>
    <inkml:brush xml:id="br0">
      <inkml:brushProperty name="width" value="0.05" units="cm"/>
      <inkml:brushProperty name="height" value="0.05" units="cm"/>
      <inkml:brushProperty name="color" value="#0000FF"/>
    </inkml:brush>
  </inkml:definitions>
  <inkml:trace contextRef="#ctx0" brushRef="#br0">1 1 4177,'355'69'2977,"-355"-63"-2073,5-6-520,0 5-64,1-5-32,4 5-280,1-5-8,9 0-296,1 0-1344,-5 0-4698</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256"/>
    </inkml:context>
    <inkml:brush xml:id="br0">
      <inkml:brushProperty name="width" value="0.05" units="cm"/>
      <inkml:brushProperty name="height" value="0.05" units="cm"/>
      <inkml:brushProperty name="color" value="#0000FF"/>
    </inkml:brush>
  </inkml:definitions>
  <inkml:trace contextRef="#ctx0" brushRef="#br0">0 1 6673,'0'0'2265,"0"0"-353,0 0-303,0 0-713,0 0-80,0 0 64,0 0-128,100 21-488,-59-16 8,6-5-272,0 0 0,11 0-712,-16 0-1688,-11-5-4890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706"/>
    </inkml:context>
    <inkml:brush xml:id="br0">
      <inkml:brushProperty name="width" value="0.05" units="cm"/>
      <inkml:brushProperty name="height" value="0.05" units="cm"/>
      <inkml:brushProperty name="color" value="#0000FF"/>
    </inkml:brush>
  </inkml:definitions>
  <inkml:trace contextRef="#ctx0" brushRef="#br0">1 1 4337,'0'0'2456,"0"0"-463,0 0 183,0 0-615,0 0-577,0 0-224,0 0 224,26 0-336,-16 10-184,6 1-311,10 0 95,5 0-232,11-11-8,31 0-8,-5 0-1545,-11-6-2880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477"/>
    </inkml:context>
    <inkml:brush xml:id="br0">
      <inkml:brushProperty name="width" value="0.05" units="cm"/>
      <inkml:brushProperty name="height" value="0.05" units="cm"/>
      <inkml:brushProperty name="color" value="#0000FF"/>
    </inkml:brush>
  </inkml:definitions>
  <inkml:trace contextRef="#ctx0" brushRef="#br0">146 3 3185,'0'0'7144,"0"0"-3790,0 0-1191,0 0-557,0 0-670,0 0-179,-5-1-150,3 1-578,-1-1-1,1 1 0,0 0 1,-1 0-1,1 0 1,0 0-1,-1 0 1,1 1-1,0-1 0,0 1 1,-1-1-1,1 1 1,0 0-1,0 0 1,0 0-1,0 0 0,-1 0 1,2 0-1,-1 1 1,0-1-1,0 1 1,0-1-1,1 1 0,-1 0 1,1-1-1,-1 1 1,1 0-1,0 0 0,-1 0 1,1 0-1,-1 3 1,1-2-30,-17 26 62,-18 41 0,32-58-111,0-1-1,0 1 0,1 0 1,0 0-1,1 1 0,0-1 0,1 16 1,1-26-24,0 0 1,0 0-1,1 0 1,-1 0-1,1 0 1,-1 0-1,1 0 1,0 0-1,-1 0 1,1 0-1,0 0 1,0-1-1,1 1 1,-1 0-1,0-1 1,0 1-1,1-1 1,-1 1-1,3 1 1,0 0-42,0 0 0,1-1 0,0 1 1,0-1-1,0 0 0,0 0 0,7 2 1,10 1-112,0-2 1,39 3 0,-53-6 215,29 1-105,39 2 58,-72-3 50,1 1 1,-1 0-1,1-1 0,-1 2 0,0-1 0,0 0 1,1 1-1,-1 0 0,0 0 0,0 0 0,-1 1 0,7 4 1,-8-5 2,-1 1 1,1-1-1,0 1 1,-1 0-1,0 0 1,0 0-1,0 0 1,0 0 0,0 0-1,0 0 1,-1 0-1,0 0 1,1 0-1,-1 0 1,0 0-1,0 0 1,-1 0-1,1 0 1,-2 4 0,2-3 29,-1 0 1,0 0 0,0 0 0,-1 0 0,1 0 0,-1-1-1,0 1 1,0-1 0,0 1 0,0-1 0,-1 1 0,1-1 0,-6 4-1,-7 5 21,-1-2-1,0 0 0,-1-1 0,0-1 1,0-1-1,-1 0 0,-31 7 0,34-10-2167,-1-2-1,-30 1 1,39-3-3314</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838"/>
    </inkml:context>
    <inkml:brush xml:id="br0">
      <inkml:brushProperty name="width" value="0.05" units="cm"/>
      <inkml:brushProperty name="height" value="0.05" units="cm"/>
      <inkml:brushProperty name="color" value="#0000FF"/>
    </inkml:brush>
  </inkml:definitions>
  <inkml:trace contextRef="#ctx0" brushRef="#br0">1 1 8162,'0'0'2408,"0"0"-519,0 0-217,0 0-528,0 0-688,0 0-64,0 0-256,31 0 161,5 10 63,1 1-160,10 0 0,5-11-200,6 0 0,20 0-576,-21 0-2057,-10 0-5449</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303"/>
    </inkml:context>
    <inkml:brush xml:id="br0">
      <inkml:brushProperty name="width" value="0.05" units="cm"/>
      <inkml:brushProperty name="height" value="0.05" units="cm"/>
      <inkml:brushProperty name="color" value="#0000FF"/>
    </inkml:brush>
  </inkml:definitions>
  <inkml:trace contextRef="#ctx0" brushRef="#br0">108 1 5569,'0'0'4615,"0"0"-2431,0 0-316,0 0-441,0 0-502,0 0-409,-17 32-136,-53 103-71,67-130-280,0 1 0,0-1 0,1 1 0,0 0 0,0 0 0,0 1 0,1-1 0,0 0 0,0 0 0,0 1 0,1-1 0,0 0 1,2 12-1,0 8 22,-3-19-32,1 0 0,0 0 0,1 0 0,-1 1 0,2-1 0,-1 0 1,4 12-1,-3-16-26,0-1 1,-1 0 0,1 0 0,0 0-1,0 0 1,0 0 0,0 0 0,1 0-1,-1 0 1,1-1 0,-1 0 0,1 1-1,-1-1 1,1 0 0,-1 0 0,1 0-1,0 0 1,0-1 0,0 1 0,-1-1-1,1 0 1,5 0 0,3 2-172,1-2 0,0 1 0,-1-1 0,1-1 0,13-2 0,-20 2 58,-1-1 1,1 1 0,0-1 0,-1 0 0,1 0 0,-1 0 0,0 0 0,0-1-1,0 0 1,0 0 0,0 0 0,-1 0 0,1-1 0,4-5 0,2-6-122,-1 0 1,0 0 0,-1-1-1,-1 0 1,-1 0 0,0-1-1,-1 0 1,0 0 0,-2 0-1,0 0 1,-1-1 0,-1 1-1,-1-23 1,0 39 241,-1 0 0,0 0 0,1 0 1,-1 0-1,0 0 0,0 0 0,1 0 0,-1 1 1,0-1-1,0 0 0,0 1 0,0-1 0,0 0 0,0 1 1,0-1-1,0 1 0,0 0 0,0-1 0,0 1 1,-1 0-1,1 0 0,0 0 0,0 0 0,0 0 0,0 0 1,0 0-1,-3 0 0,-46 1 54,35-1-47,-94 0-3437,98 0 587</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692"/>
    </inkml:context>
    <inkml:brush xml:id="br0">
      <inkml:brushProperty name="width" value="0.05" units="cm"/>
      <inkml:brushProperty name="height" value="0.05" units="cm"/>
      <inkml:brushProperty name="color" value="#0000FF"/>
    </inkml:brush>
  </inkml:definitions>
  <inkml:trace contextRef="#ctx0" brushRef="#br0">0 1 5417,'0'0'5001,"0"0"-3272,0 0 543,0 0-720,0 0-815,0 0 135,0 0-352,0 144-72,6-85-432,-1 5 112,5 0-128,-5 0 0,6 17-1288,-6-17-2801,-5-11-5953</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4.891"/>
    </inkml:context>
    <inkml:brush xml:id="br0">
      <inkml:brushProperty name="width" value="0.05" units="cm"/>
      <inkml:brushProperty name="height" value="0.05" units="cm"/>
      <inkml:brushProperty name="color" value="#0000FF"/>
    </inkml:brush>
  </inkml:definitions>
  <inkml:trace contextRef="#ctx0" brushRef="#br0">0 1 7362,'0'0'2551,"0"0"-525,0 0-482,0 0-445,0 0-304,0 0-135,4 0-200,-2 0-442,1-1 72,0 1-1,0 0 0,0 0 1,-1 0-1,1 1 1,0-1-1,0 1 0,-1-1 1,1 1-1,0 0 0,-1 0 1,1 0-1,-1 0 0,1 1 1,-1-1-1,1 1 1,3 3-1,7 6-33,0 0 0,1 0 1,0-2-1,1 0 0,0 0 1,0-1-1,1-1 0,0-1 1,1 0-1,-1-1 0,1-1 0,25 4 1,23 0-94,128-3 1,-152-5-3,-22 0-11,270-10-676,152 2-1137,-260 10 508,-155-2 740,1-2 0,52-10 1,7-11-3977,-54 12 125</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341"/>
    </inkml:context>
    <inkml:brush xml:id="br0">
      <inkml:brushProperty name="width" value="0.05" units="cm"/>
      <inkml:brushProperty name="height" value="0.05" units="cm"/>
      <inkml:brushProperty name="color" value="#0000FF"/>
    </inkml:brush>
  </inkml:definitions>
  <inkml:trace contextRef="#ctx0" brushRef="#br0">402 12 8618,'0'0'2112,"0"0"98,0 0-119,0 0-662,0 0-481,0 0-255,-7 0 33,-179-11-458,77 11-618,109 0 289,0 0-15,0 0-17,0 0-43,0 0-86,0 5 197,1 0 0,0 0 1,0 0-1,0 0 0,1 0 0,0 0 0,0 0 0,0 0 0,0-1 0,1 1 0,0-1 0,0 0 0,0 0 1,0 0-1,1 0 0,-1 0 0,1-1 0,7 6 0,10 6-88,1-1 1,37 19-1,-16-10-41,-15-7 6,-15-9 83,0 0 0,0 1 0,15 13-1,-25-19 56,0 1 0,-1-1 0,1 1-1,-1 0 1,1 0 0,-1 0 0,0 0-1,0 1 1,-1-1 0,1 0 0,-1 1 0,1-1-1,-1 1 1,0-1 0,0 1 0,-1 0-1,1 0 1,-1 3 0,0 11-18,1-6 31,-1 1 1,-1-1 0,-3 22 0,2-29 8,0 0 0,1 0 1,-1 0-1,-1-1 0,1 1 1,-1 0-1,0-1 0,0 0 1,0 0-1,-1 0 0,-6 7 1,2-4 8,-1-1 1,1 0 0,-1-1 0,0 1-1,0-2 1,-1 1 0,0-1 0,1-1-1,-1 0 1,0 0 0,-11 1 0,2-1 11,-1-1 1,1-1 0,0-1-1,0-1 1,-24-3-1,38 3-37,0 0 0,0 0 0,0-1-1,0 0 1,0 0 0,0 0 0,0 0-1,0-1 1,1 0 0,-1 0-1,1 0 1,0-1 0,0 1 0,0-1-1,1 0 1,-1 0 0,1 0 0,-3-5-1,-16-39-2032,11-4-4049,10 29-2696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859"/>
    </inkml:context>
    <inkml:brush xml:id="br0">
      <inkml:brushProperty name="width" value="0.05" units="cm"/>
      <inkml:brushProperty name="height" value="0.05" units="cm"/>
      <inkml:brushProperty name="color" value="#0000FF"/>
    </inkml:brush>
  </inkml:definitions>
  <inkml:trace contextRef="#ctx0" brushRef="#br0">0 0 5025,'0'0'2977,"0"0"-1353,0 0-104,0 0-895,0 0 23,0 0 136,0 0 64,115 0-456,-68 0 48,11 0-120,-1 5-248,1-5 16,-6 6-88,5-6-920,-15 0-1825,-16 0-5168</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7.376"/>
    </inkml:context>
    <inkml:brush xml:id="br0">
      <inkml:brushProperty name="width" value="0.05" units="cm"/>
      <inkml:brushProperty name="height" value="0.05" units="cm"/>
      <inkml:brushProperty name="color" value="#0000FF"/>
    </inkml:brush>
  </inkml:definitions>
  <inkml:trace contextRef="#ctx0" brushRef="#br0">1 6 3937,'0'0'3730,"0"0"-1686,0 0-283,0 0-428,0 0-174,0 0-129,0 0-107,0 0-316,0 0-203,0 0-91,0 0-184,0 0-69,0 0 26,17 0 54,108 2-132,123-4-4656,-189-3 338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6.721"/>
    </inkml:context>
    <inkml:brush xml:id="br0">
      <inkml:brushProperty name="width" value="0.05" units="cm"/>
      <inkml:brushProperty name="height" value="0.05" units="cm"/>
      <inkml:brushProperty name="color" value="#0000FF"/>
    </inkml:brush>
  </inkml:definitions>
  <inkml:trace contextRef="#ctx0" brushRef="#br0">0 353 7058,'0'0'2069,"0"0"-487,0 0-270,0 0-653,0 0-292,0 0-127,12-8-25,20-17-420,47-47 1,-64 57-46,0 0 1,-2-1-1,0-1 0,0 0 1,-2-1-1,10-19 0,-17 28 184,8-30 36,-12 38 277,0 1 128,0 0 102,0 0-38,-2 2-373,0 0 1,0 0-1,0 0 0,0 1 1,0-1-1,0 0 1,1 1-1,-1 0 1,1-1-1,0 1 0,-1 0 1,1-1-1,0 1 1,1 0-1,-2 5 1,0-3 47,-8 31 152,1 0-1,1 1 0,2 0 0,2 0 0,1 1 1,3 39-1,0-76-269,1 1-1,-1 0 1,1-1 0,0 1 0,0 0 0,0-1 0,0 1-1,0-1 1,0 0 0,1 1 0,-1-1 0,0 0 0,1 0-1,-1 0 1,1 0 0,-1 0 0,1 0 0,-1 0 0,1 0-1,0-1 1,-1 1 0,1-1 0,0 1 0,0-1-1,-1 0 1,1 1 0,4-1 0,-3 1-92,0-1 0,0 0 0,0 1-1,0-1 1,0 0 0,0 0 0,0-1 0,0 1 0,0 0 0,0-1 0,0 0-1,0 0 1,0 0 0,0 0 0,0 0 0,0-1 0,3-2 0,2-7-82,-1-1 1,0-1-1,-1 0 1,0 0 0,-1 0-1,0 0 1,-2-1-1,5-21 1,0 4 99,49-172-356,-46 145 361,-11 57 54,0 1 1,0 0 64,0 0-54,0 0 78,0 0 67,-1 14 291,-2 6-37,-2-1 0,-10 28 0,-8 29 280,14-35-439,2 0-1,2 1 0,1-1 0,2 1 0,4 44 0,-1-84-256,-1 0-1,1 0 1,0 1-1,0-1 0,0 0 1,0 0-1,1 0 1,-1-1-1,1 1 0,-1 0 1,1 0-1,-1-1 1,1 1-1,0-1 0,0 1 1,0-1-1,0 0 1,0 0-1,0 0 1,0 0-1,0 0 0,0 0 1,0 0-1,1-1 1,-1 1-1,0-1 0,0 0 1,1 1-1,2-1 1,8 1-665,-1-1 1,0 0 0,0-1-1,14-2 1,6-6-3170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756"/>
    </inkml:context>
    <inkml:brush xml:id="br0">
      <inkml:brushProperty name="width" value="0.05" units="cm"/>
      <inkml:brushProperty name="height" value="0.05" units="cm"/>
      <inkml:brushProperty name="color" value="#0000FF"/>
    </inkml:brush>
  </inkml:definitions>
  <inkml:trace contextRef="#ctx0" brushRef="#br0">1 0 4945,'0'0'3913,"0"0"-2521,0 0-416,0 0-303,0 0-577,0 0 136,0 0-232,0 0-16,47 6-889,-37-6-2255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503"/>
    </inkml:context>
    <inkml:brush xml:id="br0">
      <inkml:brushProperty name="width" value="0.05" units="cm"/>
      <inkml:brushProperty name="height" value="0.05" units="cm"/>
      <inkml:brushProperty name="color" value="#0000FF"/>
    </inkml:brush>
  </inkml:definitions>
  <inkml:trace contextRef="#ctx0" brushRef="#br0">1 1 6881,'0'0'1769,"0"0"303,0 0-815,0 0-609,0 0-120,0 0-336,0 0 80,42 304-264,-42-261-16,0 0-24,10-6-704,-5-5-1465,6-16-3568</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888"/>
    </inkml:context>
    <inkml:brush xml:id="br0">
      <inkml:brushProperty name="width" value="0.05" units="cm"/>
      <inkml:brushProperty name="height" value="0.05" units="cm"/>
      <inkml:brushProperty name="color" value="#0000FF"/>
    </inkml:brush>
  </inkml:definitions>
  <inkml:trace contextRef="#ctx0" brushRef="#br0">0 1 4257,'0'0'3889,"0"0"-2393,0 0 528,0 0-343,0 0-737,0 0 32,0 0-560,0 224-96,0-181-248,0-11-88,0 0 16,0-5-1344,5-11-1424,6-11-6786</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9.567"/>
    </inkml:context>
    <inkml:brush xml:id="br0">
      <inkml:brushProperty name="width" value="0.05" units="cm"/>
      <inkml:brushProperty name="height" value="0.05" units="cm"/>
      <inkml:brushProperty name="color" value="#0000FF"/>
    </inkml:brush>
  </inkml:definitions>
  <inkml:trace contextRef="#ctx0" brushRef="#br0">1 4 5473,'0'0'3634,"0"0"-1743,0 0-676,0 0-288,0 0-248,0 0-11,8 0-93,40-1-10,-20-1-418,0 2 0,1 0-1,-1 2 1,0 1 0,40 10 0,-67-10-150,1-1 0,-1 0 0,0 1 0,0-1 1,-1 0-1,1 1 0,0-1 0,-1 1 1,0-1-1,1 1 0,-1-1 0,0 1 1,0 0-1,-1-1 0,1 1 0,-1 3 1,0 4 42,-1 2-61,0 0 0,-1 0 0,-1 0 1,0 0-1,-1 0 0,0-1 0,0 0 0,-1 0 0,-1 0 1,-15 18-1,-16 32-354,31-47 309,-2 0 9,2 0 0,-1 1-1,2 0 1,0 1 0,1-1 0,0 1 0,2 0 0,-1 0-1,0 21 1,5-36 51,0 0 1,0 0-1,0-1 0,0 1 0,0-1 0,0 1 0,0-1 1,1 1-1,-1-1 0,0 0 0,0 1 0,0-1 0,0 0 1,1 0-1,-1 0 0,0 0 0,0 0 0,0 0 0,1 0 1,1-1-1,-1 1 3,30 1-14,0-2 1,0-1-1,-1-1 1,1-2-1,-1-1 0,57-18 1,69-38-4840,-92 35-4410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1.892"/>
    </inkml:context>
    <inkml:brush xml:id="br0">
      <inkml:brushProperty name="width" value="0.05" units="cm"/>
      <inkml:brushProperty name="height" value="0.05" units="cm"/>
      <inkml:brushProperty name="color" value="#0000FF"/>
    </inkml:brush>
  </inkml:definitions>
  <inkml:trace contextRef="#ctx0" brushRef="#br0">1 6 5433,'0'0'2370,"0"0"-459,0 0-297,0 0-507,0 0-163,0 0-100,3 1 194,-1 0-894,0 0 1,0 0 0,0 1-1,0-1 1,-1 1 0,1 0-1,0-1 1,-1 1-1,0 0 1,1 0 0,-1 0-1,0 0 1,0 0 0,0 0-1,1 2 1,19 48 1368,-8-18-1027,-2-6-129,-10-23-328,1 0 1,0 0-1,-1 0 0,2 0 1,-1 0-1,1 0 0,-1 0 1,1-1-1,1 0 0,-1 1 1,8 6-1,-5-10-44,0 0-1,0 0 1,0-1-1,0 0 1,0 0 0,0 0-1,1-1 1,-1 1 0,0-2-1,0 1 1,0-1-1,10-4 1,-2-3-133,0-2 0,-1 1 0,0-2 0,-1 0 0,0 0 0,15-22 0,-15 18-40,1 0 0,1 2 0,0-1 1,25-18-1,-37 32 175,-1 0 1,1 0-1,0 0 1,0 0-1,0 0 1,0 0-1,0 0 1,0 1-1,0-1 1,0 1-1,0-1 1,0 1-1,0 0 1,0 0-1,0 0 1,0 0-1,1 0 1,-1 1-1,0-1 1,0 1-1,2 0 1,0 0 12,-1 1 0,1 0 0,-1 0 0,0 1 0,0-1 0,1 1 0,-1 0 0,-1-1 0,1 1 0,3 5 0,4 7 66,0 1 0,-1 0 0,11 30-1,-17-41-54,-2-2-6,0 0 0,0-1 0,0 1 0,0-1 1,1 0-1,0 1 0,-1-1 0,1 0 0,0 0 1,0 0-1,0 0 0,0 0 0,0 0 1,1-1-1,-1 1 0,0-1 0,1 1 0,-1-1 1,4 1-1,1-1-52,0 1 0,0-1 1,0-1-1,1 0 0,12 0 0,5-1-227,-17 0 159,0 0 0,0 0 0,-1-1 1,1 0-1,-1-1 0,0 1 0,1-2 0,-1 1 0,0-1 1,7-5-1,-7 5 36,0 0 0,0 0 0,0 0 1,0 1-1,1 0 0,0 1 0,-1-1 0,1 2 1,0-1-1,10 0 0,-15 2 85,0-1-1,0 2 1,0-1 0,0 0 0,0 0-1,0 1 1,0 0 0,-1-1 0,1 1-1,0 0 1,0 0 0,-1 1-1,1-1 1,-1 1 0,5 2 0,-4 0 34,1 0 0,-1 1 0,0-1 0,0 1 0,-1-1 0,5 11 0,0-1 3,-6-11-39,0 0 0,1-1 0,-1 1 1,1-1-1,0 1 0,0-1 0,0 0 1,0 1-1,0-1 0,0 0 0,1-1 0,-1 1 1,1 0-1,-1-1 0,1 1 0,0-1 1,0 0-1,-1 0 0,1 0 0,0 0 0,0 0 1,0-1-1,0 1 0,0-1 0,0 0 1,0 0-1,0 0 0,0 0 0,0-1 1,0 1-1,0-1 0,5-1 0,2-2-137,1 1 0,-1-2 0,-1 1 0,1-2 0,-1 1 0,0-1 0,0 0 0,8-9 0,26-25-841,28-25 258,-63 59 677,0 0 1,0 1 0,0 0 0,1 0-1,-1 1 1,1 0 0,13-4 0,-19 7 37,1 0 0,0 1 0,0-1 1,0 1-1,0 0 0,0 0 0,0 0 1,0 0-1,0 1 0,0 0 0,0 0 1,0 0-1,0 0 0,7 4 0,-2 0 36,0 0 0,-1 2 0,0-1-1,9 9 1,-9-8-414,0 0-1,1 0 1,-1-1-1,18 10 1,-4-9-6132</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3.294"/>
    </inkml:context>
    <inkml:brush xml:id="br0">
      <inkml:brushProperty name="width" value="0.05" units="cm"/>
      <inkml:brushProperty name="height" value="0.05" units="cm"/>
      <inkml:brushProperty name="color" value="#0000FF"/>
    </inkml:brush>
  </inkml:definitions>
  <inkml:trace contextRef="#ctx0" brushRef="#br0">0 28 6585,'0'0'2202,"0"0"-327,0 0-281,0 0-304,0 0-521,0 0-183,15 28-244,47 85-82,-60-109-245,0 0 0,0 0 0,1 0 0,0 0 0,-1-1 1,1 1-1,1-1 0,-1 0 0,0 0 0,1 0 0,0 0 0,-1-1 0,8 5 0,-7-6 5,0 0 1,1 0-1,-1-1 1,0 1-1,0-1 1,0 0-1,0 0 1,1 0-1,5-2 1,11 1 3,-12 0-63,-1 1-1,1-1 1,-1-1-1,0 0 0,1 0 1,-1-1-1,0 0 1,0 0-1,-1 0 0,14-9 1,4-5-619,40-36 0,-44 34 235,0 2 1,34-21-1,-50 36 396,0 0 0,0 0 0,0 1 0,0-1 0,0 1 0,0 0 1,0 0-1,1 1 0,-1 0 0,11 1 0,-4-1 15,-11 0 30,0 0 0,1 1 0,-1-1 0,0 1 1,0 0-1,0-1 0,0 1 0,0 0 0,0 0 0,0-1 0,0 1 0,0 0 0,0 0 1,0 0-1,0 0 0,-1 0 0,1 0 0,-1 1 0,1-1 0,0 0 0,-1 0 0,0 0 1,1 3-1,11 37 751,-9-30-561,1 15 223,6 21-58,-10-45-354,1 0 0,0 0 0,0 0-1,-1 1 1,2-1 0,-1 0 0,0 0 0,0 0 0,1-1 0,-1 1 0,1 0-1,-1 0 1,1-1 0,0 1 0,3 2 0,-2-3-18,0 0 0,0 0 1,-1-1-1,1 1 0,0-1 1,0 1-1,0-1 0,0 0 0,0 0 1,0 0-1,0 0 0,0-1 1,0 1-1,0-1 0,0 0 0,-1 0 1,1 0-1,0 0 0,0 0 0,-1-1 1,1 1-1,3-3 0,6-5-160,-1 0-1,1-1 0,11-13 1,-9 9-71,0 1-51,0 1 0,1 0-1,0 1 1,28-16 0,-40 25 264,1 0 0,-1 1 0,1-1 1,0 1-1,-1-1 0,1 1 0,0 0 0,0 0 1,0 1-1,0-1 0,0 1 0,0 0 0,0 0 0,-1 0 1,1 0-1,0 1 0,0 0 0,0 0 0,0 0 1,0 0-1,-1 0 0,1 1 0,0 0 0,-1 0 1,0 0-1,1 0 0,-1 0 0,5 5 0,29 38 383,-30-35-306,0 0 0,1 0-1,0-1 1,15 12-1,-17-18-55,0-2 0,1 1 0,-1-1 0,1 0 0,-1 0-1,1-1 1,-1 1 0,1-2 0,-1 1 0,1-1 0,-1 0-1,1 0 1,-1-1 0,1 1 0,6-4 0,4-6-110,-1 0 1,0-1-1,0 0 1,18-20 0,-24 21 22,1 0 1,0 1-1,0 1 1,1 0 0,0 0-1,1 2 1,-1-1-1,2 1 1,-1 1 0,18-6-1,-27 11 111,-1 1 0,1-1 0,-1 1 0,1 0 0,0-1 0,-1 2 0,1-1 0,-1 0 0,1 1 0,-1-1 0,1 1 0,-1 0 0,1 0 0,-1 1 0,4 1 0,1 2 133,-1 0 1,-1 0 0,1 0-1,9 12 1,-9-10-41,1 0 0,-1 0 1,1 0-1,10 5 0,-11-8-95,0-1-1,0 0 1,0 0 0,1 0 0,-1-1 0,1 0-1,0-1 1,0 1 0,0-2 0,-1 1-1,1-1 1,8-1 0,9-2-181,0-1-1,35-11 1,-40 9 75,1 1 0,0 1 0,41-3 0,-4 5 89,-31 1 265,1 0-1,-1 2 0,53 8 0,-61-5-371,0 0 0,0-1 0,0-1 0,1-1 0,-1-1 0,0 0 0,1-2 0,-1 0 0,0-1 0,0-1 1,0 0-1,-1-2 0,23-9 0,4-12-3495</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7.573"/>
    </inkml:context>
    <inkml:brush xml:id="br0">
      <inkml:brushProperty name="width" value="0.05" units="cm"/>
      <inkml:brushProperty name="height" value="0.05" units="cm"/>
      <inkml:brushProperty name="color" value="#0000FF"/>
    </inkml:brush>
  </inkml:definitions>
  <inkml:trace contextRef="#ctx0" brushRef="#br0">361 86 8954,'0'0'4097,"0"0"-1361,0 0-605,0 0-506,0 0-556,0-5-719,0 0-1,0 1 0,-1-1 0,0 0 1,1 1-1,-2-1 0,-1-6 0,-4 6-339,0 1 0,0-1 0,-1 1 0,0 1-1,0-1 1,1 1 0,-2 1 0,1-1 0,-14-1 0,-5 1-122,-47 1 1,58 2 66,12 0 28,0 1 0,-1-1-1,1 1 1,0 0 0,0 0 0,0 0 0,0 0 0,0 1 0,1 0-1,-1 0 1,0 0 0,1 0 0,-1 0 0,1 1 0,-6 5-1,3-2-9,0 1 0,0 0-1,1 0 1,0 1 0,0 0 0,1 0-1,-4 9 1,1 1-21,1 0 1,1 0-1,0 1 0,1-1 1,1 1-1,0 31 0,2-44 39,1-1 0,0 1 0,1 0 0,-1 0 0,1-1-1,0 1 1,1 0 0,-1-1 0,5 9 0,-4-10 0,1 0 0,0-1 1,0 0-1,0 1 0,1-1 0,-1 0 0,1-1 1,0 1-1,-1 0 0,1-1 0,1 0 1,7 3-1,9 2-215,1-2 0,0 0 0,0-1 0,0-1-1,0-1 1,1-1 0,-1-2 0,1 0 0,40-7 0,-48 4-345,0 0-1,0-1 1,19-9-1,36-18-3689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175"/>
    </inkml:context>
    <inkml:brush xml:id="br0">
      <inkml:brushProperty name="width" value="0.05" units="cm"/>
      <inkml:brushProperty name="height" value="0.05" units="cm"/>
      <inkml:brushProperty name="color" value="#0000FF"/>
    </inkml:brush>
  </inkml:definitions>
  <inkml:trace contextRef="#ctx0" brushRef="#br0">83 740 9498,'0'0'2711,"0"0"-276,0 0-579,0 0-587,0 0-451,0 0-154,0 0-324,0 0-45,7-3 35,1-4-338,0-1 0,-1-1 0,1 1 0,-2-1-1,1 0 1,-1 0 0,8-19 0,29-76-345,-25 44-87,-3 0 1,-2-2 0,-3 1 0,-3-2 0,-1-118-1,-6 179 439,0 0 0,0-1 0,0 1 0,0 0 0,0 0 0,0-1 0,0 1 0,-1 0-1,1 0 1,-1 0 0,0 0 0,1-1 0,-1 1 0,0 0 0,0 0 0,0 1 0,-1-1-1,1 0 1,0 0 0,-1 0 0,1 1 0,-1-1 0,-3-2 0,0 2 29,1 1 0,-1 0 0,0 0 1,0 0-1,0 0 0,0 1 0,0 0 0,-9 1 1,-2-1 97,8 0-67,0 0 0,0 0 0,0 1 0,0 0 0,1 0 0,-1 1 0,-8 3 0,11-3-31,1 0 0,-1 1-1,1 0 1,0 0 0,0 0 0,1 0-1,-1 1 1,0 0 0,1-1 0,0 1 0,0 1-1,-4 7 1,-2 4-2,2-1 0,0 1-1,1 1 1,1-1 0,1 1 0,0 0-1,1 0 1,-1 19 0,2 1 8,1 0 0,8 67 0,-4-90-35,0 0 0,1 0 1,0-1-1,1 0 0,1 0 0,0 0 1,1-1-1,0 1 0,17 20 1,6 3-122,56 53 0,-14-24-1851,-24-24-2334,-21-23-1988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775"/>
    </inkml:context>
    <inkml:brush xml:id="br0">
      <inkml:brushProperty name="width" value="0.05" units="cm"/>
      <inkml:brushProperty name="height" value="0.05" units="cm"/>
      <inkml:brushProperty name="color" value="#0000FF"/>
    </inkml:brush>
  </inkml:definitions>
  <inkml:trace contextRef="#ctx0" brushRef="#br0">0 49 1456,'0'0'8994,"0"0"-7081,0 0 255,0 0-384,0 0-951,0 0-273,0 0-352,0-6-64,16 6-64,15 0 104,16 0-176,6 0 144,9 0-104,1 0-48,-6 0-336,6-5-1160,-21-16-2289,-16 5-5033</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9.191"/>
    </inkml:context>
    <inkml:brush xml:id="br0">
      <inkml:brushProperty name="width" value="0.05" units="cm"/>
      <inkml:brushProperty name="height" value="0.05" units="cm"/>
      <inkml:brushProperty name="color" value="#0000FF"/>
    </inkml:brush>
  </inkml:definitions>
  <inkml:trace contextRef="#ctx0" brushRef="#br0">1 1 7922,'0'0'2816,"0"0"-383,0 0-577,0 0-407,0 0-553,0 0-64,0 0-560,0 0-48,0 0-152,10 0-40,21 0-24,11 0 40,10 5 56,6 1-56,4-6-96,17 0-736,-11 0-2041,-11-6-5705</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0.892"/>
    </inkml:context>
    <inkml:brush xml:id="br0">
      <inkml:brushProperty name="width" value="0.05" units="cm"/>
      <inkml:brushProperty name="height" value="0.05" units="cm"/>
      <inkml:brushProperty name="color" value="#0000FF"/>
    </inkml:brush>
  </inkml:definitions>
  <inkml:trace contextRef="#ctx0" brushRef="#br0">307 76 10018,'0'0'2398,"0"0"-460,0 0-469,0 0-524,0 0-231,0 0-113,-5-8-265,2 3-320,-1 0-1,0 0 1,0 0 0,-1 1 0,1-1 0,-1 1 0,0 0 0,0 1 0,0-1 0,-1 1 0,1 0 0,-1 0 0,0 0 0,0 1 0,0 0 0,0 0 0,0 1 0,0 0 0,0 0-1,-1 0 1,-7 1 0,-10-1-6,15 1-32,-1-1 1,1 2-1,-1-1 1,1 1-1,-1 1 0,-10 2 1,16-2 1,1-1 0,0 1 0,-1 0 0,1 0 0,0 0 0,0 1 0,0-1 0,1 1 0,-1-1 0,0 1 0,1 0 0,0 0 0,0 0 0,0 0 0,0 1 0,0-1 0,1 0 0,-1 1 0,-1 5 0,-3 9-45,1 1 0,1 1 0,0-1 0,2 1 0,0-1 0,1 1 1,1 0-1,4 38 0,-3-57 57,0 1 1,0 0-1,0-1 1,1 1-1,-1-1 1,0 0-1,0 1 1,1-1-1,-1 0 1,1 0-1,-1 1 1,1-1-1,0-1 1,-1 1-1,1 0 1,0 0-1,0-1 1,-1 1-1,1 0 1,0-1-1,0 0 0,0 1 1,0-1-1,0 0 1,0 0-1,-1 0 1,4-1-1,58-3-376,-54 2 227,-1-1 1,1 0-1,-1-1 0,1 0 0,-1-1 1,-1 1-1,1-1 0,-1-1 1,0 1-1,12-13 0,-8 7-221,0 0 0,-1-1 0,0 0 0,-1-1 0,13-22 0,-20 30 593,0 0-1,-1-1 1,1 1-1,-1 0 1,0-1-1,-1 1 0,1-1 1,-1-10-1,-16 82 493,6 50-411,4 147 1,7-190-1433,-1-73 1048,-1 0-1,1 0 1,0 1-1,0-1 1,0 0 0,0 0-1,0 0 1,0 1-1,0-1 1,0 0-1,0 0 1,0 0-1,0 1 1,0-1-1,0 0 1,0 0 0,0 0-1,0 0 1,1 1-1,-1-1 1,0 0-1,0 0 1,0 0-1,0 0 1,0 1-1,0-1 1,0 0 0,0 0-1,1 0 1,-1 0-1,0 0 1,0 1-1,0-1 1,0 0-1,1 0 1,-1 0-1,0 0 1,0 0 0,0 0-1,0 0 1,1 0-1,-1 0 1,0 0-1,0 0 1,0 0-1,1 0 1,-1 0-1,0 0 1,0 0 0,0 0-1,1 0 1,4 0-4423</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455"/>
    </inkml:context>
    <inkml:brush xml:id="br0">
      <inkml:brushProperty name="width" value="0.05" units="cm"/>
      <inkml:brushProperty name="height" value="0.05" units="cm"/>
      <inkml:brushProperty name="color" value="#0000FF"/>
    </inkml:brush>
  </inkml:definitions>
  <inkml:trace contextRef="#ctx0" brushRef="#br0">533 1 6065,'0'0'2517,"0"0"-697,0 0-413,0 0-23,0 0-271,0 0-157,-15 17-239,4-4-673,-210 230 1964,85-105-1565,66-69-1285,1 1-3280,63-65 1718,1-4-1749</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1.688"/>
    </inkml:context>
    <inkml:brush xml:id="br0">
      <inkml:brushProperty name="width" value="0.05" units="cm"/>
      <inkml:brushProperty name="height" value="0.05" units="cm"/>
      <inkml:brushProperty name="color" value="#0000FF"/>
    </inkml:brush>
  </inkml:definitions>
  <inkml:trace contextRef="#ctx0" brushRef="#br0">301 121 5921,'0'0'3018,"0"0"-943,0 0-422,0 0-521,0 0-404,0 0-420,-3-13-216,-9-43-46,11 53-30,0 0 0,0 1 0,0-1 1,0 1-1,-1-1 0,1 1 0,-1-1 1,1 1-1,-1 0 0,0 0 1,0 0-1,0 0 0,0 0 0,0 0 1,-1 1-1,1-1 0,0 1 1,-1-1-1,1 1 0,-1 0 0,0 0 1,1 0-1,-1 0 0,-4 0 0,-5-1 60,0 1 1,0 0-1,0 1 0,-16 1 0,4 1-73,14-3-14,1 1-1,-1 1 1,1-1-1,-1 2 1,1-1 0,-1 1-1,-8 4 1,15-5 1,0 1 0,0-1 0,0 1 0,1 0 1,-1 0-1,1 0 0,-1 0 0,1 1 1,0-1-1,0 1 0,0-1 0,0 1 1,0 0-1,1 0 0,-1 0 0,1 0 0,0 0 1,-1 0-1,2 0 0,-1 0 0,0 1 1,1-1-1,-1 0 0,1 4 0,-2 6-65,1 0-1,0 0 0,1 0 1,1 0-1,0 0 0,5 25 1,-5-34 67,0 0 1,1-1 0,-1 1-1,1-1 1,0 1 0,0-1-1,0 0 1,1 0 0,-1 0-1,1 0 1,-1 0 0,1 0-1,0-1 1,0 1 0,0-1-1,1 0 1,-1 0 0,0 0-1,1 0 1,-1-1 0,1 1-1,0-1 1,-1 0 0,1 0-1,0 0 1,0-1 0,5 1-1,-2 0-127,0-1-1,1 1 1,-1-1-1,0 0 1,1-1-1,-1 0 1,11-3-1,-14 3 75,-1 0 1,0-1-1,1 0 0,-1 0 0,0 0 0,0 0 1,0 0-1,0-1 0,-1 1 0,1-1 0,-1 0 1,1 0-1,-1 0 0,0 0 0,0 0 0,2-4 1,9-21-1259,-2 1 0,12-46 0,-16 38 5654,-17 297 263,2-127-4769,5 0-5270,3-135-433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274"/>
    </inkml:context>
    <inkml:brush xml:id="br0">
      <inkml:brushProperty name="width" value="0.05" units="cm"/>
      <inkml:brushProperty name="height" value="0.05" units="cm"/>
      <inkml:brushProperty name="color" value="#0000FF"/>
    </inkml:brush>
  </inkml:definitions>
  <inkml:trace contextRef="#ctx0" brushRef="#br0">65 20 6145,'0'0'2214,"0"0"-113,0 0-388,0 0-438,0 0-97,0 0-106,-6 17-142,-3 5-680,3-11-83,2 1 1,-1-1-1,2 1 0,-5 20 0,7-28-120,0 0-1,0 1 1,1 0 0,-1-1-1,1 1 1,0-1-1,0 1 1,1-1-1,-1 1 1,1-1-1,0 1 1,2 4-1,-2-7-83,0 0 0,0-1 0,1 1 0,-1 0-1,1-1 1,-1 1 0,1-1 0,0 0 0,0 1 0,-1-1-1,1 0 1,0 0 0,0 0 0,0-1 0,0 1 0,0 0-1,0-1 1,0 1 0,1-1 0,-1 0 0,0 1 0,0-1 0,0 0-1,0 0 1,3-1 0,-1 1-97,2 0-154,0 1 1,0-2 0,0 1-1,0-1 1,0 1-1,0-2 1,6-1 0,-10 2 225,1-1 0,-1 1 0,0-1 0,0 0 0,0 0 0,0 1 1,0-1-1,-1 0 0,1-1 0,-1 1 0,1 0 0,-1 0 0,0-1 1,0 1-1,0-1 0,0 1 0,0-1 0,0-2 0,4-9-53,-1 1 0,-1-1 0,0 0 0,-1 0 0,-1-1 0,0 1 0,-1 0 0,0-1-1,-4-17 1,4 31 158,-1 0-1,0 1 0,1-1 0,-1 0 0,0 0 1,0 0-1,1 1 0,-1-1 0,0 1 1,0-1-1,0 0 0,0 1 0,0-1 0,0 1 1,0 0-1,0-1 0,0 1 0,0 0 1,0 0-1,0-1 0,0 1 0,0 0 0,-2 0 1,-30 0 385,27 0-276,-23-2 197,21 1-330,0 0-1,0 1 0,0 0 0,0 0 0,0 1 0,0 0 1,-10 3-1,17-3-75,-1 0-1,1 0 1,0 0 0,0 1 0,0-1-1,0 0 1,0 1 0,1-1 0,-1 1 0,0-1-1,1 1 1,-1-1 0,1 1 0,-1-1 0,1 1-1,0 0 1,0-1 0,0 1 0,0 0-1,0 1 1,5 21-3945,12-13-1403</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743"/>
    </inkml:context>
    <inkml:brush xml:id="br0">
      <inkml:brushProperty name="width" value="0.05" units="cm"/>
      <inkml:brushProperty name="height" value="0.05" units="cm"/>
      <inkml:brushProperty name="color" value="#0000FF"/>
    </inkml:brush>
  </inkml:definitions>
  <inkml:trace contextRef="#ctx0" brushRef="#br0">450 1 8242,'0'0'2236,"0"0"-249,0 0-386,0 0-345,0 0-371,0 0-267,-5 0-326,3 0-270,0 1-1,0-1 1,0 1-1,0-1 1,0 1-1,0 0 1,0 0 0,0 0-1,0 0 1,0 0-1,1 0 1,-1 0-1,0 1 1,1-1 0,-1 1-1,1-1 1,-1 1-1,1 0 1,0-1-1,-2 4 1,-25 50 109,14-26-70,-196 475 437,156-361-434,-36 113-4965,80-226-384</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3.275"/>
    </inkml:context>
    <inkml:brush xml:id="br0">
      <inkml:brushProperty name="width" value="0.05" units="cm"/>
      <inkml:brushProperty name="height" value="0.05" units="cm"/>
      <inkml:brushProperty name="color" value="#0000FF"/>
    </inkml:brush>
  </inkml:definitions>
  <inkml:trace contextRef="#ctx0" brushRef="#br0">105 0 2513,'0'0'5103,"0"0"-2594,0 0-914,0 0-307,0 0-454,0 0-121,-11 11-129,9-9-558,-8 8 199,1 0-1,0 1 0,0 0 1,1 0-1,1 0 0,-12 25 1,14-24-131,1 1 0,1 0 0,0-1 0,1 1 0,0 1 0,1-1 0,0 14 0,1-26-110,1 0 1,-1 0 0,1-1-1,-1 1 1,1 0 0,-1-1-1,1 1 1,-1-1-1,1 1 1,0-1 0,-1 1-1,1-1 1,0 1 0,0-1-1,-1 1 1,1-1 0,0 0-1,0 0 1,-1 1-1,1-1 1,0 0 0,0 0-1,0 0 1,0 0 0,-1 0-1,1 0 1,0 0-1,1 0 1,32 0-465,-26 0 268,-3 0 157,0 1 0,0-1 0,1-1 0,-1 1 0,0-1 0,0 0 0,0 0 0,0 0 0,0-1 0,0 0 0,0 0 1,0 0-1,-1 0 0,1-1 0,-1 0 0,0 0 0,0 0 0,0-1 0,0 1 0,0-1 0,-1 0 0,1 0 0,-1 0 0,0 0 0,0-1 0,-1 1 0,1-1 0,-1 1 0,0-1 0,0 0 0,1-6 0,-1 1 55,0 0 0,0 0 0,-1 0 0,-1 0 0,0-20 0,0 10 72,-1 19-62,1 0 0,0 0-1,-1 0 1,1-1 0,-1 1 0,1 0 0,-1 0-1,0 0 1,1 0 0,-1 0 0,0 0 0,0 0-1,0 0 1,0 0 0,0 0 0,0 0 0,0 1-1,0-1 1,0 0 0,0 1 0,0-1-1,0 1 1,-1-1 0,1 1 0,0-1 0,0 1-1,-1 0 1,1 0 0,0 0 0,0 0 0,-1 0-1,-1 0 1,-55 0-1973,40 1-871,6-1-2034</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255"/>
    </inkml:context>
    <inkml:brush xml:id="br0">
      <inkml:brushProperty name="width" value="0.05" units="cm"/>
      <inkml:brushProperty name="height" value="0.05" units="cm"/>
      <inkml:brushProperty name="color" value="#0000FF"/>
    </inkml:brush>
  </inkml:definitions>
  <inkml:trace contextRef="#ctx0" brushRef="#br0">1 96 8554,'0'0'2144,"0"0"-135,0 0-252,0 0-402,0 0-461,18 0 3969,2 0-4749,8-2-570,0-2 0,0 0 0,0-2 0,0-2-1,49-19 1,5-1-5444,-23 11-3552</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634"/>
    </inkml:context>
    <inkml:brush xml:id="br0">
      <inkml:brushProperty name="width" value="0.05" units="cm"/>
      <inkml:brushProperty name="height" value="0.05" units="cm"/>
      <inkml:brushProperty name="color" value="#0000FF"/>
    </inkml:brush>
  </inkml:definitions>
  <inkml:trace contextRef="#ctx0" brushRef="#br0">1 1 7618,'0'0'2520,"0"0"-968,0 0-167,0 0-401,0 0-104,0 0-528,0 0-40,73 0-296,-58 5-32,17-5-104,-6 0-1560,-5 6-3497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951"/>
    </inkml:context>
    <inkml:brush xml:id="br0">
      <inkml:brushProperty name="width" value="0.05" units="cm"/>
      <inkml:brushProperty name="height" value="0.05" units="cm"/>
      <inkml:brushProperty name="color" value="#0000FF"/>
    </inkml:brush>
  </inkml:definitions>
  <inkml:trace contextRef="#ctx0" brushRef="#br0">1 0 3809,'0'0'2584,"0"0"-791,0 0-1,0 0-528,0 0-367,0 0-393,0 0-112,109 43-320,-88-32 56,5-6-80,6 0-96,10 1-104,-6-6-1120,-10 0-3650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281"/>
    </inkml:context>
    <inkml:brush xml:id="br0">
      <inkml:brushProperty name="width" value="0.05" units="cm"/>
      <inkml:brushProperty name="height" value="0.05" units="cm"/>
      <inkml:brushProperty name="color" value="#0000FF"/>
    </inkml:brush>
  </inkml:definitions>
  <inkml:trace contextRef="#ctx0" brushRef="#br0">1 1 7786,'0'0'2424,"0"0"-535,0 0-561,0 0-512,0 0-592,0 0 32,0 0-256,109 0 0,-82 5-88,14-5-688,1 0-1072,-5 0-1337</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616"/>
    </inkml:context>
    <inkml:brush xml:id="br0">
      <inkml:brushProperty name="width" value="0.05" units="cm"/>
      <inkml:brushProperty name="height" value="0.05" units="cm"/>
      <inkml:brushProperty name="color" value="#0000FF"/>
    </inkml:brush>
  </inkml:definitions>
  <inkml:trace contextRef="#ctx0" brushRef="#br0">0 43 6905,'0'0'2545,"0"0"-216,0 0-673,0 0-560,0 0-432,0 0-424,0 0-32,110 11-208,-84-6 0,0-5-960,16 0-896,0 0-2265,-11 0-2369</inkml:trace>
  <inkml:trace contextRef="#ctx0" brushRef="#br0" timeOffset="1">601 0 1456,'0'0'5425,"0"0"-3320,0 0 167,0 0-567,0 0-105,0 0-896,0 0-328,120 6-320,-94 4 32,11-4-88,25-6-648,-9 0-1408,-1 0-3185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952"/>
    </inkml:context>
    <inkml:brush xml:id="br0">
      <inkml:brushProperty name="width" value="0.05" units="cm"/>
      <inkml:brushProperty name="height" value="0.05" units="cm"/>
      <inkml:brushProperty name="color" value="#0000FF"/>
    </inkml:brush>
  </inkml:definitions>
  <inkml:trace contextRef="#ctx0" brushRef="#br0">0 38 6345,'0'0'3217,"0"0"-936,0 0-921,0 0-712,0 0-344,0 0-240,0 0-64,209 0-520,-172 0-1040,-1 0-2737</inkml:trace>
  <inkml:trace contextRef="#ctx0" brushRef="#br0" timeOffset="1">632 0 7762,'0'0'3945,"0"0"-1633,0 0-968,0 0-1032,0 0-312,0 0-24,0 0-1472,58 49-3137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911"/>
    </inkml:context>
    <inkml:brush xml:id="br0">
      <inkml:brushProperty name="width" value="0.05" units="cm"/>
      <inkml:brushProperty name="height" value="0.05" units="cm"/>
      <inkml:brushProperty name="color" value="#0000FF"/>
    </inkml:brush>
  </inkml:definitions>
  <inkml:trace contextRef="#ctx0" brushRef="#br0">1 1 5721,'0'0'2417,"0"0"-697,0 0-80,0 0-146,0 0 16,0 0-305,11 27-246,88 218 386,-67-167-1303,-24-52-294,2 0 1,1 0 0,2-1-1,0-1 1,1 0 0,1-1-1,20 23 1,-34-45-80,0 0-1,0-1 1,1 1 0,-1 0-1,0-1 1,0 1 0,1 0-1,-1-1 1,0 0 0,1 1-1,-1-1 1,0 0 0,1 0-1,-1 1 1,0-1-1,1 0 1,-1-1 0,2 1-1,1 0-2003,3 0-5076</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8.621"/>
    </inkml:context>
    <inkml:brush xml:id="br0">
      <inkml:brushProperty name="width" value="0.05" units="cm"/>
      <inkml:brushProperty name="height" value="0.05" units="cm"/>
      <inkml:brushProperty name="color" value="#0000FF"/>
    </inkml:brush>
  </inkml:definitions>
  <inkml:trace contextRef="#ctx0" brushRef="#br0">420 9 6161,'0'0'4703,"0"0"-2327,0 0-518,0 0-194,0 0-597,0 0-220,0 0-808,0 0 0,0-1-1,0 1 1,0 0 0,0 0 0,0 0 0,0 0 0,0 0 0,0 0-1,0-1 1,0 1 0,0 0 0,1 0 0,-1 0 0,0 0-1,0 0 1,0-1 0,0 1 0,0 0 0,0 0 0,0 0-1,0 0 1,0-1 0,-1 1 0,1 0 0,0 0 0,0 0-1,0 0 1,0 0 0,0 0 0,0-1 0,0 1 0,0 0-1,0 0 1,0 0 0,0 0 0,-1 0 0,1 0 0,0 0-1,0-1 1,0 1 0,0 0 0,0 0 0,0 0 0,-1 0-1,1 0 1,0 0 0,0 0 0,0 0 0,0 0 0,0 0-1,-1 0 1,1 0 0,0 0 0,0 0 0,0 0 0,0 0-1,0 0 1,-1 0 0,1 0 0,0 0 0,0 0 0,0 0-1,0 0 1,0 0 0,-1 0 0,-42 0 95,22-2-163,-1 2 0,0 0 0,0 1 0,1 1 0,-1 1 0,1 1 0,-1 1 0,1 1 0,-30 13 0,32-9-116,3-3-60,0 1 1,0 1-1,1 0 0,1 1 0,-14 13 0,27-23 179,1 1-1,0-1 0,-1 1 1,1-1-1,0 1 0,0 0 1,0-1-1,-1 1 0,1-1 1,0 1-1,0 0 0,0-1 1,0 1-1,0 0 1,0-1-1,0 1 0,0 0 1,0-1-1,1 1 0,-1-1 1,0 1-1,0 0 0,0-1 1,1 1-1,-1-1 0,0 1 1,1-1-1,-1 1 0,1-1 1,-1 1-1,0-1 1,1 1-1,-1-1 0,1 0 1,-1 1-1,1-1 0,-1 1 1,1-1-1,0 0 0,-1 0 1,2 1-1,30 16-12,-26-14-90,132 79-1997,1 1 513,-115-71 1396,-13-7 78,1 1 1,-1 0-1,20 14 1,-29-17 122,1-1 1,0 0-1,-1 1 1,0-1-1,0 1 1,0 0-1,0 0 1,0 0-1,0 0 1,-1 0-1,1 0 1,-1 0-1,0 1 1,0-1-1,0 0 1,-1 1-1,1-1 1,0 8-1,0 16-9,-2 32 288,0-56-240,0 0-1,1 0 1,-1 1 0,0-1 0,-1 0-1,1 0 1,0 0 0,-1 0 0,0-1-1,1 1 1,-1 0 0,0-1-1,-1 1 1,1-1 0,-3 3 0,-5 3 30,-1-1 1,1 0-1,-1-1 1,0 0-1,0-1 1,-1 0-1,0 0 1,0-1-1,-13 2 1,-5-2-24,0 0 1,-50-2 0,78-2-86,1 0 0,-1 0 0,0-1 0,1 1 0,-1 0 0,0-1 1,1 1-1,-1-1 0,0 1 0,1-1 0,-1 0 0,1 0 1,-1 0-1,1 1 0,-1-2 0,1 1 0,0 0 0,0 0 1,-1 0-1,1 0 0,0-1 0,0 1 0,0-1 0,-1-1 1,-12-43-2860,13 39 2216,-5-31-5011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9.648"/>
    </inkml:context>
    <inkml:brush xml:id="br0">
      <inkml:brushProperty name="width" value="0.05" units="cm"/>
      <inkml:brushProperty name="height" value="0.05" units="cm"/>
      <inkml:brushProperty name="color" value="#0000FF"/>
    </inkml:brush>
  </inkml:definitions>
  <inkml:trace contextRef="#ctx0" brushRef="#br0">37 115 1824,'0'0'6758,"0"0"-3679,0 0-1249,0 0-358,0 0-546,0 0-313,-8 0-393,39 1-377,-1-2-1,1-1 0,-1-1 1,0-2-1,55-16 1,-84 19 119,0 1 1,0-1 0,0 0-1,0 0 1,0 0 0,-1 0-1,1 0 1,-1 0-1,1 0 1,-1 0 0,0 0-1,0 0 1,0 0 0,0 0-1,0 0 1,0 0 0,0 0-1,-1-3 1,0 1-48,1 3 76,0-1 0,-1 0 0,1 0 0,-1 1 0,1-1-1,-1 0 1,1 1 0,-1-1 0,0 0 0,0 1 0,0-1 0,0 1 0,0-1 0,0 1 0,-1 0 0,1 0 0,0-1 0,-1 1-1,1 0 1,-1 0 0,1 0 0,-1 0 0,1 1 0,-1-1 0,0 0 0,0 1 0,1-1 0,-1 1 0,0-1 0,0 1 0,1 0 0,-5 0-1,-9-2-89,0 1-1,-1 1 0,-15 2 0,6-1 44,3-2 67,12 0 7,0 1 1,-1 0-1,1 1 0,-18 3 0,26-4-16,0 1-1,0-1 0,1 1 0,-1-1 1,0 1-1,0 0 0,1 0 0,-1 0 1,1 0-1,-1 0 0,1 0 0,-1 1 1,1-1-1,0 0 0,-1 1 0,1-1 1,0 1-1,0-1 0,0 1 1,0 0-1,0-1 0,1 1 0,-1 0 1,0 0-1,1-1 0,0 1 0,-1 0 1,1 0-1,0 0 0,0 0 0,0 2 1,0 285-162,0-286 140,0 0 0,0 0 1,0-1-1,1 1 0,-1 0 0,1 0 1,0 0-1,0 0 0,0-1 1,0 1-1,0 0 0,0-1 0,1 1 1,0-1-1,-1 0 0,1 1 1,0-1-1,0 0 0,0 0 0,0 0 1,1 0-1,-1-1 0,0 1 1,1-1-1,-1 1 0,1-1 0,0 0 1,-1 0-1,1 0 0,5 1 1,7 1-723,0 0 1,1-2 0,-1 0 0,27-2-1,-17 1-1064,22 0-4088</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219"/>
    </inkml:context>
    <inkml:brush xml:id="br0">
      <inkml:brushProperty name="width" value="0.05" units="cm"/>
      <inkml:brushProperty name="height" value="0.05" units="cm"/>
      <inkml:brushProperty name="color" value="#0000FF"/>
    </inkml:brush>
  </inkml:definitions>
  <inkml:trace contextRef="#ctx0" brushRef="#br0">0 1 7402,'0'0'2976,"0"0"-1463,0 0 279,0 0-672,0 0-688,0 0-160,0 0-16,63 0 248,-21 0-408,10 0 57,0 0-153,-5 0-169,16 0-927,-16 0-904,-11 0-2521</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814"/>
    </inkml:context>
    <inkml:brush xml:id="br0">
      <inkml:brushProperty name="width" value="0.05" units="cm"/>
      <inkml:brushProperty name="height" value="0.05" units="cm"/>
      <inkml:brushProperty name="color" value="#0000FF"/>
    </inkml:brush>
  </inkml:definitions>
  <inkml:trace contextRef="#ctx0" brushRef="#br0">1 22 360,'0'0'2994,"0"0"-1015,0 0-476,0 0-532,0 0-238,0 0-4,7-1 8213,35-4-9057,79-3-860,-6 0-3787,-71 8-820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203"/>
    </inkml:context>
    <inkml:brush xml:id="br0">
      <inkml:brushProperty name="width" value="0.05" units="cm"/>
      <inkml:brushProperty name="height" value="0.05" units="cm"/>
      <inkml:brushProperty name="color" value="#0000FF"/>
    </inkml:brush>
  </inkml:definitions>
  <inkml:trace contextRef="#ctx0" brushRef="#br0">407 1 3345,'0'0'5956,"0"0"-3385,0 0-621,0 0-26,0 0-396,0 0-562,0 0-115,0 0-223,0 0-43,0 0-207,0 0-133,-8 0-27,-14 0-390,0 0 1,-1 2 0,1 0-1,0 1 1,0 2 0,-36 11 0,-123 53-1814,179-68 1946,1-1 1,0 0-1,0 1 0,-1-1 0,1 1 1,0-1-1,0 1 0,-1 0 0,1-1 0,0 1 1,0 0-1,0 0 0,0 0 0,0 0 1,0 0-1,0 0 0,0 0 0,1 0 1,-1 0-1,0 0 0,1 1 0,-1-1 0,1 0 1,-1 0-1,1 1 0,-1-1 0,1 0 1,0 1-1,0-1 0,0 0 0,0 1 1,0-1-1,0 2 0,2 2-124,0-1 1,0 1-1,1-1 0,-1 1 0,1-1 1,0 0-1,6 6 0,-5-5 119,6 5-190,0 0 1,0 0-1,1-1 1,0 0-1,1-1 1,0 0-1,0-1 1,19 8-1,10 2 90,59 14 0,-68-22 164,-29-8-20,-1 0 0,1 0 0,0 0 1,-1 1-1,1-1 0,-1 1 0,1-1 1,-1 1-1,0 0 0,0 0 0,0 0 1,0 0-1,0 0 0,0 0 0,0 1 0,-1-1 1,1 1-1,-1-1 0,0 1 0,2 5 1,-1-3 28,-1 0 1,0 1 0,0-1 0,-1 0-1,1 1 1,-1-1 0,0 0 0,-1 1-1,1-1 1,-3 9 0,2-12-17,0 0-1,0 0 1,0 0 0,-1 0 0,1 0-1,0-1 1,-1 1 0,1-1-1,-1 1 1,0-1 0,1 1 0,-1-1-1,0 0 1,0 0 0,0 0 0,0 0-1,-3 1 1,-44 14-16,35-11 4,-75 16-490,29-16-2874,32-5-1470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785"/>
    </inkml:context>
    <inkml:brush xml:id="br0">
      <inkml:brushProperty name="width" value="0.05" units="cm"/>
      <inkml:brushProperty name="height" value="0.05" units="cm"/>
      <inkml:brushProperty name="color" value="#0000FF"/>
    </inkml:brush>
  </inkml:definitions>
  <inkml:trace contextRef="#ctx0" brushRef="#br0">612 0 7666,'0'0'2591,"0"0"-388,0 0-232,0 0-613,0 0-453,0 0-414,0 7-83,-1 1-343,-1 1 1,1-1-1,-1 1 1,-1-1-1,0 0 0,0 0 1,0 0-1,-1 0 1,-5 8-1,-53 76 254,43-65-294,-331 450-1825,229-317-5920,93-120 929</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5.688"/>
    </inkml:context>
    <inkml:brush xml:id="br0">
      <inkml:brushProperty name="width" value="0.05" units="cm"/>
      <inkml:brushProperty name="height" value="0.05" units="cm"/>
      <inkml:brushProperty name="color" value="#0000FF"/>
    </inkml:brush>
  </inkml:definitions>
  <inkml:trace contextRef="#ctx0" brushRef="#br0">1 380 8042,'0'0'2634,"0"0"-835,0 0-127,0 0-509,0 0-376,0 0-203,0 0-111,0-8-137,0-5-367,2-43-101,-2 54 106,1-1 1,-1 0 0,1 0 0,0 1-1,0-1 1,-1 0 0,2 1-1,-1-1 1,0 1 0,1-1 0,-1 1-1,1 0 1,-1-1 0,1 1-1,0 0 1,3-2 0,-4 3-24,0 0 0,1 0 1,-1 1-1,0-1 0,0 1 0,0-1 1,1 1-1,-1-1 0,0 1 0,0 0 1,1 0-1,-1 0 0,0 0 0,1-1 1,-1 2-1,0-1 0,0 0 0,1 0 0,-1 0 1,0 1-1,0-1 0,1 0 0,-1 1 1,0-1-1,0 1 0,0 0 0,1-1 1,-1 1-1,0 0 0,0 0 0,0-1 1,0 1-1,-1 0 0,1 0 0,0 0 1,0 0-1,0 2 0,23 43 121,-23-44-113,53 177 70,-41-127-76,2-1 0,34 77 0,-48-126-76,0-1 0,0 1-1,0 0 1,0 0 0,0 0-1,1 0 1,-1-1 0,1 1-1,-1-1 1,1 1 0,0-1 0,0 0-1,-1 0 1,1 1 0,0-1-1,3 1 1,-4-2 57,0 0 0,0 0 0,0 0 0,0 0 1,0 0-1,0 0 0,-1 0 0,1-1 0,0 1 0,0 0 0,0 0 0,0-1 1,0 1-1,-1-1 0,1 1 0,0-1 0,0 1 0,-1-1 0,1 1 1,0-1-1,-1 0 0,1 1 0,0-1 0,-1 0 0,1 1 0,-1-1 0,1 0 1,-1 0-1,0 0 0,1 1 0,-1-1 0,0 0 0,1 0 0,-1 0 0,0 0 1,0 0-1,0 0 0,0 0 0,0 0 0,0-1 0,9-84-449,-4-1-1,-7-95 0,0 56 24,2-121 2086,0 246-1490,0 1 113,0 0 25,0 0 59,0 0 296,33 0 665,283 0 253,-109 0-5480,-167 0-2348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6.532"/>
    </inkml:context>
    <inkml:brush xml:id="br0">
      <inkml:brushProperty name="width" value="0.05" units="cm"/>
      <inkml:brushProperty name="height" value="0.05" units="cm"/>
      <inkml:brushProperty name="color" value="#0000FF"/>
    </inkml:brush>
  </inkml:definitions>
  <inkml:trace contextRef="#ctx0" brushRef="#br0">7 0 128,'0'0'2965,"0"0"-932,0 0-262,0 0-346,0 0-278,0 0-204,-1 46-159,-3 142-260,4-33 397,0-153-854,0-2-47,0 0-40,0 0-79,0 0-94,0-5-55,-1-33-74,2 0 0,2 0-1,1 0 1,2 0 0,2 1 0,18-57 0,-25 92 311,0 0 1,0 0-1,0 1 1,0-1-1,0 0 0,0 0 1,1 1-1,-1-1 1,1 0-1,-1 1 1,1 0-1,-1-1 1,1 1-1,0 0 1,0 0-1,-1 0 0,1 0 1,0 0-1,4-1 1,39-1-360,-29 3-60,-15 1 422,0-1 1,1 1 0,-1-1-1,0 1 1,0-1-1,0 1 1,1 0 0,-1-1-1,0 1 1,0 0-1,0 0 1,0 0-1,0 0 1,0 0 0,0 0-1,-1 0 1,1 1-1,0-1 1,0 0 0,-1 0-1,1 0 1,-1 1-1,1-1 1,-1 3-1,8 35 1882,-2 141 401,-5-172-2387,0-1 0,1 0-1,0 1 1,0-1 0,1 0-1,0 0 1,0-1 0,0 1-1,1-1 1,0 1-1,0-1 1,1 0 0,0-1-1,0 1 1,10 8 0,6 7-3810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4.349"/>
    </inkml:context>
    <inkml:brush xml:id="br0">
      <inkml:brushProperty name="width" value="0.05" units="cm"/>
      <inkml:brushProperty name="height" value="0.05" units="cm"/>
      <inkml:brushProperty name="color" value="#0000FF"/>
    </inkml:brush>
  </inkml:definitions>
  <inkml:trace contextRef="#ctx0" brushRef="#br0">0 3 3369,'0'0'2559,"0"0"-620,0 0-269,0 0-53,0 0-506,3-3 1603,0 11 8,2 100-2614,20 105 0,-13-123-369,-2-26-460,-3-24-2847,2 65-1,-9-83-916</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5.432"/>
    </inkml:context>
    <inkml:brush xml:id="br0">
      <inkml:brushProperty name="width" value="0.05" units="cm"/>
      <inkml:brushProperty name="height" value="0.05" units="cm"/>
      <inkml:brushProperty name="color" value="#0000FF"/>
    </inkml:brush>
  </inkml:definitions>
  <inkml:trace contextRef="#ctx0" brushRef="#br0">172 5 128,'0'0'3686,"0"0"-1780,0 0-279,0 0-128,0 0-230,0 0-367,0 0-780,0-1 0,-1 1 0,1 0 0,0-1 1,0 1-1,0 0 0,-1 0 0,1-1 0,0 1 0,-1 0 0,1 0 0,0 0 0,0 0 0,-1-1 1,1 1-1,0 0 0,-1 0 0,1 0 0,0 0 0,-1 0 0,1 0 0,0 0 0,-1 0 0,1 0 1,0 0-1,-1 0 0,1 0 0,-1 0 0,1 0 0,0 0 0,-1 0 0,1 0 0,0 1 0,0-1 1,-1 0-1,-118 147 295,108-137-509,-14 15 181,20-15-432,10-7-602,22-4 984,0-2 1,28-6-1,-27 4-28,0 1 0,31 0 0,18 4-77,-76 0 68,-1 0 31,0 0-52,8-1-114,-2 2 1011,-11-8-262,-20-17-391,23 21-233,0 1 0,0-1 0,0 1 0,-1-1-1,1 1 1,-1 0 0,1 0 0,-1 0 0,0 0-1,0 1 1,1-1 0,-1 1 0,0 0 0,-1-1-1,1 1 1,0 1 0,0-1 0,0 0 0,-1 1-1,-4-1 1,-4 1-559,-18 0-1986,11 0-3705,18 0 1358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6.749"/>
    </inkml:context>
    <inkml:brush xml:id="br0">
      <inkml:brushProperty name="width" value="0.05" units="cm"/>
      <inkml:brushProperty name="height" value="0.05" units="cm"/>
      <inkml:brushProperty name="color" value="#0000FF"/>
    </inkml:brush>
  </inkml:definitions>
  <inkml:trace contextRef="#ctx0" brushRef="#br0">0 33 4985,'0'0'2086,"0"0"-383,0 0-252,0 0-418,0 0-310,0 0 100,0 8-181,0 170 1982,0-177-2663,0-1 54,0 0-51,0 0-11,15-21-1304,-9 2 1139,1 1-1,1 0 1,1 1-1,0 0 1,1 0-1,1 1 0,1 0 1,0 1-1,19-18 1,-29 31 199,1 1 0,-1-1 0,0 1 0,1 0 1,-1 0-1,1 0 0,0 0 0,-1 0 0,1 1 1,0-1-1,-1 1 0,1 0 0,0 0 0,3 0 1,-5 0-32,-1 0 76,0 0 53,0 0 12,0 150 1263,0-86-8277,0-59 1681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398"/>
    </inkml:context>
    <inkml:brush xml:id="br0">
      <inkml:brushProperty name="width" value="0.05" units="cm"/>
      <inkml:brushProperty name="height" value="0.05" units="cm"/>
      <inkml:brushProperty name="color" value="#0000FF"/>
    </inkml:brush>
  </inkml:definitions>
  <inkml:trace contextRef="#ctx0" brushRef="#br0">157 1 1304,'0'0'5995,"0"0"-3331,0 0-912,0 0-264,0 0-253,0 0-319,0 0-88,-13 1 332,7 0-1136,-1 1-1,1 0 0,-1 1 0,1 0 1,0 0-1,0 0 0,0 0 0,0 1 0,-8 8 1,-48 46-909,56-52 632,5-5 206,1-1 0,-1 1 0,1 0 0,-1-1 1,1 1-1,-1 0 0,1-1 0,0 1 0,-1 0 0,1 0 0,0-1 1,0 1-1,0 0 0,-1 0 0,1-1 0,0 1 0,0 0 0,0 0 1,0 0-1,0-1 0,0 1 0,1 0 0,-1 0 0,0 0 0,0-1 0,1 1 1,-1 0-1,0-1 0,1 1 0,-1 0 0,0 0 0,1-1 0,-1 1 1,1-1-1,-1 1 0,1 0 0,-1-1 0,1 1 0,0-1 0,-1 1 1,1-1-1,0 0 0,-1 1 0,3 0 0,37 18 15,-31-15-173,4 2 105,0 2 0,-1-1-1,-1 2 1,1 0 0,-1 0 0,16 18 0,-26-24 120,-1 0 1,1 0 0,0 0 0,-1 0-1,0 0 1,0 1 0,0-1 0,0 0-1,0 0 1,-1 0 0,0 1 0,1-1-1,-3 5 1,-1-4-5,0 0-1,-1-1 1,1 1 0,-1-1-1,0 0 1,0 0 0,0 0-1,0-1 1,-7 3-1,-29 15-40,5-1-450,14-9-4401,17-9-239</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818"/>
    </inkml:context>
    <inkml:brush xml:id="br0">
      <inkml:brushProperty name="width" value="0.05" units="cm"/>
      <inkml:brushProperty name="height" value="0.05" units="cm"/>
      <inkml:brushProperty name="color" value="#0000FF"/>
    </inkml:brush>
  </inkml:definitions>
  <inkml:trace contextRef="#ctx0" brushRef="#br0">1 11 1768,'0'0'1951,"0"0"-694,0 0-40,0 0-135,0 0-174,0 0-165,0-8 383,0 5-596,0 8 2355,0 507-1658,0-512-1311,0 0 1,0 1-1,0-1 0,0 0 1,0 0-1,0 1 0,0-1 1,0 0-1,0 0 0,0 1 1,0-1-1,0 0 0,0 0 1,0 1-1,0-1 1,0 0-1,0 0 0,0 0 1,0 1-1,0-1 0,1 0 1,-1 0-1,0 0 0,0 1 1,0-1-1,0 0 0,0 0 1,1 0-1,-1 1 1,0-1-1,0 0 0,0 0 1,1 0-1,-1 0 0,0 0 1,0 0-1,1 0 0,-1 0 1,0 1-1,0-1 1,0 0-1,1 0 0,-1 0 1,0 0-1,0 0 0,1 0 1,-1 0-1,0 0 0,0 0 1,1-1-1,-1 1 0,3 0-2064,3 0-4264</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151"/>
    </inkml:context>
    <inkml:brush xml:id="br0">
      <inkml:brushProperty name="width" value="0.05" units="cm"/>
      <inkml:brushProperty name="height" value="0.05" units="cm"/>
      <inkml:brushProperty name="color" value="#0000FF"/>
    </inkml:brush>
  </inkml:definitions>
  <inkml:trace contextRef="#ctx0" brushRef="#br0">6 0 7466,'0'0'2104,"0"0"-216,0 0-103,0 0-841,0 0-152,0 0-440,0 0-88,-6 0-256,6 11 72,16-6-72,10 6 0,0-6-16,26-5-1000,-10 0-752,0 0-3313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793"/>
    </inkml:context>
    <inkml:brush xml:id="br0">
      <inkml:brushProperty name="width" value="0.05" units="cm"/>
      <inkml:brushProperty name="height" value="0.05" units="cm"/>
      <inkml:brushProperty name="color" value="#0000FF"/>
    </inkml:brush>
  </inkml:definitions>
  <inkml:trace contextRef="#ctx0" brushRef="#br0">152 8 5097,'0'0'2654,"0"0"-746,0 0-391,0 0-498,0 0-494,0 0-2,-7-1 173,1 0-689,-39-4 1510,43 5-1469,0-1 0,-1 1-1,1 0 1,-1 0 0,1 0 0,0 1 0,-1-1-1,1 0 1,0 1 0,0 0 0,-1-1 0,1 1-1,0 0 1,0 0 0,0 0 0,-4 3-1,0 4-60,1 1-1,0-1 1,0 1-1,0 0 0,1 1 1,1-1-1,-1 1 1,1 0-1,-1 10 0,0 6-280,2 0 0,0 35 0,3-60 235,-1-1 1,1 1 0,-1 0-1,1 0 1,0 0 0,0 0 0,-1-1-1,1 1 1,0 0 0,0-1 0,0 1-1,0 0 1,0-1 0,0 1-1,0-1 1,0 0 0,0 1 0,0-1-1,0 0 1,0 0 0,0 1-1,0-1 1,0 0 0,0 0 0,0 0-1,0 0 1,2-1 0,40 1-790,-35 0 679,-4 0 73,-1 0 0,0-1 0,0 1 0,0-1 0,0 1 0,0-1 0,0 0 0,0 0 1,-1-1-1,1 1 0,0 0 0,0-1 0,-1 0 0,1 0 0,-1 1 0,4-5 0,-1 1-49,-1-1-1,0 1 1,-1 0 0,1-1-1,-1 0 1,0 0 0,3-10-1,-1 0 160,0-1-1,-2 1 0,0-1 1,0 0-1,-1-25 0,-2 41 703,0 1-66,0 0 30,0 0-205,1 30-21,-2-22-358,1 29 29,2 0 0,1-1 0,13 59-1,-7-79 88,-3-12-1753,-1-9-4645,-4-12 237</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252"/>
    </inkml:context>
    <inkml:brush xml:id="br0">
      <inkml:brushProperty name="width" value="0.05" units="cm"/>
      <inkml:brushProperty name="height" value="0.05" units="cm"/>
      <inkml:brushProperty name="color" value="#0000FF"/>
    </inkml:brush>
  </inkml:definitions>
  <inkml:trace contextRef="#ctx0" brushRef="#br0">0 1 7522,'0'0'2612,"0"0"-639,0 0-565,0 0-165,0 0-464,0 0-251,6 25-358,1 11-125,-1-4-17,1-1 0,19 53-1,-26-84-176,1 1-1,-1 0 0,0-1 1,1 1-1,-1 0 0,0-1 0,1 1 1,-1 0-1,1-1 0,-1 1 0,1-1 1,-1 1-1,1-1 0,-1 1 0,1-1 1,-1 1-1,1-1 0,0 0 0,-1 1 1,1-1-1,0 0 0,-1 1 0,1-1 1,0 0-1,0 0 0,-1 0 1,1 0-1,0 1 0,0-1 0,-1 0 1,1 0-1,0-1 0,0 1 0,-1 0 1,1 0-1,0 0 0,-1 0 0,1-1 1,0 1-1,0 0 0,-1-1 0,1 1 1,-1 0-1,1-1 0,0 1 0,-1-1 1,1 1-1,-1-1 0,1 1 0,-1-1 1,1 0-1,-1 1 0,1-2 1,4-7 207,37-167 1900,-42 175-1920,0 1 0,1-1 0,-1 1-1,0-1 1,0 1 0,0-1 0,0 1 0,0-1 0,1 1-1,-1-1 1,0 1 0,0-1 0,1 1 0,-1 0 0,0-1-1,1 1 1,-1-1 0,1 1 0,-1 0 0,0-1-1,1 1 1,-1 0 0,1 0 0,-1-1 0,1 1 0,-1 0-1,1 0 1,-1 0 0,1 0 0,-1-1 0,1 1-1,-1 0 1,1 0 0,-1 0 0,1 0 0,-1 0 0,1 0-1,-1 0 1,1 0 0,-1 1 0,1-1 0,-1 0-1,1 0 1,-1 0 0,1 0 0,-1 1 0,1-1 0,-1 0-1,0 1 1,1-1 0,-1 0 0,1 1 0,-1-1-1,0 0 1,1 1 0,-1-1 0,1 1 0,23 30 149,-19-23 54,26 40 202,-22-32-1359,1-1-1,23 29 1,-27-39-1988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966"/>
    </inkml:context>
    <inkml:brush xml:id="br0">
      <inkml:brushProperty name="width" value="0.05" units="cm"/>
      <inkml:brushProperty name="height" value="0.05" units="cm"/>
      <inkml:brushProperty name="color" value="#0000FF"/>
    </inkml:brush>
  </inkml:definitions>
  <inkml:trace contextRef="#ctx0" brushRef="#br0">121 400 4977,'0'0'1966,"0"0"-140,0 0-189,0 0-663,0 0-439,0 0-79,1-6 10,3-35-43,-51 40 492,44 2-914,0-1 1,0 1-1,0 0 1,0 0-1,0 1 0,0-1 1,1 0-1,-1 1 0,0 0 1,1-1-1,-1 1 0,1 0 1,0 0-1,0 1 1,-1-1-1,1 0 0,1 1 1,-1-1-1,0 1 0,1 0 1,-1 0-1,1-1 1,0 1-1,0 0 0,0 0 1,-1 5-1,-3 8-37,1 0 1,0 1-1,-1 26 1,4 34-68,1-75-10,0-2 35,0 0-111,4 0 143,0-1 1,-1 1-1,1-1 0,0 0 1,-1-1-1,1 1 0,0 0 1,-1-1-1,1 0 0,-1 0 0,0 0 1,0 0-1,0 0 0,0-1 1,0 0-1,0 1 0,-1-1 1,1 0-1,-1 0 0,0 0 1,3-6-1,5-9-299,0 0 0,12-38 0,-12 29-58,6-15 244,-2-1 1,-2-1 0,-1 0-1,-3 0 1,-2-1 0,1-63-1,-4 74 310,-1 23 881,-1 18 2945,-2 64-3787,-1 27-120,5 1-1,28 184 1,-31-282-140,0 1-1,0-1 1,1 0-1,-1 1 1,0-1-1,1 0 1,-1 0-1,1 1 1,-1-1-1,1 0 1,0 0-1,-1 0 1,1 0-1,0 0 1,0 0-1,0 0 1,0 0-1,0 0 1,0 0-1,0 0 1,0 0-1,0-1 1,0 1-1,1 0 1,0 0-1,21 0-4030,-20-1 3256,8 0-5553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599"/>
    </inkml:context>
    <inkml:brush xml:id="br0">
      <inkml:brushProperty name="width" value="0.05" units="cm"/>
      <inkml:brushProperty name="height" value="0.05" units="cm"/>
      <inkml:brushProperty name="color" value="#0000FF"/>
    </inkml:brush>
  </inkml:definitions>
  <inkml:trace contextRef="#ctx0" brushRef="#br0">99 1 5337,'0'0'2770,"0"0"-567,0 0-388,0 0-617,0 0-289,0 0-230,0 0-131,0 0-249,0 0-42,0 0-78,0 0-70,-1 3-63,-35 60-146,28-53-5,1 1 0,0 0 0,0 1 0,2-1 0,-1 1 0,2 1 0,-1-1 0,2 1 0,0-1 0,0 1 0,-1 21 0,5-32-29,0-1 0,0 0 1,0 0-1,0 0 1,0-1-1,1 1 1,-1 0-1,0 0 1,0-1-1,1 1 0,-1 0 1,0-1-1,1 0 1,-1 1-1,0-1 1,1 0-1,-1 1 1,1-1-1,-1 0 1,1 0-1,-1 0 0,0 0 1,3-1-1,0 1 114,-1 0 0,1 0 0,0 0 1,-1-1-1,1 1 0,-1-1 0,1 0 0,-1 0 0,1 0 0,5-3 0,-2-5-108,0 0 0,-1-1 0,0 0 0,-1 0 0,1 0 0,-2-1 0,0 0 0,0 0 0,-1 0 0,2-12 0,0-2 1495,-7 53 910,0 9-2377,2-33 113,-1 0 0,1-1 0,0 1 0,1-1 0,-1 1 0,1 0 0,-1-1 0,1 1 0,0-1 0,0 0 0,1 1 1,2 5-1,-2-8-204,0 1 1,0-1 0,0 1 0,0-1 0,0 0 0,1 0 0,-1 0-1,0 0 1,1 0 0,-1 0 0,1-1 0,-1 1 0,1-1 0,-1 0-1,1 0 1,-1 0 0,1 0 0,2 0 0,10-2-3114,-4-7-2769</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988"/>
    </inkml:context>
    <inkml:brush xml:id="br0">
      <inkml:brushProperty name="width" value="0.05" units="cm"/>
      <inkml:brushProperty name="height" value="0.05" units="cm"/>
      <inkml:brushProperty name="color" value="#0000FF"/>
    </inkml:brush>
  </inkml:definitions>
  <inkml:trace contextRef="#ctx0" brushRef="#br0">0 6 4913,'0'0'2227,"0"0"-150,0 0-254,0 0-444,0 0-323,0 0-244,18 20-233,54 64-238,-64-75-284,-1 1 0,0-1 0,-1 2 0,0-1 0,0 1 0,7 19 0,-5-9-30,-2 1-685,-2-8-423,-3-30 481,-1-4 585,0 5-35,0-1 1,1 1-1,3-21 1,-2 30 29,0 0 0,0-1 0,1 1 0,-1 0 0,1 0 0,0 1 0,1-1 0,0 1 0,0-1 0,0 1 0,5-5 0,38-42-3604,-31 40 752</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0.717"/>
    </inkml:context>
    <inkml:brush xml:id="br0">
      <inkml:brushProperty name="width" value="0.05" units="cm"/>
      <inkml:brushProperty name="height" value="0.05" units="cm"/>
      <inkml:brushProperty name="color" value="#0000FF"/>
    </inkml:brush>
  </inkml:definitions>
  <inkml:trace contextRef="#ctx0" brushRef="#br0">131 268 3441,'0'0'2318,"0"0"-793,0 0-458,0 0-451,0 0-312,0 0-193,-11-1 129,-56-3 88,65 4-316,1 1 0,-1-1 0,0 1 1,1-1-1,-1 1 0,0 0 0,1 0 0,-1 0 0,1 0 0,-1 0 0,1 0 0,0 0 1,0 1-1,-1-1 0,1 0 0,0 1 0,0-1 0,0 1 0,0-1 0,0 1 0,1-1 1,-1 1-1,0 0 0,1-1 0,-1 4 0,-12 53 21,11-47 5,-1 16-44,1 49 0,2-63-21,0-12-50,0-1-25,25-1-554,-23 0 645,0 1 1,0-1-1,0 0 0,0 0 1,0 0-1,0-1 0,0 1 1,0 0-1,-1-1 0,1 1 1,-1-1-1,1 1 0,-1-1 0,1 0 1,-1 0-1,2-3 0,16-38-83,-10 22-11,17-39-123,-3-2 0,21-92 1,-39 137 237,-3 4 275,0 0-1,-1 0 0,0 0 0,-1-15 0,0 12 1646,0 15-1224,0 1-96,0 0 31,0 0-181,0 0-42,0 8 95,-3 124-477,7 154-8,-4-284-57,0 0 0,0 0-1,0 0 1,1 0 0,-1 0-1,1 0 1,0 0 0,0 0-1,-1 0 1,1 0 0,0 0 0,1-1-1,-1 1 1,0 0 0,0-1-1,1 1 1,-1-1 0,1 1-1,-1-1 1,1 0 0,3 3 0,-1-2-642,1-1 1,-1 0 0,0 1 0,0-1 0,1-1 0,-1 1-1,1 0 1,8-1 0,3 0-6145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356"/>
    </inkml:context>
    <inkml:brush xml:id="br0">
      <inkml:brushProperty name="width" value="0.05" units="cm"/>
      <inkml:brushProperty name="height" value="0.05" units="cm"/>
      <inkml:brushProperty name="color" value="#0000FF"/>
    </inkml:brush>
  </inkml:definitions>
  <inkml:trace contextRef="#ctx0" brushRef="#br0">0 104 5169,'0'0'3556,"0"0"-1747,0 0-418,0 0-509,0 0-445,0 0-186,0 0-217,0 1-1,0 0 1,0 0-1,0-1 1,0 1 0,0 0-1,1 0 1,-1-1 0,0 1-1,0 0 1,1-1-1,-1 1 1,0 0 0,0-1-1,1 1 1,-1 0 0,1-1-1,-1 1 1,1-1 0,-1 1-1,1-1 1,0 2-1,49 0 349,-34 0-414,-1-1 0,0-1 0,1 0 0,-1-1 0,0-1 0,20-4 0,-31 5-13,-1-1 0,1 1 0,-1-1 0,1 0-1,-1 0 1,0 0 0,1 0 0,-1-1-1,0 0 1,-1 1 0,1-1 0,0 0-1,-1 0 1,0 0 0,1-1 0,-1 1-1,0 0 1,-1-1 0,1 0 0,-1 1 0,1-1-1,-1 0 1,0 0 0,-1 1 0,1-1-1,-1 0 1,1 0 0,-1 0 0,-1-8-1,0 11 59,1 0 0,-1 0-1,0 0 1,1 0 0,-1 0-1,0 0 1,0 0-1,1 0 1,-1 0 0,0 0-1,0 0 1,0 1-1,0-1 1,0 0 0,-1 1-1,1-1 1,0 1 0,0-1-1,0 1 1,0-1-1,-1 1 1,1 0 0,0 0-1,0-1 1,-1 1-1,1 0 1,0 0 0,0 0-1,-3 1 1,-51-1 439,39 1-285,13-1-161,0 0 1,0 1-1,0-1 1,0 1-1,-1 0 0,1 0 1,0 0-1,1 0 0,-1 0 1,0 1-1,0-1 1,0 1-1,1 0 0,-1-1 1,1 1-1,-5 5 0,2-1-9,1 0-1,-1 0 0,1 0 1,0 0-1,1 1 1,0-1-1,-3 9 0,-1 6-31,1 1 1,1 0-1,-5 44 0,9 20-225,3-85 176,0 0-1,0 0 1,0 0 0,-1 0 0,1-1 0,0 1-1,0 0 1,0-1 0,0 0 0,0 1-1,0-1 1,0 0 0,0 0 0,0 0-1,0 0 1,0 0 0,0-1 0,3 0-1,3 1-122,2 0-85,0-1 1,-1 0 0,1 0 0,-1-1 0,1-1 0,-1 1 0,0-1 0,0-1 0,0 0 0,0 0 0,-1-1 0,0 0 0,0 0 0,0-1 0,8-7 0,26-19-2734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8.686"/>
    </inkml:context>
    <inkml:brush xml:id="br0">
      <inkml:brushProperty name="width" value="0.05" units="cm"/>
      <inkml:brushProperty name="height" value="0.05" units="cm"/>
      <inkml:brushProperty name="color" value="#0000FF"/>
    </inkml:brush>
  </inkml:definitions>
  <inkml:trace contextRef="#ctx0" brushRef="#br0">84 1 4793,'0'0'2745,"0"0"-1457,0 0 80,0 0-416,0 0-215,0 0-249,0 0 216,5 26-400,0-26 96,-5 6-216,0-6 248,0 10-416,-16 7-16,-20-7-1400,-6 6-4778</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835"/>
    </inkml:context>
    <inkml:brush xml:id="br0">
      <inkml:brushProperty name="width" value="0.05" units="cm"/>
      <inkml:brushProperty name="height" value="0.05" units="cm"/>
      <inkml:brushProperty name="color" value="#0000FF"/>
    </inkml:brush>
  </inkml:definitions>
  <inkml:trace contextRef="#ctx0" brushRef="#br0">0 1 5873,'0'0'2414,"0"0"-148,0 0-444,0 0-597,0 0-178,0 0-293,11 35-224,33 110-222,-36-120-127,1-1 0,23 47 0,-6-18-27,16 41-157,-42-92-160,0-2-57,0 0 55,0 0 73,0 0-70,0-8-388,-6-27 391,3 0 0,0-1 1,6-69-1,-1 93 137,0 1 1,1 0 0,0 0-1,1 0 1,0 0 0,1 0-1,0 1 1,10-15-1,-6 11-1375,1 0-1,20-21 1,-29 34-842,-1 1-1346</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336"/>
    </inkml:context>
    <inkml:brush xml:id="br0">
      <inkml:brushProperty name="width" value="0.05" units="cm"/>
      <inkml:brushProperty name="height" value="0.05" units="cm"/>
      <inkml:brushProperty name="color" value="#0000FF"/>
    </inkml:brush>
  </inkml:definitions>
  <inkml:trace contextRef="#ctx0" brushRef="#br0">1 54 4537,'0'0'2246,"0"0"-414,0 0-150,0 0-417,0 0-342,0 0-339,9 13 37,2 0-487,-2 1 0,0 0 0,-1 1 1,0-1-1,-1 2 0,0-1 1,-2 1-1,0 0 0,5 24 1,-4 78 105,-6-118-276,0 0-8,0 0 4,0-8-83,0-17 50,-2 3 58,2 0 0,0 1 0,2-1 0,0 1 0,2-1 0,0 1 0,1 0 0,16-39 0,-17 51-211,28-47 587,-30 54-642,0-1 1,0 1-1,0 0 0,0 0 0,0 0 0,0 1 0,1-1 1,-1 0-1,1 1 0,-1-1 0,1 1 0,-1 0 0,1 0 1,0 0-1,0 0 0,-1 1 0,1-1 0,0 1 0,3-1 1,0 1-2204</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850"/>
    </inkml:context>
    <inkml:brush xml:id="br0">
      <inkml:brushProperty name="width" value="0.05" units="cm"/>
      <inkml:brushProperty name="height" value="0.05" units="cm"/>
      <inkml:brushProperty name="color" value="#0000FF"/>
    </inkml:brush>
  </inkml:definitions>
  <inkml:trace contextRef="#ctx0" brushRef="#br0">57 1 8130,'0'0'2196,"0"0"-574,0 0-591,0 0-288,0 0-199,0 0 32,-9 18-155,-26 61-150,33-72-252,-1 1-1,1-1 1,0 1 0,1 0 0,0 0 0,0 0-1,0 0 1,1 0 0,0 0 0,3 12-1,-1 9 7,-2-27-44,0 0 1,0 0-1,0-1 0,1 1 1,-1 0-1,0 0 1,1-1-1,0 1 0,-1 0 1,1-1-1,0 1 1,0-1-1,0 1 0,0-1 1,0 1-1,0-1 1,0 0-1,1 0 0,-1 1 1,0-1-1,1 0 1,-1 0-1,1 0 1,-1 0-1,1-1 0,-1 1 1,1 0-1,0-1 1,-1 1-1,1-1 0,0 1 1,2-1-1,6 2-230,2-1-1,-1 0 0,0-1 1,13-1-1,-4 0-30,-17 0 244,-1 0 0,1 0 0,-1 0 1,1 0-1,-1 0 0,0-1 0,1 1 0,-1-1 0,0 1 0,0-1 1,0 0-1,0 0 0,0 0 0,-1 0 0,1 0 0,0-1 1,-1 1-1,0 0 0,0-1 0,1 1 0,-1-1 0,-1 1 0,1-1 1,1-4-1,2-7 29,0 0 0,-1-1 0,2-19 0,-4 23-2,0-1 122,0-1 0,0 1 0,-1 0-1,-1-1 1,-2-15 0,2 26-115,-1 0 1,1 0-1,0 0 1,-1 1-1,0-1 0,1 0 1,-1 1-1,0-1 1,0 1-1,0 0 1,0 0-1,0 0 0,0 0 1,0 0-1,-3-1 1,-10-2-5267,9 4 515</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3.433"/>
    </inkml:context>
    <inkml:brush xml:id="br0">
      <inkml:brushProperty name="width" value="0.05" units="cm"/>
      <inkml:brushProperty name="height" value="0.05" units="cm"/>
      <inkml:brushProperty name="color" value="#0000FF"/>
    </inkml:brush>
  </inkml:definitions>
  <inkml:trace contextRef="#ctx0" brushRef="#br0">1 34 3169,'0'0'2426,"0"0"-482,0 0-98,0 0-311,0 0-334,0 0-389,6 5-79,0 1-612,0 1 0,-1 0 1,0 0-1,0 0 1,0 1-1,-1 0 1,0-1-1,-1 1 1,0 1-1,0-1 1,-1 0-1,0 1 0,2 10 1,6 54 96,-4-26-52,2 0-1,15 46 1,-15-75-348,-4-19-245,-1-31-439,-2 21 768,1-75 119,-2 47 3,6-50 0,-4 78-32,0 0 0,0 0 0,1 1 0,1-1 1,-1 1-1,2 0 0,-1 0 0,2 0 0,6-11 0,-8 16-21,0 1 0,0-1 1,1 1-1,-1 0 0,1 0 0,0 0 1,0 1-1,0-1 0,0 1 1,1 0-1,-1 1 0,1-1 0,0 1 1,0 1-1,6-3 0,8 1-181,-1 1 0,1 1 0,26 1 0,-18 1-636,-24 0-2049,-3 8-3385</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9.048"/>
    </inkml:context>
    <inkml:brush xml:id="br0">
      <inkml:brushProperty name="width" value="0.05" units="cm"/>
      <inkml:brushProperty name="height" value="0.05" units="cm"/>
      <inkml:brushProperty name="color" value="#0000FF"/>
    </inkml:brush>
  </inkml:definitions>
  <inkml:trace contextRef="#ctx0" brushRef="#br0">1536 1 3105,'0'0'3583,"0"0"-1468,0 0-158,0 0-248,0 0-348,0 0-370,0 0-205,0 0-4,0 0-138,0 0 9,0 0-184,0 0-4,0 0-194,0 0 21,0 0-115,-8 1 63,-12 4-238,1 2-1,0 0 1,-21 12-1,-42 16-275,-55-2-385,98-26 493,1 2 0,0 1 0,1 3 1,-40 17-1,7 4-9,32-17-11,-62 39 0,76-40 182,0-2 0,-1 0-1,0-2 1,-1 0 0,-1-2 0,-31 8 0,-7-9 13,51-8-5,1 0-1,-1 1 1,0 1 0,1 0-1,-1 1 1,-22 10-1,20-7 19,1-1 0,-1-1 0,-27 6 0,-13 5 32,48-14 74,0-1 1,0 1-1,-1-1 1,-13 0-1,14-1-112,-1 0-1,1 1 0,0 0 0,-13 4 1,14-4 36,0 0 1,1 0-1,-1-1 1,0 0-1,1 0 1,-1-1-1,0 1 1,-6-3-1,-20-1-116,25 4-75,-4 0 166,5 0-6579,7 0 2639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30.266"/>
    </inkml:context>
    <inkml:brush xml:id="br0">
      <inkml:brushProperty name="width" value="0.05" units="cm"/>
      <inkml:brushProperty name="height" value="0.05" units="cm"/>
      <inkml:brushProperty name="color" value="#0000FF"/>
    </inkml:brush>
  </inkml:definitions>
  <inkml:trace contextRef="#ctx0" brushRef="#br0">221 1 3297,'0'0'1679,"0"0"-270,0 0-131,0 0-119,0 0 36,0 0-111,0 0 40,0 0-79,0 0-80,0 0-173,0 0-209,0 0-175,0 0-247,0 0 22,-16 22 272,7-1-499,0-1 0,-2 0 0,-1 0-1,0-2 1,-1 1 0,-1-1 0,-1-1 0,0-1 0,-2 0 0,-22 17-1,29-25-151,9-7 190,0 0 0,0 0 0,0-1 0,0 1 0,0 0 0,0-1 0,-1 1 0,1 0 0,0-1 0,0 0 0,-1 1 0,1-1 0,0 0-1,-1 1 1,1-1 0,0 0 0,-1 0 0,1 0 0,-3-1 0,4 1-2,-2 2-47,4-4-106,0 0 152,1 0-1,0 0 1,0 1 0,0-1 0,1 1-1,-1-1 1,0 1 0,1 0-1,-1 0 1,1 0 0,-1 1 0,1-1-1,-1 1 1,1 0 0,-1 0-1,1 0 1,-1 1 0,1-1 0,-1 1-1,1 0 1,-1 0 0,0 0-1,1 0 1,-1 0 0,0 1 0,0-1-1,0 1 1,5 3 0,54 85 59,-45-63-26,1-1 0,35 40 0,-45-57-1108,-7-7 586,0 0 0,1-1-1,-1 1 1,1 0 0,-1 0 0,1-1-1,0 1 1,0-1 0,-1 0 0,1 1-1,0-1 1,0 0 0,0 0 0,4 1 0,-1-2-2539</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358"/>
    </inkml:context>
    <inkml:brush xml:id="br0">
      <inkml:brushProperty name="width" value="0.05" units="cm"/>
      <inkml:brushProperty name="height" value="0.05" units="cm"/>
    </inkml:brush>
  </inkml:definitions>
  <inkml:trace contextRef="#ctx0" brushRef="#br0">590 1 6065,'0'0'3988,"0"0"-1458,0 0-378,0 0-230,0 0-520,1-1 4567,-10 13-5868,-232 339 61,157-222-164,-171 256-1227,254-396-5779,0-26 2816,1-10-5251</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972"/>
    </inkml:context>
    <inkml:brush xml:id="br0">
      <inkml:brushProperty name="width" value="0.05" units="cm"/>
      <inkml:brushProperty name="height" value="0.05" units="cm"/>
    </inkml:brush>
  </inkml:definitions>
  <inkml:trace contextRef="#ctx0" brushRef="#br0">0 1 5129,'0'0'2643,"0"0"-389,0 0-223,0 0-256,0 0-41,0 0-232,0 0-137,0 0-198,0 0-148,0 0-161,0 0-194,0 0-133,0 0-225,0 0-6,0 0-204,0 2-13,2 49-78,3 0 1,1-1-1,3 1 1,2-2-1,22 63 1,5-9 56,72 138 0,-107-235-60,10 20 9,0-1 1,2 0-1,0-1 1,26 30-1,-41-53-167,1-1 1,-1 0-1,0 0 0,1 0 1,-1 0-1,0 0 0,1 0 0,-1 0 1,0 0-1,0 1 0,1-1 1,-1 0-1,0 0 0,1 0 1,-1 0-1,0-1 0,1 1 0,-1 0 1,0 0-1,1 0 0,-1 0 1,0 0-1,0 0 0,1 0 1,-1-1-1,0 1 0,1 0 1,-1 0-1,0 0 0,0-1 0,0 1 1,1 0-1,-1 0 0,0-1 1,0 1-1,0 0 0,1 0 1,-1-1-1,0 1 0,0 0 0,0 0 1,0-1-1,0 0 0,9-16-1005,-8 14-125,14-24-4839</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6.746"/>
    </inkml:context>
    <inkml:brush xml:id="br0">
      <inkml:brushProperty name="width" value="0.05" units="cm"/>
      <inkml:brushProperty name="height" value="0.05" units="cm"/>
    </inkml:brush>
  </inkml:definitions>
  <inkml:trace contextRef="#ctx0" brushRef="#br0">439 0 6361,'0'0'2774,"0"0"-792,0 0-364,0 0-103,0 0-307,8 0 311,-8 0 1531,-10 0-3069,-1 1 0,1 1 0,1-1 0,-1 1 0,0 1 0,0 0 0,1 0 0,-1 1 0,1 0 0,0 1 0,1 0 0,-1 0 0,1 1 0,0 0 0,0 1 0,0 0 0,1 0 0,0 0 0,1 1 0,0 0 0,0 0 0,0 0 0,1 1 0,1 0 0,-1 0 0,1 1 0,1-1 0,0 1 0,0-1 0,1 1 0,0 0 0,-1 20 0,3 221-114,0-243 109,-1 0 1,0 0-1,-1 0 0,0 0 1,0 0-1,0-1 1,-1 1-1,-1 0 0,1-1 1,-1 0-1,0 0 1,-1 0-1,1-1 0,-11 11 1,5-7-238,0 1 1,-1-2-1,-1 0 1,1 0-1,-1-1 1,-1 0-1,-17 7 1,26-13 26,-1-1 0,1 1-1,-1-1 1,0 0 0,0-1 0,1 1 0,-1-1 0,-7 0 0,4-1-216,7 1 54,1 0 14,0 0 167,0 0 60,17-9-132,-13 7 278,0 1 0,1 1-1,-1-1 1,1 0 0,-1 1-1,0 0 1,1 0 0,-1 1-1,1-1 1,-1 1-1,1 0 1,-1 0 0,0 0-1,0 0 1,5 3 0,-6-2 39,0 1 0,-1-1 1,1 1-1,0 0 1,-1 0-1,0 0 1,0 0-1,0 0 0,0 0 1,0 1-1,0-1 1,-1 1-1,0-1 0,0 1 1,0-1-1,0 1 1,0 0-1,-1 4 1,7 56 193,-3 0 0,-7 86 1,1-35-89,3-29-316,-1-85 129,0 0 1,1 1-1,-1-1 1,1 0-1,0 1 1,-1-1-1,1 0 1,0 0-1,0 1 1,-1-1-1,1 0 0,0 0 1,0 0-1,1 0 1,-1 0-1,0 0 1,0-1-1,0 1 1,1 0-1,-1-1 1,0 1-1,0 0 1,1-1-1,1 1 0,37 6-2298,-38-7 2176,29 1-3599</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7.812"/>
    </inkml:context>
    <inkml:brush xml:id="br0">
      <inkml:brushProperty name="width" value="0.05" units="cm"/>
      <inkml:brushProperty name="height" value="0.05" units="cm"/>
    </inkml:brush>
  </inkml:definitions>
  <inkml:trace contextRef="#ctx0" brushRef="#br0">0 247 6345,'0'0'2380,"0"0"-659,0 0-219,0 0-366,0 0-457,0 0-272,9 0 51,4 0-457,-1-1-1,1 0 1,0-1-1,-1 0 1,0-1-1,1 0 0,-1-1 1,0 0-1,-1-1 1,1-1-1,-1 0 1,0 0-1,0-1 0,-1 0 1,0-1-1,0 0 1,-1-1-1,10-12 0,1-1-207,-2-1 0,-1-1-1,27-48 1,-44 70 258,0 2 41,0 0 114,0 0 50,0 0-80,0 0-140,-1 13-47,-1 1-1,0-1 0,-2 0 0,1 0 0,-1 0 0,-9 18 0,-5 14 155,7-12-31,0 0 0,3 1-1,0 0 1,2 1-1,-2 53 1,10-87-120,-1-1-1,0 1 1,1 0 0,-1 0-1,1-1 1,-1 1 0,1-1-1,0 1 1,-1-1 0,1 0-1,-1 0 1,1 1 0,0-1-1,-1 0 1,1-1 0,0 1-1,1 0 1,36-3-310,-33 1 278,1-1-1,-1 0 1,0 0 0,0-1-1,0 1 1,0-1 0,-1-1 0,0 1-1,0-1 1,0 0 0,0 0 0,-1 0-1,0-1 1,6-10 0,8-7-164,1 0 40,-2-2 0,-1 1 0,-1-2 0,-1 0-1,-2-1 1,0 0 0,-2-1 0,9-36 0,-18 36 618,-1 22 386,0 20-697,-2 20-118,-1-1 1,-2 0 0,-13 44-1,9-44 47,2 1 0,2 0-1,-3 48 1,8-73 27,0-6-131,-1-1 0,1 1 0,0-1 1,0 1-1,1-1 0,-1 1 0,0-1 0,1 1 1,-1-1-1,1 0 0,1 4 0,0-5-118,-1 0 0,1 0 0,-1-1 0,1 1 0,-1 0 0,1 0 0,-1-1 0,1 1-1,0-1 1,-1 0 0,1 1 0,0-1 0,-1 0 0,1 0 0,0 0 0,0 0 0,2-1-1,23 1-3817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1.870"/>
    </inkml:context>
    <inkml:brush xml:id="br0">
      <inkml:brushProperty name="width" value="0.05" units="cm"/>
      <inkml:brushProperty name="height" value="0.05" units="cm"/>
      <inkml:brushProperty name="color" value="#0000FF"/>
    </inkml:brush>
  </inkml:definitions>
  <inkml:trace contextRef="#ctx0" brushRef="#br0">113 160 496,'0'0'3645,"0"0"-1601,0 0-267,0 0 187,0 0-369,0 0-52,4-5-77,-4 4-1231,1-1-77,0 0-1,-1 1 1,1-1-1,0 0 1,0 0 0,1 1-1,-1-1 1,0 0-1,0 1 1,1 0 0,-1-1-1,1 1 1,-1 0-1,5-3 1,-6 4 649,0 0-139,0 0-232,0 0 84,0 0-85,0 0 185,0 0-133,-2 0-443,1 0 0,-1 0 0,0 0 1,0 0-1,0 0 0,0 1 0,0-1 0,0 0 1,1 1-1,-1-1 0,0 1 0,0 0 0,1 0 0,-4 1 1,-3 6-36,1 0 0,0 0 1,0 0-1,1 0 1,0 1-1,0 0 0,-6 16 1,1 0-35,-14 47 0,22-60-21,0 0 0,0 1-1,1-1 1,1 0 0,0 0 0,1 1-1,0-1 1,1 1 0,3 16 0,-2-22-16,0 1 0,1 0 0,0-1 1,0 0-1,1 1 0,0-1 0,0-1 0,1 1 1,-1 0-1,1-1 0,1 0 0,-1-1 0,1 1 1,0-1-1,9 6 0,-7-6-54,0 0 0,0 0-1,0-1 1,1 0 0,0 0 0,-1-1 0,1 0-1,1-1 1,-1 0 0,0 0 0,1-1 0,-1 0-1,0-1 1,1 0 0,-1 0 0,1-1 0,-1-1-1,0 1 1,1-1 0,-1-1 0,0 0 0,-1 0-1,1-1 1,0 0 0,-1 0 0,0-1 0,0 0-1,0-1 1,-1 1 0,10-10 0,-4 1 109,-1 1 0,-1-2 0,0 1 0,-1-1 0,-1-1 0,0 0 0,-1 0 0,-1-1 0,-1 0 0,0 0 0,-1-1 0,-1 1 0,0-1 0,-1 0 0,0-34 0,-3 46 9,0-7 103,0 0 0,-1 0 0,-3-19 0,2 27-49,1 0 1,-1 0-1,0 0 1,0 0-1,-1 1 1,1-1-1,-1 1 1,0-1 0,0 1-1,-1 0 1,-7-7-1,-5-4-66,-1 1 0,-1 0 0,-39-22 0,47 31-745,1 0 1,-2 1-1,1 0 1,0 1-1,-1 0 0,-12-2 1,2 1-3447</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51.281"/>
    </inkml:context>
    <inkml:brush xml:id="br0">
      <inkml:brushProperty name="width" value="0.05" units="cm"/>
      <inkml:brushProperty name="height" value="0.05" units="cm"/>
    </inkml:brush>
  </inkml:definitions>
  <inkml:trace contextRef="#ctx0" brushRef="#br0">200 32 2457,'0'0'3948,"0"0"-1902,0 0-648,0 0-298,0 0-298,0 0-409,16 3 282,-8 6-568,-1 1 1,0 0-1,0 1 1,-1 0-1,0 0 1,5 15-1,-1-5 116,-3-5-137,-1 0 1,0 1 0,-1-1-1,0 1 1,3 30-1,-3 86 414,-5-128-470,0-2-21,-1 0 1,1-1-1,-1 1 0,0 0 1,0 0-1,0-1 0,0 1 0,0-1 1,-1 1-1,1-1 0,-1 1 0,0-1 1,0 0-1,0 0 0,0 0 0,0 0 1,0 0-1,0 0 0,-4 2 1,-55 29 71,45-24-89,0-2-127,0 0 1,0-1-1,-1 0 0,0-2 0,0 0 1,0-1-1,0 0 0,-1-1 1,-28-2-1,45 0 122,1 0 1,-1 0-1,0-1 1,1 1-1,-1 0 1,1-1-1,-1 1 0,1 0 1,-1-1-1,1 1 1,-1-1-1,1 1 1,-1-1-1,1 1 0,-1-1 1,1 0-1,0 1 1,-1-1-1,1 1 1,0-1-1,-1 0 0,1 1 1,0-1-1,0 0 1,0 1-1,0-1 1,0 0-1,0 1 0,0-2 1,-1-26-44,1 23 30,0-11 33,-1 1 11,0-1 0,2 1 0,0-1 0,0 1 0,2-1 1,-1 1-1,2 0 0,0 0 0,12-27 0,70-108 42,-82 143-71,1 0 0,0 1 0,1 0 0,0 0-1,0 0 1,0 1 0,1 0 0,-1 0 0,1 0 0,0 1-1,1 0 1,8-3 0,-12 5 10,6-2-23,0 0 0,1 0 0,-1 2 0,16-3 1,38-13-8,18-12-591,-25 22-3762,-45 8 759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4.812"/>
    </inkml:context>
    <inkml:brush xml:id="br0">
      <inkml:brushProperty name="width" value="0.05" units="cm"/>
      <inkml:brushProperty name="height" value="0.05" units="cm"/>
    </inkml:brush>
  </inkml:definitions>
  <inkml:trace contextRef="#ctx0" brushRef="#br0">173 1 3505,'0'0'2132,"0"0"-549,0 0-198,0 0-385,0 0-132,0 0-293,0 0-118,0 7 337,-4 81 368,-5 0 1,-35 157-1,-55 294-995,91-486-340,0 98 0,45-151 156,132 1 6,198-3-3719,-308-3-661</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5.742"/>
    </inkml:context>
    <inkml:brush xml:id="br0">
      <inkml:brushProperty name="width" value="0.05" units="cm"/>
      <inkml:brushProperty name="height" value="0.05" units="cm"/>
    </inkml:brush>
  </inkml:definitions>
  <inkml:trace contextRef="#ctx0" brushRef="#br0">2 0 5977,'0'0'2063,"0"0"-402,0 0-354,0 0-442,0 0-343,0 0-96,0 0-80,0 0 73,0 0-107,0 0 32,0 0-48,-1 3-159,1 0 0,-1 0 0,1 0 0,0 1 0,0-1 0,0 0 1,1 0-1,-1 0 0,1 0 0,1 4 0,6 3-105,0-1 1,1 0-1,0 0 0,1-1 1,0 0-1,0-1 0,1 0 1,0 0-1,17 7 0,-13-7-294,-1 1 0,-1 0 0,1 1-1,22 20 1,-37-29 218,1 1 1,-1 0-1,1 0 1,-1 0-1,0-1 0,1 1 1,-1 0-1,0-1 1,0 1-1,1-1 1,-1 1-1,0-1 0,0 1 1,0-1-1,0 1 1,0-1-1,0 0 0,0 1 1,1-1-1,-1 0 1,0 0-1,0 0 1,0 0-1,0 0 0,-2 0 1,-5 2-286,-80 23-4657,46-14-1744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6.524"/>
    </inkml:context>
    <inkml:brush xml:id="br0">
      <inkml:brushProperty name="width" value="0.05" units="cm"/>
      <inkml:brushProperty name="height" value="0.05" units="cm"/>
    </inkml:brush>
  </inkml:definitions>
  <inkml:trace contextRef="#ctx0" brushRef="#br0">831 1 3425,'0'0'2648,"0"0"-557,0 0-168,0 0-434,0 0-345,0 0-117,-1 1 7948,-7 7-9536,-458 426 852,295-281-2084,14-19-4045,129-116 963</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047"/>
    </inkml:context>
    <inkml:brush xml:id="br0">
      <inkml:brushProperty name="width" value="0.05" units="cm"/>
      <inkml:brushProperty name="height" value="0.05" units="cm"/>
    </inkml:brush>
  </inkml:definitions>
  <inkml:trace contextRef="#ctx0" brushRef="#br0">0 0 6249,'0'0'2845,"0"0"-523,0 0-511,0 0-315,0 0-329,0 0-224,0 0-180,0 0-202,0 0-133,0 0-122,0 0 60,0 0-45,0 0 29,0 0-206,3 5-61,104 204 264,92 138-934,-166-298-1466,-10-19-2323,-12-17-1180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447"/>
    </inkml:context>
    <inkml:brush xml:id="br0">
      <inkml:brushProperty name="width" value="0.05" units="cm"/>
      <inkml:brushProperty name="height" value="0.05" units="cm"/>
    </inkml:brush>
  </inkml:definitions>
  <inkml:trace contextRef="#ctx0" brushRef="#br0">37 1 3897,'0'0'3193,"0"0"-705,0 0-416,0 0-455,0 0-529,0 0 72,0 0-400,-15 144-375,15-117-193,-6 5-184,6 0-8,0-5-104,-5 0-961,0-6-1407,0-5-4442</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147"/>
    </inkml:context>
    <inkml:brush xml:id="br0">
      <inkml:brushProperty name="width" value="0.05" units="cm"/>
      <inkml:brushProperty name="height" value="0.05" units="cm"/>
    </inkml:brush>
  </inkml:definitions>
  <inkml:trace contextRef="#ctx0" brushRef="#br0">668 0 3369,'0'0'4751,"0"0"-1865,0 0-735,0 0-218,0 0-454,0 0-386,0 0-375,0 0-65,0 0-147,0 0-70,-14 5-11,-2 7-346,1 1 0,-1 1-1,-20 24 1,-9 9 12,-34 27-135,-244 236-2103,228-221-3045,66-65 275</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681"/>
    </inkml:context>
    <inkml:brush xml:id="br0">
      <inkml:brushProperty name="width" value="0.05" units="cm"/>
      <inkml:brushProperty name="height" value="0.05" units="cm"/>
    </inkml:brush>
  </inkml:definitions>
  <inkml:trace contextRef="#ctx0" brushRef="#br0">1 0 1880,'0'0'4177,"0"0"-1867,0 0-523,0 0-169,0 0-391,0 0-120,0 0-190,0 0-195,0 0-226,0 0-147,0 0-50,0 0-116,0 0 5,0 0-116,0 3 50,3 18 80,1 0-1,1-1 0,1 1 0,0-1 0,2 0 0,16 31 0,-7-14-140,58 118 288,-27-84-1774,-35-55-395,0-1-1,20 17 0,-18-18-2682,-8-7-3195</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277"/>
    </inkml:context>
    <inkml:brush xml:id="br0">
      <inkml:brushProperty name="width" value="0.05" units="cm"/>
      <inkml:brushProperty name="height" value="0.05" units="cm"/>
    </inkml:brush>
  </inkml:definitions>
  <inkml:trace contextRef="#ctx0" brushRef="#br0">11 1 5881,'0'0'2482,"0"0"-428,0 0-306,0 0-165,0 0-305,0 0-313,11 3-394,30 10-451,-1 2-1,46 23 1,-85-37-235,0 0 1,0 0 0,0-1-1,0 1 1,0 0-1,0 0 1,0 0-1,0 0 1,-1 0-1,1 0 1,0 0-1,0 0 1,-1 0 0,1 1-1,-1-1 1,1 0-1,-1 0 1,0 1-1,1-1 1,-1 0-1,0 0 1,0 1-1,0-1 1,0 0-1,0 1 1,0-1 0,0 0-1,0 0 1,-1 1-1,1-1 1,0 0-1,-1 0 1,1 1-1,-1-1 1,0 0-1,1 0 1,-1 0-1,-1 2 1,0 1-62,-1 1 0,0-1 1,0 0-1,-1 0 0,1 0 0,-1 0 0,-8 6 0,-41 22-1698,35-23 1684,1 1 1,0 1 0,0 1 0,-18 17 0,35-29 246,-1 0-1,1 0 1,0 0 0,-1 0-1,1 1 1,0-1 0,-1 0 0,1 0-1,0 0 1,0 1 0,-1-1 0,1 0-1,0 1 1,0-1 0,-1 0 0,1 1-1,0-1 1,0 0 0,0 1 0,0-1-1,0 0 1,-1 1 0,1-1 0,0 0-1,0 1 1,0-1 0,0 0 0,0 1-1,0-1 1,0 1 0,0-1 0,0 0-1,0 1 1,1-1 0,-1 0 0,0 1-1,0-1 1,0 0 0,0 1 0,0-1-1,1 0 1,-1 1 0,0-1 0,0 0-1,1 1 1,-1-1 0,0 0 0,0 0-1,1 1 1,-1-1 0,0 0 0,1 0-1,-1 0 1,0 0 0,1 1 0,-1-1-1,0 0 1,1 0 0,-1 0 0,0 0-1,1 0 1,-1 0 0,1 0 0,-1 0-1,0 0 1,1 0 0,0 0 0,37 0 217,-24 0-6,76 0-908,-44 0-1725</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759"/>
    </inkml:context>
    <inkml:brush xml:id="br0">
      <inkml:brushProperty name="width" value="0.05" units="cm"/>
      <inkml:brushProperty name="height" value="0.05" units="cm"/>
    </inkml:brush>
  </inkml:definitions>
  <inkml:trace contextRef="#ctx0" brushRef="#br0">1 1 9458,'0'0'4081,"0"0"-2009,0 0 1,0 0-961,0 0-240,0 0-464,0 0-288,0 16 40,0-11-160,21 1-208,5-1-1880,-5-5-3713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2.687"/>
    </inkml:context>
    <inkml:brush xml:id="br0">
      <inkml:brushProperty name="width" value="0.05" units="cm"/>
      <inkml:brushProperty name="height" value="0.05" units="cm"/>
      <inkml:brushProperty name="color" value="#0000FF"/>
    </inkml:brush>
  </inkml:definitions>
  <inkml:trace contextRef="#ctx0" brushRef="#br0">1 0 80,'0'0'4358,"0"0"-2108,0 0-548,0 0 31,0 0-482,0 0-257,0 0-221,7 0 494,21 2 55,56 10 0,-56-7-1307,1-1 0,30 0 0,64-4-4911,-95 0-448</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343"/>
    </inkml:context>
    <inkml:brush xml:id="br0">
      <inkml:brushProperty name="width" value="0.05" units="cm"/>
      <inkml:brushProperty name="height" value="0.05" units="cm"/>
    </inkml:brush>
  </inkml:definitions>
  <inkml:trace contextRef="#ctx0" brushRef="#br0">1 1 8058,'0'0'3296,"0"0"-887,0 0-265,0 0-623,0 0-697,0 0-128,0 0-456,0 26-16,0-10-176,0 0-40,5 6-8,32-1-624,-6-5-1672,0-10-4698</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913"/>
    </inkml:context>
    <inkml:brush xml:id="br0">
      <inkml:brushProperty name="width" value="0.05" units="cm"/>
      <inkml:brushProperty name="height" value="0.05" units="cm"/>
    </inkml:brush>
  </inkml:definitions>
  <inkml:trace contextRef="#ctx0" brushRef="#br0">1 1 8314,'0'0'3152,"0"0"-1063,0 0-137,0 0-495,0 0-761,0 0-264,0 0-312,88 53-120,-61-53-640,-7 0-2481</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1.464"/>
    </inkml:context>
    <inkml:brush xml:id="br0">
      <inkml:brushProperty name="width" value="0.05" units="cm"/>
      <inkml:brushProperty name="height" value="0.05" units="cm"/>
    </inkml:brush>
  </inkml:definitions>
  <inkml:trace contextRef="#ctx0" brushRef="#br0">1 0 9034,'0'0'3129,"0"0"-745,0 0-640,0 0-375,0 0-625,0 0-280,0 0-352,78 75 48,-47-69-160,27-6-632,-11 0-1697,-6 0-5440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2.995"/>
    </inkml:context>
    <inkml:brush xml:id="br0">
      <inkml:brushProperty name="width" value="0.05" units="cm"/>
      <inkml:brushProperty name="height" value="0.05" units="cm"/>
    </inkml:brush>
  </inkml:definitions>
  <inkml:trace contextRef="#ctx0" brushRef="#br0">810 1 1136,'0'0'2365,"0"0"-520,0 0-222,0 0-129,0 0-286,0 0-45,12 0 2567,-10 0 4458,-7 1-8157,0 0 0,0 1 0,0 0 0,1 0 0,-1 1 0,1-1 0,-1 1 0,1 0 0,0 0 1,0 1-1,1-1 0,-1 1 0,-3 3 0,-8 8 4,-383 313-208,120-125-3676,273-199 3275,0-1 0,0 1 0,-1-1 1,1 0-1,-1-1 0,0 1 0,0-1 0,-6 2 0,0-4-4715</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3.498"/>
    </inkml:context>
    <inkml:brush xml:id="br0">
      <inkml:brushProperty name="width" value="0.05" units="cm"/>
      <inkml:brushProperty name="height" value="0.05" units="cm"/>
    </inkml:brush>
  </inkml:definitions>
  <inkml:trace contextRef="#ctx0" brushRef="#br0">1 0 5641,'0'0'3090,"0"0"-577,0 0-493,0 0-454,0 0-335,0 0-258,0 0-246,0 0-147,0 0-201,0 0 13,1 3-104,9 24 198,2 0 0,17 28 0,13 27-245,-20-30-261,0 3-320,2-1 0,3-2 0,47 70 0,-64-110-780,0 0-1,1-1 1,13 11 0,3-4-3548</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4.329"/>
    </inkml:context>
    <inkml:brush xml:id="br0">
      <inkml:brushProperty name="width" value="0.05" units="cm"/>
      <inkml:brushProperty name="height" value="0.05" units="cm"/>
    </inkml:brush>
  </inkml:definitions>
  <inkml:trace contextRef="#ctx0" brushRef="#br0">37 1 3745,'0'0'3826,"0"0"-1614,0 0-665,0 0-445,0 0-453,0 0 60,0 8-45,0 13-290,1 2-158,-1-1 0,-1 1-1,-1 0 1,0-1 0,-2 0-1,-13 43 1,11-47-671,2-6-471,2-25 420,3 5 478,1 1-1,0-1 1,0 1-1,0-1 1,1 1 0,0 0-1,0 0 1,0 0-1,1 1 1,1-1 0,-1 1-1,1 0 1,0 0-1,0 0 1,0 1 0,1 0-1,0 0 1,0 0-1,10-5 1,-11 8-43,1 0 0,-1 0 0,0 0-1,1 1 1,-1-1 0,1 2 0,-1-1 0,1 0 0,-1 1 0,12 1-1,-4-1-205,-12 0 326,-1 0-49,0 0 28,0 0-13,0 0 9,6 142 847,8-49-5271,-13-82 1541,-1 0-2076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5.313"/>
    </inkml:context>
    <inkml:brush xml:id="br0">
      <inkml:brushProperty name="width" value="0.05" units="cm"/>
      <inkml:brushProperty name="height" value="0.05" units="cm"/>
    </inkml:brush>
  </inkml:definitions>
  <inkml:trace contextRef="#ctx0" brushRef="#br0">157 0 1816,'0'0'6034,"0"0"-3442,0 0-807,0 0-385,0 0-280,0 0-648,0 0-16,0 0-224,0 16 64,0 0-208,0 0 89,0-5-33,0 5-144,-26 0-200,-21 6-969,6-6-671,-1-6-4145</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229"/>
    </inkml:context>
    <inkml:brush xml:id="br0">
      <inkml:brushProperty name="width" value="0.05" units="cm"/>
      <inkml:brushProperty name="height" value="0.05" units="cm"/>
    </inkml:brush>
  </inkml:definitions>
  <inkml:trace contextRef="#ctx0" brushRef="#br0">684 11 1768,'0'0'2512,"0"0"-612,0 0-537,0 0-315,0 0-389,0 0-203,1-2-2344,0-4 7534,-2 3 1857,-1 6-6089,-30 31-1233,-1-2 1,-1-1-1,-2-2 0,-59 38 1,55-38-142,29-22-54,-364 247-6847,363-249 4087,3-4-3242,3-1-783</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724"/>
    </inkml:context>
    <inkml:brush xml:id="br0">
      <inkml:brushProperty name="width" value="0.05" units="cm"/>
      <inkml:brushProperty name="height" value="0.05" units="cm"/>
    </inkml:brush>
  </inkml:definitions>
  <inkml:trace contextRef="#ctx0" brushRef="#br0">4 0 3409,'0'0'2348,"0"0"-442,0 0-79,0 0-233,0 0-378,0 0-371,0 0-68,0 7 734,-1 60 995,-1-31-2267,2-1 0,1 0 1,1 0-1,2 0 0,2 0 0,16 55 1,-8-50-316,2-2 1,35 63 0,-43-89-501,0 0-1,1 0 0,0-1 1,1 0-1,0-1 0,0 0 0,1-1 1,1 0-1,0 0 0,0-1 1,19 9-1,-4-6-3841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7.679"/>
    </inkml:context>
    <inkml:brush xml:id="br0">
      <inkml:brushProperty name="width" value="0.05" units="cm"/>
      <inkml:brushProperty name="height" value="0.05" units="cm"/>
    </inkml:brush>
  </inkml:definitions>
  <inkml:trace contextRef="#ctx0" brushRef="#br0">94 1 6345,'0'0'2629,"0"0"-674,0 0-509,0 0-311,0 0-353,0 0-15,-5 13-68,-53 166 1329,45-146-1917,10-26-103,0-1-1,0 1 1,1 0 0,0 0-1,0 0 1,-1 15 0,3-22-70,0 0-59,0 0-114,0 0-86,0 0 27,0 0-130,0 0 79,1-7-15,7-13 249,1-1 0,1 2 1,1-1-1,22-31 0,-18 28-143,-13 17 191,1 1 0,0 0 0,1-1 1,-1 1-1,1 1 0,0-1 0,0 1 0,1-1 1,-1 1-1,1 0 0,8-5 0,-11 8 89,-1 0-1,1 0 1,0 1-1,-1-1 1,1 0 0,0 1-1,-1-1 1,1 1-1,0 0 1,0 0-1,0 0 1,-1 0 0,1 0-1,0 0 1,0 0-1,0 0 1,-1 1 0,1-1-1,0 1 1,-1-1-1,1 1 1,0 0-1,-1 0 1,1-1 0,-1 1-1,1 0 1,-1 0-1,1 1 1,-1-1 0,0 0-1,1 0 1,-1 1-1,0-1 1,0 1-1,0-1 1,0 1 0,0-1-1,-1 1 1,1-1-1,0 1 1,-1 0 0,1 0-1,-1-1 1,0 1-1,1 0 1,-1 0-1,0-1 1,0 3 0,5 166-1904,-5-170 671,1 0-1314,3 0-1961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3.624"/>
    </inkml:context>
    <inkml:brush xml:id="br0">
      <inkml:brushProperty name="width" value="0.05" units="cm"/>
      <inkml:brushProperty name="height" value="0.05" units="cm"/>
      <inkml:brushProperty name="color" value="#0000FF"/>
    </inkml:brush>
  </inkml:definitions>
  <inkml:trace contextRef="#ctx0" brushRef="#br0">0 103 2961,'0'0'1761,"0"0"18,0 0-186,0 0-96,0 0-282,0 0-236,0 0 39,0 0-101,0 0-83,0 0-138,0 0 44,0 0-106,0 0-58,0 0-278,0 0-140,0 0-53,0 0-64,22-6 122,0-9-342,-1-1 0,0 0 0,30-32 0,-51 48 168,1 0 1,-1 0-1,1-1 0,-1 1 0,1 0 1,-1 0-1,1 0 0,-1-1 0,1 1 1,-1 0-1,1 0 0,-1 0 0,1 0 1,-1 0-1,1 0 0,-1 0 0,1 0 1,-1 0-1,1 0 0,0 1 0,-1-1 1,1 0-1,-1 0 0,1 0 0,-1 1 1,0-1-1,1 0 0,-1 0 0,1 1 1,-1-1-1,1 0 0,-1 1 0,0-1 1,1 1-1,-1-1 0,0 1 1,1-1-1,11 17 68,-11-16-78,16 23-372,1-1 0,41 40 0,-42-49-1547,0 0 0,27 17 0,-3-9-5826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329"/>
    </inkml:context>
    <inkml:brush xml:id="br0">
      <inkml:brushProperty name="width" value="0.05" units="cm"/>
      <inkml:brushProperty name="height" value="0.05" units="cm"/>
    </inkml:brush>
  </inkml:definitions>
  <inkml:trace contextRef="#ctx0" brushRef="#br0">1 0 1712,'0'0'2600,"0"0"-585,0 0-351,0 0-353,0 0-199,0 0-196,0 0-113,0 0-271,0 0-48,0 0-19,0 0-39,0 0-82,0 0-144,0 0-30,0 0-18,12 1 341,57 16-148,28 4 64,-20-17-7185,-82-4 448</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882"/>
    </inkml:context>
    <inkml:brush xml:id="br0">
      <inkml:brushProperty name="width" value="0.05" units="cm"/>
      <inkml:brushProperty name="height" value="0.05" units="cm"/>
    </inkml:brush>
  </inkml:definitions>
  <inkml:trace contextRef="#ctx0" brushRef="#br0">0 1 4473,'0'0'2118,"0"0"-291,0 0-251,0 0-425,0 0-345,0 0-266,0 0 14,0 0-67,0 0-52,0 0-40,0 0-74,0 0-22,0 0 9,0 0 79,0 0-93,0 0 50,0 27 230,0 129-189,0-88-9281,0-68 4719</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9.662"/>
    </inkml:context>
    <inkml:brush xml:id="br0">
      <inkml:brushProperty name="width" value="0.05" units="cm"/>
      <inkml:brushProperty name="height" value="0.05" units="cm"/>
    </inkml:brush>
  </inkml:definitions>
  <inkml:trace contextRef="#ctx0" brushRef="#br0">17 0 2529,'0'0'2445,"0"0"-332,0 0-335,0 0-181,0 0-469,0 0-277,0 0-99,0 0 82,0 0-121,0 0 53,0 0-106,0 8 538,-1 71-241,-13 90 1,13-129-734,1-15-6779,0-25 3561</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7.427"/>
    </inkml:context>
    <inkml:brush xml:id="br0">
      <inkml:brushProperty name="width" value="0.05" units="cm"/>
      <inkml:brushProperty name="height" value="0.05" units="cm"/>
    </inkml:brush>
  </inkml:definitions>
  <inkml:trace contextRef="#ctx0" brushRef="#br0">1 0 7738,'0'0'2236,"0"0"-686,0 0-77,0 0-67,0 0-32,0 0-246,0 0-117,6 44 772,-4-28-1794,0 0 52,0 0 0,1 0 0,1 0 0,7 20 0,-10-33-66,1 0 0,-1 0 0,1 0 0,-1 0 0,1 0 0,0 0 0,0 0 0,0 0 0,1-1 0,-1 1 0,1-1 0,-1 0 0,1 0 0,0 0 0,0 0 0,-1 0 0,2 0 0,-1-1 0,0 1 0,0-1 0,0 0 0,1 0 0,-1 0 0,0-1-1,1 1 1,5-1 0,-6 0 10,56 1-144,1-2 0,0-3 0,86-18-1,-52 4 89,0 4 0,1 4-1,124 3 1,-186 7 70,14 0-36,51 6 0,-82-4 18,1 1 1,0 1-1,-1 0 0,0 2 0,0 0 0,25 12 0,-10-1-18,177 102-54,-170-95 92,-2 2 1,0 2-1,39 39 1,-68-59-54,-2-4 26,0 0 1,-1 0-1,1 1 0,-1 0 1,0-1-1,-1 2 0,1-1 0,-1 0 1,0 1-1,0-1 0,-1 1 1,3 8-1,-5-13-75,0-1 63,0 0 6,0 0-24,0 0 39,0 0-24,0 0 7,0 0 9,0 0-18,0 0 15,0 0 2,0 0 58,0 0 20,0 0 13,0 0-13,1 0-19,3 0 22,-3-37-212,-2 33 112,1-1 1,0 1 0,0 0-1,0 0 1,0-1 0,1 1-1,0 0 1,0 0 0,0 0-1,0 0 1,1 0 0,-1 0-1,1 0 1,0 1 0,0-1-1,1 0 1,-1 1 0,1 0-1,-1 0 1,6-5 0,2-2-15,1 0-1,0 1 1,0 1 0,1-1 0,0 2-1,20-10 1,-18 12-138,0 1 0,1 0 0,0 2 0,-1-1 0,1 2 0,0 0 0,0 1 0,0 0 0,16 3 0,20-1 132,398-2 465,-398 3-282,0 2 0,-1 3 0,57 16 0,-20-5-79,-53-12 30,496 114 591,-417-91-501,218 68 546,-290-83-664,0-1-1,2-2 0,-1-3 1,2-1-1,-1-2 0,1-1 1,0-3-1,56-4 0,-91 0-84,0 0 0,-1 0-1,1-1 1,-1 0 0,0-1 0,0 0-1,15-9 1,5-2-62,9-17-619,-23 23 560,80-50-1075,-94 59 1140,1-1 0,0 1 0,-1 0 0,1 0 0,0-1 0,-1 1 0,1-1 0,-1 1 0,1 0 0,0-1 0,-1 1 0,1-1-1,-1 1 1,1-1 0,-1 0 0,0 1 0,1-1 0,-1 1 0,1-1 0,-1 0 0,0 1 0,0-1 0,1 0 0,-1 1 0,0-1 0,0 0 0,0 0-1,0 1 1,0-1 0,0 0 0,0 1 0,0-1 0,0-1 0,0-1-952,0-2-6189</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381"/>
    </inkml:context>
    <inkml:brush xml:id="br0">
      <inkml:brushProperty name="width" value="0.05" units="cm"/>
      <inkml:brushProperty name="height" value="0.05" units="cm"/>
    </inkml:brush>
  </inkml:definitions>
  <inkml:trace contextRef="#ctx0" brushRef="#br0">580 1 3225,'0'0'4895,"0"0"-2265,0 0-1113,0 0-184,0 0-283,0 0-202,0 0-167,0 0-54,0 0-3,0 0-119,0 0-15,0 0-160,0 0-10,0 0-150,-3 0 26,-2 0-172,1 1 0,0 0 0,-1 0 0,1 0 0,0 1 0,0-1 0,0 1 0,0 0 0,0 0 0,0 1-1,-4 3 1,-47 40 90,14-12-92,-12 4-707,-177 135 1703,157-110-4203,3 3-4417,69-65 1193</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943"/>
    </inkml:context>
    <inkml:brush xml:id="br0">
      <inkml:brushProperty name="width" value="0.05" units="cm"/>
      <inkml:brushProperty name="height" value="0.05" units="cm"/>
    </inkml:brush>
  </inkml:definitions>
  <inkml:trace contextRef="#ctx0" brushRef="#br0">0 3 576,'0'0'3095,"0"0"-945,0 0-556,0 0-236,0 0-133,0 0-109,2-1 7078,-2 1-8193,0 0 0,1-1 0,-1 1 0,1 0 0,-1 0 0,1 0 0,-1 0 0,0 0 0,1 0 0,-1 0 0,1 0 0,-1 0 0,1 0 0,-1 0 0,0 0 0,1 0 0,-1 1 0,1-1 0,-1 0 0,0 0 0,1 0 0,-1 0 0,0 1 0,1-1 0,-1 0 0,1 0 0,-1 1 0,0-1 0,0 0 0,1 1 0,-1-1 0,0 0 0,0 1 0,1 0 0,3 5 64,0 1 0,-1-1 1,1 1-1,-2 0 0,4 10 1,9 22 99,30 55-21,87 167-229,-126-250-61,0-1 0,1 1 0,1-1 0,13 15 0,11-3-2220,-28-20 1519,-1-1 0,1 0 0,0 1 0,0-2 0,-1 1 0,1 0 1,0-1-1,4 1 0,-1-1-6266</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9.693"/>
    </inkml:context>
    <inkml:brush xml:id="br0">
      <inkml:brushProperty name="width" value="0.05" units="cm"/>
      <inkml:brushProperty name="height" value="0.05" units="cm"/>
    </inkml:brush>
  </inkml:definitions>
  <inkml:trace contextRef="#ctx0" brushRef="#br0">0 0 5881,'0'0'2398,"0"0"-731,0 0-315,0 0-294,0 0-102,0 0-256,0 0-76,0 0-53,0 0 20,0 0 43,0 0-101,0 0 23,0 0-116,0 0 26,0 0-153,0 0-10,0 0-94,0 0-77,0 0-83,17 0 38,233 16 341,-48-6-1011,-169-5-1715,-1 0 1,33 12-1,-42-11-3653</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3.494"/>
    </inkml:context>
    <inkml:brush xml:id="br0">
      <inkml:brushProperty name="width" value="0.05" units="cm"/>
      <inkml:brushProperty name="height" value="0.05" units="cm"/>
    </inkml:brush>
  </inkml:definitions>
  <inkml:trace contextRef="#ctx0" brushRef="#br0">434 1 4993,'0'0'3010,"0"0"-856,0 0-703,0 0-263,0 0-264,0 0-70,-6 1 3334,1 0-4169,1 0 0,1 0 0,-1 1 0,0-1-1,0 1 1,0 0 0,-4 3 0,6-3-11,-21 17 34,1 2 0,-30 36 1,46-50-52,1 0 0,0 1 0,1-1 0,0 1 0,0 0 0,0 1 0,1-1 0,0 0 0,1 1 0,0 0 0,0 0 1,1-1-1,-1 13 0,2 199-109,0-217 105,-1 1 0,-1-1-1,1 1 1,0-1-1,-1 0 1,0 0 0,1 1-1,-1-1 1,-1 0 0,1-1-1,0 1 1,-1 0-1,1-1 1,-1 1 0,0-1-1,0 0 1,0 0 0,0 0-1,0 0 1,0 0-1,-4 1 1,-12 6-600,1-1 1,-29 9-1,-26-3-2178,42-9 1012,26-3 1123,10-2 281,-2 1 459,0-1 0,0 1 0,0-1 0,-1 1 0,1 0-1,0 0 1,0 0 0,-1 0 0,1 0 0,-1 1 0,1-1 0,-1 1 0,0 0 0,1 0 0,-1 0 0,0 0 0,0 0 0,0 0 0,-1 0 0,1 1 0,0-1 0,-1 1 0,0-1 0,1 1 0,-1 0 0,0-1 0,0 1 0,-1 0 0,1 0 0,0 0 0,-1 4 0,3 14 170,0 0 0,-2 0 0,-1 29 0,-1-27 56,1 382 1131,0-402-1471,0 1 0,0 0 0,1 0 0,-1-1 1,1 1-1,0-1 0,0 1 0,0 0 0,1-1 0,-1 0 0,1 1 0,0-1 0,0 0 0,0 0 0,0 0 0,0 0 0,5 4 0,-3-3-233,1-1-1,0 1 0,0-1 0,0 0 0,0-1 1,1 1-1,-1-1 0,1 0 0,-1-1 0,12 3 0,13 1-2619</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4.760"/>
    </inkml:context>
    <inkml:brush xml:id="br0">
      <inkml:brushProperty name="width" value="0.05" units="cm"/>
      <inkml:brushProperty name="height" value="0.05" units="cm"/>
    </inkml:brush>
  </inkml:definitions>
  <inkml:trace contextRef="#ctx0" brushRef="#br0">0 161 5905,'0'0'2804,"0"0"-737,0 0-622,0 0-314,0 0-301,0 0-167,32 5 1169,-20-5-1743,-1-2 1,0 0-1,0 0 0,0-1 1,0 0-1,0-1 0,0 0 1,-1-1-1,17-9 0,-8 2-164,0-1 0,-1 0 0,-1-2 0,17-16-1,3-10-867,-36 40 787,-1 1 39,0 0 88,-2 8 214,-28 62-102,19-50-87,2 1 0,0-1 0,2 2-1,0-1 1,1 1 0,1 0 0,-3 45-1,8-66-8,-1 1-1,1-1 0,0 1 0,0-1 0,0 1 0,1-1 0,-1 1 1,0-1-1,0 1 0,1-1 0,-1 0 0,1 1 0,-1-1 1,1 0-1,0 1 0,-1-1 0,1 0 0,0 1 0,2 1 0,-1-2-36,0-1 0,0 1-1,0 0 1,0-1-1,0 0 1,1 1-1,-1-1 1,0 0-1,0 0 1,0 0 0,3-1-1,11 1-121,-11-1 88,-1 1 1,1-1 0,0 0 0,-1 0 0,1-1 0,-1 0 0,1 1 0,-1-1-1,0-1 1,0 1 0,0-1 0,0 1 0,0-1 0,4-5 0,50-54-860,-34 34 284,-8 9 146,6-3-142,-1-1-1,-1-2 0,-2 0 0,19-32 0,-24 27 1026,-23 42 1662,-23 47-503,22-32-1384,2-1 1,1 1-1,1 1 1,1-1-1,1 1 1,2 0-1,0 49 1,2-56-240,1 25 244,0-44-279,0 0-1,0 0 1,0 0 0,1-1-1,-1 1 1,1 0 0,-1 0 0,1-1-1,0 1 1,-1 0 0,1 0-1,0-1 1,0 1 0,0-1 0,1 1-1,-1-1 1,0 0 0,3 3-1,7 2-2882</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7.096"/>
    </inkml:context>
    <inkml:brush xml:id="br0">
      <inkml:brushProperty name="width" value="0.05" units="cm"/>
      <inkml:brushProperty name="height" value="0.05" units="cm"/>
    </inkml:brush>
  </inkml:definitions>
  <inkml:trace contextRef="#ctx0" brushRef="#br0">205 96 5873,'0'0'4010,"0"0"-1720,0 0-489,0 0-272,0 0-174,0 0-492,0 0-228,0 0-240,0 0-2,0 0-162,1 4-86,12 62 51,-3 1 0,-3 0-1,-2 87 1,-5-151-189,0-1 0,0 1 1,0-1-1,-1 1 0,0-1 0,1 0 0,-1 1 1,0-1-1,0 0 0,0 0 0,0 0 0,0 0 1,-1 0-1,1 0 0,0 0 0,-1 0 0,0 0 1,-3 2-1,1 0-2,-1-1 0,0 0 0,0 0 1,0-1-1,0 1 0,-1-1 0,-9 2 0,-4 1-63,0-2 0,0-1 1,-35 1-1,52-3 36,0 0 0,0-1 0,0 1 0,0 0 0,0-1 0,0 1 0,1-1 0,-1 1 0,0-1 0,0 0 0,1 0 0,-1 0 0,0 0 0,1 0 0,-1 0 0,1 0 0,-1 0 0,1-1 0,-3-2 0,2 0-21,0 0 1,-1 0-1,1 0 0,1 0 0,-1 0 1,1 0-1,-1-1 0,0-5 1,-1-12-148,1 0 0,3-42 0,-1 40 79,1 12 59,0-1-1,1 1 0,1-1 0,0 1 1,0 0-1,1 0 0,1 0 1,0 1-1,1 0 0,0 0 0,14-20 1,9-6-88,59-60 1,-81 90 114,-1 1-13,-3 2 32,0 1 0,0-1 1,0 1-1,0 0 1,1 0-1,-1 0 0,1 1 1,0-1-1,6-2 0,-9 5-16,30 2-524,14 29 565,-36-24-29,0 0 1,0 0 0,19 9 0,-18-13-393,1 0 1,-1 0-1,1 0 1,-1-1-1,1-1 0,0 0 1,0-1-1,14 0 1,-12 0-730,10 0-3450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403"/>
    </inkml:context>
    <inkml:brush xml:id="br0">
      <inkml:brushProperty name="width" value="0.05" units="cm"/>
      <inkml:brushProperty name="height" value="0.05" units="cm"/>
      <inkml:brushProperty name="color" value="#0000FF"/>
    </inkml:brush>
  </inkml:definitions>
  <inkml:trace contextRef="#ctx0" brushRef="#br0">1 0 4113,'0'0'3201,"0"0"-1721,0 0 104,0 0-376,0 0-615,0 0 95,0 0-272,31 0 8,-10 0-416,0 0 280,5 0-280,0 0-16,-5 0-176,15 0-656,-9 0-689,-12 0-2879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9.228"/>
    </inkml:context>
    <inkml:brush xml:id="br0">
      <inkml:brushProperty name="width" value="0.05" units="cm"/>
      <inkml:brushProperty name="height" value="0.05" units="cm"/>
    </inkml:brush>
  </inkml:definitions>
  <inkml:trace contextRef="#ctx0" brushRef="#br0">1 0 4081,'0'0'2427,"0"0"-584,0 0-243,0 0-178,0 0-307,0 0-312,0 0-124,0 0-329,0 0-36,0 0-85,0 0 86,0 0 46,0 0-17,0 0-22,0 0-170,0 0-33,0 0-86,0 0-6,0 0 31,0 0-55,30 1 36,10 10 69,-31-7-98,0-2 0,1 1 1,-1-1-1,20 2 1,-29-4-13,0 0 0,1 0 0,-1 0 0,0 0 0,0 0 0,1 0 0,-1 0 0,0 0 0,1 0 0,-1 0 0,0 0 0,0 0 1,1 0-1,-1 0 0,0 0 0,1 1 0,-1-1 0,0 0 0,0 0 0,0 0 0,1 1 0,-1-1 0,0 0 0,0 0 0,0 0 1,1 1-1,-1-1 0,0 0 0,0 0 0,0 1 0,0-1 0,0 0 0,0 0 0,1 1 0,-1-1 0,0 0 0,0 1 0,0-1 0,0 1 1,-5 14-241,-14 12-157,-6-4 245,16-14 14,0-1-1,-1 1 1,0-2-1,-16 10 1,176 36 687,-112-41-2452,-1-1-1957</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1.482"/>
    </inkml:context>
    <inkml:brush xml:id="br0">
      <inkml:brushProperty name="width" value="0.05" units="cm"/>
      <inkml:brushProperty name="height" value="0.05" units="cm"/>
    </inkml:brush>
  </inkml:definitions>
  <inkml:trace contextRef="#ctx0" brushRef="#br0">0 1 3817,'0'0'2932,"0"0"-583,0 0-333,0 0-477,0 0-390,0 0-200,0 0-242,0 0-39,0 0-140,0 0-36,0 0 64,0 0-67,0 0-101,0 0-210,0 0 5,0 0-130,0 0-17,31 0 54,-26 0-81,0 0-24,0 0 0,0 0 0,0 0 0,-1 1 0,1-1 0,0 1 0,0 0 0,0 1 0,-1-1 0,6 3 0,-9-4-29,-1 0 0,1 1 1,-1-1-1,1 0 0,-1 0 1,1 0-1,0 1 0,-1-1 1,1 0-1,-1 1 0,1-1 1,-1 0-1,0 1 0,1-1 1,-1 1-1,1-1 0,-1 1 1,0-1-1,1 1 0,-1-1 1,0 1-1,0-1 0,1 1 0,-1-1 1,0 1-1,0 0 0,0-1 1,0 1-1,1-1 0,-1 1 1,0 0-1,0-1 0,0 1 1,0-1-1,-1 1 0,1 0 1,0-1-1,0 1 0,0-1 1,0 1-1,-1-1 0,1 1 1,0-1-1,-1 2 0,-22 18-886,12-12 1052,-6 23-292,15-29 94,1 1 0,-1-1 0,1 0 0,-1 1 0,1-1 0,0 0 0,-1 1 0,2 0 0,-1-1 0,0 1 0,0 0 0,1-1 0,-1 1 0,1 0 0,0 0 0,0 0 0,0-1 0,1 5 0,-1-2 97,0-4-27,0-1-2,0 0-31,0 0 47,0 0-43,0 0 43,0 0-5,0 0 18,0 0 33,0 0-21,0 0 11,0 0-27,0 0 29,0 0-38,0 0 17,16 1 310,56 7-849,-26-6-3846,-19-2-2699</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2.230"/>
    </inkml:context>
    <inkml:brush xml:id="br0">
      <inkml:brushProperty name="width" value="0.05" units="cm"/>
      <inkml:brushProperty name="height" value="0.05" units="cm"/>
    </inkml:brush>
  </inkml:definitions>
  <inkml:trace contextRef="#ctx0" brushRef="#br0">784 1 776,'0'0'5776,"0"0"-2791,0 0-1249,0 0-458,0 0-353,0 0-141,0 0-97,0 0-81,-8 0 607,3 1-1131,-1 0 0,1 1 0,-1 0 0,1 0 0,0 0 0,0 0 0,0 1 0,0 0 0,0 0 0,1 0 0,-1 1 0,-7 7 0,-14 10 98,-334 227 336,120-86-5466,197-131 677,10-8-1983</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3.394"/>
    </inkml:context>
    <inkml:brush xml:id="br0">
      <inkml:brushProperty name="width" value="0.05" units="cm"/>
      <inkml:brushProperty name="height" value="0.05" units="cm"/>
    </inkml:brush>
  </inkml:definitions>
  <inkml:trace contextRef="#ctx0" brushRef="#br0">64 17 2457,'0'0'2257,"0"0"-91,0 0-280,0 0-200,0 0-425,0 0-331,0 0-19,0 0-43,0 0-29,0 0-194,0 0-43,0 0-156,0 17 392,1-2-746,-2 1 0,1-1 0,-2 0 1,0 0-1,-1 1 0,-5 14 0,-4 8-45,-18 42 20,24-65-333,5-15-454,2-22 455,0 16 234,-1 0 0,1 0 0,0 0 0,1 0 1,-1 0-1,1 0 0,0 1 0,1-1 0,-1 1 0,1-1 1,5-6-1,45-53-202,-23 31-153,-22 26 309,-1 1-1,1 0 0,1 0 1,-1 1-1,16-9 0,12-9-9,-31 21 99,-1 1 0,1 0 0,-1 0 0,1 0 0,0 0 0,0 1 0,0 0 0,0 0-1,0 0 1,0 1 0,0-1 0,1 1 0,-1 1 0,0-1 0,0 1 0,0-1 0,0 1 0,0 1 0,0-1 0,6 4 0,9 1 40,-19-6-11,-1 0-8,0 27 1305,-1-3-1160,-2-1 0,-6 34 0,4-34-41,1 0 0,0 35-1,3-39-165,1-14-22,0-1 0,0 0 1,0 0-1,0 0 1,0 1-1,1-1 1,0 0-1,0 0 1,1 5-1,0-8 1,-1 1 0,1 0-1,-1-1 1,1 1 0,0-1 0,-1 0 0,1 1-1,0-1 1,0 0 0,0 0 0,0 0-1,0-1 1,0 1 0,0 0 0,0-1 0,0 1-1,0-1 1,0 1 0,0-1 0,5 0 0,43 4-2312,-2-3-2318</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19.664"/>
    </inkml:context>
    <inkml:brush xml:id="br0">
      <inkml:brushProperty name="width" value="0.05" units="cm"/>
      <inkml:brushProperty name="height" value="0.05" units="cm"/>
    </inkml:brush>
  </inkml:definitions>
  <inkml:trace contextRef="#ctx0" brushRef="#br0">5 1 5761,'0'0'5655,"0"0"-2540,0 0-870,0 0-545,-1 1 1580,-3 17-3242,5 21 121,0 0-1,3 0 1,16 70 0,-19-103-259,9 32 226,21 54 0,1-33-1913,-28-53 900,1 0 1,1 0 0,-1 0 0,1-1-1,0 1 1,7 4 0,-1-3-5318</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0.430"/>
    </inkml:context>
    <inkml:brush xml:id="br0">
      <inkml:brushProperty name="width" value="0.05" units="cm"/>
      <inkml:brushProperty name="height" value="0.05" units="cm"/>
    </inkml:brush>
  </inkml:definitions>
  <inkml:trace contextRef="#ctx0" brushRef="#br0">405 1 5577,'0'0'2502,"0"0"-437,0 0-158,0 0-79,0 0-169,0 0-192,0 0-376,0 0-208,0 0-306,0 0-117,-4 3-176,-79 86 108,38-38-1080,-2-3 1,-2-1 0,-92 67 0,138-113 778,1 1 0,-1-1 0,1 1 0,0 0 1,-1 0-1,1 0 0,0 0 0,0 1 1,1-1-1,-1 0 0,0 1 0,1 0 1,-1-1-1,1 1 0,0 0 0,0-1 1,0 1-1,0 0 0,1 0 0,-1 0 1,1 0-1,0 0 0,-1 0 0,1 0 1,1 0-1,-1 0 0,1 5 0,0 10-574,-1 201 1361,0-47-2889,0-58-7023,0-97-21</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102"/>
    </inkml:context>
    <inkml:brush xml:id="br0">
      <inkml:brushProperty name="width" value="0.05" units="cm"/>
      <inkml:brushProperty name="height" value="0.05" units="cm"/>
    </inkml:brush>
  </inkml:definitions>
  <inkml:trace contextRef="#ctx0" brushRef="#br0">0 0 5937,'0'0'3817,"0"0"-1508,0 0-454,0 0-330,0 0-440,0 0-329,0 0-152,0 0-223,28 0 509,190 0-238,-76 0-7514,-128 0 234</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563"/>
    </inkml:context>
    <inkml:brush xml:id="br0">
      <inkml:brushProperty name="width" value="0.05" units="cm"/>
      <inkml:brushProperty name="height" value="0.05" units="cm"/>
    </inkml:brush>
  </inkml:definitions>
  <inkml:trace contextRef="#ctx0" brushRef="#br0">1 0 4233,'0'0'2479,"0"0"-356,0 0-260,0 0-334,0 0-358,0 0-69,0 0-255,0 0-207,16 0 391,124 0-1302,-47 0-4065,-50 0-1610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4.929"/>
    </inkml:context>
    <inkml:brush xml:id="br0">
      <inkml:brushProperty name="width" value="0.05" units="cm"/>
      <inkml:brushProperty name="height" value="0.05" units="cm"/>
    </inkml:brush>
  </inkml:definitions>
  <inkml:trace contextRef="#ctx0" brushRef="#br0">569 1 1872,'0'0'4597,"0"0"-2099,0 0-565,0 0-162,0 0-200,0 0-212,0 0-302,0 0-55,0 0-250,0 0-59,0 0-188,0 0-101,0 0-175,0 0-77,0 0 65,-2 3-109,-342 306 269,149-141-1863,188-161 708,-5 3 983,8-7-3563,-1-1-3491,5-2-726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5.398"/>
    </inkml:context>
    <inkml:brush xml:id="br0">
      <inkml:brushProperty name="width" value="0.05" units="cm"/>
      <inkml:brushProperty name="height" value="0.05" units="cm"/>
    </inkml:brush>
  </inkml:definitions>
  <inkml:trace contextRef="#ctx0" brushRef="#br0">0 0 4481,'0'0'2782,"0"0"-379,0 0-332,0 0-308,0 0-254,0 0-339,0 0-183,0 0-313,0 0-138,0 0-267,0 9 177,3 15-340,1 0 1,1 0-1,1 0 1,1-1-1,18 40 1,-3-3-39,-4-9-361,2-1 1,46 85 0,-48-107-3484,28 35 0,-35-47-2272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751"/>
    </inkml:context>
    <inkml:brush xml:id="br0">
      <inkml:brushProperty name="width" value="0.05" units="cm"/>
      <inkml:brushProperty name="height" value="0.05" units="cm"/>
      <inkml:brushProperty name="color" value="#0000FF"/>
    </inkml:brush>
  </inkml:definitions>
  <inkml:trace contextRef="#ctx0" brushRef="#br0">1 0 5065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6.400"/>
    </inkml:context>
    <inkml:brush xml:id="br0">
      <inkml:brushProperty name="width" value="0.05" units="cm"/>
      <inkml:brushProperty name="height" value="0.05" units="cm"/>
    </inkml:brush>
  </inkml:definitions>
  <inkml:trace contextRef="#ctx0" brushRef="#br0">1 33 368,'0'0'3814,"0"0"-1464,0 0-563,0 0-171,0 0-162,0 0-246,0 0-1106,0 0-1,0-1 0,0 1 0,0 0 0,0 0 0,0 0 1,0 0-1,0 0 0,0-1 0,0 1 0,0 0 0,0 0 1,0 0-1,0 0 0,1 0 0,-1 0 0,0-1 1,0 1-1,0 0 0,0 0 0,0 0 0,0 0 0,0 0 1,0 0-1,1 0 0,-1 0 0,0 0 0,0 0 0,0 0 1,0 0-1,0-1 0,0 1 0,1 0 0,-1 0 1,0 0-1,0 0 0,0 0 0,0 0 0,0 0 0,1 0 1,-1 0-1,0 0 0,0 1 0,0-1 0,0 0 0,0 0 1,1 0-1,-1 0 0,0 0 0,0 0 0,0 0 0,0 169-370,0-169 253,1 0-1,-1 0 0,0 0 1,0 0-1,0 0 1,1 0-1,-1 0 0,0 0 1,0 0-1,0 0 1,1 0-1,-1 0 1,0 0-1,0 0 0,1 0 1,-1 0-1,0 0 1,0 0-1,0 0 1,1 0-1,-1 0 0,0 0 1,0 0-1,0 0 1,1 0-1,-1 0 0,0 0 1,0-1-1,0 1 1,1 0-1,-1 0 1,0 0-1,0 0 0,0-1 1,0 1-1,0 0 1,1 0-1,-1 0 0,0-1 1,0 1-1,0 0 1,0 0-1,0 0 1,0-1-1,0 1 0,0 0 1,0 0-1,0 0 1,0-1-1,0 1 1,9-11-107,2-12-279,-1-1 150,2 0 0,0 2-1,2 0 1,0 0 0,21-22 0,-35 43 248,0 1-1,0 0 1,0 0 0,1 0 0,-1 0 0,0 0-1,1-1 1,-1 1 0,0 0 0,0 0-1,1 0 1,-1 0 0,0 0 0,0 0 0,1 0-1,-1 0 1,0 0 0,1 0 0,-1 0 0,0 0-1,0 0 1,1 0 0,-1 0 0,0 0 0,0 1-1,1-1 1,-1 0 0,0 0 0,0 0-1,1 0 1,-1 0 0,0 1 0,0-1 0,1 0-1,-1 0 1,0 0 0,0 1 0,0-1 0,0 0-1,1 0 1,-1 1 0,0-1 0,0 0 0,0 0-1,0 1 1,0-1 0,0 0 0,0 1-1,0-1 1,0 0 0,0 0 0,0 1 0,0-1-1,0 0 1,0 1 0,0-1 0,0 0 0,0 0-1,0 1 1,0-1 0,0 0 0,-1 1 0,3 28 150,-1-19-73,1 4 15,0 0 0,-1 0-1,-1 26 1,3 28-1207,-2-37-3756,-1-20-1341</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144"/>
    </inkml:context>
    <inkml:brush xml:id="br0">
      <inkml:brushProperty name="width" value="0.05" units="cm"/>
      <inkml:brushProperty name="height" value="0.05" units="cm"/>
    </inkml:brush>
  </inkml:definitions>
  <inkml:trace contextRef="#ctx0" brushRef="#br0">0 16 3369,'0'0'2348,"0"0"-374,0 0-66,0 0-325,0 0-464,0 0-279,0 0 94,0 0-123,0 0-39,0 0-259,0 0-150,0 0-108,0 0-60,0 0-69,0 0-67,0 0-20,0 0 7,0 0-8,0 0 2,0 0-78,0 0 13,4 0 1,176 0-4138,-177 1 3725,0-2 0,0 1 1,0 0-1,0 0 0,0-1 0,0 0 0,0 0 1,0 0-1,0 0 0,0 0 0,4-2 1,4-4-4085</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706"/>
    </inkml:context>
    <inkml:brush xml:id="br0">
      <inkml:brushProperty name="width" value="0.05" units="cm"/>
      <inkml:brushProperty name="height" value="0.05" units="cm"/>
    </inkml:brush>
  </inkml:definitions>
  <inkml:trace contextRef="#ctx0" brushRef="#br0">16 0 3121,'0'0'2067,"0"0"-136,0 0-264,0 0-314,0 0-496,0 0-343,0 0-255,0 0-64,0 0-42,0 0-35,0 0 58,0 0-43,0 17 302,-15 191-2281,14-187-917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8.261"/>
    </inkml:context>
    <inkml:brush xml:id="br0">
      <inkml:brushProperty name="width" value="0.05" units="cm"/>
      <inkml:brushProperty name="height" value="0.05" units="cm"/>
    </inkml:brush>
  </inkml:definitions>
  <inkml:trace contextRef="#ctx0" brushRef="#br0">1 1 2377,'0'0'1920,"0"0"-272,0 0 17,0 0-193,0 0 136,0 0-279,0 0-145,0 37-32,0-26-456,0 5-16,0 0-368,0 5 49,0 1-353,0-1-8,0 11-721,0 0-1447,0-5-4073</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9.597"/>
    </inkml:context>
    <inkml:brush xml:id="br0">
      <inkml:brushProperty name="width" value="0.05" units="cm"/>
      <inkml:brushProperty name="height" value="0.05" units="cm"/>
    </inkml:brush>
  </inkml:definitions>
  <inkml:trace contextRef="#ctx0" brushRef="#br0">0 0 1224,'0'0'5304,"0"0"-2603,0 0-914,0 0-139,0 0-228,0 0-113,0 0-388,0 0-199,0 0-10,0 0-79,0 0-31,0 0-108,0 0-25,0 0-217,0 0 26,8 0-98,207 17-1959,-49-2-3984,-111-15-73</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0.431"/>
    </inkml:context>
    <inkml:brush xml:id="br0">
      <inkml:brushProperty name="width" value="0.05" units="cm"/>
      <inkml:brushProperty name="height" value="0.05" units="cm"/>
    </inkml:brush>
  </inkml:definitions>
  <inkml:trace contextRef="#ctx0" brushRef="#br0">481 0 7434,'0'0'2998,"0"0"-797,0 0-304,0 0-264,0 0-402,0 0-301,0 0-306,0 0-219,0 0-98,0 0-188,0 0-24,-8 4 83,-151 142-50,50-53-241,10-8-1264,31-29-2298,47-40-94,4-9-3020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062"/>
    </inkml:context>
    <inkml:brush xml:id="br0">
      <inkml:brushProperty name="width" value="0.05" units="cm"/>
      <inkml:brushProperty name="height" value="0.05" units="cm"/>
    </inkml:brush>
  </inkml:definitions>
  <inkml:trace contextRef="#ctx0" brushRef="#br0">0 1 3809,'0'0'2578,"0"0"-717,0 0-390,0 0-246,0 0-402,0 0-162,0 0-104,0 0-26,0 0-15,0 0-17,0 0 168,0 7 872,2 14-1219,0 0 0,1 0 0,0-1 0,2 1 0,1-1-1,0 0 1,2-1 0,15 31 0,-4-7-686,29 47-1,-36-73-1886,0 0-1,27 28 1,-18-23-4709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762"/>
    </inkml:context>
    <inkml:brush xml:id="br0">
      <inkml:brushProperty name="width" value="0.05" units="cm"/>
      <inkml:brushProperty name="height" value="0.05" units="cm"/>
    </inkml:brush>
  </inkml:definitions>
  <inkml:trace contextRef="#ctx0" brushRef="#br0">1 6 3321,'0'0'2928,"0"0"-582,0 0-456,0 0-275,0 0-131,0 0-5,0-2 4051,14-1-4657,374 3-1017,-131 0-6567,-222 0 1558</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6.882"/>
    </inkml:context>
    <inkml:brush xml:id="br0">
      <inkml:brushProperty name="width" value="0.05" units="cm"/>
      <inkml:brushProperty name="height" value="0.05" units="cm"/>
    </inkml:brush>
  </inkml:definitions>
  <inkml:trace contextRef="#ctx0" brushRef="#br0">307 1 7722,'0'0'2895,"0"0"-957,0 0-245,0 0-214,0 0-365,0 0-149,0 0-307,0 0-2,0 0-84,0 0-54,0 0-130,0 0-111,0 0-35,0 0-141,0 0 3,-2 4-40,-18 30-70,-19 45 0,34-66-9,0 1 0,0 0 0,2 1-1,0-1 1,0 1 0,1 0 0,1 14 0,1 201-492,-1-227 451,1 1 0,-1-1 0,0 1 0,0-1 0,0 0 0,0 1 0,-1-1 0,0 0 0,1 0 0,-1 1 0,0-1 0,0-1 1,-1 1-1,1 0 0,0-1 0,-1 1 0,0-1 0,0 1 0,-3 1 0,-9 6-333,-1 1-1,-25 10 1,17-9-294,-60 31-3246,85-43 3924,1 1-1,-1-1 1,0 0 0,0 1 0,0-1-1,0 1 1,0-1 0,0 1 0,1 0-1,-1 0 1,-1-1 0,1 1 0,0 0-1,0 0 1,0 0 0,0 0 0,-1 0-1,1 0 1,0 0 0,-1 0 0,1 0-1,-1 0 1,1 0 0,-1 1 0,1-1-1,-1 0 1,0 0 0,0 0 0,0 2-1,15 53 991,-12-42-973,5 35 436,-1 0 1,-3 0 0,-2 1-1,-5 52 1,1-5-254,2 104-111,0-196-224,0-1 0,0 0 1,1 1-1,-1-1 1,1 0-1,0 1 0,1-1 1,-1 0-1,1 0 0,-1 0 1,1 0-1,0 0 0,1-1 1,-1 1-1,1 0 1,0-1-1,-1 0 0,2 0 1,-1 0-1,0 0 0,0 0 1,1 0-1,0-1 1,-1 0-1,1 0 0,0 0 1,0 0-1,0 0 0,7 1 1,16 4-4046</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7.676"/>
    </inkml:context>
    <inkml:brush xml:id="br0">
      <inkml:brushProperty name="width" value="0.05" units="cm"/>
      <inkml:brushProperty name="height" value="0.05" units="cm"/>
    </inkml:brush>
  </inkml:definitions>
  <inkml:trace contextRef="#ctx0" brushRef="#br0">0 0 4729,'0'0'2617,"0"0"-416,0 0-368,0 0-246,0 0-303,0 0-205,0 0-116,0 0-102,0 0-183,0 0-263,0 0 13,0 0-176,0 0-30,13 0 1,-4 2-194,0-1-1,0 1 0,0 1 1,-1 0-1,1 0 1,12 7-1,-10-5 7,1 0-1,-1-1 1,19 5 0,3-6-190,1-1 1,46-4 0,-19 0-3636,-59-2-981,-2 3 334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7.362"/>
    </inkml:context>
    <inkml:brush xml:id="br0">
      <inkml:brushProperty name="width" value="0.05" units="cm"/>
      <inkml:brushProperty name="height" value="0.05" units="cm"/>
      <inkml:brushProperty name="color" value="#0000FF"/>
    </inkml:brush>
  </inkml:definitions>
  <inkml:trace contextRef="#ctx0" brushRef="#br0">100 1 3753,'0'0'5865,"0"0"-3720,0 0 311,0 0-800,0 0-575,0 0-657,0 0-48,0 0-368,0 0 152,0 26-160,-26 12-232,-11-6-2465,1-5-5433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5.083"/>
    </inkml:context>
    <inkml:brush xml:id="br0">
      <inkml:brushProperty name="width" value="0.05" units="cm"/>
      <inkml:brushProperty name="height" value="0.05" units="cm"/>
      <inkml:brushProperty name="color" value="#0000FF"/>
    </inkml:brush>
  </inkml:definitions>
  <inkml:trace contextRef="#ctx0" brushRef="#br0">1 0 5065,'5'145'1880,"-5"-145"-271,5 0-169,0 0-640,6 0 8,-1 0-351,1 0 79,4 0-400,1 0 56,0 0-192,5 0 0,5 0-408,-5 0-1425,-6 0-3664</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017"/>
    </inkml:context>
    <inkml:brush xml:id="br0">
      <inkml:brushProperty name="width" value="0.05" units="cm"/>
      <inkml:brushProperty name="height" value="0.05" units="cm"/>
    </inkml:brush>
  </inkml:definitions>
  <inkml:trace contextRef="#ctx0" brushRef="#br0">0 0 5049</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345"/>
    </inkml:context>
    <inkml:brush xml:id="br0">
      <inkml:brushProperty name="width" value="0.05" units="cm"/>
      <inkml:brushProperty name="height" value="0.05" units="cm"/>
    </inkml:brush>
  </inkml:definitions>
  <inkml:trace contextRef="#ctx0" brushRef="#br0">21 0 5049,'39'63'1658,"-31"-51"-317,-8-12-226,0 0-180,0 0-219,0 0 56,0 0 39,0 7 50,0 77 5055,-1-58-5886,-1 1 1,-1-1 0,-1 0-1,-1 0 1,-10 28-1,3-21-18,7-22-9,1 0 1,0 0-1,1 0 0,0 1 0,0-1 0,2 1 1,-2 16-1,3-27-37,0-1 46,0 0-68,0 0 78,0 0-49,0 0 43,0 0-35,64 11-513,38-8-279,-3-1-4455,-82-2 368</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749"/>
    </inkml:context>
    <inkml:brush xml:id="br0">
      <inkml:brushProperty name="width" value="0.05" units="cm"/>
      <inkml:brushProperty name="height" value="0.05" units="cm"/>
    </inkml:brush>
  </inkml:definitions>
  <inkml:trace contextRef="#ctx0" brushRef="#br0">1 1 1856,'0'0'2637,"0"0"-463,0 0-398,0 0-290,0 0-243,0 0-202,0 0-135,0 0 109,27 0 2061,88 0-2032,-2 0-4081,-60 0-594</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216"/>
    </inkml:context>
    <inkml:brush xml:id="br0">
      <inkml:brushProperty name="width" value="0.05" units="cm"/>
      <inkml:brushProperty name="height" value="0.05" units="cm"/>
    </inkml:brush>
  </inkml:definitions>
  <inkml:trace contextRef="#ctx0" brushRef="#br0">258 1 824,'0'0'6109,"0"0"-3167,0 0-1291,0 0-385,0 0 134,0 0-105,-7 8-286,-36 45-405,2 2 1,2 2 0,3 2-1,-32 71 1,64-120-718,0 1-1,0-1 1,1 1 0,1 0 0,0 0-1,0 0 1,1 0 0,0 0 0,1 0-1,2 20 1,-1-29 8,-1-1 0,1 0 0,-1 1 0,1-1-1,-1 0 1,1 1 0,0-1 0,0 0 0,0 0 0,0 0-1,0 0 1,0 0 0,0 0 0,0 0 0,0 0 0,0 0-1,1 0 1,-1 0 0,0-1 0,0 1 0,1-1 0,-1 1-1,1-1 1,1 1 0,38 6-3378,-37-7 2891,22 1-4232</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872"/>
    </inkml:context>
    <inkml:brush xml:id="br0">
      <inkml:brushProperty name="width" value="0.05" units="cm"/>
      <inkml:brushProperty name="height" value="0.05" units="cm"/>
    </inkml:brush>
  </inkml:definitions>
  <inkml:trace contextRef="#ctx0" brushRef="#br0">1 1 3425,'0'0'2766,"0"0"-843,0 0-407,0 0-336,0 0-77,0 0 0,0 5-29,0 7-847,0 0 1,0 0 0,1 1-1,1-1 1,0 0 0,1 0-1,0-1 1,1 1 0,0-1-1,0 1 1,2-1 0,-1-1-1,13 19 1,-14-26-517,-1-1 0,1 1-1,-1-1 1,1 1 0,0-1 0,0 0 0,0-1 0,0 1-1,1-1 1,-1 1 0,0-1 0,1-1 0,-1 1-1,7 0 1,-6 0-601,12-1-3269</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345"/>
    </inkml:context>
    <inkml:brush xml:id="br0">
      <inkml:brushProperty name="width" value="0.05" units="cm"/>
      <inkml:brushProperty name="height" value="0.05" units="cm"/>
    </inkml:brush>
  </inkml:definitions>
  <inkml:trace contextRef="#ctx0" brushRef="#br0">330 6 4609,'0'0'3855,"0"0"-1657,0 0-531,0 0-173,0 0-47,0 0-239,-18-6 2060,10 8-3256,0-1 1,1 1 0,-1 1-1,0-1 1,1 1 0,0 1 0,-1-1-1,1 1 1,1 1 0,-10 6 0,-23 13-15,-12 7-65,38-22-79,0-1 1,0 0-1,-26 10 1,38-17 90,0 0 1,0 1 0,1-1-1,-1 0 1,0 0 0,1 0-1,-1 0 1,1 1 0,-1-1-1,1 0 1,0 0 0,-1 1-1,1-1 1,0 0 0,0 1-1,0-1 1,0 0 0,0 2-1,1 36 826,0-27-771,-4 29-113,-2-1 0,-16 71 0,7-47-7448,10-52-1800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964"/>
    </inkml:context>
    <inkml:brush xml:id="br0">
      <inkml:brushProperty name="width" value="0.05" units="cm"/>
      <inkml:brushProperty name="height" value="0.05" units="cm"/>
    </inkml:brush>
  </inkml:definitions>
  <inkml:trace contextRef="#ctx0" brushRef="#br0">84 1 3289,'0'0'2435,"0"0"-536,0 0-179,0 0-197,0 0-302,0 0-179,0 7 1164,3 11-1857,0-1-1,2 1 1,0-1-1,0 0 1,2-1-1,0 1 1,1-1-1,11 17 1,13 31-74,-27-53-318,0 0 1,-1 1-1,0 0 1,-1 0-1,3 21 1,-6-30-13,1 1 1,-1 0 0,-1 0 0,1 0 0,-1 0 0,1 0 0,-1-1 0,0 1 0,0 0 0,-1-1 0,1 1 0,-1-1 0,1 1-1,-1-1 1,-1 0 0,1 1 0,0-1 0,-1 0 0,1-1 0,-1 1 0,0 0 0,-4 3 0,-23 13-1711,-54 28 1,31-23-2825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360"/>
    </inkml:context>
    <inkml:brush xml:id="br0">
      <inkml:brushProperty name="width" value="0.05" units="cm"/>
      <inkml:brushProperty name="height" value="0.05" units="cm"/>
    </inkml:brush>
  </inkml:definitions>
  <inkml:trace contextRef="#ctx0" brushRef="#br0">0 0 7058,'0'0'3208,"0"0"-1063,0 0-185,0 0-384,0 0-479,0 0-81,0 0-432,26 22-304,-5-17-32,11 6-240,-1-6-16,11-5-136,0 0-160,-1 0-1008,-4 0-1601,-11 0-4857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732"/>
    </inkml:context>
    <inkml:brush xml:id="br0">
      <inkml:brushProperty name="width" value="0.05" units="cm"/>
      <inkml:brushProperty name="height" value="0.05" units="cm"/>
    </inkml:brush>
  </inkml:definitions>
  <inkml:trace contextRef="#ctx0" brushRef="#br0">0 0 5569</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3.064"/>
    </inkml:context>
    <inkml:brush xml:id="br0">
      <inkml:brushProperty name="width" value="0.05" units="cm"/>
      <inkml:brushProperty name="height" value="0.05" units="cm"/>
    </inkml:brush>
  </inkml:definitions>
  <inkml:trace contextRef="#ctx0" brushRef="#br0">11 0 5569,'-8'174'2806,"6"-139"-801,2-35-442,0 0-214,0 0-107,32 0 3283,114 10-3657,-1-10-5436,-103 0-677</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020"/>
    </inkml:context>
    <inkml:brush xml:id="br0">
      <inkml:brushProperty name="width" value="0.05" units="cm"/>
      <inkml:brushProperty name="height" value="0.05" units="cm"/>
      <inkml:brushProperty name="color" value="#0000FF"/>
    </inkml:brush>
  </inkml:definitions>
  <inkml:trace contextRef="#ctx0" brushRef="#br0">138 1 5009,'0'0'2479,"0"0"-948,0 0-6,0 0-213,0 0-151,0 0-327,0 0 75,0 0-166,0 0-149,0 0-95,0 0-13,0 0-30,0 0-188,-1 3 19,-45 124 489,-15 49-66,53-147-691,1 0-1,2 0 0,1 0 1,0 39-1,4-51 47,-1-10-90,1-1-1,0 1 0,0-1 1,1 0-1,0 1 0,0-1 1,3 10-1,-3-15 3,0 1 0,1 0 0,-1 0 0,0 0 0,1-1 0,-1 1 0,1-1 0,-1 1 1,1-1-1,0 0 0,0 0 0,0 1 0,0-1 0,0 0 0,0-1 0,0 1 0,0 0 0,0-1 0,0 1 0,0-1 1,0 1-1,0-1 0,0 0 0,1 0 0,-1 0 0,3-1 0,13 2-88,-13-1 43,0 1-1,-1-1 0,1 1 0,0-2 1,0 1-1,-1 0 0,1-1 1,0 0-1,-1 0 0,1 0 1,-1 0-1,1-1 0,-1 0 1,0 0-1,1 0 0,-1-1 1,0 1-1,-1-1 0,1 0 1,0 0-1,5-6 0,4-8-77,0 0 0,-1-2 0,0 0-1,-2 0 1,0-1 0,-1 0 0,11-38-1,-12 24 107,-2 0-1,0 0 0,-3 0 0,0-45 1,-4 73 50,0 1 1,0-1 0,0 0 0,-1 1-1,0-1 1,0 1 0,-1 0-1,1 0 1,-1 0 0,0 0 0,0 0-1,-1 1 1,0-1 0,1 1-1,-1 0 1,-1 0 0,1 0 0,-1 1-1,1-1 1,-10-4 0,0 0-546,0 0 0,0 2-1,-1-1 1,1 2 0,-1 0 0,-27-5 0,11 8-3339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5.432"/>
    </inkml:context>
    <inkml:brush xml:id="br0">
      <inkml:brushProperty name="width" value="0.05" units="cm"/>
      <inkml:brushProperty name="height" value="0.05" units="cm"/>
    </inkml:brush>
  </inkml:definitions>
  <inkml:trace contextRef="#ctx0" brushRef="#br0">1 0 6417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1.183"/>
    </inkml:context>
    <inkml:brush xml:id="br0">
      <inkml:brushProperty name="width" value="0.05" units="cm"/>
      <inkml:brushProperty name="height" value="0.05" units="cm"/>
    </inkml:brush>
  </inkml:definitions>
  <inkml:trace contextRef="#ctx0" brushRef="#br0">185 6 5817,'0'0'2635,"0"0"-815,0 0-706,0 0-347,0 0-293,0 0-4,-21 13 144,-65 41 67,80-49-531,0-1 0,0 1 0,1 0 0,0 1 0,0 0-1,0-1 1,1 2 0,-1-1 0,2 0 0,-1 1 0,1 0-1,0 0 1,0 0 0,-3 14 0,2-3 172,2 1 1,0-1-1,2 1 1,1 20-1,-1-6-89,0-16-170,0-12 10,0 0-1,0-1 1,0 1 0,0 0 0,1 0 0,0 0 0,2 7-1,-2-10-43,1 1 0,-1-1 0,1 1 0,0-1 0,0 0 1,0 0-1,0 0 0,0 0 0,1 0 0,-1 0 0,1-1 0,-1 1 0,1-1 0,-1 0 0,5 2 0,10 3 0,1-1 0,-1-1 0,1-1 0,0 0 0,0-2 1,0 0-1,35-2 0,-18 0-179,-30 1 149,-1-1 0,0 0 1,0 0-1,1 0 1,-1-1-1,0 1 1,0-1-1,0 0 0,-1 0 1,1-1-1,0 1 1,-1-1-1,1 0 1,-1 0-1,0 0 0,0 0 1,0 0-1,-1-1 1,1 1-1,-1-1 1,0 0-1,0 0 1,0 0-1,2-7 0,1-1 20,0-1 0,-1 1 0,-1-1 0,0 0-1,-1 0 1,2-27 0,-4-73-75,-1 112 48,0 0-1,-1 0 1,1 0-1,0 0 1,-1 1 0,1-1-1,0 0 1,-1 1 0,1-1-1,-1 1 1,1-1 0,-1 1-1,1 0 1,-1-1 0,1 1-1,-1 0 1,1 0-1,-4 1 1,-34-3-141,25 3 98,-35-5-3,48 4 48,-1-1 1,1 1-1,0-1 0,-1 1 1,1-1-1,0 0 1,0 1-1,0-1 0,-1 0 1,1 0-1,0 0 1,0 0-1,0 0 0,0 0 1,1 0-1,-1 0 1,0-1-1,0 1 0,1 0 1,-1 0-1,0-1 1,1 1-1,-1 0 0,1-1 1,0 1-1,0 0 1,-1-1-1,1 1 0,0-1 1,0-1-1,1 2-37,-1 0 0,0 0 0,0 0 0,0 0 0,0 0 0,0 0 0,0 0 0,0 0 0,0 1 0,0-1 0,0 0-1,0 0 1,0 0 0,-1 0 0,1 0 0,0 0 0,-1 0 0,1 0 0,-1 1 0,1-1 0,-1 0 0,1 0 0,-1 1 0,1-1 0,-1 0 0,0 1 0,1-1 0,-1 0 0,0 1 0,0-1 0,0 1 0,1-1-1,-1 1 1,0 0 0,0-1 0,0 1 0,0 0 0,0 0 0,0-1 0,0 1 0,0 0 0,1 0 0,-1 0 0,0 0 0,-1 0 0,-21-4-1811,21 3 1615,0-1-1,0 1 1,0 0 0,0-1 0,0 0-1,1 1 1,-1-1 0,0 0 0,1 0-1,0 0 1,-1 0 0,1 0-1,0 0 1,0 0 0,0-1 0,0 1-1,0-3 1,-4-6-3317,0 0-2659</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2.201"/>
    </inkml:context>
    <inkml:brush xml:id="br0">
      <inkml:brushProperty name="width" value="0.05" units="cm"/>
      <inkml:brushProperty name="height" value="0.05" units="cm"/>
    </inkml:brush>
  </inkml:definitions>
  <inkml:trace contextRef="#ctx0" brushRef="#br0">58 1 6673,'0'0'4075,"0"0"-1660,0 0-488,0 0-387,0 0-538,0 0-485,0 6-233,0 2-209,1 97 629,-5-1 0,-18 110 0,18-194-672,-7 37 82,3 0 0,-2 67 0,11-129-120,0-1-1,0 1 1,0 0 0,0 0-1,1 0 1,0 1 0,0-1-1,0 0 1,0 1 0,1-1-1,4-5 1,5-9-40,175-297-1441,-46 119-2236,-110 164-1391,-25 31-897</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029"/>
    </inkml:context>
    <inkml:brush xml:id="br0">
      <inkml:brushProperty name="width" value="0.05" units="cm"/>
      <inkml:brushProperty name="height" value="0.05" units="cm"/>
    </inkml:brush>
  </inkml:definitions>
  <inkml:trace contextRef="#ctx0" brushRef="#br0">183 6 4281,'0'0'2690,"0"0"-668,0 0-131,0 0-312,0 0-224,0 0-212,0 0-239,0 0-105,0 0-166,0 0-62,0 0-259,0 0-39,-21-5 109,-79 5-798,98 0 410,-1 1 1,1-1-1,-1 1 1,1 0-1,-1 0 1,1 0 0,-1 0-1,1 1 1,0-1-1,0 0 1,0 1-1,0 0 1,0-1-1,0 1 1,0 0 0,0 0-1,1 0 1,-1 0-1,1 0 1,0 1-1,-1-1 1,1 0 0,0 1-1,0-1 1,0 1-1,1-1 1,-1 1-1,0 2 1,-2 8-152,0-1 0,1 1 1,1 0-1,-1 18 0,3-31 132,-1 1 1,1 0-1,-1-1 0,0 1 0,1 0 1,-1-1-1,1 1 0,0 0 0,-1-1 1,1 1-1,-1-1 0,1 1 1,0-1-1,0 1 0,-1-1 0,1 0 1,0 1-1,0-1 0,-1 0 0,1 1 1,0-1-1,0 0 0,0 0 1,-1 0-1,1 0 0,0 0 0,0 0 1,0 0-1,1 0 0,35 0-396,-27-1-11,-7 1 418,0 0 0,1-1 0,-1 1 1,0-1-1,0 1 0,0-1 0,0 0 0,0-1 0,-1 1 0,1 0 1,0-1-1,-1 0 0,1 1 0,0-1 0,-1 0 0,4-4 0,31-45 42,-2 3-175,-34 47-6,-1 1 64,0 0 7,0 0 17,0 0-26,0 0 7,-1 38-92,-6-3-965,-1 21-3579,8-51-1069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684"/>
    </inkml:context>
    <inkml:brush xml:id="br0">
      <inkml:brushProperty name="width" value="0.05" units="cm"/>
      <inkml:brushProperty name="height" value="0.05" units="cm"/>
    </inkml:brush>
  </inkml:definitions>
  <inkml:trace contextRef="#ctx0" brushRef="#br0">1 0 2833,'0'0'2581,"0"0"-383,0 0-235,0 0-377,0 0-582,0 0-306,2 22-181,11 163 972,-13-88-960,0-96-560,0-1-22,0 0-122,0 0 89,0 0-68,0 0 10,0 0-69,0 0 14,0 0-21,0-27-415,0 19 627,0 0 0,1-1 0,-1 1 0,2 0 1,-1-1-1,1 1 0,0 0 0,1 0 0,0 0 0,0 0 0,1 1 0,0-1 0,0 1 0,0 0 0,1 0 0,0 1 0,1-1 0,0 1 0,0 0 0,11-8 1,-3 1-42,-11 9 33,0 1-1,0 0 1,0 0-1,1 1 1,-1-1-1,1 1 1,-1 0 0,1 0-1,0 0 1,0 0-1,0 0 1,0 1-1,0 0 1,0 0-1,0 0 1,0 0-1,1 1 1,-1 0 0,6 0-1,-9 0-75,0 1 0,0 0 0,1 0 0,-1 0 0,0 0 0,0 0 0,0 1 0,0-1 1,0 0-1,-1 0 0,1 1 0,0-1 0,-1 0 0,1 1 0,0-1 0,-1 1 0,0-1 0,1 0 0,-1 3 0,5 7-2275</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195"/>
    </inkml:context>
    <inkml:brush xml:id="br0">
      <inkml:brushProperty name="width" value="0.05" units="cm"/>
      <inkml:brushProperty name="height" value="0.05" units="cm"/>
    </inkml:brush>
  </inkml:definitions>
  <inkml:trace contextRef="#ctx0" brushRef="#br0">203 0 4977,'0'0'4385,"0"0"-2011,0 0-640,0 0-218,0 0-269,0 0-395,-9 7-412,-5 5-319,1 0-1,0 1 1,1 1 0,0 0 0,1 0-1,0 1 1,-16 32 0,12-17-43,1 0 0,2 1 0,-16 61 0,24-77-431,2-1 0,-1 1 0,2 0 0,0-1 0,1 1 0,0 0 0,1 0 0,4 18 0,-3-30 41,-1-1 0,0 1-1,1 0 1,0-1 0,-1 1 0,1-1 0,0 0-1,0 1 1,1-1 0,-1 0 0,0 0 0,1-1-1,-1 1 1,1 0 0,0-1 0,-1 1 0,1-1 0,0 0-1,0 0 1,3 1 0,30 9-5757</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630"/>
    </inkml:context>
    <inkml:brush xml:id="br0">
      <inkml:brushProperty name="width" value="0.05" units="cm"/>
      <inkml:brushProperty name="height" value="0.05" units="cm"/>
    </inkml:brush>
  </inkml:definitions>
  <inkml:trace contextRef="#ctx0" brushRef="#br0">1 0 4721,'0'0'2629,"0"0"-585,0 0-129,0 0-480,0 0-55,0 0 81,0 7-132,0 10-836,2 1 0,0-1 0,1 0-1,1 1 1,10 27 0,-10-34-706,0-1-1,0 0 1,1 0 0,1-1 0,0 1-1,0-1 1,0 0 0,1-1 0,1 1-1,16 13 1,-4-10-2739,-5-8-1882,-4-3-3641</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212"/>
    </inkml:context>
    <inkml:brush xml:id="br0">
      <inkml:brushProperty name="width" value="0.05" units="cm"/>
      <inkml:brushProperty name="height" value="0.05" units="cm"/>
    </inkml:brush>
  </inkml:definitions>
  <inkml:trace contextRef="#ctx0" brushRef="#br0">355 0 6281,'0'0'3714,"0"0"-1509,0 0-219,0 0-253,0 0-631,0 0-323,-7 3-291,-25 12-374,1 0 0,1 3 0,-42 31 0,15-11-414,-25 11-1259,81-48 1560,0 0 0,0 0 0,0 0 0,0 0 0,0 0 0,0 0 0,0 0 0,0 0 1,1 0-1,-1 0 0,1 1 0,-1-1 0,0 0 0,1 0 0,0 1 0,-1-1 0,1 0 0,0 1 0,0-1 0,0 0 0,0 1 0,0 1 0,3 38 731,0-19-559,-3 21-61,1 6-455,-2 0-1,-15 94 1,1-54-4561,9-56-599</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883"/>
    </inkml:context>
    <inkml:brush xml:id="br0">
      <inkml:brushProperty name="width" value="0.05" units="cm"/>
      <inkml:brushProperty name="height" value="0.05" units="cm"/>
    </inkml:brush>
  </inkml:definitions>
  <inkml:trace contextRef="#ctx0" brushRef="#br0">131 1 3937,'0'0'2599,"0"0"-260,0 0-368,0 0-334,0 0-54,0 0-8,3 3-315,4 5-1036,0 1-1,-1 1 1,1-1 0,-2 1 0,1 0-1,-2 1 1,1-1 0,-1 1 0,-1 0-1,0 0 1,0 0 0,0 15 0,2 20-441,-3 80 0,-2-85-56,0-35 170,-1-1 1,1 0-1,-1 0 1,0-1-1,-1 1 1,1 0-1,-1 0 1,0 0-1,0-1 1,0 1-1,-1-1 1,0 0-1,0 0 1,0 0-1,0 0 1,-1 0-1,-3 3 1,-9 6-869,0 0 1,0-2-1,-20 11 1,10-6-1600,-28 17-6228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407"/>
    </inkml:context>
    <inkml:brush xml:id="br0">
      <inkml:brushProperty name="width" value="0.05" units="cm"/>
      <inkml:brushProperty name="height" value="0.05" units="cm"/>
    </inkml:brush>
  </inkml:definitions>
  <inkml:trace contextRef="#ctx0" brushRef="#br0">1 1 5577,'0'0'2737,"0"0"-521,0 0-367,0 0-281,0 0-64,0 0-287,0 0-113,36 0-560,-15 0-64,-5 0-320,10 0 136,0 5-296,5-5 0,1 0-168,-1 0-840,11 0-584,-6 0-1321,-10 0-2512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582"/>
    </inkml:context>
    <inkml:brush xml:id="br0">
      <inkml:brushProperty name="width" value="0.05" units="cm"/>
      <inkml:brushProperty name="height" value="0.05" units="cm"/>
      <inkml:brushProperty name="color" value="#0000FF"/>
    </inkml:brush>
  </inkml:definitions>
  <inkml:trace contextRef="#ctx0" brushRef="#br0">0 1 4929,'0'0'2032,"0"0"-551,0 0 431,0 0-696,0 0-143,0 0-289,0 0-8,0 0-424,0 0 144,11 0-392,5 0 120,4 0-224,1 0-296,16 0-920,-6 0-720,1 0-2633</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761"/>
    </inkml:context>
    <inkml:brush xml:id="br0">
      <inkml:brushProperty name="width" value="0.05" units="cm"/>
      <inkml:brushProperty name="height" value="0.05" units="cm"/>
    </inkml:brush>
  </inkml:definitions>
  <inkml:trace contextRef="#ctx0" brushRef="#br0">1 1 5113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7.115"/>
    </inkml:context>
    <inkml:brush xml:id="br0">
      <inkml:brushProperty name="width" value="0.05" units="cm"/>
      <inkml:brushProperty name="height" value="0.05" units="cm"/>
    </inkml:brush>
  </inkml:definitions>
  <inkml:trace contextRef="#ctx0" brushRef="#br0">1 1 5113,'73'112'4305,"-73"-112"-2137,0 0 33,0 0-585,0 0-311,0 0-537,5 0-120,5 0-144,1 0-232,-1 0 40,6 0-304,5 0-8,5 0-88,5 0-576,16 0-1080,-5 0-449,0 0-2976</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4.284"/>
    </inkml:context>
    <inkml:brush xml:id="br0">
      <inkml:brushProperty name="width" value="0.05" units="cm"/>
      <inkml:brushProperty name="height" value="0.05" units="cm"/>
    </inkml:brush>
  </inkml:definitions>
  <inkml:trace contextRef="#ctx0" brushRef="#br0">75 43 2961,'0'0'6565,"0"0"-3750,0 0-1233,0 0 18,0 0-63,0 0-509,32 0 1304,-28 1-2317,-1-1-1,0 1 1,1-1-1,-1 1 0,0 0 1,0 1-1,0-1 1,0 0-1,0 1 0,0 0 1,0-1-1,0 1 0,0 0 1,-1 1-1,1-1 1,-1 0-1,0 1 0,0-1 1,0 1-1,0 0 1,0 0-1,0 0 0,-1 0 1,3 4-1,3 11 58,0 0 0,-1 1 0,5 22-1,-6-21-56,0 10-194,-1-1 0,-1 1 0,-2 0 0,-3 38 0,1-11-26,1-56 186,0 0 0,0 1 0,-1-1 0,1 0 0,0 0 0,-1 0 0,1 0 0,-1 0 0,1 0 0,-1 0 0,1 0 0,-1 0 0,0-1 0,0 1 0,1 0 0,-1 0 0,0 0 0,0-1 0,0 1 0,0 0 0,0-1 0,0 1 0,0-1 0,0 1 0,0-1 0,0 0 0,0 1 0,0-1 0,0 0 0,-1 0 0,1 0 0,0 0 0,-1 0 0,-48 0-128,33-1 93,13 1 37,0-1 1,0 0-1,0 0 0,0-1 1,0 1-1,0-1 1,0 0-1,1 0 0,-1 0 1,1-1-1,-1 1 1,1-1-1,0 0 1,0 0-1,0 0 0,0 0 1,1-1-1,-1 1 1,1-1-1,0 1 0,-2-5 1,-4-7-36,0-1 0,1 0 0,-9-30 1,11 19-65,1 0 0,1 0 0,1 0 0,3-45 0,0 23 37,-1 45 75,1 0 0,0 0 1,0 1-1,0-1 0,0 0 0,0 1 0,1-1 1,0 1-1,0 0 0,0-1 0,0 1 1,0 0-1,0 0 0,1 0 0,0 1 0,-1-1 1,1 0-1,0 1 0,0 0 0,0 0 1,6-3-1,-3 1 8,1 0 0,1 1 0,-1 0 0,0 0 0,1 1 0,-1 0 0,1 0 0,0 1 0,14-1 0,177 2 552,-114 0-3786,-73 0-2851</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5.081"/>
    </inkml:context>
    <inkml:brush xml:id="br0">
      <inkml:brushProperty name="width" value="0.05" units="cm"/>
      <inkml:brushProperty name="height" value="0.05" units="cm"/>
    </inkml:brush>
  </inkml:definitions>
  <inkml:trace contextRef="#ctx0" brushRef="#br0">29 1 1384,'0'0'6235,"0"0"-3282,0 0-1281,0 0-266,0 0-397,0 0-277,42 1 882,-39 0-1698,1 0 0,-1 0 0,1 0-1,-1 0 1,0 1 0,0 0 0,0-1 0,1 1 0,-2 0 0,1 1 0,0-1-1,0 0 1,-1 1 0,1 0 0,-1-1 0,0 1 0,0 0 0,0 0 0,0 0-1,-1 1 1,1-1 0,-1 0 0,2 5 0,-4-5 9,1 0 0,0 0 1,-1 0-1,0 0 0,0 0 0,0 0 0,0 0 1,0 0-1,-1 0 0,1 0 0,-1 0 0,0-1 1,0 1-1,0-1 0,0 1 0,0-1 0,0 0 1,-1 0-1,-4 4 0,-5 2-108,-1 0 0,0-1 0,-15 6 0,2 0 148,26-13 82,-1 0 0,1 0 0,-1 1-1,1-1 1,-1 1 0,1-1 0,-1 0 0,1 1 0,-1-1 0,1 1 0,0-1 0,-1 1 0,1-1 0,0 1 0,-1 0 0,1-1 0,0 1-1,0-1 1,0 1 0,-1 0 0,1-1 0,0 1 0,0-1 0,0 1 0,0 0 0,0-1 0,0 1 0,0 0 0,0-1 0,1 1 0,-1-1 0,0 1-1,0 0 1,0-1 0,1 1 0,-1-1 0,0 1 0,1-1 0,-1 1 0,0-1 0,1 1 0,-1-1 0,1 1 0,-1-1 0,0 1 0,1-1 0,-1 0-1,2 1 1,26 22-143,22 7-1902,-29-18-1480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029"/>
    </inkml:context>
    <inkml:brush xml:id="br0">
      <inkml:brushProperty name="width" value="0.05" units="cm"/>
      <inkml:brushProperty name="height" value="0.05" units="cm"/>
    </inkml:brush>
  </inkml:definitions>
  <inkml:trace contextRef="#ctx0" brushRef="#br0">1 0 4521,'0'0'4009,"0"0"-1606,0 0-617,0 0 30,0 0-308,0 0-302,0 0-232,32 0 1315,142 9-2046,-58 3-3192,-59-6-433,-8-1-1648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749"/>
    </inkml:context>
    <inkml:brush xml:id="br0">
      <inkml:brushProperty name="width" value="0.05" units="cm"/>
      <inkml:brushProperty name="height" value="0.05" units="cm"/>
    </inkml:brush>
  </inkml:definitions>
  <inkml:trace contextRef="#ctx0" brushRef="#br0">53 0 2777,'0'0'4718,"0"0"-2092,0 0-784,0 0-222,0 0-400,0 0-213,0 0-221,0 0 2,0 0-111,0 0-71,0 0-278,0 0-71,0 0-112,0 0-86,0 0 77,0 0-9,0 0 46,0 0 33,0 0-114,0 0 82,0 5-103,0 1-47,-5 181-830,2-156-954,-13 58 1,3-38-1876,-2-8-2631</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1.185"/>
    </inkml:context>
    <inkml:brush xml:id="br0">
      <inkml:brushProperty name="width" value="0.05" units="cm"/>
      <inkml:brushProperty name="height" value="0.05" units="cm"/>
    </inkml:brush>
  </inkml:definitions>
  <inkml:trace contextRef="#ctx0" brushRef="#br0">162 1 6449,'0'0'4220,"0"0"-1776,0 0-687,0 0-270,0 0-444,0 0-304,0 0-307,0 0-116,0 0-80,0 17 275,1-2-359,1 0 0,0 1 0,1-1 1,10 27-1,-8-28-138,-1 1-1,0 1 1,-1-1-1,2 29 1,-3 1 57,-1-33-50,0 1 0,0-1 1,-1 0-1,-1 1 0,0-1 1,-1 0-1,-5 22 0,4-30-47,1 0-1,-1 0 0,0 0 0,0-1 1,0 1-1,0-1 0,-1 0 0,1 0 0,-1 0 1,0 0-1,0-1 0,0 1 0,0-1 1,0 0-1,0 0 0,-1-1 0,1 1 0,-7 0 1,1 1-42,1-2 0,-1 1 0,1-1 1,-1 0-1,0-1 0,1 0 0,-20-3 1,27 2 50,1 0 0,-1 0 0,1 0 0,-1 0 0,1 0 0,0 0 0,-1 0 0,1 0 0,0-1 0,0 1 0,0 0 0,0-1 0,0 1 0,0-1 0,0 1 0,1-1 0,-1 0 1,0 1-1,1-1 0,-1 0 0,1 1 0,0-1 0,0 0 0,-1-2 0,-2-45-297,3-152 50,1 196 278,0-1 0,0 1-1,0 0 1,1 0 0,-1-1 0,1 1 0,1 0-1,-1 1 1,1-1 0,0 0 0,0 1 0,0 0-1,0-1 1,1 1 0,0 0 0,0 1 0,0-1-1,0 1 1,0 0 0,1 0 0,8-4 0,2-1-29,0 0 0,0 2 0,0 0 0,1 0 0,0 2 0,16-3 0,15 2-125,0 2-1,65 4 1,-35 0-3994,-64-1-592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2.145"/>
    </inkml:context>
    <inkml:brush xml:id="br0">
      <inkml:brushProperty name="width" value="0.05" units="cm"/>
      <inkml:brushProperty name="height" value="0.05" units="cm"/>
    </inkml:brush>
  </inkml:definitions>
  <inkml:trace contextRef="#ctx0" brushRef="#br0">1 0 3913,'0'0'2376,"0"0"-626,0 0-142,0 0-138,0 0-167,0 0-356,31 6 1837,-1 5-2276,-25-9-439,0 0 0,0 0 0,0 0 0,0 0 0,0 1 0,0 0-1,8 6 1,-13-8-70,1-1 0,-1 1 0,1 0 0,0 0 0,-1 0 0,0-1 0,1 1 0,-1 0 0,1 0 0,-1 0 0,0 0 0,0 0 0,1 0 0,-1 0 0,0 0 0,0 0 0,0 0-1,0-1 1,0 1 0,0 0 0,0 0 0,-1 0 0,1 0 0,0 0 0,0 0 0,-1 0 0,1 0 0,-1 0 0,1-1 0,-1 1 0,1 0 0,-1 0 0,1 0 0,-2 0 0,-33 32-565,4-4-179,29-27 690,0 1 0,0-1 0,1 1 0,-1-1 0,1 1 0,0 0 0,0 0 0,0 0 0,0 0 0,1 0 0,-1 3 0,15-5-21,1 1 0,-1 0 0,0 1 0,20 6 0,25 13-3786,-27-7-1362</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1.502"/>
    </inkml:context>
    <inkml:brush xml:id="br0">
      <inkml:brushProperty name="width" value="0.05" units="cm"/>
      <inkml:brushProperty name="height" value="0.05" units="cm"/>
    </inkml:brush>
  </inkml:definitions>
  <inkml:trace contextRef="#ctx0" brushRef="#br0">648 10 2969,'0'0'2498,"0"0"-431,0 0-190,0 0-80,0 0-190,0 0-179,4-6 2292,-4 6-3637,0 0-1,0 0 1,0 0 0,0 0 0,0 0 0,0 0 0,0 0 0,0 0-1,0 0 1,-1 0 0,1 0 0,0 0 0,0 0 0,0 0 0,0-1 0,0 1-1,0 0 1,0 0 0,0 0 0,0 0 0,0 0 0,0 0 0,0 0-1,-1 0 1,1 0 0,0 0 0,0 0 0,0 0 0,0 0 0,0-1-1,0 1 1,0 0 0,0 0 0,0 0 0,0 0 0,0 0 0,0 0 0,0 0-1,0 0 1,0 0 0,0 0 0,0-1 0,0 1 0,0 0 0,0 0-1,0 0 1,0 0 0,0 0 0,0 0 0,0 0 0,-27 14-23,0 1 0,2 2 0,-1 0 0,-23 23 0,17-15-40,-202 164-1136,177-138 349,-97 112 0,145-152-386,0 0-5276,8-10-1071</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2.813"/>
    </inkml:context>
    <inkml:brush xml:id="br0">
      <inkml:brushProperty name="width" value="0.05" units="cm"/>
      <inkml:brushProperty name="height" value="0.05" units="cm"/>
    </inkml:brush>
  </inkml:definitions>
  <inkml:trace contextRef="#ctx0" brushRef="#br0">84 1 4185,'0'0'3733,"0"0"-1005,0 0-574,0 0-142,0 0-567,0 0-396,0 0-291,0 0-178,0 0-299,0 0-66,0 0-27,0 0-80,0 0 62,0 0-105,0 3 35,-1 15-96,-1 1 1,-1 0 0,0-1-1,-1 0 1,-1 0-1,-1 0 1,-1 0-1,0-1 1,-1 0-1,-1 0 1,-19 27 0,44-65-3860,36-42 2765,-35 43 1047,0 2-1,2 0 1,0 1 0,22-16-1,-35 30 35,0 1-1,-1 0 1,2 0-1,-1 0 1,0 0-1,0 1 1,0 0-1,1 1 1,6-1-1,67 4 1529,-35-1-1043,-44-1-451,0 0 1,-1 0 0,1 0 0,0 0-1,-1 0 1,1 0 0,-1 0 0,1 0-1,-1 1 1,0-1 0,1 0 0,-1 0-1,0 0 1,0 1 0,0-1 0,0 0-1,0 0 1,0 1 0,0 0 0,-1 39 350,1-31-247,-1 2-71,-1 0 0,0 1 0,-1-1 0,0 0 0,-1 0 0,0 0 0,-10 18 0,8-19-68,1 1 0,0 0 1,0 0-1,2 0 0,-1 1 1,2-1-1,-3 23 1,4-20-126,2 22-399,-1-36 473,0 0-1,0 0 0,1 0 0,-1 0 1,0 0-1,1 0 0,-1 0 0,1 0 1,-1 0-1,1 0 0,0 0 0,-1 0 1,1 0-1,0 0 0,0-1 0,0 1 0,0 0 1,-1-1-1,1 1 0,0 0 0,0-1 1,0 1-1,0-1 0,0 1 0,1-1 1,-1 0-1,0 0 0,1 1 0,92 1-4953,-43-2-368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9.519"/>
    </inkml:context>
    <inkml:brush xml:id="br0">
      <inkml:brushProperty name="width" value="0.05" units="cm"/>
      <inkml:brushProperty name="height" value="0.05" units="cm"/>
      <inkml:brushProperty name="color" value="#0000FF"/>
    </inkml:brush>
  </inkml:definitions>
  <inkml:trace contextRef="#ctx0" brushRef="#br0">0 168 5009,'0'0'2198,"0"0"-451,0 0-203,0 0-464,0 0-89,0 0-25,0 0-121,0 0-119,0 0-246,0 0-40,0 0-203,0 0 24,0 0-159,3-16 88,2 8-185,0 0 0,0 0 1,1 1-1,0 0 0,0 0 1,9-7-1,22-27-333,1-8-2405,-38 49 2737,0-1-1,0 1 0,1 0 0,-1 0 0,0 0 1,0 0-1,0-1 0,1 1 0,-1 0 1,0 0-1,1 0 0,-1 0 0,0 0 1,0 0-1,1 0 0,-1 0 0,0 0 0,0 0 1,1 0-1,-1 0 0,0 0 0,1 0 1,-1 0-1,0 0 0,0 0 0,1 0 1,-1 0-1,0 1 0,0-1 0,1 0 1,-1 0-1,0 0 0,0 0 0,1 1 0,-1-1 1,0 0-1,0 0 0,0 0 0,0 1 1,1-1-1,-1 0 0,0 0 0,0 1 1,0-1-1,0 0 0,0 0 0,0 1 0,1-1 1,-1 0-1,0 0 0,0 1 0,0-1 1,0 0-1,0 1 0,0-1 0,9 20 136,-8-19-127,34 73-96,-14-25-2706,-10-16-2819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4.681"/>
    </inkml:context>
    <inkml:brush xml:id="br0">
      <inkml:brushProperty name="width" value="0.05" units="cm"/>
      <inkml:brushProperty name="height" value="0.05" units="cm"/>
    </inkml:brush>
  </inkml:definitions>
  <inkml:trace contextRef="#ctx0" brushRef="#br0">0 1 9178,'0'0'3726,"0"0"-1459,0 0-572,0 0-372,0 0-449,0 0-87,0 0-214,0 0-98,0 0-200,0 0-61,4 11 50,-1-7-265,1-1 0,0 0 0,1 0-1,-1 0 1,0 0 0,1-1-1,0 0 1,-1 0 0,1 0 0,0 0-1,6 0 1,61 13-300,-70-14 289,30 2-781,56-1 0,-9 0-3173,-49 2-1067</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5.299"/>
    </inkml:context>
    <inkml:brush xml:id="br0">
      <inkml:brushProperty name="width" value="0.05" units="cm"/>
      <inkml:brushProperty name="height" value="0.05" units="cm"/>
    </inkml:brush>
  </inkml:definitions>
  <inkml:trace contextRef="#ctx0" brushRef="#br0">1 1 3017,'0'0'2591,"0"0"-517,0 0-203,0 0-356,0 0-418,0 0-434,0 0-69,0 0 58,0 0-43,0 0-26,0 0-118,0 0 87,0 0-43,0 0 96,0 0-125,0 0-34,0 0-202,0 0-42,17 0 53,166 0-1053,-60 0-3966,-65 0-216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6.329"/>
    </inkml:context>
    <inkml:brush xml:id="br0">
      <inkml:brushProperty name="width" value="0.05" units="cm"/>
      <inkml:brushProperty name="height" value="0.05" units="cm"/>
    </inkml:brush>
  </inkml:definitions>
  <inkml:trace contextRef="#ctx0" brushRef="#br0">61 0 7114,'0'0'2475,"0"0"-823,0 0-132,0 0-145,0 0-186,0 0-412,15 16-106,3 1-497,-1-1 18,0 1 1,-1 0-1,-1 1 1,16 25-1,-28-37-156,0 0 0,0 0 0,0 0 0,-1 1-1,0-1 1,-1 0 0,1 1 0,-1-1 0,-1 1 0,1-1 0,-1 1-1,0 0 1,0-1 0,-1 1 0,0-1 0,0 1 0,-1-1 0,1 1-1,-6 10 1,5-12-56,0 0 0,-1-1-1,0 1 1,1-1 0,-2 1-1,1-1 1,0 0 0,-1-1 0,0 1-1,1 0 1,-1-1 0,-1 0-1,1 0 1,0 0 0,-1-1 0,0 1-1,1-1 1,-1 0 0,0-1-1,0 1 1,0-1 0,-1 0-1,1 0 1,0 0 0,-6-1 0,8 1-8,0-1 1,0 0-1,-1 0 1,1 0-1,0-1 1,0 1-1,0-1 1,0 1-1,0-1 1,1 0-1,-1 0 1,0-1-1,-5-2 1,5 1 1,1 0 0,0 0 0,0-1 0,0 1 0,0-1 1,0 1-1,1-1 0,-1 0 0,1 1 0,-1-7 0,-4-18-21,1 0-1,1 0 1,1 0 0,2 0 0,3-39-1,-1 3-13,-1 63 41,33 0 84,-22 2-46,34 0 77,-18 0-165,1-1-1,-1-1 1,0-1-1,0-1 1,50-13-1,-72 15-3578,-4 1-5151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7.380"/>
    </inkml:context>
    <inkml:brush xml:id="br0">
      <inkml:brushProperty name="width" value="0.05" units="cm"/>
      <inkml:brushProperty name="height" value="0.05" units="cm"/>
    </inkml:brush>
  </inkml:definitions>
  <inkml:trace contextRef="#ctx0" brushRef="#br0">0 1 5601,'0'0'3598,"0"0"-1588,0 0-527,0 0-416,0 0-267,0 0-270,32 0 571,92 0 393,-123 0-1559,0 0 1,0 1 0,0-1-1,1 1 1,-1-1-1,0 1 1,0-1 0,0 1-1,0 0 1,-1-1-1,1 1 1,0 0 0,0 0-1,0 0 1,-1 0-1,1 0 1,0 0 0,-1 0-1,1 0 1,-1 0-1,1 0 1,-1 0 0,1 0-1,-1 0 1,0 0 0,1 1-1,-1-1 1,0 0-1,0 0 1,0 0 0,0 0-1,0 1 1,0-1-1,-1 0 1,1 0 0,0 0-1,0 0 1,-1 1-1,0 0 1,1 2-198,-1 0-1,0 0 1,0 0-1,0 0 1,-1 0-1,1 0 1,-1 0 0,0-1-1,0 1 1,-3 4-1,-109 77-4662,104-79 5057,9-5-9,0 0 0,0 0 0,0 0 0,1 0 1,-1 0-1,0 0 0,0 0 0,0 0 0,1 1 0,-1-1 0,1 0 0,-1 0 0,1 1 0,-1-1 0,1 0 0,0 1 0,0-1 0,0 0 0,0 1 0,0-1 1,0 0-1,0 1 0,0-1 0,0 0 0,0 1 0,1-1 0,-1 0 0,1 1 0,-1-1 0,1 0 0,-1 0 0,1 1 0,0-1 0,-1 0 0,1 0 0,0 0 0,0 0 1,0 0-1,1 1 0,19 3-317,-1-1 0,1-1 1,-1 0-1,1-2 0,31-2 1,-26 1-1701,1 0-3888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265"/>
    </inkml:context>
    <inkml:brush xml:id="br0">
      <inkml:brushProperty name="width" value="0.05" units="cm"/>
      <inkml:brushProperty name="height" value="0.05" units="cm"/>
    </inkml:brush>
  </inkml:definitions>
  <inkml:trace contextRef="#ctx0" brushRef="#br0">345 0 5209,'0'0'4528,"0"0"-1854,0 0-591,0 0-262,0 0-536,0 0-700,-7 3-278,-4 2-294,1 1-1,0 0 1,0 0-1,0 1 1,1 0 0,0 1-1,1 0 1,-1 1 0,-9 13-1,-67 100 56,57-79-62,12-20-193,1 0 0,2 1 0,0 1-1,1 0 1,2 1 0,0 0 0,2 0 0,1 1 0,1 0-1,1 1 1,-1 37 0,10-22-2647,18-9-1896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763"/>
    </inkml:context>
    <inkml:brush xml:id="br0">
      <inkml:brushProperty name="width" value="0.05" units="cm"/>
      <inkml:brushProperty name="height" value="0.05" units="cm"/>
    </inkml:brush>
  </inkml:definitions>
  <inkml:trace contextRef="#ctx0" brushRef="#br0">131 1 6753,'0'0'4505,"0"0"-2448,0 0-81,0 0-407,0 0-81,0 0-536,0 0 224,0 43-351,0-6 175,-11 6-712,-4 0 96,-1-1-376,0 1 24,1-5-32,4-1-512,-10 0-424,11-5-1177,-6-10-3248</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9.497"/>
    </inkml:context>
    <inkml:brush xml:id="br0">
      <inkml:brushProperty name="width" value="0.05" units="cm"/>
      <inkml:brushProperty name="height" value="0.05" units="cm"/>
    </inkml:brush>
  </inkml:definitions>
  <inkml:trace contextRef="#ctx0" brushRef="#br0">1 1 5841,'0'0'2953,"0"0"-765,0 0-670,0 0-263,0 0-323,0 0-105,0 0-291,0 0-98,7 0 507,155 5 413,-4 1-6563,-125-6 149</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166"/>
    </inkml:context>
    <inkml:brush xml:id="br0">
      <inkml:brushProperty name="width" value="0.05" units="cm"/>
      <inkml:brushProperty name="height" value="0.05" units="cm"/>
    </inkml:brush>
  </inkml:definitions>
  <inkml:trace contextRef="#ctx0" brushRef="#br0">74 1 968,'0'0'3876,"0"0"-1480,0 0-495,0 0 70,0 0-363,0 0-30,0 0-254,0 0-186,0 0-96,0 0-193,0 0-77,0 0-189,0 0-71,0 0-288,0 9 184,-1 33-372,-2-1 1,-18 83 0,4-55-2784,-4-1-3793,11-36-1136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915"/>
    </inkml:context>
    <inkml:brush xml:id="br0">
      <inkml:brushProperty name="width" value="0.05" units="cm"/>
      <inkml:brushProperty name="height" value="0.05" units="cm"/>
    </inkml:brush>
  </inkml:definitions>
  <inkml:trace contextRef="#ctx0" brushRef="#br0">0 0 6753,'0'0'2781,"0"0"-665,0 0-538,0 0-584,0 0-494,0 0-47,4 0 39,458 35 1547,-293-16-5399,-122-14-713,-13 0-2495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1.866"/>
    </inkml:context>
    <inkml:brush xml:id="br0">
      <inkml:brushProperty name="width" value="0.05" units="cm"/>
      <inkml:brushProperty name="height" value="0.05" units="cm"/>
    </inkml:brush>
  </inkml:definitions>
  <inkml:trace contextRef="#ctx0" brushRef="#br0">74 1 6809,'0'0'2797,"0"0"-815,0 0-615,0 0-287,0 0 27,0 0-151,-2 13-132,-10 44-158,-36 106-1,37-128-1159,11-31-805,7-20 784,2-3 406,1 0 1,1 1 0,1 0-1,1 1 1,0 0 0,2 1 0,-1 1-1,32-26 1,-42 39 62,-1 0 1,1 0-1,0 0 0,0 1 1,0-1-1,0 1 1,0 0-1,0 0 0,0 0 1,1 1-1,7-1 0,54 3 575,-31 0 351,-34 0-826,0-1 0,0 1 0,0 0-1,0 0 1,-1 0 0,1 0 0,-1 0-1,1 0 1,-1-1 0,0 1 0,1 0-1,-1 0 1,0 1 0,0-1 0,0 0-1,-1 0 1,0 3 0,1 0 45,0 198 320,0-202-449,0 1 0,0-1 0,0 1 0,1-1 1,-1 1-1,0-1 0,1 0 0,-1 1 0,1-1 0,0 1 0,-1-1 0,1 0 0,0 0 0,0 1 0,0-1 1,0 0-1,0 0 0,0 0 0,0 0 0,0 0 0,0 0 0,0 0 0,1-1 0,-1 1 0,0 0 0,1-1 1,-1 1-1,0-1 0,1 1 0,-1-1 0,2 1 0,51 2-2277,-43-3 1474,15 0-3041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0.316"/>
    </inkml:context>
    <inkml:brush xml:id="br0">
      <inkml:brushProperty name="width" value="0.05" units="cm"/>
      <inkml:brushProperty name="height" value="0.05" units="cm"/>
      <inkml:brushProperty name="color" value="#0000FF"/>
    </inkml:brush>
  </inkml:definitions>
  <inkml:trace contextRef="#ctx0" brushRef="#br0">131 0 5169,'0'0'4569,"0"0"-2873,0 0-151,0 0 479,0 0-607,0 0-241,0 0-656,-58 86-104,32-33-80,0 1-280,10 10-56,11 0 96,5 0-288,0-5 120,0 5-912,42 11-1385,-11-16-159,-5-11-7954</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2.431"/>
    </inkml:context>
    <inkml:brush xml:id="br0">
      <inkml:brushProperty name="width" value="0.05" units="cm"/>
      <inkml:brushProperty name="height" value="0.05" units="cm"/>
    </inkml:brush>
  </inkml:definitions>
  <inkml:trace contextRef="#ctx0" brushRef="#br0">100 1 6873,'0'0'3209,"0"0"-680,0 0-393,0 0-151,0 0-817,0 0 40,0 0-368,0 85-184,-11-42-392,1 0-128,-6 5-96,0-5-40,6 0-120,-6 5-888,6-11-760,-1-10-3929</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3.132"/>
    </inkml:context>
    <inkml:brush xml:id="br0">
      <inkml:brushProperty name="width" value="0.05" units="cm"/>
      <inkml:brushProperty name="height" value="0.05" units="cm"/>
    </inkml:brush>
  </inkml:definitions>
  <inkml:trace contextRef="#ctx0" brushRef="#br0">0 0 6601,'0'0'3693,"0"0"-1388,0 0-394,0 0-342,0 0-479,0 0-234,0 0-249,0 0-82,7 12 309,62 69-105,-46-57-675,-1 2 0,-1 0 0,-1 1 0,-2 1 0,30 59 0,-43-69-237,-1 0 0,-1 1-1,-1-1 1,0 1-1,-1-1 1,-2 1-1,1 0 1,-6 26-1,4-36 57,0 0-1,0 1 1,-1-1-1,0-1 1,-1 1-1,0 0 0,0-1 1,-1 0-1,-9 13 1,-4 1-1543,-38 35 0,46-46 851,-43 38-5226</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299"/>
    </inkml:context>
    <inkml:brush xml:id="br0">
      <inkml:brushProperty name="width" value="0.05" units="cm"/>
      <inkml:brushProperty name="height" value="0.05" units="cm"/>
    </inkml:brush>
  </inkml:definitions>
  <inkml:trace contextRef="#ctx0" brushRef="#br0">79 1 10242,'0'0'4921,"0"0"-2131,0 0-1028,0 0-478,0 0-517,10 11 863,1 149-1250,-1-5-360,-9-74-1131,-3 0 1,-4 0-1,-19 94 0,-12-44-2873,-4-12-1791</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733"/>
    </inkml:context>
    <inkml:brush xml:id="br0">
      <inkml:brushProperty name="width" value="0.05" units="cm"/>
      <inkml:brushProperty name="height" value="0.05" units="cm"/>
    </inkml:brush>
  </inkml:definitions>
  <inkml:trace contextRef="#ctx0" brushRef="#br0">42 1 4729,'0'0'2945,"0"0"-369,0 0-535,0 0-121,0 0-480,0 0-407,0 0-489,-5 278-72,-1-219-344,-4-1-64,5-4-56,0-1-8,-1 12-472,1-12-1673,5-16-3312</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232"/>
    </inkml:context>
    <inkml:brush xml:id="br0">
      <inkml:brushProperty name="width" value="0.05" units="cm"/>
      <inkml:brushProperty name="height" value="0.05" units="cm"/>
    </inkml:brush>
  </inkml:definitions>
  <inkml:trace contextRef="#ctx0" brushRef="#br0">173 0 5753,'0'0'2994,"0"0"-793,0 0-618,0 0-296,0 0 86,0 0-187,-2 19-1,-23 288 3018,12-212-4145,-32 110 0,-17-14-6952,37-131-595</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749"/>
    </inkml:context>
    <inkml:brush xml:id="br0">
      <inkml:brushProperty name="width" value="0.05" units="cm"/>
      <inkml:brushProperty name="height" value="0.05" units="cm"/>
    </inkml:brush>
  </inkml:definitions>
  <inkml:trace contextRef="#ctx0" brushRef="#br0">58 1 6225,'0'0'4553,"0"0"-2544,0 0 831,0 0-783,0 0-353,0 0-848,0 0-392,-21 267-224,16-192-240,0-6 24,5 6-24,-11 11-608,1-22-1560,5-10-4426</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452"/>
    </inkml:context>
    <inkml:brush xml:id="br0">
      <inkml:brushProperty name="width" value="0.05" units="cm"/>
      <inkml:brushProperty name="height" value="0.05" units="cm"/>
    </inkml:brush>
  </inkml:definitions>
  <inkml:trace contextRef="#ctx0" brushRef="#br0">131 0 6009,'0'0'4809,"0"0"-2392,0 0-65,0 0-223,0 0-713,0 0-392,0 0-216,0 155-143,-16-85-161,-5 5-376,6 5 40,-6 0-48,5-5-240,1 0-544,4 16-1041,1-17-2912,5-15-5713</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813"/>
    </inkml:context>
    <inkml:brush xml:id="br0">
      <inkml:brushProperty name="width" value="0.05" units="cm"/>
      <inkml:brushProperty name="height" value="0.05" units="cm"/>
    </inkml:brush>
  </inkml:definitions>
  <inkml:trace contextRef="#ctx0" brushRef="#br0">6 1 9554,'0'0'4137,"0"0"-2001,0 0 57,0 0-1089,0 0-184,0 0-464,16 272-160,-16-218-160,0 5-128,0-6-16,0 1-232,0-1-496,0 17-1248,-6-17-1985,-9-5-4681</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368"/>
    </inkml:context>
    <inkml:brush xml:id="br0">
      <inkml:brushProperty name="width" value="0.05" units="cm"/>
      <inkml:brushProperty name="height" value="0.05" units="cm"/>
    </inkml:brush>
  </inkml:definitions>
  <inkml:trace contextRef="#ctx0" brushRef="#br0">32 1 7706,'0'0'4133,"0"0"-1432,0 0-575,0 0-480,0 0-638,0 0-66,0 20-127,-15 322 729,3-223-3981,8-3-3663,4-99-3079</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984"/>
    </inkml:context>
    <inkml:brush xml:id="br0">
      <inkml:brushProperty name="width" value="0.05" units="cm"/>
      <inkml:brushProperty name="height" value="0.05" units="cm"/>
    </inkml:brush>
  </inkml:definitions>
  <inkml:trace contextRef="#ctx0" brushRef="#br0">0 1 10306,'0'0'4297,"0"0"-2625,0 0 385,0 0-897,0 0-240,0 0-408,0 0-183,11 246-73,-11-187-248,0-1-16,0 1 144,0-5-272,0-6-272,0 0-633,0 5-1255,0-15-2785,-6-6-6794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1.750"/>
    </inkml:context>
    <inkml:brush xml:id="br0">
      <inkml:brushProperty name="width" value="0.05" units="cm"/>
      <inkml:brushProperty name="height" value="0.05" units="cm"/>
      <inkml:brushProperty name="color" value="#0000FF"/>
    </inkml:brush>
  </inkml:definitions>
  <inkml:trace contextRef="#ctx0" brushRef="#br0">628 0 6545,'0'0'2960,"0"0"-943,0 0-462,0 0 15,0 0-340,0 0-283,0 0-154,0 0-217,0 0 2,0 0-164,-9 4 173,-18 18-499,1 0-1,1 2 1,-32 40-1,6-6-50,-50 47-166,-84 92-624,68-64-4706,88-99-13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382"/>
    </inkml:context>
    <inkml:brush xml:id="br0">
      <inkml:brushProperty name="width" value="0.05" units="cm"/>
      <inkml:brushProperty name="height" value="0.05" units="cm"/>
    </inkml:brush>
  </inkml:definitions>
  <inkml:trace contextRef="#ctx0" brushRef="#br0">0 1 8546,'0'0'4329,"0"0"-2057,0 0-87,0 0-809,0 0-704,0 0-144,0 0-320,16 198 104,-16-161-240,0 1-48,0-1-24,0-5-72,0 0-416,5 6-544,5-6-1120,-4-6-2905</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869"/>
    </inkml:context>
    <inkml:brush xml:id="br0">
      <inkml:brushProperty name="width" value="0.05" units="cm"/>
      <inkml:brushProperty name="height" value="0.05" units="cm"/>
    </inkml:brush>
  </inkml:definitions>
  <inkml:trace contextRef="#ctx0" brushRef="#br0">131 1 4337,'0'0'8026,"0"0"-5106,0 0-855,0 0-617,0 0-112,0 0-856,0 0-15,0 171-337,0-128 56,0 0-176,-11 5-8,1-6 0,-1 7-417,-10 4-119,0-5-712,1 11-280,-1-16-2361,5-11-2248</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7.253"/>
    </inkml:context>
    <inkml:brush xml:id="br0">
      <inkml:brushProperty name="width" value="0.05" units="cm"/>
      <inkml:brushProperty name="height" value="0.05" units="cm"/>
    </inkml:brush>
  </inkml:definitions>
  <inkml:trace contextRef="#ctx0" brushRef="#br0">0 0 6409,'0'0'5938,"0"0"-3090,0 0-223,0 0-905,0 0-472,0 0-799,0 0-137,0 230-232,0-198-80,0 0 0,0-5-24,0 0-328,0 5-1457,0-5-2272,0-1-5105</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164"/>
    </inkml:context>
    <inkml:brush xml:id="br0">
      <inkml:brushProperty name="width" value="0.05" units="cm"/>
      <inkml:brushProperty name="height" value="0.05" units="cm"/>
    </inkml:brush>
  </inkml:definitions>
  <inkml:trace contextRef="#ctx0" brushRef="#br0">64 12 9722,'0'0'4573,"0"0"-2168,0 0-825,0 0-170,0 0-256,36-11 1816,119 18-2680,204 36 0,-253-28-289,-87-13-11,118 23-478,-136-25 480,-1 0 0,1 0 0,-1 0 0,1 0 0,-1 0-1,0 0 1,1 1 0,-1-1 0,0 0 0,1 0 0,-1 1 0,0-1 0,1 0-1,-1 0 1,0 1 0,1-1 0,-1 0 0,0 1 0,0-1 0,1 0 0,-1 1-1,0-1 1,0 1 0,0-1 0,1 0 0,-1 1 0,0-1 0,0 1 0,0-1 0,0 1-1,0-1 1,0 0 0,0 1 0,0-1 0,0 1 0,0-1 0,0 1 0,0-1-1,0 0 1,-1 1 0,1-1 0,0 1 0,0 0 0,-15 17-211,-632 517-2675,522-428 1664,30-25 533,94-81 726,1-1 3,0 0 31,0 0 128,0 0-102,21 0-31,39-1-31,-1 3 1,114 17-1,-130-11-1046,58 4-1,-8-9-5367,-58-3-1438</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652"/>
    </inkml:context>
    <inkml:brush xml:id="br0">
      <inkml:brushProperty name="width" value="0.05" units="cm"/>
      <inkml:brushProperty name="height" value="0.05" units="cm"/>
    </inkml:brush>
  </inkml:definitions>
  <inkml:trace contextRef="#ctx0" brushRef="#br0">0 0 4281,'0'0'3129,"0"0"-1193,0 0-152,0 0-727,0 0 231,0 0-352,0 0-136,52 139 56,-26-96-63,6-6-105,4 1-512,37-12-176,-10-4-1216,-5-12-3001</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419"/>
    </inkml:context>
    <inkml:brush xml:id="br0">
      <inkml:brushProperty name="width" value="0.05" units="cm"/>
      <inkml:brushProperty name="height" value="0.05" units="cm"/>
    </inkml:brush>
  </inkml:definitions>
  <inkml:trace contextRef="#ctx0" brushRef="#br0">0 0 4545,'0'0'6241,"0"0"-3576,0 0-369,0 0-687,0 0-425,0 0-560,0 0 32,0 0-400,0 0 48,10 0-144,22 5-24,-1 6-56,16 0-80,5-6-72,1-5-624,14 0-392,-14 0-2961,-17 0-3504</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915"/>
    </inkml:context>
    <inkml:brush xml:id="br0">
      <inkml:brushProperty name="width" value="0.05" units="cm"/>
      <inkml:brushProperty name="height" value="0.05" units="cm"/>
    </inkml:brush>
  </inkml:definitions>
  <inkml:trace contextRef="#ctx0" brushRef="#br0">0 1 5153,'0'0'4729,"0"0"-2592,0 0-49,0 0-344,0 0-327,0 0-481,0 0-56,32 21-488,-6-16-48,5 1-344,6-6-208,31 0-656,-11 0-2089,-10 0-6017</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362"/>
    </inkml:context>
    <inkml:brush xml:id="br0">
      <inkml:brushProperty name="width" value="0.05" units="cm"/>
      <inkml:brushProperty name="height" value="0.05" units="cm"/>
    </inkml:brush>
  </inkml:definitions>
  <inkml:trace contextRef="#ctx0" brushRef="#br0">0 0 968,'0'0'6334,"0"0"-3164,0 0-1425,0 0-211,0 0-256,0 0-80,6 4-163,2 3-659,1 0-1,-1 0 1,0 1-1,-1 0 1,0 1-1,0-1 1,10 20-1,36 80 645,-10-18-888,10-8-790,-12-32-3800,-20-27-1570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854"/>
    </inkml:context>
    <inkml:brush xml:id="br0">
      <inkml:brushProperty name="width" value="0.05" units="cm"/>
      <inkml:brushProperty name="height" value="0.05" units="cm"/>
    </inkml:brush>
  </inkml:definitions>
  <inkml:trace contextRef="#ctx0" brushRef="#br0">413 0 5129,'0'0'2935,"0"0"-566,0 0-427,0 0-74,0 0-298,0 0-282,0 0-392,0 0-218,-1 2-338,-9 14-253,-1 0 0,0-2 0,-1 1 1,-1-1-1,0-1 0,-23 18 0,-3 4-1,-108 92-179,121-107-1314,-55 29 1,71-47 73,8-3-4929,2 1 429</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202"/>
    </inkml:context>
    <inkml:brush xml:id="br0">
      <inkml:brushProperty name="width" value="0.05" units="cm"/>
      <inkml:brushProperty name="height" value="0.05" units="cm"/>
    </inkml:brush>
  </inkml:definitions>
  <inkml:trace contextRef="#ctx0" brushRef="#br0">63 1 3809,'0'0'2474,"0"0"-658,0 0-173,0 0-225,0 0-193,0 0 289,0 12 86,0 68-179,-3 0 0,-20 112 0,1-62-1718,12-43-5592,5-64-1326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232"/>
    </inkml:context>
    <inkml:brush xml:id="br0">
      <inkml:brushProperty name="width" value="0.05" units="cm"/>
      <inkml:brushProperty name="height" value="0.05" units="cm"/>
      <inkml:brushProperty name="color" value="#0000FF"/>
    </inkml:brush>
  </inkml:definitions>
  <inkml:trace contextRef="#ctx0" brushRef="#br0">0 0 5353,'0'0'2111,"0"0"-185,0 0-107,0 0-384,0 0-69,0 0-242,0 0-149,0 0-259,0 0-105,0 0-171,0 0-183,4 5-38,22 26-122,-2 2 1,-1 1-1,-2 1 0,29 64 1,-30-59-64,83 174-1623,-41-71-5207,-45-98-67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665"/>
    </inkml:context>
    <inkml:brush xml:id="br0">
      <inkml:brushProperty name="width" value="0.05" units="cm"/>
      <inkml:brushProperty name="height" value="0.05" units="cm"/>
    </inkml:brush>
  </inkml:definitions>
  <inkml:trace contextRef="#ctx0" brushRef="#br0">0 0 6281,'0'0'4001,"0"0"-2088,0 0-57,0 0-320,0 0-527,0 0 15,0 0-504,0 0-16,0 0-384,5 0 48,27 0-40,15 6 88,10-1-216,16 6-424,37-1-1280,-21 1-3113,-11-6-6210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8.464"/>
    </inkml:context>
    <inkml:brush xml:id="br0">
      <inkml:brushProperty name="width" value="0.05" units="cm"/>
      <inkml:brushProperty name="height" value="0.05" units="cm"/>
    </inkml:brush>
  </inkml:definitions>
  <inkml:trace contextRef="#ctx0" brushRef="#br0">240 27 7162,'0'0'4124,"0"0"-1774,0 0-471,0 0-633,0 0-447,0 0-272,-18 10 30,-2 1-393,11-7-109,0 0-1,1 1 1,0 0 0,0 1 0,0 0 0,0 0-1,1 0 1,0 1 0,0 0 0,1 1 0,-6 8-1,-2 4 28,2 0 0,1 1 0,0 0 0,1 0-1,2 1 1,-10 36 0,11-22-127,1 0 0,2-1 1,0 59-1,5-92 32,-1-1 0,0 1 0,1-1-1,-1 0 1,1 1 0,0-1 0,-1 0 0,1 0 0,0 1 0,0-1-1,0 0 1,0 0 0,0 0 0,0 0 0,0 0 0,0 0 0,0 0 0,0 0-1,1-1 1,-1 1 0,0 0 0,1-1 0,-1 1 0,0-1 0,1 0 0,-1 1-1,0-1 1,1 0 0,-1 0 0,1 1 0,2-2 0,56 3-459,-46-3 424,1 1 43,0 0 0,0-1 1,0-1-1,-1 0 0,17-5 1,-22 4 1,-1-1 0,1 1 0,-1-2 1,0 1-1,-1-1 0,1 0 0,-1-1 0,0 0 0,10-10 1,-6 4 30,-1 1 0,-1-1 0,1-1 0,-2 1 0,0-2 0,-1 1 0,0-1-1,-1 0 1,9-28 0,-9 14 32,-1-1 0,-1 0-1,-1-1 1,-2-34-1,-2 61-62,0 0 0,0 0 1,1 0-1,-2 0 0,1 1 0,0-1 0,-1 0 0,1 1 1,-1-1-1,0 1 0,0-1 0,0 1 0,0 0 0,0 0 1,0 0-1,-1 0 0,1 0 0,-1 1 0,1-1 0,-1 1 1,0-1-1,1 1 0,-1 0 0,0 0 0,0 0 0,-4 0 1,-12-4-357,0 0 1,-31-3 0,49 8 349,-2 0-141,0-1 1,0 1-1,1 0 1,-1-1 0,0 1-1,1-1 1,-1 0-1,1 0 1,-1 0-1,-3-2 1,4 1-172,1 0 0,0 1 0,1-1 0,-1 0 0,0 0 0,0 0 0,1 0 0,-1 0 0,1 0 0,0 0 0,-1 0 0,1 0 0,0 0 0,0 0-1,0 0 1,1-2 0,-1-12-6336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9.266"/>
    </inkml:context>
    <inkml:brush xml:id="br0">
      <inkml:brushProperty name="width" value="0.05" units="cm"/>
      <inkml:brushProperty name="height" value="0.05" units="cm"/>
    </inkml:brush>
  </inkml:definitions>
  <inkml:trace contextRef="#ctx0" brushRef="#br0">1 1 7090,'0'0'5953,"0"0"-2869,0 0-1286,0 0-712,0 0-473,0 0-470,11 3-43,116 43 23,88 27-66,255 17 26,7-34-38,-108-14-64,-306-34-150,304 44 158,-255-32-2270,132 43 0,-161-35-3843</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180"/>
    </inkml:context>
    <inkml:brush xml:id="br0">
      <inkml:brushProperty name="width" value="0.05" units="cm"/>
      <inkml:brushProperty name="height" value="0.05" units="cm"/>
    </inkml:brush>
  </inkml:definitions>
  <inkml:trace contextRef="#ctx0" brushRef="#br0">1 872 7058,'0'0'5307,"0"0"-2526,0 0-1234,0 0-522,0 0-318,0 0-351,4-2-73,76-43 8,-60 33-304,-1 0-1,1 1 1,24-8-1,-43 19-4,-1 0 0,1 0-1,0 0 1,-1 1 0,1-1-1,0 0 1,0 0 0,-1 1-1,1-1 1,-1 0 0,1 1-1,0-1 1,-1 1 0,1-1-1,-1 1 1,1-1 0,-1 1-1,1-1 1,-1 1 0,1 0-1,-1-1 1,0 1 0,1 0-1,-1-1 1,0 1-1,0 0 1,1-1 0,-1 1-1,0 0 1,0-1 0,0 1-1,0 0 1,0 0 0,0-1-1,0 1 1,0 0 0,0 1-1,1 38 227,-1-36-224,0 0 31,-1 46 99,2 0-1,3 0 0,19 98 0,-23-146-128,1 0-1,-1 0 1,1 0-1,0 0 1,0 0 0,0 0-1,0 0 1,0 0-1,0 0 1,1-1 0,-1 1-1,1-1 1,-1 1-1,1-1 1,-1 1-1,1-1 1,0 0 0,0 0-1,0 0 1,-1 0-1,1 0 1,0 0 0,0 0-1,0-1 1,1 1-1,-1-1 1,0 1-1,0-1 1,0 0 0,0 0-1,0 0 1,1 0-1,2-1 1,-4 1 18,1-1 0,-1 1 0,1-1 0,-1 0 0,1 0 0,-1 1-1,0-1 1,0 0 0,1 0 0,-1 0 0,0-1 0,0 1 0,0 0 0,0 0 0,0-1 0,0 1 0,-1 0 0,1-1-1,0 1 1,0-2 0,17-40 46,-12 27-50,38-98 67,30-122-1,17-46-174,59-47-769,-109 246 419,-37 75-307,6-16 1422,-8 16-3517,-1-2-3638,-11 10 3221,4 0 660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865"/>
    </inkml:context>
    <inkml:brush xml:id="br0">
      <inkml:brushProperty name="width" value="0.05" units="cm"/>
      <inkml:brushProperty name="height" value="0.05" units="cm"/>
    </inkml:brush>
  </inkml:definitions>
  <inkml:trace contextRef="#ctx0" brushRef="#br0">1 0 5129,'0'0'2863,"0"0"-880,0 0-308,0 0-189,0 0-86,0 0-346,0 0-143,0 0-251,22 1 399,-9 3-936,0 0 0,0 1 0,15 7 0,25 10 52,64 8 78,231 29 0,-219-41-194,15 1-41,119 20 30,-128-16-153,209 8 1,-156-14-675,-64 9-3283,-38-4-2012,-49-12-1448</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6.562"/>
    </inkml:context>
    <inkml:brush xml:id="br0">
      <inkml:brushProperty name="width" value="0.05" units="cm"/>
      <inkml:brushProperty name="height" value="0.05" units="cm"/>
    </inkml:brush>
  </inkml:definitions>
  <inkml:trace contextRef="#ctx0" brushRef="#br0">163 76 8634,'0'0'2580,"0"0"-950,0 0-238,0 0-398,0 0-341,0 0-325,0 0-161,10 3 47,-5 5-86,0-1 0,-1 1 0,0 0 0,0 0 0,0 1 1,-2-1-1,1 1 0,-1 0 0,2 13 0,6 19 232,-7-32-302,5 12 28,-2 1 0,0-1 0,-1 1 1,-2 0-1,0 0 0,-1 0 0,-2 40 0,-1-59-83,-1 0-1,1 0 1,-1 0-1,0 0 1,0 0 0,0 0-1,0-1 1,0 1-1,0-1 1,-1 0 0,1 0-1,-1 1 1,0-2-1,1 1 1,-1 0 0,0 0-1,0-1 1,0 0-1,-4 2 1,-5 2-29,-1-1 0,1 0 0,-20 4 0,12-6-141,1-1-1,-28-2 1,13 1-14,33 0 171,1-1-1,-1 1 0,0 0 1,0-1-1,0 1 0,0 0 1,1-1-1,-1 1 1,0-1-1,0 1 0,1-1 1,-1 1-1,0-1 0,1 0 1,-1 1-1,1-1 0,-1 0 1,1 1-1,-1-1 1,1 0-1,-1 0 0,1 0 1,0 1-1,-1-1 0,1 0 1,0 0-1,0 0 0,0 0 1,0 0-1,-1 0 1,1 1-1,1-3 0,-2-37-304,2 27 222,-1-6 64,1-1 0,1 1 0,1 0 0,1 0 0,1 1 0,0-1 0,1 1-1,1 0 1,1 0 0,0 1 0,16-23 0,28-67-78,-49 103 82,1 0-1,-1 0 1,1 0-1,0 0 1,0 1-1,0 0 0,0 0 1,1 0-1,-1 0 1,1 1-1,0-1 1,0 1-1,0 0 1,0 1-1,0-1 1,0 1-1,0 0 0,10 0 1,248-28 222,-153 27-4918,-96 2-3723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7.487"/>
    </inkml:context>
    <inkml:brush xml:id="br0">
      <inkml:brushProperty name="width" value="0.05" units="cm"/>
      <inkml:brushProperty name="height" value="0.05" units="cm"/>
    </inkml:brush>
  </inkml:definitions>
  <inkml:trace contextRef="#ctx0" brushRef="#br0">31 1 6329,'0'0'2534,"0"0"-619,0 0-480,0 0-415,0 0-161,0 0-171,0 0-55,0 0-5,0 0-104,0 0 17,0 0-157,2 11 495,3-7-799,1 0 1,-1 0-1,1 0 0,0-1 0,-1 0 1,10 3-1,-10-5-101,-1 1 1,1 0-1,0 0 0,-1 0 1,1 1-1,-1 0 1,0 0-1,0 0 1,0 0-1,0 0 0,-1 1 1,1 0-1,5 7 1,-9-10-63,1 1 0,-1-1 0,1 1 0,-1-1 0,1 1 0,-1-1 0,0 1 0,0-1 0,0 1 1,0-1-1,0 1 0,0-1 0,0 1 0,0 0 0,-1-1 0,1 1 0,0-1 0,-1 0 0,1 1 0,-1-1 1,0 1-1,1-1 0,-1 0 0,0 1 0,0-1 0,0 0 0,0 0 0,0 0 0,0 0 0,-2 1 0,-44 28 442,27-19-565,1-1 120,13-7 40,1 0 1,-1 0-1,1 0 0,-1 1 0,1 0 0,0 0 1,-4 5-1,15-6 179,0 0 1,0 0-1,0-1 1,0 0 0,11 1-1,127 19-1933,-91-17-1572</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487"/>
    </inkml:context>
    <inkml:brush xml:id="br0">
      <inkml:brushProperty name="width" value="0.05" units="cm"/>
      <inkml:brushProperty name="height" value="0.05" units="cm"/>
    </inkml:brush>
  </inkml:definitions>
  <inkml:trace contextRef="#ctx0" brushRef="#br0">313 7 7626,'0'0'2674,"0"0"-821,0 0-255,0 0-364,0 0-400,0 0-324,0 0-447,0 0 1,0-1-1,0 1 1,0 0-1,-1-1 1,1 1-1,0 0 1,0-1-1,0 1 0,0 0 1,-1 0-1,1-1 1,0 1-1,0 0 1,-1 0-1,1-1 1,0 1-1,-1 0 1,1 0-1,0 0 1,0 0-1,-1-1 0,1 1 1,0 0-1,-1 0 1,1 0-1,0 0 1,-1 0-1,1 0 1,0 0-1,-1 0 1,1 0-1,0 0 0,-1 0 1,1 0-1,0 0 1,-1 0-1,1 0 1,0 0-1,-1 1 1,-7 0-35,0 0 0,1 1 1,-1 0-1,1 0 0,-1 1 0,1 0 1,0 0-1,0 1 0,0 0 0,0 0 1,1 1-1,0-1 0,-9 10 1,-12 11-42,-35 42 0,57-61 24,-6 6-148,1 0-1,1 0 0,0 1 0,0 0 1,2 0-1,-1 1 0,2 0 0,0 0 1,0 1-1,2 0 0,0 0 0,0 0 0,1 0 1,1 1-1,1-1 0,0 1 0,3 24 1,-2-35-116,1 0 0,0-1 0,0 1 1,0-1-1,1 0 0,0 1 1,0-1-1,0 0 0,0 0 1,0 0-1,1 0 0,0 0 0,0-1 1,0 1-1,0-1 0,1 0 1,-1 0-1,5 3 0,33 22-3623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938"/>
    </inkml:context>
    <inkml:brush xml:id="br0">
      <inkml:brushProperty name="width" value="0.05" units="cm"/>
      <inkml:brushProperty name="height" value="0.05" units="cm"/>
    </inkml:brush>
  </inkml:definitions>
  <inkml:trace contextRef="#ctx0" brushRef="#br0">74 0 3425,'0'0'4281,"0"0"-2265,0 0 73,0 0-521,0 0-56,0 0-168,0 0-343,0 65-209,0-28-552,-11 6 40,-4-6-280,-1 1 0,5-6-32,1 5-696,5-5-1841,0-16-3360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285"/>
    </inkml:context>
    <inkml:brush xml:id="br0">
      <inkml:brushProperty name="width" value="0.05" units="cm"/>
      <inkml:brushProperty name="height" value="0.05" units="cm"/>
    </inkml:brush>
  </inkml:definitions>
  <inkml:trace contextRef="#ctx0" brushRef="#br0">1 0 200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640"/>
    </inkml:context>
    <inkml:brush xml:id="br0">
      <inkml:brushProperty name="width" value="0.05" units="cm"/>
      <inkml:brushProperty name="height" value="0.05" units="cm"/>
      <inkml:brushProperty name="color" value="#0000FF"/>
    </inkml:brush>
  </inkml:definitions>
  <inkml:trace contextRef="#ctx0" brushRef="#br0">0 1 4641,'0'0'3929,"0"0"-2817,0 0 128,0 0-472,0 0 153,0 0-129,0 0-272,0 85-24,0-53-360,0-5-136,0 5-112,0-5-1128,0-11-3081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619"/>
    </inkml:context>
    <inkml:brush xml:id="br0">
      <inkml:brushProperty name="width" value="0.05" units="cm"/>
      <inkml:brushProperty name="height" value="0.05" units="cm"/>
    </inkml:brush>
  </inkml:definitions>
  <inkml:trace contextRef="#ctx0" brushRef="#br0">1 0 200,'122'152'5295,"-98"-122"-2472,-24-30-811,0 0-462,0 0-473,0 0-284,0 0-8,0 0 29,3 0-49,13 1-381,0 1 0,0 0 1,19 6-1,-18-4-512,0 0 1,1-1-1,23 0 1,19-3-5384,-38 0-2590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952"/>
    </inkml:context>
    <inkml:brush xml:id="br0">
      <inkml:brushProperty name="width" value="0.05" units="cm"/>
      <inkml:brushProperty name="height" value="0.05" units="cm"/>
    </inkml:brush>
  </inkml:definitions>
  <inkml:trace contextRef="#ctx0" brushRef="#br0">100 0 464,'0'0'5008,"0"0"-2298,0 0-707,0 0-319,0 0-337,0 0-75,0 0 18,-4 5-67,0-1-1044,1 1 0,0-1 0,0 1 0,0 0 0,0 0 0,1 1 0,0-1 0,0 0 0,1 1 0,-2 7 0,-9 74 493,10-61-813,-10 46-1,-17 0-4222,18-49-2149</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0.866"/>
    </inkml:context>
    <inkml:brush xml:id="br0">
      <inkml:brushProperty name="width" value="0.05" units="cm"/>
      <inkml:brushProperty name="height" value="0.05" units="cm"/>
    </inkml:brush>
  </inkml:definitions>
  <inkml:trace contextRef="#ctx0" brushRef="#br0">1 1 6337,'0'0'2337,"0"0"-341,0 0-343,0 0-328,0 0-166,0 0-153,0 0-102,0 0-29,0 0-278,7 0 105,231 44-39,36 8-5954,-229-41 1094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1.639"/>
    </inkml:context>
    <inkml:brush xml:id="br0">
      <inkml:brushProperty name="width" value="0.05" units="cm"/>
      <inkml:brushProperty name="height" value="0.05" units="cm"/>
    </inkml:brush>
  </inkml:definitions>
  <inkml:trace contextRef="#ctx0" brushRef="#br0">52 1 7266,'0'0'2655,"0"0"-825,0 0-366,0 0 24,0 0-269,0 0-265,-2 22-278,-7 40 12,-15 61 0,23-121-678,-3 13 73,0 0 0,1 1 1,-2 26-1,5-40-90,0-2-74,0 0-122,0 0-40,0 0-154,0 0-23,0 0-22,7-19-408,7-5 560,1-1 1,1 2 0,1 0 0,1 1 0,40-39 0,-54 61 332,-1-1 0,0 1 0,1-1 1,-1 1-1,1 0 0,-1 0 0,1 1 1,-1-1-1,0 1 0,6 1 1,-6 6 151,0 0 0,0-1 1,-1 1-1,0 1 0,-1-1 1,1 14-1,3 11 230,5 41 20,1 5-1085,9-30-5058,-14-41-5202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202"/>
    </inkml:context>
    <inkml:brush xml:id="br0">
      <inkml:brushProperty name="width" value="0.05" units="cm"/>
      <inkml:brushProperty name="height" value="0.05" units="cm"/>
    </inkml:brush>
  </inkml:definitions>
  <inkml:trace contextRef="#ctx0" brushRef="#br0">16 1 264,'0'0'6132,"0"0"-3237,0 0-1102,0 0-590,0 0-467,0 0-381,0 52 1652,-3 55-734,-5-37-3879,3-43-1788</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788"/>
    </inkml:context>
    <inkml:brush xml:id="br0">
      <inkml:brushProperty name="width" value="0.05" units="cm"/>
      <inkml:brushProperty name="height" value="0.05" units="cm"/>
    </inkml:brush>
  </inkml:definitions>
  <inkml:trace contextRef="#ctx0" brushRef="#br0">0 1 5553,'0'0'4394,"0"0"-1918,0 0-696,0 0-392,0 0-318,0 0-390,11 3 590,-6 5-1045,0 0 0,-1 0 0,1 1 0,-2-1 0,1 1 0,4 18 1,5 10 54,4 3-182,-9-25-112,-1 0 0,0 1 0,-1 0-1,-1 1 1,0-1 0,-1 1 0,-1 0 0,-1 0-1,1 33 1,-4-48-93,0 1 0,0 0 0,0 0 0,0 0 0,0-1 0,0 1 0,-1 0 1,1-1-1,-1 1 0,0-1 0,0 0 0,1 0 0,-2 0 0,1 1 0,0-2 0,0 1 0,-1 0 0,1 0 0,-1-1 0,1 0 0,-1 1 0,-4 1 0,6-3 33,-45 22-4004</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4.034"/>
    </inkml:context>
    <inkml:brush xml:id="br0">
      <inkml:brushProperty name="width" value="0.05" units="cm"/>
      <inkml:brushProperty name="height" value="0.05" units="cm"/>
    </inkml:brush>
  </inkml:definitions>
  <inkml:trace contextRef="#ctx0" brushRef="#br0">0 1 6489,'0'0'2154,"0"0"-253,0 0-250,0 0-275,0 0-201,0 0-327,0 0-87,0 0-223,0 0-55,0 0-202,0 0 19,17 15 427,28 10-481,0-1-1,2-3 1,66 22-1,152 29-167,-106-32-34,95 8-521,-181-37-645,-51-8-151,0-1-1,32-1 0,-27-2-715,10 1-3244</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5.051"/>
    </inkml:context>
    <inkml:brush xml:id="br0">
      <inkml:brushProperty name="width" value="0.05" units="cm"/>
      <inkml:brushProperty name="height" value="0.05" units="cm"/>
    </inkml:brush>
  </inkml:definitions>
  <inkml:trace contextRef="#ctx0" brushRef="#br0">0 0 3913,'0'0'1902,"0"0"-693,0 0-361,0 0-111,0 0 201,0 0-7,16 12 1255,4 3-841,2-1 0,-1-2 0,38 17 0,-20-13-667,62 16-1,186 19-636,-172-36 65,337 50-9,-359-49-32,176 7 1,-175-18-1089,-89-1-326,-5-3-2894,0-1-1770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051"/>
    </inkml:context>
    <inkml:brush xml:id="br0">
      <inkml:brushProperty name="width" value="0.05" units="cm"/>
      <inkml:brushProperty name="height" value="0.05" units="cm"/>
    </inkml:brush>
  </inkml:definitions>
  <inkml:trace contextRef="#ctx0" brushRef="#br0">1 1 7986,'0'0'4771,"0"0"-1887,0 0-948,0 0-496,0 0-414,0 0-85,0 0-282,0 0-20,0 0-209,0 0-85,0 0-54,2 16 61,1-14-345,-1 1 1,1-1 0,0 0-1,-1 0 1,1 0 0,0 0-1,0 0 1,0-1 0,0 0-1,1 1 1,-1-1 0,5 1-1,48 9 86,-36-8-81,63 8-3430,1-4 1,85-4-1,-151-3-2759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566"/>
    </inkml:context>
    <inkml:brush xml:id="br0">
      <inkml:brushProperty name="width" value="0.05" units="cm"/>
      <inkml:brushProperty name="height" value="0.05" units="cm"/>
    </inkml:brush>
  </inkml:definitions>
  <inkml:trace contextRef="#ctx0" brushRef="#br0">0 0 3689,'0'0'4441,"0"0"-1341,0 0-558,0 0-179,0 0-547,0 0-430,0 0-444,0 0-246,17 6 328,23 9-1178,1-2 0,79 15 0,15-10-6454,-91-12-1632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252"/>
    </inkml:context>
    <inkml:brush xml:id="br0">
      <inkml:brushProperty name="width" value="0.05" units="cm"/>
      <inkml:brushProperty name="height" value="0.05" units="cm"/>
      <inkml:brushProperty name="color" value="#0000FF"/>
    </inkml:brush>
  </inkml:definitions>
  <inkml:trace contextRef="#ctx0" brushRef="#br0">392 0 4641,'0'0'3442,"0"0"-1824,0 0-297,0 0-178,0 0-105,0 0-187,0 0 25,0 0-203,0 0-73,0 0 15,0 0-127,0 0-6,0 0-162,-13 2 161,6 2-431,0 0 0,0 1 0,0 0 0,1 0 0,0 1 0,0 0-1,0 0 1,1 0 0,-8 11 0,-10 10 59,-145 142-379,87-106-2966,61-52-532,3-5-3530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6.588"/>
    </inkml:context>
    <inkml:brush xml:id="br0">
      <inkml:brushProperty name="width" value="0.05" units="cm"/>
      <inkml:brushProperty name="height" value="0.05" units="cm"/>
    </inkml:brush>
  </inkml:definitions>
  <inkml:trace contextRef="#ctx0" brushRef="#br0">810 1 6905,'0'0'4403,"0"0"-1407,0 0-662,0 0-403,0 0-480,0 0-377,2-1 1133,-9 2-1655,-4 3-521,0 0 1,1 1-1,-1 0 0,1 1 0,0 0 0,1 0 1,-1 1-1,1 0 0,0 1 0,-8 10 0,-9 5-23,-431 381-740,276-216-6000,157-163 1346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068"/>
    </inkml:context>
    <inkml:brush xml:id="br0">
      <inkml:brushProperty name="width" value="0.05" units="cm"/>
      <inkml:brushProperty name="height" value="0.05" units="cm"/>
    </inkml:brush>
  </inkml:definitions>
  <inkml:trace contextRef="#ctx0" brushRef="#br0">4 1 3121,'0'0'4953,"0"0"-2071,0 0-859,0 0-185,0 0-281,0 0-549,0 0-257,0 4-280,-1 62 849,-1-27-1049,2-1 0,1 0 0,2 1 0,2-1 0,11 43 0,79 188 166,-30-142-1419,-47-98-555,2-1-1,26 30 1,-20-30-2965</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937"/>
    </inkml:context>
    <inkml:brush xml:id="br0">
      <inkml:brushProperty name="width" value="0.05" units="cm"/>
      <inkml:brushProperty name="height" value="0.05" units="cm"/>
    </inkml:brush>
  </inkml:definitions>
  <inkml:trace contextRef="#ctx0" brushRef="#br0">55 0 5537,'0'0'2649,"0"0"-547,0 0-551,0 0-346,0 0-318,0 0-87,0 3-132,-1 9-283,-1-1-1,0 1 1,-1-1 0,-5 15-1,-3 12 34,1-5-244,7-22-132,0 0 1,0 0-1,1 0 0,0 0 1,0 13-1,0-10-991,5-40 538,7 0 186,1 0 0,2 1 0,30-46 1,-40 68 234,-1 1 1,1-1 0,0 0-1,0 1 1,0-1-1,0 1 1,0 0 0,0 0-1,0 1 1,1-1-1,-1 0 1,1 1 0,0 0-1,-1 0 1,1 0-1,0 0 1,-1 1 0,1-1-1,7 1 1,-11 0 39,0 0 48,0 0-49,2 4 29,-1 0-1,0-1 1,0 1 0,-1 0-1,1 0 1,-1 0-1,1 0 1,-1 0 0,-1 7-1,1-8 38,0 165 443,0-96-6212,0-61 70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534"/>
    </inkml:context>
    <inkml:brush xml:id="br0">
      <inkml:brushProperty name="width" value="0.05" units="cm"/>
      <inkml:brushProperty name="height" value="0.05" units="cm"/>
    </inkml:brush>
  </inkml:definitions>
  <inkml:trace contextRef="#ctx0" brushRef="#br0">0 11 4585,'0'0'2115,"0"0"-468,0 0-505,0 0-311,0 0-359,0 0-70,1-2-748,5-5 8010,-2 6-6747,5 2-848,-1 0-1,0 1 1,1 0-1,-1 0 1,0 1-1,0 0 1,8 5-1,41 13 106,139 6-1276,-194-27 794,22 7-498,-19-2-1890,-3 4-3422,-2 1-1619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966"/>
    </inkml:context>
    <inkml:brush xml:id="br0">
      <inkml:brushProperty name="width" value="0.05" units="cm"/>
      <inkml:brushProperty name="height" value="0.05" units="cm"/>
    </inkml:brush>
  </inkml:definitions>
  <inkml:trace contextRef="#ctx0" brushRef="#br0">32 0 5241,'0'0'2186,"0"0"-402,0 0-449,0 0-249,0 0-299,0 0-81,0 0 37,0 0-84,0 0-4,0 0-159,0 8 579,-3 37 51,-10 61 0,2-28-2012,6 1-5940,5-79 110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304"/>
    </inkml:context>
    <inkml:brush xml:id="br0">
      <inkml:brushProperty name="width" value="0.05" units="cm"/>
      <inkml:brushProperty name="height" value="0.05" units="cm"/>
    </inkml:brush>
  </inkml:definitions>
  <inkml:trace contextRef="#ctx0" brushRef="#br0">1 0 3649</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640"/>
    </inkml:context>
    <inkml:brush xml:id="br0">
      <inkml:brushProperty name="width" value="0.05" units="cm"/>
      <inkml:brushProperty name="height" value="0.05" units="cm"/>
    </inkml:brush>
  </inkml:definitions>
  <inkml:trace contextRef="#ctx0" brushRef="#br0">1 0 3649,'309'45'2978,"-248"-36"-682,-61-9-341,0 0-546,0 0-366,0 0-7,0 0-95,0 0-106,0 0-276,0 0 10,0 0-551,0 0-1,0-1 0,0 1 1,0 0-1,0 0 0,-1 0 1,1 0-1,0 0 0,0 0 1,0 0-1,0 0 0,-1 0 1,1 0-1,0 0 0,0 0 1,0 0-1,0 0 0,-1 0 1,1 0-1,0 0 0,0 0 1,0 0-1,0 0 0,-1 0 1,1 0-1,0 0 0,0 0 1,0 0-1,0 0 0,0 0 1,-1 0-1,1 0 0,0 1 1,0-1-1,0 0 1,0 0-1,0 0 0,0 0 1,0 0-1,-1 0 0,1 1 1,0-1-1,0 0 0,0 0 1,0 0-1,0 0 0,0 1 1,0-1-1,0 0 0,0 0 1,0 0-1,0 0 0,0 0 1,0 1-1,0-1 0,0 0 1,0 0-1,0 0 0,0 0 1,0 1-1,0-1 0,0 0 1,0 0-1,-20 93 765,-6 28-1169,15-42-3888,6-55-1887</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968"/>
    </inkml:context>
    <inkml:brush xml:id="br0">
      <inkml:brushProperty name="width" value="0.05" units="cm"/>
      <inkml:brushProperty name="height" value="0.05" units="cm"/>
    </inkml:brush>
  </inkml:definitions>
  <inkml:trace contextRef="#ctx0" brushRef="#br0">1 1 5297,'0'0'4601,"0"0"-2360,0 0-305,0 0-224,0 0-415,0 0-241,0 0-184,0 0-368,0 5 208,5 11-416,26 0 40,6 0-336,10 0-48,42 0-720,-11-5-840,0 0-3489</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0.536"/>
    </inkml:context>
    <inkml:brush xml:id="br0">
      <inkml:brushProperty name="width" value="0.05" units="cm"/>
      <inkml:brushProperty name="height" value="0.05" units="cm"/>
    </inkml:brush>
  </inkml:definitions>
  <inkml:trace contextRef="#ctx0" brushRef="#br0">716 6 784,'0'0'7360,"0"0"-3395,0 0-1390,0 0-505,0 0-555,0 0-507,0 0-966,0 0 0,0 0 0,0-1 0,1 1 0,-1 0 0,0 0 0,0 0 0,0 0 0,0 0-1,0 0 1,0-1 0,0 1 0,0 0 0,0 0 0,0 0 0,0 0 0,0 0 0,0-1 0,0 1-1,0 0 1,0 0 0,0 0 0,0 0 0,0 0 0,0-1 0,0 1 0,0 0 0,0 0-1,0 0 1,-1 0 0,1 0 0,0 0 0,0-1 0,0 1 0,0 0 0,0 0 0,0 0 0,0 0-1,0 0 1,-1 0 0,1 0 0,0 0 0,0 0 0,0 0 0,0 0 0,0-1 0,-1 1 0,1 0-1,0 0 1,0 0 0,0 0 0,0 0 0,0 0 0,-1 0 0,1 0 0,0 0 0,0 0-1,0 0 1,0 1 0,-4-1-29,1 0-1,-1 1 0,1 0 0,-1 0 0,1 0 1,-1 0-1,1 1 0,0-1 0,0 1 1,0 0-1,0 0 0,-4 3 0,-37 36 36,26-24-40,-214 188 85,28-25-1861,76-57-2542,89-83-389</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071"/>
    </inkml:context>
    <inkml:brush xml:id="br0">
      <inkml:brushProperty name="width" value="0.05" units="cm"/>
      <inkml:brushProperty name="height" value="0.05" units="cm"/>
    </inkml:brush>
  </inkml:definitions>
  <inkml:trace contextRef="#ctx0" brushRef="#br0">1 1 5281,'0'0'2471,"0"0"-414,0 0-324,0 0-526,0 0-204,0 0-185,0 0 143,0 0-10,0 0-53,0 14 699,0 17-915,0 1 0,3-1 0,0 0 0,12 48 0,0-32-494,2-1 0,38 72 0,-37-86-1229,1-2 0,28 33 0,-26-35-2109,-4-6-2382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688"/>
    </inkml:context>
    <inkml:brush xml:id="br0">
      <inkml:brushProperty name="width" value="0.05" units="cm"/>
      <inkml:brushProperty name="height" value="0.05" units="cm"/>
      <inkml:brushProperty name="color" value="#0000FF"/>
    </inkml:brush>
  </inkml:definitions>
  <inkml:trace contextRef="#ctx0" brushRef="#br0">0 1 6209,'0'0'2618,"0"0"-672,0 0-436,0 0-213,0 0-426,0 0-61,0 0-153,0 0-43,6 2 260,1 7-720,-1 1-1,0-1 1,-1 1-1,0 0 1,0 0-1,-1 1 0,3 10 1,11 27-71,19 35-340,59 118 563,-78-171-2660,1 1 1,23 27-1,-30-45-2726</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671"/>
    </inkml:context>
    <inkml:brush xml:id="br0">
      <inkml:brushProperty name="width" value="0.05" units="cm"/>
      <inkml:brushProperty name="height" value="0.05" units="cm"/>
    </inkml:brush>
  </inkml:definitions>
  <inkml:trace contextRef="#ctx0" brushRef="#br0">1 1 7394,'0'0'2872,"0"0"-521,0 0-357,0 0-396,0 0-418,0 0-404,10 10 8,15 1-635,1-1-1,0-1 1,1-2-1,0 0 0,52 4 1,-53-7-109,78 7-1877,182-5 0,-184-7-2537,-10 1-4841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4.451"/>
    </inkml:context>
    <inkml:brush xml:id="br0">
      <inkml:brushProperty name="width" value="0.05" units="cm"/>
      <inkml:brushProperty name="height" value="0.05" units="cm"/>
    </inkml:brush>
  </inkml:definitions>
  <inkml:trace contextRef="#ctx0" brushRef="#br0">0 1 2537,'0'0'4059,"0"0"-2065,0 0-694,0 0 76,0 0-151,0 0-30,6 0-239,6 0-352,-1 1 0,0 0 1,0 1-1,0 0 0,0 1 1,11 4-1,58 15-162,-61-19-346,-1 2 1,1 0 0,17 8-1,12 5-76,0-2 0,2-2-1,55 8 1,14 4 3,-69-16-40,-1-3 0,1-2 0,67-1 0,25 2-30,245 37 3,-247-19-163,159 47 1,-55-10 36,482 78 243,-51 32 39,-603-150-90,187 35-34,-60-16 24,164 30 18,-177-38-86,-170-30-832,1 0-1,28-1 0,-39-1 261,20 0-3909</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7.302"/>
    </inkml:context>
    <inkml:brush xml:id="br0">
      <inkml:brushProperty name="width" value="0.05" units="cm"/>
      <inkml:brushProperty name="height" value="0.05" units="cm"/>
    </inkml:brush>
  </inkml:definitions>
  <inkml:trace contextRef="#ctx0" brushRef="#br0">242 41 6129,'0'0'4297,"0"0"-1726,0 0-558,0 0-222,0 0-541,0 0-350,1-1-817,-1 1 0,1-1 0,-1 0 0,1 1 0,-1-1 0,1 1 0,0-1 0,-1 1-1,1 0 1,-1-1 0,1 1 0,0-1 0,-1 1 0,1 0 0,0 0 0,0-1 0,-1 1 0,1 0 0,0 0 0,0 0 0,-1 0 0,2 0 0,3 11-36,-1 0-1,0 0 1,-1 0 0,0 1-1,-1-1 1,1 19 0,4 9-7,-4-12-51,0 1-1,-1-1 1,-3 35 0,0-13-99,0-47 103,1 0 0,-1 0 0,1-1 0,-1 1 0,1 0 0,-1 0 0,0 0 0,0-1 0,0 1 0,0 0 0,0-1 0,-1 1 0,1-1 0,0 1 0,-1-1 0,1 1 0,-1-1 0,1 0 0,-1 0 0,0 0 0,1 0 0,-1 0 0,0 0 0,0-1 0,0 1 0,0 0 0,1-1 0,-1 0 0,0 1 0,0-1 0,-3 0 0,-11 2-85,-1 0-1,-29-2 1,30-1 21,8 2 36,1-2-1,-1 1 1,1-1 0,-1 0-1,1 0 1,-1-1 0,1 0-1,0-1 1,-14-6 0,17 7 22,0-1 0,0 0 0,0-1 0,0 1 0,1-1 0,-1 1 0,1-1 0,0 0-1,0 0 1,0 0 0,1-1 0,-1 1 0,1-1 0,0 1 0,1-1 0,-2-5 0,-2-11-55,1-1-1,2 1 0,0-1 0,1 1 1,2-26-1,0 4-26,0 37 80,0 0 0,0 0-1,0 0 1,1 1-1,0-1 1,0 0 0,0 1-1,1 0 1,0-1-1,0 1 1,0 0-1,1 0 1,-1 1 0,1-1-1,0 1 1,0 0-1,1 0 1,0 0-1,-1 1 1,1-1 0,0 1-1,7-3 1,-7 5-24,1 0 0,-1 0 0,1 1 1,-1-1-1,1 1 0,0 0 0,9 2 1,4-1 6,43-1-616,139 2 1486,-68 8-8760,-112-6 638</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022"/>
    </inkml:context>
    <inkml:brush xml:id="br0">
      <inkml:brushProperty name="width" value="0.05" units="cm"/>
      <inkml:brushProperty name="height" value="0.05" units="cm"/>
    </inkml:brush>
  </inkml:definitions>
  <inkml:trace contextRef="#ctx0" brushRef="#br0">1 556 6705,'0'0'5026,"0"0"-2051,0 0-933,0 0-413,0 0-517,0 0-515,2-21 9,3 17-613,1 0-1,0 0 1,1 0 0,-1 1-1,1 0 1,9-3-1,18-9-80,60-37-436,-94 52 510,1 0 0,0 0 0,0 0 1,-1 0-1,1 1 0,0-1 0,0 0 0,-1 1 0,1-1 0,0 1 0,-1-1 0,1 1 0,0-1 0,-1 1 0,1-1 0,-1 1 0,1 0 0,-1-1 0,1 1 0,-1 0 0,0-1 0,1 1 1,-1 0-1,0-1 0,1 1 0,-1 0 0,0 0 0,0-1 0,0 1 0,0 0 0,0 0 0,0 0 0,0-1 0,0 1 0,0 0 0,0 1 0,5 35 121,-5-37-107,2 38 134,9 83 88,-9-108-209,1-1 1,0 1-1,1-1 0,0 0 0,1 0 0,0 0 0,9 13 0,-14-24-30,1 0 0,-1 0 0,1-1 0,0 1 0,0 0-1,-1-1 1,1 1 0,0-1 0,0 1 0,0-1 0,-1 1-1,1-1 1,0 1 0,0-1 0,0 0 0,0 1 0,0-1-1,0 0 1,0 0 0,0 0 0,0 0 0,0 0 0,0 0 0,0 0-1,0 0 1,0 0 0,0 0 0,0-1 0,0 1 0,0 0-1,0-1 1,-1 1 0,3-1 0,-1-1 13,0 1 1,1 0-1,-1-1 0,0 1 1,0-1-1,0 0 0,0 0 1,-1 1-1,1-1 0,0 0 1,-1-1-1,2-1 0,324-642 71,-316 626-133,-7 13 13,0 0-1,-1 0 1,0 0-1,0-1 1,0 1-1,-1-1 0,0 0 1,0 0-1,0-8 1,-2 14-751,0 2-1146,0 0-2439,0 0-3350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651"/>
    </inkml:context>
    <inkml:brush xml:id="br0">
      <inkml:brushProperty name="width" value="0.05" units="cm"/>
      <inkml:brushProperty name="height" value="0.05" units="cm"/>
    </inkml:brush>
  </inkml:definitions>
  <inkml:trace contextRef="#ctx0" brushRef="#br0">4 0 4113,'0'0'2687,"0"0"-754,0 0-329,0 0-369,0 0-158,0 0-238,0 1-571,-1 0-1,1 0 0,-1 0 0,1 0 1,0 0-1,-1 0 0,1 0 1,0 0-1,0 0 0,0 0 1,0 0-1,0 0 0,0 1 1,0-1-1,0 0 0,0 0 1,1 2-1,11 5-153,0 0-1,0-1 1,1 0-1,0-1 1,0-1 0,23 7-1,-33-11-95,402 119 740,2 0-449,-294-82-360,1-5-1,150 24 1,-71-36-2578,-116-13-2293,-54-4 73</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0.516"/>
    </inkml:context>
    <inkml:brush xml:id="br0">
      <inkml:brushProperty name="width" value="0.05" units="cm"/>
      <inkml:brushProperty name="height" value="0.05" units="cm"/>
    </inkml:brush>
  </inkml:definitions>
  <inkml:trace contextRef="#ctx0" brushRef="#br0">12 0 4489,'0'0'3953,"0"0"-1379,0 0-617,0 0-188,0 0-318,0 0-608,0 4-102,-10 233 1557,9-140-4486,2-55-5443,-1-31 216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038"/>
    </inkml:context>
    <inkml:brush xml:id="br0">
      <inkml:brushProperty name="width" value="0.05" units="cm"/>
      <inkml:brushProperty name="height" value="0.05" units="cm"/>
    </inkml:brush>
  </inkml:definitions>
  <inkml:trace contextRef="#ctx0" brushRef="#br0">0 1 4337,'0'0'2534,"0"0"-508,0 0-254,0 0-334,0 0-294,0 0 77,0 0-254,0 0-185,0 0-253,0 0 10,0 0 111,0 0-25,12 17 1038,20 0-1489,2-2 0,0-1 0,1-2 0,0-1 0,49 9 1,-16-4-701,-43-15-720,-18-4-8251,-7-10 1126</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382"/>
    </inkml:context>
    <inkml:brush xml:id="br0">
      <inkml:brushProperty name="width" value="0.05" units="cm"/>
      <inkml:brushProperty name="height" value="0.05" units="cm"/>
    </inkml:brush>
  </inkml:definitions>
  <inkml:trace contextRef="#ctx0" brushRef="#br0">0 1 1040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723"/>
    </inkml:context>
    <inkml:brush xml:id="br0">
      <inkml:brushProperty name="width" value="0.05" units="cm"/>
      <inkml:brushProperty name="height" value="0.05" units="cm"/>
    </inkml:brush>
  </inkml:definitions>
  <inkml:trace contextRef="#ctx0" brushRef="#br0">0 118 1040,'270'-98'4651,"-217"78"-1951,-74 24 6684,19-3-9324,1 0 1,0 1-1,-1-1 1,1 0-1,0 0 1,0 1-1,0-1 0,0 1 1,0-1-1,0 1 1,1-1-1,-1 1 1,0 2-1,-5 8 398,-22 49-305,2 1 0,-33 125 0,59-182-265,0 3-1020,-1-5-6769,1-3 1613</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2.204"/>
    </inkml:context>
    <inkml:brush xml:id="br0">
      <inkml:brushProperty name="width" value="0.05" units="cm"/>
      <inkml:brushProperty name="height" value="0.05" units="cm"/>
    </inkml:brush>
  </inkml:definitions>
  <inkml:trace contextRef="#ctx0" brushRef="#br0">1 1 6313,'0'0'2444,"0"0"-279,0 0-459,0 0-352,0 0-577,0 0-226,0 0-192,9 4-18,362 103 2929,-167-53-2788,-175-46-468,-12-2-94,1-1 0,1 0 0,-1-2 0,27 3 0,-44-6-1071,-1 0-1863,0 0-2779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1.117"/>
    </inkml:context>
    <inkml:brush xml:id="br0">
      <inkml:brushProperty name="width" value="0.05" units="cm"/>
      <inkml:brushProperty name="height" value="0.05" units="cm"/>
      <inkml:brushProperty name="color" value="#0000FF"/>
    </inkml:brush>
  </inkml:definitions>
  <inkml:trace contextRef="#ctx0" brushRef="#br0">147 38 3953,'0'0'3028,"0"0"-1076,0 0-480,0 0-372,0 0-249,0 0 77,10 4-180,-5-2-645,0 0-1,1 1 0,-1-1 1,0 1-1,0 0 0,-1 1 0,1-1 1,-1 1-1,0 0 0,0 0 1,0 0-1,0 1 0,5 8 1,-4-6-45,0 0 1,-1 1-1,0 0 1,0 0 0,-1 0-1,0 0 1,0 0-1,-1 0 1,0 1 0,-1 0-1,0-1 1,0 1-1,0-1 1,-1 1 0,-1 0-1,-2 15 1,2-22-55,0 0 1,0 0-1,0-1 1,0 1 0,0 0-1,0-1 1,-1 1-1,1-1 1,-1 1-1,1-1 1,-1 1-1,1-1 1,-1 0-1,0 0 1,0 0-1,0 0 1,1 0-1,-1 0 1,0-1 0,0 1-1,0-1 1,0 1-1,0-1 1,-1 0-1,-2 0 1,-67 3 71,54-4-58,12 1-10,1 0 1,-1-1-1,0 0 1,1 0-1,-1-1 1,1 1-1,-1-1 1,1 0-1,-1-1 1,1 1-1,0-1 1,0 0-1,1 0 1,-1-1-1,1 1 1,-1-1-1,1 0 1,0 0-1,0-1 1,1 1-1,-1-1 1,1 0-1,0 0 1,1 0-1,-1 0 1,-2-9-1,4 11-22,1-1-1,0 1 0,0-1 1,0 0-1,0 1 0,1-1 1,-1 1-1,1-1 0,0 1 1,0-1-1,1 1 0,-1 0 1,0-1-1,1 1 0,0 0 1,0 0-1,0 0 0,0 0 1,1 1-1,-1-1 0,1 1 1,-1-1-1,1 1 0,0 0 0,0 0 1,0 0-1,5-3 0,13-7-114,1 1 0,0 1-1,25-8 1,-18 7-2,-13 6-218,0 1 0,0 1 0,1 1 0,-1 0-1,1 1 1,-1 1 0,25 3 0,-20-2-488,0 0 1,1-2-1,32-4 0,-11-9-1311,-5 3-1774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386"/>
    </inkml:context>
    <inkml:brush xml:id="br0">
      <inkml:brushProperty name="width" value="0.05" units="cm"/>
      <inkml:brushProperty name="height" value="0.05" units="cm"/>
      <inkml:brushProperty name="color" value="#0000FF"/>
    </inkml:brush>
  </inkml:definitions>
  <inkml:trace contextRef="#ctx0" brushRef="#br0">1 1 1344,'0'0'4105,"0"0"-2215,0 0-636,0 0-238,0 0-109,0 0-215,5 0-163,16 2-158,1 1-1,-1 1 0,39 12 1,-59-15-389,0 0 0,0-1 0,-1 1 0,1 0 1,0-1-1,-1 1 0,1 0 0,-1 0 0,1-1 0,-1 1 1,1 0-1,-1 0 0,0 0 0,1 0 0,-1 0 0,0-1 0,1 1 1,-1 0-1,0 0 0,0 0 0,0 0 0,0 0 0,0 0 0,0 0 1,0 0-1,-1 0 0,1 0 0,0 0 0,0 0 0,-1 0 1,1-1-1,-1 2 0,0 1-43,0 0 0,0 0 1,0-1-1,0 1 0,0 0 0,-1-1 1,1 1-1,-1-1 0,-3 4 1,-84 70-385,87-74 534,0 5-54,1 0 803,30-2-825,25-5-1801,-28 0-2168</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098"/>
    </inkml:context>
    <inkml:brush xml:id="br0">
      <inkml:brushProperty name="width" value="0.05" units="cm"/>
      <inkml:brushProperty name="height" value="0.05" units="cm"/>
    </inkml:brush>
  </inkml:definitions>
  <inkml:trace contextRef="#ctx0" brushRef="#br0">110 0 3201,'0'0'2912,"0"0"-757,0 0-209,0 0-267,0 0-174,0 0 43,-1 4-240,-4 18-397,-11 46 210,-34 88 1,36-127-1099,10-23-15,1 1 1,0-1-1,0 0 0,0 1 1,1 0-1,0-1 0,-1 12 1,3-18-64,0 0-19,0 0 13,0 0-139,0 0-19,0 0-62,0-8-326,3 0 490,0-1 1,0 1-1,1 0 0,0 0 1,0 0-1,0 0 0,8-9 0,48-56-254,-33 41 236,-25 29 112,1-1 1,0 1-1,0 0 0,-1 0 1,2 0-1,-1 0 1,0 1-1,1-1 0,-1 1 1,1 0-1,0 0 0,-1 0 1,1 0-1,0 1 1,0 0-1,0 0 0,1 0 1,-1 0-1,0 0 1,0 1-1,0 0 0,1 0 1,7 1-1,34-1 346,-45 0-126,-1 0 86,0 0-143,0 0 51,0 0-95,0 0 104,0 0-63,0 0 31,0 16 486,-2 47 196,0-38-799,1 1 1,1-1-1,6 38 1,-6-62-217,1 1 0,0 0 0,0-1 0,0 0 0,0 1 0,0-1 0,0 1 0,0-1 0,0 0 1,1 0-1,-1 0 0,0 0 0,1 0 0,-1 0 0,1 0 0,-1 0 0,1 0 0,0-1 0,-1 1 0,1-1 0,0 1 0,-1-1 0,1 0 1,0 1-1,-1-1 0,1 0 0,0 0 0,0 0 0,-1 0 0,1-1 0,0 1 0,-1 0 0,3-2 0,7 2-2576,5 0-5252</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819"/>
    </inkml:context>
    <inkml:brush xml:id="br0">
      <inkml:brushProperty name="width" value="0.05" units="cm"/>
      <inkml:brushProperty name="height" value="0.05" units="cm"/>
    </inkml:brush>
  </inkml:definitions>
  <inkml:trace contextRef="#ctx0" brushRef="#br0">27 1 2537,'0'0'2700,"0"0"-455,0 0-421,0 0-53,0 0-271,0 0-235,0 0-22,0 0-199,0 0-9,0 0-228,0 0-126,0 0-205,0 17 458,-6 137-36,-9-52-6135,10-76-108</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6.753"/>
    </inkml:context>
    <inkml:brush xml:id="br0">
      <inkml:brushProperty name="width" value="0.05" units="cm"/>
      <inkml:brushProperty name="height" value="0.05" units="cm"/>
    </inkml:brush>
  </inkml:definitions>
  <inkml:trace contextRef="#ctx0" brushRef="#br0">152 1 7074,'0'0'4894,"0"0"-1669,0 0-1050,0 0-482,0 0-552,0 0-283,0 0-269,0 0-139,0 9 151,0 10-526,1 134 409,-23 174 1,-27-15-353,-4 31-1205,26-113-7134,26-206 3565</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388"/>
    </inkml:context>
    <inkml:brush xml:id="br0">
      <inkml:brushProperty name="width" value="0.05" units="cm"/>
      <inkml:brushProperty name="height" value="0.05" units="cm"/>
    </inkml:brush>
  </inkml:definitions>
  <inkml:trace contextRef="#ctx0" brushRef="#br0">184 6 208,'0'0'6336,"0"0"-3066,0 0-1196,0 0-180,0 0-397,0 0-343,-13-5 2323,19 6-3458,0 0 1,0 1-1,0 0 1,0 0-1,0 1 1,0 0-1,-1 0 1,1 0-1,-1 1 1,9 7-1,8 4 37,66 38 86,-52-34-93,-1 2-1,-1 1 1,-2 2 0,36 33 0,-64-54-47,-1 1 0,1 0 0,-1 0 1,0 0-1,0 0 0,-1 0 0,1 1 1,-1-1-1,0 1 0,0 0 0,0-1 1,-1 1-1,0 0 0,0 0 0,0 0 1,0 0-1,-1 0 0,0 1 0,0-1 0,0 0 1,-1 0-1,0 0 0,0 0 0,0 0 1,0 0-1,-4 7 0,-1 0 12,0-1-1,-1 0 0,0 0 1,0 0-1,-2-1 1,1-1-1,-1 1 1,0-1-1,-13 9 0,-2 0-67,0-1 0,-1-1-1,-1-1 1,0-1 0,-1-1-1,-1-2 1,0 0-1,-32 6 1,24-9-1393,0-2-1,1-1 1,-58 0 0,66-5-2753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837"/>
    </inkml:context>
    <inkml:brush xml:id="br0">
      <inkml:brushProperty name="width" value="0.05" units="cm"/>
      <inkml:brushProperty name="height" value="0.05" units="cm"/>
    </inkml:brush>
  </inkml:definitions>
  <inkml:trace contextRef="#ctx0" brushRef="#br0">334 3 4481,'0'0'2695,"0"0"-510,0 0-53,0 0-193,0 0 39,0 0-244,3-2-158,-117 140 1058,81-93-2606,2 1-1,1 2 1,-24 56 0,41-74-41,1-1 0,2 1 0,1 1 0,1 0 0,1 0 0,-3 64 0,8-67-106,1-18 11,0-1 1,0 0-1,1 1 0,0-1 1,1 1-1,0-1 0,1 1 1,-1-1-1,2 0 0,0 0 1,4 12-1,0-11-195,1 0 0,-1-1 1,2 0-1,-1 0 0,1-1 0,12 10 0,73 45-5481,-5-13-4891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086"/>
    </inkml:context>
    <inkml:brush xml:id="br0">
      <inkml:brushProperty name="width" value="0.05" units="cm"/>
      <inkml:brushProperty name="height" value="0.05" units="cm"/>
    </inkml:brush>
  </inkml:definitions>
  <inkml:trace contextRef="#ctx0" brushRef="#br0">0 6 8370,'0'0'4090,"0"0"-1667,0 0-466,0 0-569,0 0-380,0 0-434,27-6 2078,134 17-2704,-9-11-5076,-79 0-2520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770"/>
    </inkml:context>
    <inkml:brush xml:id="br0">
      <inkml:brushProperty name="width" value="0.05" units="cm"/>
      <inkml:brushProperty name="height" value="0.05" units="cm"/>
    </inkml:brush>
  </inkml:definitions>
  <inkml:trace contextRef="#ctx0" brushRef="#br0">136 0 5297,'0'0'4181,"0"0"-1496,0 0-338,0 0-247,0 0-413,0 0-588,-1 30 720,-8 38-1615,-2 0-1,-4-1 0,-32 88 1,6-15-803,31-82-1033,8-20-2812,2-25-124</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3.206"/>
    </inkml:context>
    <inkml:brush xml:id="br0">
      <inkml:brushProperty name="width" value="0.05" units="cm"/>
      <inkml:brushProperty name="height" value="0.05" units="cm"/>
    </inkml:brush>
  </inkml:definitions>
  <inkml:trace contextRef="#ctx0" brushRef="#br0">1 1 9882,'0'0'4001,"0"0"-1793,0 0-215,0 0-961,0 0-296,0 0-536,0 0 16,0 85-216,0-47-312,0-6-1536,0-11-4882</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001"/>
    </inkml:context>
    <inkml:brush xml:id="br0">
      <inkml:brushProperty name="width" value="0.05" units="cm"/>
      <inkml:brushProperty name="height" value="0.05" units="cm"/>
    </inkml:brush>
  </inkml:definitions>
  <inkml:trace contextRef="#ctx0" brushRef="#br0">232 87 9778,'0'0'3754,"0"0"-1599,0 0-518,0 0-446,0 0-329,0 0-488,16-28 209,-16 16-489,1 9-100,-1 1 0,0-1 0,0 0 0,0 0 0,-1 1 0,1-1 0,0 0 0,-1 0 0,0 1 0,-2-6 0,2 7-10,0 0 0,-1-1 0,1 1 0,-1 0 0,1 0 0,-1 1 1,0-1-1,1 0 0,-1 1 0,0-1 0,0 0 0,0 1 0,1 0 0,-1 0 1,0-1-1,0 1 0,0 0 0,0 0 0,-3 1 0,-141-1-434,144 0 439,-1 0 1,1 0 0,0 1-1,-1-1 1,1 1 0,0-1 0,0 1-1,-1 0 1,1 0 0,0 0 0,0 0-1,0 0 1,0 1 0,0-1 0,0 0-1,1 1 1,-1 0 0,0-1 0,1 1-1,-1 0 1,1 0 0,0 0 0,-1 0-1,1 0 1,0 0 0,0 0 0,-1 4-1,0 0-45,1 0-1,-1 0 1,1 0-1,1 0 1,-1 0-1,1 0 1,0 0-1,0 1 1,3 10-1,-2-14 53,0-1-1,0 0 0,0 0 1,1 0-1,-1 0 0,1 0 1,0 0-1,-1-1 0,1 1 1,0-1-1,0 1 0,0-1 1,0 1-1,0-1 0,1 0 1,-1 0-1,0 0 0,0 0 1,1-1-1,-1 1 0,0-1 1,1 1-1,3-1 0,58 6-487,-53-6 283,-2 0 74,0 0 1,0 0-1,0-1 0,0 0 0,14-4 1,-20 4 123,1-1 0,-1 1 1,0-1-1,0 0 0,0 0 1,0 0-1,0 0 0,-1-1 1,1 1-1,0-1 0,-1 0 1,0 0-1,0 0 0,0 0 1,0 0-1,3-7 0,-2 6 41,-2 3 27,-1 1-13,0 0 77,0 0-33,0 0-26,0 0 12,0 0-46,0 0-8,0 0 50,-3 3 7,-1 1 0,1-1 0,0 1 0,0 0 1,1 0-1,-1 0 0,1 0 0,0 1 0,0-1 0,0 1 1,-2 7-1,-6 13 146,-16 29 88,1 2 0,-22 76 0,35-89-1917,-12 81 0,18-85-3754</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653"/>
    </inkml:context>
    <inkml:brush xml:id="br0">
      <inkml:brushProperty name="width" value="0.05" units="cm"/>
      <inkml:brushProperty name="height" value="0.05" units="cm"/>
    </inkml:brush>
  </inkml:definitions>
  <inkml:trace contextRef="#ctx0" brushRef="#br0">346 1 3849,'0'0'4299,"0"0"-1309,0 0-714,0 0-249,0 0-651,0 0-397,-14 15-424,-30 35-348,2 1 0,3 3 0,2 1 0,2 2 0,3 1 0,-27 71 0,54-116-270,1 1-1,1-1 1,0 1-1,1-1 1,1 1-1,0 0 1,0 0-1,2 0 1,2 19-1,-3-32 31,1 1 0,-1-1 1,1 0-1,0 0 0,-1 0 0,1 1 0,0-1 0,0 0 0,0 0 0,0 0 0,0 0 0,0-1 0,0 1 0,0 0 0,0 0 0,0 0 0,0-1 0,1 1 0,-1-1 0,0 1 0,0-1 0,1 1 0,-1-1 0,0 0 0,1 0 0,-1 0 0,3 1 0,47-1-732,-34-1 400,-8 2 293,1-1 1,-1-1 0,0 0-1,0 0 1,0-1 0,0 0 0,0-1-1,11-4 1,-14 4 57,0-1 1,-1 1-1,0-1 0,0 0 1,0 0-1,0-1 1,-1 1-1,1-1 0,-1 0 1,-1 0-1,1 0 0,5-12 1,-7 14 6,0 0 1,-1 0-1,1 0 1,-1 0-1,0 0 1,0-1-1,0 1 1,0 0-1,-1 0 0,0-1 1,1 1-1,-1 0 1,0-1-1,0 1 1,-1-1-1,0-2 1,0 3-17,0 1 0,0 0 1,0 0-1,0 0 0,-1 0 0,1 0 1,-1 1-1,1-1 0,-1 0 1,0 1-1,1-1 0,-1 1 0,0-1 1,0 1-1,0 0 0,0 0 1,0 0-1,-1 0 0,1 0 0,0 0 1,-4 0-1,-26-5-598,1 1 0,-1 1-1,0 2 1,-41 3 0,36-1-2340,19 0-2509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822"/>
    </inkml:context>
    <inkml:brush xml:id="br0">
      <inkml:brushProperty name="width" value="0.05" units="cm"/>
      <inkml:brushProperty name="height" value="0.05" units="cm"/>
      <inkml:brushProperty name="color" value="#0000FF"/>
    </inkml:brush>
  </inkml:definitions>
  <inkml:trace contextRef="#ctx0" brushRef="#br0">1 0 5129,'0'0'4001,"0"0"-2809,0 0-496,0 0 81,0 0-577,0 0 56,0 0-200,20 0-56,-9 0-1049,-1 0-2127</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434"/>
    </inkml:context>
    <inkml:brush xml:id="br0">
      <inkml:brushProperty name="width" value="0.05" units="cm"/>
      <inkml:brushProperty name="height" value="0.05" units="cm"/>
    </inkml:brush>
  </inkml:definitions>
  <inkml:trace contextRef="#ctx0" brushRef="#br0">443 5 6001,'0'0'4279,"0"0"-1858,0 0-543,0 0-542,0 0-442,0 0-254,-18-5 375,-4 7-1050,1 1 1,0 1-1,0 1 0,0 1 1,1 1-1,0 1 0,0 0 1,-28 17-1,-22 9-632,-70 31-2166,181-61 2077,167 12 1596,-2-10-4192,-172-6-1039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817"/>
    </inkml:context>
    <inkml:brush xml:id="br0">
      <inkml:brushProperty name="width" value="0.05" units="cm"/>
      <inkml:brushProperty name="height" value="0.05" units="cm"/>
    </inkml:brush>
  </inkml:definitions>
  <inkml:trace contextRef="#ctx0" brushRef="#br0">0 1 7282,'0'0'3256,"0"0"-1319,0 0-689,0 0-8,0 0-328,0 0-215,0 0-545,120 5 0,-67 0-152,41-5-601,-11 0-1199,-10 0-3321</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7.972"/>
    </inkml:context>
    <inkml:brush xml:id="br0">
      <inkml:brushProperty name="width" value="0.05" units="cm"/>
      <inkml:brushProperty name="height" value="0.05" units="cm"/>
    </inkml:brush>
  </inkml:definitions>
  <inkml:trace contextRef="#ctx0" brushRef="#br0">115 0 4305,'0'0'6657,"0"0"-3240,0 0-1585,0 0-415,0 0-514,0 0-261,0 0-404,28 0-47,158 16-15,-105-17-216,14 0-252,-31 3-2819,-72 14 2757,-120 81 351,-216 228-598,256-245 73,87-79 494,1-1-38,0 0 13,0 0 42,0 0 14,0 0 6,0 0-66,0 0-26,0 0 54,0 0 2,42 0 120,276 0 1171,-184 0-5518,-95 0-3607</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8.573"/>
    </inkml:context>
    <inkml:brush xml:id="br0">
      <inkml:brushProperty name="width" value="0.05" units="cm"/>
      <inkml:brushProperty name="height" value="0.05" units="cm"/>
    </inkml:brush>
  </inkml:definitions>
  <inkml:trace contextRef="#ctx0" brushRef="#br0">18 0 256,'0'0'3002,"0"0"-1048,0 0-806,0 0-404,0 0-2,0 0 121,-16 3 1114,14-1 6192,15 5-8370,1-1 1,0-1-1,0 0 1,0-1-1,0 0 0,1-2 1,0 1-1,-1-2 1,27 0-1,13 3-1779,19 2-2503</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452"/>
    </inkml:context>
    <inkml:brush xml:id="br0">
      <inkml:brushProperty name="width" value="0.05" units="cm"/>
      <inkml:brushProperty name="height" value="0.05" units="cm"/>
    </inkml:brush>
  </inkml:definitions>
  <inkml:trace contextRef="#ctx0" brushRef="#br0">475 0 5009,'0'0'4114,"0"0"-1518,0 0-700,0 0-206,0 0-482,0 0-384,-18 7-395,-333 136-590,245-89-791,111-56 957,0 2 0,1-1 1,-1 0-1,0 1 0,0 0 1,0 0-1,1 1 0,-1-1 0,0 1 1,5 2-1,13 0 198,243 12 583,-154-13-5653,-94-2 132</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820"/>
    </inkml:context>
    <inkml:brush xml:id="br0">
      <inkml:brushProperty name="width" value="0.05" units="cm"/>
      <inkml:brushProperty name="height" value="0.05" units="cm"/>
    </inkml:brush>
  </inkml:definitions>
  <inkml:trace contextRef="#ctx0" brushRef="#br0">0 54 3065,'0'0'5929,"0"0"-3409,0 0-463,0 0-617,0 0-104,0 0-407,0 0-337,120 0-200,-67 0-264,15 0-128,41-5-904,-15-22-1729,-5 6-6001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308"/>
    </inkml:context>
    <inkml:brush xml:id="br0">
      <inkml:brushProperty name="width" value="0.05" units="cm"/>
      <inkml:brushProperty name="height" value="0.05" units="cm"/>
    </inkml:brush>
  </inkml:definitions>
  <inkml:trace contextRef="#ctx0" brushRef="#br0">0 38 3105,'0'0'4395,"0"0"-2034,0 0-725,0 0-452,0 0-197,0 0-348,0 0-124,0 0-150,9 0 274,99 2 148,-26 0-1393,84-8 0,-156 5-29,-1-1 1,1 0-1,-1-1 1,0 0 0,0 0-1,12-7 1,2-2-3685</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640"/>
    </inkml:context>
    <inkml:brush xml:id="br0">
      <inkml:brushProperty name="width" value="0.05" units="cm"/>
      <inkml:brushProperty name="height" value="0.05" units="cm"/>
    </inkml:brush>
  </inkml:definitions>
  <inkml:trace contextRef="#ctx0" brushRef="#br0">1 1 5209,'0'0'3145,"0"0"-1145,0 0-375,0 0-473,0 0 240,0 0-560,0 0 0,0 85-527,0-58-57,0 0-248,0-6 0,0 0-16,10 1-1369,-4-6-1383,-1-6-5778</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052"/>
    </inkml:context>
    <inkml:brush xml:id="br0">
      <inkml:brushProperty name="width" value="0.05" units="cm"/>
      <inkml:brushProperty name="height" value="0.05" units="cm"/>
    </inkml:brush>
  </inkml:definitions>
  <inkml:trace contextRef="#ctx0" brushRef="#br0">121 1 6369,'0'0'3193,"0"0"-1369,0 0-175,0 0-73,0 0-48,0 0-711,0 0 151,-31 187-360,10-139-248,5 6-136,0-6-216,1 0 0,4-5-8,6-11-48,0 0-984,5-16-897,0-6-2455,0 1-4010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370"/>
    </inkml:context>
    <inkml:brush xml:id="br0">
      <inkml:brushProperty name="width" value="0.05" units="cm"/>
      <inkml:brushProperty name="height" value="0.05" units="cm"/>
    </inkml:brush>
  </inkml:definitions>
  <inkml:trace contextRef="#ctx0" brushRef="#br0">22 0 8546,'0'0'5209,"0"0"-2993,0 0-383,0 0-633,0 0-392,0 0-760,0 0-16,-21 91-32,21-80-1128,0-6-3825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281"/>
    </inkml:context>
    <inkml:brush xml:id="br0">
      <inkml:brushProperty name="width" value="0.05" units="cm"/>
      <inkml:brushProperty name="height" value="0.05" units="cm"/>
      <inkml:brushProperty name="color" value="#0000FF"/>
    </inkml:brush>
  </inkml:definitions>
  <inkml:trace contextRef="#ctx0" brushRef="#br0">0 1 4401,'0'0'4289,"0"0"-2889,0 0-144,0 0 81,0 0-905,0 0-152,0 0-184,42 5-96,-32-5-736,1 0-1121,-1 0-3672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435"/>
    </inkml:context>
    <inkml:brush xml:id="br0">
      <inkml:brushProperty name="width" value="0.05" units="cm"/>
      <inkml:brushProperty name="height" value="0.05" units="cm"/>
    </inkml:brush>
  </inkml:definitions>
  <inkml:trace contextRef="#ctx0" brushRef="#br0">346 76 10346,'0'0'2969,"0"0"-934,0 0-796,0 0-431,0 0-320,0 0-297,5-12 12,12-38-153,-17 37-65,-7 13-38,5 1 19,-11-1-89,-5-2 10,1 2 1,0 1 0,0 0 0,-1 1-1,1 0 1,0 2 0,1 0 0,-1 1-1,-22 10 1,30-11 105,-10 6-71,0 0-1,0 1 1,-24 20-1,39-28 69,1-1-1,0 1 0,0 0 1,0 0-1,0 1 1,0-1-1,0 0 0,1 1 1,0 0-1,-1-1 1,2 1-1,-1 0 1,0 0-1,1 0 0,-1 1 1,1-1-1,1 0 1,-1 0-1,0 1 0,1-1 1,0 0-1,0 1 1,0-1-1,1 5 1,1-7 13,-1-1 1,0 1 0,0-1 0,1 1-1,-1-1 1,0 0 0,1 0 0,0 0 0,-1 1-1,1-2 1,0 1 0,-1 0 0,1 0 0,0 0-1,0-1 1,0 1 0,-1-1 0,1 0-1,0 1 1,0-1 0,0 0 0,2 0 0,53 2 140,-50-2-122,38 1 12,-20 0-1,-1-1 1,45-6-1,-61 4-84,0 0 1,-1 0-1,1-1 1,0 1 0,-1-2-1,1 1 1,-1-1-1,0 0 1,0-1 0,-1 1-1,1-1 1,7-9-1,11-19-515,-18 24 1825,-12 35-233,-68 197 1418,43-133-2268,17-56-340,2 2 1,-12 60-1,22-80-1659,1-10-2011,0-5-3779</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907"/>
    </inkml:context>
    <inkml:brush xml:id="br0">
      <inkml:brushProperty name="width" value="0.05" units="cm"/>
      <inkml:brushProperty name="height" value="0.05" units="cm"/>
    </inkml:brush>
  </inkml:definitions>
  <inkml:trace contextRef="#ctx0" brushRef="#br0">300 1 7194,'0'0'3759,"0"0"-1489,0 0-362,0 0-286,0 0-344,0 0-382,-18 28-212,-110 175 319,100-158-776,3-6-116,2 1 0,2 2 0,-26 67 0,44-97-146,1 0 1,0 1-1,0-1 1,1 0-1,1 1 1,0-1-1,3 20 0,-2-31 17,-1 0-1,1 0 0,-1 0 0,1 0 0,-1 0 0,1 0 0,0-1 0,-1 1 1,1 0-1,0 0 0,0 0 0,0-1 0,0 1 0,0 0 0,0-1 0,0 1 0,0-1 1,0 1-1,0-1 0,0 0 0,0 1 0,0-1 0,0 0 0,0 0 0,0 1 1,2-1-1,36 1-404,-31-1 237,5 0 141,0-1 1,-1 0-1,1 0 0,-1-1 1,1-1-1,-1 0 1,16-6-1,-21 6 27,0-1 0,0 0 1,0 0-1,0-1 0,-1 0 0,0 0 0,0 0 0,0-1 0,-1 0 0,0 0 0,0 0 0,7-12 0,-11 16-23,0-1-1,1 1 1,-1-1 0,0 0-1,0 1 1,-1-1 0,1 0-1,0 0 1,-1 1-1,0-6 1,1 8-12,-2-1-1,1 0 1,0 0 0,0 0-1,0 1 1,0-1-1,0 0 1,-1 0 0,1 0-1,0 1 1,-1-1 0,1 0-1,0 0 1,-1 1-1,1-1 1,-1 0 0,1 1-1,-1-1 1,0 1 0,1-1-1,-1 1 1,1-1 0,-1 1-1,0-1 1,0 1-1,1-1 1,-1 1 0,0 0-1,0 0 1,1-1 0,-1 1-1,0 0 1,0 0-1,0 0 1,1 0 0,-1 0-1,0 0 1,-1 0 0,-166 0-7990,126 0 1162</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3.589"/>
    </inkml:context>
    <inkml:brush xml:id="br0">
      <inkml:brushProperty name="width" value="0.05" units="cm"/>
      <inkml:brushProperty name="height" value="0.05" units="cm"/>
    </inkml:brush>
  </inkml:definitions>
  <inkml:trace contextRef="#ctx0" brushRef="#br0">0 1 9098,'0'0'4013,"0"0"-1901,0 0-523,0 0-276,0 0-239,0 0-345,13 25-47,88 154 222,-79-143-909,-2 1 1,-2 1-1,-1 1 0,-2 1 1,-2 0-1,-1 1 0,-3 0 1,-1 0-1,-2 1 0,-2 0 1,-1 43-1,-2-76-225,-2 1 1,1-1-1,-1 0 0,-1 0 1,1 0-1,-5 13 0,4-18-39,-1 1 1,1 0-1,-1 0 0,0-1 1,0 0-1,0 1 0,0-1 0,-1-1 1,0 1-1,0 0 0,0-1 1,-5 4-1,-33 20-4269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341"/>
    </inkml:context>
    <inkml:brush xml:id="br0">
      <inkml:brushProperty name="width" value="0.05" units="cm"/>
      <inkml:brushProperty name="height" value="0.05" units="cm"/>
    </inkml:brush>
  </inkml:definitions>
  <inkml:trace contextRef="#ctx0" brushRef="#br0">1 6 9130,'0'0'4505,"0"0"-2073,0 0-767,0 0-305,0 0-528,0 0-120,0 0-424,10-6-151,11 6 151,16 0-240,5 0 128,5 6-88,10-6-176,-5 0-328,0 0-377,-10 0-911,-21 0-2857,-16-6-6201</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785"/>
    </inkml:context>
    <inkml:brush xml:id="br0">
      <inkml:brushProperty name="width" value="0.05" units="cm"/>
      <inkml:brushProperty name="height" value="0.05" units="cm"/>
    </inkml:brush>
  </inkml:definitions>
  <inkml:trace contextRef="#ctx0" brushRef="#br0">1 1 5433,'0'0'4305,"0"0"-1928,0 0-105,0 0-63,0 0-689,0 0-376,0 0-496,15 0-136,-4 0-64,5 5-231,10 1-97,10-6-112,11 0-16,37 0-721,-6 0-663,-15 0-3489</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5.638"/>
    </inkml:context>
    <inkml:brush xml:id="br0">
      <inkml:brushProperty name="width" value="0.05" units="cm"/>
      <inkml:brushProperty name="height" value="0.05" units="cm"/>
    </inkml:brush>
  </inkml:definitions>
  <inkml:trace contextRef="#ctx0" brushRef="#br0">361 201 7682,'0'0'3942,"0"0"-1743,0 0-467,0 0-561,0 0-412,0 0-391,9-12-21,-2 4-312,-1 2-3,-1 1 0,0-1 0,-1 0 0,1-1 0,-1 1 0,0-1 0,-1 1 0,0-1 0,0 0 0,0 0 0,-1-1 0,3-13 0,-5 19-44,1-1 0,-1 0 0,0 0 0,0 0 0,-1 1 0,1-1 1,0 0-1,-1 0 0,0 1 0,0-1 0,0 0 0,0 1 0,0-1 1,0 1-1,-1-1 0,1 1 0,-1 0 0,1-1 0,-1 1 0,0 0 1,0 0-1,0 0 0,0 0 0,0 1 0,-1-1 0,1 1 0,-1-1 0,1 1 1,-1 0-1,1 0 0,-1 0 0,1 0 0,-1 0 0,0 1 0,0-1 1,1 1-1,-6-1 0,-1-1-15,0 0 1,0 1-1,-1 0 1,1 0-1,-1 1 1,1 0-1,-1 0 0,1 1 1,0 1-1,-1 0 1,1 0-1,0 0 1,0 1-1,0 1 0,1-1 1,-1 2-1,1-1 1,0 1-1,0 0 1,0 1-1,1 0 1,0 0-1,-10 10 0,-2 4-3,0 1-1,2 1 0,-29 44 1,39-53-35,1-1 0,0 1 0,1 0 0,0 0 0,1 0 0,1 1 0,0-1 0,1 1 0,-1 27 0,5-40 62,0 0 0,1 0 0,-1 0 0,0 0 0,1 0 0,-1-1-1,1 1 1,-1-1 0,1 0 0,-1 0 0,1 0 0,-1 0 0,1 0 0,4-1-1,0 1-5,8 0-31,0 1 1,0-2-1,-1 0 0,1-1 0,0 0 0,0-1 0,-1-1 0,1 0 0,14-7 0,-18 5-45,88-46-573,-92 47 609,1 0 1,-1 0-1,0-1 1,0 0-1,0 0 0,-1-1 1,0 0-1,0 0 0,9-15 1,-54 100 2902,-10 19-1991,-50 138 1,91-210-971,1 1 1,-7 46-1,11-18-4780,6-48 241,10-5-2531</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224"/>
    </inkml:context>
    <inkml:brush xml:id="br0">
      <inkml:brushProperty name="width" value="0.05" units="cm"/>
      <inkml:brushProperty name="height" value="0.05" units="cm"/>
    </inkml:brush>
  </inkml:definitions>
  <inkml:trace contextRef="#ctx0" brushRef="#br0">324 0 6857,'0'0'3948,"0"0"-1776,0 0-283,0 0-396,0 0-371,0 0-398,-5 14-120,-23 55-73,-60 104 0,-29-2-520,116-170-83,1-1 0,0 1 1,0 0-1,0 0 0,0-1 1,0 1-1,-1 0 1,1-1-1,0 1 0,1 0 1,-1 0-1,0-1 0,0 1 1,0 0-1,0 0 1,0-1-1,1 1 0,-1 0 1,0-1-1,1 1 0,-1 0 1,1-1-1,-1 1 0,0-1 1,1 1-1,-1-1 1,1 1-1,0-1 0,-1 1 1,1-1-1,-1 1 0,1-1 1,0 0-1,-1 1 1,1-1-1,0 0 0,-1 1 1,1-1-1,0 0 0,-1 0 1,1 0-1,0 0 1,0 0-1,-1 0 0,2 0 1,44 9-391,-38-8 278,5 1 171,53 13-870,-62-14 826,-1 0 1,0 0-1,1 0 1,-1 1 0,0 0-1,0-1 1,0 1-1,0 0 1,0 1-1,0-1 1,-1 0-1,1 1 1,-1 0 0,0-1-1,4 6 1,-5-4 116,0-1 0,0 0 0,0 0 0,-1 0 0,1 1 0,-1-1 0,0 0 0,0 0 0,0 1 0,0-1 0,0 0 0,-1 1 0,1-1 0,-1 0 0,0 0 0,0 0 0,0 0 0,-1 0 0,1 0 0,-1 0 0,0 0 0,1 0 0,-1-1 0,-3 4 0,-14 4 177,0-1-1,0-1 1,-1-1 0,0 0 0,-36 6-1,31-9-1827,0-1 0,-30 0 0,42-3-3120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604"/>
    </inkml:context>
    <inkml:brush xml:id="br0">
      <inkml:brushProperty name="width" value="0.05" units="cm"/>
      <inkml:brushProperty name="height" value="0.05" units="cm"/>
    </inkml:brush>
  </inkml:definitions>
  <inkml:trace contextRef="#ctx0" brushRef="#br0">0 1 2817,'0'0'5377,"0"0"-2801,0 0-695,0 0-129,0 0-304,0 0 9,0 0-553,52 0-136,-26 0-376,6 5-200,4-5-192,6 0-72,21 0-1232,-11 0-3185,-5 0-8666</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7.267"/>
    </inkml:context>
    <inkml:brush xml:id="br0">
      <inkml:brushProperty name="width" value="0.05" units="cm"/>
      <inkml:brushProperty name="height" value="0.05" units="cm"/>
    </inkml:brush>
  </inkml:definitions>
  <inkml:trace contextRef="#ctx0" brushRef="#br0">77 1 4657,'0'0'3944,"0"0"-1947,0 0-735,0 0-321,0 0-263,0 0-135,-12 16-157,-34 51-60,44-66-311,1 1 1,-1 0-1,0 0 0,1 0 1,-1 1-1,1-1 1,0 0-1,0 0 1,0 1-1,0-1 0,0 1 1,1-1-1,-1 1 1,1-1-1,-1 1 0,1-1 1,0 1-1,0-1 1,0 6-1,2 23 26,31-31 23,-13 1-8,-6-1-139,0 0 1,1 0-1,-1-2 0,19-3 0,-29 4 48,0 0 0,-1-1 1,1 1-1,0-1 0,-1 1 0,1-1 0,-1 0 0,0-1 1,1 1-1,-1-1 0,0 1 0,-1-1 0,1 0 0,0 0 1,-1 0-1,0 0 0,1 0 0,-1-1 0,-1 1 1,4-7-1,-4 4 69,0 0 0,0 0 0,0 0 0,-1 0 1,0 0-1,0-1 0,-1-8 0,-1-8 290,-33 23-787,-45 0-5447,65 0 1293</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070"/>
    </inkml:context>
    <inkml:brush xml:id="br0">
      <inkml:brushProperty name="width" value="0.05" units="cm"/>
      <inkml:brushProperty name="height" value="0.05" units="cm"/>
    </inkml:brush>
  </inkml:definitions>
  <inkml:trace contextRef="#ctx0" brushRef="#br0">878 0 1120,'0'0'1847,"0"0"-241,0 0-107,0 0-40,0 0-99,0 0-38,0 0-6,0 0-200,0 0-186,0 0 43,0 0-156,0 0-21,0 0-203,0 0 45,0 0-132,0 0-45,0 0-128,0 0-66,0 0 42,-16 3 114,1 5-334,1 2 0,0 0 0,1 0 0,0 1 0,1 1 0,-15 18-1,-7 5 119,-23 20 8,-546 572-144,545-557-1921,57-69 1143,1-1-353,0 0-395,6-1-4165,3-8-693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638"/>
    </inkml:context>
    <inkml:brush xml:id="br0">
      <inkml:brushProperty name="width" value="0.05" units="cm"/>
      <inkml:brushProperty name="height" value="0.05" units="cm"/>
      <inkml:brushProperty name="color" value="#0000FF"/>
    </inkml:brush>
  </inkml:definitions>
  <inkml:trace contextRef="#ctx0" brushRef="#br0">0 1 8058</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657"/>
    </inkml:context>
    <inkml:brush xml:id="br0">
      <inkml:brushProperty name="width" value="0.05" units="cm"/>
      <inkml:brushProperty name="height" value="0.05" units="cm"/>
    </inkml:brush>
  </inkml:definitions>
  <inkml:trace contextRef="#ctx0" brushRef="#br0">53 1 5233,'0'0'2673,"0"0"-513,0 0-471,0 0-483,0 0-164,0 0-202,-2 4-8,-8 18-537,2 1-1,0-1 0,1 1 0,2 1 0,0-1 1,1 1-1,0 25 0,5-47-332,-1 0-1,0 0 1,1 0-1,0 0 1,-1 0-1,1 0 1,0 0-1,0 0 1,0 0-1,0-1 1,1 1-1,-1 0 1,0-1-1,1 1 1,-1-1-1,1 1 1,0-1-1,-1 0 1,1 1-1,0-1 1,0 0-1,0 0 1,0 0-1,0-1 1,0 1-1,0 0 1,0-1-1,0 1 1,0-1 0,0 0-1,0 0 1,3 0-1,15 2-36,-1-1-1,35-2 1,-25 0-13,-27 1 90,0 0 1,0 0-1,0 0 0,0-1 1,0 1-1,1 0 0,-1-1 1,0 0-1,0 1 0,0-1 1,0 0-1,0 0 0,-1 0 1,1 0-1,0 0 0,0-1 1,-1 1-1,1 0 1,0-1-1,-1 1 0,1-1 1,-1 0-1,0 1 0,0-1 1,0 0-1,0 0 0,0 0 1,0 0-1,0 0 0,0-2 1,2-6 65,-2 0 0,1 0 0,-1-1 0,-1 1 0,-1-13 0,1 5 56,-1 15-297,-1 0-1,1-1 1,-1 1-1,0 0 1,0 0-1,0 1 0,0-1 1,0 0-1,-1 1 1,1-1-1,-1 1 1,0 0-1,-3-3 1,-7-6-3980,7 4-482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7.974"/>
    </inkml:context>
    <inkml:brush xml:id="br0">
      <inkml:brushProperty name="width" value="0.05" units="cm"/>
      <inkml:brushProperty name="height" value="0.05" units="cm"/>
      <inkml:brushProperty name="color" value="#0000FF"/>
    </inkml:brush>
  </inkml:definitions>
  <inkml:trace contextRef="#ctx0" brushRef="#br0">1102 3564 5513,'0'0'3722,"0"0"-1775,0 0-533,0 0-80,0 0-77,0 0-281,-5-4-269,-49-42 1014,-85-65-1509,101 83-392,1-3 0,2-1 0,1-1 0,1-2 1,-41-58-1,46 51-116,1-2 1,-34-76-1,39 73-83,-2 1 0,-44-65-1,17 45 130,15 22-64,1-2 0,3-2-1,2 0 1,2-2 0,-22-56 0,12 5 208,6-2 0,-32-168-1,48 144 119,5-1 0,12-221-1,1 319 47,2 0 0,1 0 0,2 0 0,11-32 0,51-115 188,-50 131-192,10-20 118,73-117 0,56-48-126,-149 219-55,5-6 8,1 1 0,0 0 0,1 1-1,1 1 1,31-21 0,102-57-253,-107 69 88,-19 11 117,0 1 0,1 1 0,0 2 0,1 1 0,0 0 1,40-5-1,163-5-96,-58 7 33,501-6 49,-440 19 56,139 14 23,-43 7 239,-23-3 166,-233-11-347,0 2 1,85 27-1,344 102-10,-388-107-36,-1 5 1,-2 5-1,-2 4 0,-2 6 1,121 79-1,-200-111-1,-1 1-1,0 1 1,-2 1-1,30 39 0,37 36 53,-70-81-81,-2 1 0,0 1 0,0 1 0,-2 0 0,-1 1 0,-1 1 1,-1 1-1,0 0 0,-2 1 0,14 42 0,31 198 111,-45-192-25,-3 0-18,-4 1 0,-6 115 0,-2-67-48,3-92-15,1 32 18,-10 78 0,6-118-25,-2-1 0,0 1 0,-1-1 0,-1 0-1,-1 0 1,-1-1 0,-13 23 0,-34 70-36,41-80-24,0-1 0,-3 0-1,-29 41 1,-45 55-255,-23 28-458,94-130 667,-2-2 1,-1 0-1,-47 36 0,32-27 103,0 1 0,-40 48 1,28-29 2,13-20-6,30-27 9,-1 1 1,1 0 0,0 1-1,-10 12 1,-71 71 52,41-43-25,40-42-29,0 1-1,1 0 1,0 0-1,1 0 0,-1 1 1,2 0-1,-8 11 0,5-6 4,0 0-1,-1-1 1,-1 0-1,0-1 1,0 0-1,-19 15 1,-29 31-162,28-16-259,-17 20 207,-99 94 211,120-125-5,21-23 7,-1-1 0,1 0 0,-1 0 0,0 0 0,0 0-1,-1-1 1,0 0 0,-8 4 0,-8 5-48,1 0-1,-26 22 0,27-19-161,-1-2 0,-30 18 0,44-29 150,-146 81-1123,132-74 1073,0-1 1,0-1-1,-1-1 0,-1 0 0,1-2 1,-1-1-1,-36 3 0,-3 3-97,-41 2-534,-2-4 0,-122-5-1,211-6 760,-1 0 0,1-2-1,0 0 1,0-1 0,0-1-1,1-1 1,0 0-1,-25-15 1,-24-10 61,-101-29 177,-24-11 99,161 58-104,1-1 0,1 0-1,0-3 1,-36-28-1,-60-73 446,82 75-310,-77-60 1,-62-39-298,152 124-101,0 1-1,-2 2 1,-57-24-1,41 20-8,28 13-40,0 2-1,-1 0 1,1 1-1,-1 1 1,0 1-1,0 0 1,0 2-1,-22 1 1,18-1-298,18 1 301,1 0 0,0 0 0,0 0-1,0 1 1,0-1 0,0 1 0,0 0 0,0 0-1,0 1 1,1-1 0,-1 1 0,1 0 0,0 0-1,0 0 1,0 0 0,-3 4 0,-43 60-1071,49-67 1120,-2 3-64,0 1-1,0-1 1,0 1 0,0 0-1,1 0 1,0 0-1,0-1 1,0 1 0,0 0-1,1 0 1,-1 0 0,1 1-1,0 3 1,0-7 97,0-1 55,59 0-329,-34 0-1382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109"/>
    </inkml:context>
    <inkml:brush xml:id="br0">
      <inkml:brushProperty name="width" value="0.05" units="cm"/>
      <inkml:brushProperty name="height" value="0.05" units="cm"/>
      <inkml:brushProperty name="color" value="#0000FF"/>
    </inkml:brush>
  </inkml:definitions>
  <inkml:trace contextRef="#ctx0" brushRef="#br0">100 0 3001,'0'0'1739,"0"0"-331,0 0-129,0 0-351,0 0-232,0 0-361,0 0-103,0 0-76,-1 27 1443,-6-2-577,-19 42 0,15-44-827,-11 44 0,5-10 135,1-2-2945,41-65-2919,-18 4 2315</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754"/>
    </inkml:context>
    <inkml:brush xml:id="br0">
      <inkml:brushProperty name="width" value="0.05" units="cm"/>
      <inkml:brushProperty name="height" value="0.05" units="cm"/>
      <inkml:brushProperty name="color" value="#0000FF"/>
    </inkml:brush>
  </inkml:definitions>
  <inkml:trace contextRef="#ctx0" brushRef="#br0">105 1 2240,'0'0'1952,"0"0"-495,0 0-266,0 0-64,0 0-164,0 0 40,0 0-102,0 0-30,0 0-203,0 0-58,0 0-186,0 0-128,0 0-69,0 0-98,0 0 88,-6 8 243,-71 177 393,72-171-1043,1 0 1,0 0 0,1 0-1,1 0 1,0 0-1,0 18 1,2-31 42,0-1 33,0 0-69,0 0-29,0 0-278,0 0-252,0 0-456,0 12-5350,0-3 2135</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310"/>
    </inkml:context>
    <inkml:brush xml:id="br0">
      <inkml:brushProperty name="width" value="0.05" units="cm"/>
      <inkml:brushProperty name="height" value="0.05" units="cm"/>
      <inkml:brushProperty name="color" value="#0000FF"/>
    </inkml:brush>
  </inkml:definitions>
  <inkml:trace contextRef="#ctx0" brushRef="#br0">841 1 8810,'0'0'3555,"0"0"-1456,0 0-586,0 0-178,0 0-448,0 0-206,0 0-186,0 0-19,0 0 35,0 0-73,0 0 3,0 0-155,0 0 28,0 0-165,0 0 58,0 0-114,0 0 76,0 0-65,0 0-15,0 0 31,0 0-54,-9 0 429,1 2-458,-1 0-1,1 1 1,0 0 0,0 0 0,0 1-1,1 0 1,-1 0 0,1 1 0,0 0-1,0 1 1,-9 8 0,-13 8 5,-337 279 107,63-48-2885,289-244 1975,2-1-1404,6-3-3062,5-1-2528</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843"/>
    </inkml:context>
    <inkml:brush xml:id="br0">
      <inkml:brushProperty name="width" value="0.05" units="cm"/>
      <inkml:brushProperty name="height" value="0.05" units="cm"/>
      <inkml:brushProperty name="color" value="#0000FF"/>
    </inkml:brush>
  </inkml:definitions>
  <inkml:trace contextRef="#ctx0" brushRef="#br0">1 3 784,'0'0'7246,"0"0"-3409,0 0-1165,0 0-422,0 0-498,0 0-674,-1-3-81,3 7-863,6 32 201,3-1 1,1 0 0,1-1 0,2-1-1,1 0 1,23 33 0,138 184-338,-136-197 26,13 13-2620,67 64 0,-104-112 1208,22 21-4656</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2.788"/>
    </inkml:context>
    <inkml:brush xml:id="br0">
      <inkml:brushProperty name="width" value="0.05" units="cm"/>
      <inkml:brushProperty name="height" value="0.05" units="cm"/>
      <inkml:brushProperty name="color" value="#0000FF"/>
    </inkml:brush>
  </inkml:definitions>
  <inkml:trace contextRef="#ctx0" brushRef="#br0">37 0 4417,'0'0'4417,"0"0"-1631,0 0-562,0 0-251,0 0-358,0 0-359,0 0-373,0 0-108,0 0-295,0 0-68,0 14-92,-1 6-278,-1-1 0,-1 0 0,-9 28 0,7-28-28,1 1 0,0 0 0,-1 31 0,5-51-8,0 18-474,1-23-1063,8-39 522,2 18 672,1 1 0,2 1 0,0 0 1,29-37-1,-41 59 307,0 0 0,0 1 0,0-1 0,0 0 0,0 0 0,0 1 0,0 0 0,1-1 0,-1 1 0,0 0 0,1 0 0,-1 0 1,1 0-1,0 1 0,-1-1 0,1 1 0,4-1 0,-6 1-102,2 136 2739,-1 10-6492,-2-134-516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393"/>
    </inkml:context>
    <inkml:brush xml:id="br0">
      <inkml:brushProperty name="width" value="0.05" units="cm"/>
      <inkml:brushProperty name="height" value="0.05" units="cm"/>
      <inkml:brushProperty name="color" value="#0000FF"/>
    </inkml:brush>
  </inkml:definitions>
  <inkml:trace contextRef="#ctx0" brushRef="#br0">1 4 4729,'0'0'3137,"0"0"-541,0 0-425,0 0-341,0 0-218,0 0-355,0 0-289,0 0-216,0 0-299,0 0-76,0 0-201,0 0 1,0 0-82,0 0-45,3 0-27,71-2-261,32 1-1265,-39 5-5227,-46 0-1297</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937"/>
    </inkml:context>
    <inkml:brush xml:id="br0">
      <inkml:brushProperty name="width" value="0.05" units="cm"/>
      <inkml:brushProperty name="height" value="0.05" units="cm"/>
      <inkml:brushProperty name="color" value="#0000FF"/>
    </inkml:brush>
  </inkml:definitions>
  <inkml:trace contextRef="#ctx0" brushRef="#br0">52 0 3713,'0'0'3124,"0"0"-731,0 0-370,0 0-616,0 0-327,0 0-162,0 0-69,0 0-173,0 0-206,0 0-70,0 0-89,0 0 33,0 0-186,0 0 45,0 0-115,0 0 80,-10 28 379,1 4-763,-17 71 783,19-32-5587,7-59-1253</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4.425"/>
    </inkml:context>
    <inkml:brush xml:id="br0">
      <inkml:brushProperty name="width" value="0.05" units="cm"/>
      <inkml:brushProperty name="height" value="0.05" units="cm"/>
      <inkml:brushProperty name="color" value="#0000FF"/>
    </inkml:brush>
  </inkml:definitions>
  <inkml:trace contextRef="#ctx0" brushRef="#br0">53 0 4657,'0'0'4014,"0"0"-1595,0 0-785,0 0-466,0 0-288,0 0-277,0 0-215,0 0 54,-1 9 199,-21 87 451,14-70-1323,1 1 0,2 0 0,-4 55 0,9-62-2371,0-7-2672</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970"/>
    </inkml:context>
    <inkml:brush xml:id="br0">
      <inkml:brushProperty name="width" value="0.05" units="cm"/>
      <inkml:brushProperty name="height" value="0.05" units="cm"/>
      <inkml:brushProperty name="color" value="#0000FF"/>
    </inkml:brush>
  </inkml:definitions>
  <inkml:trace contextRef="#ctx0" brushRef="#br0">0 1 8058,'319'10'2616,"-319"-10"-1271,0 0-145,0 0-480,0 0-368,5 0-352,0 0-264,0 0-1184,-5 0-3993</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092"/>
    </inkml:context>
    <inkml:brush xml:id="br0">
      <inkml:brushProperty name="width" value="0.05" units="cm"/>
      <inkml:brushProperty name="height" value="0.05" units="cm"/>
      <inkml:brushProperty name="color" value="#0000FF"/>
    </inkml:brush>
  </inkml:definitions>
  <inkml:trace contextRef="#ctx0" brushRef="#br0">429 1 7194,'0'0'4322,"0"0"-1804,0 0-834,0 0-432,0 0-300,0 0-267,-13 0 287,1 0-817,-4-1-128,0 1-1,-1 1 0,1 1 1,0 0-1,1 1 1,-22 6-1,-42 18-421,22-8-510,-76 36 0,132-54 756,1-1 86,0 0 93,0 0 14,22 0 272,-2 4-242,-1 1 0,0 0 0,21 10-1,34 9-9,-53-19-169,55 15-59,-30-2-2739,-30-8-2221,-9-4-4447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571"/>
    </inkml:context>
    <inkml:brush xml:id="br0">
      <inkml:brushProperty name="width" value="0.05" units="cm"/>
      <inkml:brushProperty name="height" value="0.05" units="cm"/>
      <inkml:brushProperty name="color" value="#0000FF"/>
    </inkml:brush>
  </inkml:definitions>
  <inkml:trace contextRef="#ctx0" brushRef="#br0">1 0 3977,'0'0'4513,"0"0"-2393,0 0-271,0 0-369,0 0 72,0 0-375,0 0-177,10 0-280,0 0-336,6 0-80,5 11-296,5-6-8,16 6-48,26-6-944,-6-5-1705,1 0-5600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210"/>
    </inkml:context>
    <inkml:brush xml:id="br0">
      <inkml:brushProperty name="width" value="0.05" units="cm"/>
      <inkml:brushProperty name="height" value="0.05" units="cm"/>
      <inkml:brushProperty name="color" value="#0000FF"/>
    </inkml:brush>
  </inkml:definitions>
  <inkml:trace contextRef="#ctx0" brushRef="#br0">658 0 1480,'0'0'6930,"0"0"-3377,0 0-1240,0 0-508,0 0-389,0 0-446,0 0-222,0 0-67,-4 1-161,-3 3-429,0 0-1,1 0 0,-1 0 0,1 1 0,-1 0 0,1 1 0,1-1 1,-1 1-1,-6 9 0,-10 8 103,-79 67-681,-4-4-1,-172 106 1,263-183-148,-35 18-5364,32-21-785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703"/>
    </inkml:context>
    <inkml:brush xml:id="br0">
      <inkml:brushProperty name="width" value="0.05" units="cm"/>
      <inkml:brushProperty name="height" value="0.05" units="cm"/>
      <inkml:brushProperty name="color" value="#0000FF"/>
    </inkml:brush>
  </inkml:definitions>
  <inkml:trace contextRef="#ctx0" brushRef="#br0">2 0 6129,'0'0'3054,"0"0"-755,0 0-653,0 0-399,0 0-131,0 0-269,0 0-68,0 9 332,-2 86 558,6 128-522,-2-203-1204,2 0-1,0 1 0,2-1 1,0-1-1,1 1 0,15 27 1,8 3-2810,5-7-3786,-17-25-3772</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327"/>
    </inkml:context>
    <inkml:brush xml:id="br0">
      <inkml:brushProperty name="width" value="0.05" units="cm"/>
      <inkml:brushProperty name="height" value="0.05" units="cm"/>
      <inkml:brushProperty name="color" value="#0000FF"/>
    </inkml:brush>
  </inkml:definitions>
  <inkml:trace contextRef="#ctx0" brushRef="#br0">1 1 7314,'0'0'3066,"0"0"-861,0 0-367,0 0-230,0 0-405,0 0-265,23 1 1589,32 11-2383,-5 0-399,0-3 0,81 4 0,69-12-4669,-119-1-1268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954"/>
    </inkml:context>
    <inkml:brush xml:id="br0">
      <inkml:brushProperty name="width" value="0.05" units="cm"/>
      <inkml:brushProperty name="height" value="0.05" units="cm"/>
      <inkml:brushProperty name="color" value="#0000FF"/>
    </inkml:brush>
  </inkml:definitions>
  <inkml:trace contextRef="#ctx0" brushRef="#br0">0 1 592,'0'0'6851,"0"0"-3344,0 0-1596,0 0-616,0 0-477,0 0-201,0 0-159,5 0 153,204 0 1856,-138 0-4654,-2 0-4335,-57 0-3400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306"/>
    </inkml:context>
    <inkml:brush xml:id="br0">
      <inkml:brushProperty name="width" value="0.05" units="cm"/>
      <inkml:brushProperty name="height" value="0.05" units="cm"/>
      <inkml:brushProperty name="color" value="#0000FF"/>
    </inkml:brush>
  </inkml:definitions>
  <inkml:trace contextRef="#ctx0" brushRef="#br0">0 1 1632</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709"/>
    </inkml:context>
    <inkml:brush xml:id="br0">
      <inkml:brushProperty name="width" value="0.05" units="cm"/>
      <inkml:brushProperty name="height" value="0.05" units="cm"/>
      <inkml:brushProperty name="color" value="#0000FF"/>
    </inkml:brush>
  </inkml:definitions>
  <inkml:trace contextRef="#ctx0" brushRef="#br0">0 188 1632,'192'-156'4980,"-154"125"-2321,-38 31-829,-1 0-1651,1 0 1,-1 0-1,0 1 1,0-1-1,1 0 1,-1 1-1,0-1 0,1 1 1,-1-1-1,0 1 1,1-1-1,-1 1 0,1-1 1,-1 1-1,1 0 1,-1-1-1,1 1 1,-1 0-1,1-1 0,0 1 1,-1 0-1,1 0 1,0-1-1,0 1 0,-1 0 1,1 0-1,0 1 1,-5 30 393,3-16 174,-22 109 728,0 2-2157,3-44-3137,7-40-3855</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3.772"/>
    </inkml:context>
    <inkml:brush xml:id="br0">
      <inkml:brushProperty name="width" value="0.05" units="cm"/>
      <inkml:brushProperty name="height" value="0.05" units="cm"/>
      <inkml:brushProperty name="color" value="#0000FF"/>
    </inkml:brush>
  </inkml:definitions>
  <inkml:trace contextRef="#ctx0" brushRef="#br0">225 0 6057,'0'0'3900,"0"0"-1680,0 0-767,0 0-209,0 0-323,0 0-272,0 0-105,-3 15 61,-14 44 625,-46 105 0,-45 65-3677,81-173-705,21-44-2228</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4.140"/>
    </inkml:context>
    <inkml:brush xml:id="br0">
      <inkml:brushProperty name="width" value="0.05" units="cm"/>
      <inkml:brushProperty name="height" value="0.05" units="cm"/>
      <inkml:brushProperty name="color" value="#0000FF"/>
    </inkml:brush>
  </inkml:definitions>
  <inkml:trace contextRef="#ctx0" brushRef="#br0">11 0 10138,'0'0'4561,"0"0"-2368,0 0-665,0 0-264,0 0-784,0 0-232,0 0-128,0 80-120,0-64-760,-5-5-3169,0 0-7961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315"/>
    </inkml:context>
    <inkml:brush xml:id="br0">
      <inkml:brushProperty name="width" value="0.05" units="cm"/>
      <inkml:brushProperty name="height" value="0.05" units="cm"/>
      <inkml:brushProperty name="color" value="#0000FF"/>
    </inkml:brush>
  </inkml:definitions>
  <inkml:trace contextRef="#ctx0" brushRef="#br0">512 1 6305,'0'0'3856,"0"0"-2005,0 0-376,0 0-174,0 0-55,0 0-284,0 0-260,-5 7-196,-34 47-427,-2-2 0,-3-1 1,-1-3-1,-3-1 0,-1-3 0,-75 52 1,64-66-1660,21-17-2299,21-12-803</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174"/>
    </inkml:context>
    <inkml:brush xml:id="br0">
      <inkml:brushProperty name="width" value="0.05" units="cm"/>
      <inkml:brushProperty name="height" value="0.05" units="cm"/>
      <inkml:brushProperty name="color" value="#0000FF"/>
    </inkml:brush>
  </inkml:definitions>
  <inkml:trace contextRef="#ctx0" brushRef="#br0">305 88 8690,'0'0'3046,"0"0"-1027,0 0-817,0 0-584,0 0-230,0 0-140,1-10 70,3-60 417,-8 69-719,0 0 1,0 0-1,0 0 0,0 0 1,0 0-1,0 1 1,0 0-1,-7 0 1,-25-1-24,18 1-12,0-1 0,0 2-1,0 0 1,-24 6 0,36-6 12,1 1 0,-1 0 0,1 0 0,0 0-1,-1 1 1,1 0 0,0 0 0,1 0 0,-1 1 0,0 0 0,1 0 0,0 0 0,0 0-1,0 0 1,1 1 0,-1 0 0,-4 9 0,3-2-49,0 1 1,0 0-1,2 0 0,0 0 0,0 1 1,1-1-1,1 1 0,0-1 0,2 27 1,-1-23-8,0-17 41,1 1 1,-1-1 0,1 1-1,-1-1 1,0 1-1,1-1 1,-1 0-1,1 1 1,-1-1 0,1 1-1,0-1 1,-1 0-1,1 0 1,-1 1-1,1-1 1,0 0 0,-1 0-1,1 0 1,0 1-1,-1-1 1,1 0-1,0 0 1,-1 0 0,1 0-1,0 0 1,0-1-1,27 1-369,-19 0 235,4 1 137,0-1 0,0 0-1,0-1 1,0-1 0,-1 0-1,1 0 1,0-1 0,-1-1-1,0 0 1,1-1 0,18-10-1,-9 3 1,-10 6 41,-1 0 1,0-1 0,0 0-1,10-10 1,-22 13 3670,-8 12-2368,-22 57-1084,3 1 1,-34 125-1,53-153-2191,-6 67-1,15-76-3937</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861"/>
    </inkml:context>
    <inkml:brush xml:id="br0">
      <inkml:brushProperty name="width" value="0.05" units="cm"/>
      <inkml:brushProperty name="height" value="0.05" units="cm"/>
      <inkml:brushProperty name="color" value="#0000FF"/>
    </inkml:brush>
  </inkml:definitions>
  <inkml:trace contextRef="#ctx0" brushRef="#br0">278 0 2617,'0'0'5382,"0"0"-2152,0 0-959,0 0-394,0 0-246,0 0-463,-9 11 307,-52 77-784,3 3 0,-63 136 1,115-211-741,0 0-1,2 1 1,0 0 0,0 0 0,2 0 0,0 0 0,1 1 0,2 26 0,-1-37 29,0-6 2,1 0 1,-1 0-1,0 1 0,1-1 0,-1 0 1,1 0-1,-1 0 0,1 0 0,0 0 1,0 0-1,-1 0 0,1 0 1,0 0-1,0-1 0,0 1 0,0 0 1,0 0-1,0-1 0,0 1 0,0 0 1,0-1-1,0 1 0,0-1 0,1 0 1,-1 1-1,0-1 0,0 0 0,0 0 1,1 0-1,-1 1 0,2-2 0,49 2-317,-40-1 195,1 0 101,-6 1 24,0-1 0,0 1 0,0-1 0,-1-1 0,1 1 0,0-1 1,0 0-1,0-1 0,0 0 0,-1 0 0,1 0 0,0-1 0,-1 0 0,0 0 0,0-1 0,9-6 0,-9 4 12,0 0 0,-1 0-1,1 0 1,-1-1 0,0 1 0,-1-1 0,0 0 0,0-1-1,0 1 1,-1-1 0,0 0 0,-1 0 0,0 0-1,0 0 1,0 0 0,-1 0 0,-1 0 0,1-1 0,-1 1-1,-2-11 1,2 16-13,-1-1 0,0 1 0,0 0 1,-1 0-1,1 0 0,0 0 0,-1 0 0,0 0 0,0 0 0,0 0 0,0 0 0,0 1 0,-1-1 0,1 1 0,-1 0 0,0 0 0,1 0 0,-1 0 0,0 0 1,0 0-1,0 1 0,-1-1 0,1 1 0,-6-1 0,-6-4-468,0 2 0,0 0-1,0 1 1,-22-3 0,-10 6-3415,33 0 1083,-8 0-5085</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6.371"/>
    </inkml:context>
    <inkml:brush xml:id="br0">
      <inkml:brushProperty name="width" value="0.05" units="cm"/>
      <inkml:brushProperty name="height" value="0.05" units="cm"/>
      <inkml:brushProperty name="color" value="#0000FF"/>
    </inkml:brush>
  </inkml:definitions>
  <inkml:trace contextRef="#ctx0" brushRef="#br0">1 0 3289,'0'0'9306,"0"0"-4881,0 0-2633,0 0-544,0 0-560,0 0-592,0 0-96,5 0-128,0 0-968,0 0-3961</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2.708"/>
    </inkml:context>
    <inkml:brush xml:id="br0">
      <inkml:brushProperty name="width" value="0.05" units="cm"/>
      <inkml:brushProperty name="height" value="0.05" units="cm"/>
      <inkml:brushProperty name="color" value="#0000FF"/>
    </inkml:brush>
  </inkml:definitions>
  <inkml:trace contextRef="#ctx0" brushRef="#br0">156 26 5145,'0'0'4204,"0"0"-1798,0 0-858,0 0-131,0 0-272,0 0-186,0 0-201,0 0-104,0 0-197,0 0-163,0 0-68,1-1-216,-1 1 0,0 0 0,0 0 0,1 0 0,-1 0 0,0 0 0,1 0 0,-1 0-1,0 0 1,1 0 0,-1 0 0,0 0 0,1 0 0,-1 0 0,0 0 0,1 0 0,-1 0-1,0 0 1,1 0 0,-1 0 0,0 0 0,0 1 0,1-1 0,-1 0 0,0 0 0,1 0-1,-1 1 1,0-1 0,0 0 0,0 0 0,1 1 0,-1-1 0,0 0 0,0 0 0,1 1 0,6 19 129,0-1 1,5 32 0,-3-15-85,0 0-23,-2 1 0,-2 0 0,-1 0-1,-2 45 1,-2-80-43,-1 1 0,0 0 0,0-1 0,-1 1 1,1-1-1,0 1 0,-1-1 0,0 0 0,1 0 0,-1 0 0,0 1 0,0-2 1,0 1-1,0 0 0,-1 0 0,1-1 0,0 1 0,-1-1 0,1 0 0,-1 0 1,1 0-1,-1 0 0,0 0 0,1 0 0,-5 0 0,-12 4-272,0-1-1,-25 3 0,37-6 156,1 0-1,-1-1 1,1 0-1,-1 0 1,0 0-1,-8-3 1,13 3 106,0-1 0,1 1-1,-1-1 1,0 0 0,1 0 0,-1 0 0,1 0 0,-1 0 0,1 0 0,-1 0 0,1 0 0,0 0 0,0-1 0,-1 1 0,1-1 0,0 1 0,0-1 0,0 1 0,1-1 0,-1 0 0,0 1 0,0-1 0,1 0 0,-1 0-1,1 1 1,0-3 0,-4-21-54,2 1-1,2 0 1,0-1-1,6-42 1,-4 57 72,1 0 0,1 1 0,-1-1 0,2 1 0,-1 0 0,1 0 0,1 0 0,-1 1 0,2 0 0,7-8 0,14-15-13,33-26-1,-59 55 18,4-3-6,1 0 1,-1 0-1,1 1 0,0 0 1,0 0-1,1 1 0,-1 0 1,1 0-1,-1 1 0,1 0 1,15-2-1,3 2-29,1 0-1,33 4 1,-1 0 14,-39-3-148,26 1-1743,-20 7-3339,-15 3-2167</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6.175"/>
    </inkml:context>
    <inkml:brush xml:id="br0">
      <inkml:brushProperty name="width" value="0.05" units="cm"/>
      <inkml:brushProperty name="height" value="0.05" units="cm"/>
      <inkml:brushProperty name="color" value="#0000FF"/>
    </inkml:brush>
  </inkml:definitions>
  <inkml:trace contextRef="#ctx0" brushRef="#br0">0 0 8618,'0'0'3177,"0"0"-1041,0 0-272,0 0-231,0 0-785,0 0-232,0 0-544,0 0 120,0 0-192,0 0 0,0 0-168,0 6-1288,5 5-1009,0-6-4144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7.886"/>
    </inkml:context>
    <inkml:brush xml:id="br0">
      <inkml:brushProperty name="width" value="0.05" units="cm"/>
      <inkml:brushProperty name="height" value="0.05" units="cm"/>
      <inkml:brushProperty name="color" value="#0000FF"/>
    </inkml:brush>
  </inkml:definitions>
  <inkml:trace contextRef="#ctx0" brushRef="#br0">1 696 6025,'0'0'5883,"0"0"-2786,0 0-1366,0 0-463,0 0-519,0 0-166,26-7 161,-8-8-886,-1-2-1,22-26 1,-3 2-182,-20 94-446,-12-37 751,1 0-1,1 0 1,0-1 0,2 0 0,-1 0 0,2 0 0,0-1 0,0 0 0,19 19 0,-26-32-4,-1 0 1,0 0 0,1 0-1,-1 0 1,1 0-1,-1-1 1,1 1-1,-1 0 1,1-1-1,-1 0 1,1 1-1,0-1 1,-1 0 0,1 0-1,0 0 1,-1 0-1,1 0 1,0 0-1,-1 0 1,1-1-1,-1 1 1,1 0-1,0-1 1,-1 0 0,1 1-1,-1-1 1,1 0-1,-1 0 1,0 1-1,1-1 1,-1 0-1,0-1 1,0 1-1,1 0 1,-1 0 0,0 0-1,0-1 1,0 1-1,-1-1 1,1 1-1,0 0 1,0-3-1,115-267 78,-77 174-60,-22 58-74,-3 0 1,-1-1-1,-1-1 1,-3 0-1,-1-1 1,-3 0-1,2-52 1,-7 93 39,0 0 1,0 0 0,0 0 0,0 0 0,1-1 0,-2 1 0,1 0 0,0 0-1,0 0 1,0 0 0,0 0 0,-1-1 0,1 1 0,-1 0 0,1 0 0,-1 0-1,1 0 1,-1 0 0,1 0 0,-1 0 0,0 0 0,0 0 0,1 1-1,-1-1 1,0 0 0,0 0 0,0 1 0,-2-2 0,-15-1-5887,18 3 2997</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8.697"/>
    </inkml:context>
    <inkml:brush xml:id="br0">
      <inkml:brushProperty name="width" value="0.05" units="cm"/>
      <inkml:brushProperty name="height" value="0.05" units="cm"/>
      <inkml:brushProperty name="color" value="#0000FF"/>
    </inkml:brush>
  </inkml:definitions>
  <inkml:trace contextRef="#ctx0" brushRef="#br0">0 1 1480,'0'0'1803,"0"0"-361,0 0-274,0 0-25,0 0-64,0 0-39,22 4 9866,-11-3-11635,437 10 1975,281 30-1036,-586-28-187,-80-14-8397,-63 1 114</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277"/>
    </inkml:context>
    <inkml:brush xml:id="br0">
      <inkml:brushProperty name="width" value="0.05" units="cm"/>
      <inkml:brushProperty name="height" value="0.05" units="cm"/>
      <inkml:brushProperty name="color" value="#0000FF"/>
    </inkml:brush>
  </inkml:definitions>
  <inkml:trace contextRef="#ctx0" brushRef="#br0">100 1 5553,'0'0'2817,"0"0"-1321,0 0 128,0 0-367,0 0-689,0 0 176,0 0-392,-63 192-152,53-159 24,-1-1-216,6-6 48,0-4 24,-1-1-160,6-5-568,0-5-648,0 0-1593,0-11-2832</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625"/>
    </inkml:context>
    <inkml:brush xml:id="br0">
      <inkml:brushProperty name="width" value="0.05" units="cm"/>
      <inkml:brushProperty name="height" value="0.05" units="cm"/>
      <inkml:brushProperty name="color" value="#0000FF"/>
    </inkml:brush>
  </inkml:definitions>
  <inkml:trace contextRef="#ctx0" brushRef="#br0">1 1 1880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957"/>
    </inkml:context>
    <inkml:brush xml:id="br0">
      <inkml:brushProperty name="width" value="0.05" units="cm"/>
      <inkml:brushProperty name="height" value="0.05" units="cm"/>
      <inkml:brushProperty name="color" value="#0000FF"/>
    </inkml:brush>
  </inkml:definitions>
  <inkml:trace contextRef="#ctx0" brushRef="#br0">1 1 1880,'82'125'2689,"-65"-100"-586,-17-25-459,0 0-226,0 0-138,0 0-337,0 0-79,0 0 15,0 0 76,95 17 2657,86-8-3534,-105-9-7079,-73 0-598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685"/>
    </inkml:context>
    <inkml:brush xml:id="br0">
      <inkml:brushProperty name="width" value="0.05" units="cm"/>
      <inkml:brushProperty name="height" value="0.05" units="cm"/>
      <inkml:brushProperty name="color" value="#0000FF"/>
    </inkml:brush>
  </inkml:definitions>
  <inkml:trace contextRef="#ctx0" brushRef="#br0">0 1 5417,'0'0'2341,"0"0"-930,0 0-207,0 0-139,0 0-99,0 0 241,8 8 29,28 40-373,-3 1 0,-1 1 0,-3 2 0,24 59-1,27 48-2160,-59-120-1164,52 67 0,-54-82-2023,-11-7-2881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0.358"/>
    </inkml:context>
    <inkml:brush xml:id="br0">
      <inkml:brushProperty name="width" value="0.05" units="cm"/>
      <inkml:brushProperty name="height" value="0.05" units="cm"/>
      <inkml:brushProperty name="color" value="#0000FF"/>
    </inkml:brush>
  </inkml:definitions>
  <inkml:trace contextRef="#ctx0" brushRef="#br0">16 1 4305,'0'0'2298,"0"0"-284,0 0-237,0 0-254,0 0-237,0 0 94,0 0-165,0 11-328,-2 11-1074,-8 121 2217,8-92-3993,1-6-3300,1-34-1782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070"/>
    </inkml:context>
    <inkml:brush xml:id="br0">
      <inkml:brushProperty name="width" value="0.05" units="cm"/>
      <inkml:brushProperty name="height" value="0.05" units="cm"/>
      <inkml:brushProperty name="color" value="#0000FF"/>
    </inkml:brush>
  </inkml:definitions>
  <inkml:trace contextRef="#ctx0" brushRef="#br0">48 1 4777,'0'0'2230,"0"0"-422,0 0-183,0 0-409,0 0-215,0 0-158,0 0 12,0 0-139,0 0 42,0 0-86,0 0-116,0 0-60,-1 0-106,0 0-359,0 0 1,1 0-1,-1 0 1,0 1-1,0-1 1,1 0-1,-1 1 1,0-1-1,1 1 1,-1-1 0,1 1-1,-1-1 1,0 1-1,1-1 1,-1 1-1,1-1 1,-1 1-1,1 0 1,0-1-1,-1 1 1,1 0 0,0-1-1,-1 1 1,1 0-1,0 0 1,-1 1-1,-3 23 15,3-18 79,-9 34-78,5-25-478,2-1 1,0 1-1,0 0 1,1 19 0,2-19-6268,0-10-39</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628"/>
    </inkml:context>
    <inkml:brush xml:id="br0">
      <inkml:brushProperty name="width" value="0.05" units="cm"/>
      <inkml:brushProperty name="height" value="0.05" units="cm"/>
      <inkml:brushProperty name="color" value="#0000FF"/>
    </inkml:brush>
  </inkml:definitions>
  <inkml:trace contextRef="#ctx0" brushRef="#br0">648 1 3937,'0'0'2706,"0"0"-635,0 0-357,0 0-386,0 0-288,0 0-212,0 0 95,0 0-73,0 0-62,0 0-260,0 0-105,0 0-122,0 0-49,0 0 4,0 0-16,0 0 36,0 0-97,0 0 85,0 0-75,-12 8 75,-54 42-239,-140 81-1,20-15-1916,54-22-2215,86-60-66</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2.677"/>
    </inkml:context>
    <inkml:brush xml:id="br0">
      <inkml:brushProperty name="width" value="0.05" units="cm"/>
      <inkml:brushProperty name="height" value="0.05" units="cm"/>
      <inkml:brushProperty name="color" value="#0000FF"/>
    </inkml:brush>
  </inkml:definitions>
  <inkml:trace contextRef="#ctx0" brushRef="#br0">157 1 3633,'0'0'2255,"0"0"-595,0 0-294,0 0-10,0 0-245,0 0-231,-6 6-214,-12 21 355,0 0 0,-21 48 0,-10 14-94,44-81-888,2-4-26,0-1 0,1 1 0,0 0 0,-1 0-1,1 0 1,1 0 0,-1 0 0,1 0 0,-2 6 0,3-9-16,0-1-21,0 0 31,0 0-67,0 0-28,2-3 40,18-22-227,2 0-1,1 2 1,0 1 0,47-34 0,-57 48 190,0 0 1,0 2-1,1-1 1,0 2-1,0 0 1,0 0-1,25-3 1,-11 1 282,-27 6-159,0 1 0,0 0 0,-1 0 0,1-1 0,0 1 0,0 0 0,0 0 0,0 0 0,0 0 0,0 0 0,0 0-1,0 0 1,-1 0 0,1 1 0,0-1 0,0 0 0,0 0 0,0 1 0,0-1 0,-1 0 0,1 1 0,0-1 0,0 1 0,-1-1 0,1 1 0,0 0 0,1 1-1,-1-1-5,-1 1-1,1 0 1,0 0-1,-1-1 1,1 1-1,-1 0 1,0 0-1,0 0 1,1 0-1,-1 0 0,0 0 1,-1 3-1,-17 63 39,15-58 24,-6 21-256,2 1 1,1 0-1,1 0 1,0 49-1,5-80 87,0-1-1,0 1 0,0 0 1,0-1-1,0 1 1,0 0-1,0 0 1,1-1-1,-1 1 1,0 0-1,0-1 0,1 1 1,-1 0-1,1-1 1,-1 1-1,0-1 1,1 1-1,-1-1 1,1 1-1,-1-1 1,1 1-1,0-1 0,-1 1 1,1-1-1,-1 0 1,1 1-1,0-1 1,-1 0-1,1 0 1,0 1-1,-1-1 1,3 0-1,26 1-2764,-15-2 1471,32 1-5030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7.597"/>
    </inkml:context>
    <inkml:brush xml:id="br0">
      <inkml:brushProperty name="width" value="0.05" units="cm"/>
      <inkml:brushProperty name="height" value="0.05" units="cm"/>
      <inkml:brushProperty name="color" value="#0000FF"/>
    </inkml:brush>
  </inkml:definitions>
  <inkml:trace contextRef="#ctx0" brushRef="#br0">361 0 5025,'0'0'2906,"0"0"-675,0 0-776,0 0-624,0 0-510,0 0-186,-39 9-88,-14 3-33,-126 31 29,165-39-11,5-2-15,0 0 0,0 0 0,0 1 0,0 1 1,0 0-1,-12 6 0,20-9 36,1-1 42,0 0 59,6 3 224,0-1 0,0 0 0,0-1 0,0 0 0,0 0 0,9 1 1,20 3 89,111 17 862,-7-2-5902,-113-14-785</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8.156"/>
    </inkml:context>
    <inkml:brush xml:id="br0">
      <inkml:brushProperty name="width" value="0.05" units="cm"/>
      <inkml:brushProperty name="height" value="0.05" units="cm"/>
      <inkml:brushProperty name="color" value="#0000FF"/>
    </inkml:brush>
  </inkml:definitions>
  <inkml:trace contextRef="#ctx0" brushRef="#br0">1 1 1120,'0'0'5199,"0"0"-2156,0 0-823,0 0-283,0 0-234,0 0-201,0 0-434,0 0-209,0 0-351,0 0-88,0 0-159,14 5 63,17 1-578,1-2-1,0-1 0,0-2 0,44-3 1,-7 1-1747,0 1-2086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9.832"/>
    </inkml:context>
    <inkml:brush xml:id="br0">
      <inkml:brushProperty name="width" value="0.05" units="cm"/>
      <inkml:brushProperty name="height" value="0.05" units="cm"/>
      <inkml:brushProperty name="color" value="#0000FF"/>
    </inkml:brush>
  </inkml:definitions>
  <inkml:trace contextRef="#ctx0" brushRef="#br0">554 0 6617,'0'0'4189,"0"0"-2039,0 0-692,0 0-237,0 0-315,0 0-402,0 0-155,0 0-129,0 0 88,0 0-79,0 0 93,0 0-74,0 0 30,0 0-84,0 0-80,0 0 19,0 0-55,0 0 7,0 0-16,0 0 27,0 0-13,0 0 68,0 0-13,-9 6 254,-94 104-45,-45 47-248,-71 57-1752,183-187-515,9-13-3477,16-13-1690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344"/>
    </inkml:context>
    <inkml:brush xml:id="br0">
      <inkml:brushProperty name="width" value="0.05" units="cm"/>
      <inkml:brushProperty name="height" value="0.05" units="cm"/>
      <inkml:brushProperty name="color" value="#0000FF"/>
    </inkml:brush>
  </inkml:definitions>
  <inkml:trace contextRef="#ctx0" brushRef="#br0">1 0 7009,'0'0'3085,"0"0"-772,0 0-344,0 0-339,0 0-250,0 0-382,0 0-181,0 0-282,0 0-43,0 0-172,0 0-61,0 0-76,0 0-90,0 4 21,1 28-49,1 0 0,2 0 0,2-1 0,1 1 1,1-1-1,1-1 0,2 0 0,1 0 0,22 39 1,-21-45-757,1-2 0,30 39 0,-35-50-560,1-1-1,0 0 1,1-1-1,13 8 1,-3-4-3234</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873"/>
    </inkml:context>
    <inkml:brush xml:id="br0">
      <inkml:brushProperty name="width" value="0.05" units="cm"/>
      <inkml:brushProperty name="height" value="0.05" units="cm"/>
      <inkml:brushProperty name="color" value="#0000FF"/>
    </inkml:brush>
  </inkml:definitions>
  <inkml:trace contextRef="#ctx0" brushRef="#br0">2 11 3977,'0'0'4077,"0"0"-1265,0 0-447,0 0-123,0 0-295,0 0-500,-1 0-1371,1-1 0,0 1 0,0 0 0,0-1 0,0 1 0,0 0 0,0 0 0,-1-1 0,1 1 0,0 0 0,0-1 0,0 1 0,0 0 0,0 0 0,0-1 0,0 1 0,0 0 1,0-1-1,1 1 0,-1 0 0,0-1 0,0 1 0,0 0 0,0 0 0,0-1 0,0 1 0,1 0 0,-1 0 0,0-1 0,0 1 0,0 0 0,1 0 0,-1 0 0,0-1 0,0 1 0,0 0 0,1 0 0,-1 0 1,0 0-1,1-1 0,-1 1 0,0 0 0,1 0 0,7 1-90,0 0 1,0 0 0,0 1 0,0 0-1,14 6 1,29 7-149,-3-8-657,1-2 0,81-4 0,-70-1-544,32 0-2985</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425"/>
    </inkml:context>
    <inkml:brush xml:id="br0">
      <inkml:brushProperty name="width" value="0.05" units="cm"/>
      <inkml:brushProperty name="height" value="0.05" units="cm"/>
      <inkml:brushProperty name="color" value="#0000FF"/>
    </inkml:brush>
  </inkml:definitions>
  <inkml:trace contextRef="#ctx0" brushRef="#br0">0 6 8826,'0'0'3217,"0"0"-841,0 0-103,0 0-1033,0 0-232,0 0-376,0 0-16,0-5-56,0 5-288,0 0 113,5 0-281,16 0 168,11 0-184,9 5-176,43 1-400,-6-6-1473,-5 0-3048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7.522"/>
    </inkml:context>
    <inkml:brush xml:id="br0">
      <inkml:brushProperty name="width" value="0.05" units="cm"/>
      <inkml:brushProperty name="height" value="0.05" units="cm"/>
      <inkml:brushProperty name="color" value="#0000FF"/>
    </inkml:brush>
  </inkml:definitions>
  <inkml:trace contextRef="#ctx0" brushRef="#br0">0 7 4097,'0'0'2358,"0"0"-571,0 0-260,0 0-306,0 0-339,0 0-206,3 10 5,5 32-8,-1 1-1,1 69 0,-8-111-825,1-1 71,1 1 0,-1-1 0,0-1 0,0 1 0,0 0 0,0 0 0,0 0 1,0-1-1,1 1 0,-1 0 0,0-1 0,0 1 0,0-1 0,0 1 1,0-1-1,0 0 0,1-1 0,22-58-701,-20 47 428,1 0 0,0 1 1,0-1-1,2 1 0,-1 1 1,1-1-1,1 1 0,10-12 0,-16 21 346,0-1-1,1 1 0,-1 0 1,1-1-1,0 1 0,0 1 0,-1-1 1,1 0-1,0 1 0,0-1 1,1 1-1,-1 0 0,0 0 0,0 0 1,1 0-1,-1 1 0,0 0 1,1-1-1,-1 1 0,0 0 0,1 0 1,4 1-1,-5-1 96,-2 0 90,-1 0 76,0 0-44,0 0 3,0 0 12,0 186 950,0-184-2867,0-2-1912</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984"/>
    </inkml:context>
    <inkml:brush xml:id="br0">
      <inkml:brushProperty name="width" value="0.05" units="cm"/>
      <inkml:brushProperty name="height" value="0.05" units="cm"/>
      <inkml:brushProperty name="color" value="#0000FF"/>
    </inkml:brush>
  </inkml:definitions>
  <inkml:trace contextRef="#ctx0" brushRef="#br0">110 1 3569,'0'0'4698,"0"0"-1815,0 0-1061,0 0-314,0 0-286,0 0-50,-3 9-18,-9 28-259,3 0-1,1 1 1,-6 74 0,10-61-1484,-3-1 1,-15 54 0,2-56-4582,9-31-844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2.372"/>
    </inkml:context>
    <inkml:brush xml:id="br0">
      <inkml:brushProperty name="width" value="0.05" units="cm"/>
      <inkml:brushProperty name="height" value="0.05" units="cm"/>
      <inkml:brushProperty name="color" value="#0000FF"/>
    </inkml:brush>
  </inkml:definitions>
  <inkml:trace contextRef="#ctx0" brushRef="#br0">0 1 7698,'0'0'5801,"0"0"-2776,0 0-865,0 0-416,0 0-767,0 0-329,0 0-200,0 21-256,0-5-56,0-5-80,0 5-112,0 0-1048,0-5-1425,0-1-4977</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356"/>
    </inkml:context>
    <inkml:brush xml:id="br0">
      <inkml:brushProperty name="width" value="0.05" units="cm"/>
      <inkml:brushProperty name="height" value="0.05" units="cm"/>
      <inkml:brushProperty name="color" value="#0000FF"/>
    </inkml:brush>
  </inkml:definitions>
  <inkml:trace contextRef="#ctx0" brushRef="#br0">200 82 7482,'0'0'4265,"0"0"-1917,0 0-896,0 0-490,0 0-521,0 0-181,0-12-197,0-56 110,-27 68 115,-2-1-309,19 0-12,0 1 0,0 0 0,0 1 0,1 0 0,-15 3 0,20-3 24,1 0 1,0 1-1,-1-1 0,1 1 0,0 0 0,0 0 0,0 0 0,0 1 0,1-1 0,-1 0 0,1 1 0,-1 0 0,1 0 0,0-1 0,0 1 0,0 1 0,0-1 0,-2 6 0,0 4-107,0-1-1,1 1 1,1-1-1,0 1 1,1 0-1,0 0 1,1 21-1,0-25-41,1-8 146,-1 1-1,1-1 0,-1 0 0,1 1 0,-1-1 0,1 0 0,0 0 1,-1 1-1,1-1 0,0 0 0,0 0 0,0 0 0,0 0 0,0 0 0,0 0 1,0 0-1,0 0 0,0-1 0,1 1 0,-1 0 0,0-1 0,1 1 0,-1-1 1,0 1-1,1-1 0,-1 0 0,0 1 0,1-1 0,-1 0 0,3 0 1,51 2-254,-45-2 237,7 0 7,-1 0-55,-1 0-1,1-1 1,28-5-1,-38 4 20,0 0 1,-1 0-1,1 0 0,-1-1 0,0 1 1,0-1-1,0-1 0,0 1 0,0-1 1,-1 0-1,0 0 0,0 0 0,6-8 1,-9 11 211,17-25-949,-13 15 1528,-13 11 3258,6 4-3945,-1-1-1,1 1 1,0 0 0,1 0-1,-1 0 1,1-1-1,-1 1 1,1 1-1,0-1 1,0 7 0,-1-3 26,-19 83 603,-10 107 1,30-171-598,1-14-1762,0 0-4851,0-13-3041</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971"/>
    </inkml:context>
    <inkml:brush xml:id="br0">
      <inkml:brushProperty name="width" value="0.05" units="cm"/>
      <inkml:brushProperty name="height" value="0.05" units="cm"/>
      <inkml:brushProperty name="color" value="#0000FF"/>
    </inkml:brush>
  </inkml:definitions>
  <inkml:trace contextRef="#ctx0" brushRef="#br0">204 1 616,'0'0'7474,"0"0"-3564,0 0-1464,0 0-502,0 0-688,0 0-334,-8 14-193,-37 83-112,3 3-1,-35 131 0,69-203-704,2 0 1,1 1-1,2-1 1,-1 53-1,4-80 55,0 0-1,1-1 0,-1 1 1,1 0-1,-1-1 0,1 1 1,-1 0-1,1-1 0,-1 1 1,1-1-1,0 1 0,-1-1 1,1 1-1,0-1 0,-1 1 1,1-1-1,0 0 0,-1 1 1,1-1-1,0 0 0,0 0 1,0 1-1,-1-1 0,1 0 1,0 0-1,0 0 0,0 0 1,-1 0-1,3 0 0,36-1-463,-25 1 415,-6-1 60,0 1 1,-1-1 0,1-1-1,0 1 1,0-1 0,-1-1-1,1 1 1,-1-1-1,0-1 1,0 1 0,0-1-1,8-6 1,-3 0-67,0 0 1,0 0-1,-1-1 1,-1-1-1,13-17 1,-21 27 77,0 0 0,-1 0-1,1 0 1,-1 0 0,0-1 0,0 1 0,0 0-1,0-1 1,0 1 0,0-1 0,-1 1 0,1-1 0,-1 0-1,1 1 1,-1-4 0,-1 4 1,1 1 0,0-1 1,-1 1-1,1 0 0,-1-1 0,0 1 0,1 0 1,-1 0-1,0-1 0,0 1 0,0 0 0,0 0 1,0 0-1,0 0 0,0 0 0,0 0 0,0 0 0,-1 1 1,1-1-1,-2-1 0,-7-1-70,0-1 1,-1 1-1,0 1 1,1 0-1,-22-1 0,12 1-73,-64-7-1437,29 7-4241,38 2-3551</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5.208"/>
    </inkml:context>
    <inkml:brush xml:id="br0">
      <inkml:brushProperty name="width" value="0.05" units="cm"/>
      <inkml:brushProperty name="height" value="0.05" units="cm"/>
      <inkml:brushProperty name="color" value="#0000FF"/>
    </inkml:brush>
  </inkml:definitions>
  <inkml:trace contextRef="#ctx0" brushRef="#br0">1 1 3529,'0'0'3019,"0"0"-530,0 0-394,0 0-671,0 0-385,0 0-366,0 0-165,0 0-195,0 0 96,0 0-17,0 0 118,0 0-53,0 0-176,0 0-53,0 0-110,0 0 94,0 0 5,0 0-134,0 0 53,0 0-84,0 0 19,0 0 7,0 0-58,0 0-32,0 0-34,0 0-29,20 0-488,-15 3 545,-16-1-3965,2-2-1311</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6.305"/>
    </inkml:context>
    <inkml:brush xml:id="br0">
      <inkml:brushProperty name="width" value="0.05" units="cm"/>
      <inkml:brushProperty name="height" value="0.05" units="cm"/>
      <inkml:brushProperty name="color" value="#0000FF"/>
    </inkml:brush>
  </inkml:definitions>
  <inkml:trace contextRef="#ctx0" brushRef="#br0">112 193 6225,'0'0'4695,"0"0"-1851,0 0-811,0 0-420,0 0-575,0 0-317,0 0-275,0 0-189,2 17 179,26 41-20,-16-35-314,-1 1-1,10 30 0,-18-42-58,0 0-1,-1 0 0,0 1 0,-1-1 0,0 0 0,-1 1 0,0-1 0,-4 18 0,3-27-44,0 0-1,-1 0 0,0-1 1,0 1-1,1-1 1,-1 0-1,-1 1 0,1-1 1,0 0-1,0 0 0,-1 0 1,0-1-1,1 1 1,-1 0-1,0-1 0,1 0 1,-1 0-1,0 0 1,0 0-1,0 0 0,0 0 1,0-1-1,-6 1 0,-1 0-123,0 1-1,-1-2 0,1 1 0,-1-2 0,-18-2 0,27 2 102,0 0 0,0 0 0,0 0 0,0 0 0,1-1 0,-1 1 0,0 0 0,1-1 0,-1 0-1,1 1 1,0-1 0,-1 0 0,1 0 0,0 0 0,0 0 0,0 0 0,0 0 0,1 0 0,-1 0 0,0-4 0,-11-50-424,10 45 354,-2-20-78,2-1 0,2-52 0,1 31 12,-1 51 164,0-1 0,1 0-1,-1 1 1,1-1 0,-1 0 0,1 1-1,0-1 1,0 0 0,0 1-1,1 0 1,-1-1 0,0 1-1,1 0 1,0-1 0,-1 1 0,1 0-1,0 0 1,0 0 0,0 1-1,0-1 1,1 0 0,-1 1 0,0 0-1,1-1 1,-1 1 0,5-1-1,7-3 33,1 0 0,0 1 0,27-3 0,-4 1-8,8-6-1,-1-2 0,-1-2-1,53-27 1,-53 14-1067,-19 6-2579,-14 11-1581</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7.608"/>
    </inkml:context>
    <inkml:brush xml:id="br0">
      <inkml:brushProperty name="width" value="0.05" units="cm"/>
      <inkml:brushProperty name="height" value="0.05" units="cm"/>
      <inkml:brushProperty name="color" value="#0000FF"/>
    </inkml:brush>
  </inkml:definitions>
  <inkml:trace contextRef="#ctx0" brushRef="#br0">27 0 7009,'0'0'4537,"0"0"-1811,0 0-712,0 0-462,0 0-639,0 0-359,0 0-291,0 0 51,0 0-140,0 0-4,0 0-121,-1 43-97,-9-40-1586,10-3 1510,0 1-1,-1-1 0,1 0 0,0 0 1,-1 1-1,1-1 0,0 0 1,-1 0-1,1 0 0,0 0 0,-1 1 1,1-1-1,-1 0 0,1 0 1,0 0-1,-1 0 0,1 0 0,0 0 1,-1 0-1,1 0 0,-1 0 1,1 0-1,0 0 0,-1 0 0,1 0 1,0 0-1,-1-1 0,1 1 1,-1 0-1,1 0 0,0 0 0,-1 0 1,1-1-1,0 1 0,-1 0 1,1 0-1,0-1 0,0 1 0,-1 0 1,1-1-1,0 1 0,0 0 1,0-1-1,-1 1 0,1 0 0,0-1 1,0 1-1,0 0 0,0-1 1,0 1-1,0 0 0,-1-1 0,1 1 1,0-1-1,0 1 0,0 0 1,0-1-1,0 1 0,1-1 0,-1 1 1,0-1-1,0-14-5471</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8.772"/>
    </inkml:context>
    <inkml:brush xml:id="br0">
      <inkml:brushProperty name="width" value="0.05" units="cm"/>
      <inkml:brushProperty name="height" value="0.05" units="cm"/>
      <inkml:brushProperty name="color" value="#0000FF"/>
    </inkml:brush>
  </inkml:definitions>
  <inkml:trace contextRef="#ctx0" brushRef="#br0">0 685 7098,'0'0'5110,"0"0"-2264,0 0-950,0 0-571,0 0-585,0 0-213,0-6-290,1 0-270,0 0 0,1 1-1,-1-1 1,1 0 0,0 1 0,1 0 0,0-1 0,-1 1 0,1 0-1,1 0 1,-1 1 0,1-1 0,0 1 0,0-1 0,0 1 0,1 1 0,-1-1-1,1 0 1,7-3 0,-12 6 12,1 1 0,0-1 0,-1 1 0,1-1-1,0 0 1,-1 1 0,1-1 0,0 1 0,0 0 0,-1-1 0,1 1-1,0-1 1,0 1 0,0 0 0,-1 0 0,1 0 0,0-1 0,0 1-1,0 0 1,0 0 0,0 0 0,0 0 0,-1 0 0,1 0 0,0 1-1,0-1 1,0 0 0,0 0 0,0 1 0,-1-1 0,1 0 0,0 1-1,0-1 1,-1 1 0,1-1 0,1 2 0,4 32-231,-6-19 413,16 135 95,-2-79-142,-13-66-129,0 0 1,1 0-1,0 0 0,0 0 0,0-1 0,0 1 0,1-1 0,0 1 0,0-1 0,0 0 1,6 6-1,-7-9-35,1 0 0,-1-1 0,1 1 1,-1-1-1,1 1 0,-1-1 1,1 0-1,-1 0 0,1 0 0,-1 0 1,1-1-1,-1 1 0,1-1 1,-1 1-1,1-1 0,-1 0 0,0 0 1,1 0-1,-1 0 0,0 0 1,0 0-1,0-1 0,0 1 0,3-3 1,4-11-89,-1 1 0,0-1 0,-1-1 0,0 1 0,-1-1 0,5-22 0,17-108-801,-22 113 731,20-208-1093,0 2 302,-22 186 1850,-4 52-579,10-16 2958,-4 15-3166,0 1 0,0-1-1,0 1 1,0 0 0,0 0 0,0 1 0,10 0 0,1-1-55,1096-26-704,-952 27-1635,-68 0-2471</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9.908"/>
    </inkml:context>
    <inkml:brush xml:id="br0">
      <inkml:brushProperty name="width" value="0.05" units="cm"/>
      <inkml:brushProperty name="height" value="0.05" units="cm"/>
      <inkml:brushProperty name="color" value="#0000FF"/>
    </inkml:brush>
  </inkml:definitions>
  <inkml:trace contextRef="#ctx0" brushRef="#br0">105 0 7978,'0'0'2486,"0"0"-549,0 0-402,0 0-332,0 0-363,0 0-149,0 7 68,-2 60 632,-11 84-1,7-115-1779,0-1 0,-3 0-1,-1 0 1,-17 40 0,11-45-2158,0-3-2032</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442"/>
    </inkml:context>
    <inkml:brush xml:id="br0">
      <inkml:brushProperty name="width" value="0.05" units="cm"/>
      <inkml:brushProperty name="height" value="0.05" units="cm"/>
      <inkml:brushProperty name="color" value="#0000FF"/>
    </inkml:brush>
  </inkml:definitions>
  <inkml:trace contextRef="#ctx0" brushRef="#br0">1 6 5361,'0'0'2741,"0"0"-678,0 0-535,0 0-326,0 0-287,0 0-123,17-5 2307,22 5-2777,152 0 956,-65 0-3269,-123 0-433,-3 0-2276,0 0-3005</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8.567"/>
    </inkml:context>
    <inkml:brush xml:id="br0">
      <inkml:brushProperty name="width" value="0.05" units="cm"/>
      <inkml:brushProperty name="height" value="0.05" units="cm"/>
      <inkml:brushProperty name="color" value="#0000FF"/>
    </inkml:brush>
  </inkml:definitions>
  <inkml:trace contextRef="#ctx0" brushRef="#br0">1 1 4865,'0'0'2917,"0"0"-765,0 0-339,0 0 22,0 0-51,0 0-329,27 0 839,-22 4-2228,1-1 0,-1 1-1,0 0 1,0 1 0,0-1 0,-1 1 0,1 0 0,-1 0 0,0 0 0,-1 1 0,6 11 0,-2-8 24,22 38 100,-1 2 0,34 83 0,-51-103-276,-1 0 0,-2 0 0,-1 1 0,-1 0 0,-1 0 0,1 44 0,-6-70-46,0 1 0,0 0 0,-1 0-1,1 0 1,-1-1 0,0 1 0,-1 0 0,1-1-1,-1 1 1,0-1 0,0 0 0,0 1 0,-4 5-1,1-5-457,0 0 0,0 0-1,0-1 1,0 0 0,-1 1-1,0-2 1,0 1-1,-10 4 1,-41 19-7361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839"/>
    </inkml:context>
    <inkml:brush xml:id="br0">
      <inkml:brushProperty name="width" value="0.05" units="cm"/>
      <inkml:brushProperty name="height" value="0.05" units="cm"/>
      <inkml:brushProperty name="color" value="#0000FF"/>
    </inkml:brush>
  </inkml:definitions>
  <inkml:trace contextRef="#ctx0" brushRef="#br0">1 0 8106</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177"/>
    </inkml:context>
    <inkml:brush xml:id="br0">
      <inkml:brushProperty name="width" value="0.05" units="cm"/>
      <inkml:brushProperty name="height" value="0.05" units="cm"/>
      <inkml:brushProperty name="color" value="#0000FF"/>
    </inkml:brush>
  </inkml:definitions>
  <inkml:trace contextRef="#ctx0" brushRef="#br0">1 193 8106,'165'-152'3535,"-131"119"-723,-33 28-88,-3 4-2791,2 0 944,0 1-297,0 0-127,0 0-230,0 0-93,0 0-23,0 10 95,0 206-275,0-122-9363,0-83 807</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492"/>
    </inkml:context>
    <inkml:brush xml:id="br0">
      <inkml:brushProperty name="width" value="0.05" units="cm"/>
      <inkml:brushProperty name="height" value="0.05" units="cm"/>
      <inkml:brushProperty name="color" value="#0000FF"/>
    </inkml:brush>
  </inkml:definitions>
  <inkml:trace contextRef="#ctx0" brushRef="#br0">3 1 4841,'0'0'5069,"0"0"-2376,0 0-688,0 0-152,0 0-512,0 0-338,0 0-379,-1 1-543,1 1 0,-1 0 0,1 0 0,0 0 0,0 0 0,0-1-1,0 1 1,0 0 0,0 0 0,0 0 0,1 0 0,-1 0 0,1-1-1,-1 1 1,2 3 0,4-2-51,-1 0 1,1 0-1,0 0 1,0-1-1,0 0 0,0 0 1,1 0-1,-1-1 1,0 0-1,7 0 0,69 2 38,121-3-1314,-70 0-3271,-99 0 125</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2.323"/>
    </inkml:context>
    <inkml:brush xml:id="br0">
      <inkml:brushProperty name="width" value="0.05" units="cm"/>
      <inkml:brushProperty name="height" value="0.05" units="cm"/>
      <inkml:brushProperty name="color" value="#0000FF"/>
    </inkml:brush>
  </inkml:definitions>
  <inkml:trace contextRef="#ctx0" brushRef="#br0">0 1 4625,'0'0'4428,"0"0"-1829,0 0-891,0 0-234,0 0-251,0 0-215,5 27 1673,-5 201-2269,0-227-526,0-1-94,0 0-10,0 0 19,0 0-99,0 0 38,1-12-92,2 0 269,1 0-1,0 1 0,0 0 1,1 0-1,1 0 0,13-20 1,-4 10 35,0 0 1,23-23-1,-35 42 33,0 0 0,-1 0-1,1 1 1,0-1 0,0 1-1,0-1 1,0 1 0,0 0-1,0 0 1,0 0 0,0 0 0,1 1-1,4-1 1,50 1 160,-32 1 370,-25 2-448,0-1 1,0 0-1,0 1 1,-1-1-1,1 1 1,0-1 0,-1 1-1,0-1 1,0 1-1,0-1 1,0 4-1,-1 32 394,0-24-418,0 0 1,1 1-1,1-1 0,0 1 1,1-1-1,7 26 1,-8-38-108,0-1 0,-1 0 0,1 0 0,0 0 1,0 0-1,0 0 0,0 0 0,0 0 1,0 0-1,0 0 0,0-1 0,0 1 0,0 0 1,1-1-1,-1 1 0,0 0 0,0-1 0,1 0 1,-1 1-1,0-1 0,1 0 0,1 1 1,35-1-3542,-26-1 1288,11 1-3199</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3.005"/>
    </inkml:context>
    <inkml:brush xml:id="br0">
      <inkml:brushProperty name="width" value="0.05" units="cm"/>
      <inkml:brushProperty name="height" value="0.05" units="cm"/>
      <inkml:brushProperty name="color" value="#0000FF"/>
    </inkml:brush>
  </inkml:definitions>
  <inkml:trace contextRef="#ctx0" brushRef="#br0">1 1 256,'0'0'4861,"0"0"-2174,0 0-758,0 0-290,0 0-278,0 0-15,0 0-67,0 43 5461,0 149-6950,0-66-3466,0-76-1813</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39.502"/>
    </inkml:context>
    <inkml:brush xml:id="br0">
      <inkml:brushProperty name="width" value="0.05" units="cm"/>
      <inkml:brushProperty name="height" value="0.05" units="cm"/>
      <inkml:brushProperty name="color" value="#AB008B"/>
    </inkml:brush>
  </inkml:definitions>
  <inkml:trace contextRef="#ctx0" brushRef="#br0">2567 1480 6873,'0'0'3812,"0"0"-1741,0 0-220,0 0-247,0 0-479,0 0-509,-16 0-251,-140 0-23,146 1-290,0 0 0,0 1 0,0 0 0,0 1 0,-12 4 1,-37 8-4,-1-5-55,0 2-1,1 3 0,-112 45 1,142-51-70,1 0 0,-1-2 0,-1-2 0,-57 5-1,-125-10 30,99-2 236,41 1-2,-100-15-1,102 10-169,1 2-1,-72 7 0,23 0-9,100-3 8,0 0-1,0-2 0,0 0 1,0 0-1,0-2 0,-25-8 0,-9-3 36,32 10-52,0-1-1,-34-16 1,11 2 40,-55-20 0,94 39-40,-34-7 24,33 7-46,4-1 36,-1 1-1,1 0 1,-1 0 0,1 0-1,-1 0 1,0 0 0,0 0-1,0 0 1,1 0 0,-1 1-1,0-1 1,0 1 0,-3-1-1,4 1-5,0 0-1,-1 0 0,1 0 1,0 0-1,0-1 0,0 1 1,0 0-1,0-1 1,-1 1-1,1-1 0,0 1 1,0-1-1,0 0 0,0 1 1,0-1-1,0 0 0,1 0 1,-1 1-1,0-1 1,0 0-1,1 0 0,-1 0 1,0 0-1,1 0 0,-1 0 1,1 0-1,-1-2 1,-2-1 9,1 0 1,-1 1 0,0-1-1,0 1 1,0 0 0,-1 0-1,1 0 1,-1 0 0,1 1-1,-1-1 1,-6-2 0,-23-19 118,11 8 106,20 15-209,0 1 0,1-1 0,-1 0 0,1 0-1,0 0 1,-1 0 0,1 0 0,0 0 0,-1 0 0,1-1 0,0 1-1,0 0 1,0-1 0,0 1 0,0-1 0,1 1 0,-1-1 0,0 0-1,1 1 1,-1-1 0,1 0 0,-1 1 0,1-1 0,0 0 0,0 1-1,0-1 1,0 0 0,0 0 0,0-1 0,0-2-14,1 0 0,-1 1-1,-1-1 1,1 1 0,-1-1 0,1 1 0,-1-1 0,-1 1-1,1-1 1,-1 1 0,1 0 0,-1 0 0,0-1 0,-1 1-1,-2-3 1,-1-3 23,0-1 1,1 1-1,0-1 0,1 0 0,0 0 0,0 0 0,2-1 0,-1 1 1,-1-20-1,-6-18 104,6-25-146,2 43-32,0 0 1,6-52-1,-3 75 32,1 0 1,1 0-1,0 0 0,0 0 1,0 1-1,1-1 1,0 1-1,1 0 0,0 0 1,0 1-1,6-8 0,14-12-76,37-30-1,-6 5 9,-45 39 52,8-8-14,1 1 0,0 0 0,2 2 0,29-20 0,18-3-64,2 4 1,2 2 0,1 4 0,118-32-1,67-10 53,374-87 28,-179 96 31,147 53-22,-560 15-11,0 3 0,0 0 0,62 24 0,26 5 9,-113-33 19,274 72 25,-235-55-79,64 33-1,-86-35 24,-2 0 0,-1 3 0,0 0-1,50 51 1,-70-63 13,-2 0-1,1 0 1,-1 1 0,0 0-1,-1 1 1,-1-1 0,0 1-1,0 1 1,-1-1 0,-1 1-1,0 0 1,-1 0 0,3 18-1,-2 0-123,14 47 0,-11-55 24,-2 1 0,0 0 0,2 41 0,-2 139-468,-6-191 559,-2-1 0,1 0 0,-1 0 0,-7 15 0,2-1-15,2-3-9,-2 0-1,-20 43 1,23-58 27,0 0 0,0 0 1,-1 0-1,0-1 1,0 0-1,-1 0 0,0-1 1,0 0-1,0 0 1,-15 9-1,-1-2 13,1 1 4,0-2 1,0 0 0,-1-2 0,-42 14 0,61-23 0,-48 14-7,0-3 0,-1-2 0,0-3 0,-57 2 0,-152 7 80,-279-16 676,308 0-4633,142 0 202,64 0-4297</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364"/>
    </inkml:context>
    <inkml:brush xml:id="br0">
      <inkml:brushProperty name="width" value="0.05" units="cm"/>
      <inkml:brushProperty name="height" value="0.05" units="cm"/>
      <inkml:brushProperty name="color" value="#AB008B"/>
    </inkml:brush>
  </inkml:definitions>
  <inkml:trace contextRef="#ctx0" brushRef="#br0">0 1 7034,'0'0'3580,"0"0"-1651,0 0-241,0 0-189,0 0-287,0 0-353,0 0-220,0 0-132,0 0-191,0 0-19,0 0-143,0 0-2,4 0-56,178 0-1199,1 0-4997,-123 0 495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919"/>
    </inkml:context>
    <inkml:brush xml:id="br0">
      <inkml:brushProperty name="width" value="0.05" units="cm"/>
      <inkml:brushProperty name="height" value="0.05" units="cm"/>
      <inkml:brushProperty name="color" value="#AB008B"/>
    </inkml:brush>
  </inkml:definitions>
  <inkml:trace contextRef="#ctx0" brushRef="#br0">1 1 2513,'0'0'2627,"0"0"-392,0 0-223,0 0-321,0 0-380,0 0-100,0 0-1146,0 0 0,0 0 0,0 0 0,0 0 0,-1 0 0,1 1-1,0-1 1,0 0 0,0 0 0,0 0 0,0 0 0,0 0 0,0 1 0,0-1-1,0 0 1,0 0 0,0 0 0,0 0 0,0 0 0,0 1 0,0-1 0,0 0-1,0 0 1,0 0 0,0 0 0,0 0 0,0 1 0,1-1 0,-1 0 0,0 0 0,0 0-1,0 0 1,0 0 0,0 0 0,0 0 0,0 1 0,0-1 0,0 0 0,1 0-1,-1 0 1,0 0 0,0 0 0,0 0 0,0 0 0,0 0 0,0 0 0,1 0 0,-1 0-1,0 0 1,0 0 0,0 0 0,0 0 0,0 0 0,1 0 0,-1 0 0,0 0-1,0 0 1,0 0 0,0 0 0,218 0-2805,-138 0-572,-15 0-2712</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2.766"/>
    </inkml:context>
    <inkml:brush xml:id="br0">
      <inkml:brushProperty name="width" value="0.05" units="cm"/>
      <inkml:brushProperty name="height" value="0.05" units="cm"/>
      <inkml:brushProperty name="color" value="#AB008B"/>
    </inkml:brush>
  </inkml:definitions>
  <inkml:trace contextRef="#ctx0" brushRef="#br0">195 0 1064,'0'0'7690,"0"0"-4676,0 0-1750,0 0-65,0 0-147,0 0-414,6 3 249,1 7-656,-1 0 0,0 0 0,-1 1 1,0 0-1,-1 0 0,0 0 0,3 16 1,1-3 25,19 53 445,-16-49-638,-1 1 0,-1 0 0,-1 0 0,-2 1 0,-1 0 1,2 38-1,-7-65-87,0-1 0,0 1 0,-1-1 0,1 1 0,-1-1 1,1 0-1,-1 1 0,0-1 0,0 0 0,0 0 0,0 1 0,0-1 1,-1 0-1,1 0 0,-1 0 0,1 0 0,-1-1 0,0 1 0,-2 1 1,-1 1-19,0-1-1,0 0 1,0 0 0,0 0 0,-1-1 0,1 0 0,-11 3 0,-6-1-162,0-1 1,1 0 0,-34-2 0,33 0-68,-33-2-377,52 1 616,1-1 0,0 1-1,0-1 1,0 0 0,-1 0 0,1 1 0,0-1-1,0-1 1,0 1 0,0 0 0,1 0-1,-1-1 1,0 1 0,0-1 0,1 1-1,-1-1 1,1 0 0,-1 0 0,1 0 0,-1-2-1,-3-7-104,1-1 1,0 1-1,1-1 0,0 0 0,1 0 0,-2-20 1,4-78 132,2 52 89,-2 45-16,1 1 0,1 0 0,0-1 0,0 1 0,1 0 1,1 0-1,5-12 0,-6 18-38,0-1 1,0 1-1,0-1 1,1 1-1,0 0 1,1 1 0,-1-1-1,1 1 1,0 0-1,0 0 1,1 0-1,-1 1 1,11-6 0,-5 6 34,1 1 0,-1 0 1,1 1-1,0 0 0,0 1 1,-1 1-1,1 0 0,22 2 1,7 0 191,17-2-244,102-2-30,-57-7-3375,-70 4-611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3.568"/>
    </inkml:context>
    <inkml:brush xml:id="br0">
      <inkml:brushProperty name="width" value="0.05" units="cm"/>
      <inkml:brushProperty name="height" value="0.05" units="cm"/>
      <inkml:brushProperty name="color" value="#AB008B"/>
    </inkml:brush>
  </inkml:definitions>
  <inkml:trace contextRef="#ctx0" brushRef="#br0">0 1 7738,'0'0'2700,"0"0"-967,0 0-402,0 0-301,0 0-109,0 0-191,24 1-60,8-1-432,8 1 176,59 8 1,659 51 343,-542-49-1747,-57 8-2718,-108-8-585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56.204"/>
    </inkml:context>
    <inkml:brush xml:id="br0">
      <inkml:brushProperty name="width" value="0.05" units="cm"/>
      <inkml:brushProperty name="height" value="0.05" units="cm"/>
      <inkml:brushProperty name="color" value="#0000FF"/>
    </inkml:brush>
  </inkml:definitions>
  <inkml:trace contextRef="#ctx0" brushRef="#br0">1 0 1608,'0'0'7123,"0"0"-4437,0 0-1875,0 0-48,0 0-78,0 15 4679,0-9-5439,0 0 85,0 0 1,1-1-1,0 1 0,0-1 0,0 0 0,1 1 0,0-1 0,0 0 0,0 0 0,0 0 0,1 0 0,0-1 1,0 1-1,0 0 0,1-1 0,0 0 0,-1 0 0,2 0 0,-1-1 0,0 1 0,1-1 0,8 5 0,0-4-84,0-1-1,0 0 0,0-1 0,1-1 0,-1 0 0,1 0 1,26-4-1,-6 2 55,-32 1 15,0 0-1,1-1 1,-1 1 0,0-1 0,0 0 0,0 0 0,1 0 0,-1 0 0,0 0 0,0 0 0,0-1 0,-1 1-1,1-1 1,2-1 0,-2 0-11,0 1 0,1 1 0,-1-1-1,0 0 1,1 1 0,-1-1 0,1 1-1,0 0 1,-1-1 0,1 1 0,0 1-1,-1-1 1,1 0 0,0 1 0,3-1 0,-5 1-52,-1 0 44,37 0-82,-24 0 76,-1 0 1,0 1-1,1 0 0,-1 1 0,14 4 1,-21-4 38,0 0 0,0 0 0,0 0 0,0 1 0,0 0 0,-1 0 0,1 0 0,-1 1 0,0 0 0,0-1 0,-1 2 0,1-1 0,-1 0 0,4 6 1,64 89 137,-63-88-115,1-2 0,0 1 1,1-1-1,0 0 1,0-1-1,1-1 1,11 8-1,-13-12 2,0-1 0,0 1 0,1-1 0,-1-1 0,0 0 0,1 0 0,-1-1 0,1 0 0,12-2 0,11 1-156,-20-1 79,0-1 1,0 0-1,-1-1 0,1 0 1,-1-1-1,0-1 1,18-10-1,-13 7-72,91-39 80,-63 39-244,-35 8 306,1-1 0,-2 0 0,1 0 0,12-5 0,90-51-39,-110 58 3,0-1 1,0 0-1,0 0 0,0 1 1,0 0-1,1-1 0,-1 1 1,0 0-1,0 0 0,0 0 1,1 0-1,-1 0 0,0 1 1,0-1-1,0 1 0,0-1 1,0 1-1,0 0 0,0 0 1,0 0-1,0 0 1,0 0-1,0 0 0,3 3 1,4 4 61,-1-1 0,1 2 0,10 13 0,-3-3 28,73 62 211,-84-79-280,1-1-1,-1 1 1,1-1-1,-1 0 1,1 0-1,0-1 1,-1 1-1,1-1 1,0 0 0,-1-1-1,9-1 1,5 1 29,-10 1-62,0-1 0,0 0-1,-1-1 1,1 0 0,-1 0 0,1 0-1,-1-1 1,0-1 0,0 1-1,11-8 1,5-5-179,42-36 0,12-9-181,-74 59 352,0 0-1,0 0 0,0 0 0,0 0 0,1 0 1,-1 1-1,1 0 0,7-1 0,-11 2-38,35 0-120,-35 0 188,7-1 14,-1 1 1,1 0-1,0 1 0,-1 0 0,12 3 0,-16-3-7,1 1 0,-1 0 0,0 0 0,0 0 0,0 0 1,0 0-1,-1 0 0,1 1 0,-1-1 0,1 1 0,-1 0 0,0 0 0,3 5 0,11 14 35,0-2-1,1 0 0,1 0 1,1-2-1,26 20 0,-41-34-18,1 0-1,0 0 0,0-1 0,0 0 0,0 0 0,0 0 0,1-1 0,-1 0 1,12 3-1,14-4 234,-25 0-246,1 0 0,-1-1-1,0 0 1,1-1 0,-1 1 0,0-1 0,0 0 0,0-1-1,0 0 1,0 0 0,0 0 0,11-6 0,32-20-133,83-40-270,-123 65 350,0 1 0,1 0 0,-1 0 1,1 1-1,0 0 0,-1 0 0,15 2 1,-5-1 129,-16 1-86,1 0 1,-1 0-1,0 1 0,0-1 0,-1 0 1,1 1-1,0 0 0,0 0 1,-1 0-1,1 0 0,-1 0 0,4 5 1,24 15 9,-20-20-149,1 1 0,-1-1 1,1-1-1,0 0 0,-1 0 0,1-1 0,0-1 1,0 0-1,17-3 0,9-5-2483,46-17 0,-78 25 2334,17-9-3842</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4.631"/>
    </inkml:context>
    <inkml:brush xml:id="br0">
      <inkml:brushProperty name="width" value="0.05" units="cm"/>
      <inkml:brushProperty name="height" value="0.05" units="cm"/>
      <inkml:brushProperty name="color" value="#AB008B"/>
    </inkml:brush>
  </inkml:definitions>
  <inkml:trace contextRef="#ctx0" brushRef="#br0">1 216 1216,'0'0'7215,"0"0"-4120,0 0-1712,0 0-285,0 0 46,0 0-220,6-4-213,4-1-678,1 0 1,0 0-1,0 1 0,0 0 0,1 1 1,-1 1-1,1 0 0,-1 0 0,20 0 0,-28 2-80,1 0 1,-1 0-1,1 0 0,-1 0 0,1 0 0,-1 1 0,1 0 0,-1 0 0,1 0 0,-1 0 1,1 0-1,-1 1 0,0-1 0,3 3 0,-3-1 49,0 0 0,-1 1 0,0-1 0,0 0 0,0 1 0,0 0 0,0-1 0,-1 1 0,0 0 0,0 0 0,0 0 0,1 5 0,6 36 105,3 71-1,1 9-94,-11-122-63,0-1 0,-1 0 0,1 0-1,0 1 1,0-1 0,1 0 0,-1 0-1,0 0 1,1 0 0,-1 0 0,1-1-1,-1 1 1,1 0 0,0-1 0,0 1-1,0-1 1,0 1 0,0-1 0,0 0-1,0 0 1,1 0 0,-1 0 0,0-1 0,0 1-1,1 0 1,-1-1 0,0 0 0,1 1-1,-1-1 1,1 0 0,-1 0 0,0-1-1,1 1 1,-1 0 0,1-1 0,-1 1-1,0-1 1,0 0 0,1 0 0,-1 0-1,0 0 1,0 0 0,0 0 0,0-1 0,0 1-1,0-1 1,0 1 0,-1-1 0,4-3-1,3-8-32,0 0-1,0-1 0,-2 0 1,1 0-1,-2 0 0,0-1 1,-1 0-1,4-21 0,10-129 82,-17 145 34,10-178 1644,-11 197-1430,0 1-92,0 0-34,0 0-62,0 0-79,0-1 63,0 0-42,1 1 0,-1-1 1,0 1-1,0-1 0,0 1 0,1-1 1,-1 1-1,0-1 0,1 1 0,-1-1 1,0 1-1,1-1 0,-1 1 0,1 0 1,-1-1-1,1 1 0,-1 0 0,1-1 1,-1 1-1,1 0 0,-1 0 0,1-1 0,-1 1 1,1 0-1,-1 0 0,1 0 0,-1 0 1,1 0-1,0 0 0,-1 0 0,2 0 1,25-1-12,-14 1 47,335-5 994,-213 6-1538,77 9-4804,-152-9 854</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5.682"/>
    </inkml:context>
    <inkml:brush xml:id="br0">
      <inkml:brushProperty name="width" value="0.05" units="cm"/>
      <inkml:brushProperty name="height" value="0.05" units="cm"/>
      <inkml:brushProperty name="color" value="#AB008B"/>
    </inkml:brush>
  </inkml:definitions>
  <inkml:trace contextRef="#ctx0" brushRef="#br0">80 1 6689,'0'0'2992,"0"0"-753,0 0-413,0 0-362,0 0-321,0 0-235,-6 27-312,-36 181 287,12-80-1042,28-117-1686,7-16-1243,7-12 2984,22-22 109,151-167-319,-184 204 360,1 1 0,-1 0 1,0 0-1,0 0 0,0 0 0,1-1 1,-1 2-1,1-1 0,-1 0 0,1 0 1,-1 0-1,1 1 0,-1-1 0,1 1 1,0-1-1,-1 1 0,1 0 0,-1 0 1,1-1-1,0 1 0,0 0 0,-1 0 1,1 1-1,0-1 0,-1 0 0,1 1 1,-1-1-1,1 1 0,0-1 0,-1 1 1,1 0-1,-1-1 0,1 1 0,-1 0 1,0 0-1,3 2 0,-2-1 38,1 1-1,-1-1 1,0 1 0,0 0 0,0 0-1,0 0 1,0 0 0,-1 0-1,1 0 1,-1 1 0,0-1-1,0 0 1,0 1 0,0-1-1,-1 1 1,1 5 0,-3 41 520,1-31-625,0 0 1,2 0-1,4 34 0,-5-50-63,1-1 1,0 1-1,0 0 0,1 0 0,-1 0 0,1-1 1,-1 1-1,1-1 0,0 1 0,0-1 0,0 0 1,0 0-1,0 0 0,0 0 0,1 0 0,-1 0 1,1 0-1,3 1 0,2 1-658,0-1-1,0 0 1,1 0-1,-1-1 1,11 2 0,12 1-5317</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6.997"/>
    </inkml:context>
    <inkml:brush xml:id="br0">
      <inkml:brushProperty name="width" value="0.05" units="cm"/>
      <inkml:brushProperty name="height" value="0.05" units="cm"/>
      <inkml:brushProperty name="color" value="#AB008B"/>
    </inkml:brush>
  </inkml:definitions>
  <inkml:trace contextRef="#ctx0" brushRef="#br0">0 1 1608,'0'0'4565,"0"0"-2339,0 0-923,0 0-263,0 0-296,0 0-62,21 15 2093,-15 0-1063,-21-13-840,4-2-1253,10 0 221,1 0 20,0 0 11,0 0 58,0 0 1,0 0 11,0 0-9,32 0 387,-20 0-1383,-18 0-4058,5 0-1227</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2.033"/>
    </inkml:context>
    <inkml:brush xml:id="br0">
      <inkml:brushProperty name="width" value="0.05" units="cm"/>
      <inkml:brushProperty name="height" value="0.05" units="cm"/>
      <inkml:brushProperty name="color" value="#AB008B"/>
    </inkml:brush>
  </inkml:definitions>
  <inkml:trace contextRef="#ctx0" brushRef="#br0">0 612 9194,'0'0'2907,"0"0"-772,0 0-338,0 0-473,0 0-489,0 0-218,1-54 688,1 48-1330,0-1 1,0 1 0,0 0 0,1-1 0,0 1-1,0 1 1,0-1 0,1 0 0,0 1 0,0 0-1,9-9 1,-4 5 1,1 1 0,0 0 0,0 0 0,1 1-1,13-8 1,-23 15 13,0-1 0,0 1 0,0-1 0,0 1-1,1-1 1,-1 1 0,0-1 0,0 1 0,0 0 0,0 0-1,0 0 1,1-1 0,-1 1 0,0 0 0,0 1 0,0-1-1,0 0 1,0 0 0,1 0 0,-1 1 0,0-1 0,0 0-1,0 1 1,0-1 0,0 1 0,0 0 0,0-1 0,0 1 0,0 0-1,0-1 1,0 1 0,0 0 0,-1 0 0,2 2 0,2 2-8,-1 1 1,0 0 0,-1 0 0,0 0 0,3 10 0,1 3-13,19 57 3,-12-34-87,26 57-1,-23-57-1,-13-34 11,0 0-1,0 0 0,0 0 0,1 0 0,0 0 0,0-1 0,10 12 0,-13-18 80,1-1-1,-1 1 0,1-1 1,0 1-1,-1-1 1,1 0-1,0 0 1,-1 1-1,1-1 0,0 0 1,0-1-1,-1 1 1,1 0-1,0 0 0,-1-1 1,1 1-1,0-1 1,-1 1-1,1-1 1,-1 0-1,1 0 0,-1 0 1,1 0-1,-1 0 1,1 0-1,-1 0 0,0 0 1,2-2-1,2-7 52,0 0 0,0 0 0,-1-1 0,-1 1 0,1-1 0,2-18 0,6-74 280,-9 80-167,12-491 1732,-15 430-1969,0 83 3,0 1 42,0 0 68,0 0-36,0 0-63,0 0 30,0 0 102,0 0-38,0 0 23,0 0-37,0 0-35,0 0 19,0 0-9,0 0 20,0 0 24,0 0 20,0 0-68,0 0 16,0 0-5,398-1 149,362 2 346,-252 11-3177,-288 3-3115,-148-10-896</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129"/>
    </inkml:context>
    <inkml:brush xml:id="br0">
      <inkml:brushProperty name="width" value="0.05" units="cm"/>
      <inkml:brushProperty name="height" value="0.05" units="cm"/>
      <inkml:brushProperty name="color" value="#AB008B"/>
    </inkml:brush>
  </inkml:definitions>
  <inkml:trace contextRef="#ctx0" brushRef="#br0">72 1 5265,'0'0'3705,"0"0"-1362,0 0-559,0 0-190,0 0-206,0 0-509,-4 12 7,-11 44-467,3 1-1,-10 106 1,3-15-770,19-136-2424,5-14 1201,15-26 881,22-48 1072,-17 19-358,-17 38-85,0 0 1,1 0 0,1 1 0,0 0 0,2 1-1,15-18 1,-21 30 114,0 1 0,0-1 0,0 2-1,1-1 1,-1 1 0,1 0 0,0 0-1,0 1 1,0 0 0,0 0 0,1 0-1,-1 1 1,0 0 0,1 1 0,-1 0-1,0 0 1,8 1 0,-14 0-39,0-1 1,-1 0-1,1 1 0,-1-1 1,1 0-1,0 1 1,-1-1-1,1 1 1,-1 0-1,1-1 0,-1 1 1,0-1-1,1 1 1,-1 0-1,1-1 0,-1 1 1,0 0-1,0-1 1,1 1-1,-1 0 1,0-1-1,0 1 0,0 0 1,0 0-1,0-1 1,0 1-1,0 0 1,0 0-1,1 30 315,-1-25-201,0 23 225,-1 1 0,-1 0 1,-11 50-1,9-59-364,1 1 1,0-1 0,2 1-1,1 26 1,1-21-368,-1-25 325,0 0 0,1 0 0,-1-1 0,1 1 0,-1 0 0,1 0 0,0-1 0,0 1 0,-1 0 0,1-1 1,1 1-1,-1-1 0,0 1 0,0-1 0,0 0 0,1 1 0,-1-1 0,1 0 0,-1 0 0,1 0 0,-1 0 0,1 0 0,0-1 0,-1 1 0,1 0 0,0-1 0,0 1 0,0-1 0,-1 1 0,5-1 0,8 2-596,0 0-1,0-1 1,14-1-1,-19 0-11,38 0-3620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713"/>
    </inkml:context>
    <inkml:brush xml:id="br0">
      <inkml:brushProperty name="width" value="0.05" units="cm"/>
      <inkml:brushProperty name="height" value="0.05" units="cm"/>
      <inkml:brushProperty name="color" value="#AB008B"/>
    </inkml:brush>
  </inkml:definitions>
  <inkml:trace contextRef="#ctx0" brushRef="#br0">1 1 600,'0'0'6085,"0"0"-2764,0 0-1110,0 0-441,0 0-327,0 0-249,0 0-348,0 0-189,0 0-232,0 0 15,0 0-91,2 0 30,241 5-217,-5 1-7165,-189-6 2206</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285"/>
    </inkml:context>
    <inkml:brush xml:id="br0">
      <inkml:brushProperty name="width" value="0.05" units="cm"/>
      <inkml:brushProperty name="height" value="0.05" units="cm"/>
      <inkml:brushProperty name="color" value="#AB008B"/>
    </inkml:brush>
  </inkml:definitions>
  <inkml:trace contextRef="#ctx0" brushRef="#br0">105 0 2969,'0'0'2960,"0"0"-873,0 0-425,0 0-271,0 0-227,0 0-354,0 0-21,-2 0-573,0 0-1,0 0 0,0 1 1,1-1-1,-1 0 0,0 0 1,0 1-1,1-1 0,-1 1 1,0 0-1,1-1 0,-1 1 1,0 0-1,-1 1 0,-6 12-34,1-1-1,0 1 1,1 0-1,1 1 0,0 0 1,1 0-1,-4 21 1,2-8-434,2 2 0,2-1 0,-1 36 0,4 2-5168,0-45-2571</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963"/>
    </inkml:context>
    <inkml:brush xml:id="br0">
      <inkml:brushProperty name="width" value="0.05" units="cm"/>
      <inkml:brushProperty name="height" value="0.05" units="cm"/>
      <inkml:brushProperty name="color" value="#AB008B"/>
    </inkml:brush>
  </inkml:definitions>
  <inkml:trace contextRef="#ctx0" brushRef="#br0">43 1 3649,'0'0'3034,"0"0"-786,0 0-391,0 0-514,0 0-303,0 0-69,0 0-86,0 0-65,0 0-163,0 0-25,0 0-56,0 0 105,0 0-125,0 0-64,0 0-115,0 0-51,0 0 30,-1 3-106,-12 61-135,-10 118-1,18-17-5340,5-114-741</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19.483"/>
    </inkml:context>
    <inkml:brush xml:id="br0">
      <inkml:brushProperty name="width" value="0.05" units="cm"/>
      <inkml:brushProperty name="height" value="0.05" units="cm"/>
      <inkml:brushProperty name="color" value="#E71224"/>
    </inkml:brush>
  </inkml:definitions>
  <inkml:trace contextRef="#ctx0" brushRef="#br0">779 2621 7866,'0'0'4139,"0"0"-1705,0 0-771,0 0-323,0 0-514,3 15 2623,-19-7-3572,-2-1 1,1 0-1,-1-1 1,0-1 0,0-1-1,-23 2 1,-115 0-800,147-6 919,1-1-3,-1-1 0,1 0-1,0 0 1,0-1 0,1 0 0,-1-1 0,1 1 0,-1-1-1,-10-9 1,-23-10 3,27 15 13,0 0 0,0-1 0,1-1 1,0-1-1,1 0 0,0 0 1,1-1-1,1 0 0,-1-1 1,-11-21-1,-36-99 241,56 130-253,-10-17 16,2 0 0,0-1 0,1 0 0,-11-38 0,11 23 34,-3-10 20,1 0 0,3-1 0,-4-82 0,12-208 524,-1 309-591,-8-44-1,4 43 41,-1-47 0,6-580-284,1 641 185,1 0 1,1 0-1,1 0 1,0 0-1,0 0 1,14-26-1,3-15-37,-14 37 61,0 0-1,1 1 0,1 1 0,1-1 0,0 1 0,1 1 0,1 0 1,20-22-1,-6 14-2,1 1 1,0 0-1,59-34 0,18-13-98,-56 36 21,61-32-1,-91 59 98,-1 1 0,2 1 0,-1 1 0,0 0 0,1 1 0,24 0 0,13-3-10,-14 2-142,58 2 0,-74 2 144,-15 2 19,0 1 1,0 1-1,-1-1 0,1 1 1,-1 1-1,0 0 1,0 1-1,16 11 1,-10-6 4,25 11 124,49 20 1,-52-26 49,-1 2 1,43 27-1,-62-30-151,0 0-1,-1 1 1,22 26-1,-21-22 3,1-1-1,25 21 0,-40-36-24,1 1 1,-1-1 0,0 1-1,-1 0 1,1 1-1,-1-1 1,4 8-1,21 30 29,-12-26-14,-2 1 1,0 0-1,-1 1 0,-1 1 1,0 0-1,-2 0 0,14 39 1,-17-42-41,7 16 41,-2 1 1,-1 1-1,9 50 1,-12-36 4,-4-28-6,0 0 0,0 34 0,6 195 42,-10 124 34,-1-354-101,-1-1-1,-8 35 1,-2 9 51,12-61-41,-16 198 21,16-183-55,-1 0 0,0 0 1,-1 0-1,0 0 0,-2 0 0,0-1 0,-1 1 1,0-1-1,-13 25 0,5-23-2,-1-1 0,0-1 0,-32 28 0,3-3 26,25-22 18,0-1 0,-2-1-1,0 0 1,-1-1 0,-34 19-1,25-19 2,-39 17 24,50-28-8,-1 0 0,-30 2 0,-23 6 34,29 0-61,2 2-1,-81 39 1,107-47 7,-1-1-1,1 0 1,-1-1 0,0-1-1,-28 3 1,-26 6 122,29-8-132,23-5-2364,6 0-1494,4 0-790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8.753"/>
    </inkml:context>
    <inkml:brush xml:id="br0">
      <inkml:brushProperty name="width" value="0.05" units="cm"/>
      <inkml:brushProperty name="height" value="0.05" units="cm"/>
      <inkml:brushProperty name="color" value="#E71224"/>
    </inkml:brush>
  </inkml:definitions>
  <inkml:trace contextRef="#ctx0" brushRef="#br0">0 507 9674,'0'0'3570,"0"0"-1539,0 0-342,0 0-286,0 0-542,3-1-286,13-7-479,0 0 1,-1-2-1,0 0 0,-1 0 0,24-24 1,-8 8-64,39-31-208,-3-4-1,90-108 1,-182 207 244,1 0-1,1 2 1,3 0-1,-23 60 1,29-56 80,2 1 0,3 0 0,1 0 1,2 1-1,-2 86 0,9-132-152,0 1 0,0-1 0,0 1 0,0-1 0,0 1 0,0-1 0,0 1 0,0-1 0,1 1 0,-1-1 0,0 1 0,0-1 0,0 1 0,0-1 0,1 1 0,-1-1 0,0 1 0,1-1 0,-1 0 0,0 1 0,1-1 0,-1 0 0,0 1 0,1-1 0,-1 0 0,1 1 0,-1-1 0,0 0 0,1 1 0,-1-1 0,1 0 0,-1 0 0,1 0 0,20-4-202,-16 2 174,0-1 1,0 0-1,0 0 0,-1 0 0,0 0 0,7-7 0,210-301-904,-150 204 280,-23 38 111,-20 32 249,-2-1-1,-2-2 0,31-66 0,-70 122 1882,-11 22-1693,2 3 198,3 0-1,1 2 0,2 1 1,2 0-1,2 1 0,2 0 1,1 1-1,3 1 0,2 0 1,0 58-1,6 17-53,0-121-57,0 0-1,0 1 1,0-1 0,0 0-1,0 0 1,1 0 0,-1 1-1,0-1 1,1 0-1,-1 0 1,1 0 0,-1 0-1,1 0 1,-1 0 0,1 0-1,0 0 1,0 0-1,-1 0 1,1 0 0,0 0-1,0-1 1,0 1 0,0 0-1,0 0 1,0-1-1,2 2 1,0-1-78,0 0 0,0-1-1,0 1 1,1-1 0,-1 1 0,0-1 0,0 0-1,1 0 1,5-1 0,-1 0-378,0-1-1,0 1 1,0-2-1,-1 1 1,1-1-1,-1 0 1,14-8-1,16-24-4365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2.158"/>
    </inkml:context>
    <inkml:brush xml:id="br0">
      <inkml:brushProperty name="width" value="0.05" units="cm"/>
      <inkml:brushProperty name="height" value="0.05" units="cm"/>
      <inkml:brushProperty name="color" value="#0000FF"/>
    </inkml:brush>
  </inkml:definitions>
  <inkml:trace contextRef="#ctx0" brushRef="#br0">1 5 3569,'0'0'2867,"0"0"-899,0 0-227,0 0-324,0 0-254,0 0-81,8 0-290,145-5 395,-153 5-1479,0 0-69,0 0-106,0 0 69,0 0 146,-15 7-220,9-2 343,0 0-1,1 1 0,0-1 1,0 1-1,1 0 1,-6 10-1,-16 18-651,26-33 772,0-1-1,0 0 1,1 1 0,-1-1 0,0 0-1,0 1 1,1-1 0,-1 0 0,0 1-1,1-1 1,-1 0 0,0 1 0,1-1-1,-1 0 1,1 0 0,-1 0 0,0 1-1,1-1 1,-1 0 0,1 0 0,-1 0-1,0 0 1,1 0 0,-1 0 0,1 0-1,-1 0 1,1 0 0,-1 0 0,1 0-1,-1 0 1,0 0 0,1 0 0,-1 0-1,1-1 1,24 2-175,30-1-3818,-29 0-2472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129"/>
    </inkml:context>
    <inkml:brush xml:id="br0">
      <inkml:brushProperty name="width" value="0.05" units="cm"/>
      <inkml:brushProperty name="height" value="0.05" units="cm"/>
      <inkml:brushProperty name="color" value="#0000FF"/>
    </inkml:brush>
  </inkml:definitions>
  <inkml:trace contextRef="#ctx0" brushRef="#br0">0 11 6617,'0'0'3680,"0"0"-1650,0 0-105,0 0-92,0 0-633,0 0-306,0 0-236,0 0 65,0 0-185,0 0 30,0 0-156,0 0-21,0 0-55,0 0-119,0 0 6,0 0-118,0 0-44,0 0 22,0 0-83,0 0 47,0 0-71,0 0-8,0 0 33,0 0-73,0 0 64,0 0-76,7 7 104,-3-1-37,0 0-1,1 0 1,-1 0-1,1-1 1,1 0-1,-1 0 1,1 0 0,0-1-1,0 1 1,0-2-1,1 1 1,-1-1-1,1 0 1,0 0-1,0-1 1,0 1-1,0-2 1,1 1 0,-1-1-1,0 0 1,1-1-1,-1 1 1,12-2-1,-7 0-64,0-1 0,0 0 0,0-1 0,0 0 0,-1-1 0,1 0 0,-1-1 0,0 0 0,-1-1 0,14-9 0,-8 6-88,-1 1 0,1 0 1,0 1-1,22-7 0,-36 14 145,-1 0 0,1 0 0,0-1-1,0 1 1,0 0 0,0 1-1,0-1 1,0 0 0,0 0 0,-1 1-1,1-1 1,0 1 0,0 0 0,0 0-1,-1-1 1,1 1 0,0 0 0,-1 0-1,1 1 1,-1-1 0,1 0-1,1 2 1,31 42 293,-30-39-202,0 1 1,1-1 0,0 0 0,0 0-1,11 10 1,-8-11-31,0 0 0,0-1 0,0-1 0,1 1 0,-1-1 0,1-1-1,0 0 1,0 0 0,11 1 0,84-2 60,-55-3-176,-25 1 49,0-1-1,-1-2 1,38-10 0,-37 8-39,-1 1 0,1 1 0,41-2 1,-46 5-55,-13 1 119,-1-1 0,1 1 0,0 0 0,-1 0 0,1 1 0,0-1 0,-1 1 0,1 1 0,-1-1 0,1 1 0,-1 0 0,0 0 0,1 0 0,-1 1 1,0 0-1,8 6 0,-4-2 48,0 0 0,0 0 0,1 0 0,0-1 0,1-1 0,-1 0 0,1 0 0,15 3 0,-7-3 23,0-2-1,0-1 1,1 0-1,23-1 0,22-2-87,0-3 0,65-12 0,-75 10-124,100 1 0,-150 5 182,0 1 0,0 0 1,0 1-1,0-1 0,0 1 1,0 0-1,0 0 0,5 3 0,29 11 38,-9-12 20,0-1 0,0-1 1,56-4-1,-18 0-84,79-8-340,4-1-21,-144 12 377,0 0-1,-1 0 0,1 0 0,0 1 0,-1 1 0,1-1 1,-1 1-1,0 0 0,7 4 0,-7-4 4,0 1 0,0-1 0,1 0 1,-1-1-1,1 0 0,0 0 0,0 0 0,-1-1 0,9 1 0,910-2 387,-805 11-436,194-6-74,-288-10-1803,-54 5-318,-12 0-2383</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9.549"/>
    </inkml:context>
    <inkml:brush xml:id="br0">
      <inkml:brushProperty name="width" value="0.05" units="cm"/>
      <inkml:brushProperty name="height" value="0.05" units="cm"/>
      <inkml:brushProperty name="color" value="#E71224"/>
    </inkml:brush>
  </inkml:definitions>
  <inkml:trace contextRef="#ctx0" brushRef="#br0">465 1 7362,'0'0'4887,"0"0"-1834,0 0-743,0 0-654,0 0-405,0 0-509,0 0-350,0 0-70,-3 0-115,-8 2-200,0 0 0,0 1-1,1 0 1,-1 0 0,1 2 0,-1-1-1,1 1 1,1 0 0,-1 1 0,1 1-1,-14 11 1,-27 15-312,-152 72-1762,130-81 1591,72-23 504,-1-1 0,1 1-1,0-1 1,0 0 0,0 1 0,0-1 0,0 0 0,0 1 0,0-1 0,0 1 0,0-1-1,0 1 1,0-1 0,0 0 0,0 1 0,0-1 0,0 1 0,0-1 0,0 0 0,1 1-1,-1-1 1,0 0 0,0 1 0,0-1 0,1 0 0,-1 1 0,0-1 0,0 0 0,1 1-1,-1-1 1,0 0 0,1 0 0,-1 1 0,0-1 0,1 0 0,-1 0 0,0 0 0,1 1-1,0-1 1,19 16-175,-16-14 254,165 124-330,-53-49-4234,-78-51-711</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0.751"/>
    </inkml:context>
    <inkml:brush xml:id="br0">
      <inkml:brushProperty name="width" value="0.05" units="cm"/>
      <inkml:brushProperty name="height" value="0.05" units="cm"/>
      <inkml:brushProperty name="color" value="#E71224"/>
    </inkml:brush>
  </inkml:definitions>
  <inkml:trace contextRef="#ctx0" brushRef="#br0">22 2 6601,'0'0'2662,"0"0"-367,0 0-373,0 0-201,0 0-192,0 0-276,-1-1-1120,0 1 1,0 0 0,0 0-1,0 0 1,0 0 0,0 0-1,0 0 1,0 0 0,0 0-1,0 0 1,0 0 0,0 0-1,0 0 1,0 1 0,0-1-1,0 1 1,0-1 0,1 0-1,-1 1 1,-1 0 0,3 41 154,3-1 0,1 0 0,2 0-1,2 0 1,1-1 0,2 0 0,2-1 0,2-1 0,21 38 0,-32-66-1104,2 1 0,-1-1 0,1-1 0,1 1 0,0-1 0,15 13 1,-19-18 196,1-1 1,0 1 0,1-1-1,-1 0 1,1 0 0,-1-1-1,1 0 1,0 0 0,0 0 0,0-1-1,0 1 1,0-1 0,0-1-1,7 1 1,-6-1-7945</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187"/>
    </inkml:context>
    <inkml:brush xml:id="br0">
      <inkml:brushProperty name="width" value="0.05" units="cm"/>
      <inkml:brushProperty name="height" value="0.05" units="cm"/>
      <inkml:brushProperty name="color" value="#E71224"/>
    </inkml:brush>
  </inkml:definitions>
  <inkml:trace contextRef="#ctx0" brushRef="#br0">502 0 5049,'0'0'3125,"0"0"-591,0 0-565,0 0-334,0 0-98,0 0-218,-10 7 928,-33 62-216,-21 3-2355,-4-3-1,-84 68 1,16-16-7840,108-93 1856</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770"/>
    </inkml:context>
    <inkml:brush xml:id="br0">
      <inkml:brushProperty name="width" value="0.05" units="cm"/>
      <inkml:brushProperty name="height" value="0.05" units="cm"/>
      <inkml:brushProperty name="color" value="#E71224"/>
    </inkml:brush>
  </inkml:definitions>
  <inkml:trace contextRef="#ctx0" brushRef="#br0">0 1 4809,'0'0'5385,"0"0"-2968,0 0 79,0 0-607,0 0-497,0 0-560,0 0-104,0 10-264,5-4-16,27-1 17,15 0-273,5-5-48,16 0-144,0 0-88,5 0-577,15 0-551,-14 0-2553,-12-5-4680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3.880"/>
    </inkml:context>
    <inkml:brush xml:id="br0">
      <inkml:brushProperty name="width" value="0.05" units="cm"/>
      <inkml:brushProperty name="height" value="0.05" units="cm"/>
      <inkml:brushProperty name="color" value="#E71224"/>
    </inkml:brush>
  </inkml:definitions>
  <inkml:trace contextRef="#ctx0" brushRef="#br0">0 0 7698,'0'0'4843,"0"0"-2005,0 0-779,0 0-708,0 0-416,0 0-320,28 11 784,17-6-1286,1-2-1,78-5 1,-47 0-2497,0 3-4668,-77-1 2758</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4.371"/>
    </inkml:context>
    <inkml:brush xml:id="br0">
      <inkml:brushProperty name="width" value="0.05" units="cm"/>
      <inkml:brushProperty name="height" value="0.05" units="cm"/>
      <inkml:brushProperty name="color" value="#E71224"/>
    </inkml:brush>
  </inkml:definitions>
  <inkml:trace contextRef="#ctx0" brushRef="#br0">0 0 6449,'0'0'2837,"0"0"-579,0 0-498,0 0-261,0 0-128,0 0-211,0 0-103,0 0-359,0 0-103,0 0-125,0 4-38,0 205 165,0-69-8575,0-102 1086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5.721"/>
    </inkml:context>
    <inkml:brush xml:id="br0">
      <inkml:brushProperty name="width" value="0.05" units="cm"/>
      <inkml:brushProperty name="height" value="0.05" units="cm"/>
      <inkml:brushProperty name="color" value="#E71224"/>
    </inkml:brush>
  </inkml:definitions>
  <inkml:trace contextRef="#ctx0" brushRef="#br0">65 1 2865,'0'0'6976,"0"0"-3486,0 0-1387,0 0-459,0 0-425,0 0-337,17 1-283,8 1-292,1 1 0,-1 1 1,44 13-1,-59-14-232,0 0-25,1 1-1,-1 0 0,0 0 0,-1 1 0,14 8 1,-20-11-43,-1 1 1,1-1-1,0 1 1,-1 0-1,0-1 1,0 1 0,0 0-1,0 0 1,0 0-1,-1 1 1,1-1-1,-1 0 1,0 1 0,0-1-1,0 1 1,0-1-1,-1 1 1,1-1-1,-1 1 1,0 5 0,-1-3-25,0 1 0,0-1 0,0 1 0,-1-1 0,0 1 1,0-1-1,0 0 0,-1 0 0,0 0 0,0 0 1,-1 0-1,0-1 0,0 0 0,0 1 0,0-1 0,-1-1 1,-8 7-1,-5 4-372,-1-1 0,-1-1 0,-37 19 0,53-31 237,0 1 0,0-1 0,0 0 0,-1 0 0,1 0 0,0-1 0,-1 0 0,1 1 0,-6-2 0,2 1-485,7 0 198,1 0 87,0 0 94,0 0-116,0 0 79,0 0 74,0 0 160,0 0 38,0 0 119,0 0-37,36 3 427,-33 1-438,1 1-1,-1 0 0,0 1 0,0-1 0,0 0 1,-1 1-1,0-1 0,0 1 0,0 0 0,0 6 0,9 67 361,-9-59-409,9 72 150,-2 171-1,-9-255-140,-1 1-1,0-1 1,-1 0-1,0 0 1,0 0-1,-1 0 1,0-1-1,0 1 1,-1-1-1,0 1 1,-7 9-1,8-13 7,0 0-1,-1 0 1,1-1-1,-1 1 1,0-1-1,0 0 0,0 0 1,0 0-1,-1-1 1,1 1-1,-1-1 1,1 0-1,-1-1 1,0 1-1,0-1 0,1 0 1,-1 0-1,0 0 1,-8 0-1,11-1-9,-1 1-1,1-1 1,0 0 0,0 0-1,-1 0 1,1 0 0,0 0-1,0 0 1,0-1 0,0 1-1,-1-1 1,1 1-1,0-1 1,0 0 0,0 0-1,0 0 1,0 0 0,0 0-1,1-1 1,-1 1 0,0 0-1,0-1 1,1 1 0,-1-1-1,1 0 1,0 0-1,-1 1 1,1-1 0,0 0-1,0 0 1,0 0 0,0 0-1,0 0 1,1 0 0,-1 0-1,0-5 1,-3-8-59,0 0 0,1 0 0,0 0 0,1 0 1,1 0-1,0-1 0,2 1 0,3-30 0,-2 36 12,0 0 0,1 0 0,0 0 0,0 1 0,1-1 0,0 1 0,1-1 0,-1 1-1,2 1 1,-1-1 0,1 1 0,0 0 0,1 0 0,0 1 0,12-10 0,-5 6-22,1 1 0,-1 1 1,2 1-1,-1 0 0,1 0 0,0 2 0,0 0 1,0 1-1,1 0 0,0 2 0,0 0 1,-1 0-1,28 3 0,-17 3-2565,-5 18-3681</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6.620"/>
    </inkml:context>
    <inkml:brush xml:id="br0">
      <inkml:brushProperty name="width" value="0.05" units="cm"/>
      <inkml:brushProperty name="height" value="0.05" units="cm"/>
      <inkml:brushProperty name="color" value="#E71224"/>
    </inkml:brush>
  </inkml:definitions>
  <inkml:trace contextRef="#ctx0" brushRef="#br0">291 1 4177,'0'0'2722,"0"0"-439,0 0-204,0 0-444,0 0-208,0 0-231,0 7-109,-1 7-851,0 1 0,-1-1 0,-1 0-1,0 0 1,-1 0 0,-1 0 0,0-1-1,-1 1 1,0-1 0,-1-1 0,0 1-1,-1-1 1,-11 12 0,6-8-302,-1 0 0,-1-2 0,0 1 0,0-2 1,-2 0-1,0-1 0,0-1 0,-1 0 0,-19 7 0,37-17-53,-1-1-1,0 1 1,0-1 0,0 1-1,0-1 1,0 0 0,1 1-1,-1-1 1,0 0 0,0 0-1,0 0 1,0 0 0,0 0-1,0 0 1,0 0 0,0 0 0,0 0-1,0 0 1,0 0 0,0-1-1,0 1 1,1 0 0,-1-1-1,0 1 1,0 0 0,0-1-1,0 1 1,1-1 0,-1 0-1,0 1 1,0-1 0,0 0-1,0-1 48,0-1-1,0 1 1,0 0-1,0-1 1,1 1-1,-1-1 1,1 1-1,-1-1 1,1 1-1,0-1 0,0 1 1,0-4-1,1-3 90,0 0-1,1-1 1,0 1 0,0 0-1,1 0 1,6-14-1,-8 20-5,1 0 1,0 1-1,-1-1 0,1 0 0,1 0 1,-1 1-1,0-1 0,1 1 0,-1 0 1,1 0-1,-1 0 0,1 0 1,0 0-1,0 0 0,6-2 0,-2 3 242,1-1 1,-1 1-1,0 1 0,1-1 0,12 2 0,5 0 445,-23-1-657,0 1 1,0-1 0,0 1-1,-1-1 1,1 1 0,0 0 0,0 0-1,-1 0 1,1 0 0,-1 0 0,1 0-1,-1 0 1,1 1 0,-1-1-1,0 0 1,1 1 0,-1 0 0,0-1-1,0 1 1,1 2 0,22 46 203,-13-25-310,-8-20-167,1 0 0,-1-1-1,1 1 1,0-1 0,0 0 0,0 0 0,1-1 0,-1 1-1,1-1 1,0 0 0,8 4 0,-7-4-383,19 8-3414</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132"/>
    </inkml:context>
    <inkml:brush xml:id="br0">
      <inkml:brushProperty name="width" value="0.05" units="cm"/>
      <inkml:brushProperty name="height" value="0.05" units="cm"/>
      <inkml:brushProperty name="color" value="#E71224"/>
    </inkml:brush>
  </inkml:definitions>
  <inkml:trace contextRef="#ctx0" brushRef="#br0">481 0 4305,'0'0'3189,"0"0"-549,0 0-631,0 0-437,0 0-365,0 0-86,-3 13-239,0 1-652,-1 1-1,0-1 1,-1 0-1,0 0 1,-2-1-1,1 0 1,-16 23-1,-203 218 653,61-100-7085,132-130 197</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869"/>
    </inkml:context>
    <inkml:brush xml:id="br0">
      <inkml:brushProperty name="width" value="0.05" units="cm"/>
      <inkml:brushProperty name="height" value="0.05" units="cm"/>
      <inkml:brushProperty name="color" value="#E71224"/>
    </inkml:brush>
  </inkml:definitions>
  <inkml:trace contextRef="#ctx0" brushRef="#br0">0 1 3953,'0'0'2567,"0"0"-751,0 0-459,0 0-86,0 0-72,0 0 60,0 0 39,0 0-203,27 5 1690,27 10-1964,-44-13-793,0 0 0,0 1 0,0 0 0,0 1-1,0 0 1,10 6 0,-19-9-51,0-1-1,0 1 1,-1 0 0,1 0-1,0 0 1,-1-1-1,1 1 1,0 0 0,-1 0-1,1 0 1,-1 0-1,0 0 1,1 0 0,-1 0-1,0 0 1,1 0 0,-1 0-1,0 1 1,0-1-1,0 0 1,0 0 0,0 0-1,0 0 1,0 0-1,-1 0 1,1 0 0,0 0-1,0 0 1,-1 0-1,1 0 1,-1 1 0,0 1-34,-1-1 0,1 1 0,0-1 1,-1 0-1,1 0 0,-1 0 0,0 0 1,1 0-1,-1 0 0,0 0 0,-3 2 1,-19 8-815,2 2 1,-1 1 0,-38 34 0,60-49 886,1 0-1,-1 0 1,1 1 0,-1-1 0,1 0 0,-1 1-1,1-1 1,-1 1 0,1-1 0,-1 1 0,1-1-1,0 0 1,-1 1 0,1 0 0,0-1-1,-1 1 1,1-1 0,0 1 0,-1-1 0,1 1-1,0 0 1,0-1 0,0 1 0,0-1 0,0 1-1,0 0 1,0-1 0,0 1 0,0-1 0,0 1-1,0 0 1,0-1 0,0 1 0,0-1 0,1 1-1,-1 0 1,0-1 0,0 1 0,1-1 0,-1 1-1,0-1 1,1 1 0,-1-1 0,1 1-1,-1-1 1,0 1 0,1-1 0,-1 0 0,1 1-1,-1-1 1,1 0 0,0 1 0,-1-1 0,1 0-1,-1 0 1,1 1 0,-1-1 0,1 0 0,1 0-1,42 5 712,-35-4-888,120 3-3021,-91-4-1853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889"/>
    </inkml:context>
    <inkml:brush xml:id="br0">
      <inkml:brushProperty name="width" value="0.05" units="cm"/>
      <inkml:brushProperty name="height" value="0.05" units="cm"/>
      <inkml:brushProperty name="color" value="#0000FF"/>
    </inkml:brush>
  </inkml:definitions>
  <inkml:trace contextRef="#ctx0" brushRef="#br0">1 1 6449,'0'0'2073,"0"0"-705,0 0-248,0 0-399,0 0-465,0 0 568,0 0-376,0 85 120,0-53-424,0-10 112,0-1-200,0-5 16,0 0-8,0 0-64,0 0 0,0 11-1192,0-6-889,0-10-3752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8.867"/>
    </inkml:context>
    <inkml:brush xml:id="br0">
      <inkml:brushProperty name="width" value="0.05" units="cm"/>
      <inkml:brushProperty name="height" value="0.05" units="cm"/>
      <inkml:brushProperty name="color" value="#E71224"/>
    </inkml:brush>
  </inkml:definitions>
  <inkml:trace contextRef="#ctx0" brushRef="#br0">0 11 3273,'0'0'3659,"0"0"-1354,0 0-366,0 0-280,0 0-195,0 0-180,6 0-213,34 0 1023,-39 0-1557,-6 16 1101,0-19-6791,5-6 3427,0 6-34,0-9-6715</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0.587"/>
    </inkml:context>
    <inkml:brush xml:id="br0">
      <inkml:brushProperty name="width" value="0.05" units="cm"/>
      <inkml:brushProperty name="height" value="0.05" units="cm"/>
      <inkml:brushProperty name="color" value="#E71224"/>
    </inkml:brush>
  </inkml:definitions>
  <inkml:trace contextRef="#ctx0" brushRef="#br0">42 70 4385,'0'0'4018,"0"0"-1457,0 0-641,0 0-312,0 0-15,0 0-190,3 1-211,4 1-893,-1 1 0,1 0 0,-1 0 0,0 0 1,0 1-1,-1 0 0,1 0 0,8 10 0,44 48 803,-46-48-935,-4-5-139,-1 0 0,0 0 0,-1 1 0,0 0 0,0 0 0,-1 1 0,-1-1 0,0 1 0,3 12 0,-2-1-71,-2 0 0,0 0 0,-1 40 0,-3-59 9,1 0 0,0 0 1,-1-1-1,1 1 0,-1 0 1,0 0-1,0-1 0,0 1 1,0 0-1,-1-1 0,1 1 1,-1-1-1,1 1 0,-1-1 0,0 0 1,0 0-1,0 0 0,0 0 1,0 0-1,-1 0 0,1-1 1,-1 1-1,1-1 0,-1 1 1,1-1-1,-1 0 0,0 0 0,1 0 1,-1-1-1,-3 2 0,-3 0-105,0-1 0,0 0 0,0 0 0,0-1-1,0 0 1,-1 0 0,1-1 0,0 0 0,-9-3-1,12 2 104,1-1-1,-1 0 0,1 0 0,0 0 0,0-1 1,0 0-1,0 0 0,1 0 0,-1-1 1,1 1-1,0-1 0,1 0 0,-1 0 0,1-1 1,0 1-1,0-1 0,0 1 0,1-1 1,0 0-1,0 0 0,1 0 0,0 0 0,0 0 1,0 0-1,0-8 0,-1-37-130,1 34 160,0 0 0,1 0 0,0 0 0,1 0 0,7-28 0,-6 42 1,0-1 0,1 1 1,0 0-1,0 0 0,0 0 0,0 0 1,1 0-1,-1 1 0,1-1 1,-1 1-1,1 0 0,0 0 0,0 0 1,5-1-1,63-21 36,84-6 28,176-41-906,-322 68 408,16-3-314,-8 4-3924,-17 2-1542</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1.366"/>
    </inkml:context>
    <inkml:brush xml:id="br0">
      <inkml:brushProperty name="width" value="0.05" units="cm"/>
      <inkml:brushProperty name="height" value="0.05" units="cm"/>
      <inkml:brushProperty name="color" value="#E71224"/>
    </inkml:brush>
  </inkml:definitions>
  <inkml:trace contextRef="#ctx0" brushRef="#br0">1 54 1480,'0'0'4007,"0"0"-1536,0 0-292,0 0-299,0 0-381,0 0-503,0 0-225,0 0-315,2 0-156,544-11 1225,-333-11-3948,-147 13 11,10-2-3131</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2.486"/>
    </inkml:context>
    <inkml:brush xml:id="br0">
      <inkml:brushProperty name="width" value="0.05" units="cm"/>
      <inkml:brushProperty name="height" value="0.05" units="cm"/>
      <inkml:brushProperty name="color" value="#E71224"/>
    </inkml:brush>
  </inkml:definitions>
  <inkml:trace contextRef="#ctx0" brushRef="#br0">0 284 7682,'0'0'4863,"0"0"-2063,0 0-820,0 0-686,0 0-488,0 0-293,0 0-103,26-2 148,23-20-868,12-4-480,-44 21 635,33-5-175,-49 33 699,-1-20-341,0 36 190,6 49 0,-5-79-230,1 0 1,-1-1 0,1 1 0,1 0-1,0-1 1,0 0 0,0 1 0,1-1 0,1 0-1,-1-1 1,11 14 0,-14-20-89,0 1 0,1-1-1,-1 1 1,0-1 0,1 0 0,-1 0-1,1 0 1,-1 0 0,1 0 0,-1 0 0,1 0-1,0-1 1,0 1 0,-1 0 0,1-1 0,0 1-1,0-1 1,0 0 0,-1 0 0,1 0 0,0 0-1,0 0 1,0 0 0,0 0 0,-1 0-1,1-1 1,0 1 0,0-1 0,-1 0 0,1 1-1,0-1 1,-1 0 0,1 0 0,0 0 0,-1 0-1,1 0 1,-1 0 0,3-3 0,1-1-19,-1-1 1,1 1 0,-1-1-1,0 0 1,-1-1 0,1 1 0,-1 0-1,4-12 1,9-35 142,-3 0-1,-1 0 1,-3-1 0,3-107 0,-7 135 58,-5 25 108,0 1 31,0 0 64,0 0-147,0 0 47,0 0-41,0 0-29,0 0-38,0 0-38,0 0-7,0 0-55,0 0 26,0 0-26,0 0 55,0 0-5,0 0-16,0 0 3,0 0 12,88 0-36,564-16-2514,-587 10-1976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3.507"/>
    </inkml:context>
    <inkml:brush xml:id="br0">
      <inkml:brushProperty name="width" value="0.05" units="cm"/>
      <inkml:brushProperty name="height" value="0.05" units="cm"/>
      <inkml:brushProperty name="color" value="#E71224"/>
    </inkml:brush>
  </inkml:definitions>
  <inkml:trace contextRef="#ctx0" brushRef="#br0">64 0 1064,'0'0'5557,"0"0"-2403,0 0-946,0 0-299,0 0-363,0 0-340,-2 3-356,-1 4-604,1 0 0,-1 0 0,1 0-1,1 0 1,-1 0 0,1 0 0,0 11-1,-4 19 26,-37 165 26,80-273-4775,-29 56 4462,0 0 0,0 1 0,2 0 0,0 1 0,14-14 0,50-26-1163,-69 49 1139,1 0-1,0 1 1,0 0 0,0 0 0,0 0-1,0 1 1,1 0 0,-1 1 0,15-2-1,14-2 1774,-35 5-1685,4 235 2519,-5-233-2615,0 0-1,1 0 1,-1 0 0,0 0-1,0 0 1,1 0 0,-1 0 0,1 0-1,0 0 1,0-1 0,-1 1 0,1 0-1,0 0 1,0-1 0,1 1-1,-1 0 1,0-1 0,0 1 0,1-1-1,-1 0 1,1 0 0,-1 1-1,1-1 1,0 0 0,0 0 0,-1 0-1,1 0 1,0-1 0,0 1-1,0 0 1,0-1 0,2 1 0,9 1-747,-1-1 0,1 0 0,-1-1-1,18-2 1,3 0-1416,29 2-6221</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5.099"/>
    </inkml:context>
    <inkml:brush xml:id="br0">
      <inkml:brushProperty name="width" value="0.05" units="cm"/>
      <inkml:brushProperty name="height" value="0.05" units="cm"/>
      <inkml:brushProperty name="color" value="#E71224"/>
    </inkml:brush>
  </inkml:definitions>
  <inkml:trace contextRef="#ctx0" brushRef="#br0">435 1 4521,'0'0'3187,"0"0"-482,0 0-578,0 0-379,0 0-374,0 0-132,0 0-236,0 0-88,0 0-140,0 0-16,0 0-178,0 0-115,0 0-20,0 1-411,0-1 0,0 1-1,1 0 1,-1 0 0,0-1 0,0 1-1,0 0 1,0 0 0,0-1 0,0 1-1,-1 0 1,1 0 0,0-1 0,0 1 0,0 0-1,-1-1 1,1 1 0,0 0 0,-1-1-1,1 1 1,-2 1 0,-9 9-13,-1 0-1,0-1 1,-1 0-1,0-1 1,-19 11 0,-7 4-276,-10 10-371,-2-2-1,-1-2 1,-71 28-1,114-54 608,-5 2-174,30-4 249,-10-1-48,0 1 0,1-1 0,-2 1 0,1 0 0,0 1 0,0 0 0,-1 0 0,1 0 0,-1 0 0,0 1 0,0 0 0,5 5 0,24 15-30,129 83-3191,-114-70-2114</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038"/>
    </inkml:context>
    <inkml:brush xml:id="br0">
      <inkml:brushProperty name="width" value="0.05" units="cm"/>
      <inkml:brushProperty name="height" value="0.05" units="cm"/>
      <inkml:brushProperty name="color" value="#E71224"/>
    </inkml:brush>
  </inkml:definitions>
  <inkml:trace contextRef="#ctx0" brushRef="#br0">0 1 7402,'0'0'3911,"0"0"-1524,0 0-285,0 0-354,0 0-329,0 0-312,15 22-235,0 0-682,75 126 671,26 46-37,-96-167-1285,0-2 0,1 0 0,2-1 0,47 38 0,-64-56-130,-2-1-1809,-2-4-5660,-2-1 329</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387"/>
    </inkml:context>
    <inkml:brush xml:id="br0">
      <inkml:brushProperty name="width" value="0.05" units="cm"/>
      <inkml:brushProperty name="height" value="0.05" units="cm"/>
      <inkml:brushProperty name="color" value="#E71224"/>
    </inkml:brush>
  </inkml:definitions>
  <inkml:trace contextRef="#ctx0" brushRef="#br0">371 1 4625,'0'0'4161,"0"0"-2145,0 0-87,0 0-425,0 0-264,0 0-496,0 0-143,-120 181-329,89-138-128,-1 0-144,1 0-296,-6 0-425,-10 10-1183,6-16-1185,9-5-2928</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842"/>
    </inkml:context>
    <inkml:brush xml:id="br0">
      <inkml:brushProperty name="width" value="0.05" units="cm"/>
      <inkml:brushProperty name="height" value="0.05" units="cm"/>
      <inkml:brushProperty name="color" value="#E71224"/>
    </inkml:brush>
  </inkml:definitions>
  <inkml:trace contextRef="#ctx0" brushRef="#br0">10 1 4481,'0'0'3769,"0"0"-1474,0 0-663,0 0-330,0 0-322,0 0-116,-1 10-181,-2 4-447,-3 36 703,7-48-884,0-1 1,0 1-1,0-1 1,0 1-1,0-1 1,0 0-1,0 1 0,0-1 1,1 0-1,-1 0 1,0 0-1,1 0 1,-1 0-1,1 0 1,-1 0-1,1-1 0,0 1 1,-1 0-1,1-1 1,0 0-1,-1 1 1,1-1-1,2 0 0,45 9 567,156-6-1644,-72-17-3322,-54-1-1549</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8.299"/>
    </inkml:context>
    <inkml:brush xml:id="br0">
      <inkml:brushProperty name="width" value="0.05" units="cm"/>
      <inkml:brushProperty name="height" value="0.05" units="cm"/>
      <inkml:brushProperty name="color" value="#E71224"/>
    </inkml:brush>
  </inkml:definitions>
  <inkml:trace contextRef="#ctx0" brushRef="#br0">0 0 5873,'0'0'4569,"0"0"-2464,0 0 167,0 0-495,0 0-593,0 0-208,0 0-448,26 0 104,-5 11-368,11 5 80,-1-11-344,6 6-64,4-6-512,22 1-944,-11-6-2633,-10 0-5969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223"/>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9.789"/>
    </inkml:context>
    <inkml:brush xml:id="br0">
      <inkml:brushProperty name="width" value="0.05" units="cm"/>
      <inkml:brushProperty name="height" value="0.05" units="cm"/>
      <inkml:brushProperty name="color" value="#E71224"/>
    </inkml:brush>
  </inkml:definitions>
  <inkml:trace contextRef="#ctx0" brushRef="#br0">37 0 5881,'0'0'4671,"0"0"-2418,0 0-571,0 0-244,0 0-161,0 0-382,4 0-124,3 1-622,0 0 0,0 0 0,0 1 0,0 0 0,-1 0 0,1 0 0,12 7 0,52 33 215,-31-18-229,-33-20-127,1 1 0,0 0-1,-1 0 1,0 1 0,7 8 0,-12-13-43,-1 0 1,0 0 0,0 1 0,0-1-1,0 0 1,0 1 0,0-1-1,0 1 1,0-1 0,0 1-1,-1-1 1,1 1 0,0 0-1,-1-1 1,0 1 0,1 0-1,-1-1 1,0 1 0,0 0-1,0-1 1,0 1 0,0 0 0,0 0-1,-1-1 1,1 1 0,0 0-1,-1-1 1,0 1 0,1-1-1,-1 1 1,0 0 0,0-1-1,1 1 1,-1-1 0,-1 0-1,-1 3 1,-16 10-637,0-1 1,-2 0-1,1-2 1,-1 0-1,-1-1 0,0-1 1,-33 8-1,18-10 207,37-7 424,0 0-9,0 0-93,0 0 71,52 17 233,-45-13 5,1 0 0,-1 1 0,0 0 0,-1 0 0,1 1 0,-1 0 0,0 0 0,-1 0 0,0 1 0,0 0 0,7 11 0,-5-5 31,-1 1 1,0 0-1,-1 0 0,-1 0 0,6 29 0,-5 6-41,-2 0-1,-5 95 0,1-134-183,1-1-55,-1 1 0,-1-1 0,0 1-1,0-1 1,-1 1 0,0-1 0,-1 0-1,0-1 1,0 1 0,-1-1 0,-9 13-1,11-17-58,0 0 0,0-1 0,0 1-1,-1-1 1,1 0 0,-1 0 0,0 0-1,0-1 1,0 1 0,0-1 0,0 0-1,0 0 1,-1 0 0,1-1-1,-1 1 1,1-1 0,-1 0 0,0-1-1,0 1 1,1-1 0,-1 0 0,0 0-1,1 0 1,-1-1 0,-9-1 0,12 0 80,-1 1-1,0-1 1,1 1 0,0-1 0,-1 0 0,1 0 0,0 0 0,0 0 0,0 0 0,0 0 0,0-1 0,0 1 0,0 0 0,1-1 0,0 0-1,-1 1 1,1-1 0,0 0 0,0 0 0,1 0 0,-1 0 0,0 0 0,1-3 0,-3-11 114,1 0 1,0-29-1,0 1 121,1 30-23,0-1 0,0 1 0,2 0 0,0 0 0,5-27 0,-5 39-138,0 1 0,1-1 0,-1 1-1,1 0 1,-1-1 0,1 1 0,0 0-1,0 0 1,0 0 0,0 0 0,0 1-1,1-1 1,-1 1 0,0-1 0,1 1-1,-1 0 1,1 0 0,-1 0 0,1 0-1,0 0 1,-1 1 0,1-1 0,5 0-1,10 0 18,0 0-1,31 2 0,-17 0-25,74-1-2504,-59 0-2882</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549"/>
    </inkml:context>
    <inkml:brush xml:id="br0">
      <inkml:brushProperty name="width" value="0.05" units="cm"/>
      <inkml:brushProperty name="height" value="0.05" units="cm"/>
      <inkml:brushProperty name="color" value="#E71224"/>
    </inkml:brush>
  </inkml:definitions>
  <inkml:trace contextRef="#ctx0" brushRef="#br0">250 0 7250,'0'0'2549,"0"0"-517,0 0-577,0 0-141,0 0-376,0 0-283,-11 33-254,-35 101-27,43-124-341,-1 0 1,0 0-1,-1 0 1,0-1-1,0 0 1,-1 0-1,0 0 1,-1 0 0,0-1-1,-8 8 1,3-5-10,8-7-156,0 0 1,0-1-1,-1 0 0,1 0 0,-1 0 1,1-1-1,-1 0 0,0 0 0,0 0 1,0 0-1,-1-1 0,1 0 0,0 0 1,0 0-1,-1 0 0,1-1 0,0 0 1,-6-1-1,10 1 75,0-1 0,0 0 1,0 0-1,0 1 0,0-1 0,0 0 1,0 0-1,1 0 0,-1 0 0,0 0 1,1 0-1,-1 0 0,1-1 0,-1 1 1,1 0-1,0 0 0,-1 0 0,1 0 1,0-1-1,0 1 0,0 0 0,0 0 1,0 0-1,0-1 0,0 1 0,0 0 1,0 0-1,0 0 0,1-2 0,-1-1-42,-1-30-103,0 26 200,0-1 0,1 1-1,0-1 1,0 1-1,1-1 1,0 1-1,1-1 1,-1 1 0,2-1-1,-1 1 1,7-14-1,-8 21 87,1 0 0,-1 0 0,1 0 0,0 0 0,-1 0 0,1 0-1,0 1 1,-1-1 0,1 1 0,0-1 0,0 1 0,-1 0 0,1-1 0,0 1-1,0 0 1,0 0 0,0 1 0,-1-1 0,1 0 0,3 1 0,-1 0 19,0-1 0,0 1 0,0 0 0,-1 0 0,1 1 0,0-1 0,0 1 0,4 2 0,0 3-378,0-1 0,0-1 0,1 0 0,0 0 0,-1 0 0,2-1 0,-1-1 0,0 1 0,1-1 1,0-1-1,12 2 0,10 1-4194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969"/>
    </inkml:context>
    <inkml:brush xml:id="br0">
      <inkml:brushProperty name="width" value="0.05" units="cm"/>
      <inkml:brushProperty name="height" value="0.05" units="cm"/>
      <inkml:brushProperty name="color" value="#E71224"/>
    </inkml:brush>
  </inkml:definitions>
  <inkml:trace contextRef="#ctx0" brushRef="#br0">439 0 1816,'0'0'4865,"0"0"-2244,0 0-565,0 0-445,0 0-304,0 0-224,0 4-279,0 2-688,-1-1 0,-1 1 0,1 0-1,-1 0 1,0-1 0,0 0 0,-1 1-1,0-1 1,-5 8 0,-39 52 119,33-46-147,-86 117 81,-32 43-1599,43-64-5088,57-75-762</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1.728"/>
    </inkml:context>
    <inkml:brush xml:id="br0">
      <inkml:brushProperty name="width" value="0.05" units="cm"/>
      <inkml:brushProperty name="height" value="0.05" units="cm"/>
      <inkml:brushProperty name="color" value="#E71224"/>
    </inkml:brush>
  </inkml:definitions>
  <inkml:trace contextRef="#ctx0" brushRef="#br0">0 2 4897,'0'0'2410,"0"0"-470,0 0-297,0 0-392,0 0-297,0 0-210,5 0-167,176 0 1058,-180 0-1668,0-1-1,0 1 0,0 0 0,0 0 1,-1 0-1,1 0 0,0 0 0,0 0 0,0 0 1,0 0-1,-1 0 0,1 0 0,0 0 0,0 1 1,0-1-1,0 0 0,-1 1 0,1-1 1,0 0-1,0 1 0,-1-1 0,1 1 0,0-1 1,-1 1-1,1-1 0,-1 1 0,1 0 1,-1-1-1,1 1 0,-1 0 0,1-1 0,-1 1 1,1 0-1,-1 0 0,0 0 0,1-1 0,-1 1 1,0 0-1,0 0 0,0 0 0,0 0 1,0-1-1,0 1 0,0 0 0,0 0 0,0 0 1,0 0-1,0-1 0,0 1 0,0 0 1,-1 0-1,1 0 0,0-1 0,-1 1 0,1 0 1,-1 0-1,1-1 0,-1 1 0,1 0 1,-2 0-1,-2 5-132,0 0-1,0 0 1,0 0 0,-1-1 0,-8 8-1,-74 58-3620,86-71 3809,1 0 0,-1 1 1,1-1-1,-1 0 0,1 0 0,-1 1 0,1-1 0,-1 0 1,1 1-1,-1-1 0,1 0 0,0 1 0,-1-1 1,1 1-1,0-1 0,-1 1 0,1-1 0,0 1 0,-1-1 1,1 1-1,0-1 0,0 1 0,0-1 0,0 1 1,0-1-1,-1 1 0,1-1 0,0 1 0,0-1 0,0 1 1,0 0-1,0-1 0,1 1 0,-1-1 0,0 1 1,0-1-1,0 1 0,0-1 0,1 1 0,-1-1 0,0 1 1,0-1-1,1 1 0,-1-1 0,0 1 0,1-1 1,-1 0-1,1 1 0,-1-1 0,0 0 0,1 1 0,-1-1 1,1 0-1,-1 1 0,1-1 0,-1 0 0,1 0 1,-1 0-1,1 1 0,-1-1 0,1 0 0,0 0 0,-1 0 1,1 0-1,44 1 1328,-37-1-1408,29 1 494,-19 0-659,-1-1-1,1-1 1,-1 0 0,28-6 0,-4-7-2515</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2.284"/>
    </inkml:context>
    <inkml:brush xml:id="br0">
      <inkml:brushProperty name="width" value="0.05" units="cm"/>
      <inkml:brushProperty name="height" value="0.05" units="cm"/>
      <inkml:brushProperty name="color" value="#E71224"/>
    </inkml:brush>
  </inkml:definitions>
  <inkml:trace contextRef="#ctx0" brushRef="#br0">1 1 5049,'0'0'4825,"0"0"-2392,0 0-25,0 0-407,0 0-449,0 0-272,0 0-536,21 0-264,-16 5-384,5 0-96,1-5 0,4 0-952,-4 0-1896,-1 0-7170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3.868"/>
    </inkml:context>
    <inkml:brush xml:id="br0">
      <inkml:brushProperty name="width" value="0.05" units="cm"/>
      <inkml:brushProperty name="height" value="0.05" units="cm"/>
      <inkml:brushProperty name="color" value="#E71224"/>
    </inkml:brush>
  </inkml:definitions>
  <inkml:trace contextRef="#ctx0" brushRef="#br0">146 59 8106,'0'0'3897,"0"0"-1488,0 0-431,0 0-538,0 0-394,0 0-296,4 5-150,7 12-511,-2 1 1,1 0 0,-2 0 0,-1 1-1,0 0 1,-1 0 0,-1 0-1,-1 1 1,-1 0 0,2 39 0,-6-57-131,1 0 0,-1 0 1,0 0-1,0 0 0,1 0 1,-1 0-1,-1 0 1,1 0-1,0-1 0,0 1 1,-1-1-1,1 1 1,-1-1-1,1 1 0,-1-1 1,1 0-1,-1 1 0,0-1 1,0 0-1,-3 1 1,-46 19-704,44-18 595,-3 0-52,0 0 1,-1-1-1,1-1 1,0 1-1,-1-2 1,-19 0-1,12 0 38,17-1 164,0 1-1,-1-1 1,1 0 0,0 0-1,0 0 1,0 0 0,0 1 0,0-1-1,0-1 1,0 1 0,0 0 0,0 0-1,1 0 1,-1 0 0,0-1 0,1 1-1,-1 0 1,1-1 0,-1 1 0,1 0-1,0-1 1,-1 1 0,1 0-1,0-1 1,0 1 0,0-1 0,0-1-1,-2-46 137,2 46-133,-3-46 219,2 32-208,0 0 0,1 0 0,0 0 1,5-26-1,9 21 561,-13 21-537,0 0 0,0 0 0,0 0 0,0 0 0,0 0 0,-1-1 0,1 1 0,0 0 0,-1 0 0,1-1 0,0 1 0,-1 0 0,0-1 0,1 1-1,-1-1 1,0 1 0,0-1 0,1-1 0,-1 2-40,0-1 0,1 1 0,-1 0 0,1 0-1,-1 0 1,1-1 0,-1 1 0,1 0 0,0 0 0,0 0 0,-1 0-1,1 0 1,0 0 0,0 1 0,0-1 0,0 0 0,0 0 0,0 1-1,0-1 1,0 0 0,1 1 0,-1-1 0,0 1 0,0 0 0,0-1-1,1 1 1,-1 0 0,0 0 0,0-1 0,1 1 0,-1 0 0,2 1 0,56-1-56,-40 1 47,37-3 34,0-3 1,84-17-1,-34-1-4744,-80 17 2394,7 0-5928</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4.483"/>
    </inkml:context>
    <inkml:brush xml:id="br0">
      <inkml:brushProperty name="width" value="0.05" units="cm"/>
      <inkml:brushProperty name="height" value="0.05" units="cm"/>
      <inkml:brushProperty name="color" value="#E71224"/>
    </inkml:brush>
  </inkml:definitions>
  <inkml:trace contextRef="#ctx0" brushRef="#br0">0 1 3593,'0'0'4609,"0"0"-1663,0 0-865,0 0-72,0 0-247,0 0-399,0 1-1268,1-1 1,-1 1-1,0 0 1,0 0-1,1 0 1,-1 0-1,1 0 1,-1-1-1,1 1 1,-1 0-1,1 0 1,-1-1 0,1 1-1,-1 0 1,1-1-1,0 1 1,-1-1-1,1 1 1,0-1-1,0 1 1,0 0-1,33 6 95,-1 0 0,1-3 0,-1 0 0,1-2 0,50-4 0,-29 1-132,208 1-967,-91 0-3227,-106 0-911</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5.588"/>
    </inkml:context>
    <inkml:brush xml:id="br0">
      <inkml:brushProperty name="width" value="0.05" units="cm"/>
      <inkml:brushProperty name="height" value="0.05" units="cm"/>
      <inkml:brushProperty name="color" value="#E71224"/>
    </inkml:brush>
  </inkml:definitions>
  <inkml:trace contextRef="#ctx0" brushRef="#br0">1 275 1120,'0'0'7095,"0"0"-2823,0 0-1716,0 0-622,0 0-620,0 0-509,2-31 706,2 26-1513,0 0 0,0 1-1,1 0 1,-1-1 0,1 2 0,0-1-1,1 0 1,-1 1 0,0 0 0,1 1-1,0-1 1,0 1 0,0 0 0,7-2-1,4 0-265,0 1 0,0 1 0,34-1 1,-49 3 250,0-1 1,1 1-1,-1 0 1,0 1 0,1-1-1,-1 0 1,0 1 0,0-1-1,1 1 1,-1 0 0,0 0-1,0 0 1,0 0 0,0 0-1,0 0 1,0 0 0,0 1-1,2 1 1,-2 1 10,1 1 0,0-1-1,-1 1 1,0-1 0,0 1 0,0 0 0,1 5-1,-2-7 6,15 61-192,-14-49-44,1 0-1,1-1 1,1 1-1,-1-1 1,2 0 0,0-1-1,9 15 1,-14-27 94,-1 0 0,1 0 0,-1 0 1,1 0-1,-1 0 0,1 0 0,0 0 1,-1-1-1,1 1 0,0 0 0,0 0 0,0-1 1,0 1-1,0 0 0,-1-1 0,1 1 1,0-1-1,0 1 0,0-1 0,1 0 1,-1 1-1,0-1 0,0 0 0,0 0 1,0 0-1,0 0 0,0 0 0,0 0 1,0 0-1,0 0 0,0 0 0,1 0 0,-1-1 1,0 1-1,1-1 0,0-1 4,0 1 0,-1-1 0,1 0 0,-1 0 0,1 1 0,-1-1 0,0 0 0,0 0 1,1-1-1,-1 1 0,-1 0 0,1 0 0,0-1 0,-1 1 0,1-4 0,5-42 856,-2-1 0,-3-50 0,-1 49 714,9-87 0,-9 136-1338,0 0-1,0 0 1,0 0 0,1 0 0,-1 0 0,0 0 0,0 0-1,0 1 1,1-1 0,-1 0 0,0 0 0,1 0 0,-1 0 0,1 0-1,-1 0 1,1 0 0,0 1 0,-1-1 0,1 0 0,0 0-1,0 1 1,-1-1 0,1 1 0,0-1 0,0 0 0,0 1-1,0 0 1,0-1 0,0 1 0,-1-1 0,1 1 0,0 0-1,0 0 1,0 0 0,0-1 0,0 1 0,0 0 0,0 0-1,0 0 1,0 1 0,0-1 0,0 0 0,0 0 0,2 1-1,9-1-787,390 0 558,-233 0-2756,-104 0-1471</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6.654"/>
    </inkml:context>
    <inkml:brush xml:id="br0">
      <inkml:brushProperty name="width" value="0.05" units="cm"/>
      <inkml:brushProperty name="height" value="0.05" units="cm"/>
      <inkml:brushProperty name="color" value="#E71224"/>
    </inkml:brush>
  </inkml:definitions>
  <inkml:trace contextRef="#ctx0" brushRef="#br0">16 1 4369,'0'0'2631,"0"0"-472,0 0-306,0 0-530,0 0-278,0 0-66,0 25 84,0-3-840,-4 161 1508,-8-46-1749,12-135-302,0-2-84,0 0 37,0 0-54,0 0 170,0-19-77,1 1 270,1 1 1,1-1-1,0 1 0,1 0 0,0 0 0,2 0 0,0 1 1,1 0-1,1 0 0,15-25 0,-21 37 42,0 1 1,0-1-1,0 1 0,1 0 0,-1 0 0,1 0 1,-1 0-1,1 1 0,0-1 0,0 1 0,0-1 1,1 1-1,-1 0 0,5-2 0,-1 2 156,0 1-1,0 0 1,0 0-1,0 0 1,1 1-1,8 1 1,-3-1 367,70 0 1623,-83 43 38,0 111-1043,-1-151-1149,2 3-1,13-4-340,87-3-2709,-49-3-1104</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02.628"/>
    </inkml:context>
    <inkml:brush xml:id="br0">
      <inkml:brushProperty name="width" value="0.05" units="cm"/>
      <inkml:brushProperty name="height" value="0.05" units="cm"/>
      <inkml:brushProperty name="color" value="#0000FF"/>
    </inkml:brush>
  </inkml:definitions>
  <inkml:trace contextRef="#ctx0" brushRef="#br0">0 1 5417,'0'0'3585,"0"0"-1726,0 0-483,0 0-210,0 0-1,0 0-236,15 27 1140,-5 23-661,-6-30-1196,0 0 0,1 0 0,15 35 0,-19-53-198,0 0 0,0-1 0,0 1-1,1-1 1,-1 1 0,1-1 0,-1 0 0,1 0 0,0 0 0,0 0 0,-1 0 0,1 0 0,0 0 0,0 0 0,0-1 0,0 1 0,0-1 0,0 1 0,0-1 0,2 0 0,49 1-156,-34-1 32,-13-1 106,-1 1 1,0-1-1,0-1 1,0 1-1,0-1 1,0 1-1,0-1 1,0-1-1,0 1 1,0-1-1,6-5 1,50-43-1,-28 22-42,-17 15 40,-13 10-14,1 1-1,-1 0 1,1-1 0,-1 2 0,1-1-1,0 0 1,0 1 0,0 0-1,0 0 1,0 0 0,1 0 0,6-1-1,-10 3-36,-1 0-2,0 0-25,0 0 40,16 27 3,16 100 314,-31-126-270,0 0-1,-1 0 0,1 0 1,0 0-1,0-1 0,0 1 0,0 0 1,0 0-1,0-1 0,1 1 0,-1 0 1,0-1-1,0 0 0,0 1 1,0-1-1,1 1 0,-1-1 0,0 0 1,0 0-1,1 0 0,-1 0 0,2 0 1,37 0-48,-29-1 15,0 2-3,0-1 0,0-1 0,0 0 1,0-1-1,-1 0 0,1-1 0,0 0 1,-1 0-1,0-1 0,0 0 0,19-12 0,14-12-95,-33 20 89,1 0 0,0 1 0,0 0 0,0 1 0,1 1 0,0-1-1,0 2 1,1 0 0,-1 0 0,1 1 0,19-2 0,-30 6 48,0 0 0,0 0 0,0 1-1,-1-1 1,1 0 0,0 1 0,-1 0 0,0-1 0,1 1 0,-1 0-1,0 0 1,0 0 0,0 0 0,0 0 0,0 0 0,0 0 0,0 0-1,-1 0 1,1 0 0,-1 3 0,6 9 32,8 21-20,-12-28-4,1-1 0,-1 1 0,2-1 0,-1 1 0,9 11 0,-10-16-8,0 0 0,0 0 1,0-1-1,0 1 0,1 0 1,-1-1-1,1 1 0,-1-1 1,1 0-1,0 0 0,-1 0 0,1 0 1,0 0-1,0-1 0,0 1 1,0-1-1,-1 0 0,7 0 1,25 1 16,-17 0-27,-1-1 0,1 0 0,-1-1 0,1-1-1,-1 0 1,0-1 0,0-1 0,17-6 0,32-22-26,-49 22-13,1 1-1,1 1 1,0 0 0,0 1 0,0 1 0,0 1 0,1 1 0,0 0 0,21 0 0,-38 4 43,-1 0 1,0 1-1,0-1 0,0 0 1,0 1-1,0-1 1,0 1-1,0 0 1,0-1-1,0 1 1,-1 0-1,1 0 0,0-1 1,0 1-1,0 0 1,-1 0-1,1 0 1,-1 0-1,1 0 1,-1 0-1,1 0 0,0 2 1,12 35 130,-5-14 13,-7-22-132,-1 0 0,1-1 0,0 1 0,0 0 0,0 0 0,0-1 0,0 1 0,0 0 0,0-1 0,0 1 0,1-1 0,-1 0 0,1 1 0,-1-1 0,1 0 0,-1 0 0,1 0 0,0 0-1,-1 0 1,1 0 0,0 0 0,0-1 0,0 1 0,0-1 0,-1 1 0,1-1 0,0 0 0,0 1 0,0-1 0,0 0 0,0 0 0,0-1 0,0 1 0,3-1 0,4 1-27,5 0-13,0 0 0,-1 0 0,1-2 1,0 1-1,0-2 0,-1 0 0,1 0 0,-1-2 1,25-10-1,-5-3-114,-17 8-8,1 1 1,0 0-1,1 2 1,0 0-1,0 0 1,0 2-1,1 0 1,36-4-1,-52 12 178,-1-1 0,1 0 0,-1 1 0,0 0 0,0 0-1,0 0 1,-1 0 0,1 0 0,2 5 0,4 7 11,-5-12-45,-1 0-1,1 0 1,0 0 0,0-1 0,0 0-1,0 1 1,1-1 0,-1 0 0,1-1 0,-1 1-1,1-1 1,0 1 0,0-1 0,-1 0-1,1 0 1,6 0 0,71 0-781,-46-3 388,-11 1 20,0-2-1,28-6 1,-2 0-169,-49 9 474,0 0 0,0 0 1,0 0-1,-1 0 0,1 0 0,0-1 0,0 1 0,0 0 0,0 0 0,0-1 0,-1 1 0,1-1 0,0 1 1,0-1-1,-1 1 0,1-1 0,0 1 0,0-1 0,-1 0 0,1 1 0,-1-1 0,1 0 0,-1 1 1,1-1-1,-1 0 0,1 0 0,-1 0 0,0 0 0,1 1 0,-1-1 0,0 0 0,0 0 0,0 0 1,1 0-1,-1-1 0,0-8-2374</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562"/>
    </inkml:context>
    <inkml:brush xml:id="br0">
      <inkml:brushProperty name="width" value="0.05" units="cm"/>
      <inkml:brushProperty name="height" value="0.05" units="cm"/>
      <inkml:brushProperty name="color" value="#0000FF"/>
    </inkml:brush>
  </inkml:definitions>
  <inkml:trace contextRef="#ctx0" brushRef="#br0">1 1 1400,'113'35'3952,"-112"-34"-3544,1-1 1,-1 1-1,0-1 1,1 1-1,-1-1 1,0 1-1,1 0 1,-1 0-1,0 0 1,0 0-1,0 0 0,1 0 1,-1 0-1,0 0 1,-1 0-1,1 0 1,1 3-1,-1-2-422,0 1-1,-1 0 0,1-1 1,-1 1-1,1 0 1,-1-1-1,0 1 0,0 0 1,-1 0-1,1-1 1,-1 5-1,-1 6 662,2 143 250,0-52-3625,0-87-1111</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7.686"/>
    </inkml:context>
    <inkml:brush xml:id="br0">
      <inkml:brushProperty name="width" value="0.05" units="cm"/>
      <inkml:brushProperty name="height" value="0.05" units="cm"/>
      <inkml:brushProperty name="color" value="#E71224"/>
    </inkml:brush>
  </inkml:definitions>
  <inkml:trace contextRef="#ctx0" brushRef="#br0">37 1 5009,'0'0'2931,"0"0"-800,0 0-649,0 0-324,0 0-154,1 2 6285,3 19-7162,-30 491 337,11-234-2427,15-156-8894,0-121 3690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8.670"/>
    </inkml:context>
    <inkml:brush xml:id="br0">
      <inkml:brushProperty name="width" value="0.05" units="cm"/>
      <inkml:brushProperty name="height" value="0.05" units="cm"/>
      <inkml:brushProperty name="color" value="#E71224"/>
    </inkml:brush>
  </inkml:definitions>
  <inkml:trace contextRef="#ctx0" brushRef="#br0">247 38 4321,'0'0'3662,"0"0"-1331,0 0-525,0 0-300,0 0-408,0 0-133,-4 0-56,1 0-783,0 0 0,0 1 0,0 0 0,0 0 0,0 0 1,0 0-1,0 0 0,0 1 0,0-1 0,0 1 0,1 0 0,-1 0 0,1 0 0,-1 0 0,1 0 0,0 0 0,0 1 0,0-1 0,0 1 0,0-1 0,1 1 0,-3 4 0,-25 30-3,-1-2-1,-40 37 1,28-30-317,33-34 95,6-5-49,9-3 21,6 0 90,284-11 600,-208 11-360,-87 0-134,-1 0 67,0 0-3,0 0 93,0 0-61,0 0-33,0 0-31,0 0-16,0 0 43,0 0-75,0-3 39,-1-10-144,-1 1 0,0-1 0,-1 1 0,0 0 0,-1 0 1,0 0-1,-1 1 0,-1-1 0,-12-19 0,-5-13-525,21 39 387,0 0 1,0 0 0,0-1 0,1 1-1,0-1 1,-1-9 0,2-17-8187,0 31 1940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9.641"/>
    </inkml:context>
    <inkml:brush xml:id="br0">
      <inkml:brushProperty name="width" value="0.05" units="cm"/>
      <inkml:brushProperty name="height" value="0.05" units="cm"/>
      <inkml:brushProperty name="color" value="#E71224"/>
    </inkml:brush>
  </inkml:definitions>
  <inkml:trace contextRef="#ctx0" brushRef="#br0">264 0 4281,'0'0'5504,"0"0"-2804,0 0-697,0 0-308,0 0-396,0 0-458,-6 2-265,-38 16-84,-44 24 1,-19 8-662,89-41-211,26-5 110,17 5 362,-1 3-39,-1 1 0,0 2 0,-1 0 0,0 1 0,-1 1 0,-1 1 0,-1 1 0,30 38 0,-47-53-20,0 0 1,0 0 0,0 1 0,0-1 0,-1 1-1,0 0 1,0-1 0,0 1 0,0 0 0,-1 8 0,0-11-21,0 0 0,0-1 0,0 1-1,0 0 1,0-1 0,0 1 0,-1 0 0,1-1 0,-1 1 0,1-1 0,-1 1 0,1-1 0,-1 1 0,0-1 0,0 1 0,0-1 0,0 0 0,0 1 0,0-1 0,0 0 0,0 0 0,0 0 0,-1 0 0,1 0 0,-1 0 0,1 0 0,0 0 0,-1-1 0,1 1 0,-1 0 0,1-1 0,-4 1 0,-7 1-29,1 0 0,-1-1 0,1-1 0,-1 0 0,0-1 0,1 0 0,-1 0 1,1-2-1,0 1 0,-1-1 0,-10-5 0,10 2-658,1 6-5207,7 0 1227</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0.051"/>
    </inkml:context>
    <inkml:brush xml:id="br0">
      <inkml:brushProperty name="width" value="0.05" units="cm"/>
      <inkml:brushProperty name="height" value="0.05" units="cm"/>
      <inkml:brushProperty name="color" value="#E71224"/>
    </inkml:brush>
  </inkml:definitions>
  <inkml:trace contextRef="#ctx0" brushRef="#br0">1 0 3625,'0'0'6873,"0"0"-4256,0 0-201,0 0-543,0 0-481,0 0-600,0 0-120,0 43-520,0-27-32,0-10-120,5-1-664,5 0-1752,1-5-3978</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1.343"/>
    </inkml:context>
    <inkml:brush xml:id="br0">
      <inkml:brushProperty name="width" value="0.05" units="cm"/>
      <inkml:brushProperty name="height" value="0.05" units="cm"/>
      <inkml:brushProperty name="color" value="#E71224"/>
    </inkml:brush>
  </inkml:definitions>
  <inkml:trace contextRef="#ctx0" brushRef="#br0">22 140 576,'0'0'4917,"0"0"-2106,0 0-745,0 0-333,0 0-280,0 0-325,0 0-158,0 0-249,0 0-91,0 0-175,0 0-30,0 0-34,0 0 57,3 0 23,281 0-4,-284-37-551,0 32 76,0 1 1,-1 0 0,1 0-1,-1 0 1,0 0 0,0 0-1,-1 0 1,1 0 0,-1 0-1,0 0 1,0 0 0,0 1-1,-1-1 1,1 1 0,-1-1-1,1 1 1,-1 0 0,0 0 0,-1 1-1,1-1 1,0 0 0,-1 1-1,1 0 1,-1 0 0,0 0-1,0 0 1,0 1 0,0-1-1,0 1 1,0 0 0,0 0-1,0 1 1,0-1 0,-1 1-1,1 0 1,-4 0 0,-33-2 117,30 0-58,0 1-1,0 1 0,0 0 0,-16 2 1,23-1-53,1-1 0,0 1 0,1 0 0,-1 0 0,0 0 0,0 1 0,0-1 0,1 1 0,-1-1-1,0 1 1,1 0 0,0 0 0,-1 0 0,1 0 0,0 1 0,0-1 0,0 1 0,1-1 0,-1 1 0,-2 4 0,-3 8 4,1 1 0,0 0-1,1 0 1,1 1 0,1 0-1,0-1 1,1 1 0,1 0-1,1 29 1,0-45-5,0 0 0,0 1-1,0-1 1,1 0 0,-1 0 0,0 0 0,1 0 0,-1 0-1,1 0 1,-1 0 0,1 0 0,-1 0 0,1 0 0,0 0 0,-1 0-1,1 0 1,0 0 0,0 0 0,0-1 0,0 1 0,0 0-1,2 0 1,32 10-31,46-8-929,-67-3 281,28 0-2173,-5 0-2187</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336"/>
    </inkml:context>
    <inkml:brush xml:id="br0">
      <inkml:brushProperty name="width" value="0.05" units="cm"/>
      <inkml:brushProperty name="height" value="0.05" units="cm"/>
      <inkml:brushProperty name="color" value="#E71224"/>
    </inkml:brush>
  </inkml:definitions>
  <inkml:trace contextRef="#ctx0" brushRef="#br0">79 16 5313,'0'0'4416,"0"0"-2016,0 0-727,0 0-176,0 0-376,0 0-348,-10 4 54,2 5-736,0 1 0,1 1 0,1-1 0,0 1 0,0 0 0,1 0 1,0 1-1,1 0 0,1-1 0,0 1 0,0 1 0,-1 21 0,36-34-83,-22 0-48,-1 0 1,1-1-1,-1 0 0,1 0 0,16-6 1,-22 5-10,0 1-1,-1-1 1,1 0 0,0 0 0,-1 0 0,1 0 0,-1-1 0,0 1 0,0-1 0,0 0 0,0 0 0,0 0 0,-1 0 0,1-1 0,-1 1 0,3-5 0,-4 2-17,1 1 0,-1-1 0,0 0 0,0 1 0,-1-1 0,1 0-1,-1 1 1,-1-11 0,0-4-13,0 19 80,1 1-1,0-1 0,-1 0 0,1 0 0,-1 0 0,0 0 0,1 1 1,-1-1-1,0 0 0,1 1 0,-1-1 0,0 0 0,0 1 0,0-1 0,1 1 1,-1-1-1,0 1 0,0 0 0,0-1 0,0 1 0,0 0 0,0 0 1,0-1-1,0 1 0,0 0 0,0 0 0,0 0 0,0 0 0,-1 0 1,1 1-98,-1-1 0,1 0 0,0 0 1,0 0-1,-1-1 0,1 1 0,0 0 1,0 0-1,-1-1 0,1 1 0,0 0 1,0-1-1,0 1 0,0-1 0,-1 0 1,1 1-1,0-1 0,0 0 0,0 0 1,0 0-1,1 0 0,-1 1 0,0-1 1,0 0-1,0-1 0,1 1 0,-1 0 0,1 0 1,-1 0-1,1 0 0,-1 0 0,0-2 1,1-3-2273,0 0-2018</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920"/>
    </inkml:context>
    <inkml:brush xml:id="br0">
      <inkml:brushProperty name="width" value="0.05" units="cm"/>
      <inkml:brushProperty name="height" value="0.05" units="cm"/>
      <inkml:brushProperty name="color" value="#E71224"/>
    </inkml:brush>
  </inkml:definitions>
  <inkml:trace contextRef="#ctx0" brushRef="#br0">272 3 8426,'0'0'3119,"0"0"-656,0 0-496,0 0-406,0 0-600,0 0-362,0 0-210,-7 0 208,-21-1-555,17 0-203,0 1 1,0 0-1,0 0 1,0 1-1,0 0 1,0 1-1,0 1 1,1-1-1,-12 6 1,21-6-26,1 0 0,-1 0 0,1 0 0,-1 0 0,1 1 0,0-1 0,0 0 0,0 0 0,0 0 0,0 0 0,1 3 1,-1 1 51,1 60 45,1-38-42,-1 1 1,-2-1 0,-1 0 0,-1 0 0,-2 0 0,-10 36 0,-8 7-392,-46 155 18,68-214 973,1-10-3427,0-1-629,0-14-1520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4.300"/>
    </inkml:context>
    <inkml:brush xml:id="br0">
      <inkml:brushProperty name="width" value="0.05" units="cm"/>
      <inkml:brushProperty name="height" value="0.05" units="cm"/>
      <inkml:brushProperty name="color" value="#E71224"/>
    </inkml:brush>
  </inkml:definitions>
  <inkml:trace contextRef="#ctx0" brushRef="#br0">0 1 256,'0'0'6281,"0"0"-4016,0 0-65,0 0-719,0 0-537,0 0 104,0 0 80,21 0-31,-5 0-377,-1 0-176,6 0-448,5 0-96,32 0-816,-6 0-1857,-5 0-4832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6.387"/>
    </inkml:context>
    <inkml:brush xml:id="br0">
      <inkml:brushProperty name="width" value="0.05" units="cm"/>
      <inkml:brushProperty name="height" value="0.05" units="cm"/>
      <inkml:brushProperty name="color" value="#E71224"/>
    </inkml:brush>
  </inkml:definitions>
  <inkml:trace contextRef="#ctx0" brushRef="#br0">0 418 6225,'0'0'6130,"0"0"-2866,0 0-1138,0 0-690,0 0-633,0 0-299,7-2-166,1-1-283,0 0 0,0-1 1,-1 0-1,0 0 0,1-1 1,-1 1-1,-1-2 0,7-5 1,58-59 30,-48 46-83,-2 3-2,5-4-185,0-2-1,-2 0 1,-1-2 0,-2 0 0,20-35-1,-36 58 32,-5 5 10,0 1 107,0 0 135,0 2-50,-39 101 229,22-64-226,3 1 1,-15 59-1,21-50-52,2 0 0,-1 60 0,7-107-36,3-3 23,0 0 1,0 0-1,-1 0 0,1 1 0,0-1 0,0 1 1,0 0-1,0 0 0,0 0 0,4 1 1,-4-1 4,0 1 0,0-1 0,1 0 1,-1 0-1,0 0 0,0-1 0,1 1 1,-1-1-1,0 0 0,0 0 0,6-2 1,8-10-130,-1 0 1,0-2 0,0 0-1,-1 0 1,-1-1 0,-1-1-1,14-23 1,-6 11-74,21-27-173,-3-2 0,-3-1-1,29-66 1,-62 119 448,0-1-1,0 0 1,-1 1 0,0-1 0,-1 0-1,2-12 1,-3 19 246,0 0-71,0 0 20,0 0 51,0 0-115,-1 13 79,-4 9-197,0 0 1,-18 42 0,14-39 89,0 0 0,-6 34 0,8-10-42,3 0 0,1 1 1,6 68-1,-3-114-124,1 0 0,-1-1 0,0 1 0,1 0 0,0 0-1,0-1 1,0 1 0,1-1 0,-1 1 0,1-1 0,0 1 0,-1-1 0,2 0 0,-1 0-1,0 0 1,1 0 0,-1 0 0,1 0 0,0-1 0,0 0 0,4 4 0,-1-3-154,1-1 0,0 1 1,0-1-1,0 0 0,0 0 1,0-1-1,0 0 0,0 0 1,15-1-1,-18 0-180,1 0 1,0 0-1,-1-1 0,1 1 1,-1-1-1,10-3 0,23-22-3855</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9.922"/>
    </inkml:context>
    <inkml:brush xml:id="br0">
      <inkml:brushProperty name="width" value="0.05" units="cm"/>
      <inkml:brushProperty name="height" value="0.05" units="cm"/>
      <inkml:brushProperty name="color" value="#E71224"/>
    </inkml:brush>
  </inkml:definitions>
  <inkml:trace contextRef="#ctx0" brushRef="#br0">1 255 5737,'0'0'5425,"0"0"-2656,0 0-1035,0 0-249,0 0-454,0 0-196,0 0-229,0 0-17,0 0-102,0 0-90,0 0-33,0 0-198,10-17 19,-4 2-270,1 0 0,1 1-1,0 0 1,0 1 0,2-1 0,0 2-1,0-1 1,1 1 0,0 1 0,1 0-1,1 1 1,-1 0 0,2 1 0,-1 0-1,1 1 1,1 1 0,-1 0 0,1 1-1,0 0 1,1 2 0,-1-1 0,1 2-1,0 0 1,24-1 0,1 4 80,-28-2 1,0 1 0,0 1 0,0 0 0,0 1 0,0 1 1,0 0-1,0 0 0,-1 1 0,1 1 0,-1 0 0,16 8 0,70 45 13,140 59 1,-198-100-66,1-2 0,0-2 1,0-1-1,1-2 0,1-2 1,77 2-1,167-3-1952,-284-7 1963,-1 1 0,1-1 1,-1 0-1,0 0 1,1 0-1,-1 0 0,0-1 1,0 1-1,1-1 1,-1 1-1,0-1 0,0 0 1,-1 1-1,1-1 1,0 0-1,-1 0 0,2-3 1,27-42-520,-27 42 484,54-85-1062,-60 91 1239,0 1 0,0 0-1,0 0 1,0 0 0,0 0 0,1 0 0,-1 0-1,1 1 1,-1 0 0,1-1 0,0 1 0,0 0-1,0 0 1,1 0 0,-1 0 0,1 0-1,-1 1 1,1-1 0,0 0 0,0 4 0,0 20 76,0-22-145,0 0 1,0-1-1,1 1 0,0 0 1,0 0-1,0 0 0,0 0 1,1 0-1,0 0 0,0-1 1,0 1-1,1 0 1,0-1-1,-1 1 0,2-1 1,-1 1-1,0-1 0,7 7 1,10 5 63,1-1 1,0-2 0,1 0 0,1-1-1,0-1 1,0-1 0,1-1 0,1-1-1,-1-1 1,1-1 0,1-1 0,39 3-1,345 4-95,-290-13 5,128-15-46,7 0 23,684 16 73,-937 0-77,-1 0 1,0 0-1,1-1 1,-1 1-1,1 0 1,-1 0 0,0 0-1,1 1 1,-1-1-1,0 0 1,1 0-1,-1 0 1,1 0-1,-1 0 1,0 0 0,1 0-1,-1 1 1,0-1-1,1 0 1,-1 0-1,0 1 1,1-1-1,-1 0 1,0 0 0,0 1-1,1-1 1,-1 0-1,0 1 1,0-1-1,0 0 1,1 1-1,-1-1 1,0 0 0,0 1-1,0-1 1,0 0-1,0 1 1,0-1-1,0 1 1,0-1-1,0 0 1,0 1 0,0-1-1,0 0 1,0 1-1,0-1 1,0 1-1,0-1 1,0 0 0,0 1-1,0-1 1,-1 0-1,1 1 1,0-1-1,0 0 1,0 1-1,-1-1 1,1 0 0,0 1-1,-1-1 1,1 0-1,0 0 1,-1 1-1,-21 4-2705,-4 0-2608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028"/>
    </inkml:context>
    <inkml:brush xml:id="br0">
      <inkml:brushProperty name="width" value="0.05" units="cm"/>
      <inkml:brushProperty name="height" value="0.05" units="cm"/>
      <inkml:brushProperty name="color" value="#0000FF"/>
    </inkml:brush>
  </inkml:definitions>
  <inkml:trace contextRef="#ctx0" brushRef="#br0">1 0 1792,'0'0'3867,"0"0"-2420,0 0-718,0 0 279,0 0-152,0 0-230,0 5-205,0 22 1208,1-27-1401,0 0 1,0 1-1,0-1 1,0 0 0,0 1-1,0-1 1,0 1 0,0 0-1,-1-1 1,1 1-1,0 0 1,0-1 0,0 1-1,-1 0 1,1 0 0,0 0-1,0 0 1,-1 0-388,8 10 270,-1-1-1,0 1 0,0 1 0,-2-1 0,1 1 0,-2 0 0,6 20 0,15 33 128,-13-38-150,-7-15-56,1 0 0,0 0 0,0-1 0,1 0 0,12 15 0,-18-25-12,20 4-337,-17-6 249,-1-1 0,1 1 0,-1-1 0,1 0 0,-1 0 0,0-1 0,0 1 0,0-1 0,0 1 0,0-1 0,-1 0 0,1 0 0,-1 0 0,0 0 0,3-6-1,7-7-422,75-85-3454,-22 39-2555,-50 50 1092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073"/>
    </inkml:context>
    <inkml:brush xml:id="br0">
      <inkml:brushProperty name="width" value="0.05" units="cm"/>
      <inkml:brushProperty name="height" value="0.05" units="cm"/>
      <inkml:brushProperty name="color" value="#E71224"/>
    </inkml:brush>
  </inkml:definitions>
  <inkml:trace contextRef="#ctx0" brushRef="#br0">257 1 1688,'0'0'7881,"0"0"-4055,0 0-1298,0 0-522,0 0-474,0 0-603,0 0-853,-1 1 0,1-1 0,0 0 0,-1 1 0,1-1 0,0 0 0,-1 1-1,1-1 1,0 0 0,-1 1 0,1-1 0,0 0 0,-1 0 0,1 1 0,-1-1 0,1 0 0,-1 0 0,1 0 0,-1 0 0,1 0 0,-1 0 0,1 1 0,0-1 0,-1 0 0,1 0 0,-1 0 0,1-1 0,-1 1 0,1 0 0,-1 0 0,-242 0-4280,255 17 3939,78 51 256,-58-46 26,0 2 0,32 32 1,-62-52-20,1 0 0,0 0 0,-1 0 0,0 0 0,0 0 0,0 1 0,-1-1 0,0 1 0,1-1 0,-1 1 0,-1 0 0,1 9 0,-3 58 153,1-68-152,0-1 1,0 0-1,0 1 0,0-1 0,-1 0 1,1 0-1,-1 0 0,0 0 1,0 0-1,0-1 0,0 1 0,0 0 1,-1-1-1,1 0 0,-1 1 1,1-1-1,-1 0 0,0 0 0,0-1 1,0 1-1,0 0 0,0-1 1,-1 0-1,-4 2 0,-1-1-153,0 0 0,0 0 0,0-1 0,0 0 0,0 0 0,-1-1 0,1 0 0,-10-2 0,14 1-145,1-1 0,-1 0 0,1 1 0,-1-1 0,1-1 0,-1 1 0,-5-5 0,-19-10-4770,18 12-613</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526"/>
    </inkml:context>
    <inkml:brush xml:id="br0">
      <inkml:brushProperty name="width" value="0.05" units="cm"/>
      <inkml:brushProperty name="height" value="0.05" units="cm"/>
      <inkml:brushProperty name="color" value="#E71224"/>
    </inkml:brush>
  </inkml:definitions>
  <inkml:trace contextRef="#ctx0" brushRef="#br0">0 1 6937,'0'0'5266,"0"0"-2970,0 0 113,0 0-921,0 0-296,0 0-544,0 0-320,0 0-176,0 0-144,0 5-16,6 6 8,-1 0-120,11 5-1200,-6-6-1633,0-4-3824</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2.724"/>
    </inkml:context>
    <inkml:brush xml:id="br0">
      <inkml:brushProperty name="width" value="0.05" units="cm"/>
      <inkml:brushProperty name="height" value="0.05" units="cm"/>
      <inkml:brushProperty name="color" value="#E71224"/>
    </inkml:brush>
  </inkml:definitions>
  <inkml:trace contextRef="#ctx0" brushRef="#br0">53 85 6513,'0'0'4091,"0"0"-1746,0 0-486,0 0-414,0 0-404,0 0-362,0 0-279,0 0-105,0 0-218,1 1-65,0 0-1,-1 1 0,1-1 0,0 0 0,0 0 1,-1 0-1,1 0 0,0 0 0,0 0 0,0 0 1,0 0-1,1-1 0,-1 1 0,2 1 0,29 7-124,0-2-1,0 0 0,0-3 0,1-1 0,57-1 1,-89-2 113,0-1 1,0 1 0,0-1 0,0 1 0,-1-1-1,1 1 1,0-1 0,0 0 0,0 0-1,-1 1 1,1-1 0,0 0 0,-1 0 0,1 0-1,-1 0 1,1 0 0,-1 0 0,1 0 0,-1 0-1,1 0 1,-1 0 0,0 0 0,0 0 0,0 0-1,1 0 1,-1 0 0,0 0 0,0 0 0,-1-2-1,2-41 23,-2 35-21,1 7 5,0 0 1,0-1-1,0 1 0,-1 0 1,1 0-1,-1 0 1,0 0-1,0 0 1,0 0-1,0 0 1,0 0-1,0 0 1,0 1-1,0-1 1,-1 0-1,1 1 1,-1-1-1,1 1 0,-1-1 1,0 1-1,1 0 1,-1 0-1,0-1 1,0 1-1,0 1 1,0-1-1,0 0 1,0 0-1,0 1 1,0-1-1,0 1 1,0 0-1,-3-1 0,-11-1 19,0 1 0,0 1 0,-27 2 0,10 0-113,27-1 86,0 0-1,0 1 0,0-1 1,0 1-1,0 1 0,1-1 0,-1 1 1,1 0-1,0 0 0,0 1 1,0-1-1,0 1 0,0 0 1,1 1-1,-6 6 0,2-2 2,0 0 0,0 1 0,2-1 0,-1 1 0,1 1 1,0-1-1,-4 15 0,6-8 3,1 0 0,0 0 0,1 0 0,2 1 1,0 18-1,0-16 26,0-18-22,0 1 0,1 0 1,-1-1-1,0 1 0,1-1 1,-1 1-1,1-1 0,0 1 1,0-1-1,0 1 1,0-1-1,1 0 0,-1 1 1,1-1-1,-1 0 0,1 0 1,0 0-1,3 3 0,-1-2 4,1 0-1,-1 0 0,1-1 0,0 1 0,0-1 0,0 0 0,0 0 0,0-1 1,5 1-1,14 2-217,-1-2 0,1-1 0,32-2 1,-30 0-495,33 1-1644,-6 0-1720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052"/>
    </inkml:context>
    <inkml:brush xml:id="br0">
      <inkml:brushProperty name="width" value="0.05" units="cm"/>
      <inkml:brushProperty name="height" value="0.05" units="cm"/>
      <inkml:brushProperty name="color" value="#E71224"/>
    </inkml:brush>
  </inkml:definitions>
  <inkml:trace contextRef="#ctx0" brushRef="#br0">179 0 5697,'0'0'3617,"0"0"-1224,0 0-706,0 0-208,0 0-322,0 0-261,-11 0-128,-1 0-561,-1 1 0,1 0 0,0 0 0,0 2 0,0-1 0,-16 6 0,24-6-167,0-1-1,0 1 0,1 0 1,-1 0-1,1 0 0,-1 0 1,1 1-1,0-1 0,0 1 1,0 0-1,0 0 0,0 0 1,1 0-1,-1 0 0,1 1 0,0-1 1,0 1-1,0-1 0,1 1 1,-1 0-1,1 0 0,0 0 1,0 0-1,0 0 0,0 0 1,1 0-1,0 6 0,0 5-68,-1-10-37,1 0 0,0 0 0,0 0 0,0 0 0,1 0 0,0 0 0,0 0 0,3 9 0,-2-11 41,-1-1 0,1-1 0,0 1-1,0 0 1,-1 0 0,1-1 0,1 1 0,-1-1 0,0 1 0,0-1 0,0 0 0,1 0 0,-1 0 0,0 0 0,1 0 0,-1-1 0,1 1 0,-1-1 0,1 1 0,-1-1-1,6 0 1,130 1-1303,-135-1 1299,0-1-1,-1 1 1,1 0-1,0-1 1,-1 1 0,1-1-1,0 0 1,-1 0-1,1 0 1,-1 0-1,0 0 1,1-1-1,-1 1 1,0-1 0,0 0-1,0 1 1,0-1-1,0 0 1,0 0-1,0 0 1,-1 0 0,1-1-1,-1 1 1,1 0-1,-1-1 1,0 1-1,0-1 1,0 1 0,0-1-1,-1 1 1,1-1-1,0-3 1,1-7 34,-1 1-1,0-1 1,-1 0 0,0 1 0,-4-23-1,2 32-28,1 0 1,-1 0-1,0 0 0,0 0 0,0 0 1,0 1-1,0-1 0,-1 0 0,1 1 0,-1 0 1,0 0-1,0 0 0,1 0 0,-1 0 0,-1 0 1,1 1-1,0-1 0,0 1 0,-1 0 0,1 0 1,0 0-1,-1 1 0,1-1 0,-4 0 0,6 1-660,1 0-461,0 0-726,0 0-1734</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473"/>
    </inkml:context>
    <inkml:brush xml:id="br0">
      <inkml:brushProperty name="width" value="0.05" units="cm"/>
      <inkml:brushProperty name="height" value="0.05" units="cm"/>
      <inkml:brushProperty name="color" value="#E71224"/>
    </inkml:brush>
  </inkml:definitions>
  <inkml:trace contextRef="#ctx0" brushRef="#br0">231 13 4585,'0'0'4416,"0"0"-1832,0 0-903,0 0-469,0 0-375,0 0-495,-10-2-160,6 1-179,-2-1-16,-1 0-1,1 0 0,-1 1 1,1 0-1,-1 0 0,0 0 0,1 1 1,-1 0-1,0 1 0,-7 1 0,12 1-11,1 0-1,-1 1 0,1-1 0,0 0 0,0 1 0,1-1 1,-1 1-1,1-1 0,-1 1 0,1 0 0,1 3 0,-2 1-18,-2 141 67,4-107 55,-1 0 1,-2 0-1,-11 57 1,1-48-200,-2-1 0,-1 0 0,-32 66 0,38-106-535,9-10 569,-1 0 0,1 0 0,0 1 0,0-1 0,0 0 0,0 0 0,-1 0 0,1 1-1,0-1 1,0 0 0,-1 0 0,1 0 0,0 0 0,0 0 0,-1 0 0,1 0 0,0 0 0,0 1 0,-1-1 0,1 0 0,0 0 0,0 0 0,-1 0 0,1 0 0,0 0 0,0-1 0,-1 1 0,1 0 0,0 0 0,0 0 0,-1 0 0,1 0 0,0 0 0,0 0 0,-1 0 0,1-1 0,0 1 0,0 0 0,0 0 0,-1 0 0,1 0 0,0-1 0,0 1 0,0 0 0,0 0 0,-1-1 0,1 1 0,0 0 0,0 0 0,0 0 0,0-1 0,-1-12-5113</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888"/>
    </inkml:context>
    <inkml:brush xml:id="br0">
      <inkml:brushProperty name="width" value="0.05" units="cm"/>
      <inkml:brushProperty name="height" value="0.05" units="cm"/>
      <inkml:brushProperty name="color" value="#E71224"/>
    </inkml:brush>
  </inkml:definitions>
  <inkml:trace contextRef="#ctx0" brushRef="#br0">15 1 2713,'0'0'3135,"0"0"-691,0 0-415,0 0-450,0 0-506,0 0-103,-14 0 941,15 0 1696,128 0-3827,-43 0-2930,-32 0-2131</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7.493"/>
    </inkml:context>
    <inkml:brush xml:id="br0">
      <inkml:brushProperty name="width" value="0.05" units="cm"/>
      <inkml:brushProperty name="height" value="0.05" units="cm"/>
      <inkml:brushProperty name="color" value="#E71224"/>
    </inkml:brush>
  </inkml:definitions>
  <inkml:trace contextRef="#ctx0" brushRef="#br0">0 0 6729,'0'0'4569,"0"0"-2079,0 0-736,0 0-106,0 0-494,0 0-361,0 0-288,0 3-9,1 8-346,1 1 1,0-1-1,1 0 1,0 0-1,1 0 1,7 16-1,6 16-11,165 437 280,-180-476-521,0 1 0,1-1 1,0 0-1,0 1 0,0-1 1,0-1-1,1 1 0,3 3 0,-6-6-50,0-1 0,-1 1 0,1 0-1,0-1 1,0 1 0,-1-1-1,1 0 1,0 1 0,0-1-1,0 1 1,0-1 0,0 0 0,-1 0-1,1 0 1,0 1 0,0-1-1,0 0 1,0 0 0,0 0 0,0 0-1,0-1 1,0 1 0,0 0-1,0 0 1,-1 0 0,1-1-1,0 1 1,0-1 0,0 1 0,0 0-1,-1-1 1,1 1 0,0-1-1,0 0 1,-1 1 0,1-1-1,-1 0 1,1 1 0,0-1 0,-1 0-1,1 0 1,-1 1 0,1-1-1,-1 0 1,0 0 0,1 0-1,-1 0 1,0 0 0,0 1 0,0-1-1,1 0 1,-1 0 0,0-1-1,6-28-5487</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8.025"/>
    </inkml:context>
    <inkml:brush xml:id="br0">
      <inkml:brushProperty name="width" value="0.05" units="cm"/>
      <inkml:brushProperty name="height" value="0.05" units="cm"/>
      <inkml:brushProperty name="color" value="#E71224"/>
    </inkml:brush>
  </inkml:definitions>
  <inkml:trace contextRef="#ctx0" brushRef="#br0">449 0 6225,'0'0'2700,"0"0"-485,0 0-667,0 0-222,0 0-185,0 0-167,0 0-181,0 0-121,0 0-138,0 0-190,0 0 33,0 0-169,0 0 20,0 0-97,-22 1 313,15 2-424,1 0 0,0 0 0,0 0 0,1 1-1,-1 0 1,1 0 0,-1 0 0,1 1 0,1-1 0,-1 1 0,0 0-1,-3 7 1,-11 10 46,-219 234-55,201-215-82,27-29-90,-1 0-1,2 0 0,-1 1 1,-8 18-1,17-14-8152,1-11 5226</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026"/>
    </inkml:context>
    <inkml:brush xml:id="br0">
      <inkml:brushProperty name="width" value="0.05" units="cm"/>
      <inkml:brushProperty name="height" value="0.05" units="cm"/>
      <inkml:brushProperty name="color" value="#E71224"/>
    </inkml:brush>
  </inkml:definitions>
  <inkml:trace contextRef="#ctx0" brushRef="#br0">128 4 5097,'0'0'2958,"0"0"-716,0 0-528,0 0-498,0 0-184,0 0-122,0 0-801,-1-1 0,0 1 1,0 0-1,1-1 1,-1 1-1,0 0 1,0-1-1,1 1 0,-1 0 1,0 0-1,0 0 1,0 0-1,1-1 0,-1 1 1,0 1-1,0-1 1,0 0-1,1 0 1,-1 0-1,-1 1 0,-8 16 19,2 1-1,0 1 0,1 0 1,1 0-1,-5 26 0,5-20-83,-1 0 0,-17 40-1,13-42 555,-2 4-3406,19-50 937,3 0 1708,2 1 0,0 0-1,2 0 1,0 1 0,1 1-1,2 0 1,25-26-1,-35 41 136,-1 0-1,1 0 0,0 0 0,0 1 1,1 0-1,-1 0 0,1 0 0,10-3 1,-16 7 14,-1 0 50,0 0 146,0 0 71,0 0-101,0 0 68,0 0-68,0 0-12,-2 132 2181,0-67-2928,1-1-4916,1-58 425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752"/>
    </inkml:context>
    <inkml:brush xml:id="br0">
      <inkml:brushProperty name="width" value="0.05" units="cm"/>
      <inkml:brushProperty name="height" value="0.05" units="cm"/>
      <inkml:brushProperty name="color" value="#E71224"/>
    </inkml:brush>
  </inkml:definitions>
  <inkml:trace contextRef="#ctx0" brushRef="#br0">1 0 4001,'0'0'2324,"0"0"-438,0 0-346,0 0-38,0 0-322,0 0-137,11 4 4924,46 9-5819,-50-12-465,83 5 570,-51-8-6406,-39 2 3245</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773"/>
    </inkml:context>
    <inkml:brush xml:id="br0">
      <inkml:brushProperty name="width" value="0.05" units="cm"/>
      <inkml:brushProperty name="height" value="0.05" units="cm"/>
      <inkml:brushProperty name="color" value="#0000FF"/>
    </inkml:brush>
  </inkml:definitions>
  <inkml:trace contextRef="#ctx0" brushRef="#br0">502 0 4689,'0'0'4565,"0"0"-2613,0 0-569,0 0-89,0 0-250,0 0-417,0 0-42,0 0-22,0 0-128,0 0-24,0 0-251,-4 1-15,-5 4-123,1 0 1,-1 0-1,1 1 0,0 0 1,0 1-1,1-1 0,0 2 1,0-1-1,1 1 0,-7 9 1,-19 21 50,-177 164-646,135-139-2159,-2-4-3414,59-47 634</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0.379"/>
    </inkml:context>
    <inkml:brush xml:id="br0">
      <inkml:brushProperty name="width" value="0.05" units="cm"/>
      <inkml:brushProperty name="height" value="0.05" units="cm"/>
      <inkml:brushProperty name="color" value="#E71224"/>
    </inkml:brush>
  </inkml:definitions>
  <inkml:trace contextRef="#ctx0" brushRef="#br0">68 0 4457,'0'0'2096,"0"0"-578,0 0-436,0 0-257,0 0-135,0 0-85,-12 3 5038,9 0-5761,2 9 280,-1 0-1,0 1 1,-1-1-1,-7 20 1,-4 16-152,7-20-126,-4 22 181,9-18-3086,2-31 1392,0-1-1078,0 0-1252</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1.120"/>
    </inkml:context>
    <inkml:brush xml:id="br0">
      <inkml:brushProperty name="width" value="0.05" units="cm"/>
      <inkml:brushProperty name="height" value="0.05" units="cm"/>
      <inkml:brushProperty name="color" value="#E71224"/>
    </inkml:brush>
  </inkml:definitions>
  <inkml:trace contextRef="#ctx0" brushRef="#br0">0 1 4753,'0'0'2330,"0"0"-615,0 0-359,0 0-233,0 0-197,0 0-176,0 0-12,0 0-142,0 0-135,0 0-19,0 0-83,0 0 25,0 0-128,0 0 57,0 0-53,0 0 75,0 0-50,0 0-26,0 38 745,0 155-156,0-151-4354,0-1-3718,0-45 1534</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8:53.883"/>
    </inkml:context>
    <inkml:brush xml:id="br0">
      <inkml:brushProperty name="width" value="0.05" units="cm"/>
      <inkml:brushProperty name="height" value="0.05" units="cm"/>
      <inkml:brushProperty name="color" value="#E71224"/>
    </inkml:brush>
  </inkml:definitions>
  <inkml:trace contextRef="#ctx0" brushRef="#br0">1 1 536,'0'0'3892,"0"0"-1379,0 0-624,0 0-155,0 0-379,0 0-135,0 1-1222,2 13 8600,15-10-8559,-1-1 0,0-1 0,26 1 0,6 1-9,-5-1-52,55-2 0,12 0 70,-19 3-42,59 5-36,183 43-89,-225-44 55,155-8 1,-113-2 13,37 2 65,211-27 0,-334 19-79,76 0-1,-139 8 45,-1 0-32,0 0 11,0 0 77,0 0-92,0 0 6,0 0-7,0 0-185,0 0-139,0 0-136,10 0-4210,-5 0 314</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095"/>
    </inkml:context>
    <inkml:brush xml:id="br0">
      <inkml:brushProperty name="width" value="0.05" units="cm"/>
      <inkml:brushProperty name="height" value="0.05" units="cm"/>
      <inkml:brushProperty name="color" value="#0000FF"/>
    </inkml:brush>
  </inkml:definitions>
  <inkml:trace contextRef="#ctx0" brushRef="#br0">575 1 4481,'0'0'5656,"0"0"-2917,0 0-913,0 0-355,0 0-316,0 0-331,0 0-223,0 0-13,0 0-51,0 0 27,0 0-142,0 0 24,0 0-225,0 0-14,0 0-110,-4 3-15,-198 196 189,-119 126-881,275-277-374,45-46 358,1-2-103,0 0-501,0 0-756,0 0-1638,0 0-2710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673"/>
    </inkml:context>
    <inkml:brush xml:id="br0">
      <inkml:brushProperty name="width" value="0.05" units="cm"/>
      <inkml:brushProperty name="height" value="0.05" units="cm"/>
      <inkml:brushProperty name="color" value="#0000FF"/>
    </inkml:brush>
  </inkml:definitions>
  <inkml:trace contextRef="#ctx0" brushRef="#br0">1 1 7586,'0'0'2954,"0"0"-797,0 0-278,0 0-329,0 0-290,0 0-398,2 3-47,4 4-555,0 0 1,-1 1-1,0 0 1,0 0-1,-1 0 0,0 0 1,3 10-1,21 72 417,-11-30-461,1-10-147,2-1 0,49 88-1,-52-110-60,0-1 1,2 0-1,1-2 0,1 0 1,1-2-1,30 25 0,-42-40-12,-6-5-6,-1 0 0,1 0 0,-1 0 0,0 1 0,0 0 0,0-1 1,0 1-1,0 0 0,-1 1 0,5 6 0,-7-10-47,0 0-83,0 0-231,0 0-235,-7-12-3128,-7-8-1001</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1.648"/>
    </inkml:context>
    <inkml:brush xml:id="br0">
      <inkml:brushProperty name="width" value="0.05" units="cm"/>
      <inkml:brushProperty name="height" value="0.05" units="cm"/>
      <inkml:brushProperty name="color" value="#0000FF"/>
    </inkml:brush>
  </inkml:definitions>
  <inkml:trace contextRef="#ctx0" brushRef="#br0">324 1 3121,'0'0'3868,"0"0"-1304,0 0-204,0 0-289,0 0-232,0 0-393,0 0-391,0 0-264,0 0-274,-1 0-462,0 0 0,-1 0 0,1 0 0,0 0 1,-1 0-1,1 0 0,0 0 0,0 0 0,-1 0 0,1 0 0,0 1 0,0-1 0,0 0 0,-1 1 0,1-1 0,-2 2 0,-6 5-47,0 1 0,1 0-1,0 1 1,0 0 0,1 0-1,0 1 1,-6 10-1,0 3-22,1 0 0,-11 29-1,15-25-11,2 0 0,0 0-1,2 1 1,1-1 0,2 1 0,2 40-1,-1-38-5,1-19 32,0 1-1,1-1 1,0 0-1,1 0 1,0-1-1,6 13 1,-5-12-75,0 0 0,-1 0 0,0 0 0,-1 1 0,0-1 0,1 15 1,-3-23 3,-1 0 0,1 0 1,-1-1-1,1 1 1,-1 0-1,0 0 1,0-1-1,0 1 1,0 0-1,0-1 1,-1 1-1,1-1 0,-1 0 1,0 1-1,0-1 1,0 0-1,0 0 1,0 0-1,0 0 1,0-1-1,0 1 1,-1 0-1,1-1 0,-1 0 1,1 0-1,-1 1 1,0-1-1,0-1 1,1 1-1,-1 0 1,-4 0-1,-13 2-712,1-1 1,0 0-1,-34-3 0,26 1-93,26 0 743,1 0 3,12 0 99,-5 1 170,0 0 0,-1 1 0,1 0 0,-1 0 0,1 1 0,-1-1 0,0 1 0,0 1 0,-1-1 1,1 1-1,-1 0 0,1 1 0,5 5 0,-1 0 165,1 0 0,-1 1-1,-1 0 1,0 1 0,10 17 0,-15-19-181,1 0 0,-2 0-1,1 1 1,-2-1 0,1 1 0,-1 0 0,0 16-1,-3 83 426,-1-48-293,0 41-25,0-41-237,8 103 0,-5-161-86,0 0 0,0 0-1,0 0 1,1 0 0,0-1-1,-1 1 1,1 0-1,0-1 1,1 0 0,-1 1-1,1-1 1,-1 0 0,1 0-1,0 0 1,0-1-1,0 1 1,1-1 0,-1 1-1,0-1 1,1 0 0,0-1-1,-1 1 1,1 0 0,6 1-1,11 2-1092,-1 0 0,1-1 1,33 2-1,-37-5-148,66 6-6997</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2.707"/>
    </inkml:context>
    <inkml:brush xml:id="br0">
      <inkml:brushProperty name="width" value="0.05" units="cm"/>
      <inkml:brushProperty name="height" value="0.05" units="cm"/>
      <inkml:brushProperty name="color" value="#0000FF"/>
    </inkml:brush>
  </inkml:definitions>
  <inkml:trace contextRef="#ctx0" brushRef="#br0">0 321 6345,'0'0'2222,"0"0"-779,0 0-219,0 0-559,0 0-228,0 0-114,19-13-121,-5 4-169,8-5 7,-1 0 0,0-2 0,34-35-1,-23 18 50,-1-2 0,-2-1 1,39-63-1,-68 99-65,0 0 1,0 0 0,0 0 0,1 0 0,-1 1 0,0-1 0,0 0 0,0 0 0,0 0 0,0 0 0,0 0 0,0 0 0,0 1 0,0-1 0,0 0 0,0 0 0,0 0 0,0 0 0,0 0 0,1 0-1,-1 0 1,0 0 0,0 1 0,0-1 0,0 0 0,0 0 0,0 0 0,1 0 0,-1 0 0,0 0 0,0 0 0,0 0 0,0 0 0,0 0 0,0 0 0,1 0 0,-1 0 0,0 0 0,0 0-1,0 0 1,0 0 0,0 0 0,1 0 0,-1 0 0,0 0 0,0 0 0,0 0 0,-2 30 240,-10 45-56,5-43-78,-1 3 6,1 1 0,2 1 0,1-1 0,2 1 0,4 72 0,-1-107-121,-1-1-1,1 1 1,0-1-1,-1 0 1,1 1-1,0-1 1,0 0-1,0 1 1,0-1 0,0 0-1,0 0 1,0 0-1,0 0 1,1 0-1,-1 0 1,0 0-1,1 0 1,-1 0 0,0-1-1,1 1 1,-1 0-1,1-1 1,-1 1-1,1-1 1,0 0-1,-1 0 1,2 1-1,50 1 52,-40-2-93,-10-1 10,1 0 0,0 0 0,-1 0 0,1 0 0,0-1 0,-1 1 0,0-1 0,1 0 0,-1 0 0,0 0 0,0 0 0,0-1 0,0 1 0,0-1 0,-1 0 0,1 1 0,3-7 0,41-66-245,-36 56 219,3-5 32,0-1 0,-2 0 0,0 0 0,-2-2 0,-1 1 0,-1-1 0,-1 0 0,-2-1 0,3-37 0,-8 65 60,0 0 11,0 0-41,0 0-45,0 0-71,0 23-12,-2 8 500,-1 1 1,-13 54-1,8-49-98,-4 51 0,11-77-256,0-1-1,1 1 0,0 0 0,1-1 1,0 1-1,1 0 0,0-1 0,6 20 0,-5-25-58,-1-1 0,1 0-1,0 0 1,0 0 0,0-1-1,1 1 1,-1-1 0,1 1-1,0-1 1,0-1 0,0 1-1,0 0 1,0-1 0,1 0-1,-1 0 1,1 0-1,-1 0 1,1-1 0,0 0-1,0 0 1,-1 0 0,9 0-1,121 1-5415,-76-2-3631</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065"/>
    </inkml:context>
    <inkml:brush xml:id="br0">
      <inkml:brushProperty name="width" value="0.05" units="cm"/>
      <inkml:brushProperty name="height" value="0.05" units="cm"/>
      <inkml:brushProperty name="color" value="#0000FF"/>
    </inkml:brush>
  </inkml:definitions>
  <inkml:trace contextRef="#ctx0" brushRef="#br0">85 0 8146,'0'0'3038,"0"0"-1002,0 0-470,0 0-470,0 0-220,0 0-177,7 8-29,5 7-541,0 1 1,-2-1 0,0 2 0,-1-1 0,0 2 0,-2-1 0,0 1 0,5 20 0,-4-7-15,-2 1 1,-1 1 0,-1-1-1,-1 42 1,-4-72-117,1-1 1,-1 1 0,1-1-1,-1 1 1,0 0 0,1-1-1,-1 0 1,0 1 0,0-1-1,0 1 1,0-1 0,0 0-1,0 0 1,-1 0 0,1 1-1,0-1 1,0 0 0,-1 0 0,1-1-1,-1 1 1,1 0 0,-1 0-1,1-1 1,-1 1 0,0-1-1,1 1 1,-1-1 0,1 0-1,-1 0 1,0 0 0,-2 0-1,-67 2-44,53-3 14,15 1 7,0 0 1,0 0-1,0-1 0,0 1 1,0-1-1,0 0 0,1 0 1,-1 0-1,0 0 0,1 0 1,-1-1-1,0 1 0,1-1 1,0 0-1,-1 1 0,1-1 1,0 0-1,0 0 0,0-1 1,0 1-1,0 0 0,0-1 1,1 1-1,-1-1 0,1 1 1,0-1-1,0 0 0,0 0 1,0 1-1,0-1 0,0-4 1,-2-11-78,1 0 1,0-1-1,1 1 1,2-21-1,0 11 50,-1 12 18,-1 3-6,1 0 0,0 0 1,1 0-1,1 0 1,0 0-1,6-20 0,-6 30 28,-1-1 1,1 1-1,0-1 0,0 1 0,1 0 0,-1 0 0,1 0 0,-1 1 0,1-1 1,0 0-1,0 1 0,0 0 0,0 0 0,0 0 0,1 0 0,-1 0 0,1 0 1,-1 1-1,1 0 0,-1 0 0,1 0 0,0 0 0,0 1 0,0-1 0,-1 1 1,1 0-1,7 0 0,25 0-34,-17-1 59,-1 1 1,1 0 0,-1 2-1,1 0 1,21 6-1,-15-2-302,0-2 0,1 0 0,-1-2-1,51-2 1,-42 0-1821,9 0-3873</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726"/>
    </inkml:context>
    <inkml:brush xml:id="br0">
      <inkml:brushProperty name="width" value="0.05" units="cm"/>
      <inkml:brushProperty name="height" value="0.05" units="cm"/>
      <inkml:brushProperty name="color" value="#0000FF"/>
    </inkml:brush>
  </inkml:definitions>
  <inkml:trace contextRef="#ctx0" brushRef="#br0">1 1 7698,'0'0'2880,"0"0"-1103,0 0-49,0 0-480,0 0-272,0 0-223,0 0-281,0 10 24,0-4-256,10 4 312,6 1-376,10 0 88,11 0-256,4-6-8,6-5-312,21 0-1256,-10 0-2425,-17 0-3689</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214"/>
    </inkml:context>
    <inkml:brush xml:id="br0">
      <inkml:brushProperty name="width" value="0.05" units="cm"/>
      <inkml:brushProperty name="height" value="0.05" units="cm"/>
      <inkml:brushProperty name="color" value="#0000FF"/>
    </inkml:brush>
  </inkml:definitions>
  <inkml:trace contextRef="#ctx0" brushRef="#br0">1 1 6217,'0'0'2129,"0"0"-913,0 5 336,0-5-447,0 5 47,0-5-368,0 6 8,0-1-192,0 0-168,15 1-104,6-1-223,5-5-105,32 0-577,-6 0-1351,-5 0-3313</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277"/>
    </inkml:context>
    <inkml:brush xml:id="br0">
      <inkml:brushProperty name="width" value="0.05" units="cm"/>
      <inkml:brushProperty name="height" value="0.05" units="cm"/>
      <inkml:brushProperty name="color" value="#0000FF"/>
    </inkml:brush>
  </inkml:definitions>
  <inkml:trace contextRef="#ctx0" brushRef="#br0">0 0 4457,'0'0'2755,"0"0"-1073,0 0-158,0 0-177,0 0-465,0 0-51,0 0-130,0 0-38,18 3 369,-12 4-878,-1 1 0,0 0 0,0 1 0,-1-1 0,0 1 0,0 0 0,-1 0 1,0 0-1,2 13 0,7 16 104,20 39-34,83 145 0,-40-107-4398,-57-90-259</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763"/>
    </inkml:context>
    <inkml:brush xml:id="br0">
      <inkml:brushProperty name="width" value="0.05" units="cm"/>
      <inkml:brushProperty name="height" value="0.05" units="cm"/>
      <inkml:brushProperty name="color" value="#0000FF"/>
    </inkml:brush>
  </inkml:definitions>
  <inkml:trace contextRef="#ctx0" brushRef="#br0">0 1 5577,'0'0'4553,"0"0"-1975,0 0-822,0 0-579,0 0-325,0 0-316,0 0-231,9 0-246,216 0-130,-222 0 67,-1-1-1,1 1 1,-1 0-1,0 1 0,1-1 1,-1 0-1,1 1 1,-1-1-1,1 1 1,-1-1-1,0 1 0,0 0 1,1 0-1,-1 1 1,0-1-1,0 0 0,0 1 1,0-1-1,0 1 1,0-1-1,-1 1 1,3 3-1,-2-1 4,0 1 0,0 0 0,-1-1 0,0 1 0,0 0-1,0 0 1,0 0 0,-1 0 0,0 0 0,0 5 0,-1-6 33,0 0 0,0 0 1,0 0-1,0 0 0,0 0 0,-1 0 1,0-1-1,0 1 0,0-1 0,0 1 1,0-1-1,-1 0 0,1 0 0,-1 0 1,0 0-1,-6 4 0,-62 44 154,45-33-264,-8 4-373,-4 3-1653,17-7-2508,14-7-2089</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6.094"/>
    </inkml:context>
    <inkml:brush xml:id="br0">
      <inkml:brushProperty name="width" value="0.05" units="cm"/>
      <inkml:brushProperty name="height" value="0.05" units="cm"/>
      <inkml:brushProperty name="color" value="#0000FF"/>
    </inkml:brush>
  </inkml:definitions>
  <inkml:trace contextRef="#ctx0" brushRef="#br0">1 1 9914,'0'0'3193,"0"0"-961,0 0-599,0 0-441,0 0-664,0 0-240,0 0-288,0 21-520,0-15-1657,0-1-6056</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184"/>
    </inkml:context>
    <inkml:brush xml:id="br0">
      <inkml:brushProperty name="width" value="0.05" units="cm"/>
      <inkml:brushProperty name="height" value="0.05" units="cm"/>
      <inkml:brushProperty name="color" value="#0000FF"/>
    </inkml:brush>
  </inkml:definitions>
  <inkml:trace contextRef="#ctx0" brushRef="#br0">0 1 7178,'0'0'2616,"0"0"-877,0 0-416,0 0-207,1 0 4371,21 0-5558,187 0-1070,-73 0-5086,-107 0-328</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675"/>
    </inkml:context>
    <inkml:brush xml:id="br0">
      <inkml:brushProperty name="width" value="0.05" units="cm"/>
      <inkml:brushProperty name="height" value="0.05" units="cm"/>
      <inkml:brushProperty name="color" value="#0000FF"/>
    </inkml:brush>
  </inkml:definitions>
  <inkml:trace contextRef="#ctx0" brushRef="#br0">0 1 7458,'0'0'4088,"0"0"-2223,0 0-65,0 0-111,0 0-609,0 0-264,0 0-440,6 0 8,-6 0-152,5 0-168,5 0 144,6 0-200,5 0 224,10 10-232,6-4-368,36-6-1160,-11 0-2521,-9 0-3080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116"/>
    </inkml:context>
    <inkml:brush xml:id="br0">
      <inkml:brushProperty name="width" value="0.05" units="cm"/>
      <inkml:brushProperty name="height" value="0.05" units="cm"/>
      <inkml:brushProperty name="color" value="#0000FF"/>
    </inkml:brush>
  </inkml:definitions>
  <inkml:trace contextRef="#ctx0" brushRef="#br0">207 0 7074,'0'0'4094,"0"0"-2141,0 0-851,0 0-156,0 0-164,0 0-161,3 3 84,26 25-253,1-1 0,1-1-1,46 28 1,-77-53-484,1-1 0,0 1 0,0 0 0,-1-1 0,1 1 0,0 0 0,-1-1 0,1 1 0,-1 0 0,1 0 0,-1-1 0,1 1 0,-1 0 0,0 0 0,1 0 0,-1 0 0,0 0 0,0 0 0,0-1 0,1 1 0,-1 0 0,0 0 0,0 0 0,0 0 0,-1 0 1,1 0-1,0 0 0,0 0 0,0 0 0,-1-1 0,1 1 0,-1 1 0,-18 26-1003,-6-11 540,-1 0 0,0-1-1,-1-2 1,-32 13 0,29-14-278,0 1 1,1 2-1,-41 30 1,63-41 765,-22 18-364,29-22 407,-1-1 0,1 0 0,-1 1-1,1-1 1,-1 1 0,1-1 0,-1 1 0,1-1-1,0 1 1,-1-1 0,1 1 0,0-1 0,0 1-1,-1 0 1,1-1 0,0 1 0,0-1 0,0 1-1,0 0 1,0-1 0,0 1 0,-1-1 0,2 1-1,-1 0 1,0-1 0,0 1 0,0 0 0,0-1-1,0 1 1,0-1 0,1 1 0,-1 0 0,0-1 0,0 1-1,1-1 1,-1 1 0,0-1 0,1 1 0,-1-1-1,1 1 1,-1-1 0,1 1 0,-1-1 0,2 1-1,14 5 335,0-1 0,0 0 0,0-2 0,1 1 0,23 0 0,-34-3-293,185 9 481,-110-10-3893,-70 0 2478,18 0-7722</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729"/>
    </inkml:context>
    <inkml:brush xml:id="br0">
      <inkml:brushProperty name="width" value="0.05" units="cm"/>
      <inkml:brushProperty name="height" value="0.05" units="cm"/>
      <inkml:brushProperty name="color" value="#0000FF"/>
    </inkml:brush>
  </inkml:definitions>
  <inkml:trace contextRef="#ctx0" brushRef="#br0">189 1 6785,'0'0'4311,"0"0"-1879,0 0-605,0 0-441,0 0-377,0 0-391,-3 14-41,-52 169 196,51-172-836,1 1 1,0 0 0,0-1 0,1 1 0,-1 15 0,3-23-23,0 0 0,0 0 0,1 0 1,-1 1-1,1-1 0,0 0 0,0 0 0,0 0 0,0-1 1,1 1-1,-1 0 0,1 0 0,0-1 0,0 1 0,1-1 1,-1 1-1,1-1 0,4 4 0,51 35-191,-44-33 262,1 1 0,-1 1 0,14 13 0,-27-23 18,0-1-1,-1 1 1,1-1-1,-1 1 1,1 0 0,-1-1-1,1 1 1,-1-1 0,0 1-1,1 0 1,-1 0-1,0-1 1,1 1 0,-1 0-1,0-1 1,0 1-1,0 0 1,1 0 0,-1 0-1,0-1 1,0 1-1,0 0 1,0 0 0,-1-1-1,1 1 1,0 0-1,0 0 1,0-1 0,-1 1-1,1 0 1,0 0-1,-1-1 1,1 1 0,0 0-1,-1-1 1,1 1 0,-1-1-1,1 1 1,-1 0-1,1-1 1,-1 1 0,0-1-1,0 1 1,-37 18 305,25-13-336,-3 2-363,-1-1 0,0 0 0,0-1-1,-31 6 1,-34-5-7603,60-7 2023</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095"/>
    </inkml:context>
    <inkml:brush xml:id="br0">
      <inkml:brushProperty name="width" value="0.05" units="cm"/>
      <inkml:brushProperty name="height" value="0.05" units="cm"/>
      <inkml:brushProperty name="color" value="#0000FF"/>
    </inkml:brush>
  </inkml:definitions>
  <inkml:trace contextRef="#ctx0" brushRef="#br0">2 0 624,'0'0'6163,"0"0"-2952,0 0-1176,0 0-310,0 0-329,0 0-220,-1 2 1623,1-1-2801,0-1-1,0 1 1,0-1 0,0 1-1,0 0 1,0-1-1,1 1 1,-1-1 0,0 1-1,0 0 1,1-1-1,-1 1 1,0-1 0,1 1-1,-1-1 1,0 1-1,1-1 1,-1 1 0,1-1-1,-1 0 1,1 1-1,-1-1 1,1 1 0,-1-1-1,1 0 1,7 4-171,0-1 0,-1 0 0,1-1 0,0 1 0,0-2 0,1 1 0,-1-1 0,0 0 0,0-1 0,1 0 0,14-2 0,-2 1-548,47 1-2414,-5 0-1974</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593"/>
    </inkml:context>
    <inkml:brush xml:id="br0">
      <inkml:brushProperty name="width" value="0.05" units="cm"/>
      <inkml:brushProperty name="height" value="0.05" units="cm"/>
      <inkml:brushProperty name="color" value="#0000FF"/>
    </inkml:brush>
  </inkml:definitions>
  <inkml:trace contextRef="#ctx0" brushRef="#br0">69 1 1224,'0'0'6306,"0"0"-3080,0 0-1331,0 0-428,0 0-335,0 0-137,-7 10-224,-1 0-608,1 1-1,0 0 1,1 1 0,0-1 0,1 1 0,0 0 0,1 1 0,0-1 0,1 1 0,1 0 0,-2 18 0,3-27-196,1 1 1,0-1 0,0 1-1,1-1 1,-1 0-1,1 1 1,0-1 0,0 0-1,0 0 1,1 0-1,2 6 1,-2-9-17,0 1 0,0 0 1,0-1-1,0 1 0,0-1 1,0 1-1,0-1 0,1 0 0,-1 0 1,1 0-1,-1 0 0,1 0 0,-1-1 1,1 1-1,-1-1 0,1 0 0,-1 1 1,1-1-1,0 0 0,3-1 0,-4 1 20,10 0-228,-1 0 0,1 0-1,-1-2 1,16-2 0,-22 2 207,0 0 0,-1 0 0,1 0 0,-1 0 0,1-1 0,-1 0 0,0 0 0,0 0 0,-1 0 0,1-1 0,0 1 0,4-8 0,-3 5 61,0 1 1,-1-1 0,0 0 0,0-1-1,-1 1 1,0-1 0,0 1-1,0-1 1,-1 0 0,0 0 0,0 0-1,-1 0 1,0-1 0,0 1-1,0 0 1,-1 0 0,0-1 0,-2-8-1,2 16-15,-1-1-1,0 0 1,1 0-1,-1 0 1,1 1-1,-1-1 0,0 0 1,0 1-1,1-1 1,-1 1-1,0-1 1,0 1-1,0-1 0,0 1 1,0-1-1,0 1 1,0 0-1,1-1 1,-1 1-1,0 0 0,0 0 1,0 0-1,-2 0 1,-28-1-382,26 1 207,-63 0-2506,23 0-2200,33 0 403</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108"/>
    </inkml:context>
    <inkml:brush xml:id="br0">
      <inkml:brushProperty name="width" value="0.05" units="cm"/>
      <inkml:brushProperty name="height" value="0.05" units="cm"/>
      <inkml:brushProperty name="color" value="#0000FF"/>
    </inkml:brush>
  </inkml:definitions>
  <inkml:trace contextRef="#ctx0" brushRef="#br0">54 0 5145,'0'0'2987,"0"0"-763,0 0-523,0 0-347,0 0-154,0 0-153,-7 18-205,2-8-758,-3 9 130,1 0 1,1 0-1,0 1 1,2 0-1,0 0 1,-2 28-1,6-35-204,2 18 109,-1-30-117,-1 0 0,1 0 1,-1 0-1,1 0 0,-1-1 0,1 1 0,0 0 0,-1 0 1,1-1-1,0 1 0,0 0 0,-1-1 0,1 1 1,0-1-1,0 1 0,0-1 0,0 1 0,0-1 0,0 1 1,0-1-1,0 0 0,0 0 0,0 0 0,0 0 1,0 1-1,0-1 0,0 0 0,1-1 0,36 2 23,-29 1-82,0-1 0,1-1 0,-1 0 0,0 0 0,0-1 0,0 0 0,0 0 0,0-1 0,0 0 0,0-1 0,0 0 0,-1 0-1,0-1 1,12-6 0,-7 0-64,-1 1 43,0-1 1,0 0-1,17-19 1,-27 27 65,0 0-1,0 0 1,-1-1 0,1 1 0,-1 0 0,1-1-1,-1 1 1,0-1 0,0 1 0,0-1 0,0 0-1,0 1 1,-1-1 0,1 0 0,-1 0-1,1 1 1,-1-1 0,0 0 0,-1 0 0,1 0-1,0 1 1,-1-1 0,1 0 0,-1 0 0,0 1-1,0-1 1,-1-3 0,0 4-7,0 0 1,0 1-1,-1-1 0,1 0 1,0 1-1,0-1 1,-1 1-1,1 0 0,-1 0 1,1 0-1,-1 0 0,0 0 1,1 1-1,-1-1 0,0 1 1,-3 0-1,-48-3-545,52 3 505,-12 1-623,-9 0-438,12-3-6254,11 2 817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627"/>
    </inkml:context>
    <inkml:brush xml:id="br0">
      <inkml:brushProperty name="width" value="0.05" units="cm"/>
      <inkml:brushProperty name="height" value="0.05" units="cm"/>
      <inkml:brushProperty name="color" value="#0000FF"/>
    </inkml:brush>
  </inkml:definitions>
  <inkml:trace contextRef="#ctx0" brushRef="#br0">48 0 4297,'0'0'3999,"0"0"-1297,0 0-627,0 0-229,0 0-402,0 0-338,0 5 1493,-7 28-2248,1-15-292,-1-1-5,1 0 1,1 1 0,0-1-1,1 1 1,1 1 0,-1 28-1,4-44-90,0 0 0,0 0 1,0 0-1,0 0 0,0 0 0,1 1 0,-1-1 0,1 0 0,0 0 0,0 0 0,0 0 0,0 0 0,1-1 0,-1 1 0,1 0 0,3 3 0,-3-4-13,1 0 1,1 0 0,-1-1-1,0 1 1,0-1-1,0 0 1,1 1 0,-1-2-1,1 1 1,-1 0 0,1-1-1,-1 1 1,1-1 0,-1 0-1,5-1 1,-1 2 10,-1-1 1,0 0 0,1-1-1,-1 1 1,1-1-1,-1 0 1,0-1 0,0 0-1,0 0 1,1 0 0,-2 0-1,1-1 1,0 0-1,-1-1 1,1 1 0,-1-1-1,0 0 1,0 0-1,0 0 1,-1-1 0,0 0-1,0 0 1,0 0-1,0 0 1,-1-1 0,0 1-1,4-9 1,-3 8 19,-1-1 1,1 1-1,-1-1 0,0 0 0,-1 0 1,0 0-1,0 0 0,0-1 1,-1 1-1,0 0 0,-1-1 1,1 1-1,-2-1 0,0-10 1,0 16-43,0 0 0,0 1 0,0-1 1,-1 0-1,1 1 0,0 0 1,-1-1-1,1 1 0,0 0 0,-1-1 1,0 1-1,1 0 0,-1 0 1,0 0-1,0 1 0,1-1 0,-1 0 1,0 1-1,0-1 0,0 1 1,0-1-1,0 1 0,0 0 1,0 0-1,-2 0 0,-60-2-2214,54 2 1600,-33 0-3285,1 0-1607</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857"/>
    </inkml:context>
    <inkml:brush xml:id="br0">
      <inkml:brushProperty name="width" value="0.05" units="cm"/>
      <inkml:brushProperty name="height" value="0.05" units="cm"/>
      <inkml:brushProperty name="color" value="#0000FF"/>
    </inkml:brush>
  </inkml:definitions>
  <inkml:trace contextRef="#ctx0" brushRef="#br0">0 0 5457,'0'0'2569,"0"0"-905,0 0 160,0 0-463,0 0-113,0 0-184,0 0-328,0 0 17,26 0-433,11 0 32,5 5-304,5 6-72,10-5 24,37-1-576,-16-5-1409,-5 5-2648</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7.897"/>
    </inkml:context>
    <inkml:brush xml:id="br0">
      <inkml:brushProperty name="width" value="0.05" units="cm"/>
      <inkml:brushProperty name="height" value="0.05" units="cm"/>
      <inkml:brushProperty name="color" value="#0000FF"/>
    </inkml:brush>
  </inkml:definitions>
  <inkml:trace contextRef="#ctx0" brushRef="#br0">1 1 3489,'0'0'4025,"0"0"-1884,0 0-536,0 0-346,0 0-168,0 0-262,0 0-57,11 26 3879,44-12-4020,0-1 0,0-3 0,71 3 0,1 2-448,335 35-53,-218-25-240,-207-20-27,5 1-229,-13-7-5614,-29 1 1388</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192"/>
    </inkml:context>
    <inkml:brush xml:id="br0">
      <inkml:brushProperty name="width" value="0.05" units="cm"/>
      <inkml:brushProperty name="height" value="0.05" units="cm"/>
      <inkml:brushProperty name="color" value="#0000FF"/>
    </inkml:brush>
  </inkml:definitions>
  <inkml:trace contextRef="#ctx0" brushRef="#br0">544 1 7706,'0'0'4466,"0"0"-1923,0 0-502,0 0-484,0 0-434,0 0-449,-11 7-258,-17 12-215,2 1 0,1 2 0,-27 28 0,-108 107-38,97-97-789,18-19-3099,-51 35 1,59-52-1580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713"/>
    </inkml:context>
    <inkml:brush xml:id="br0">
      <inkml:brushProperty name="width" value="0.05" units="cm"/>
      <inkml:brushProperty name="height" value="0.05" units="cm"/>
      <inkml:brushProperty name="color" value="#0000FF"/>
    </inkml:brush>
  </inkml:definitions>
  <inkml:trace contextRef="#ctx0" brushRef="#br0">0 1 6545,'0'0'3892,"0"0"-1737,0 0-344,0 0-289,0 0-239,0 0-400,0 0-91,0 0-202,0 0-153,0 0-157,0 0-86,0 0-3,0 0-44,0 0-115,0 0-43,1 2-17,19 58 141,1-2 1,47 87-1,-57-125-383,1-1 0,1 1 0,0-2 0,2 0 0,0-1-1,1 0 1,1-1 0,0-1 0,1-1 0,26 16 0,-7-8-3102,-9-5-2162</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245"/>
    </inkml:context>
    <inkml:brush xml:id="br0">
      <inkml:brushProperty name="width" value="0.05" units="cm"/>
      <inkml:brushProperty name="height" value="0.05" units="cm"/>
      <inkml:brushProperty name="color" value="#0000FF"/>
    </inkml:brush>
  </inkml:definitions>
  <inkml:trace contextRef="#ctx0" brushRef="#br0">0 7 4905,'0'0'3681,"0"0"-1297,0 0-658,0 0-246,0 0-187,0 0-220,1-1-943,-1 1 0,0 0 0,0-1 1,1 1-1,-1-1 0,0 1 0,1 0 0,-1-1 0,0 1 0,1 0 0,-1 0 0,1-1 0,-1 1 0,0 0 1,1 0-1,-1 0 0,1-1 0,-1 1 0,1 0 0,-1 0 0,1 0 0,-1 0 0,1 0 0,-1 0 0,1 0 1,-1 0-1,0 0 0,1 0 0,-1 0 0,1 0 0,20 2-10,-1 1 1,-1 0-1,34 10 0,38 7 105,18-12-577,124-7 0,-118-2-1241,0 1-3155,-26 0-3671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743"/>
    </inkml:context>
    <inkml:brush xml:id="br0">
      <inkml:brushProperty name="width" value="0.05" units="cm"/>
      <inkml:brushProperty name="height" value="0.05" units="cm"/>
      <inkml:brushProperty name="color" value="#0000FF"/>
    </inkml:brush>
  </inkml:definitions>
  <inkml:trace contextRef="#ctx0" brushRef="#br0">1 0 2697,'0'0'5735,"0"0"-2469,0 0-1010,0 0-332,0 0-496,0 0-419,33 0 452,2 2-896,54 10 0,9 0-625,-24-11-1878,-52-1-856,-13 0-2566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063"/>
    </inkml:context>
    <inkml:brush xml:id="br0">
      <inkml:brushProperty name="width" value="0.05" units="cm"/>
      <inkml:brushProperty name="height" value="0.05" units="cm"/>
      <inkml:brushProperty name="color" value="#0000FF"/>
    </inkml:brush>
  </inkml:definitions>
  <inkml:trace contextRef="#ctx0" brushRef="#br0">1 0 8570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393"/>
    </inkml:context>
    <inkml:brush xml:id="br0">
      <inkml:brushProperty name="width" value="0.05" units="cm"/>
      <inkml:brushProperty name="height" value="0.05" units="cm"/>
      <inkml:brushProperty name="color" value="#0000FF"/>
    </inkml:brush>
  </inkml:definitions>
  <inkml:trace contextRef="#ctx0" brushRef="#br0">1 0 8570,'0'198'3913,"0"-198"-2337,0 0-40,0 0-768,5 0 49,21 0-345,16 0-24,-1 11-224,17-6-56,-1-5-168,32 0-864,-16 0-1849,-15 0-4496</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527"/>
    </inkml:context>
    <inkml:brush xml:id="br0">
      <inkml:brushProperty name="width" value="0.05" units="cm"/>
      <inkml:brushProperty name="height" value="0.05" units="cm"/>
      <inkml:brushProperty name="color" value="#0000FF"/>
    </inkml:brush>
  </inkml:definitions>
  <inkml:trace contextRef="#ctx0" brushRef="#br0">9 1 10138,'0'0'3906,"0"0"-1652,0 0-712,0 0-435,0 0-306,0 0-270,0 0-122,18 4-178,-11-2-200,10 2 4,-1 0 0,1 1-1,-1 1 1,-1 0 0,1 1 0,-1 1 0,15 10 0,-29-17-93,0 0 1,0 0-1,1 1 1,-1-1-1,0 0 1,0 0 0,0 1-1,-1-1 1,1 1-1,0-1 1,0 1-1,-1-1 1,1 1 0,-1 0-1,1-1 1,-1 1-1,0 0 1,0-1 0,0 1-1,0 0 1,0-1-1,0 1 1,0 0-1,0-1 1,-1 1 0,1 0-1,-1-1 1,1 1-1,-1-1 1,1 1-1,-2 1 1,-1 2-104,1-1 0,-1 1-1,0-1 1,-1 0 0,1 0 0,-1 0-1,1 0 1,-7 4 0,-130 98-1830,140-106 2022,-1 0 1,0 1-1,1-1 1,-1 0-1,1 1 1,-1-1 0,1 0-1,-1 1 1,1-1-1,-1 1 1,1-1-1,0 1 1,-1-1-1,1 1 1,-1-1-1,1 1 1,0-1-1,0 1 1,-1 0 0,1-1-1,0 1 1,0 0-1,0-1 1,0 1-1,0-1 1,-1 1-1,1 0 1,0-1-1,1 1 1,-1 0 0,0-1-1,0 1 1,0 0-1,0-1 1,0 1-1,1-1 1,-1 1-1,0 0 1,0-1-1,1 1 1,-1-1 0,1 1-1,-1-1 1,0 1-1,1-1 1,-1 1-1,1-1 1,-1 1-1,1-1 1,-1 0-1,1 1 1,0-1-1,-1 0 1,1 0 0,-1 1-1,1-1 1,0 0-1,-1 0 1,1 0-1,-1 0 1,2 1-1,43 13 490,-43-14-410,30 7 60,0-1 0,51 1 0,-69-6-739,1-1-1,-1-1 1,1 0 0,-1-1-1,1 0 1,-1-2-1,0 1 1,14-7 0,16-15-5556</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966"/>
    </inkml:context>
    <inkml:brush xml:id="br0">
      <inkml:brushProperty name="width" value="0.05" units="cm"/>
      <inkml:brushProperty name="height" value="0.05" units="cm"/>
      <inkml:brushProperty name="color" value="#0000FF"/>
    </inkml:brush>
  </inkml:definitions>
  <inkml:trace contextRef="#ctx0" brushRef="#br0">94 1 7114,'0'0'3835,"0"0"-2036,0 0-505,0 0-63,0 0-273,0 0-283,-11 23-343,-34 74-64,42-90-248,0 1-1,1-1 0,-1 0 0,2 1 0,-1 0 0,1-1 0,0 1 1,1 0-1,0-1 0,0 1 0,2 12 0,0 7 23,-2-22-52,0 0 0,0-1 0,0 1-1,1-1 1,-1 1 0,1-1-1,0 1 1,0-1 0,1 1 0,-1-1-1,1 0 1,0 0 0,0 0-1,0 0 1,1 0 0,0 0 0,-1 0-1,1-1 1,1 1 0,-1-1-1,0 0 1,1 0 0,-1 0 0,1-1-1,0 1 1,0-1 0,5 2-1,145 71-155,-153-75 167,-1 0 0,1 0 0,-1 1 1,1-1-1,-1 0 0,0 0 0,1 1 1,-1-1-1,1 0 0,-1 1 0,1-1 0,-1 0 1,0 1-1,1-1 0,-1 0 0,0 1 1,1-1-1,-1 1 0,0-1 0,0 1 1,1-1-1,-1 1 0,0-1 0,0 1 0,0-1 1,0 1-1,1-1 0,-1 1 0,0-1 1,0 1-1,0-1 0,0 1 0,0-1 1,0 1-1,-1 0 0,1-1 0,0 1 0,0-1 1,0 1-1,0-1 0,-1 1 0,1-1 1,0 0-1,0 1 0,-1-1 0,1 1 1,0-1-1,-1 1 0,1-1 0,-1 0 0,1 1 1,0-1-1,-1 0 0,1 1 0,-1-1 1,1 0-1,-1 0 0,-25 14 130,2-6-619,0-1-1,-45 6 0,-12-8-6205,59-5 25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4.295"/>
    </inkml:context>
    <inkml:brush xml:id="br0">
      <inkml:brushProperty name="width" value="0.05" units="cm"/>
      <inkml:brushProperty name="height" value="0.05" units="cm"/>
      <inkml:brushProperty name="color" value="#0000FF"/>
    </inkml:brush>
  </inkml:definitions>
  <inkml:trace contextRef="#ctx0" brushRef="#br0">0 0 10306,'0'0'3921,"0"0"-2001,0 0-263,0 0-601,0 0-376,0 0-496,0 0 112,16 0-296,21 0 176,10 0-176,10 0-376,42 0-1192,-15 0-2809,-6 0-6505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391"/>
    </inkml:context>
    <inkml:brush xml:id="br0">
      <inkml:brushProperty name="width" value="0.05" units="cm"/>
      <inkml:brushProperty name="height" value="0.05" units="cm"/>
      <inkml:brushProperty name="color" value="#0000FF"/>
    </inkml:brush>
  </inkml:definitions>
  <inkml:trace contextRef="#ctx0" brushRef="#br0">1 0 1256,'0'0'7346,"0"0"-5426,0 0-527,0 0 55,0 0-248,0 0-416,0 0-280,52 0 217,-26 0-465,11 0 160,-1 0-288,1 0-56,-1 0-72,17 0-392,-17 0-1321,-4 0-2832</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6.480"/>
    </inkml:context>
    <inkml:brush xml:id="br0">
      <inkml:brushProperty name="width" value="0.05" units="cm"/>
      <inkml:brushProperty name="height" value="0.05" units="cm"/>
      <inkml:brushProperty name="color" value="#0000FF"/>
    </inkml:brush>
  </inkml:definitions>
  <inkml:trace contextRef="#ctx0" brushRef="#br0">131 3 8106,'0'0'4101,"0"0"-1641,0 0-482,0 0-471,0 0-472,0 0-444,1-1-509,-1 1 1,1 0-1,0 0 1,-1-1-1,1 1 1,0 0 0,-1 0-1,1 0 1,0 0-1,-1 0 1,1 0-1,0 0 1,-1 0-1,1 0 1,0 0 0,-1 0-1,1 1 1,0-1-1,-1 0 1,1 0-1,1 1 1,18 12-95,1-2 0,0 0 0,1-1 0,0-2 0,0 0 0,1-1 0,0-2 0,29 5 0,-44-9-61,-7-1 64,0 0 1,0 1-1,1-1 1,-1 0 0,0 1-1,0-1 1,0 0 0,0 1-1,0-1 1,0 1-1,0 0 1,0-1 0,0 1-1,0 0 1,0 0 0,0-1-1,0 1 1,1 2-1,-1-1 21,-1 0-1,0-1 0,1 1 0,-1 0 0,0 0 0,0-1 0,0 1 1,0 0-1,-1 0 0,1-1 0,0 1 0,-1 0 0,1-1 0,-2 4 1,-9 22 21,-2 0 0,-1-1 0,-21 30 0,5-6-16,-72 123-201,-60 104-5712,129-226 800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0.809"/>
    </inkml:context>
    <inkml:brush xml:id="br0">
      <inkml:brushProperty name="width" value="0.05" units="cm"/>
      <inkml:brushProperty name="height" value="0.05" units="cm"/>
      <inkml:brushProperty name="color" value="#0000FF"/>
    </inkml:brush>
  </inkml:definitions>
  <inkml:trace contextRef="#ctx0" brushRef="#br0">147 1 6793,'0'0'3507,"0"0"-1514,0 0-362,0 0-252,0 0-298,0 0-225,0 0-133,0 0-35,0 0-223,0 0-29,0 0-197,0 0-23,-7 16-121,3-8-303,0-1 1,-1 1 0,0-1 0,-1 0 0,0-1 0,0 1 0,0-1-1,-1 0 1,1-1 0,-2 0 0,1 0 0,0 0 0,-1-1-1,-14 6 1,-11 6-3872</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1.779"/>
    </inkml:context>
    <inkml:brush xml:id="br0">
      <inkml:brushProperty name="width" value="0.05" units="cm"/>
      <inkml:brushProperty name="height" value="0.05" units="cm"/>
      <inkml:brushProperty name="color" value="#0000FF"/>
    </inkml:brush>
  </inkml:definitions>
  <inkml:trace contextRef="#ctx0" brushRef="#br0">32 0 7762,'0'0'2798,"0"0"-811,0 0-454,0 0-140,0 0-194,0 0-237,1 13-188,10 44-225,-9-53-502,1 1-1,0-1 0,0 0 0,0 0 0,1 0 1,-1 0-1,1 0 0,0-1 0,0 0 0,0 0 0,0 0 1,1 0-1,-1 0 0,1-1 0,0 0 0,8 3 1,16 9 78,-29-13-156,1 0 0,0-1 0,0 1 0,-1 0-1,1 0 1,-1-1 0,1 1 0,-1 0 0,1 0-1,-1 0 1,1 0 0,-1 0 0,0-1 0,1 1-1,-1 0 1,0 0 0,0 0 0,0 0 0,0 0 0,0 0-1,0 0 1,0 0 0,0 0 0,0 0 0,0 0-1,-1 0 1,1 0 0,0 0 0,-1 1 0,-17 25-1197,-93 57-1036,111-84 2258,-1 0 1,1 0 0,-1 0 0,1 0 0,0 0-1,-1 0 1,1 1 0,0-1 0,-1 0 0,1 0-1,0 1 1,-1-1 0,1 0 0,0 0 0,-1 1-1,1-1 1,0 0 0,0 1 0,-1-1 0,1 0-1,0 1 1,0-1 0,0 0 0,0 1 0,-1-1-1,1 1 1,0-1 0,0 0 0,0 1 0,0-1-1,0 1 1,0-1 0,0 1 0,0-1 0,0 0-1,0 1 1,0-1 0,0 1 0,1-1 0,-1 0-1,0 1 1,0-1 0,0 0 0,0 1-1,1-1 1,-1 0 0,0 1 0,0-1 0,1 0-1,-1 1 1,0-1 0,1 0 0,-1 0 0,0 1-1,1-1 1,-1 0 0,0 0 0,1 0 0,-1 1-1,0-1 1,1 0 0,32 8 765,-20-6-436,12 6 298,-17-6-407,0 0 0,0 1 0,0 0 0,0 0 0,10 6 1,-18-8-198,1-1 0,-1 1-1,1-1 1,-1 1 0,0 0 0,1-1 0,-1 1 0,0-1 0,1 1 0,-1 0 0,0-1 0,0 1 0,0 0 0,0 0 0,1-1 0,-1 1 0,0 0 0,0-1 0,0 1 0,-1 0 0,1-1 0,0 1 0,0 0 0,0-1 0,0 1 0,-1 0 0,1-1 0,0 1 0,-1 0 0,1-1 0,0 1 0,-1-1 0,1 1 0,-1-1 0,0 1 0,-18 16 87,18-17-95,-21 15-82,-43 31 103,27-13-3297,36-32 2771,0-1-2894,1 0 833,1 0-3029</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403"/>
    </inkml:context>
    <inkml:brush xml:id="br0">
      <inkml:brushProperty name="width" value="0.05" units="cm"/>
      <inkml:brushProperty name="height" value="0.05" units="cm"/>
      <inkml:brushProperty name="color" value="#0000FF"/>
    </inkml:brush>
  </inkml:definitions>
  <inkml:trace contextRef="#ctx0" brushRef="#br0">58 12 7434,'0'0'3727,"0"0"-1400,0 0-477,0 0-332,0 0-433,0 0-314,-5 0-364,3 0-390,1 0 0,-1 1 0,1-1 0,-1 0 0,1 0 0,-1 1 0,1-1 0,-1 1 0,1-1 0,0 1 0,-1 0 0,1 0-1,0 0 1,0-1 0,-1 1 0,1 0 0,0 0 0,0 0 0,0 1 0,0-1 0,0 0 0,0 2 0,-2 1 19,1 1-1,0-1 0,0 1 0,1 0 0,-1 0 1,1-1-1,-1 7 0,0 16-40,0-1 1,3 30-1,0-29-233,-1-26 200,1 0-1,0-1 1,0 1 0,0 0 0,0-1-1,0 1 1,0-1 0,0 1 0,0-1 0,0 0-1,0 1 1,0-1 0,0 0 0,0 0-1,0 0 1,0 1 0,0-1 0,0 0 0,0-1-1,0 1 1,1 0 0,35 0-491,-29-1 307,-5 1 209,1-1 0,-1 0 0,0 0 0,1 0 0,-1 0 0,0-1 0,0 1 0,0-1 0,0 0 0,0 0 0,0 0 0,0 0 0,0 0 0,-1-1 0,1 0 0,-1 1 0,0-1 0,0 0 0,0 0 0,0 0 0,-1 0 0,1 0 0,-1 0 0,1-1 0,-1 1 0,0 0 0,0-6 0,4-7 10,-2 0-1,0 0 0,0 0 1,-1-27-1,-2 41-3,1 0 0,-1 0 0,0 0 0,0 0 0,0 0 0,0 1 0,-1-1 0,1 0 0,0 0 0,-1 0 0,0 0 0,1 0 0,-1 1 0,0-1 0,0 0 0,-1-2 0,0 3-54,-1 0-1,1 0 1,0 1 0,0-1-1,-1 1 1,1-1 0,-1 1-1,1 0 1,0 0-1,-1 0 1,-4 1 0,-1-1-79,3 0-146,0 0 0,0 1 1,0-1-1,0 2 0,0-1 0,0 0 0,0 1 0,1 0 0,-1 0 0,1 0 1,-1 1-1,1-1 0,0 1 0,0 0 0,0 0 0,0 1 0,0-1 0,1 1 1,-6 7-1,7-9-19,-11 11-3626</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914"/>
    </inkml:context>
    <inkml:brush xml:id="br0">
      <inkml:brushProperty name="width" value="0.05" units="cm"/>
      <inkml:brushProperty name="height" value="0.05" units="cm"/>
      <inkml:brushProperty name="color" value="#0000FF"/>
    </inkml:brush>
  </inkml:definitions>
  <inkml:trace contextRef="#ctx0" brushRef="#br0">61 1 7418,'0'0'2834,"0"0"-919,0 0-472,0 0-178,0 0-191,0 0-62,-3 16-329,-46 197 394,47-205-1116,0 0-1,0 1 1,1-1-1,0 1 0,0-1 1,1 1-1,0-1 0,1 1 1,2 12-1,0-19-22,1-1-1,-1 0 0,1 0 1,0 0-1,-1 0 0,1-1 1,0 1-1,-1-1 0,1 0 1,0 0-1,0 0 0,-1-1 1,5 0-1,5 0-60,-7 2 100,-1-1 0,1 0 0,0-1 0,-1 1 0,1-1 0,0 0 1,-1-1-1,1 1 0,-1-1 0,0 0 0,0-1 0,1 1 0,-1-1 0,-1 0 0,1 0 0,0 0 0,-1-1 0,0 0 0,0 0 0,0 0 1,0 0-1,0-1 0,-1 1 0,0-1 0,5-9 0,-5 8 72,1-1 0,-1 0 0,-1 0 0,1 0 0,-1 0 0,-1 0 0,1 0 0,-1-1 0,0 1 0,-1 0 0,0-1 0,-1-9 0,1 15-38,0 0-1,0 1 1,0-1-1,-1 0 0,1 0 1,0 1-1,-1-1 0,0 0 1,1 1-1,-1-1 1,0 1-1,0-1 0,0 1 1,0-1-1,0 1 1,0 0-1,-1-1 0,1 1 1,0 0-1,-1 0 0,-1-1 1,-1-1 69,-1 0 0,0 1 0,0 0 1,0 0-1,-1 0 0,1 1 0,-6-2 0,-44-3-891,9 5-3319,41 1 3134,-1 0-4261</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3.377"/>
    </inkml:context>
    <inkml:brush xml:id="br0">
      <inkml:brushProperty name="width" value="0.05" units="cm"/>
      <inkml:brushProperty name="height" value="0.05" units="cm"/>
      <inkml:brushProperty name="color" value="#0000FF"/>
    </inkml:brush>
  </inkml:definitions>
  <inkml:trace contextRef="#ctx0" brushRef="#br0">0 0 3185,'0'0'7457,"0"0"-4792,0 0-473,0 0-495,0 0-329,0 0-904,0 0-184,0 102-232,0-91-96,0-6-320,0-5-1616,0 0-4122</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4.093"/>
    </inkml:context>
    <inkml:brush xml:id="br0">
      <inkml:brushProperty name="width" value="0.05" units="cm"/>
      <inkml:brushProperty name="height" value="0.05" units="cm"/>
      <inkml:brushProperty name="color" value="#0000FF"/>
    </inkml:brush>
  </inkml:definitions>
  <inkml:trace contextRef="#ctx0" brushRef="#br0">0 6 8210,'0'0'4025,"0"0"-1849,0 0-55,0 0-353,0 0-832,0 0-216,0 0-544,0 0 160,27 0-328,25 0 112,16 0-8,20 0-112,17 0-72,5 0-704,25 0-608,-25 0-2817,-21-5-2520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077"/>
    </inkml:context>
    <inkml:brush xml:id="br0">
      <inkml:brushProperty name="width" value="0.05" units="cm"/>
      <inkml:brushProperty name="height" value="0.05" units="cm"/>
      <inkml:brushProperty name="color" value="#0000FF"/>
    </inkml:brush>
  </inkml:definitions>
  <inkml:trace contextRef="#ctx0" brushRef="#br0">0 552 11258,'0'0'3699,"0"0"-1923,0 0-438,0 0-284,0 0-443,0 0-209,6-1-225,5-2-107,-1 0-1,1-1 1,-1 0 0,0 0-1,0-1 1,12-9-1,64-44 1,-78 52-64,21-17 26,-1-1 1,0-1-1,28-36 0,65-93-316,-104 132 177,-9 12 27,-5 6 55,1 1 1,-1-1-1,0 0 1,-1 0-1,1 0 1,-1-1-1,1 1 0,-1-1 1,-1 1-1,3-9 1,-4 12 25,0 1 56,0 0 19,0 0-16,-1 14-190,-36 87 22,3-8 102,22-51-1,2 0-1,2 1 1,2 0 0,1 1-1,3-1 1,3 61-1,0-102-22,-1 0 0,0 0 0,1 1 0,-1-1 0,1 0 0,-1 0 0,1 0 0,0 0 0,0-1 0,0 1 0,0 0 0,0 0 0,1 0 0,-1-1 0,0 1 0,1-1 0,-1 1 0,1-1 0,0 0 0,-1 1 0,1-1 1,0 0-1,0 0 0,0 0 0,0 0 0,-1 0 0,4 0 0,5 1-214,-1 0 1,0-1 0,0 0 0,18-1 0,-18 0 157,-5 0 47,0-1 1,-1 0 0,1 1 0,0-1 0,0-1-1,-1 1 1,1 0 0,-1-1 0,1 0 0,-1 0-1,0 0 1,0 0 0,0 0 0,0-1 0,0 1-1,0-1 1,-1 0 0,1 0 0,-1 0 0,3-5-1,6-8-272,-2-1-1,14-35 0,-16 36 18,147-414-6808,-136 376 6816,-9 30 311,-7 21 215,0-1 1,-1 0-1,1 0 1,-1 0 0,0 0-1,0 0 1,0 0-1,0-6 1,-1 9 926,0 1-315,0 0-260,0 14 270,-3 18-203,0-1 1,-15 59-1,0-1 246,5 29-63,5 169 0,8-285-883,0 0 0,0-1 0,1 1 0,-1 0 0,0 0 0,1-1 0,0 1-1,-1 0 1,1-1 0,0 1 0,0 0 0,0-1 0,0 1 0,0-1 0,0 0-1,0 1 1,1-1 0,-1 0 0,0 0 0,1 1 0,-1-1 0,1 0 0,-1 0-1,1-1 1,-1 1 0,1 0 0,0-1 0,0 1 0,-1-1 0,1 1 0,2-1 0,8 2-688,-1 0 0,1-1 0,21-1 0,-19 0-70,23 0-3674</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595"/>
    </inkml:context>
    <inkml:brush xml:id="br0">
      <inkml:brushProperty name="width" value="0.05" units="cm"/>
      <inkml:brushProperty name="height" value="0.05" units="cm"/>
      <inkml:brushProperty name="color" value="#0000FF"/>
    </inkml:brush>
  </inkml:definitions>
  <inkml:trace contextRef="#ctx0" brushRef="#br0">472 0 8970,'0'0'3706,"0"0"-1256,0 0-738,0 0-273,0 0-471,0 0-237,-7 0-307,-18 4-364,0 0 0,1 2-1,-1 1 1,1 1-1,0 1 1,-28 15-1,-2-1-68,-150 68-1179,203-91 1175,1 0 0,-1 1-1,1-1 1,-1 0 0,1 1-1,-1-1 1,1 1 0,0-1-1,-1 1 1,1-1 0,0 1-1,-1-1 1,1 1 0,0-1 0,0 1-1,-1-1 1,1 1 0,0 0-1,0-1 1,0 1 0,0-1-1,0 1 1,0-1 0,0 1-1,0 0 1,0-1 0,0 1 0,0-1-1,0 1 1,1 0 0,-1-1-1,0 1 1,0-1 0,0 1-1,1-1 1,-1 1 0,0-1-1,1 1 1,-1-1 0,0 1 0,1-1-1,-1 0 1,1 1 0,0 0-1,22 19 120,14-1-55,0-2 1,1-1-1,0-3 1,1-1-1,72 13 1,38 11-4454,-130-29-1318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0.511"/>
    </inkml:context>
    <inkml:brush xml:id="br0">
      <inkml:brushProperty name="width" value="0.05" units="cm"/>
      <inkml:brushProperty name="height" value="0.05" units="cm"/>
      <inkml:brushProperty name="color" value="#0000FF"/>
    </inkml:brush>
  </inkml:definitions>
  <inkml:trace contextRef="#ctx0" brushRef="#br0">524 1 9130,'0'0'4457,"0"0"-1981,0 0-743,0 0-638,0 0-388,0 0-466,-25 0-96,-7 0-127,1 1-1,-1 2 1,0 1 0,1 2-1,-42 13 1,11 2 7,22-8-292,0 1 0,-62 33-1,81-32-236,20-14 304,1 1 143,-1 1 0,1-1 0,0 0 0,0 0 0,0 1 0,0-1 0,0 0 0,1 0 0,-1 0 0,1 1 0,-1-1 0,1 0 0,1 3-1,12 9 182,0 0-1,1-1 1,0 0-1,1-1 1,1-1-1,0-1 1,0 0-1,21 8 1,153 52-1430,-163-60-1112,-7-4-1906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724"/>
    </inkml:context>
    <inkml:brush xml:id="br0">
      <inkml:brushProperty name="width" value="0.05" units="cm"/>
      <inkml:brushProperty name="height" value="0.05" units="cm"/>
      <inkml:brushProperty name="color" value="#0000FF"/>
    </inkml:brush>
  </inkml:definitions>
  <inkml:trace contextRef="#ctx0" brushRef="#br0">1 0 3321</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442"/>
    </inkml:context>
    <inkml:brush xml:id="br0">
      <inkml:brushProperty name="width" value="0.05" units="cm"/>
      <inkml:brushProperty name="height" value="0.05" units="cm"/>
      <inkml:brushProperty name="color" value="#0000FF"/>
    </inkml:brush>
  </inkml:definitions>
  <inkml:trace contextRef="#ctx0" brushRef="#br0">533 1 6513,'0'0'4053,"0"0"-1663,0 0-408,0 0-259,0 0-333,0 0-425,0 0-245,-3 3-324,-20 17-285,1 2-1,2 1 1,0 0-1,-28 45 1,-4 4-10,9-14-691,-3-2 1,-3-2-1,-93 81 1,124-119-427,-5 3-1687,6-12-1848,10-6-1350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847"/>
    </inkml:context>
    <inkml:brush xml:id="br0">
      <inkml:brushProperty name="width" value="0.05" units="cm"/>
      <inkml:brushProperty name="height" value="0.05" units="cm"/>
      <inkml:brushProperty name="color" value="#0000FF"/>
    </inkml:brush>
  </inkml:definitions>
  <inkml:trace contextRef="#ctx0" brushRef="#br0">1 0 2833,'0'0'5193,"0"0"-2267,0 0-1065,0 0-359,0 0-408,0 0-240,0 0-295,0 8 403,8 30-836,7 48 705,4 0 0,4-1 0,43 107 0,-62-182-1135,0 0 0,1-1 0,1 0 0,-1 1 0,1-2-1,1 1 1,12 12 0,-15-19-806,-3-2-1929,0 0 1883,-1 0-4066</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358"/>
    </inkml:context>
    <inkml:brush xml:id="br0">
      <inkml:brushProperty name="width" value="0.05" units="cm"/>
      <inkml:brushProperty name="height" value="0.05" units="cm"/>
      <inkml:brushProperty name="color" value="#0000FF"/>
    </inkml:brush>
  </inkml:definitions>
  <inkml:trace contextRef="#ctx0" brushRef="#br0">10 2 880,'0'0'5219,"0"0"-2711,0 0-755,0 0-447,0 0-383,0 0-321,0 0-504,0 0 1,0 0 0,0 0-1,-1 0 1,1-1 0,0 1-1,0 0 1,-1 0 0,1 0-1,0 0 1,-1 0 0,1 0-1,0 0 1,0 0 0,-1 0-1,1 0 1,0 0 0,-1 0-1,1 0 1,0 0 0,0 0-1,-1 0 1,1 0 0,0 0-1,-1 0 1,1 0 0,0 0-1,0 1 1,-1-1-1,1 0 1,0 0 0,0 0-1,0 0 1,-1 1 0,1-1-1,0 0 1,0 0 0,0 0-1,-1 1 1,1-1 0,0 3-49,1-1 0,-1 1 0,1 0 1,0-1-1,0 1 0,0-1 0,0 0 0,0 1 1,0-1-1,1 0 0,-1 0 0,1 1 0,0-1 1,-1-1-1,1 1 0,0 0 0,0 0 0,0-1 1,0 1-1,1-1 0,-1 1 0,0-1 0,1 0 1,-1 0-1,1 0 0,2 0 0,11 5 118,-1-2 1,1 0-1,16 1 0,-26-4-96,48 5 50,1-3 0,64-4 0,-36 0-889,-15-2-1010,-6 0-5005,-44 3-1706</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902"/>
    </inkml:context>
    <inkml:brush xml:id="br0">
      <inkml:brushProperty name="width" value="0.05" units="cm"/>
      <inkml:brushProperty name="height" value="0.05" units="cm"/>
      <inkml:brushProperty name="color" value="#0000FF"/>
    </inkml:brush>
  </inkml:definitions>
  <inkml:trace contextRef="#ctx0" brushRef="#br0">1 0 7938,'0'0'3659,"0"0"-1434,0 0-549,0 0-313,0 0-400,0 0-282,0 4-263,1-2-381,0 1 1,0 0-1,0-1 1,0 1-1,1-1 1,-1 0-1,1 1 1,0-1-1,0 0 1,0 0-1,0 0 1,0 0-1,0 0 1,0-1-1,0 1 1,1-1-1,-1 1 1,1-1-1,-1 0 1,1 0 0,0 0-1,-1 0 1,5 0-1,73 20 383,-37-16-320,0-2-1,72-4 1,-41 0-2049,-73 1 1859,-1 0-1,0 0 1,0 0 0,0 0-1,1 0 1,-1 0-1,0 0 1,0 0-1,0 0 1,1 0-1,-1 0 1,0 0 0,0 0-1,0 0 1,1 0-1,-1 0 1,0 0-1,0 0 1,0 0 0,0 0-1,1 0 1,-1 0-1,0-1 1,0 1-1,0 0 1,0 0-1,1 0 1,-1 0 0,0 0-1,0-1 1,0 1-1,0 0 1,0 0-1,0 0 1,0 0 0,1-1-1,-1 1 1,0 0-1,0 0 1,0 0-1,0-1 1,0 1-1,0 0 1,0 0 0,0 0-1,0-1 1,0 1-1,0 0 1,0 0-1,0 0 1,0-1-1,0 1 1,-1 0 0,1-10-4466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3.260"/>
    </inkml:context>
    <inkml:brush xml:id="br0">
      <inkml:brushProperty name="width" value="0.05" units="cm"/>
      <inkml:brushProperty name="height" value="0.05" units="cm"/>
      <inkml:brushProperty name="color" value="#0000FF"/>
    </inkml:brush>
  </inkml:definitions>
  <inkml:trace contextRef="#ctx0" brushRef="#br0">1 0 4481,'0'0'3897,"0"0"-2225,0 0-256,0 0-271,0 0-41,0 0-48,0 0-144,0 96-280,0-58-119,0 5-241,0-1-160,5 1 16,-5-6-176,0-4 48,0-7-464,0 1-857,0-6-751,0-5-2593</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174"/>
    </inkml:context>
    <inkml:brush xml:id="br0">
      <inkml:brushProperty name="width" value="0.05" units="cm"/>
      <inkml:brushProperty name="height" value="0.05" units="cm"/>
      <inkml:brushProperty name="color" value="#0000FF"/>
    </inkml:brush>
  </inkml:definitions>
  <inkml:trace contextRef="#ctx0" brushRef="#br0">58 0 5961,'0'0'4437,"0"0"-2495,0 0-682,0 0 39,0 0 121,0 0-486,0 38-252,-2 120-172,-2-90-153,-15 80-1,6-57-874,2-48-2167,3-17-2101,7-15 194</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498"/>
    </inkml:context>
    <inkml:brush xml:id="br0">
      <inkml:brushProperty name="width" value="0.05" units="cm"/>
      <inkml:brushProperty name="height" value="0.05" units="cm"/>
      <inkml:brushProperty name="color" value="#0000FF"/>
    </inkml:brush>
  </inkml:definitions>
  <inkml:trace contextRef="#ctx0" brushRef="#br0">0 1 5113,'0'0'5481,"0"0"-3496,0 0-81,0 0-280,0 0-47,0 0-865,0 0-144,11 101-568,-6-85 0,-5 0-56,5-16-1256,0 0-2625,1 0-6017</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344"/>
    </inkml:context>
    <inkml:brush xml:id="br0">
      <inkml:brushProperty name="width" value="0.05" units="cm"/>
      <inkml:brushProperty name="height" value="0.05" units="cm"/>
      <inkml:brushProperty name="color" value="#0000FF"/>
    </inkml:brush>
  </inkml:definitions>
  <inkml:trace contextRef="#ctx0" brushRef="#br0">213 122 5961,'0'0'4703,"0"0"-2183,0 0-709,0 0-424,0 0-660,0 0-335,6-16-301,15-50-25,-21 65-63,1 0-1,-1 0 0,1 0 0,-1-1 0,1 1 0,-1 0 1,1 0-1,-1-1 0,0 1 0,0 0 0,0 0 0,0-1 0,0 1 1,0 0-1,0-1 0,0 1 0,0 0 0,-1 0 0,1-1 1,0 1-1,-1 0 0,1 0 0,-1-1 0,0 1 0,1 0 0,-1 0 1,0 0-1,-1-1 0,0 1-13,0 0 0,0 1 0,0 0 0,0-1 1,0 1-1,0 0 0,-1 0 0,1 0 0,0 0 0,0 0 0,-4 2 1,-10-1-32,8 1 27,1-1 0,-1 1 0,1 0 0,0 1 0,-1-1 0,1 2 0,1-1 0,-1 1 0,0 0 0,1 0 0,0 1 0,0-1 0,0 1-1,0 1 1,1-1 0,0 1 0,0 0 0,-4 7 0,1-1-15,0-1 0,0 1-1,1 1 1,1-1-1,0 1 1,0 0 0,1 1-1,1-1 1,-3 18 0,7 4-370,1-34 359,-1 0-1,1 0 1,-1 0-1,1 0 1,-1-1-1,1 1 1,0 0-1,-1-1 1,1 1 0,0 0-1,0-1 1,-1 1-1,1-1 1,0 1-1,0-1 1,0 1-1,0-1 1,0 0-1,0 1 1,0-1 0,0 0-1,0 0 1,0 1-1,0-1 1,0 0-1,0 0 1,0 0-1,1-1 1,19 1-149,-14 1 96,0 0 0,1-1 1,-1 0-1,1 0 0,-1-1 0,1 0 0,-1 0 1,0 0-1,0-1 0,0-1 0,1 1 1,-2-1-1,1 0 0,0-1 0,-1 1 1,1-1-1,7-7 0,-8 6 136,0-1 0,0 0 0,0 0 0,-1 0-1,0 0 1,0-1 0,-1 0 0,0 0 0,0 0 0,-1 0-1,0-1 1,0 1 0,0-1 0,-1 0 0,2-13 0,-4 20 492,0 1-55,0 0-43,0 0-210,0 0 35,0 0 28,0 0-119,0 0 19,0 3 19,-3 68 660,-15 80 0,8-79-601,-1 84 0,11-136-115,0-14-6540,0-15 574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882"/>
    </inkml:context>
    <inkml:brush xml:id="br0">
      <inkml:brushProperty name="width" value="0.05" units="cm"/>
      <inkml:brushProperty name="height" value="0.05" units="cm"/>
      <inkml:brushProperty name="color" value="#0000FF"/>
    </inkml:brush>
  </inkml:definitions>
  <inkml:trace contextRef="#ctx0" brushRef="#br0">136 1 9450,'0'0'3089,"0"0"-813,0 0-446,0 0-483,0 0-610,0 0-287,-2 24-97,1-8-275,0 13 80,-2 0 0,-2 0 0,-14 53 0,0-21 0,-40 138 59,51-162-219,1 1 0,1 0-1,0 53 1,6-90-21,0 1-1,1-1 0,-1 0 0,0 1 0,0-1 0,1 1 0,-1-1 1,1 1-1,-1-1 0,1 0 0,0 1 0,-1-1 0,1 0 0,0 0 1,0 0-1,0 0 0,0 1 0,0-1 0,0 0 0,0-1 0,0 1 1,3 1-1,-1 0-1,1 0 0,0 0 0,0-1 1,0 1-1,0-1 0,1 0 0,-1-1 1,4 1-1,5 0 2,0-1 0,0 0 0,0-1 1,23-5-1,-31 5 1,1-1 1,-1-1-1,0 1 0,0-1 1,0 0-1,0 0 0,-1 0 1,1-1-1,-1 1 0,0-1 1,0 0-1,0-1 0,0 1 1,-1 0-1,4-7 0,-2 4 1,-2 0-1,1 0 1,-1 0-1,0 0 1,0-1-1,-1 1 1,0-1 0,0 1-1,-1-1 1,1-12-1,-2 18-19,0 0 0,0 1 0,0-1 0,0 0 0,0 0 0,0 1 0,0-1 0,-1 0 0,1 1 0,-1-1 0,0 0 0,1 1 0,-1-1 0,0 1 0,0-1 0,0 1 0,0-1 0,0 1-1,0 0 1,0-1 0,-3-1 0,1 1-68,-1 1-1,0-1 1,0 1-1,1 0 1,-1 0-1,0 0 1,0 0-1,0 1 1,-4 0-1,-122-7-6254,103 2 2539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314"/>
    </inkml:context>
    <inkml:brush xml:id="br0">
      <inkml:brushProperty name="width" value="0.05" units="cm"/>
      <inkml:brushProperty name="height" value="0.05" units="cm"/>
      <inkml:brushProperty name="color" value="#0000FF"/>
    </inkml:brush>
  </inkml:definitions>
  <inkml:trace contextRef="#ctx0" brushRef="#br0">241 1 1640,'0'0'5738,"0"0"-3274,0 0-327,0 0-777,0 0-304,0 0-264,0 0 200,-63 48-479,42-16-57,-5 5-328,0 1 48,0-6-168,5-5-8,10-6 0,-4-10-768,4-1-881,1 1-1327,-1-6-3186</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3.202"/>
    </inkml:context>
    <inkml:brush xml:id="br0">
      <inkml:brushProperty name="width" value="0.05" units="cm"/>
      <inkml:brushProperty name="height" value="0.05" units="cm"/>
      <inkml:brushProperty name="color" value="#0000FF"/>
    </inkml:brush>
  </inkml:definitions>
  <inkml:trace contextRef="#ctx0" brushRef="#br0">68 1 6225,'0'0'1841,"0"0"79,0 0-448,0 0-551,0 0 103,0 0-232,0 0-128,5 0-512,-5 0 176,0 10-328,-21 6-336,-5 0-2392,0-5-6426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056"/>
    </inkml:context>
    <inkml:brush xml:id="br0">
      <inkml:brushProperty name="width" value="0.05" units="cm"/>
      <inkml:brushProperty name="height" value="0.05" units="cm"/>
      <inkml:brushProperty name="color" value="#0000FF"/>
    </inkml:brush>
  </inkml:definitions>
  <inkml:trace contextRef="#ctx0" brushRef="#br0">21 0 3321,'-21'187'6009,"21"-187"-4537,5 0-159,-5 0 303,5 0-712,1 0-32,4 0-328,6 0 185,-1 0-473,6 0 40,11 0-288,-1 6-8,6-1-296,25 0-1337,-10-5-1471,-5 0-8019</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644"/>
    </inkml:context>
    <inkml:brush xml:id="br0">
      <inkml:brushProperty name="width" value="0.05" units="cm"/>
      <inkml:brushProperty name="height" value="0.05" units="cm"/>
      <inkml:brushProperty name="color" value="#0000FF"/>
    </inkml:brush>
  </inkml:definitions>
  <inkml:trace contextRef="#ctx0" brushRef="#br0">1 1 5513</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981"/>
    </inkml:context>
    <inkml:brush xml:id="br0">
      <inkml:brushProperty name="width" value="0.05" units="cm"/>
      <inkml:brushProperty name="height" value="0.05" units="cm"/>
      <inkml:brushProperty name="color" value="#0000FF"/>
    </inkml:brush>
  </inkml:definitions>
  <inkml:trace contextRef="#ctx0" brushRef="#br0">199 1 5513,'-69'9'1117,"33"-5"1120,-58 15 1,102-16 4251,-2 8-4433,0 20-2877,-5-22 1615,4 22-860,2-1 0,1 1 1,24 56-1,-23-80-1245,-4-7-2514,-3 0 377,-2 0-2463</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7.311"/>
    </inkml:context>
    <inkml:brush xml:id="br0">
      <inkml:brushProperty name="width" value="0.05" units="cm"/>
      <inkml:brushProperty name="height" value="0.05" units="cm"/>
      <inkml:brushProperty name="color" value="#0000FF"/>
    </inkml:brush>
  </inkml:definitions>
  <inkml:trace contextRef="#ctx0" brushRef="#br0">0 75 120,'0'0'5655,"0"0"-2621,0 0-973,0 0-618,0 0-358,0 0-297,0 0-95,9-4 849,18 1-866,1 1 1,-1 2 0,30 3-1,-25-1-1149,0-1-1,38-4 0,-65 2 100,-1 0 0,0-1-1,0 1 1,0-1 0,0 0-1,0 0 1,0 0-1,-1-1 1,1 1 0,-1-1-1,1 0 1,-1 0-1,0 0 1,4-6 0,1 1-1289,13-14-5180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2.850"/>
    </inkml:context>
    <inkml:brush xml:id="br0">
      <inkml:brushProperty name="width" value="0.05" units="cm"/>
      <inkml:brushProperty name="height" value="0.05" units="cm"/>
      <inkml:brushProperty name="color" value="#0000FF"/>
    </inkml:brush>
  </inkml:definitions>
  <inkml:trace contextRef="#ctx0" brushRef="#br0">52 22 8410,'0'0'4662,"0"0"-2156,0 0-859,0 0-424,0 0-334,0 0-200,22 2 971,-18 1-1634,0 1 1,0-1-1,-1 1 1,1 0-1,-1 1 0,0-1 1,0 0-1,-1 1 0,1 0 1,2 6-1,19 60 36,-14-37 6,-3-15-149,-1 0 0,-1 1 0,0-1-1,-2 1 1,0 0 0,0 29 0,-4-47 55,0-1 1,1 1-1,-1-1 1,0 1-1,0-1 0,0 1 1,0-1-1,0 0 0,0 0 1,-1 1-1,1-1 1,0 0-1,-1 0 0,1 0 1,0 0-1,-1 0 1,1-1-1,-1 1 0,0 0 1,1-1-1,-1 1 1,1-1-1,-1 1 0,0-1 1,-2 0-1,-44 7-347,35-7 242,9 1 73,0-1 0,-1 0 1,1 0-1,0-1 1,0 1-1,0-1 0,-7-2 1,10 2 38,0 1 1,-1-1-1,1 0 1,0 0-1,-1-1 0,1 1 1,0 0-1,0 0 1,0-1-1,0 1 1,0 0-1,0-1 1,1 1-1,-1-1 1,0 1-1,1-1 0,-1 1 1,1-1-1,0 0 1,-1 1-1,1-1 1,0 1-1,0-3 1,-4-99-781,5 78 749,-1-1-1,-2 1 1,0 0-1,-12-48 1,14 72 56,0 0 1,0 0 0,0 0 0,1 0 0,-1 0 0,0 0 0,1 0 0,-1 0-1,0 0 1,1 1 0,-1-1 0,1 0 0,0 0 0,-1 0 0,1 0 0,0 1 0,-1-1-1,1 0 1,0 0 0,0 1 0,0-1 0,-1 1 0,1-1 0,0 1 0,0-1-1,0 1 1,0-1 0,0 1 0,2-1 0,41-14 304,-30 11-267,12-3-1283,0 1 0,1 2 0,-1 0 0,1 2 0,47 2 0,-47 0 223,11 0-3993</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3.553"/>
    </inkml:context>
    <inkml:brush xml:id="br0">
      <inkml:brushProperty name="width" value="0.05" units="cm"/>
      <inkml:brushProperty name="height" value="0.05" units="cm"/>
      <inkml:brushProperty name="color" value="#0000FF"/>
    </inkml:brush>
  </inkml:definitions>
  <inkml:trace contextRef="#ctx0" brushRef="#br0">1 7 8194,'0'0'4686,"0"0"-2052,0 0-634,0 0-606,0 0-375,0 0-432,0 0-560,0-1 1,0 1 0,1-1-1,-1 1 1,0 0 0,0-1-1,1 1 1,-1 0 0,0-1-1,1 1 1,-1 0 0,0-1-1,1 1 1,-1 0 0,1 0-1,-1 0 1,0-1 0,1 1-1,-1 0 1,1 0-1,-1 0 1,1 0 0,-1 0-1,0 0 1,1-1 0,-1 1-1,1 0 1,-1 0 0,1 1-1,-1-1 1,1 0 0,-1 0-1,1 0 1,-1 0 0,0 0-1,1 0 1,0 1 0,86 3 299,92 17 1,16 1-222,250-16-896,-268-8-2282,-5 5-4282,-111 2-75</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4.610"/>
    </inkml:context>
    <inkml:brush xml:id="br0">
      <inkml:brushProperty name="width" value="0.05" units="cm"/>
      <inkml:brushProperty name="height" value="0.05" units="cm"/>
      <inkml:brushProperty name="color" value="#0000FF"/>
    </inkml:brush>
  </inkml:definitions>
  <inkml:trace contextRef="#ctx0" brushRef="#br0">0 370 4385,'0'0'7386,"0"0"-3168,0 0-2074,0 0-751,0 0-453,0 0-256,0 0-377,0 0-51,0 0-115,7 0 42,9-2-224,0 1 0,-1-2 1,1 0-1,22-9 1,25-4-399,-62 16 424,1-1-1,-1 1 1,1-1-1,-1 1 0,1 0 1,0 0-1,-1 0 1,1 0-1,-1 0 1,1 0-1,-1 0 1,1 0-1,-1 0 0,1 1 1,-1-1-1,1 1 1,-1-1-1,1 1 1,-1 0-1,0-1 1,1 1-1,-1 0 1,0 0-1,0 0 0,1 0 1,-1 0-1,0 0 1,0 0-1,1 3 1,0 0-3,-1 1 1,0-1 0,0 1 0,0-1-1,-1 1 1,0 0 0,0-1 0,0 7-1,0-2 44,0 298 61,1-306-154,0-1 0,1 0 0,-1 0 0,0 1 0,0-1 0,1 0 0,-1 0 0,0 0-1,1 0 1,-1 0 0,0-1 0,1 1 0,-1 0 0,2-1 0,1-3 26,0 1 0,-1-1 0,1-1 1,-1 1-1,0 0 0,0-1 0,0 0 0,0 1 0,-1-1 0,0 0 0,0 0 0,0-1 0,0-5 0,6-9-49,15-41-266,-3-1-1,-2-1 0,-3 0 1,-3-1-1,-3-1 1,2-122-1,-11 186 752,0 1 13,0 0-39,0 0-123,0 0-56,0 0-88,0 0-78,0 0-42,0 0-18,0 0 35,0 0-28,0 0 17,0 0 17,0 0 6,0 0 27,33 0 48,228 16 19,-223-16-130,84 1-597,221-28 1,-125-5-6170,-136 21-593</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5.662"/>
    </inkml:context>
    <inkml:brush xml:id="br0">
      <inkml:brushProperty name="width" value="0.05" units="cm"/>
      <inkml:brushProperty name="height" value="0.05" units="cm"/>
      <inkml:brushProperty name="color" value="#0000FF"/>
    </inkml:brush>
  </inkml:definitions>
  <inkml:trace contextRef="#ctx0" brushRef="#br0">105 9 6793,'0'0'4480,"0"0"-2082,0 0-868,0 0-510,0 0-27,0 0-255,-6 16-215,-61 197 29,55-187-495,9-18-52,-1 0-1,1 0 1,0 0-1,1 0 0,-3 17 1,5-25-5,0 0-16,0 0-67,7-20 28,1 0 0,1 0 0,1 1 0,0 0-1,2 1 1,0 0 0,1 1 0,22-23 0,-14 21-159,0 1-1,2 1 1,0 1-1,32-17 1,-12 8-26,-38 23 255,0 0 1,0 0 0,0 1-1,0 0 1,1 0 0,-1 1-1,0-1 1,0 1 0,0 0-1,1 1 1,5 0 0,11 0 540,-21 0-546,0-1 1,1 1-1,-1-1 1,0 1-1,1 0 1,-1-1-1,0 1 1,0 0-1,0 0 1,0 0-1,0 0 1,0 0-1,0 0 1,0 0-1,0 0 1,-1 0-1,1 0 1,0 1-1,-1-1 1,1 0-1,0 0 1,-1 1-1,1 1 1,10 36 87,-10-33-72,2 8 56,-2 0 1,0 1-1,-1-1 0,-2 22 1,0 5 84,2-27-175,0 0 0,1 0 0,1-1 0,0 1 0,5 18 1,-5-27-93,0 0 0,1 0 1,-1 0-1,1 0 0,0 0 1,0 0-1,0-1 0,1 1 1,0-1-1,-1 0 0,2 0 1,-1-1-1,0 1 0,1-1 1,6 4-1,36 15-2475,0-5-2061</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8.245"/>
    </inkml:context>
    <inkml:brush xml:id="br0">
      <inkml:brushProperty name="width" value="0.05" units="cm"/>
      <inkml:brushProperty name="height" value="0.05" units="cm"/>
      <inkml:brushProperty name="color" value="#0000FF"/>
    </inkml:brush>
  </inkml:definitions>
  <inkml:trace contextRef="#ctx0" brushRef="#br0">758 1145 4825,'0'0'4740,"0"0"-2425,0 0-1080,0 0-104,0 0-143,0 0-124,-5 0-150,-59 2 1557,39 0-2162,0-1 1,0-1-1,0-1 0,0-1 0,1-1 0,-1-1 0,-40-13 0,24-4-197,0-1-1,2-2 1,-48-39-1,9 7-69,66 47 116,0 0 1,1 0-1,0-2 0,0 1 1,1-1-1,1 0 0,0-1 1,1 0-1,0-1 0,0 0 1,-6-16-1,7 9 57,0 1 1,2-1-1,0 0 0,1-1 1,1 1-1,1-1 0,0-26 1,0-20 94,0 40-92,1 1 0,1 0-1,7-46 1,-3 58-26,0 1-1,1-1 1,0 1 0,1 1-1,1-1 1,0 1 0,1 0-1,18-21 1,6-2 3,46-39 1,-64 61-4,1 0-7,2 1-1,-1 0 1,2 1-1,-1 1 1,2 1 0,-1 1-1,1 0 1,0 1-1,1 1 1,0 1 0,26-3-1,23 0-68,138 2-1,-152 6 7,-48 1 73,0-1 0,0 1 0,0 1 0,0-1 0,0 1 0,0 1 0,0-1 0,-1 1 0,1 0 0,10 8 0,61 49-90,-23-15 58,-45-38 36,0 1-1,-1 1 1,0-1-1,-1 2 0,0-1 1,10 16-1,38 71-15,-28-45 15,-24-40 24,0 0 1,0 0 0,-2 0 0,1 0 0,-1 1 0,-1-1-1,0 0 1,-1 1 0,0-1 0,-3 23 0,2 10 108,-1-22-109,0 0 0,-1 0-1,-1 0 1,-1 0 0,-1-1 0,-1 0-1,-1 0 1,-12 23 0,0-7-136,0-2 0,-2 0 0,-43 50 0,52-71-293,0 0 0,-1-1 0,-1-1 0,0-1 0,0 0-1,-1-1 1,-1 0 0,0-1 0,-29 10 0,3-2-3133</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377"/>
    </inkml:context>
    <inkml:brush xml:id="br0">
      <inkml:brushProperty name="width" value="0.05" units="cm"/>
      <inkml:brushProperty name="height" value="0.05" units="cm"/>
      <inkml:brushProperty name="color" value="#0000FF"/>
    </inkml:brush>
  </inkml:definitions>
  <inkml:trace contextRef="#ctx0" brushRef="#br0">1 0 10922,'0'0'5616,"0"0"-3001,0 0-1184,0 0-572,0 0-183,3 15-282,9 41-203,3-1 1,3-1-1,1-1 0,4 0 1,1-2-1,3 0 0,1-2 1,3-1-1,73 86 1,-98-127-440,0 0 1,0 0 0,1-1 0,0 0 0,0 0 0,1-1 0,-1 1 0,1-2 0,0 1-1,1-1 1,-1 0 0,1-1 0,0 0 0,0 0 0,0-1 0,11 2 0,-18-26-5167,-2 1-372</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718"/>
    </inkml:context>
    <inkml:brush xml:id="br0">
      <inkml:brushProperty name="width" value="0.05" units="cm"/>
      <inkml:brushProperty name="height" value="0.05" units="cm"/>
      <inkml:brushProperty name="color" value="#0000FF"/>
    </inkml:brush>
  </inkml:definitions>
  <inkml:trace contextRef="#ctx0" brushRef="#br0">502 1 10442,'0'0'3852,"0"0"-1405,0 0-589,0 0-425,0 0-263,0 0-505,-7 4-202,-11 11-357,1 1 0,0 1 1,1 0-1,1 1 0,-22 35 0,2-5-39,-33 37-1185,-139 133 0,169-178-1260,18-10-4331,13-19-1377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553"/>
    </inkml:context>
    <inkml:brush xml:id="br0">
      <inkml:brushProperty name="width" value="0.05" units="cm"/>
      <inkml:brushProperty name="height" value="0.05" units="cm"/>
      <inkml:brushProperty name="color" value="#0000FF"/>
    </inkml:brush>
  </inkml:definitions>
  <inkml:trace contextRef="#ctx0" brushRef="#br0">0 44 6569,'0'0'2561,"0"0"-737,0 0-127,0 0-290,0 0-370,0 0-294,0 0-246,15 0 268,123 0-390,318-6 703,-155-21-8451,-255 17 1786</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6.510"/>
    </inkml:context>
    <inkml:brush xml:id="br0">
      <inkml:brushProperty name="width" value="0.05" units="cm"/>
      <inkml:brushProperty name="height" value="0.05" units="cm"/>
      <inkml:brushProperty name="color" value="#0000FF"/>
    </inkml:brush>
  </inkml:definitions>
  <inkml:trace contextRef="#ctx0" brushRef="#br0">15 1 5553,'0'0'3806,"0"0"-1273,0 0-651,0 0-327,0 0-418,0 0-95,-1 9-214,-8 244 779,8-238-1867,-1-20-300,0-26 280,4 22 268,-1 2 1,1-1 0,0 0-1,1 0 1,-1 0-1,2 1 1,-1 0 0,1 0-1,0 0 1,0 0 0,7-8-1,2 1-134,0 0-1,0 1 0,26-19 1,-37 30 131,16-2-182,-17 4 19,-1 0 97,0 0-76,-1 35 289,2-27-86,-1 178 444,0-185-687,0-1-212,0 0-548,0 0-957,0 0-2303,0 0-2648</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030"/>
    </inkml:context>
    <inkml:brush xml:id="br0">
      <inkml:brushProperty name="width" value="0.05" units="cm"/>
      <inkml:brushProperty name="height" value="0.05" units="cm"/>
      <inkml:brushProperty name="color" value="#0000FF"/>
    </inkml:brush>
  </inkml:definitions>
  <inkml:trace contextRef="#ctx0" brushRef="#br0">0 0 2481,'0'0'4295,"0"0"-1672,0 0-529,0 0-456,0 0-306,0 0-173,0 0-328,0 0-155,0 0-204,0 0-94,0 0-246,0 0-18,0 0 16,0 0-61,0 0 7,7 15 57,-2-12-127,0 0 0,-1-1 0,1 0-1,0 0 1,0 0 0,1 0-1,-1-1 1,0 0 0,0 0 0,11 0-1,63-2-367,-37-1-230,-19 3 139,7-1-529,-10-1-2910,-20-1 1387,0-7-1380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380"/>
    </inkml:context>
    <inkml:brush xml:id="br0">
      <inkml:brushProperty name="width" value="0.05" units="cm"/>
      <inkml:brushProperty name="height" value="0.05" units="cm"/>
      <inkml:brushProperty name="color" value="#0000FF"/>
    </inkml:brush>
  </inkml:definitions>
  <inkml:trace contextRef="#ctx0" brushRef="#br0">0 0 3145</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698"/>
    </inkml:context>
    <inkml:brush xml:id="br0">
      <inkml:brushProperty name="width" value="0.05" units="cm"/>
      <inkml:brushProperty name="height" value="0.05" units="cm"/>
      <inkml:brushProperty name="color" value="#0000FF"/>
    </inkml:brush>
  </inkml:definitions>
  <inkml:trace contextRef="#ctx0" brushRef="#br0">0 107 3145,'157'-89'2631,"-126"71"-493,-31 18-521,0 0-244,0 0-496,0 0-286,0 0-243,0 0-13,0 0 109,0 0 145,0 0 137,0 0 42,0 0 52,0 0-748,-1 1 1,1-1-1,-1 0 0,1 0 0,-1 1 0,1-1 0,-1 0 1,1 1-1,-1-1 0,1 1 0,-1-1 0,1 1 0,0-1 1,-1 1-1,1-1 0,0 1 0,-1-1 0,1 1 1,0-1-1,0 1 0,-1 0 0,1-1 0,0 1 0,0 1 1,-3 12 66,-7 48-186,-4 100 1,14-162-551,0 0-297,0 0-517,0 0-554,0 0-1406,0 0-1787</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027"/>
    </inkml:context>
    <inkml:brush xml:id="br0">
      <inkml:brushProperty name="width" value="0.05" units="cm"/>
      <inkml:brushProperty name="height" value="0.05" units="cm"/>
      <inkml:brushProperty name="color" value="#0000FF"/>
    </inkml:brush>
  </inkml:definitions>
  <inkml:trace contextRef="#ctx0" brushRef="#br0">0 0 7258,'0'0'4048,"0"0"-2615,0 0-57,0 0-312,0 0 120,0 0-303,0 0-185,0 0-112,0 123-472,0-91 56,0-5-104,0-6-56,0-5 72,0-5-160,0-6-440,0-5-968,0 0-1209,0 0-3088</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628"/>
    </inkml:context>
    <inkml:brush xml:id="br0">
      <inkml:brushProperty name="width" value="0.05" units="cm"/>
      <inkml:brushProperty name="height" value="0.05" units="cm"/>
      <inkml:brushProperty name="color" value="#0000FF"/>
    </inkml:brush>
  </inkml:definitions>
  <inkml:trace contextRef="#ctx0" brushRef="#br0">522 1 680,'0'0'8895,"0"0"-4744,0 0-1796,0 0-743,0 0-476,0 0-398,-5 5-97,-14 12-472,0 0 0,-1-2-1,-1 0 1,-29 15 0,-105 48-650,27-15-218,115-55 561,-2-1-154,2 0 0,-1 2 0,1 0-1,-23 20 1,35-28 96,1-1-15,0 1 216,1 1-1,-1 0 0,1-1 0,0 1 0,-1-1 0,1 1 0,0-1 1,0 1-1,0-1 0,0 1 0,0-1 0,0 0 0,0 0 0,1 0 0,-1 1 1,0-1-1,3 1 0,29 19 274,-22-15-176,147 104 468,-42-28-2276,-77-55-2068</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9.583"/>
    </inkml:context>
    <inkml:brush xml:id="br0">
      <inkml:brushProperty name="width" value="0.05" units="cm"/>
      <inkml:brushProperty name="height" value="0.05" units="cm"/>
      <inkml:brushProperty name="color" value="#0000FF"/>
    </inkml:brush>
  </inkml:definitions>
  <inkml:trace contextRef="#ctx0" brushRef="#br0">509 1 8602,'0'0'2666,"0"0"-937,0 0-671,0 0-284,0 0-277,0 0-85,0 0-88,0 0 120,0 0-48,0 0-72,0 0 88,-31 0 1129,6-1-1492,1 2 1,-1 0 0,1 2 0,0 1-1,0 1 1,-29 9 0,5 3-137,10-5-261,1 2 0,0 1 0,1 2 0,-38 25 0,73-42 341,1 0 1,-1 1-1,0-1 0,1 1 1,-1-1-1,1 0 1,-1 1-1,1-1 1,0 1-1,-1-1 0,1 1 1,-1-1-1,1 1 1,0-1-1,0 1 1,-1 0-1,1-1 0,0 1 1,0-1-1,0 1 1,-1 0-1,1-1 0,0 1 1,0 0-1,0-1 1,0 1-1,0 0 1,0-1-1,0 1 0,1 0 1,-1-1-1,0 1 1,0-1-1,0 1 0,1 0 1,-1-1-1,0 1 1,1-1-1,-1 1 1,0-1-1,1 2 0,24 19 147,-18-16-166,64 47 255,124 68 0,-74-59-4210,-92-45-2655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482"/>
    </inkml:context>
    <inkml:brush xml:id="br0">
      <inkml:brushProperty name="width" value="0.05" units="cm"/>
      <inkml:brushProperty name="height" value="0.05" units="cm"/>
      <inkml:brushProperty name="color" value="#0000FF"/>
    </inkml:brush>
  </inkml:definitions>
  <inkml:trace contextRef="#ctx0" brushRef="#br0">0 0 7154,'0'0'5037,"0"0"-2105,0 0-901,0 0-561,0 0-408,0 0-252,2 7-192,9 32-162,2 0 0,2-1 1,2-1-1,31 53 0,-17-39-445,3-1 0,61 69 0,-91-115-213,41 40 217,-19-28-1461,4-10-3307,-26-7 110,-3-3-2251</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816"/>
    </inkml:context>
    <inkml:brush xml:id="br0">
      <inkml:brushProperty name="width" value="0.05" units="cm"/>
      <inkml:brushProperty name="height" value="0.05" units="cm"/>
      <inkml:brushProperty name="color" value="#0000FF"/>
    </inkml:brush>
  </inkml:definitions>
  <inkml:trace contextRef="#ctx0" brushRef="#br0">429 1 8282,'0'0'4097,"0"0"-2433,0 0-256,0 0-159,0 0-401,0 0 216,0 0-352,-58 118-304,27-76-184,-6 1-224,-4 5 0,-1-10-248,0 4-144,0-4-560,-15-1-672,15-10-1553,5-11-3409</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248"/>
    </inkml:context>
    <inkml:brush xml:id="br0">
      <inkml:brushProperty name="width" value="0.05" units="cm"/>
      <inkml:brushProperty name="height" value="0.05" units="cm"/>
      <inkml:brushProperty name="color" value="#0000FF"/>
    </inkml:brush>
  </inkml:definitions>
  <inkml:trace contextRef="#ctx0" brushRef="#br0">1 1 6265,'0'0'4961,"0"0"-3304,0 0 223,0 0-608,0 0 33,0 0-345,0 0-312,52 21-184,-5-10-288,11-1 136,9 1-312,7-11 96,-1 0-96,-5 0-400,-11 0-784,-5 0-528,-10 0-1457,-21 0-5761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270"/>
    </inkml:context>
    <inkml:brush xml:id="br0">
      <inkml:brushProperty name="width" value="0.05" units="cm"/>
      <inkml:brushProperty name="height" value="0.05" units="cm"/>
      <inkml:brushProperty name="color" value="#0000FF"/>
    </inkml:brush>
  </inkml:definitions>
  <inkml:trace contextRef="#ctx0" brushRef="#br0">0 0 7634,'0'0'2356,"0"0"-880,0 0-245,0 0-214,0 0-411,0 0 117,5 12-132,7 30-183,-2 0-1,6 60 1,-12-44-880,-2-57 337,0-1 0,-1 0 0,1 0 0,0 0 1,-1 0-1,1 0 0,-1 0 0,1 0 0,0 0 0,-1-1 0,1 1 0,-1-1 1,1 1-1,-1-1 0,2 0 0,4-8-197,-1 0 0,-1 0 0,0 0 0,0-1 0,6-18 0,11-22-974,-7 27 848,1 1 0,1 1 0,35-35 0,-50 55 680,0 1 1,0-1 0,1 1 0,-1 0 0,0 0-1,1 0 1,-1 0 0,0 0 0,0 0 0,1 1-1,-1-1 1,0 1 0,0-1 0,3 2 0,0 8 52,-1-1 0,0 1 0,-1 0 0,0 0 0,1 10 1,5 15 37,10 30-14,5 13-302,-5-31-3454,-18-45-1656</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894"/>
    </inkml:context>
    <inkml:brush xml:id="br0">
      <inkml:brushProperty name="width" value="0.05" units="cm"/>
      <inkml:brushProperty name="height" value="0.05" units="cm"/>
      <inkml:brushProperty name="color" value="#0000FF"/>
    </inkml:brush>
  </inkml:definitions>
  <inkml:trace contextRef="#ctx0" brushRef="#br0">1 0 3409,'0'0'6062,"0"0"-3108,0 0-1103,0 0-541,0 0-340,0 0-325,9 6 699,17 3-876,1-1 0,0-1 0,1-2-1,39 3 1,117-3-965,-161-5 216,-19 0 143,-1 0 1,1 0-1,0 0 1,0 0-1,0-1 1,0 0-1,-1 0 1,6-1-1,-8 1-172,0 0 0,0 0 1,0 1-1,0-1 0,0 0 0,0 0 0,0 0 0,-1 0 1,1-1-1,0 1 0,0 0 0,-1 0 0,1 0 0,-1-1 1,1 1-1,-1 0 0,0 0 0,1-1 0,-1 1 1,0 0-1,0-1 0,0 1 0,0 0 0,0-3 0,0-8-6995</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233"/>
    </inkml:context>
    <inkml:brush xml:id="br0">
      <inkml:brushProperty name="width" value="0.05" units="cm"/>
      <inkml:brushProperty name="height" value="0.05" units="cm"/>
      <inkml:brushProperty name="color" value="#0000FF"/>
    </inkml:brush>
  </inkml:definitions>
  <inkml:trace contextRef="#ctx0" brushRef="#br0">1 0 8530,'0'0'2824,"0"0"-903,0 0-17,0 0-776,0 0-727,0 0 7,0 0-400,0 262 144,0-235-64,0 0-176,0-11-192,0-5-729,0-11-663,5 0-1305,5 0-4352</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562"/>
    </inkml:context>
    <inkml:brush xml:id="br0">
      <inkml:brushProperty name="width" value="0.05" units="cm"/>
      <inkml:brushProperty name="height" value="0.05" units="cm"/>
      <inkml:brushProperty name="color" value="#0000FF"/>
    </inkml:brush>
  </inkml:definitions>
  <inkml:trace contextRef="#ctx0" brushRef="#br0">1 1 1304,'0'0'8114,"0"0"-5729,0 0-49,0 0-472,0 0-295,0 0-657,0 0-184,0 251-504,0-208-128,0-6-32,0-4 0,0-7-128,0-4-464,0-1-424,0-5-817,0-5-695,0 0-1657,0-6-4529</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899"/>
    </inkml:context>
    <inkml:brush xml:id="br0">
      <inkml:brushProperty name="width" value="0.05" units="cm"/>
      <inkml:brushProperty name="height" value="0.05" units="cm"/>
      <inkml:brushProperty name="color" value="#0000FF"/>
    </inkml:brush>
  </inkml:definitions>
  <inkml:trace contextRef="#ctx0" brushRef="#br0">0 0 1280,'0'0'10459,"0"0"-6483,0 0-2271,0 0-593,0 0-368,0 0-528,0 0-104,0 91-112,0-86-8,11 1-368,-1-6-1544,-5 5-2433</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3.577"/>
    </inkml:context>
    <inkml:brush xml:id="br0">
      <inkml:brushProperty name="width" value="0.05" units="cm"/>
      <inkml:brushProperty name="height" value="0.05" units="cm"/>
      <inkml:brushProperty name="color" value="#0000FF"/>
    </inkml:brush>
  </inkml:definitions>
  <inkml:trace contextRef="#ctx0" brushRef="#br0">288 79 10218,'0'0'3750,"0"0"-1613,0 0-529,0 0-526,0 0-406,0 0-231,1-5-198,0-1-179,1-28 160,-2 33-231,-1-1 0,1 1 0,0 0 0,-1 0 0,1 0 0,-1-1 0,0 1-1,1 0 1,-1 0 0,0 0 0,0 0 0,0 0 0,0 0 0,1 0 0,-1 0-1,0 1 1,-1-1 0,1 0 0,0 0 0,0 1 0,0-1 0,0 1 0,-1-1-1,1 1 1,0-1 0,-2 1 0,-13-3-61,0 0 0,-1 1 0,1 1 0,-1 0 0,0 2 0,1 0 0,-19 3 0,30-2 51,1 0 0,-1 0 1,1 1-1,0-1 0,-1 1 1,1 0-1,1 0 0,-1 0 0,0 1 1,1-1-1,0 1 0,-1 0 0,1 0 1,1 0-1,-1 0 0,1 1 0,-3 4 1,-5 14-24,-16 47 1,23-63 28,0 9-52,0-1 0,1 0 0,0 1 0,1 0 0,2 19 1,-1-15-373,0-19 395,0-1 0,1 1 0,-1 0 0,0-1 0,1 1 0,-1 0 0,0-1 0,1 1 0,-1-1 0,1 1 0,-1-1 0,1 1 0,-1-1 0,1 1 0,-1-1 0,1 1 0,0-1 0,-1 0 0,1 1 0,-1-1 0,1 0 0,0 0 0,-1 1 0,1-1 0,0 0 0,0 0 0,-1 0 0,1 0 0,0 0 0,-1 0 0,2 0 0,30 0-72,-24 0-6,-2 0 93,0 0 0,0 0 0,0 0 0,0 0 0,0-1 0,0 0 0,0-1 0,0 1 0,-1-1 0,1 0-1,-1 0 1,1-1 0,-1 0 0,0 0 0,0 0 0,0 0 0,0-1 0,-1 0 0,1 0 0,5-6 0,-8 7 15,15-14-83,-1 0 0,-1-1 0,19-28 0,-24 32 314,-6 14 842,-3 25 929,-1-8-2391,-2 26 1067,-12 64 1,7-62-1342,-2 67-1,9-111-1234,0-1-2257,0 0-2634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063"/>
    </inkml:context>
    <inkml:brush xml:id="br0">
      <inkml:brushProperty name="width" value="0.05" units="cm"/>
      <inkml:brushProperty name="height" value="0.05" units="cm"/>
      <inkml:brushProperty name="color" value="#0000FF"/>
    </inkml:brush>
  </inkml:definitions>
  <inkml:trace contextRef="#ctx0" brushRef="#br0">141 0 5497,'0'0'5483,"0"0"-2776,0 0-639,0 0-351,0 0-453,0 0-501,-17 48-228,-55 154-73,56-159-244,-13 65 0,25-84-151,2-1 0,1 36 1,1-43-44,0-13-31,0-1-1,0 1 1,0-1-1,0 0 1,1 1 0,-1-1-1,1 1 1,-1-1 0,1 0-1,0 0 1,0 1 0,0-1-1,0 0 1,1 0 0,-1 0-1,0 0 1,1 0 0,-1 0-1,1 0 1,0-1-1,0 1 1,0-1 0,-1 1-1,1-1 1,1 0 0,-1 1-1,0-1 1,0 0 0,5 1-1,3 0-159,1 0 0,0 0 0,0-1 0,-1-1-1,18 0 1,-8-1-187,-16 1 341,0-1 0,0 0 0,0 0 1,0 0-1,0 0 0,0-1 0,-1 0 0,1 1 0,0-1 0,-1-1 0,0 1 0,1 0 0,-1-1 0,0 0 1,0 0-1,0 1 0,-1-2 0,1 1 0,-1 0 0,0-1 0,4-5 0,-2 1 10,0 0 0,0 0-1,-1 0 1,0 0 0,-1-1-1,1 1 1,-2-1-1,1 1 1,0-14 0,-24 22-271,-56 0-2635,28 0-2589,22 0-2163</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634"/>
    </inkml:context>
    <inkml:brush xml:id="br0">
      <inkml:brushProperty name="width" value="0.05" units="cm"/>
      <inkml:brushProperty name="height" value="0.05" units="cm"/>
      <inkml:brushProperty name="color" value="#0000FF"/>
    </inkml:brush>
  </inkml:definitions>
  <inkml:trace contextRef="#ctx0" brushRef="#br0">314 1 1616,'0'0'9162,"0"0"-6297,0 0-1161,0 0-391,0 0-569,0 0-120,0 0-512,-94 48 72,68-16-184,-1 0 8,1-5-8,0 5-24,0-11-280,5 1-864,-10-6-449,10 0-887,5-6-3850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948"/>
    </inkml:context>
    <inkml:brush xml:id="br0">
      <inkml:brushProperty name="width" value="0.05" units="cm"/>
      <inkml:brushProperty name="height" value="0.05" units="cm"/>
      <inkml:brushProperty name="color" value="#0000FF"/>
    </inkml:brush>
  </inkml:definitions>
  <inkml:trace contextRef="#ctx0" brushRef="#br0">1 1 5457</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281"/>
    </inkml:context>
    <inkml:brush xml:id="br0">
      <inkml:brushProperty name="width" value="0.05" units="cm"/>
      <inkml:brushProperty name="height" value="0.05" units="cm"/>
      <inkml:brushProperty name="color" value="#0000FF"/>
    </inkml:brush>
  </inkml:definitions>
  <inkml:trace contextRef="#ctx0" brushRef="#br0">235 38 5457,'-196'-32'3609,"158"26"-1322,39 11-1581,1 0 1,-1 0-1,1 1 0,-1-1 1,-1 0-1,1 10 0,-1-12-381,3 30 903,-1-4-608,1 0 1,8 35 0,-9-57-652,0 1 1,0-1-1,1 0 1,0 1-1,1-1 0,-1 0 1,1-1-1,0 1 1,1-1-1,0 0 1,0 0-1,0 0 1,8 6-1,11-2-1959,0-8-3453,-20-2 4053,2 0-3566</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611"/>
    </inkml:context>
    <inkml:brush xml:id="br0">
      <inkml:brushProperty name="width" value="0.05" units="cm"/>
      <inkml:brushProperty name="height" value="0.05" units="cm"/>
      <inkml:brushProperty name="color" value="#0000FF"/>
    </inkml:brush>
  </inkml:definitions>
  <inkml:trace contextRef="#ctx0" brushRef="#br0">3 0 7506,'0'0'2308,"0"0"-482,0 0-395,0 0-6,0 0-228,0 0-70,0 0-85,-1 5-228,1-4-758,-1 1-1,1-1 1,0 0 0,0 1-1,0-1 1,0 0 0,0 1 0,0-1-1,0 1 1,0-1 0,1 0-1,-1 1 1,0-1 0,1 0-1,-1 1 1,1-1 0,-1 0-1,1 0 1,0 1 0,0-1-1,1 2 1,1-1 13,0 0-1,0 0 1,0 0-1,0-1 0,0 1 1,0-1-1,1 1 1,-1-1-1,7 1 1,15 2-17,0-1-1,0-1 1,1-1 0,37-3 0,3 0-731,55 2-2935,-72 0-1760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764"/>
    </inkml:context>
    <inkml:brush xml:id="br0">
      <inkml:brushProperty name="width" value="0.05" units="cm"/>
      <inkml:brushProperty name="height" value="0.05" units="cm"/>
      <inkml:brushProperty name="color" value="#0000FF"/>
    </inkml:brush>
  </inkml:definitions>
  <inkml:trace contextRef="#ctx0" brushRef="#br0">1 1 1688,'0'0'5818,"0"0"-4298,0 0-304,0 0 24,0 0-575,0 0 87,0 0-240,0 42 328,0-10-368,0 11 56,5 5-352,0 6-112,-5-1-64,0 28-216,0-23-1424,0-4-3585</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222"/>
    </inkml:context>
    <inkml:brush xml:id="br0">
      <inkml:brushProperty name="width" value="0.05" units="cm"/>
      <inkml:brushProperty name="height" value="0.05" units="cm"/>
      <inkml:brushProperty name="color" value="#0000FF"/>
    </inkml:brush>
  </inkml:definitions>
  <inkml:trace contextRef="#ctx0" brushRef="#br0">37 19 11522,'0'0'3933,"0"0"-2063,0 0-692,0 0-268,0 0-93,0 0-269,10 16-105,48 95 34,-51-95-442,-1-1 0,0 1-1,-2 0 1,0 0 0,0 0-1,-2 0 1,1 18-1,-3 24-350,0-56 267,-1-1 0,1 1 0,-1-1-1,0 0 1,0 1 0,0-1 0,1 0-1,-1 0 1,0 0 0,-1 1 0,1-1-1,0 0 1,0 0 0,0-1 0,-1 1-1,1 0 1,0 0 0,-1-1 0,1 1-1,-1-1 1,1 1 0,-1-1 0,1 1-1,-1-1 1,1 0 0,-1 0 0,-2 0-1,-44 4-950,45-4 909,1-1-1,0 0 1,0 1-1,-1-1 1,1 0 0,0 0-1,0 0 1,0-1-1,0 1 1,0 0-1,0-1 1,0 1 0,1-1-1,-1 0 1,0 0-1,1 0 1,-1 1-1,1-1 1,0 0 0,0-1-1,0 1 1,0 0-1,0 0 1,0 0-1,0-1 1,1 1-1,-1 0 1,0-5 0,-2-12-140,0 0 0,-1-30 0,3 42 146,0-184-1410,2 189 1534,-1 1 1,0-1-1,0 0 0,1 0 0,-1 1 0,1-1 0,0 1 0,-1-1 0,1 0 0,0 1 0,0-1 0,0 1 0,0 0 0,0-1 0,0 1 0,0 0 0,1-1 0,-1 1 0,0 0 0,1 0 0,-1 0 1,1 0-1,-1 1 0,1-1 0,-1 0 0,1 1 0,0-1 0,-1 1 0,1-1 0,0 1 0,-1 0 0,4-1 0,9 0 300,0 0-1,0 0 1,18 3-1,-8-1-413,226-1 1003,-144 0-3547,-88 0-1492</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714"/>
    </inkml:context>
    <inkml:brush xml:id="br0">
      <inkml:brushProperty name="width" value="0.05" units="cm"/>
      <inkml:brushProperty name="height" value="0.05" units="cm"/>
      <inkml:brushProperty name="color" value="#0000FF"/>
    </inkml:brush>
  </inkml:definitions>
  <inkml:trace contextRef="#ctx0" brushRef="#br0">1 0 7298,'0'0'4347,"0"0"-1872,0 0-540,0 0-414,0 0-393,0 0-408,7 0 386,1 1-992,0 1 0,0 0 0,0 0 0,0 0 0,0 1 0,0 1 1,9 4-1,41 15 113,6-9-85,0-4 1,90 4 0,134-12-3047,-164-3-1991,-74 1-650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7.532"/>
    </inkml:context>
    <inkml:brush xml:id="br0">
      <inkml:brushProperty name="width" value="0.05" units="cm"/>
      <inkml:brushProperty name="height" value="0.05" units="cm"/>
      <inkml:brushProperty name="color" value="#0000FF"/>
    </inkml:brush>
  </inkml:definitions>
  <inkml:trace contextRef="#ctx0" brushRef="#br0">1 96 7706,'0'0'2778,"0"0"-1191,0 0-670,0 0-361,0 0 118,0 0-106,5 0-51,5 0-395,-6 0 29,1-1 1,0 1 0,0 0-1,0 1 1,0-1 0,-1 1-1,1 0 1,0 0 0,0 0-1,-1 1 1,1-1 0,-1 1-1,0 0 1,1 1 0,-1-1 0,0 1-1,0-1 1,4 5 0,1 3-97,-1 0 0,1 1 0,-2 0 0,0 0 0,0 0 0,-1 1 0,0 0 0,6 19 0,-2 7 228,10 59 0,3 16-76,-23-112-225,0 0 0,0 0 0,0 0 0,0 0 0,1 0 0,-1 0 0,0 0 0,0 0 1,1 0-1,-1 0 0,1 0 0,-1 0 0,1 0 0,-1 0 0,1 0 0,-1 0 0,1 0 0,0-1 0,-1 1 0,1 0 0,0 0 0,0-1 1,0 1-1,0-1 0,0 1 0,-1-1 0,1 1 0,0-1 0,0 1 0,0-1 0,0 0 0,0 1 0,0-1 0,0 0 0,0 0 1,1 0-1,0 0 0,1-1-29,-1 0-1,0-1 1,0 1 0,-1-1 0,1 1 0,0-1-1,0 0 1,-1 1 0,1-1 0,-1 0 0,1 0-1,-1 0 1,0 0 0,0 0 0,1-4 0,17-36-74,123-309-451,-140 343 601,-2 7-30,0 0 0,0 0 0,0-1-1,0 1 1,1 0 0,-1-1-1,1 1 1,-1 0 0,1 0-1,-1 0 1,1 0 0,0-1-1,-1 1 1,1 0 0,1-1-1,-1 1 36,-1 1-9,0 0 38,0 0 78,0 0 2,0 0 12,0 0-57,0 0-59,0 0-20,0 0 21,0 0 4,0 0-10,0 0-51,0 0 33,210-17 217,-85 1-228,72-8-374,-69 17-3602,-104 7 115</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8.164"/>
    </inkml:context>
    <inkml:brush xml:id="br0">
      <inkml:brushProperty name="width" value="0.05" units="cm"/>
      <inkml:brushProperty name="height" value="0.05" units="cm"/>
      <inkml:brushProperty name="color" value="#0000FF"/>
    </inkml:brush>
  </inkml:definitions>
  <inkml:trace contextRef="#ctx0" brushRef="#br0">56 12 7802,'0'0'2879,"0"0"-695,0 0-407,0 0-354,0 0-514,0 0-325,-6 30-314,-35 147-14,35-160-231,3-18-276,9-31 14,9 5 213,1 0-1,31-41 1,-21 32 8,-24 32-2,1 1 0,0-1 1,0 1-1,1 0 1,-1 0-1,1 0 0,0 0 1,-1 1-1,1-1 0,0 1 1,0 0-1,1 0 1,-1 1-1,0-1 0,1 1 1,-1 0-1,1 0 0,-1 0 1,1 1-1,-1-1 1,1 1-1,7 1 0,-11 2 59,1-1 0,-1 1 0,1 0-1,-1 0 1,0-1 0,-1 1 0,1 0-1,0 0 1,-1 0 0,1 0 0,-1 0 0,0 0-1,0 5 1,0 1 32,2 32 173,-2-25-185,1 1 0,4 26 0,-4-39-81,0-1 0,0 1 0,0-1 0,0 0 0,0 1 0,1-1 0,-1 0 0,1 0 0,0 0 0,0 0 0,0 0 0,1 0 0,-1-1 0,0 1 0,1-1-1,0 1 1,4 2 0,3 0-595,0-1 0,0-1-1,0 0 1,20 4 0,6-6-3593</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080"/>
    </inkml:context>
    <inkml:brush xml:id="br0">
      <inkml:brushProperty name="width" value="0.05" units="cm"/>
      <inkml:brushProperty name="height" value="0.05" units="cm"/>
      <inkml:brushProperty name="color" value="#0000FF"/>
    </inkml:brush>
  </inkml:definitions>
  <inkml:trace contextRef="#ctx0" brushRef="#br0">220 0 184,'0'0'5784,"0"0"-2529,0 0-897,0 0-288,0 0-260,0 0-229,0 0-435,0 0-363,-7 8 168,-24 26-405,16-17-886,0-1 1,-27 22-1,-40 30-5731,55-45 975</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417"/>
    </inkml:context>
    <inkml:brush xml:id="br0">
      <inkml:brushProperty name="width" value="0.05" units="cm"/>
      <inkml:brushProperty name="height" value="0.05" units="cm"/>
      <inkml:brushProperty name="color" value="#0000FF"/>
    </inkml:brush>
  </inkml:definitions>
  <inkml:trace contextRef="#ctx0" brushRef="#br0">1 0 1768</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762"/>
    </inkml:context>
    <inkml:brush xml:id="br0">
      <inkml:brushProperty name="width" value="0.05" units="cm"/>
      <inkml:brushProperty name="height" value="0.05" units="cm"/>
      <inkml:brushProperty name="color" value="#0000FF"/>
    </inkml:brush>
  </inkml:definitions>
  <inkml:trace contextRef="#ctx0" brushRef="#br0">168 0 1768,'-139'9'4859,"111"-7"-2167,28-2-483,1 33 2680,1-19-4429,0 0 0,2 0 0,0 0 0,0-1 1,1 1-1,1-1 0,9 16 0,-12-24-604,0 0 0,0-1 0,1 1 0,-1-1 0,1 0 0,0 0 0,0 0 0,0-1 0,0 1 0,1-1 0,0 0-1,-1 0 1,1-1 0,0 1 0,0-1 0,1 0 0,-1-1 0,0 1 0,1-1 0,-1 0 0,1 0 0,5 0 0,19-1-5128,-24 0 488</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0.094"/>
    </inkml:context>
    <inkml:brush xml:id="br0">
      <inkml:brushProperty name="width" value="0.05" units="cm"/>
      <inkml:brushProperty name="height" value="0.05" units="cm"/>
      <inkml:brushProperty name="color" value="#0000FF"/>
    </inkml:brush>
  </inkml:definitions>
  <inkml:trace contextRef="#ctx0" brushRef="#br0">1 1 4537,'0'0'2146,"0"0"-535,0 0-342,0 0-20,0 0-122,0 0-183,0 0-364,0 0-89,0 0-42,0 0 75,0 0 4,0 0-6,0 0 17,0 0-83,0 0 29,7 1-18,23 3-836,1-1-1,-1-1 1,1-1 0,34-5 0,5 2-2181,-18 2-1999,-13 0-3294</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017"/>
    </inkml:context>
    <inkml:brush xml:id="br0">
      <inkml:brushProperty name="width" value="0.05" units="cm"/>
      <inkml:brushProperty name="height" value="0.05" units="cm"/>
      <inkml:brushProperty name="color" value="#0000FF"/>
    </inkml:brush>
  </inkml:definitions>
  <inkml:trace contextRef="#ctx0" brushRef="#br0">6 377 4297,'0'0'4241,"0"0"-2305,0 0-976,0 0-297,0 0-264,0 0-270,-1-3 5510,-3-16-5752,5 14 88,0 0 0,1 0 1,-1 0-1,1 1 1,1-1-1,-1 0 1,1 1-1,-1-1 1,1 1-1,0 0 1,1 0-1,3-4 1,47-45-795,-50 50 718,-3 1 3,0 1-1,1 0 0,-1 0 1,1 0-1,-1-1 1,1 2-1,-1-1 1,1 0-1,-1 0 1,1 0-1,0 1 0,-1-1 1,1 1-1,0-1 1,0 1-1,2 0 1,-4 0 90,0 0 1,1 0-1,-1 0 1,0 1-1,1-1 1,-1 0-1,0 0 1,0 1-1,1-1 1,-1 0 0,0 0-1,0 1 1,1-1-1,-1 0 1,0 1-1,0-1 1,0 0-1,1 1 1,-1-1-1,0 0 1,0 1 0,0-1-1,0 0 1,0 1-1,0-1 1,0 1-1,0-1 1,0 0-1,0 1 1,0-1-1,0 0 1,0 1-1,0 0 1,0 1-17,6 86 128,5 34-12,-9-111-115,0 0 0,1 0 0,0-1 0,0 0 0,1 1 0,1-1-1,0-1 1,8 14 0,-12-22-39,0 1-1,0-2 0,0 1 1,0 0-1,0 0 1,0 0-1,1 0 1,-1-1-1,0 1 0,0 0 1,1-1-1,-1 1 1,0-1-1,0 0 1,1 1-1,-1-1 0,1 0 1,-1 0-1,0 0 1,1 0-1,-1 0 1,0 0-1,1 0 0,-1 0 1,1-1-1,-1 1 1,0 0-1,1-1 1,-1 1-1,2-2 0,0 1-16,-1 0-1,0-1 1,1 1-1,-1 0 1,0-1-1,0 1 1,0-1-1,0 0 1,0 0-1,-1 0 1,1 0 0,0 0-1,2-4 1,3-24-243,0 0 1,-2 0-1,-1-1 1,-1 1 0,-2-1-1,-5-54 1,2 6-399,2-93 343,0 171 592,0 1-79,0 0 80,0 0 67,0 0 41,0 0 52,0 0-33,0 0 25,0 0-32,0 0 15,0 0-191,0 0 5,0 0-69,0 0-44,0 0-16,0 0-25,44-10 310,278 8 3029,355 4 602,-633-1-3884,0 1-1,0 2 1,-1 2 0,65 17 0,-170-22-8335,25-1 429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834"/>
    </inkml:context>
    <inkml:brush xml:id="br0">
      <inkml:brushProperty name="width" value="0.05" units="cm"/>
      <inkml:brushProperty name="height" value="0.05" units="cm"/>
      <inkml:brushProperty name="color" value="#0000FF"/>
    </inkml:brush>
  </inkml:definitions>
  <inkml:trace contextRef="#ctx0" brushRef="#br0">1 0 672,'0'0'5687,"0"0"-2476,0 0-1030,0 0-792,0 0-406,0 0-347,0 32-85,0 170 185,0-174-636,0-47-561,0-48 61,0 61 385,1 0 1,1-1 0,-1 1-1,1 0 1,0 0-1,1 0 1,-1 0 0,1 0-1,1 1 1,-1-1 0,1 1-1,0 0 1,0 0 0,5-5-1,-4 4 2,1 0 1,1 0-1,-1 0 0,1 1 0,0 0 0,0 1 1,0-1-1,1 1 0,-1 1 0,12-4 1,-17 6 54,-1 0 0,1 1 0,-1-1 0,1 1 0,-1-1 0,1 1 0,-1 0 0,1 0 0,0 0 0,-1 0 0,1 0 0,-1 0 0,1 0 0,0 0 0,-1 1 0,1-1 0,-1 0 0,1 1 0,-1 0 0,1-1 0,-1 1 0,1 0 0,-1 0 0,0 0 0,1-1 0,-1 1 0,0 1 0,0-1 0,0 0 0,0 0 0,0 0 0,0 1 0,2 1 0,-1 4 120,-1-1 0,1 0 0,-1 1 0,0-1 1,-1 1-1,0 0 0,0 6 0,1 18-296,4 93 191,-5-105-102,0-17-85,10-2-3073,-5 0 230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4.506"/>
    </inkml:context>
    <inkml:brush xml:id="br0">
      <inkml:brushProperty name="width" value="0.05" units="cm"/>
      <inkml:brushProperty name="height" value="0.05" units="cm"/>
      <inkml:brushProperty name="color" value="#0000FF"/>
    </inkml:brush>
  </inkml:definitions>
  <inkml:trace contextRef="#ctx0" brushRef="#br0">0 1 568,'0'0'6340,"0"0"-3514,0 0-1222,0 0-31,0 0-337,0 0-529,16 0 4,80 0 578,112 16 0,202 48-1001,-399-63-413,18 5 126,-29-5-74,1-1 0,0 0 0,0 1 0,0-1 0,-1 1 0,1-1 0,0 1 0,0-1 0,-1 1 0,1 0 0,-1-1 0,1 1 0,0 0 0,-1-1 0,1 1-1,-1 0 1,0 0 0,1 0 0,-1-1 0,1 1 0,-1 0 0,0 0 0,0 0 0,0 0 0,0 0 0,1 0 0,-1 0 0,-1 1-10,0 0-1,0-1 0,0 0 1,0 1-1,0-1 0,0 1 1,0-1-1,-1 0 0,1 0 1,0 0-1,-1 0 1,1 0-1,-1 0 0,1 0 1,-1 0-1,1 0 0,-1-1 1,1 1-1,-1-1 1,0 1-1,0-1 0,1 0 1,-3 1-1,-5 1-233,-41 14-1260,-3 0-1926</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330"/>
    </inkml:context>
    <inkml:brush xml:id="br0">
      <inkml:brushProperty name="width" value="0.05" units="cm"/>
      <inkml:brushProperty name="height" value="0.05" units="cm"/>
      <inkml:brushProperty name="color" value="#0000FF"/>
    </inkml:brush>
  </inkml:definitions>
  <inkml:trace contextRef="#ctx0" brushRef="#br0">0 0 4153,'0'0'2519,"0"0"-688,0 0-501,0 0-305,0 0-189,0 0-130,0 0-213,0 0-46,0 0 33,0 0 162,0 0-161,0 0 7,11 2 106,7 4-432,-1-1 1,1 0 0,0-1-1,0-1 1,26 0-1,99-3 340,-71-1-391,-64 1 112,10 0-1232,-18 0 912,1 0-1,-1 0 1,0 0 0,1 0-1,-1-1 1,0 1 0,1 0-1,-1 0 1,0 0 0,0 0-1,1-1 1,-1 1 0,0 0-1,0 0 1,1 0 0,-1-1-1,0 1 1,0 0 0,0-1-1,1 1 1,-1 0 0,0 0-1,0-1 1,0 1 0,0 0-1,0-1 1,0 1 0,0 0-1,1-1 1,-1 1 0,0 0-1,0-1 1,0 1-1,0 0 1,-1-1 0,1 1-1,0 0 1,0-1 0,0 1-1,0-1 1,-4-9-5641</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767"/>
    </inkml:context>
    <inkml:brush xml:id="br0">
      <inkml:brushProperty name="width" value="0.05" units="cm"/>
      <inkml:brushProperty name="height" value="0.05" units="cm"/>
      <inkml:brushProperty name="color" value="#0000FF"/>
    </inkml:brush>
  </inkml:definitions>
  <inkml:trace contextRef="#ctx0" brushRef="#br0">21 1 2921,'0'0'4678,"0"0"-1977,0 0-1058,0 0-276,0 0-109,0 0-61,0 11-298,1 28-354,1-6-301,-1 0 0,-2 0 0,-1-1 0,-9 43 0,11-72-259,-2-1-2214,-3-1-5161,1-1-797</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4.515"/>
    </inkml:context>
    <inkml:brush xml:id="br0">
      <inkml:brushProperty name="width" value="0.05" units="cm"/>
      <inkml:brushProperty name="height" value="0.05" units="cm"/>
      <inkml:brushProperty name="color" value="#0000FF"/>
    </inkml:brush>
  </inkml:definitions>
  <inkml:trace contextRef="#ctx0" brushRef="#br0">0 1 2601,'0'0'3635,"0"0"-1355,0 0-458,0 0-264,0 0-354,0 0-62,0 0-178,0 0-75,0 0-142,0 0-72,0 0-137,0 0-76,0 0 8,0 0-54,0 32 735,0 346-1923,0-378 638,1 1 1,-1-1-1,1 1 1,-1-1-1,1 1 1,-1 0 0,1-1-1,-1 0 1,1 1-1,-1-1 1,1 1-1,0-1 1,-1 0 0,1 1-1,0-1 1,-1 0-1,1 0 1,0 1-1,-1-1 1,1 0 0,0 0-1,0 0 1,-1 0-1,1 0 1,0 0-1,-1 0 1,1 0 0,0 0-1,0 0 1,-1-1-1,1 1 1,0 0-1,-1 0 1,1-1 0,0 1-1,-1 0 1,1-1-1,0 0 1,0-13-2929,-1-7-3429</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112"/>
    </inkml:context>
    <inkml:brush xml:id="br0">
      <inkml:brushProperty name="width" value="0.05" units="cm"/>
      <inkml:brushProperty name="height" value="0.05" units="cm"/>
      <inkml:brushProperty name="color" value="#0000FF"/>
    </inkml:brush>
  </inkml:definitions>
  <inkml:trace contextRef="#ctx0" brushRef="#br0">251 66 1672,'0'0'8785,"0"0"-5148,0 0-1942,0 0-548,0 0-257,0 0-325,-1-44 3013,0 42-3563,-1 1-1,1-1 1,-1 0 0,1 1 0,-1-1 0,0 1-1,0 0 1,0-1 0,0 1 0,0 0 0,0 0 0,0 0-1,0 0 1,0 1 0,0-1 0,0 1 0,0-1-1,-1 1 1,1 0 0,0-1 0,0 1 0,-4 1 0,-56 1-68,58-1 41,-1 1 0,1 0 1,-1 0-1,1 0 1,-1 1-1,1-1 0,0 1 1,0 0-1,1 0 0,-1 1 1,1-1-1,-1 1 0,1 0 1,0 0-1,1 0 0,-1 0 1,0 0-1,-1 6 0,-10 16-49,-16 47-1,27-66 49,-3 10-40,2 1 0,0 0 0,1 0 0,0 0 1,2 0-1,0 30 0,1-45 45,0 1 0,1 0 1,-1-1-1,1 1 0,0-1 1,0 0-1,0 1 1,0-1-1,0 0 0,1 1 1,-1-1-1,1 0 1,0 0-1,0 0 0,0-1 1,1 1-1,-1 0 0,0-1 1,4 3-1,1 0-18,-1-1-1,1 0 1,0 0-1,1-1 1,-1 1-1,0-2 1,1 1 0,9 1-1,13 2-556,1-2 0,0-1-1,39-2 1,-67-1 466,60-2-2604,-9-6-1756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463"/>
    </inkml:context>
    <inkml:brush xml:id="br0">
      <inkml:brushProperty name="width" value="0.05" units="cm"/>
      <inkml:brushProperty name="height" value="0.05" units="cm"/>
      <inkml:brushProperty name="color" value="#0000FF"/>
    </inkml:brush>
  </inkml:definitions>
  <inkml:trace contextRef="#ctx0" brushRef="#br0">1 1 6545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813"/>
    </inkml:context>
    <inkml:brush xml:id="br0">
      <inkml:brushProperty name="width" value="0.05" units="cm"/>
      <inkml:brushProperty name="height" value="0.05" units="cm"/>
      <inkml:brushProperty name="color" value="#0000FF"/>
    </inkml:brush>
  </inkml:definitions>
  <inkml:trace contextRef="#ctx0" brushRef="#br0">1 493 6545,'187'187'3879,"-150"-149"-1716,-37-38-446,0 0-416,0 0-278,0 0-461,0 0-151,8-1-241,-1 0 1,0-1-1,1 1 0,-1-2 0,0 1 0,0-1 1,0 1-1,-1-2 0,1 1 0,10-8 1,2-3-84,0 0 0,17-19 0,-14 11-94,-1-1-1,-1-1 1,-1-1 0,-1-1 0,-1 0-1,-2-1 1,0-1 0,-2-1 0,-1 0-1,-2 0 1,0-1 0,-2 0 0,-2-1-1,0 1 1,2-59 0,-8 62 3,1 19 8,0 0 0,-1-1 1,-1 1-1,1 0 0,-4-14 1,4 20-1,-1 0 0,0 0 1,0 0-1,0 1 1,0-1-1,0 0 1,0 0-1,0 1 1,0-1-1,-1 1 1,1-1-1,-1 1 1,1 0-1,-1-1 0,1 1 1,-1 0-1,0 0 1,0 0-1,0 0 1,1 0-1,-1 1 1,0-1-1,0 0 1,0 1-1,0 0 1,0-1-1,-3 1 1,0-1-5,0 1 0,1 0 1,-1 0-1,1 0 1,-1 0-1,0 1 0,1-1 1,-1 1-1,1 0 1,-1 1-1,1-1 0,0 1 1,-1 0-1,1 0 1,0 0-1,0 1 1,0-1-1,1 1 0,-1 0 1,-3 4-1,-2 4-24,1 0 1,0 0-1,1 1 0,0 0 0,-6 19 0,8-22 28,-29 74 31,3 0 0,4 2 0,3 1 0,-11 93 0,29-131-40,2 0 1,2 52 0,2-81-19,0-16 1,0 0 1,0 0 0,1 0 0,-1 0 0,1 0 0,-1 0 0,1 0 0,0 0-1,0 0 1,0 0 0,1 0 0,-1-1 0,1 1 0,-1-1 0,1 1 0,0-1 0,0 1-1,0-1 1,0 0 0,0 0 0,1 0 0,-1 0 0,1 0 0,-1-1 0,1 1-1,0-1 1,-1 0 0,5 2 0,6 1-561,0-1 0,0-1-1,0 0 1,1 0 0,14-1-1,-11 0-576,27-1-3003</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152"/>
    </inkml:context>
    <inkml:brush xml:id="br0">
      <inkml:brushProperty name="width" value="0.05" units="cm"/>
      <inkml:brushProperty name="height" value="0.05" units="cm"/>
      <inkml:brushProperty name="color" value="#0000FF"/>
    </inkml:brush>
  </inkml:definitions>
  <inkml:trace contextRef="#ctx0" brushRef="#br0">1 1 336,'0'0'8346,"0"0"-5786,0 0-823,0 0-361,0 0 432,0 0-687,0 0-113,0 0-264,110 48-408,-69-43 8,1-5-240,0 0-104,0 0-48,-6 0-344,-4 0-1120,-12 0-2449,-9 0-3705</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483"/>
    </inkml:context>
    <inkml:brush xml:id="br0">
      <inkml:brushProperty name="width" value="0.05" units="cm"/>
      <inkml:brushProperty name="height" value="0.05" units="cm"/>
      <inkml:brushProperty name="color" value="#0000FF"/>
    </inkml:brush>
  </inkml:definitions>
  <inkml:trace contextRef="#ctx0" brushRef="#br0">1 1 8066,'52'240'4073,"-47"-234"-1945,21-1-16,11 6-615,0-6-561,-1 0-360,1 1-576,4-6 0,-4 0-48,20 0-864,-15 0-2249,-5-11-6137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849"/>
    </inkml:context>
    <inkml:brush xml:id="br0">
      <inkml:brushProperty name="width" value="0.05" units="cm"/>
      <inkml:brushProperty name="height" value="0.05" units="cm"/>
      <inkml:brushProperty name="color" value="#0000FF"/>
    </inkml:brush>
  </inkml:definitions>
  <inkml:trace contextRef="#ctx0" brushRef="#br0">340 63 10282,'0'0'3616,"0"0"-1675,0 0-428,0 0-505,0 0-427,0 0-243,-3-10-115,-10-29-10,11 37-207,0 1 0,0-1-1,0 1 1,0 0 0,0 0 0,0 0 0,0 0 0,-1 0-1,1 1 1,0-1 0,-1 0 0,1 1 0,0 0 0,-1 0-1,1-1 1,-1 1 0,1 1 0,0-1 0,-1 0 0,1 1-1,-4 0 1,-5 0-19,7 0-16,-1-1 0,0 2 0,1-1 0,-1 0 0,1 1 0,-1 0 0,1 0 0,0 0 0,0 0 0,0 1 0,0 0 0,0 0 0,1 0 0,-1 0 0,-3 5 0,-53 64-223,46-53 215,0-2-87,1 1 0,1 1-1,1 0 1,0 0-1,2 1 1,0 0-1,1 1 1,1 0-1,1 0 1,1 0 0,1 1-1,-3 43 1,31-64-851,-15-2 944,1 0-1,0-1 1,-1 0 0,1-1 0,-1 0 0,0 0 0,0-1-1,0 0 1,0-1 0,-1 0 0,1 0 0,-1-1-1,-1 0 1,10-9 0,16-17 81,53-66 0,-49 53-42,-35 43 22,1 0 0,-1 0 0,0-1 0,-1 1 0,1-1 0,0 0 0,-1 0 1,1 1-1,-1-1 0,0 0 0,0 0 0,0 0 0,1-5 0,-2 7 469,0 1 40,0 0 120,-1 14-170,-4 11-398,-2 0-1,-1 0 1,-15 36-1,0-2 127,6-9-107,2 1 1,3 1-1,-6 53 1,11 10-3699,7-99-1103</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494"/>
    </inkml:context>
    <inkml:brush xml:id="br0">
      <inkml:brushProperty name="width" value="0.05" units="cm"/>
      <inkml:brushProperty name="height" value="0.05" units="cm"/>
      <inkml:brushProperty name="color" value="#0000FF"/>
    </inkml:brush>
  </inkml:definitions>
  <inkml:trace contextRef="#ctx0" brushRef="#br0">64 0 10546,'0'0'3716,"0"0"-1532,0 0-614,0 0-441,0 0-318,0 0-373,-8 47-85,-25 146-181,25-154-133,2-1 0,1 1 0,2 54 0,3-77-37,0-13-12,1-1 1,-1 1-1,1 0 1,0-1-1,0 1 1,0 0 0,0-1-1,1 1 1,-1-1-1,0 0 1,1 1 0,0-1-1,0 0 1,-1 0-1,1 0 1,1 0 0,-1 0-1,0-1 1,0 1-1,1-1 1,-1 1 0,1-1-1,-1 0 1,1 0-1,4 2 1,11 3-120,1 0-1,33 5 1,-18-4 43,-16-2 60,-14-5 15,0 1 0,0 0 0,0 0 0,0 1 0,0-1 0,0 1 0,4 3 0,-6-4 2,-1 0-1,0 1 1,1-1-1,-1 1 1,0-1-1,0 1 1,0-1-1,0 1 1,-1 0-1,1 0 0,0-1 1,-1 1-1,1 0 1,-1 0-1,1 0 1,-1-1-1,0 1 1,0 0-1,0 0 1,0 3-1,0 4 20,0 1 42,0 0 0,0 0 1,-1 0-1,-4 17 0,3-22-46,0 0 0,0 0-1,0-1 1,-1 1 0,0-1 0,0 1 0,0-1 0,-1 0 0,1-1 0,-1 1 0,-7 5 0,-1 1-87,-1-1 0,0 0 0,0 0-1,-1-2 1,-17 8 0,18-10-1170,1-1-1,-1 0 0,-24 3 1,16-6-3456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197"/>
    </inkml:context>
    <inkml:brush xml:id="br0">
      <inkml:brushProperty name="width" value="0.05" units="cm"/>
      <inkml:brushProperty name="height" value="0.05" units="cm"/>
      <inkml:brushProperty name="color" value="#0000FF"/>
    </inkml:brush>
  </inkml:definitions>
  <inkml:trace contextRef="#ctx0" brushRef="#br0">166 1 5009,'0'0'3810,"0"0"-2287,0 0-455,0 0-202,0 0-269,0 0-76,6 7-77,23 31-255,-2 0 1,-2 2 0,39 82-1,-61-113-281,0 0-1,-1 0 0,-1 1 0,1-1 1,-1 0-1,-1 1 0,0-1 0,-1 11 0,1 4-61,-1-19 102,0 0 0,0 0 0,0 0 0,-1 0 0,1 0 0,-1-1 0,0 1-1,0-1 1,-1 1 0,0-1 0,1 0 0,-1 0 0,-1 0 0,1 0 0,-5 3 0,-65 55-291,44-39 295,-22 17 26,31-26 22,0 2-1,1 0 1,0 1 0,-24 31 0,41-44 71,0 0-1,0 0 1,0 1-1,1-1 1,0 1-1,0-1 1,0 1-1,0 0 1,0 7-1,1-10-43,0-1-1,-1 1 0,1 0 0,0-1 0,0 1 0,0 0 0,0-1 0,1 1 0,-1 0 0,0 0 0,1-1 0,-1 1 0,1-1 0,-1 1 0,1-1 0,0 1 0,0-1 0,0 1 0,0-1 1,0 1-1,0-1 0,0 0 0,0 0 0,0 1 0,1-1 0,-1 0 0,2 1 0,60 11 1684,120 11 0,-18-15-3009,-127-7 338,15-1-3064</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832"/>
    </inkml:context>
    <inkml:brush xml:id="br0">
      <inkml:brushProperty name="width" value="0.05" units="cm"/>
      <inkml:brushProperty name="height" value="0.05" units="cm"/>
      <inkml:brushProperty name="color" value="#0000FF"/>
    </inkml:brush>
  </inkml:definitions>
  <inkml:trace contextRef="#ctx0" brushRef="#br0">1 70 5513,'0'0'6242,"0"0"-3866,0 0-152,0 0-1015,0 0-225,0 0-192,0 0-232,120 0-240,-73 0-80,10 0-240,27-16-240,-16-10-1184,-11-1-3633</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165"/>
    </inkml:context>
    <inkml:brush xml:id="br0">
      <inkml:brushProperty name="width" value="0.05" units="cm"/>
      <inkml:brushProperty name="height" value="0.05" units="cm"/>
      <inkml:brushProperty name="color" value="#0000FF"/>
    </inkml:brush>
  </inkml:definitions>
  <inkml:trace contextRef="#ctx0" brushRef="#br0">47 1 4889,'0'0'5748,"0"0"-3041,0 0-1013,0 0-481,0 0-358,0 0-175,-5 24-303,-4 12-261,-2 0-33,3 0 0,-5 39 0,12-21-83,44-55-659,-38-1 660,-1 0 0,0-1 0,1 1-1,-1-1 1,0 0 0,-1 0 0,1 0 0,0-1-1,-1 1 1,0-1 0,0 0 0,0 0 0,0 0-1,0 0 1,-1-1 0,0 1 0,3-9 0,0 2 13,-1 0 0,0 0 1,-1-1-1,-1 1 0,1-1 1,0-19-1,-2 12-13,-1-28 161,0 46-171,0 0 0,0-1 0,0 1 0,0 0 0,0 0 0,0 0 0,-1 0-1,1 0 1,-1 0 0,1 0 0,0 0 0,-1 1 0,0-1 0,1 0 0,-1 0 0,1 0 0,-1 0 0,0 1 0,0-1 0,1 0-1,-1 1 1,0-1 0,0 0 0,0 1 0,0-1 0,0 1 0,0-1 0,0 1 0,0 0 0,0-1 0,0 1 0,0 0 0,-2 0-1,-27 0-1955,9 0-3259,10 0-1136</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499"/>
    </inkml:context>
    <inkml:brush xml:id="br0">
      <inkml:brushProperty name="width" value="0.05" units="cm"/>
      <inkml:brushProperty name="height" value="0.05" units="cm"/>
      <inkml:brushProperty name="color" value="#0000FF"/>
    </inkml:brush>
  </inkml:definitions>
  <inkml:trace contextRef="#ctx0" brushRef="#br0">695 1 8362,'0'0'3881,"0"0"-2369,0 0 256,0 0-591,-194 374 47,142-262-536,-5 1-264,-1 4-64,6 1-352,0-11 128,5-11-80,5-11-112,11-10-352,-1-16-240,-4 0-856,10-11-937,10-16-1920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829"/>
    </inkml:context>
    <inkml:brush xml:id="br0">
      <inkml:brushProperty name="width" value="0.05" units="cm"/>
      <inkml:brushProperty name="height" value="0.05" units="cm"/>
      <inkml:brushProperty name="color" value="#0000FF"/>
    </inkml:brush>
  </inkml:definitions>
  <inkml:trace contextRef="#ctx0" brushRef="#br0">1 70 5817,'0'0'4473,"0"0"-2048,0 0-948,0 0-432,0 0-255,0 0-163,0 13-192,0 133 69,0-145-524,1 0 1,-1 1-1,1-1 0,0 0 1,-1 0-1,1 0 0,0 0 0,0 0 1,-1 0-1,1 0 0,0 0 1,0-1-1,0 1 0,0 0 1,0-1-1,0 1 0,1 0 0,-1-1 1,0 1-1,0-1 0,0 1 1,1-1-1,-1 0 0,0 0 1,0 0-1,1 1 0,-1-1 0,0 0 1,0 0-1,2-1 0,2 2-49,-1-1-1,0 0 0,1 0 1,-1-1-1,1 1 0,-1-1 1,0 0-1,7-3 0,-5 1 66,0-1 0,0-1 0,-1 1 0,0-1 0,0 0-1,0 0 1,-1 0 0,1-1 0,-1 1 0,5-10-1,31-69-56,-31 64 56,-6 13-11,0 0 0,-1 0 0,0 0 0,0 0 0,0 0 0,-1 0-1,0-1 1,0-9 0,-8 15-548,-80 3-4618,34 3-2297</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7.767"/>
    </inkml:context>
    <inkml:brush xml:id="br0">
      <inkml:brushProperty name="width" value="0.05" units="cm"/>
      <inkml:brushProperty name="height" value="0.05" units="cm"/>
      <inkml:brushProperty name="color" value="#0000FF"/>
    </inkml:brush>
  </inkml:definitions>
  <inkml:trace contextRef="#ctx0" brushRef="#br0">0 1 10098,'0'0'4316,"0"0"-1857,0 0-837,0 0-535,0 0-449,0 0-176,9 0-185,4 1-193,0 1 0,0 0-1,-1 1 1,1 1 0,-1 0 0,1 1-1,-1 0 1,11 7 0,101 61 24,-107-63-103,-9-6-3,-1 1 1,-1 0-1,1 0 1,-1 0-1,0 1 1,7 8-1,-11-12-16,-1-1 0,0 1 0,0 0 0,0-1 0,-1 1 0,1 0 0,0-1 0,-1 1 0,1 0 0,-1 0 0,1-1 0,-1 1 0,0 0 0,0 0 0,0 0 0,0 0 0,0-1 0,0 1 0,-1 0 0,1 0 0,0 0 0,-1-1 0,0 1 0,1 0 0,-1 0 0,0-1 0,0 1 0,0-1 0,0 1 0,0-1 0,0 1 0,0-1 0,0 1 0,-3 0 0,-7 8-101,0-1 1,-1-1-1,0 0 1,0 0-1,-1-2 1,-17 8-1,-32 18-652,61-32 728,0 1-1,0-1 1,0 1-1,0-1 1,0 1 0,0 0-1,0 0 1,0-1-1,0 1 1,0 0-1,0 0 1,1 0 0,-1 0-1,0 0 1,1 0-1,-1 0 1,1 0-1,-1 0 1,1 0 0,0 0-1,-1 0 1,1 0-1,0 0 1,0 0-1,-1 1 1,1-1 0,0 0-1,0 0 1,0 0-1,1 0 1,-1 0-1,0 1 1,0-1 0,1 0-1,-1 0 1,0 0-1,1 0 1,-1 0-1,1 0 1,0 0 0,-1 0-1,1 0 1,1 2-1,51 64-3,-36-47 33,26 39-1,-31-38 12,0 1 0,-2 0 0,-1 1 0,-1 0 0,-1 0 0,7 40-1,-8-22 37,-2 0-1,-2 1 0,-3 45 0,1-80-33,0 0 1,-1 0-1,0 0 0,0 0 1,-1-1-1,0 1 0,0 0 1,0-1-1,-1 1 1,0-1-1,0 0 0,-1 0 1,0 0-1,0 0 0,0-1 1,0 1-1,-1-1 1,0 0-1,0-1 0,-1 1 1,1-1-1,-1 0 0,0 0 1,0-1-1,0 0 1,-1 0-1,1 0 0,-1-1 1,1 0-1,-1 0 0,0-1 1,0 1-1,-7-1 1,-1-1 30,10 1-29,-1-1 0,0 0 0,0-1 1,0 1-1,0-1 0,-9-3 1,13 4-10,1-1 0,-1 0 0,0 0-1,0-1 1,1 1 0,-1 0 0,1 0 0,-1-1 0,1 1 0,0-1 0,-1 0 0,1 1 0,0-1 0,0 0 0,0 0 0,0 1 0,0-1 0,1 0 0,-1 0 0,1 0 0,-1 0 0,0-4 0,-2-18-108,1-1-1,1-36 1,1 39 36,1 16 59,-1 0-1,1 0 1,0 0 0,1-1 0,-1 1-1,1 0 1,1 1 0,-1-1 0,1 0 0,0 1-1,0-1 1,1 1 0,-1 0 0,1 0-1,0 0 1,1 1 0,-1-1 0,11-7 0,-8 7-198,0 0 0,1 0 0,-1 1 0,1 0 1,1 0-1,-1 1 0,0 0 0,1 0 1,-1 1-1,1 0 0,0 1 0,15-1 0,23 2-1984,-4 0-1768</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09.920"/>
    </inkml:context>
    <inkml:brush xml:id="br0">
      <inkml:brushProperty name="width" value="0.05" units="cm"/>
      <inkml:brushProperty name="height" value="0.05" units="cm"/>
      <inkml:brushProperty name="color" value="#0000FF"/>
    </inkml:brush>
  </inkml:definitions>
  <inkml:trace contextRef="#ctx0" brushRef="#br0">1 755 1768,'0'0'2316,"0"0"-507,0 0-412,0 0-240,0 0-201,0 0-63,0 0-144,0 0-172,0 0-67,0 0-147,0 0 63,0 0-81,0 0-9,0 0-111,0 0 0,0 0-3,0 0-42,0 0 54,0 0-83,0 0 36,0 0-99,0 0 105,0 0-9,0 0-66,0 0 16,0 0 44,0 0 0,10-4 232,1-9-328,-2-1 0,1-1-1,-2 0 1,14-30 0,-4 5-54,129-216-909,20-43-213,-160 281 1045,11-16-103,-17 33 170,-1 1-76,0 0 14,0 0-10,0 0 94,0 0 11,0 0 67,0 0-26,-23 0 358,7 2-439,0 0-1,0 1 1,1 1 0,-1 1-1,1 0 1,0 1-1,0 0 1,-14 10-1,6-5-18,-1 0 0,-35 10 0,50-19 362,1-1-1196,5-3-3782,7-11 1019</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0.550"/>
    </inkml:context>
    <inkml:brush xml:id="br0">
      <inkml:brushProperty name="width" value="0.05" units="cm"/>
      <inkml:brushProperty name="height" value="0.05" units="cm"/>
      <inkml:brushProperty name="color" value="#0000FF"/>
    </inkml:brush>
  </inkml:definitions>
  <inkml:trace contextRef="#ctx0" brushRef="#br0">6 0 568,'0'0'2458,"0"0"-658,0 0-405,0 0-240,0 0-224,0 0-153,-2 12 2911,-2 35-2397,4 25-492,0-6-1491,0-23-4865,0-42 2850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1.856"/>
    </inkml:context>
    <inkml:brush xml:id="br0">
      <inkml:brushProperty name="width" value="0.05" units="cm"/>
      <inkml:brushProperty name="height" value="0.05" units="cm"/>
      <inkml:brushProperty name="color" value="#0000FF"/>
    </inkml:brush>
  </inkml:definitions>
  <inkml:trace contextRef="#ctx0" brushRef="#br0">44 1 3881,'0'0'2262,"0"0"-741,0 0-231,0 0-306,0 0-217,0 0-232,0 0-82,0 0 5,0 0-56,0 8 587,2 64 52,1-36-756,-3 0-1,-6 62 1,1-78-234,-1-1 1,0 0 0,-13 26-1,19-46-56,0 1-1,0 0 0,0 0 0,0 0 0,0 0 0,0 0 1,0 0-1,0-1 0,0 1 0,0 0 0,0 0 1,0 0-1,0 0 0,0 0 0,0-1 0,0 1 1,0 0-1,-1 0 0,1 0 0,0 0 0,0 0 0,0 0 1,0 0-1,0 0 0,0-1 0,0 1 0,0 0 1,-1 0-1,1 0 0,0 0 0,0 0 0,0 0 0,0 0 1,0 0-1,0 0 0,-1 0 0,1 0 0,0 0 1,0 0-1,0 0 0,0 0 0,0 0 0,0 0 1,-1 0-1,1 0 0,0 0 0,0 0 0,0 0 0,0 0 1,0 0-1,-1 0 0,1 0 0,0 0 0,0 0 1,-1-26-428,1 16 264,0 0-1,1 0 0,0 0 1,4-11-1,7-5-87,2 1 0,1 1 0,1 0 0,24-28 0,-33 43 174,-4 6 66,0 0-1,0 1 1,0-1 0,1 1 0,-1-1 0,0 1 0,1 0-1,0 0 1,-1 1 0,1-1 0,0 1 0,0 0-1,0 0 1,0 0 0,0 0 0,6 0 0,74 2-168,-42 2-82,-42-3 289,0 0-42,0 0 39,0 32 290,0-19-152,-1 1-1,0-1 0,-1 0 1,-1 1-1,0-1 0,-1 0 1,-7 17-1,7-14-25,0 0-1,2 1 1,0-1-1,0 1 1,2-1-1,2 29 1,-1-2-86,-1-41-67,0-1-1,0 1 1,0 0-1,0-1 1,0 1-1,1 0 1,-1-1 0,1 1-1,-1 0 1,1-1-1,0 1 1,-1-1-1,1 1 1,0-1-1,0 0 1,0 1 0,0-1-1,0 0 1,1 1-1,-1-1 1,0 0-1,0 0 1,1 0-1,-1 0 1,1 0 0,-1-1-1,1 1 1,-1 0-1,1-1 1,-1 1-1,3 0 1,4 0-427,1 1 1,0-2 0,-1 1-1,1-1 1,8-1-1,2 1-1088,17 0-3147</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8.569"/>
    </inkml:context>
    <inkml:brush xml:id="br0">
      <inkml:brushProperty name="width" value="0.05" units="cm"/>
      <inkml:brushProperty name="height" value="0.05" units="cm"/>
      <inkml:brushProperty name="color" value="#0000FF"/>
    </inkml:brush>
  </inkml:definitions>
  <inkml:trace contextRef="#ctx0" brushRef="#br0">1 0 6281,'0'0'3696,"0"0"-1853,0 0-475,0 0-170,0 0-66,0 13 3404,2-4-4291,0-7-238,1-1 0,0 1 0,0 0 0,0-1 0,0 0 0,0 0 0,0 0 0,0 0 0,0 0 0,0-1 1,0 1-1,4-1 0,45 2-251,-43-2 100,113 0-2569,-43 0-4690,-51 0 981</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9.199"/>
    </inkml:context>
    <inkml:brush xml:id="br0">
      <inkml:brushProperty name="width" value="0.05" units="cm"/>
      <inkml:brushProperty name="height" value="0.05" units="cm"/>
      <inkml:brushProperty name="color" value="#0000FF"/>
    </inkml:brush>
  </inkml:definitions>
  <inkml:trace contextRef="#ctx0" brushRef="#br0">0 1 3793,'0'0'2138,"0"0"-474,0 0-281,0 0-224,0 0-114,0 0-223,1 4 5760,-1-4-6581,0 1-1,0 0 1,1 0 0,-1 0-1,0 0 1,0 0 0,1 0-1,-1-1 1,1 1 0,-1 0-1,1 0 1,-1 0 0,1-1-1,-1 1 1,1 0 0,0-1-1,-1 1 1,1-1 0,0 1-1,0-1 1,-1 1 0,3 0-1,22 5-1012,1-2 0,1-1 0,-1 0 0,40-3-1,-57 0 490,33 0-4228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922"/>
    </inkml:context>
    <inkml:brush xml:id="br0">
      <inkml:brushProperty name="width" value="0.05" units="cm"/>
      <inkml:brushProperty name="height" value="0.05" units="cm"/>
      <inkml:brushProperty name="color" value="#0000FF"/>
    </inkml:brush>
  </inkml:definitions>
  <inkml:trace contextRef="#ctx0" brushRef="#br0">637 0 7458,'0'0'2164,"0"0"-440,0 0-295,0 0-220,0 0-168,0 0-61,-20 15-216,-132 99 244,129-95-930,-167 148 270,178-155-372,-111 110-1045,38-48-3509,53-51 200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148"/>
    </inkml:context>
    <inkml:brush xml:id="br0">
      <inkml:brushProperty name="width" value="0.05" units="cm"/>
      <inkml:brushProperty name="height" value="0.05" units="cm"/>
      <inkml:brushProperty name="color" value="#0000FF"/>
    </inkml:brush>
  </inkml:definitions>
  <inkml:trace contextRef="#ctx0" brushRef="#br0">5 1 6601,'0'0'2826,"0"0"-713,0 0-386,0 0-236,0 0-292,0 0-190,0 0-301,0 0-127,0 0-131,0 0-154,0 0-52,0 0-122,0 0 46,0 0-63,0 0-43,0 5-34,-2 268 838,0-131-2594,1-2-7699,1-123 3467</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568"/>
    </inkml:context>
    <inkml:brush xml:id="br0">
      <inkml:brushProperty name="width" value="0.05" units="cm"/>
      <inkml:brushProperty name="height" value="0.05" units="cm"/>
      <inkml:brushProperty name="color" value="#0000FF"/>
    </inkml:brush>
  </inkml:definitions>
  <inkml:trace contextRef="#ctx0" brushRef="#br0">0 1 1632,'0'0'4401,"0"0"-2440,0 0 87,0 0-231,0 0-513,0 0-72,0 0-120,0 53-496,0-42-239,0-6-369,0 6 32,0-1-40,0 1-737,0 0-1383,6-6-3289</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3.567"/>
    </inkml:context>
    <inkml:brush xml:id="br0">
      <inkml:brushProperty name="width" value="0.05" units="cm"/>
      <inkml:brushProperty name="height" value="0.05" units="cm"/>
      <inkml:brushProperty name="color" value="#0000FF"/>
    </inkml:brush>
  </inkml:definitions>
  <inkml:trace contextRef="#ctx0" brushRef="#br0">215 93 6209,'0'0'2616,"0"0"-488,0 0-584,0 0-493,0 0-185,0 0-282,0-27-49,0 24-523,0 0 1,0 0-1,0 0 1,0 0-1,0 0 1,-1 0-1,1 0 1,-1 0-1,0 0 1,0 0-1,0 0 1,0 0-1,-1 1 1,1-1-1,-3-3 1,2 4 25,-1 1 0,1-1 1,-1 1-1,0-1 0,1 1 0,-1 0 1,0 0-1,0 0 0,1 0 1,-1 1-1,0-1 0,0 1 0,0 0 1,0 0-1,0 0 0,-4 0 1,-7 0 58,11-1-100,0 1 1,1 0-1,-1 0 1,0 0-1,0 0 1,0 0 0,1 0-1,-1 1 1,0-1-1,0 1 1,1 0-1,-1-1 1,0 2 0,1-1-1,-1 0 1,1 0-1,-1 1 1,1-1-1,0 1 1,0 0-1,-1 0 1,1 0 0,-2 3-1,-5 8-30,0 1 0,1 0 1,0 1-1,1 0 0,1 0 0,0 0 0,1 1 0,1 0 0,1 0 1,0 0-1,1 1 0,0-1 0,2 23 0,0-38 28,0 0-1,1 0 1,-1 0-1,0-1 1,1 1-1,-1 0 1,1-1-1,-1 1 1,1 0-1,-1-1 1,1 1-1,-1-1 1,1 1-1,0 0 1,-1-1-1,1 0 1,0 1 0,-1-1-1,1 1 1,0-1-1,0 0 1,0 0-1,-1 1 1,1-1-1,0 0 1,0 0-1,0 0 1,-1 0-1,1 0 1,0 0-1,1 0 1,34-1-192,-26 1 170,-7 0 19,1 0 0,0 0 0,-1-1 1,1 1-1,0-1 0,-1 0 0,1 0 0,-1 0 0,0 0 0,1-1 0,-1 1 0,0-1 0,0 0 0,0 0 0,4-3 0,-1-2-30,1 0-1,-1 0 0,0-1 1,7-12-1,-9 14 27,1-1-54,-3 5 57,-1-1 0,1 1 0,0-1-1,-1 0 1,0 1 0,1-1 0,-1 0 0,0 0-1,-1 0 1,1 0 0,0 0 0,-1 0 0,1 0-1,-1-3 1,0 5 4,0 1 0,0 0-14,0 0 62,0 0-86,0 0 55,0 0-27,0 0 43,0 0 18,0 0 55,0 0 19,0 0 97,0 0-146,-2 4-39,1 1 0,0 0 0,1 0 0,-1-1 0,1 1 0,0 0 0,1 5 0,-2 23 175,-34 108 234,-4 19-964,35-133-2425,-2 54 0,6-58-3298</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4.416"/>
    </inkml:context>
    <inkml:brush xml:id="br0">
      <inkml:brushProperty name="width" value="0.05" units="cm"/>
      <inkml:brushProperty name="height" value="0.05" units="cm"/>
      <inkml:brushProperty name="color" value="#0000FF"/>
    </inkml:brush>
  </inkml:definitions>
  <inkml:trace contextRef="#ctx0" brushRef="#br0">246 1 4305,'0'0'2492,"0"0"-476,0 0-332,0 0-300,0 0-402,0 0-125,-6 2-94,1 1-636,-1 1 0,1-1 0,0 1 0,0 0 1,1 1-1,-1-1 0,1 1 0,0 0 0,0 0 0,0 0 0,1 0 0,-5 9 0,-35 85 767,29-62-583,7-21-197,-70 190 792,68-176-970,1 1-1,1 1 0,2 0 1,-2 57-1,39-88-1136,-26-1 1176,0-1 1,0 0-1,0-1 1,0 1 0,0-1-1,0 0 1,0-1-1,-1 1 1,1-1 0,-1 0-1,0-1 1,0 1-1,0-1 1,0 0 0,-1 0-1,1-1 1,-1 1-1,5-7 1,-4 4-42,0 0 0,0 0 1,-1 0-1,0-1 0,0 0 0,-1 0 0,0 0 1,0 0-1,0 0 0,-1-1 0,-1 1 0,2-16 1,-3 22 84,0 0-1,0 0 1,1 1 0,-1-1 0,0 0 0,-1 0 0,1 0 0,0 1-1,0-1 1,-1 0 0,1 0 0,-1 1 0,0-1 0,1 0 0,-1 1-1,0-1 1,0 1 0,0-1 0,0 1 0,-2-3 0,-1 3-58,0 0 1,1 0 0,-1 0-1,0 0 1,0 1 0,0-1-1,0 1 1,0 0 0,-5 1-1,9-1 39,-3 0-103,-3 0-471,0 0 0,0 0 0,0 1 0,0 0 0,0 0 0,-10 3 0,-10 10-3536</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469"/>
    </inkml:context>
    <inkml:brush xml:id="br0">
      <inkml:brushProperty name="width" value="0.05" units="cm"/>
      <inkml:brushProperty name="height" value="0.05" units="cm"/>
      <inkml:brushProperty name="color" value="#0000FF"/>
    </inkml:brush>
  </inkml:definitions>
  <inkml:trace contextRef="#ctx0" brushRef="#br0">450 4 7154,'0'0'2339,"0"0"-506,0 0-196,0 0-1407,0 0 1,1-1 0,-1 1-1,0 0 1,0 0 0,1-1-1,-1 1 1,0 0 0,0 0-1,1 0 1,-1-1 0,0 1 0,1 0-1,-1 0 1,0 0 0,1 0-1,-1 0 1,0 0 0,1 0-1,-1 0 1,0 0 0,1 0-1,-1 0 1,0 0 0,1 0-1,-1 0 1,0 0 0,1 0-1,-1 0 1,1 0 0,-8 14-183,0 0 0,0 0 0,-1-1 1,-1-1-1,-18 22 0,-2 4-5,-120 156-59,-45 63-3693,186-243 2465,-5 4-4359,12-17 994</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889"/>
    </inkml:context>
    <inkml:brush xml:id="br0">
      <inkml:brushProperty name="width" value="0.05" units="cm"/>
      <inkml:brushProperty name="height" value="0.05" units="cm"/>
      <inkml:brushProperty name="color" value="#0000FF"/>
    </inkml:brush>
  </inkml:definitions>
  <inkml:trace contextRef="#ctx0" brushRef="#br0">0 0 984,'0'0'4591,"0"0"-2187,0 0-688,0 0-185,0 0-304,0 0-357,0 0 7,0 0-99,0 5-55,0 390 2291,0-388-3059,1 0 0,0-1 0,-1 1 0,2-1 0,-1 1 0,1-1 0,0 0 0,1 1 0,-1-1 0,1 0 0,0 0 0,1-1 0,4 8 0,-2-7-913,-1 0 0,1 0 0,0-1 0,0 1 0,0-1 0,10 5-1,-5-3-4410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6.604"/>
    </inkml:context>
    <inkml:brush xml:id="br0">
      <inkml:brushProperty name="width" value="0.05" units="cm"/>
      <inkml:brushProperty name="height" value="0.05" units="cm"/>
      <inkml:brushProperty name="color" value="#0000FF"/>
    </inkml:brush>
  </inkml:definitions>
  <inkml:trace contextRef="#ctx0" brushRef="#br0">0 1 6305,'0'0'2876,"0"0"-911,0 0-474,0 0-258,0 0-296,0 0-285,0 0-260,0 0-69,0 0-158,5 0 4,106 1-890,114 18 1,-175-13-1734,-7 0-1925</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7.128"/>
    </inkml:context>
    <inkml:brush xml:id="br0">
      <inkml:brushProperty name="width" value="0.05" units="cm"/>
      <inkml:brushProperty name="height" value="0.05" units="cm"/>
      <inkml:brushProperty name="color" value="#0000FF"/>
    </inkml:brush>
  </inkml:definitions>
  <inkml:trace contextRef="#ctx0" brushRef="#br0">2 1 5521,'0'0'2837,"0"0"-573,0 0-474,0 0-311,0 0-276,0 0-211,0 0-124,0 0-169,0 0-650,-1 1 0,1 0 0,0 0 1,0-1-1,0 1 0,0 0 0,0-1 0,0 1 0,0 0 0,0 0 0,0-1 0,0 1 1,1 0-1,-1 0 0,0-1 0,0 1 0,1 0 0,-1-1 0,0 1 0,1 0 0,-1-1 1,1 2-1,4 0-29,0 1 1,0 0 0,0-1 0,0 0 0,0 0-1,0-1 1,1 1 0,-1-1 0,0-1-1,8 2 1,65-1-236,-48-2-225,79 1-6043,-69 0-1397</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534"/>
    </inkml:context>
    <inkml:brush xml:id="br0">
      <inkml:brushProperty name="width" value="0.05" units="cm"/>
      <inkml:brushProperty name="height" value="0.05" units="cm"/>
      <inkml:brushProperty name="color" value="#0000FF"/>
    </inkml:brush>
  </inkml:definitions>
  <inkml:trace contextRef="#ctx0" brushRef="#br0">554 1 1296,'0'0'1986,"0"0"-566,0 0-349,0 0-25,0 0-30,0 0 26,0 0-69,0 0 98,0 0-19,0 0-208,0 0-169,0 0-92,0 0 36,0 0-99,0 0 61,0 0 8,0 0 20,0 0-68,0 0-39,-4 3-19,-231 251 690,-5 6-3361,192-221-648,28-24-488,13-9-674</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943"/>
    </inkml:context>
    <inkml:brush xml:id="br0">
      <inkml:brushProperty name="width" value="0.05" units="cm"/>
      <inkml:brushProperty name="height" value="0.05" units="cm"/>
      <inkml:brushProperty name="color" value="#0000FF"/>
    </inkml:brush>
  </inkml:definitions>
  <inkml:trace contextRef="#ctx0" brushRef="#br0">0 1 3201,'0'0'2188,"0"0"-490,0 0-234,0 0-52,0 0 5,0 0-188,0 0-39,0 0-142,0 0 32,0 17 721,3-3-1708,0 0 1,1 0 0,1-1-1,0 1 1,1-1-1,1 0 1,15 24 0,-9-15-71,46 77-684,-15-29-3424,-32-47-259</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6.411"/>
    </inkml:context>
    <inkml:brush xml:id="br0">
      <inkml:brushProperty name="width" value="0.05" units="cm"/>
      <inkml:brushProperty name="height" value="0.05" units="cm"/>
      <inkml:brushProperty name="color" value="#0000FF"/>
    </inkml:brush>
  </inkml:definitions>
  <inkml:trace contextRef="#ctx0" brushRef="#br0">0 0 3697,'0'0'1699,"0"0"-246,0 0-42,0 0 43,0 0-164,0 0-231,13 19-33,84 140 1099,-12-11-758,44 71-1175,-118-203-962,1-1 0,0-1 0,1 0 0,21 18 0,-17-15-3015</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0.719"/>
    </inkml:context>
    <inkml:brush xml:id="br0">
      <inkml:brushProperty name="width" value="0.05" units="cm"/>
      <inkml:brushProperty name="height" value="0.05" units="cm"/>
      <inkml:brushProperty name="color" value="#0000FF"/>
    </inkml:brush>
  </inkml:definitions>
  <inkml:trace contextRef="#ctx0" brushRef="#br0">0 54 4601,'0'0'6073,"0"0"-4120,0 0-313,0 0-104,0 0-479,0 0-433,0 0-432,52 0 112,-5 0-176,11 0-40,10 0-40,5-6-48,5-10 0,1 0-368,9 5-1072,-25 6-1697,-21 5-3513</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1.407"/>
    </inkml:context>
    <inkml:brush xml:id="br0">
      <inkml:brushProperty name="width" value="0.05" units="cm"/>
      <inkml:brushProperty name="height" value="0.05" units="cm"/>
      <inkml:brushProperty name="color" value="#0000FF"/>
    </inkml:brush>
  </inkml:definitions>
  <inkml:trace contextRef="#ctx0" brushRef="#br0">1 0 7698,'0'0'3240,"0"0"-1399,0 0-161,0 0-640,0 0-280,0 0-39,0 0-433,0 0 0,0 6-160,5-6 136,21 0-80,5 0-64,6 0-120,36 0-192,-5 0-1312,-6 0-3209</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6.590"/>
    </inkml:context>
    <inkml:brush xml:id="br0">
      <inkml:brushProperty name="width" value="0.05" units="cm"/>
      <inkml:brushProperty name="height" value="0.05" units="cm"/>
      <inkml:brushProperty name="color" value="#E71224"/>
    </inkml:brush>
  </inkml:definitions>
  <inkml:trace contextRef="#ctx0" brushRef="#br0">1817 2175 728,'0'0'4516,"0"0"-2026,0 0-766,0 0-358,0 0-345,-7 1-357,-21 2 1498,-51-1 0,66-2-2058,-1-1 1,0-1-1,0 0 0,1-1 0,0-1 0,-16-5 0,-133-74 353,20 10-407,-145-65-31,232 115-275,-93-25 1,91 38-492,0 2 0,0 2-1,-101 4 1,131 2 701,-3-3 64,-1-1 1,1-1-1,-1-2 1,-44-16 0,34 11-11,33 9 62,0 0-1,0-1 1,1 0-1,-1 0 1,1-1-1,0 0 1,1 0-1,-1-1 1,1 0-1,0 0 0,0 0 1,1-1-1,0 0 1,-8-12-1,6 7-44,1-1 0,0 1 0,1-1 0,0 0 0,1 0 0,0 0 0,1 0 0,-2-20 0,-19-178 58,10 106 80,-1-114 0,15-101 7,3 308-176,0 1 0,0-1 1,1 1-1,1 0 0,0 0 1,0 1-1,1-1 0,0 1 1,1 0-1,14-16 0,-3 5-27,1-1 0,30-25-1,-40 40-5,0 1 0,0 0-1,1 0 1,-1 1 0,1 0-1,0 1 1,1 0-1,-1 0 1,16-2 0,3 1-350,60 0 0,-62 4 316,0 0 0,40-8 1,86-18-61,340-63-15,-371 73 130,186-31 32,-170 28-22,158-15-14,-27-5 56,-79 7-10,43 17-41,-127 11 10,-20 1-38,99 8 0,25 23 39,-129-21 10,108 13-8,-159-14 3,0 2 0,-1 1 0,1 1 0,35 17 0,-39-12-26,1 1 0,-2 2-1,0 0 1,37 35 0,-49-41 28,59 44 13,-52-41-15,-1 0 1,0 2 0,-1 0 0,17 19-1,80 82-41,-87-91 96,0 1 0,-1 1 0,-2 1-1,29 44 1,146 287 345,-160-286-360,13 65 3,-47-126-35,-1 1 0,0 0 0,-1 1 0,-1-1 0,0 1 0,1 22 0,-2 92 74,-4-66-59,1-40-17,-2 0 1,0-1-1,-13 44 0,3-11 8,9-39-5,-1 0 0,-1-1 0,0 0 0,0 0 0,-2 0 0,-9 14 0,-63 77 48,50-67-58,15-23-1,0-1-1,-2-1 0,1 0 1,-2-1-1,-19 12 1,-8 6-5,27-19 5,0-1 0,-1-1 0,0-1 0,-1 0-1,0-2 1,-26 7 0,-2-2-11,-76 7 1,-117 28-728,170-43 734,-96-5 0,55-1-77,97 1 0,1 1 0,-1 1 0,1 1 0,-1 0 0,1 0 0,0 2 0,0 0 0,-18 7 0,15-6 67,0-1 1,0-1-1,-1 0 1,1-2 0,0 0-1,-1-1 1,-29-3 0,-10 1 19,-75 4-117,-153-5-666,260 0 612,0-2 0,1-1 0,-1-1 0,1-1 0,-34-15 0,45 17 252,0 2-66,1-1 0,0-1 1,0 0-1,0-1 0,0 0 0,1 0 0,0-2 1,1 1-1,0-1 0,0-1 0,-10-13 1,14 16 26,-1 1 1,0-1-1,0 1 1,-1 0 0,1 1-1,-1 0 1,0 0 0,-1 0-1,1 1 1,-1 1 0,0-1-1,0 1 1,0 1-1,0 0 1,-15-2 0,-15 0-85,0 2 0,-59 4 0,27 1 107,64-3-269,-15 1 474,14-2-3372,8 1-1629</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8.920"/>
    </inkml:context>
    <inkml:brush xml:id="br0">
      <inkml:brushProperty name="width" value="0.05" units="cm"/>
      <inkml:brushProperty name="height" value="0.05" units="cm"/>
      <inkml:brushProperty name="color" value="#E71224"/>
    </inkml:brush>
  </inkml:definitions>
  <inkml:trace contextRef="#ctx0" brushRef="#br0">1 220 2665,'0'0'1805,"0"0"-528,0 0-448,0 0-326,0 0-284,0 0-85,0 1-102,6 6 4916,8-4-3462,20-3-2415,-25 0 1450,3-1-494,0 0 1,0-1 0,0 0 0,-1-1 0,1 0-1,-1-1 1,12-5 0,79-43 15,-37 17-52,-1 6-66,53-28-2739,-116 56 2533,1 0 1,-1 1-1,1-1 1,-1 0-1,0 0 1,1 0-1,-1 0 1,0 0-1,0 0 1,0-1-1,0 1 1,0 0-1,0-1 1,0 1-1,0 0 1,1-4-1,-1-5-5807</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9.705"/>
    </inkml:context>
    <inkml:brush xml:id="br0">
      <inkml:brushProperty name="width" value="0.05" units="cm"/>
      <inkml:brushProperty name="height" value="0.05" units="cm"/>
      <inkml:brushProperty name="color" value="#E71224"/>
    </inkml:brush>
  </inkml:definitions>
  <inkml:trace contextRef="#ctx0" brushRef="#br0">157 1 1384,'0'0'2167,"0"0"-191,0 0-96,0 0-306,0 0-278,0 0-219,-4 3 2177,-14 17-3150,-12 39 2,-69 100 1,98-158-100,-4 13 56,5-13-61,0-1 18,0 0-48,0 0 24,0 0-71,0 0 48,37 0-162,-34 0 192,0 0 0,0 1 0,1 0 0,-1 0 0,0 0 0,0 0 0,0 0 0,0 1 0,4 2 0,-4-2-22,1 0 0,0 0 0,-1-1 1,1 1-1,0-1 0,0 0 1,0 0-1,0 0 0,8 0 0,57-1-4269,-37 0-2663</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0.670"/>
    </inkml:context>
    <inkml:brush xml:id="br0">
      <inkml:brushProperty name="width" value="0.05" units="cm"/>
      <inkml:brushProperty name="height" value="0.05" units="cm"/>
      <inkml:brushProperty name="color" value="#E71224"/>
    </inkml:brush>
  </inkml:definitions>
  <inkml:trace contextRef="#ctx0" brushRef="#br0">26 104 6057,'0'0'2266,"0"0"-964,0 0-425,0 0-174,0 0-153,0 0-160,12 10 13,1 1-256,0 0 0,1-1 1,0-1-1,0 0 0,1-1 0,0-1 1,1 0-1,0-1 0,30 7 0,-16-9 106,0-2-1,38-2 0,-30 0-88,-37-1-160,0 1 0,0-1 0,-1 1 0,1-1 0,0 1 0,0-1 0,-1 0 0,1 1 1,0-1-1,-1 0 0,1 0 0,-1 1 0,1-1 0,-1 0 0,1 0 0,-1 0 1,0 0-1,1 1 0,-1-1 0,0 0 0,0 0 0,1 0 0,-1 0 0,0 0 1,0 0-1,0 0 0,0 0 0,0 0 0,-1-1 0,1-38-8,-1 30 30,3-25 12,-1 23-47,0 1 1,-1-1-1,-1 1 0,-2-21 1,2 31 3,0-1 0,0 1 0,0-1 0,-1 1 0,1-1 0,0 1 0,0 0 0,-1 0 0,1 0 0,-1-1 0,1 1 0,-1 0 0,1 1 0,-1-1 0,0 0 0,1 0 0,-1 1 0,0-1 0,1 1 0,-1-1 0,0 1 0,0 0 0,0 0 0,0 0 0,-1 0 0,-58 0-144,44 1 129,11-2 16,-1 1 0,1 0-1,-1 0 1,1 1 0,-1 0 0,1 0 0,0 0 0,-1 1 0,1 0-1,0 0 1,0 0 0,0 1 0,0 0 0,1 0 0,-1 1 0,1 0 0,0 0-1,0 0 1,-8 8 0,-6 6 99,0 0-1,1 1 1,-24 32-1,37-42-54,-1 0 0,2 0-1,-1 0 1,1 0 0,0 1 0,1 0-1,0-1 1,1 1 0,0 1 0,0-1-1,0 20 1,0 7 85,1-26-95,0 1 0,1-1-1,0 0 1,1 1-1,0-1 1,3 12-1,-3-20-29,1 0 1,0 0-1,-1 0 0,1 0 1,0-1-1,1 1 1,-1 0-1,0-1 0,1 0 1,0 0-1,-1 1 0,1-2 1,0 1-1,0 0 0,0 0 1,0-1-1,0 0 0,1 0 1,-1 0-1,0 0 1,6 1-1,7 1 6,-1-1-1,1 0 1,21-1 0,-5-1-297,49-2-1654,-73 1 1096,-1-1 1,1 1-1,-1-1 1,0-1-1,7-3 1,19-10-6566</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1.077"/>
    </inkml:context>
    <inkml:brush xml:id="br0">
      <inkml:brushProperty name="width" value="0.05" units="cm"/>
      <inkml:brushProperty name="height" value="0.05" units="cm"/>
      <inkml:brushProperty name="color" value="#E71224"/>
    </inkml:brush>
  </inkml:definitions>
  <inkml:trace contextRef="#ctx0" brushRef="#br0">1 0 4961,'0'0'2489,"0"0"-881,0 0-528,0 0-120,0 0-263,0 0-81,0 0 112,0 70-192,0-44-120,0 1-352,0 5 16,0-5-80,0 0-80,0-6-496,5 11-576,6-11-1569,-1-5-3248</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4.686"/>
    </inkml:context>
    <inkml:brush xml:id="br0">
      <inkml:brushProperty name="width" value="0.05" units="cm"/>
      <inkml:brushProperty name="height" value="0.05" units="cm"/>
      <inkml:brushProperty name="color" value="#E71224"/>
    </inkml:brush>
  </inkml:definitions>
  <inkml:trace contextRef="#ctx0" brushRef="#br0">4 1717 8002,'0'0'1777,"0"0"-966,0 0-216,0 0-187,0 0-64,0 0 86,-1 6 55,1-4-464,-3 53 1415,3-52-1372,1 1-1,-1-1 1,1 1 0,0-1-1,0 0 1,0 1-1,0-1 1,1 0-1,-1 0 1,1 0-1,0 0 1,0 0-1,0 0 1,0 0-1,5 4 1,38 30 73,2-2 1,1-2-1,2-2 0,56 25 1,220 81-268,27 15-1799,-207-87 1221,26 15 379,-118-50 31,-4-1-309,1-2 0,97 36 0,-24-17 624,-79-27 166,90 24 0,-45-23 442,630 108 1385,391-74-1788,-1027-54-176,281-11 214,-160 0-372,-122 9-17,142-22 0,170-25 39,-24-1 544,-291 37-445,54-12 107,0-6 0,161-59 0,-87-1-254,-19 8 35,-165 73 116,0 0 1,-1-2 0,0 0-1,-1-1 1,0-2 0,23-20-1,-35 26-5,0 0 0,-1-1-1,0 0 1,-1-1-1,0 0 1,0 0-1,-1-1 1,-1 0-1,0 0 1,-1 0-1,0-1 1,0 0 0,3-21-1,38-185-180,-40 190 164,-1-1 0,1-57 0,-5 58 12,1 0 0,1 1 0,11-44 0,-10 53 148,-1 0 0,0-1-1,-2 0 1,-1-37 0,0 27 114,-1 23-261,-1 1-1,0-1 1,0 1-1,0 0 1,-1 0-1,0 0 1,0 0 0,-1 1-1,1-1 1,-1 1-1,0 0 1,-10-9-1,-12-20-56,-64-81-349,60 80 178,-43-66 1,8-18 205,43 76 6,-1 1 1,-2 1-1,-54-66 1,60 85-334,-1 0 0,-1 2 1,0 0-1,-2 1 0,0 2 0,-1 0 1,-1 2-1,-1 0 0,-27-11 0,-23-3-385,-83-39 75,136 57-227,1-1-1,1-2 1,0 0 0,-33-30-1,23 13 1120,-44-56 0,68 78-197,0 1 1,-1 0 0,0 0-1,-1 0 1,0 1 0,0 0 0,0 1-1,-1 0 1,0 1 0,0 0-1,-1 0 1,1 1 0,-1 0-1,0 1 1,0 0 0,0 1 0,0 0-1,-1 1 1,1 0 0,-17 2-1,9-4-163,1 1 0,0-2 0,1-1 0,-1 0 0,1-1 0,0 0 0,0-2-1,-20-12 1,-32-12-1855,47 22 1986,-1 2 0,0 1-1,0 0 1,0 2 0,-1 1-1,0 0 1,-38 1 0,-99 3-1301,118 0-263</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029"/>
    </inkml:context>
    <inkml:brush xml:id="br0">
      <inkml:brushProperty name="width" value="0.05" units="cm"/>
      <inkml:brushProperty name="height" value="0.05" units="cm"/>
      <inkml:brushProperty name="color" value="#E71224"/>
    </inkml:brush>
  </inkml:definitions>
  <inkml:trace contextRef="#ctx0" brushRef="#br0">1 0 80,'0'0'0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377"/>
    </inkml:context>
    <inkml:brush xml:id="br0">
      <inkml:brushProperty name="width" value="0.05" units="cm"/>
      <inkml:brushProperty name="height" value="0.05" units="cm"/>
      <inkml:brushProperty name="color" value="#E71224"/>
    </inkml:brush>
  </inkml:definitions>
  <inkml:trace contextRef="#ctx0" brushRef="#br0">627 11 1040,'0'0'1018,"0"0"-481,0 0-289,0 0-177,0 0-168,-33-2-230,-12-1 175,-111-3-512,-79 6 285,225 1 365,0-1-1,0 2 1,0-1-1,0 1 1,-18 6 0,-15 4 3,7-5-43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042"/>
    </inkml:context>
    <inkml:brush xml:id="br0">
      <inkml:brushProperty name="width" value="0.05" units="cm"/>
      <inkml:brushProperty name="height" value="0.05" units="cm"/>
      <inkml:brushProperty name="color" value="#0000FF"/>
    </inkml:brush>
  </inkml:definitions>
  <inkml:trace contextRef="#ctx0" brushRef="#br0">1 134 1800,'0'0'5687,"0"0"-2957,0 0-1031,0 0 48,0 0-552,0 0-327,0 0-216,0 0-116,1-3-296,15-18-1158,1-1 1,37-34-1,-23 25-1214,-30 31 2096,-1 0 96,0 0 91,0 0 204,0 37 1012,0-30-1285,1-1 0,0 1 0,0-1 1,0 1-1,1-1 0,0 0 0,1 0 0,-1 0 1,1 0-1,0 0 0,7 10 0,-8-13-307,1 0 0,-1 1 0,1-1 0,0 0 0,0 0 0,0-1 0,0 1-1,1-1 1,-1 1 0,0-1 0,1 0 0,0 0 0,0-1 0,-1 1 0,1-1 0,0 0 0,0 0-1,0 0 1,7 0 0,6-1-5200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6.958"/>
    </inkml:context>
    <inkml:brush xml:id="br0">
      <inkml:brushProperty name="width" value="0.05" units="cm"/>
      <inkml:brushProperty name="height" value="0.05" units="cm"/>
      <inkml:brushProperty name="color" value="#E71224"/>
    </inkml:brush>
  </inkml:definitions>
  <inkml:trace contextRef="#ctx0" brushRef="#br0">2554 0 176,'0'0'611,"0"0"210,0 0-210,0 0-275,0 0-88,0 0-66,-13 4-68,10-3-157,-14 4 113,0-1 0,0-1 0,-30 2 1,40-4 133,1 0 0,-1 0 0,0 1 0,1 0 0,-1 0 0,1 1 0,0 0 0,-1 0 0,-5 5 0,-38 14 648,-68 11 1680,66-27-397,45-6-2219,0 0 0,-1 1 0,1 0 0,0 0 0,0 0 0,0 1 0,-13 5 0,10-3 75,-1-1 1,0 0-1,1-1 1,-1 0 0,0-1-1,0 0 1,-15-1 0,-14 2 31,6 1 228,0 2 0,1 1 0,-1 1 1,-35 13-1,-57 19-1381,108-34 901,0-1-1,0 0 0,0-2 1,-1 0-1,1 0 0,-32-3 1,-37 3-387,-134 28-256,109-12-539,-170 4 0,205-17 1823,1 3 0,-1 3-1,-141 40 1,197-45-257,-1 0-27,1 1 1,0 1-1,1 1 1,0 1 0,1 0-1,-20 14 1,33-17 56,0 0 1,0 0 0,0 1-1,1-1 1,0 1 0,0 1-1,-3 8 1,-4 3 139,5-9-157,0 0 1,1 0-1,0 0 1,1 1-1,0-1 1,0 1-1,1 0 1,1 1 0,0-1-1,1 1 1,1-1-1,-1 20 1,2 422-517,1-442 297,0 0 1,1 0-1,1 0 1,3 12-1,6 28-94,-5 21 139,-7-52 7,2 0 1,1 0-1,0 0 1,1 0-1,9 24 1,-9-35 25,0 1 1,0 0-1,1-1 1,1 0-1,-1 0 0,2-1 1,-1 1-1,11 10 1,-11-13-126,-4-5-18,-1 0 0,0-1 0,0 1 0,1 0 0,-1-1 0,1 1 0,-1-1 0,1 0 0,0 0 0,0 1 0,-1-1 0,1 0 0,3 1 0,0-2-2517</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8.725"/>
    </inkml:context>
    <inkml:brush xml:id="br0">
      <inkml:brushProperty name="width" value="0.05" units="cm"/>
      <inkml:brushProperty name="height" value="0.05" units="cm"/>
      <inkml:brushProperty name="color" value="#E71224"/>
    </inkml:brush>
  </inkml:definitions>
  <inkml:trace contextRef="#ctx0" brushRef="#br0">0 319 2473,'0'0'3832,"0"0"-1639,0 0-958,0 0-366,0 0-381,0 0-185,7-10 2611,23-29-2859,-10 24-26,2 1 0,-1 1 1,2 2-1,-1 0 0,33-10 1,123-28-24,-8 3-207,-133 36 160,1 2 1,0 1-1,0 3 0,77-1 1,10-1-17,46-13 188,178-9 265,-225 26-299,142 5 447,-244 1-493,1 1 0,-1 1-1,38 15 1,22 6-15,-5-7-21,243 57 107,-213-53-116,172 59 0,-217-62-12,124 22-1,-85-22-496,-79-17-711,-1-1-1,1-1 0,28 0 1,-23-2-2834</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9.707"/>
    </inkml:context>
    <inkml:brush xml:id="br0">
      <inkml:brushProperty name="width" value="0.05" units="cm"/>
      <inkml:brushProperty name="height" value="0.05" units="cm"/>
      <inkml:brushProperty name="color" value="#E71224"/>
    </inkml:brush>
  </inkml:definitions>
  <inkml:trace contextRef="#ctx0" brushRef="#br0">1 679 5825,'0'0'2033,"0"0"-334,0 0-214,0 0-387,0 0-347,0 0-203,0 0 97,0 0-77,0 0-49,0 0-77,0 0 47,0 0 15,0 0-54,0 0-66,7 0 204,-3 0-553,0-1 1,0 0-1,-1 0 0,1 0 1,0 0-1,-1-1 0,1 0 1,0 1-1,-1-1 0,0-1 1,1 1-1,-1 0 0,0-1 1,3-3-1,46-51 25,-24 25-38,224-249-1246,0 1-6765,-252 279 4355</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0.442"/>
    </inkml:context>
    <inkml:brush xml:id="br0">
      <inkml:brushProperty name="width" value="0.05" units="cm"/>
      <inkml:brushProperty name="height" value="0.05" units="cm"/>
      <inkml:brushProperty name="color" value="#E71224"/>
    </inkml:brush>
  </inkml:definitions>
  <inkml:trace contextRef="#ctx0" brushRef="#br0">0 4 4137,'0'0'2272,"0"0"-346,0 0-426,0 0-173,0 0-378,0 0-236,5-1-28,0 0 0,-1 0 0,1 1 0,0 0 0,0 0 0,8 1-1,-8 177-964,-5-177 162,0-1-65,0 0 23,0 0-56,0 0 1,0 0-136,0 0 71,22 0-53,31 1 115,-19 0-1218,-1-1-1,54-8 0,-60 3-2163</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1.374"/>
    </inkml:context>
    <inkml:brush xml:id="br0">
      <inkml:brushProperty name="width" value="0.05" units="cm"/>
      <inkml:brushProperty name="height" value="0.05" units="cm"/>
      <inkml:brushProperty name="color" value="#E71224"/>
    </inkml:brush>
  </inkml:definitions>
  <inkml:trace contextRef="#ctx0" brushRef="#br0">38 183 8770,'0'0'2788,"0"0"-1238,0 0-714,0 0-220,0 0-179,0 0-17,12 2-50,237 17 1417,-244-19-1814,0-1 0,0 1-1,-1-1 1,1-1-1,0 1 1,-1-1 0,1 1-1,-1-1 1,0-1-1,1 1 1,-1-1 0,0 1-1,0-1 1,-1 0-1,1 0 1,-1-1 0,1 1-1,-1-1 1,0 0-1,0 0 1,-1 0 0,5-8-1,-2 2-90,-1 0 0,1 0 0,-2 0 0,1-1 0,-1 1 0,-1-1 0,0 0 0,-1 0-1,1-13 1,-3 23 107,1 0-1,-1 0 0,0 0 1,0-1-1,1 1 0,-1 0 0,0 0 1,0 0-1,0 0 0,0 0 1,0 0-1,0 0 0,0 1 1,-1-1-1,1 0 0,0 1 1,0-1-1,-1 0 0,1 1 0,0 0 1,-1-1-1,1 1 0,0 0 1,-1 0-1,1-1 0,-1 1 1,1 0-1,-2 1 0,-54-3-175,48 2 167,-2 0 14,1 1 1,0 0 0,0 1 0,0 0 0,0 0-1,0 1 1,1 1 0,-1-1 0,1 1 0,0 1 0,0 0-1,0 0 1,1 1 0,0 0 0,0 0 0,0 1-1,-10 12 1,1-1 83,1 1 0,1 1 1,1 0-1,1 1 0,1 0 0,0 1 0,2 0 0,1 1 0,0 0 1,2 0-1,-5 28 0,10 18 240,3-36-231,-1-31-96,1 0-1,0-1 1,0 1-1,0-1 1,0 1-1,0-1 0,0 1 1,1-1-1,-1 0 1,0 1-1,1-1 1,-1 0-1,1 0 1,-1 0-1,1 0 1,0 0-1,-1 0 1,1-1-1,0 1 1,0 0-1,-1-1 0,1 0 1,0 1-1,0-1 1,2 0-1,61 9-527,66-8-2145,-69-1-915</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2.192"/>
    </inkml:context>
    <inkml:brush xml:id="br0">
      <inkml:brushProperty name="width" value="0.05" units="cm"/>
      <inkml:brushProperty name="height" value="0.05" units="cm"/>
      <inkml:brushProperty name="color" value="#E71224"/>
    </inkml:brush>
  </inkml:definitions>
  <inkml:trace contextRef="#ctx0" brushRef="#br0">1 1 2529,'0'0'2180,"0"0"-456,0 0-477,0 0-266,0 0-245,0 0-180,6 0-89,159 0 4615,-164 0-5096,0 1 0,-1 0 0,1 0 0,0 0 0,-1 0 0,1 0 1,-1 0-1,1 0 0,-1 0 0,1 0 0,-1 0 0,0 0 0,0 1 0,1-1 0,-1 0 0,0 0 0,0 0 0,0 0 1,0 0-1,0 1 0,-1 0 0,-1 27-918,-2-22 921,-1-1 0,1 1-1,-1-1 1,0 0-1,-1-1 1,1 1-1,-1-1 1,0 0 0,-11 7-1,-64 33-216,66-37 116,14-8 91,1 0 1,-1 0-1,0 1 1,0-1-1,1 0 1,-1 0 0,0 1-1,1-1 1,-1 1-1,1-1 1,-1 1 0,0-1-1,1 1 1,-1-1-1,1 1 1,-1-1-1,1 1 1,-1 0 0,1-1-1,0 1 1,-1 0-1,1-1 1,0 1-1,0 0 1,-1 0 0,15 7-93,36-2 233,-44-6-182,97 5-4039,-70-5-2181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7.839"/>
    </inkml:context>
    <inkml:brush xml:id="br0">
      <inkml:brushProperty name="width" value="0.05" units="cm"/>
      <inkml:brushProperty name="height" value="0.05" units="cm"/>
      <inkml:brushProperty name="color" value="#E71224"/>
    </inkml:brush>
  </inkml:definitions>
  <inkml:trace contextRef="#ctx0" brushRef="#br0">1 294 6561,'0'0'2105,"0"0"-235,0 0-423,0 0-406,0 0-106,0 0-186,0 0-146,0 0-169,0 0-2,0 0-139,0 0-47,8 0 67,69 2 34,-34 0-271,0-2 0,77-9 0,-103 5-111,-1 0-1,0-1 1,-1-1 0,25-13 0,-39 18 31,1 0 0,-1 0 0,0 0-1,1-1 1,-1 1 0,0-1 0,0 1 0,0-1 0,0 1 0,0-1 0,-1 1 0,1-1 0,0 0 0,-1 0 0,1 1 0,-1-1 0,1 0 0,-1 0 0,0-2 0,1-41-1,-2 33 35,2-6-6,-1 9-47,0 0 0,0 0 0,-1 0 0,0 0-1,-3-12 1,3 18-13,0 0 0,0 1 0,-1-1 0,1 0 0,-1 1 0,1-1 0,-1 1 0,0 0 0,0-1 0,0 1 0,0 0 0,-1 0 0,1 1 0,0-1 0,-1 0 0,1 1 0,-1-1 0,0 1 0,1 0 0,-6-2 0,-2 0-7,-5-3 11,-1 1 0,0 0 0,-1 1 0,1 1 0,-1 0 0,-29 0 0,39 4 27,0-1 1,1 1-1,-1 1 0,1-1 1,-1 1-1,1 0 0,-1 1 1,1-1-1,0 1 0,0 0 1,0 1-1,1 0 0,-1 0 1,1 0-1,0 0 0,0 1 1,0 0-1,1 0 0,0 0 1,0 0-1,0 1 0,0 0 1,1 0-1,0 0 0,-2 7 1,-4 9 58,1 0 0,2 1 0,0 0 0,1 0 0,2 1 0,0 0 0,2-1 0,0 1 0,2 0 1,4 32-1,14 79 262,-18-129-310,0 0 0,0 0 0,1 0 0,-1-1 0,1 1 0,0 0 0,1-1 0,0 1 0,0-1 0,0 0 0,0 0 0,1 0 0,-1-1 0,1 1 0,1-1 0,-1 0 0,1 0 0,-1 0 0,1 0 0,0-1 0,0 0 0,9 4 0,1-2-135,0 0 1,1-1-1,-1 0 0,1-2 1,-1 0-1,1 0 0,24-2 1,-29 0-543,-1 0 1,1-1-1,0 0 1,0-1-1,-1 0 1,1 0-1,-1-1 1,0-1-1,0 0 1,0 0 0,16-10-1,10-8-7336</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8.272"/>
    </inkml:context>
    <inkml:brush xml:id="br0">
      <inkml:brushProperty name="width" value="0.05" units="cm"/>
      <inkml:brushProperty name="height" value="0.05" units="cm"/>
      <inkml:brushProperty name="color" value="#E71224"/>
    </inkml:brush>
  </inkml:definitions>
  <inkml:trace contextRef="#ctx0" brushRef="#br0">0 1 4625,'0'0'2280,"0"0"-1031,0 0 111,0 0-328,0 0-80,0 0-111,0 0-505,11 91 16,-6-75-216,0 0 272,0 0-352,0 0 40,1 5-96,-6 1-48,0 4-784,0 1-1721,0-6-2936</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1.620"/>
    </inkml:context>
    <inkml:brush xml:id="br0">
      <inkml:brushProperty name="width" value="0.05" units="cm"/>
      <inkml:brushProperty name="height" value="0.05" units="cm"/>
      <inkml:brushProperty name="color" value="#E71224"/>
    </inkml:brush>
  </inkml:definitions>
  <inkml:trace contextRef="#ctx0" brushRef="#br0">1 258 5553,'0'0'2597,"0"0"-961,0 0-548,0 0-169,0 0-240,0 0-98,6 0-123,16 1-199,0-1 1,0-1 0,-1-1-1,1-1 1,0-1-1,-1 0 1,35-14-1,-27 6-330,-1-2 0,0 0 0,-1-2-1,32-25 1,-55 38-9,0-1 0,-1 0 0,0 0 0,1 0 0,-2-1-1,1 1 1,0-1 0,-1 0 0,0 1 0,0-1 0,0 0 0,-1 0-1,1 0 1,-1-1 0,-1 1 0,1 0 0,-1 0 0,1-1 0,-2 1-1,1 0 1,-1-6 0,1-1-90,-2 11 166,1 0 1,-1 0-1,1 0 1,-1 1-1,0-1 1,1 0-1,-1 1 1,0-1-1,1 1 1,-1 0-1,0-1 1,0 1-1,1 0 1,-1 0-1,0 0 1,0 0-1,1 1 1,-4 0-1,4-1-10,-215 0 1332,212 2-1299,1 0 0,-1 0-1,1 1 1,0-1 0,0 1-1,0 0 1,0 0 0,0 0-1,0 1 1,1-1 0,0 0-1,-1 1 1,1 0 0,-2 5 0,-7 9 71,1-6-1,2 0-1,-1 0 1,2 1 0,0 0-1,0 0 1,1 1 0,1 0-1,0 0 1,1 0 0,1 0-1,0 1 1,0-1 0,2 1-1,0 0 1,1 19 0,0 162 84,1-192-166,0 1 0,0-2 0,0 1 0,0 0 1,1 0-1,-1 0 0,1 0 0,0-1 0,0 1 0,1-1 0,-1 0 0,1 0 0,-1 1 0,1-2 0,0 1 0,0 0 0,1 0 0,-1-1 0,0 0 1,1 0-1,-1 0 0,1 0 0,0 0 0,7 1 0,1 2 2,1 0 0,0-2 0,0 1 0,0-2 0,0 0 0,20 1 0,60-3-1175,1 0-3462,-58 0 525</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2.658"/>
    </inkml:context>
    <inkml:brush xml:id="br0">
      <inkml:brushProperty name="width" value="0.05" units="cm"/>
      <inkml:brushProperty name="height" value="0.05" units="cm"/>
      <inkml:brushProperty name="color" value="#E71224"/>
    </inkml:brush>
  </inkml:definitions>
  <inkml:trace contextRef="#ctx0" brushRef="#br0">0 1 1616,'0'0'2226,"0"0"-664,0 0-135,0 0-396,0 0-274,0 0-185,0 0-122,0 0 51,0 0 121,0 0 104,32 0 1475,87 0-1554,-118 1-660,0 0 1,-1 1-1,1-1 1,0 0-1,0 1 1,-1-1-1,1 1 1,-1-1-1,0 1 1,1 0-1,-1-1 1,0 1-1,0-1 1,0 1-1,0-1 1,0 1-1,0 0 1,-1 2-1,1-2-35,0 82-835,-1-82 868,0 0-1,0-1 1,0 1-1,0-1 1,-1 1-1,1-1 0,0 1 1,-1-1-1,1 0 1,-1 0-1,0 0 0,1 0 1,-1 0-1,0 0 1,0 0-1,1 0 0,-4 0 1,-13 9-93,-60 54-96,137-59 1325,53-5-3451,-75 0-708</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522"/>
    </inkml:context>
    <inkml:brush xml:id="br0">
      <inkml:brushProperty name="width" value="0.05" units="cm"/>
      <inkml:brushProperty name="height" value="0.05" units="cm"/>
      <inkml:brushProperty name="color" value="#0000FF"/>
    </inkml:brush>
  </inkml:definitions>
  <inkml:trace contextRef="#ctx0" brushRef="#br0">0 0 5945,'0'0'3273,"0"0"-1233,0 0-471,0 0-385,0 0-568,0 0-392,0 0 8,0 0-232,0 11-80,10 0-2072,-4-6-7322</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6.959"/>
    </inkml:context>
    <inkml:brush xml:id="br0">
      <inkml:brushProperty name="width" value="0.05" units="cm"/>
      <inkml:brushProperty name="height" value="0.05" units="cm"/>
      <inkml:brushProperty name="color" value="#E71224"/>
    </inkml:brush>
  </inkml:definitions>
  <inkml:trace contextRef="#ctx0" brushRef="#br0">1 1 128,'0'0'6297,"0"0"-3232,0 0-1338,0 0-380,0 0-281,0 0-169,0 0-229,0 0 4,0 0-85,0 0 59,0 0 63,0 0-71,0 0-124,0 0-199,0 0-43,0 0-202,0 0-41,10 12-14,-9-11-20,106 155 184,-87-131-502,1-1 0,2 0 0,45 37 0,-67-60 294,0 0 0,1 0 0,-1 0-1,0 0 1,0 0 0,0-1 0,1 1 0,-1-1 0,0 1-1,1-1 1,-1 1 0,1-1 0,-1 0 0,0 1 0,1-1 0,-1 0-1,1 0 1,-1 0 0,1 0 0,-1-1 0,0 1 0,1 0-1,-1-1 1,1 1 0,-1 0 0,0-1 0,1 0 0,-1 1 0,0-1-1,0 0 1,1 0 0,-1 1 0,0-1 0,0 0 0,0 0 0,0 0-1,0 0 1,0-1 0,1 0 0,3-7 60,1 0 1,-1 0-1,0-1 0,5-15 1,1-1-115,-6 16 17,0 0-1,1 0 1,0 1 0,0 0 0,1 0 0,0 0 0,0 1-1,1 0 1,1 1 0,-1-1 0,1 2 0,13-9 0,-21 15 49,0-1 0,0 0 1,1 0-1,-1 1 0,0-1 1,1 1-1,-1-1 1,0 1-1,1 0 0,-1 0 1,1-1-1,-1 1 0,1 0 1,-1 0-1,1 0 1,-1 1-1,0-1 0,1 0 1,-1 0-1,1 1 1,-1-1-1,0 1 0,1-1 1,-1 1-1,0 0 0,0 0 1,1-1-1,-1 1 1,0 0-1,0 0 0,0 0 1,0 0-1,1 2 0,3 3-18,-1 1 0,-1 0 0,1 0 0,-1 0 0,3 11 0,12 24 124,-16-39-103,0 1 0,0-1 0,0 0 0,1 0 1,-1 0-1,1 0 0,0-1 0,-1 1 0,1-1 0,0 1 1,1-1-1,-1 0 0,0 0 0,1-1 0,-1 1 0,1-1 1,-1 1-1,1-1 0,0 0 0,-1-1 0,1 1 0,0 0 1,0-1-1,0 0 0,-1 0 0,7-1 0,0 2-115,0-1 0,1 0 0,-1-1 0,0 0 0,0 0 0,0-1 0,0-1-1,0 0 1,-1 0 0,1-1 0,-1 0 0,0 0 0,0-1 0,0-1 0,15-11 0,0-4-211,-16 13 186,1 0 0,1 0 0,18-11-1,-27 20 142,-1-1 0,1 0-1,0 1 1,0-1 0,-1 1-1,1-1 1,0 1 0,-1-1-1,1 1 1,-1-1 0,1 1 0,0 0-1,-1-1 1,0 1 0,1 0-1,-1-1 1,1 1 0,-1 0-1,0 0 1,1-1 0,-1 1-1,0 0 1,0 0 0,0 0-1,1-1 1,-1 1 0,0 0 0,0 0-1,-1 1 1,9 37 383,-7-31-343,1 6 71,2-1 1,0 0 0,0 0-1,1 0 1,10 19-1,-11-25-40,0-1 0,0 1 0,0-1 0,1 0 0,0 0 0,1-1 0,-1 0 0,1 0 0,0 0 0,0 0 0,9 4 0,-5-7-83,1 0 1,-1-1 0,0-1 0,1 1 0,-1-2 0,0 1-1,18-5 1,-15 1-65,0 0 0,0-1 0,0-1 0,-1 0 0,0-1 0,0 0 0,-1-1 0,0 0 0,15-14 0,10-7-202,125-81-628,-161 109 930,1 0 1,0 1-1,0-1 1,0 0-1,0 1 0,0-1 1,0 1-1,0 0 1,0-1-1,0 1 1,0 0-1,0-1 1,0 1-1,0 0 0,1 0 1,-1 0-1,0 0 1,0 0-1,0 0 1,0 0-1,0 0 1,0 1-1,0-1 0,0 0 1,0 1-1,0-1 1,0 0-1,0 1 1,0 0-1,0-1 1,0 1-1,0-1 0,0 1 1,0 0-1,1 1 1,1 3 91,-1-1 1,1 1-1,-1 0 1,0 0 0,-1 0-1,3 7 1,5 13 192,-9-24-292,4 5 138,0-1 0,0 1-1,0-1 1,0 1-1,8 5 1,-10-9-116,1 0-1,0-1 1,0 1 0,0-1 0,0 0-1,0 0 1,0 0 0,0 0-1,0 0 1,0-1 0,0 1 0,1-1-1,5 0 1,8 0 29,3 1-94,0-1 1,0 0-1,1-2 1,-1 0-1,0-1 1,0-1-1,-1-1 0,31-12 1,-13-1-151,-12 4 66,1 2 1,0 1 0,48-14-1,-71 25 129,-1 0-1,0-1 1,1 1 0,-1 0-1,0 0 1,1 0 0,-1 0-1,0 1 1,0-1 0,1 0-1,-1 1 1,0 0-1,0 0 1,1-1 0,-1 1-1,0 0 1,0 1 0,0-1-1,0 0 1,-1 1 0,1-1-1,0 1 1,0-1 0,-1 1-1,1 0 1,-1 0-1,0 0 1,1 0 0,-1 0-1,0 0 1,1 3 0,0-2 13,-1 0 1,0-1 0,1 0 0,-1 1 0,1-1 0,-1 0-1,1 0 1,0 0 0,0 0 0,0 0 0,1 0 0,-1 0-1,0-1 1,1 1 0,-1-1 0,1 0 0,-1 0 0,1 0-1,-1 0 1,1 0 0,0 0 0,0-1 0,-1 1-1,5-1 1,0 0-2,24 2-100,0-2 1,-1-2 0,1 0 0,-1-2 0,0-2 0,48-14 0,152-75-5941,-174 67 758</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7.007"/>
    </inkml:context>
    <inkml:brush xml:id="br0">
      <inkml:brushProperty name="width" value="0.05" units="cm"/>
      <inkml:brushProperty name="height" value="0.05" units="cm"/>
      <inkml:brushProperty name="color" value="#E71224"/>
    </inkml:brush>
  </inkml:definitions>
  <inkml:trace contextRef="#ctx0" brushRef="#br0">0 54 5065,'0'0'3817,"0"0"-1658,0 0-752,0 0-145,0 0-189,11 0 2715,15 0-3151,-22 0-620,-1 0 1,1 0-1,0-1 0,0 0 1,-1 1-1,1-1 0,0-1 0,-1 1 1,1 0-1,-1-1 0,1 0 1,-1 1-1,0-2 0,5-2 0,17-11 48,-23 15-68,-1 0 1,1 1-1,0-1 0,-1 1 1,1 0-1,0-1 0,-1 1 0,1 0 1,0 0-1,-1 0 0,1 0 1,-1 0-1,1 0 0,0 1 1,-1-1-1,1 1 0,0-1 0,-1 1 1,1-1-1,-1 1 0,1 0 1,-1 0-1,0 0 0,1 0 0,-1 0 1,0 0-1,1 0 0,1 2 1,31 46-116,-21-29 101,18 31 66,-26-40-44,0-1 0,1 0 0,1 0 0,12 15 0,-17-25 12,1 1 1,0-1-1,0 0 0,-1 1 0,1-1 0,0 0 0,0-1 0,-1 1 0,1 0 0,0-1 0,-1 0 0,1 1 0,0-1 0,-1 0 0,1-1 0,2-1 0,12-8-50,0-1 0,29-28-1,14-11-186,-10 21 3,-34 20 104,0 0 0,0 0 0,21-20-1,-36 29 57,-1 1-88,0 0-53,0 0 84,0 0-61,6 22 79,-5-18 112,1 0 0,-1 0 0,0-1 1,1 1-1,0 0 0,0-1 0,0 1 1,0-1-1,1 0 0,-1 0 0,1 0 0,0 0 1,0 0-1,0 0 0,0-1 0,0 1 1,1-1-1,-1 0 0,1 0 0,-1-1 0,1 1 1,0-1-1,0 1 0,0-1 0,0 0 0,0 0 1,0-1-1,7 1 0,0 0-3,0-1 0,1 0 0,-1-1 1,0 0-1,1-1 0,-1 0 0,0 0 0,0-1 0,16-7 0,20-13-130,-33 15 40,0 1 0,1 0 0,-1 1-1,1 1 1,1 0 0,-1 1 0,1 1-1,-1 0 1,18 0 0,-31 3 65,-1 0 0,1 0 0,0 1 0,-1-1 1,1 1-1,0 0 0,-1-1 0,1 1 0,-1 0 0,1 0 1,-1 0-1,1 0 0,-1 0 0,0 0 0,0 0 0,1 0 0,-1 1 1,0-1-1,0 1 0,0-1 0,0 0 0,1 4 0,19 46 89,-1-3 121,-18-46-174,1 1-1,0-1 0,0 1 1,0-1-1,0 0 0,0 0 0,1 0 1,-1-1-1,1 1 0,-1-1 0,1 0 1,-1 0-1,1 0 0,0 0 1,-1 0-1,7-1 0,72 1 149,-49-3-175,-12 1-12,1-1 0,0-1 0,0-2 0,-1 0 0,31-11 1,16-4-13,-41 15-42,1 2 1,1 0 0,-1 2 0,46 4 0,-5 0 224,-20-6-100,-34 2-99,1 0 0,0 1 1,-1 1-1,28 3 0,-39-1 22,0-1 1,0 1-1,0 0 1,-1 0-1,1 1 1,-1-1-1,0 1 1,1-1-1,-2 1 1,1 0-1,3 6 1,23 25 60,-21-31-38,0 0 0,1 0 0,-1-1 0,1 0 0,0 0 0,0-1 0,0 0 0,0-1 0,0 0-1,0 0 1,1-1 0,-1 0 0,14-2 0,6 1-521,-17 0 93,1-1 0,-1 0 0,0-1 0,0 0 1,0-1-1,0 0 0,0-1 0,-1-1 0,0 1 0,11-9 0,-14 9-199,41-26-5246</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094"/>
    </inkml:context>
    <inkml:brush xml:id="br0">
      <inkml:brushProperty name="width" value="0.05" units="cm"/>
      <inkml:brushProperty name="height" value="0.05" units="cm"/>
      <inkml:brushProperty name="color" value="#E71224"/>
    </inkml:brush>
  </inkml:definitions>
  <inkml:trace contextRef="#ctx0" brushRef="#br0">72 27 5089,'0'0'3039,"0"0"-979,0 0-783,0 0-223,0 0-309,0 0-123,0 0-165,0 0-88,0 0-35,0 0-34,0 0 61,0 0-1,0 0 91,0 0-160,27 1 238,-21 1-514,0 1-1,0 0 0,0 0 1,-1 0-1,1 0 0,-1 1 0,0 0 1,0 0-1,0 0 0,0 1 1,-1-1-1,0 1 0,0 1 0,6 8 1,5 9 46,-2 1 1,12 26-1,-17-29-42,0-1-1,0 1 1,-2 0 0,-1 1-1,-1 0 1,-1 0 0,2 33-1,-6-52-5,0 0-1,1 0 1,-1 0-1,-1 0 0,1 0 1,0 0-1,0-1 0,-1 1 1,0 0-1,1-1 0,-1 1 1,0-1-1,0 0 0,-1 0 1,1 0-1,0 0 0,-1 0 1,1 0-1,-1-1 0,0 1 1,1-1-1,-1 1 1,0-1-1,-4 1 0,-3 2 6,1-1 0,-1 0 0,0-1-1,0 1 1,0-2 0,-15 1 0,-68-2-145,91 0 123,0-1-1,0 0 0,0 1 1,0-1-1,0 0 1,0 0-1,1 0 0,-1 0 1,0 0-1,1-1 1,-1 1-1,0-1 0,1 1 1,0-1-1,-1 1 1,1-1-1,0 0 1,0 1-1,0-1 0,0 0 1,0 0-1,0 0 1,1 0-1,-1 0 0,1 0 1,-1 0-1,1-2 1,-10-62-217,6 19-280,3-1 0,6-59 0,-5 103 452,0 1 1,1-1 0,-1 0-1,1 0 1,0 1-1,0-1 1,0 1 0,1-1-1,-1 1 1,1-1-1,0 1 1,0 0 0,0 0-1,1 0 1,-1 0-1,1 0 1,-1 0 0,1 1-1,0-1 1,0 1-1,0 0 1,0 0-1,0 0 1,1 0 0,-1 1-1,7-3 1,-4 2 11,27-11 8,0 3-1,1 0 1,-1 2 0,2 2 0,44-3 0,58-1-2163,-73 4 132,-1 1-972</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926"/>
    </inkml:context>
    <inkml:brush xml:id="br0">
      <inkml:brushProperty name="width" value="0.05" units="cm"/>
      <inkml:brushProperty name="height" value="0.05" units="cm"/>
      <inkml:brushProperty name="color" value="#E71224"/>
    </inkml:brush>
  </inkml:definitions>
  <inkml:trace contextRef="#ctx0" brushRef="#br0">1 1 2601,'0'0'2875,"0"0"-1012,0 0-779,0 0-417,0 0-404,0 0-119,0 0-133,-1 1 1,1-1-1,1 0 1,-1 1 0,0-1-1,0 1 1,0-1-1,0 1 1,0-1-1,0 0 1,0 1 0,1-1-1,-1 0 1,0 1-1,0-1 1,0 1-1,1-1 1,-1 0 0,0 1-1,1-1 1,-1 0-1,0 0 1,1 1-1,-1-1 1,0 0 0,1 0-1,-1 0 1,0 1-1,1-1 1,-1 0-1,1 0 1,-1 0 0,1 0-1,21 5 430,1-1-1,-1-1 1,1-1-1,-1-1 1,43-3-1,-4 0-297,201 2 52,15 0-586,-93 0-5598,-182 0 938</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0.543"/>
    </inkml:context>
    <inkml:brush xml:id="br0">
      <inkml:brushProperty name="width" value="0.05" units="cm"/>
      <inkml:brushProperty name="height" value="0.05" units="cm"/>
      <inkml:brushProperty name="color" value="#E71224"/>
    </inkml:brush>
  </inkml:definitions>
  <inkml:trace contextRef="#ctx0" brushRef="#br0">89 0 2617,'0'0'3687,"0"0"-1585,0 0-698,0 0-196,0 0-302,0 0-318,0 0-141,0 0-143,0 0-31,0 1-251,0-1-1,0 1 1,-1 0 0,1-1-1,0 1 1,0-1 0,0 1-1,0-1 1,0 1-1,0 0 1,0-1 0,0 1-1,0-1 1,0 1-1,1 0 1,-1-1 0,0 1-1,0-1 1,0 1-1,1-1 1,-1 1 0,0-1-1,1 1 1,-1-1 0,0 1-1,1-1 1,-1 0-1,1 1 1,12 7 266,0-1 0,1 0 0,-1-1 0,27 8 0,4 2 14,1-1-55,-37-13-220,1 0 1,-1 1 0,0 0-1,0 0 1,0 0 0,0 1-1,-1 1 1,14 9 0,-20-13-29,0-1 0,-1 1 1,1 0-1,0 0 0,0 0 1,-1 0-1,1 0 0,-1-1 1,1 1-1,-1 0 0,1 1 1,-1-1-1,1 0 0,-1 0 1,0 0-1,0 0 0,1 0 1,-1 0-1,0 0 0,0 0 1,0 1-1,0-1 0,-1 0 1,1 0-1,0 0 0,0 0 0,-1 0 1,1 0-1,0 0 0,-1 0 1,1 0-1,-1 0 0,1 0 1,-1 0-1,0 0 0,1 0 1,-1 0-1,0 0 0,-1 0 1,-5 5 12,0 0 1,0-1-1,0 0 0,-13 5 1,-5 5-43,-142 90-2568,85-57-1215,44-25-677</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6.792"/>
    </inkml:context>
    <inkml:brush xml:id="br0">
      <inkml:brushProperty name="width" value="0.05" units="cm"/>
      <inkml:brushProperty name="height" value="0.05" units="cm"/>
      <inkml:brushProperty name="color" value="#E71224"/>
    </inkml:brush>
  </inkml:definitions>
  <inkml:trace contextRef="#ctx0" brushRef="#br0">408 26 600,'0'0'6512,"0"0"-3204,0 0-1217,0 0-378,0 0-294,0 0-344,0 0-952,0-1 0,1 1 0,-1 0 0,0-1 0,0 1 0,0-1 0,0 1 0,0 0 0,0-1-1,0 1 1,0 0 0,0-1 0,0 1 0,0-1 0,0 1 0,0 0 0,-1-1 0,1 1 0,0 0 0,0-1 0,0 1 0,0 0-1,-1-1 1,1 1 0,0 0 0,0-1 0,-1 1 0,1-1 0,-144-9-103,86 8-224,35 0 127,0 1 0,0 2 1,0 0-1,-36 7 0,56-8 57,1 1 1,-1 0-1,1-1 1,-1 1-1,1 0 0,-1 0 1,1 0-1,0 1 1,-1-1-1,1 1 0,0-1 1,0 1-1,0 0 1,0-1-1,0 1 0,0 0 1,1 1-1,-1-1 1,-1 2-1,1 2-133,1-1 1,0 1-1,-1-1 1,2 1-1,-1 0 1,1-1-1,0 12 1,0-16 100,0 1 0,1 0 0,-1 0-1,1 0 1,0 0 0,-1 0 0,1-1 0,0 1 0,0 0 0,0-1 0,0 1 0,0 0 0,0-1 0,1 1 0,-1-1 0,3 2 0,32 24-907,-6-4 270,-23-18 626,0 1 0,1-1 1,-1-1-1,1 1 0,0-1 0,0-1 0,15 6 0,-11-5 38,-1 1 0,1 0 0,14 9 0,41 25-9,-66-37 26,0 1 1,0-1 0,0 1 0,0 0 0,0 0 0,-1-1 0,1 1 0,-1 0 0,0 0 0,0 0 0,0 0 0,0-1-1,-1 1 1,1 0 0,-2 3 0,-1-1 16,-1 1 1,0-1-1,0 0 0,-1 0 0,1 0 0,-1 0 1,0-1-1,-1 0 0,1 0 0,-1 0 0,-11 4 1,6-2-35,-1-1 1,0 0 0,0-1 0,0 0 0,-15 2-1,-33-2-940,25-10-4003,19-7-2851</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9.973"/>
    </inkml:context>
    <inkml:brush xml:id="br0">
      <inkml:brushProperty name="width" value="0.05" units="cm"/>
      <inkml:brushProperty name="height" value="0.05" units="cm"/>
      <inkml:brushProperty name="color" value="#E71224"/>
    </inkml:brush>
  </inkml:definitions>
  <inkml:trace contextRef="#ctx0" brushRef="#br0">170 5 4425,'0'0'2674,"0"0"-676,0 0-273,0 0-415,0 0-630,0 0-257,4 0-119,40-2 935,-29 1-991,0 0 1,0 0-1,0 1 0,0 1 0,0 1 0,29 6 1,-43-8-261,0 0 1,0 1-1,0-1 1,0 1 0,0-1-1,0 1 1,0-1 0,0 1-1,0 0 1,-1-1-1,1 1 1,0 0 0,0 0-1,0 0 1,-1 0 0,1-1-1,0 1 1,-1 0-1,1 0 1,-1 0 0,1 0-1,-1 0 1,0 1 0,1-1-1,-1 0 1,0 0-1,0 0 1,0 0 0,0 0-1,0 0 1,0 0-1,0 1 1,0-1 0,0 0-1,0 0 1,-1 0 0,1 0-1,0 0 1,-1 0-1,1 0 1,-1 0 0,1 0-1,-1 0 1,0 0 0,-1 1-1,-1 3-77,-1 0 1,0 0-1,0-1 0,0 1 0,-1-1 1,0 0-1,-5 3 0,-144 82-1899,142-78 2081,25-9 181,10 1-95,-19-1-182,0 0 0,0 1 0,0-1 0,0 1 0,-1 0 0,1 0 0,-1 0 0,0 1 0,0-1 0,0 1 0,0 0 0,-1 0 0,0 0 0,1 0 0,-1 0 0,-1 0 0,1 0 0,1 8 0,4 12-13,-1 0 1,2 29-1,-6-42 22,5 61 101,-4 109 0,-3-114-69,-1-49-15,0 1 1,-1 0-1,-1 0 1,-1 0-1,-1-1 1,0 0-1,-1 0 1,-14 28-1,15-36-11,0-1 0,-1 1 0,0-1 0,0-1 0,-1 1-1,0-1 1,-1 0 0,0 0 0,0-1 0,0 0 0,-1-1 0,0 0 0,-1 0-1,1-1 1,-1 0 0,-14 5 0,20-9-21,0 1 1,0-1-1,0 0 1,-1 0-1,1 0 0,0-1 1,-1 0-1,1 0 0,0 0 1,-1 0-1,1 0 0,-9-3 1,12 2 2,-1 0-1,0 0 1,0 0 0,1-1 0,-1 1 0,0-1 0,1 1 0,0-1-1,-1 1 1,1-1 0,0 0 0,0 0 0,0 0 0,0 0 0,0 0-1,0 0 1,0 0 0,1 0 0,-1 0 0,1 0 0,0 0 0,-1 0-1,1 0 1,0 0 0,0-3 0,-1-24-82,0-1 0,5-40 0,-3 59 62,1 0 0,0 1 0,1-1 0,0 1 0,1 0 0,0 0 0,1 0 0,0 0 0,11-17 0,14-8-436,2 1 1,1 2-1,1 1 0,39-26 1,-10 6-2718,-10 7-2256</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1.825"/>
    </inkml:context>
    <inkml:brush xml:id="br0">
      <inkml:brushProperty name="width" value="0.05" units="cm"/>
      <inkml:brushProperty name="height" value="0.05" units="cm"/>
      <inkml:brushProperty name="color" value="#E71224"/>
    </inkml:brush>
  </inkml:definitions>
  <inkml:trace contextRef="#ctx0" brushRef="#br0">0 59 128,'0'0'535,"0"0"-274,0 0-94,0 0 157,0 0 367,0 0-6,0 0 142,0 0 413,0 0 298,0 0-174,0 0-298,0 0-191,0 0-159,0 0-49,0 0-262,0 0-97,0 0-193,0 0-19,0 0-48,0 0 39,0 0 19,0 0 12,0 0 138,0 0-44,17 0 129,577-33 1711,-344 14-1933,-126 13-245,-71 6-2934,-52 0 1635,-1 0-286,0 0-505,0 0-615,0 0-1083</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2.491"/>
    </inkml:context>
    <inkml:brush xml:id="br0">
      <inkml:brushProperty name="width" value="0.05" units="cm"/>
      <inkml:brushProperty name="height" value="0.05" units="cm"/>
      <inkml:brushProperty name="color" value="#E71224"/>
    </inkml:brush>
  </inkml:definitions>
  <inkml:trace contextRef="#ctx0" brushRef="#br0">63 5 4761,'0'0'2458,"0"0"-412,0 0-287,0 0-358,0 0-442,0 0-188,1 0-672,-1-1 0,1 1 0,-1 0 0,1-1 0,-1 1 1,1-1-1,0 1 0,-1 0 0,1-1 0,0 1 0,-1 0 0,1 0 0,0 0 0,-1 0 0,1-1 1,0 1-1,0 0 0,-1 0 0,1 0 0,0 0 0,-1 1 0,3-1 0,23 6-45,0 1 0,-1 1-1,37 16 1,-20-7-35,-16-3-19,-23-11 4,0-1 1,1 0-1,-1 1 0,1-2 0,0 1 0,0 0 1,0-1-1,0 0 0,4 1 0,-7-1-20,-1 3 14,0-3 16,0-1 28,0 0-48,0 1 0,0 0 0,0 0 1,0 0-1,0 0 0,0-1 1,0 1-1,0 0 0,-1 0 0,1 0 1,0-1-1,-1 1 0,1 0 0,0 0 1,-1-1-1,1 1 0,-1 0 1,1-1-1,-1 1 0,0-1 0,1 1 1,-1-1-1,0 1 0,-151 95-1655,31-22-3541,73-42-840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418"/>
    </inkml:context>
    <inkml:brush xml:id="br0">
      <inkml:brushProperty name="width" value="0.05" units="cm"/>
      <inkml:brushProperty name="height" value="0.05" units="cm"/>
      <inkml:brushProperty name="color" value="#E71224"/>
    </inkml:brush>
  </inkml:definitions>
  <inkml:trace contextRef="#ctx0" brushRef="#br0">0 657 4721,'0'0'1911,"0"0"-501,0 0-125,0 0-220,0 0-112,0 0-222,7-1-254,-1-1-404,-1 0 0,1 0 0,0-1 0,0 0 0,-1 0-1,0 0 1,1 0 0,-1-1 0,0 0 0,-1 0 0,1 0-1,-1-1 1,0 0 0,0 1 0,0-1 0,3-7 0,12-18 91,26-54 0,-29 52-80,26-49-23,7-12-145,66-174-1,-116 268 119,-51 174 1804,39-125-1544,2 1 0,-5 71 0,14-95-229,-1 27-42,4 67 0,-1-118-57,1-1 1,-1 1-1,0-1 0,1 1 1,0-1-1,-1 0 1,1 1-1,0-1 0,0 0 1,0 0-1,1 1 0,-1-1 1,0 0-1,1 0 1,0 0-1,-1-1 0,1 1 1,0 0-1,0-1 1,0 1-1,0-1 0,0 1 1,0-1-1,0 0 0,1 0 1,-1 0-1,4 1 1,4 0-417,0 0 0,0-1 0,0 0 0,0 0 1,14-2-1,-7 1-466,21 0-2655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073"/>
    </inkml:context>
    <inkml:brush xml:id="br0">
      <inkml:brushProperty name="width" value="0.05" units="cm"/>
      <inkml:brushProperty name="height" value="0.05" units="cm"/>
      <inkml:brushProperty name="color" value="#0000FF"/>
    </inkml:brush>
  </inkml:definitions>
  <inkml:trace contextRef="#ctx0" brushRef="#br0">0 326 5881,'0'0'2479,"0"0"-413,0 0-249,0 0-329,0 0-374,5 0-126,0 0-852,-1-1 1,1 0-1,-1 0 1,1 0-1,-1 0 0,0 0 1,1-1-1,-1 0 1,0 0-1,0 0 1,0-1-1,4-3 1,3-2-28,-2-1 0,1 0 1,-1 0-1,8-11 1,6-12-193,36-66 1,-44 71-327,-1-1-1,11-34 1,-21 168 1074,-4 342-721,-4-422-2482,4-26 2319,0 1-1,-1-1 1,1 1 0,0-1-1,-1 0 1,1 1 0,0-1-1,-1 1 1,1-1 0,-1 0-1,1 1 1,0-1 0,-1 0-1,1 0 1,-1 1 0,1-1-1,-1 0 1,1 0 0,-1 0-1,1 1 1,-1-1 0,1 0-1,-1 0 1,0 0 0,-5 0-2297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570"/>
    </inkml:context>
    <inkml:brush xml:id="br0">
      <inkml:brushProperty name="width" value="0.05" units="cm"/>
      <inkml:brushProperty name="height" value="0.05" units="cm"/>
      <inkml:brushProperty name="color" value="#0000FF"/>
    </inkml:brush>
  </inkml:definitions>
  <inkml:trace contextRef="#ctx0" brushRef="#br0">1 203 1040,'0'0'5941,"0"0"-3464,0 0-966,0 0-47,0 0-15,0 0-310,7 0-410,-4 0-697,2 1 14,1-1 1,-1 0-1,0 0 0,0-1 0,1 0 0,-1 0 0,0 0 0,0 0 0,0-1 1,0 0-1,0 0 0,0 0 0,-1 0 0,9-6 0,8-12-664,36-42-1,-50 54 150,-1-1 0,0 0 1,0 0-1,-1 0 0,0-1 1,-1 1-1,0-1 0,4-15 0,-8 26 364,-20 151 2211,20-140-2055,0-9-39,-1 0 0,1 1 0,0-1 0,1 1 0,-1-1 0,0 1 0,1-1 0,0 0 0,0 1 0,2 4 0,-2-7-130,1 0 0,-1 1 0,1-1 0,0 0 0,0 0 0,-1 0 0,1 0-1,0-1 1,0 1 0,0-1 0,0 1 0,0-1 0,0 1 0,0-1 0,0 0 0,0 0 0,0 0 0,0 0 0,3-1 0,11 1-2029,-5 0-2154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880"/>
    </inkml:context>
    <inkml:brush xml:id="br0">
      <inkml:brushProperty name="width" value="0.05" units="cm"/>
      <inkml:brushProperty name="height" value="0.05" units="cm"/>
      <inkml:brushProperty name="color" value="#E71224"/>
    </inkml:brush>
  </inkml:definitions>
  <inkml:trace contextRef="#ctx0" brushRef="#br0">1 70 4457,'0'0'3105,"0"0"-1033,0 0-544,0 0-455,0 0-273,0 0 8,0 0 128,67 0-256,-14 0-72,9-6-528,6-4 177,11-1-257,20-5-97,-21 5-1295,-15-5-2881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935"/>
    </inkml:context>
    <inkml:brush xml:id="br0">
      <inkml:brushProperty name="width" value="0.05" units="cm"/>
      <inkml:brushProperty name="height" value="0.05" units="cm"/>
      <inkml:brushProperty name="color" value="#0000FF"/>
    </inkml:brush>
  </inkml:definitions>
  <inkml:trace contextRef="#ctx0" brushRef="#br0">0 1 1256,'0'0'5137,"0"0"-3752,0 0-441,0 0-272,0 0-568,0 0-104,0 0-40,11 0-1848</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505"/>
    </inkml:context>
    <inkml:brush xml:id="br0">
      <inkml:brushProperty name="width" value="0.05" units="cm"/>
      <inkml:brushProperty name="height" value="0.05" units="cm"/>
      <inkml:brushProperty name="color" value="#0000FF"/>
    </inkml:brush>
  </inkml:definitions>
  <inkml:trace contextRef="#ctx0" brushRef="#br0">1 0 7282,'0'0'2160,"0"0"-560,0 0 49,0 0-385,0 0-240,0 0-656,0 0 32,31 0-392,-5 0-8,6 0-72,-1 0-624,11 0-1120,-11 0-2041,-10 0-4601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842"/>
    </inkml:context>
    <inkml:brush xml:id="br0">
      <inkml:brushProperty name="width" value="0.05" units="cm"/>
      <inkml:brushProperty name="height" value="0.05" units="cm"/>
      <inkml:brushProperty name="color" value="#0000FF"/>
    </inkml:brush>
  </inkml:definitions>
  <inkml:trace contextRef="#ctx0" brushRef="#br0">1 0 7602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176"/>
    </inkml:context>
    <inkml:brush xml:id="br0">
      <inkml:brushProperty name="width" value="0.05" units="cm"/>
      <inkml:brushProperty name="height" value="0.05" units="cm"/>
      <inkml:brushProperty name="color" value="#0000FF"/>
    </inkml:brush>
  </inkml:definitions>
  <inkml:trace contextRef="#ctx0" brushRef="#br0">16 0 7602,'-16'187'2256,"16"-187"-1224,5 0 425,-5 0-449,6 0-208,-1 0-280,0 0 96,6 0-104,4 0-368,1 0-64,0 0-80,4 6-8,7-1-768,14-5-512,1 0-1745,-5 0-5504</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503"/>
    </inkml:context>
    <inkml:brush xml:id="br0">
      <inkml:brushProperty name="width" value="0.05" units="cm"/>
      <inkml:brushProperty name="height" value="0.05" units="cm"/>
      <inkml:brushProperty name="color" value="#0000FF"/>
    </inkml:brush>
  </inkml:definitions>
  <inkml:trace contextRef="#ctx0" brushRef="#br0">1 1 6553,'0'0'4057,"0"0"-2936,0 0 143,0 0 264,0 0-720,0 0-216,0 0-256,0 0 121,0 80-441,0-37 232,0 0-248,0 15-448,0-10-2009,0-10-4793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1.552"/>
    </inkml:context>
    <inkml:brush xml:id="br0">
      <inkml:brushProperty name="width" value="0.05" units="cm"/>
      <inkml:brushProperty name="height" value="0.05" units="cm"/>
      <inkml:brushProperty name="color" value="#0000FF"/>
    </inkml:brush>
  </inkml:definitions>
  <inkml:trace contextRef="#ctx0" brushRef="#br0">1 1 3225,'0'0'4123,"0"0"-2365,0 0-576,0 0 59,0 0-401,0 0-145,0 3-195,0 185 2547,0-123-5452,0-77 2233,1 0-1,1 0 1,0 0 0,1 1 0,0-1 0,1 0 0,0 1 0,1 0-1,0 0 1,1 1 0,0-1 0,14-17 0,-18 25 158,0 1 0,0-1 1,-1 1-1,1 0 0,1-1 1,-1 1-1,0 0 0,0 1 0,1-1 1,-1 0-1,1 1 0,0-1 0,-1 1 1,1 0-1,0 0 0,0 0 1,0 0-1,-1 0 0,1 1 0,0-1 1,0 1-1,0 0 0,0 0 1,0 0-1,0 0 0,6 1 0,-4-1 47,-4 0-6,0 0-1,1 0 0,-1 0 0,0 0 0,0 0 0,1 0 1,-1 0-1,0 0 0,1 1 0,-1-1 0,0 0 0,0 1 1,1-1-1,-1 1 0,0 0 0,0-1 0,0 1 1,0 0-1,0-1 0,0 1 0,0 0 0,0 0 0,1 1 1,1 28 476,-4-12-420,1 14-196,-1 2 286,2 0 0,6 39 0,-5-61-727,1 1 1,1-1-1,0 0 0,0 0 0,9 15 1,2 1-5335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7.911"/>
    </inkml:context>
    <inkml:brush xml:id="br0">
      <inkml:brushProperty name="width" value="0.05" units="cm"/>
      <inkml:brushProperty name="height" value="0.05" units="cm"/>
      <inkml:brushProperty name="color" value="#0000FF"/>
    </inkml:brush>
  </inkml:definitions>
  <inkml:trace contextRef="#ctx0" brushRef="#br0">679 162 9674,'0'0'4225,"0"0"-2305,0 0-146,0 0-128,0 0-370,2-4-453,-1 2-746,0 0 0,0 0 0,0 0 0,0 0 0,0-1 0,0 1 0,-1 0 0,1-1 0,-1 1 0,1 0 0,-1-1 1,0 1-1,0 0 0,0-1 0,-1 1 0,1 0 0,0-1 0,-1 1 0,1 0 0,-1 0 0,0-1 0,0 1 0,0 0 0,0 0 0,0 0 0,-1 0 0,1 0 0,0 0 0,-1 0 1,0 1-1,1-1 0,-1 0 0,0 1 0,0-1 0,-2-1 0,-21-9-289,0 0-1,-1 2 1,0 0 0,-1 2-1,0 1 1,0 1 0,-32-2 0,-25 2-988,-86 4 0,83 3 944,86-1 168,1 7-27,-1-4 97,0 1 0,1 0 0,0 0 0,0 0 0,0 0 0,0-1 0,1 1 0,-1 0 0,1 0 0,0-1 0,0 1 0,1 0 0,-1-1 0,1 1 0,-1-1 0,1 0 0,0 1 0,1-1 0,-1 0 0,0 0 0,1 0 0,0-1 0,-1 1 0,1-1 0,4 3 0,23 16 33,1-2 0,0-2 0,1-1 1,60 22-1,34 16 17,-107-45-41,-1 1 1,-1 0 0,0 2 0,0 0-1,21 19 1,-33-25 2,1 0 0,-1 1 0,-1-1 0,1 1 0,-1 0 0,0 0 0,-1 0 1,1 0-1,-1 1 0,-1 0 0,0-1 0,0 1 0,0 0 0,-1 0 0,0 0 0,-1 12 0,1-1 26,-1-7-1,0 0-1,0 1 0,-1-1 0,-1 1 0,-4 15 0,5-24 5,-1 1 0,0-1-1,-1 1 1,1-1 0,-1 0-1,0 0 1,0 0 0,0 0-1,0-1 1,-1 1 0,1-1-1,-1 0 1,0 0 0,0 0-1,0 0 1,-9 3 0,-15 7 132,-1-1 1,-1-1-1,1-2 1,-1 0 0,-34 3-1,5-4-49,-103 0 0,158-8-149,0 0-1,0-1 0,0 0 0,0 1 0,0-1 0,0-1 0,1 1 0,-1-1 0,0 1 0,1-1 0,-1 0 0,1 0 1,-1 0-1,1-1 0,0 1 0,0-1 0,0 0 0,1 0 0,-1 0 0,0 0 0,1 0 0,0-1 0,-3-4 0,-1-5-372,0 0 0,1-1 0,0 1-1,1-1 1,-2-15 0,-6-41-4518,1 5-3948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8.776"/>
    </inkml:context>
    <inkml:brush xml:id="br0">
      <inkml:brushProperty name="width" value="0.05" units="cm"/>
      <inkml:brushProperty name="height" value="0.05" units="cm"/>
      <inkml:brushProperty name="color" value="#0000FF"/>
    </inkml:brush>
  </inkml:definitions>
  <inkml:trace contextRef="#ctx0" brushRef="#br0">0 4 96,'0'0'6563,"0"0"-3564,0 0-1396,0 0-76,0 0-285,0 0-273,5 0-306,34-1-17,-24-1-572,0 2 1,0-1-1,0 2 0,-1 0 1,1 1-1,0 0 0,0 2 1,-1-1-1,18 8 1,-31-11-114,-1 1 0,1-1 0,-1 0 0,0 1 0,1-1 0,-1 0 0,1 1 0,-1-1 1,0 1-1,1-1 0,-1 0 0,0 1 0,1-1 0,-1 1 0,0-1 0,0 1 0,1-1 1,-1 1-1,0 0 0,0-1 0,0 1 0,0-1 0,0 1 0,0-1 0,0 1 0,0-1 0,0 1 1,0 0-1,0-1 0,0 1 0,0-1 0,0 1 0,-1-1 0,1 1 0,0-1 0,0 1 1,-1-1-1,1 1 0,0-1 0,-1 1 0,1-1 0,0 0 0,-1 1 0,1-1 0,-1 1 0,1-1 1,-1 1-1,-26 21-83,22-18 26,-99 76-583,104-80 675,-1 1 0,0-1 1,1 0-1,-1 0 0,0 0 0,1 1 0,-1-1 0,1 0 0,-1 1 0,1-1 0,-1 1 0,1-1 0,-1 0 0,1 1 0,-1-1 0,1 1 0,-1 0 0,1-1 0,0 1 0,-1-1 0,1 1 0,0-1 0,0 1 0,-1 0 1,1-1-1,0 1 0,0 0 0,0-1 0,0 1 0,0 0 0,0-1 0,0 1 0,0 0 0,0-1 0,0 1 0,0 0 0,0-1 0,0 1 0,1-1 0,-1 1 0,0 0 0,0-1 0,1 1 0,-1-1 0,0 1 0,1-1 1,-1 1-1,1-1 0,-1 1 0,1-1 0,-1 1 0,1-1 0,-1 1 0,1-1 0,-1 0 0,1 1 0,-1-1 0,1 0 0,0 0 0,-1 1 0,1-1 0,0 0 0,-1 0 0,2 0 0,46 13-347,-45-13 334,67 11-1237,-42-6-1193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255"/>
    </inkml:context>
    <inkml:brush xml:id="br0">
      <inkml:brushProperty name="width" value="0.05" units="cm"/>
      <inkml:brushProperty name="height" value="0.05" units="cm"/>
      <inkml:brushProperty name="color" value="#0000FF"/>
    </inkml:brush>
  </inkml:definitions>
  <inkml:trace contextRef="#ctx0" brushRef="#br0">1 0 4537,'0'0'2120,"0"0"-1055,0 0 463,0 0-208,0 0-392,0 0-287,0 0-313,94 6 104,-58-6-432,6 0 0,15 0-544,-10 0-809,-10 0-1599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574"/>
    </inkml:context>
    <inkml:brush xml:id="br0">
      <inkml:brushProperty name="width" value="0.05" units="cm"/>
      <inkml:brushProperty name="height" value="0.05" units="cm"/>
      <inkml:brushProperty name="color" value="#0000FF"/>
    </inkml:brush>
  </inkml:definitions>
  <inkml:trace contextRef="#ctx0" brushRef="#br0">1 40 3137,'0'0'2285,"0"0"-457,0 0-363,0 0-211,0 0-499,0 0-165,0-1-513,0 0 0,0 0 0,0 0 0,0 0 0,0 0-1,0 1 1,0-1 0,0 0 0,0 0 0,0 0 0,0 0-1,1 0 1,-1 0 0,0 1 0,0-1 0,1 0 0,0-1-1,30-5 197,0 1 0,1 1 0,0 2 0,0 1 0,47 4 0,-28-2-148,-49 27 360,-2-21-385,0-1 0,0 0 0,0 1 1,-1-1-1,0 1 0,0-1 1,0 0-1,-1 0 0,0 1 1,-3 5-1,1-5-71,0-1-1,-1 1 1,1-1 0,-1 0-1,-1-1 1,1 0 0,-1 1-1,-6 2 1,-2 3-275,-1-1-1,-1-1 1,0 0-1,-28 9 1,33-14-1135,0 0-1,0-1 1,0 0-1,-22 1 1,18-3-5394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586"/>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904"/>
    </inkml:context>
    <inkml:brush xml:id="br0">
      <inkml:brushProperty name="width" value="0.05" units="cm"/>
      <inkml:brushProperty name="height" value="0.05" units="cm"/>
      <inkml:brushProperty name="color" value="#0000FF"/>
    </inkml:brush>
  </inkml:definitions>
  <inkml:trace contextRef="#ctx0" brushRef="#br0">1 0 5217,'52'182'2729,"-52"-182"-1313,0 0-32,0 0-207,0 0-809,0 0 40,5 0-344,11 0 176,10 0-144,0 0-96,21 0-240,-11 0-808,1 0-1753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0.291"/>
    </inkml:context>
    <inkml:brush xml:id="br0">
      <inkml:brushProperty name="width" value="0.05" units="cm"/>
      <inkml:brushProperty name="height" value="0.05" units="cm"/>
      <inkml:brushProperty name="color" value="#0000FF"/>
    </inkml:brush>
  </inkml:definitions>
  <inkml:trace contextRef="#ctx0" brushRef="#br0">0 0 1744,'0'0'2298,"0"0"-776,0 0-197,0 0-263,0 0-96,0 0-180,0 0-65,12 2 4032,52 7-4676,11-9-2207,-43 0-632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2.591"/>
    </inkml:context>
    <inkml:brush xml:id="br0">
      <inkml:brushProperty name="width" value="0.05" units="cm"/>
      <inkml:brushProperty name="height" value="0.05" units="cm"/>
      <inkml:brushProperty name="color" value="#0000FF"/>
    </inkml:brush>
  </inkml:definitions>
  <inkml:trace contextRef="#ctx0" brushRef="#br0">23 0 4113,'0'0'2479,"0"0"-1124,0 0 123,0 0-242,0 0-297,0 0-214,0 40-157,0 203 301,-1-227-615,-1-1 0,-6 30 0,-2 20 245,10-81-638,-1-1-52,0 0 1,1 1-1,1-1 1,1 0-1,1 1 1,0-1-1,1 1 1,0 0-1,2 0 1,9-22-1,-12 34 120,2-8 13,1 2 1,0-1 0,1 1 0,0-1 0,0 2 0,1-1 0,0 1-1,1 1 1,0-1 0,10-6 0,-18 14 95,0 1-1,0-1 1,0 1 0,0 0 0,0-1-1,0 1 1,0 0 0,0-1 0,0 1-1,0 0 1,0 0 0,-1 0-1,1 0 1,0 0 0,0 0 0,0 0-1,0 0 1,0 1 0,0-1 0,0 0-1,0 1 1,0-1 0,0 0-1,0 1 1,0-1 0,0 1 0,-1-1-1,1 1 1,0 0 0,0-1 0,-1 1-1,1 0 1,0 0 0,-1-1 0,1 1-1,-1 0 1,1 0 0,-1 0-1,1 0 1,-1 0 0,1 0 0,-1-1-1,0 1 1,0 0 0,1 0 0,-1 0-1,0 0 1,0 2 0,2 9 149,-1 0 1,0 0-1,0 17 0,-1-7-123,3 74 290,-3-61-1174,8 63-1,-7-82-1848</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008"/>
    </inkml:context>
    <inkml:brush xml:id="br0">
      <inkml:brushProperty name="width" value="0.05" units="cm"/>
      <inkml:brushProperty name="height" value="0.05" units="cm"/>
      <inkml:brushProperty name="color" value="#0000FF"/>
    </inkml:brush>
  </inkml:definitions>
  <inkml:trace contextRef="#ctx0" brushRef="#br0">1 6 8034,'0'0'2296,"0"0"-687,0 0-73,0 0-176,0 0-496,0 0-240,0 0-119,0-6-353,0 6 40,0 0-88,0 0-104,10 0 72,16 0-144,6 0-104,20 0-1081,0 0-1127,-10 0-4650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392"/>
    </inkml:context>
    <inkml:brush xml:id="br0">
      <inkml:brushProperty name="width" value="0.05" units="cm"/>
      <inkml:brushProperty name="height" value="0.05" units="cm"/>
      <inkml:brushProperty name="color" value="#0000FF"/>
    </inkml:brush>
  </inkml:definitions>
  <inkml:trace contextRef="#ctx0" brushRef="#br0">16 1 7762,'0'0'2520,"0"0"-1208,0 0 393,0 0-385,0 0-576,0 0-144,0 0-520,0 43 377,0-1-33,0 12 0,-5 5-408,0-1 160,0-9-176,5 4-760,0-15-1521,0-17-2672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1.674"/>
    </inkml:context>
    <inkml:brush xml:id="br0">
      <inkml:brushProperty name="width" value="0.05" units="cm"/>
      <inkml:brushProperty name="height" value="0.05" units="cm"/>
      <inkml:brushProperty name="color" value="#0000FF"/>
    </inkml:brush>
  </inkml:definitions>
  <inkml:trace contextRef="#ctx0" brushRef="#br0">0 0 5945,'0'0'2422,"0"0"-782,0 0-465,0 0-216,0 0-269,0 0-25,4 0-193,117 1 780,143 20 0,172 29-1204,46 7-4927,-384-41 167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014"/>
    </inkml:context>
    <inkml:brush xml:id="br0">
      <inkml:brushProperty name="width" value="0.05" units="cm"/>
      <inkml:brushProperty name="height" value="0.05" units="cm"/>
      <inkml:brushProperty name="color" value="#0000FF"/>
    </inkml:brush>
  </inkml:definitions>
  <inkml:trace contextRef="#ctx0" brushRef="#br0">63 0 3625,'0'0'2688,"0"0"-967,0 0 175,0 0-848,0 0 241,0 0-273,0 0 288,-10 193-496,-1-135-312,1 1-288,-1 11-200,1-6-8,5 16-200,-1-16-2160,6-16-7410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754"/>
    </inkml:context>
    <inkml:brush xml:id="br0">
      <inkml:brushProperty name="width" value="0.05" units="cm"/>
      <inkml:brushProperty name="height" value="0.05" units="cm"/>
      <inkml:brushProperty name="color" value="#0000FF"/>
    </inkml:brush>
  </inkml:definitions>
  <inkml:trace contextRef="#ctx0" brushRef="#br0">0 7 6065,'0'0'2431,"0"0"-609,0 0-395,0 0-211,0 0-269,0 0 134,18-1-247,-7 0-723,39-2 311,0 2 0,0 2 0,65 10 0,232 58-136,-342-67-317,30 7-791,-34-9 773,0 1 0,0-1 0,0 1 0,0-1 0,0 1 0,0-1 0,0 1 0,0-1 0,0 1-1,0 0 1,-1 0 0,1-1 0,0 1 0,0 0 0,-1 0 0,1 0 0,0 0 0,-1 0 0,1 0 0,-1 0 0,1 0 0,-1 0 0,0 0 0,1 2 0,-2-1-62,1 0 1,-1 0 0,0-1-1,0 1 1,0 0 0,-1-1-1,1 1 1,0-1 0,-1 0-1,1 1 1,0-1 0,-1 0-1,0 0 1,1 0-1,-1 0 1,0 0 0,1 0-1,-1 0 1,0-1 0,0 1-1,-3 0 1,-4 3-356,-37 17-1759,-1 0-2556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5.459"/>
    </inkml:context>
    <inkml:brush xml:id="br0">
      <inkml:brushProperty name="width" value="0.05" units="cm"/>
      <inkml:brushProperty name="height" value="0.05" units="cm"/>
      <inkml:brushProperty name="color" value="#0000FF"/>
    </inkml:brush>
  </inkml:definitions>
  <inkml:trace contextRef="#ctx0" brushRef="#br0">216 0 6649,'0'0'1633,"0"0"-552,0 0 129,0 0-181,0 0-95,0 0-239,11 22-160,-10-20-527,22 44 381,57 87-1,7-21-203,-84-110-254,-1 1-1,0-1 0,0 0 0,0 1 1,0 0-1,0-1 0,0 1 0,-1 0 0,1 0 1,-1 0-1,0 0 0,0 0 0,0 1 1,0-1-1,-1 0 0,1 0 0,-1 1 0,0-1 1,0 0-1,0 0 0,0 1 0,0-1 1,-1 0-1,0 1 0,1-1 0,-1 0 0,0 0 1,-1 0-1,1 0 0,0 0 0,-1 0 1,0 0-1,0-1 0,0 1 0,0 0 1,-3 2-1,-8 7-253,-1-2 0,0 0-1,0 0 1,-1-2 0,-28 13 0,10-4 145,7-3 119,-10 3 106,1 3 1,1 1 0,1 1-1,-60 54 1,91-74 18,0 1 1,0 0-1,0 0 1,1 0-1,-1 0 1,1 0-1,0 0 1,0 0-1,0 0 1,0 0-1,1 1 1,-1-1-1,1 0 1,0 1-1,0-1 1,0 0-1,1 6 1,-1 4 311,2-11-280,1 0 0,-1 0 0,0 0 0,1 0 0,0 0 0,-1-1 1,1 1-1,0-1 0,0 0 0,0 1 0,0-2 0,0 1 0,4 1 0,-6-2-80,46 12 565,1-2 1,0-3-1,68 3 1,143-13-1183,-174-7-2384,-10-5-3951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0.090"/>
    </inkml:context>
    <inkml:brush xml:id="br0">
      <inkml:brushProperty name="width" value="0.05" units="cm"/>
      <inkml:brushProperty name="height" value="0.05" units="cm"/>
      <inkml:brushProperty name="color" value="#0000FF"/>
    </inkml:brush>
  </inkml:definitions>
  <inkml:trace contextRef="#ctx0" brushRef="#br0">32 1 1744,'0'0'3257,"0"0"-1401,0 0 225,0 0-377,0 0-343,0 0-209,0 0-464,15 37-32,-15-26-384,0 0 112,0-1-336,0 6-48,0 11-240,-26-11-1904,5 0-4938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241"/>
    </inkml:context>
    <inkml:brush xml:id="br0">
      <inkml:brushProperty name="width" value="0.05" units="cm"/>
      <inkml:brushProperty name="height" value="0.05" units="cm"/>
      <inkml:brushProperty name="color" value="#0000FF"/>
    </inkml:brush>
  </inkml:definitions>
  <inkml:trace contextRef="#ctx0" brushRef="#br0">632 6 5393,'0'0'4088,"0"0"-1973,0 0-244,0 0-200,0 0-380,0 0-399,-1-1-801,0 0 0,0 1 0,0-1 1,0 1-1,0-1 0,0 1 0,0 0 0,0-1 0,-1 1 1,1 0-1,0 0 0,0 0 0,0 0 0,-1 0 0,1 0 0,0 0 1,0 0-1,0 0 0,0 1 0,-1-1 0,1 0 0,-1 2 0,-9 3-66,1 1 0,1 1-1,-1 0 1,1 0 0,1 1-1,-1 0 1,-7 10 0,-16 15 55,-236 191 162,156-134-1143,86-68 18,-41 30-4821,50-40 96</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693"/>
    </inkml:context>
    <inkml:brush xml:id="br0">
      <inkml:brushProperty name="width" value="0.05" units="cm"/>
      <inkml:brushProperty name="height" value="0.05" units="cm"/>
      <inkml:brushProperty name="color" value="#0000FF"/>
    </inkml:brush>
  </inkml:definitions>
  <inkml:trace contextRef="#ctx0" brushRef="#br0">0 1 4761,'0'0'2522,"0"0"-555,0 0-279,0 0-411,0 0-399,0 0-145,0 3-76,1 30 85,1 1-1,2-1 1,1 0-1,17 61 1,-13-66-759,1-1 0,2 0-1,1 0 1,0-1 0,2-1 0,1 0-1,1-1 1,1-1 0,38 37 0,23 10-5242,-63-58 829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289"/>
    </inkml:context>
    <inkml:brush xml:id="br0">
      <inkml:brushProperty name="width" value="0.05" units="cm"/>
      <inkml:brushProperty name="height" value="0.05" units="cm"/>
      <inkml:brushProperty name="color" value="#0000FF"/>
    </inkml:brush>
  </inkml:definitions>
  <inkml:trace contextRef="#ctx0" brushRef="#br0">1 114 3225,'0'0'4526,"0"0"-2424,0 0-782,0 0-156,0 0-334,0 0-73,11-2-230,-2-3-633,0-2-1,-1 1 1,0-1 0,0 0-1,-1-1 1,13-16 0,2-1-672,-15 18 502,12-9-260,-18 17 541,-1-1 0,1 0 0,0 0 1,-1 0-1,1 1 0,-1-1 0,1 0 0,0 1 1,-1-1-1,1 1 0,-1-1 0,1 1 0,-1-1 1,1 1-1,-1-1 0,0 1 0,1-1 0,-1 1 0,0-1 1,1 1-1,-1 0 0,0-1 0,1 1 0,-1 0 1,0-1-1,0 1 0,0 0 0,0-1 0,0 1 1,0 0-1,0-1 0,0 1 0,0 1 0,5 33 140,-4-24-91,0-1 0,1 0 1,0 0-1,1 0 1,0 0-1,0-1 0,1 1 1,0-1-1,6 10 0,-9-18-145,0 1-1,1-1 1,-1 0-1,0 0 1,1-1-1,-1 1 1,0 0-1,1 0 1,-1-1-1,1 1 0,-1-1 1,1 1-1,-1-1 1,1 0-1,-1 1 1,1-1-1,0 0 1,-1 0-1,1 0 0,-1 0 1,4-1-1,1 1-686,10 0-3266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789"/>
    </inkml:context>
    <inkml:brush xml:id="br0">
      <inkml:brushProperty name="width" value="0.05" units="cm"/>
      <inkml:brushProperty name="height" value="0.05" units="cm"/>
      <inkml:brushProperty name="color" value="#0000FF"/>
    </inkml:brush>
  </inkml:definitions>
  <inkml:trace contextRef="#ctx0" brushRef="#br0">0 0 2529,'0'0'4480,"0"0"-2735,0 0 143,0 0-71,0 0-721,0 0-248,0 0-600,0 0-16,0 0-176,6 0-56,4 0-560,-5 0-1352,1 0-6786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386"/>
    </inkml:context>
    <inkml:brush xml:id="br0">
      <inkml:brushProperty name="width" value="0.05" units="cm"/>
      <inkml:brushProperty name="height" value="0.05" units="cm"/>
      <inkml:brushProperty name="color" value="#0000FF"/>
    </inkml:brush>
  </inkml:definitions>
  <inkml:trace contextRef="#ctx0" brushRef="#br0">0 1 3593,'0'0'3969,"0"0"-2553,0 0 272,0 0-327,0 0-345,0 0 104,0 0-400,5 0 208,16 0-376,0 5 1,5 1-417,5-6-136,6 5-104,26-5-705,-6 0-1639,1 0-6866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922"/>
    </inkml:context>
    <inkml:brush xml:id="br0">
      <inkml:brushProperty name="width" value="0.05" units="cm"/>
      <inkml:brushProperty name="height" value="0.05" units="cm"/>
      <inkml:brushProperty name="color" value="#0000FF"/>
    </inkml:brush>
  </inkml:definitions>
  <inkml:trace contextRef="#ctx0" brushRef="#br0">455 1 3513,'0'0'2943,"0"0"-1104,0 0-149,0 0-303,0 0-374,0 0-211,0 0 99,0 0-96,0 0-20,0 0-300,-12 2-6,2 3-404,1 0-1,0 1 1,0 0 0,0 1-1,1 0 1,0 0 0,1 1-1,-11 13 1,-19 17 152,-86 82 267,21-20-1681,30-37-4400,50-46 655</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9.374"/>
    </inkml:context>
    <inkml:brush xml:id="br0">
      <inkml:brushProperty name="width" value="0.05" units="cm"/>
      <inkml:brushProperty name="height" value="0.05" units="cm"/>
      <inkml:brushProperty name="color" value="#0000FF"/>
    </inkml:brush>
  </inkml:definitions>
  <inkml:trace contextRef="#ctx0" brushRef="#br0">0 0 1464,'0'0'3773,"0"0"-1962,0 0-349,0 0-35,0 0-235,0 0-50,3 5 66,56 108 2702,-41-75-3722,2 0 0,1-1 0,2-1 0,31 38 0,-40-59-326,40 51-3345,-43-49-887</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0.075"/>
    </inkml:context>
    <inkml:brush xml:id="br0">
      <inkml:brushProperty name="width" value="0.05" units="cm"/>
      <inkml:brushProperty name="height" value="0.05" units="cm"/>
      <inkml:brushProperty name="color" value="#0000FF"/>
    </inkml:brush>
  </inkml:definitions>
  <inkml:trace contextRef="#ctx0" brushRef="#br0">1 0 128,'0'0'6039,"0"0"-3229,0 0-977,0 0-91,0 0-427,0 0-229,0 0-270,0 0-124,0 0-32,0 0-180,0 0-70,0 0-237,0 0 60,0 0-114,0 0-15,0 0-63,0 0-5,0 0-24,0 0 0,0 0 39,0 0-63,0 0 68,22 6-16,74 11-64,223 30-1144,-148-31-2741,-106-11 80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1.087"/>
    </inkml:context>
    <inkml:brush xml:id="br0">
      <inkml:brushProperty name="width" value="0.05" units="cm"/>
      <inkml:brushProperty name="height" value="0.05" units="cm"/>
      <inkml:brushProperty name="color" value="#0000FF"/>
    </inkml:brush>
  </inkml:definitions>
  <inkml:trace contextRef="#ctx0" brushRef="#br0">348 1 1360,'0'0'3868,"0"0"-2245,0 0-479,0 0 43,0 0-177,0 0-162,0 0-167,0 0 15,0 0-66,0 0 62,0 0-239,0 0 53,-7 0 297,3 0-780,-1 1 1,1 0 0,-1 0-1,1 0 1,0 0 0,-1 1-1,1-1 1,0 1 0,0 0-1,0 1 1,0-1 0,1 1-1,-1-1 1,1 1 0,-1 0 0,-5 7-1,-5 7 5,1 0-1,-15 26 1,12-17-16,-10 12-29,2 1-1,2 1 1,1 1-1,2 1 1,2 1-1,2 0 1,2 1-1,2 1 1,2 0-1,-4 46 1,9-44-710,2-1 0,2 1 0,2 0 0,2-1 0,3 0 0,1 0 0,2 0 0,30 82 0,7-23-6696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2.086"/>
    </inkml:context>
    <inkml:brush xml:id="br0">
      <inkml:brushProperty name="width" value="0.05" units="cm"/>
      <inkml:brushProperty name="height" value="0.05" units="cm"/>
      <inkml:brushProperty name="color" value="#0000FF"/>
    </inkml:brush>
  </inkml:definitions>
  <inkml:trace contextRef="#ctx0" brushRef="#br0">27 1 3817,'0'0'2715,"0"0"-634,0 0-77,0 0-517,0 0-324,0 0-382,0 0-761,-1 0 0,1 0 0,0 0 0,0 0 0,0 0 0,0 0 0,0 0 0,0 0 0,-1 0 0,1-1 0,0 1-1,0 0 1,0 0 0,0 0 0,0 0 0,-1 0 0,1 0 0,0 0 0,0 0 0,0 0 0,0 0 0,0 0 0,-1 0 0,1 0 0,0 0-1,0 0 1,0 1 0,0-1 0,0 0 0,-1 0 0,1 0 0,0 0 0,0 0 0,0 0 0,0 0 0,0 0 0,0 0 0,-1 1-1,1-1 1,0 0 0,0 0 0,0 0 0,0 0 0,0 0 0,0 0 0,0 1 0,0-1 0,0 0 0,0 0 0,0 0 0,0 0 0,0 0-1,0 1 1,0-1 0,0 0 0,0 0 0,0 0 0,0 0 0,0 0 0,0 1 0,0-1 0,0 0 0,0 0 0,0 0 0,0 0 0,0 0-1,0 1 1,0-1 0,1 9 128,0 0-1,1 0 0,-1 0 1,2 0-1,-1 0 0,1 0 1,1-1-1,-1 1 0,1-1 0,1 0 1,0 0-1,0-1 0,0 1 1,10 8-1,65 79 733,-47-59-689,46 65 0,-71-90-184,-1 1-1,0 0 1,-1 1-1,-1 0 1,0 0-1,0 0 1,-1 0-1,-1 0 1,0 1-1,1 18 1,-4-23 9,1 9-21,0-1 0,-2 1 0,-3 27 0,2-37-40,0 0 0,-1 1 0,0-1 0,0-1 0,-1 1 1,0 0-1,0-1 0,-1 0 0,0 0 0,-9 10 0,-41 37-1617,-74 57-1,123-106 1454,-80 67-3836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8.907"/>
    </inkml:context>
    <inkml:brush xml:id="br0">
      <inkml:brushProperty name="width" value="0.05" units="cm"/>
      <inkml:brushProperty name="height" value="0.05" units="cm"/>
      <inkml:brushProperty name="color" value="#0000FF"/>
    </inkml:brush>
  </inkml:definitions>
  <inkml:trace contextRef="#ctx0" brushRef="#br0">0 0 3977,'0'0'6497,"0"0"-4536,0 0 431,0 0-751,0 0-761,0 0-208,0 0-336,6 0-104,-6 0-184,0 0-96,0 0-112,0 0-952,0 11-2833,0 0-1728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276"/>
    </inkml:context>
    <inkml:brush xml:id="br0">
      <inkml:brushProperty name="width" value="0.05" units="cm"/>
      <inkml:brushProperty name="height" value="0.05" units="cm"/>
      <inkml:brushProperty name="color" value="#0000FF"/>
    </inkml:brush>
  </inkml:definitions>
  <inkml:trace contextRef="#ctx0" brushRef="#br0">95 74 5433,'0'0'2319,"0"0"-470,0 0-286,0 0-503,0 0-408,0 0-85,-2 13 562,-28 66 496,19-56-1019,-14 49-1,16-31-392,2 0 0,2 1 1,0 74-1,5-114-211,0 0 1,0 0-1,0 0 0,1 0 0,-1 0 0,1 0 0,-1 0 1,1 0-1,0-1 0,0 1 0,0 0 0,0 0 0,0 0 0,0-1 1,0 1-1,1-1 0,-1 1 0,0-1 0,3 3 0,0-2 2,1 1-1,-1-1 0,0 1 0,1-1 1,-1 0-1,1-1 0,-1 1 1,6 0-1,11 1 15,0 0 0,-1-2 0,22 0 0,-32-1-3,-1 0-9,-1 0 0,0-1-1,0 1 1,1-2 0,-1 1-1,0-1 1,0 0 0,0-1-1,12-5 1,-15 4-1,1 1 0,-1-2 1,0 1-1,0 0 0,0-1 0,0 0 0,-1 0 0,0 0 1,0-1-1,0 0 0,-1 1 0,4-10 0,0-4-2,-1 1-1,-1-1 0,-1 0 1,0-1-1,-2 1 0,0-1 1,-1 1-1,-1-1 0,-3-21 1,2-13-113,0 43 14,0 0 0,-1 0 1,0 1-1,-1-1 0,-1 0 0,1 1 1,-2 0-1,1 0 0,-1 0 1,-1 0-1,0 1 0,0 0 1,-1 0-1,0 1 0,0-1 1,-1 2-1,0-1 0,-1 1 1,-11-8-1,12 13-397,0 0 0,0 0 1,0 0-1,0 1 0,0 0 1,-1 1-1,1 0 0,0 0 1,-1 0-1,1 1 0,0 1 1,0 0-1,0 0 0,0 0 1,-12 6-1,-16 16-2256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3.025"/>
    </inkml:context>
    <inkml:brush xml:id="br0">
      <inkml:brushProperty name="width" value="0.05" units="cm"/>
      <inkml:brushProperty name="height" value="0.05" units="cm"/>
      <inkml:brushProperty name="color" value="#0000FF"/>
    </inkml:brush>
  </inkml:definitions>
  <inkml:trace contextRef="#ctx0" brushRef="#br0">0 6 3241,'0'0'4346,"0"0"-2556,0 0-471,0 0-272,0 0-415,0 0-372,33-6 501,110 6-862,-142 1 42,0 0 0,-1-1 0,1 1 1,0 0-1,-1 0 0,1-1 0,0 1 0,-1 0 1,1 0-1,-1 0 0,0 0 0,1 0 0,-1 0 1,0 0-1,0 0 0,1 0 0,-1 0 0,0 0 1,0 0-1,0 0 0,0 0 0,0 0 1,0 0-1,-1 0 0,1 0 0,0 0 0,0 0 1,-1 0-1,1 0 0,-1 0 0,1 0 0,-1 0 1,0 1-1,-10 9 47,-1-1 0,0 0-1,0-1 1,-1 0 0,-16 8 0,-9 7-182,26-17 91,10-7 73,0 1 0,0 0 0,0 0 0,0 0 0,0 1 0,0-1 0,0 0 0,0 1 0,0-1 0,1 1 0,-1-1 0,0 1 0,1 0 0,0 0 0,-2 2 0,3-3-38,0-1-1,0 0 13,16 1-83,36 16 1199,11 2-2436,-43-18-1493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504"/>
    </inkml:context>
    <inkml:brush xml:id="br0">
      <inkml:brushProperty name="width" value="0.05" units="cm"/>
      <inkml:brushProperty name="height" value="0.05" units="cm"/>
      <inkml:brushProperty name="color" value="#0000FF"/>
    </inkml:brush>
  </inkml:definitions>
  <inkml:trace contextRef="#ctx0" brushRef="#br0">1 224 6057,'0'0'3746,"0"0"-2260,0 0-471,0 0-218,0 0-322,0 0-279,4-12-52,11-16-570,1 0-1,1 0 0,1 2 0,25-28 1,-22 21-874,-11 18 157,-13 42 1588,-3 4 70,1 0 1,2 0-1,1 35 1,2-66-525,0 1 1,0 0 0,0 0 0,0 0 0,1 0 0,-1 0 0,0 0-1,1-1 1,-1 1 0,0 0 0,1 0 0,-1 0 0,1-1 0,-1 1-1,1 0 1,-1-1 0,1 1 0,0 0 0,-1-1 0,1 1 0,0-1-1,-1 1 1,1-1 0,0 1 0,0-1 0,0 0 0,-1 1-1,1-1 1,0 0 0,0 0 0,1 1 0,31 1-1630,-27-2 840,15 0-1927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996"/>
    </inkml:context>
    <inkml:brush xml:id="br0">
      <inkml:brushProperty name="width" value="0.05" units="cm"/>
      <inkml:brushProperty name="height" value="0.05" units="cm"/>
      <inkml:brushProperty name="color" value="#0000FF"/>
    </inkml:brush>
  </inkml:definitions>
  <inkml:trace contextRef="#ctx0" brushRef="#br0">0 0 4561,'0'0'3073,"0"0"-1785,0 0 224,0 0-736,0 0-376,0 0-400,0 0 0,21 5-64,-5-5-1952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5.638"/>
    </inkml:context>
    <inkml:brush xml:id="br0">
      <inkml:brushProperty name="width" value="0.05" units="cm"/>
      <inkml:brushProperty name="height" value="0.05" units="cm"/>
      <inkml:brushProperty name="color" value="#0000FF"/>
    </inkml:brush>
  </inkml:definitions>
  <inkml:trace contextRef="#ctx0" brushRef="#br0">0 1 4281,'0'0'1920,"0"0"-455,0 0-17,0 0-312,0 0-600,0 0 88,0 0-368,0 0 209,6 0-129,15 5 64,5-5-144,5 0-256,6 0-24,4 0-784,-4 0-1177,-11 0-4288</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025"/>
    </inkml:context>
    <inkml:brush xml:id="br0">
      <inkml:brushProperty name="width" value="0.05" units="cm"/>
      <inkml:brushProperty name="height" value="0.05" units="cm"/>
      <inkml:brushProperty name="color" value="#0000FF"/>
    </inkml:brush>
  </inkml:definitions>
  <inkml:trace contextRef="#ctx0" brushRef="#br0">0 1 2577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372"/>
    </inkml:context>
    <inkml:brush xml:id="br0">
      <inkml:brushProperty name="width" value="0.05" units="cm"/>
      <inkml:brushProperty name="height" value="0.05" units="cm"/>
      <inkml:brushProperty name="color" value="#0000FF"/>
    </inkml:brush>
  </inkml:definitions>
  <inkml:trace contextRef="#ctx0" brushRef="#br0">26 1 2577,'-26'176'2576,"26"-176"-1272,0 0-415,11 5-33,-1 1-520,1-6-152,4 0-112,6 5-72,5-5-280,16 0-456,0 0-513,-11 0-3184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710"/>
    </inkml:context>
    <inkml:brush xml:id="br0">
      <inkml:brushProperty name="width" value="0.05" units="cm"/>
      <inkml:brushProperty name="height" value="0.05" units="cm"/>
      <inkml:brushProperty name="color" value="#0000FF"/>
    </inkml:brush>
  </inkml:definitions>
  <inkml:trace contextRef="#ctx0" brushRef="#br0">0 0 5337,'0'0'4065,"0"0"-2369,0 0-455,0 0-25,0 0-728,0 0 40,0 0 64,0 0-152,0 96-280,0-53-160,0 5-96,0-5-2056,5-16-3697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7.966"/>
    </inkml:context>
    <inkml:brush xml:id="br0">
      <inkml:brushProperty name="width" value="0.05" units="cm"/>
      <inkml:brushProperty name="height" value="0.05" units="cm"/>
      <inkml:brushProperty name="color" value="#0000FF"/>
    </inkml:brush>
  </inkml:definitions>
  <inkml:trace contextRef="#ctx0" brushRef="#br0">1 38 6449,'0'0'2001,"0"0"-601,0 0-268,0 0-227,0 0-355,0 0 38,0 0-133,0 0-91,0 0-80,0 4-137,0 336 971,1-361-1407,0 0 1,2 1-1,1-1 1,1 1 0,7-20-1,42-100-1098,-45 117 1305,-7 19 67,0 0 0,0 0-1,0 0 1,0 1 0,0-1 0,1 1-1,0-1 1,0 1 0,0 0-1,0 0 1,0 0 0,1 0 0,-1 0-1,1 1 1,0 0 0,0 0-1,0 0 1,0 0 0,0 0 0,0 1-1,0 0 1,0 0 0,6-1 0,6-8 71,-16 10-41,1 0 0,-1 0 0,1 0 0,-1 0 0,1 0 0,-1 0 0,1 0 0,-1 0 0,1 0 0,-1 0 0,1 0 0,-1 0 0,1 0 0,-1 0 1,1 0-1,-1 0 0,1 0 0,-1 1 0,1-1 0,-1 0 0,1 0 0,-1 1 0,0-1 0,1 0 0,-1 1 0,1-1 0,-1 0 0,0 1 0,1-1 1,-1 1-1,0-1 0,0 1 0,1-1 0,-1 0 0,0 1 0,0-1 0,0 1 0,1-1 0,-1 1 0,0-1 0,0 1 0,0 0 0,0-1 0,0 1 1,0 0-1,3 30 211,-2-26-144,2 135 326,1 7-559,-4-141-429,1-1-1,-1 0 1,1 0-1,1 0 1,-1 0-1,4 7 1,5 4-6410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357"/>
    </inkml:context>
    <inkml:brush xml:id="br0">
      <inkml:brushProperty name="width" value="0.05" units="cm"/>
      <inkml:brushProperty name="height" value="0.05" units="cm"/>
      <inkml:brushProperty name="color" value="#0000FF"/>
    </inkml:brush>
  </inkml:definitions>
  <inkml:trace contextRef="#ctx0" brushRef="#br0">711 1 6009,'0'0'1841,"0"0"-141,0 0-244,0 0-209,0 0-9,0 0-58,0 0-200,0 0-223,0 0-56,0 0-77,0 0-28,0 0-178,0 0-110,0 0-35,0 0-97,0 0-12,0 0-85,0 0 65,0 0-47,0 0 55,0 0-32,0 0 14,0 0-24,0 0-54,0 3 99,-2 4-124,0 1 1,-1-1-1,0 1 0,0-1 0,0 0 1,-1 0-1,0 0 0,-1 0 0,1-1 1,-7 7-1,-5 10 71,-569 863 670,561-843-751,19-33-32,0-1 1,0 0-1,-1 0 0,-13 15 1,18-23-144,1-1-130,0 0-104,0 0-243,0 0-189,0-5-505,1-8-183,1 0 1,1 1-1,5-20 1,-8 32 1441,12-48-6200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960"/>
    </inkml:context>
    <inkml:brush xml:id="br0">
      <inkml:brushProperty name="width" value="0.05" units="cm"/>
      <inkml:brushProperty name="height" value="0.05" units="cm"/>
      <inkml:brushProperty name="color" value="#0000FF"/>
    </inkml:brush>
  </inkml:definitions>
  <inkml:trace contextRef="#ctx0" brushRef="#br0">1 11 832,'0'0'5052,"0"0"-2656,0 0-630,0 0-198,0 0-125,0 0-158,0 0-1153,0-1 1,0 1 0,0-1-1,0 1 1,0 0 0,0-1-1,0 1 1,0-1 0,0 1-1,0-1 1,1 1 0,-1 0-1,0-1 1,0 1-1,0 0 1,1-1 0,-1 1-1,0-1 1,1 1 0,-1 0-1,0 0 1,1-1 0,-1 1-1,0 0 1,1 0 0,-1-1-1,0 1 1,1 0 0,0 0-1,3 0-23,0 0-1,-1 0 1,1 1-1,0 0 1,0 0-1,-1 0 1,1 0-1,0 1 0,-1-1 1,1 1-1,-1 0 1,0 0-1,0 0 1,1 0-1,-1 1 1,5 5-1,1 3-17,1 1-1,-1 0 0,8 16 0,3 4 130,96 142-22,-26-34 67,150 175 0,-229-303-306,-7-9-18,0 1 0,-1-1 0,1 1 0,-1 0 0,0 0 0,0 1 0,0-1 0,-1 1 0,1-1 0,-1 1 0,0 0 0,0 0 0,-1 0-1,0 0 1,2 9 0,4 3-1213,-4-12-4100,-3-5 1146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748"/>
    </inkml:context>
    <inkml:brush xml:id="br0">
      <inkml:brushProperty name="width" value="0.05" units="cm"/>
      <inkml:brushProperty name="height" value="0.05" units="cm"/>
      <inkml:brushProperty name="color" value="#0000FF"/>
    </inkml:brush>
  </inkml:definitions>
  <inkml:trace contextRef="#ctx0" brushRef="#br0">1 75 3569,'0'0'3003,"0"0"-1103,0 0-334,0 0-419,0 0-416,0 0-55,0 0-227,0 0-58,0 0-159,12 0 170,204 0 959,-203 0-1689,-1-1 0,1-1 0,-1 0 0,0-1-1,0 0 1,0-1 0,0 0 0,-1 0 0,1-2-1,-1 1 1,11-9 0,-14 10-400,35-19-5648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5.935"/>
    </inkml:context>
    <inkml:brush xml:id="br0">
      <inkml:brushProperty name="width" value="0.05" units="cm"/>
      <inkml:brushProperty name="height" value="0.05" units="cm"/>
      <inkml:brushProperty name="color" value="#0000FF"/>
    </inkml:brush>
  </inkml:definitions>
  <inkml:trace contextRef="#ctx0" brushRef="#br0">1 1 5841,'0'0'5377,"0"0"-3344,0 0-105,0 0-471,0 0-785,0 0-440,0 0-72,10 0-152,-4 0-16,-1 0-312,5 0-833,1 0-1767,-11 0-3634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6.270"/>
    </inkml:context>
    <inkml:brush xml:id="br0">
      <inkml:brushProperty name="width" value="0.05" units="cm"/>
      <inkml:brushProperty name="height" value="0.05" units="cm"/>
      <inkml:brushProperty name="color" value="#0000FF"/>
    </inkml:brush>
  </inkml:definitions>
  <inkml:trace contextRef="#ctx0" brushRef="#br0">11 1 6737,'-11'187'4345,"11"-187"-3552,0 0 855,0 0-280,0 0-672,0 0-472,0 0-120,0 0-104,0 0-776,0 0-1440,0 5-4978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7.327"/>
    </inkml:context>
    <inkml:brush xml:id="br0">
      <inkml:brushProperty name="width" value="0.05" units="cm"/>
      <inkml:brushProperty name="height" value="0.05" units="cm"/>
      <inkml:brushProperty name="color" value="#0000FF"/>
    </inkml:brush>
  </inkml:definitions>
  <inkml:trace contextRef="#ctx0" brushRef="#br0">384 1 7602,'0'0'2762,"0"0"-574,0 0-352,0 0-419,0 0-418,0 0-341,-26 2-15,23 0-646,1 0-1,-1 0 1,1 0-1,-1 1 1,1-1 0,0 1-1,0-1 1,0 1-1,1 0 1,-1 0-1,1 0 1,-1 0-1,1 0 1,-1 4-1,-12 51-85,12-49 74,-1 11-25,1 1-1,1-1 1,1 0-1,2 21 1,-1-20 57,0 0 0,-1 0 0,-5 36-1,4-54 7,-1 0 0,1 0 0,-1 0 0,0 0 0,1 0 0,-1 0 0,-1 0 0,1-1 0,0 1 0,-1-1 0,1 1 0,-4 2 0,-43 29 147,32-22-154,-44 27-1257,-68 32 0,114-64 149,11-5-130,7-2 111,22-2 1059,-19 2 176,1 0 1,0 1-1,-1-1 1,1 1-1,-1 1 1,1-1-1,-1 1 0,1 1 1,-1-1-1,0 1 1,0 0-1,0 0 1,-1 1-1,1-1 0,9 10 1,-8-6 17,0 1 1,-1 0-1,0 0 1,-1 0-1,0 1 1,0 0-1,-1 0 0,0 0 1,5 16-1,-1 10 245,-1 1 0,-2-1 0,-1 1-1,-2 61 1,-2 270 436,0-359-878,0 0-1,1 0 1,-1 1 0,2-1-1,-1 0 1,1 0 0,1 0 0,3 10-1,-4-16-91,-1 1 0,1 0 0,-1-1 0,1 1-1,0-1 1,0 1 0,0-1 0,1 0 0,-1 0-1,0 0 1,1 0 0,0 0 0,-1-1 0,1 1-1,0-1 1,0 0 0,-1 0 0,1 0 0,0 0 0,0 0-1,0 0 1,0-1 0,5 1 0,34-1-3771,0 0-3685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190"/>
    </inkml:context>
    <inkml:brush xml:id="br0">
      <inkml:brushProperty name="width" value="0.05" units="cm"/>
      <inkml:brushProperty name="height" value="0.05" units="cm"/>
      <inkml:brushProperty name="color" value="#0000FF"/>
    </inkml:brush>
  </inkml:definitions>
  <inkml:trace contextRef="#ctx0" brushRef="#br0">0 380 8010,'0'0'2244,"0"0"-263,0 0-52,0 0-626,0 0-643,0 0-165,9-3-200,13-8-364,-1-2 1,-1 0-1,0-1 0,0 0 1,-2-2-1,0 0 1,0-2-1,-2 0 0,0 0 1,15-26-1,-26 33-47,11-14-3,-15 24 265,-1 1 51,0 0-43,0 0-73,1 34 253,-2-24-244,-4 250 1340,5-259-1456,1 0 0,0 0 0,-1 0 0,1 0 0,0 0 0,0 0 0,0 0 0,0-1 0,0 1 0,0 0 0,0 0 0,0-1 0,0 1 0,0-1 0,0 1 0,0-1 0,1 1 0,-1-1 0,0 0 0,0 0 0,0 0 0,1 1 0,-1-1 0,0 0 0,0 0 0,1-1 0,-1 1 0,0 0 0,0 0 0,2-1 0,1 1-131,0 0 0,0-1-1,0 1 1,0-1 0,0 0 0,0 0-1,-1 0 1,1-1 0,5-2 0,5-13-304,-1-1 0,0 0 0,-1 0 0,-1-1 0,15-39 0,-11 28-98,-2 5 464,-1-1-1,-1 0 1,-1-1 0,-2 0-1,0-1 1,-2 1 0,5-58-1,-11 84 634,0 1 200,0 0-116,0 0-133,0 0-59,0 8 259,-2 19-441,-1 0-1,-1 0 1,-9 29-1,-7 49 633,20-102-855,-5 32 124,3 1-1,0-1 0,7 60 1,-4-93-324,0 0 0,0 0 0,0 0-1,0 0 1,1 0 0,-1-1 0,0 1 0,1 0 0,0-1 0,-1 1 0,1-1 0,0 0 0,0 1-1,0-1 1,0 0 0,0 0 0,0 0 0,0 0 0,0-1 0,0 1 0,0-1 0,1 1 0,-1-1-1,0 0 1,0 0 0,4 0 0,15 1-3591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656"/>
    </inkml:context>
    <inkml:brush xml:id="br0">
      <inkml:brushProperty name="width" value="0.05" units="cm"/>
      <inkml:brushProperty name="height" value="0.05" units="cm"/>
      <inkml:brushProperty name="color" value="#0000FF"/>
    </inkml:brush>
  </inkml:definitions>
  <inkml:trace contextRef="#ctx0" brushRef="#br0">53 0 8722,'0'0'2240,"0"0"-463,0 0-473,0 0-576,0 0-232,0 0-496,0 0-16,-21 144-2072,-10-127-7274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0.319"/>
    </inkml:context>
    <inkml:brush xml:id="br0">
      <inkml:brushProperty name="width" value="0.05" units="cm"/>
      <inkml:brushProperty name="height" value="0.05" units="cm"/>
      <inkml:brushProperty name="color" value="#0000FF"/>
    </inkml:brush>
  </inkml:definitions>
  <inkml:trace contextRef="#ctx0" brushRef="#br0">89 38 5721,'0'0'2626,"0"0"-492,0 0-498,0 0-437,0 0-363,0 0-11,6 1-61,-2 1-673,0-1-1,0 1 1,-1 0 0,1 0 0,0 0 0,-1 0 0,0 1-1,1-1 1,-1 1 0,0 0 0,-1 0 0,1 0 0,0 0-1,-1 0 1,3 5 0,0 1 102,0 1 0,-1-1 0,-1 1 0,1 0 0,3 19 0,-2 8 208,-1 0-1,-2 54 1,-2-88-402,-1-1 0,0 0 0,0 0 0,0 1 0,0-1 0,0 0 0,-1 0 0,1 0 0,-1-1 0,1 1 0,-1 0 0,0 0 0,1-1 0,-1 1 0,0-1 0,0 0 0,0 1 0,0-1 1,0 0-1,-1 0 0,1 0 0,0-1 0,0 1 0,-1 0 0,1-1 0,0 0 0,-1 1 0,1-1 0,-3 0 0,1 1-28,0-1 0,1 1-1,-1-1 1,0 0 0,1 0 0,-1 0-1,0 0 1,1-1 0,-1 1 0,1-1-1,-1 0 1,0 0 0,1-1 0,0 1-1,-1-1 1,1 1 0,0-1 0,0 0-1,-4-3 1,0-6-86,0 0-1,1 0 1,0-1-1,1 1 1,0-1-1,1 0 1,0-1-1,1 1 1,-2-22-1,0-13-384,3-62-1,2 77 295,43 32 1285,103-11-721,-1 0-5033,-108 11 233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2.125"/>
    </inkml:context>
    <inkml:brush xml:id="br0">
      <inkml:brushProperty name="width" value="0.05" units="cm"/>
      <inkml:brushProperty name="height" value="0.05" units="cm"/>
      <inkml:brushProperty name="color" value="#0000FF"/>
    </inkml:brush>
  </inkml:definitions>
  <inkml:trace contextRef="#ctx0" brushRef="#br0">0 3 6017,'0'0'2063,"0"0"-5,0 0-321,0 0-427,0 0-256,0 0-155,0 0-260,0 0-20,0 0-18,0 0-41,0 0-149,0 0-50,0 0-126,0 0-132,0 0-57,0 0-8,0 0-54,32 0 204,-18-1-193,-9 1-25,-1-1 0,0 1 0,1 0 0,-1 0 0,1 0-1,-1 1 1,0-1 0,1 1 0,-1 0 0,0 0 0,0 1 0,1-1 0,3 3 0,-7-2-45,0-1-1,0 1 0,0 0 0,0-1 0,0 1 1,0 0-1,0 0 0,-1-1 0,1 1 0,-1 0 1,1 0-1,-1 0 0,0 0 0,1 0 1,-1 0-1,0 0 0,-1-1 0,1 1 0,0 0 1,0 0-1,-1 0 0,1 0 0,-1 0 0,0 0 1,1-1-1,-1 1 0,0 0 0,0-1 1,0 1-1,0 0 0,-1-1 0,-1 3 0,-8 9-57,0 0-1,-1-2 1,-14 13-1,0-1-1009,85-13 907,84 1-4302,-95-10-54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1.974"/>
    </inkml:context>
    <inkml:brush xml:id="br0">
      <inkml:brushProperty name="width" value="0.05" units="cm"/>
      <inkml:brushProperty name="height" value="0.05" units="cm"/>
      <inkml:brushProperty name="color" value="#0000FF"/>
    </inkml:brush>
  </inkml:definitions>
  <inkml:trace contextRef="#ctx0" brushRef="#br0">22 1 328,'0'0'7771,"0"0"-4473,0 0-1125,0 0-218,0 0-679,0 0-452,0 0-325,0 0-120,0 0-209,0 0-46,0 0-61,0 0-50,0 0-23,0 5-30,2 267 160,-5 310-2449,2-550-97,-8 47-1,-1-44-1324</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403"/>
    </inkml:context>
    <inkml:brush xml:id="br0">
      <inkml:brushProperty name="width" value="0.05" units="cm"/>
      <inkml:brushProperty name="height" value="0.05" units="cm"/>
      <inkml:brushProperty name="color" value="#0000FF"/>
    </inkml:brush>
  </inkml:definitions>
  <inkml:trace contextRef="#ctx0" brushRef="#br0">22 1 1424,'0'0'1846,"0"0"-307,0 0-265,0 0-263,0 0-301,0 0-63,0 0-169,0 0-166,0 0-142,0 0-86,0 0-18,0 0 91,0 0 293,0 0 144,0 0 88,0 0-55,0 0 23,0 0 1,0 0-17,0 0 6,0 0-97,0 0-25,0 0-102,0 0-2,0 0-118,0 0-36,0 3-99,0 450 1123,0-151-3513,-4-232-543,-8-28-2754,7-35-373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921"/>
    </inkml:context>
    <inkml:brush xml:id="br0">
      <inkml:brushProperty name="width" value="0.05" units="cm"/>
      <inkml:brushProperty name="height" value="0.05" units="cm"/>
      <inkml:brushProperty name="color" value="#0000FF"/>
    </inkml:brush>
  </inkml:definitions>
  <inkml:trace contextRef="#ctx0" brushRef="#br0">0 0 3937,'0'0'2411,"0"0"-395,0 0-250,0 0-347,0 0-236,0 0-91,1 5 2124,5 29-2424,32 90 39,-17-47-938,60 136-1,-80-210-32,0 0 1,1-1 0,-1 1-1,1 0 1,0-1-1,0 1 1,0-1-1,0 0 1,0 1-1,3 1 1,9 0-7026,-9-4 2953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219"/>
    </inkml:context>
    <inkml:brush xml:id="br0">
      <inkml:brushProperty name="width" value="0.05" units="cm"/>
      <inkml:brushProperty name="height" value="0.05" units="cm"/>
      <inkml:brushProperty name="color" value="#0000FF"/>
    </inkml:brush>
  </inkml:definitions>
  <inkml:trace contextRef="#ctx0" brushRef="#br0">63 0 3425,'0'0'2952,"0"0"-1207,0 0 175,0 0-712,0 0 17,0 0-409,0 0 0,5 11-304,-5-6 24,0 1-288,0 10-48,-10 10-200,-17 6-984,-4-10-3961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4.740"/>
    </inkml:context>
    <inkml:brush xml:id="br0">
      <inkml:brushProperty name="width" value="0.05" units="cm"/>
      <inkml:brushProperty name="height" value="0.05" units="cm"/>
      <inkml:brushProperty name="color" value="#0000FF"/>
    </inkml:brush>
  </inkml:definitions>
  <inkml:trace contextRef="#ctx0" brushRef="#br0">282 2 984,'0'0'2009,"0"0"-469,0 0-226,0 0-228,0 0-277,0 0 8,4-1-87,-4 1-608,1 0 0,-1 0 1,0-1-1,1 1 1,-1 0-1,1 0 0,-1 0 1,1 0-1,-1 0 0,0 0 1,1 0-1,-1 0 1,1 0-1,-1 0 0,1 0 1,-1 1-1,0-1 0,1 0 1,-1 0-1,1 0 1,-1 0-1,0 1 0,1-1 1,-1 0-1,0 0 0,1 1 1,-1-1-1,0 0 1,1 1-1,-1-1 0,0 0 1,0 1-1,1-1 0,-1 1 1,0-1-1,0 0 1,0 1-1,1-1 0,-1 1 1,0-1-1,0 0 0,0 1 1,0-1-1,0 1 1,0-1-1,0 1 0,-6 33 1226,-26 43-1673,31-73 640,-45 95 45,-69 110-1,103-195-334,9-12-18,1 0-1,0 1 1,0-1-1,0 1 1,0-1 0,0 1-1,1-1 1,-1 1-1,1 0 1,0 0 0,0 0-1,0 0 1,0 0-1,-1 5 1,2-7-14,-22 16-3704,16-8 2884,6-8 789,0 0 0,0-1 0,0 1 0,0-1 0,-1 1-1,1-1 1,0 1 0,-1-1 0,1 1 0,0-1 0,-1 1 0,1-1 0,0 1 0,-1-1 0,1 0 0,-1 1 0,1-1 0,-1 0 0,1 1 0,-1-1-1,1 0 1,-1 0 0,1 1 0,-1-1 0,1 0 0,-1 0 0,0 0 0,1 0 0,-1 0 0,0 0 0,-20 16-3856,20-16-379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5.793"/>
    </inkml:context>
    <inkml:brush xml:id="br0">
      <inkml:brushProperty name="width" value="0.05" units="cm"/>
      <inkml:brushProperty name="height" value="0.05" units="cm"/>
      <inkml:brushProperty name="color" value="#0000FF"/>
    </inkml:brush>
  </inkml:definitions>
  <inkml:trace contextRef="#ctx0" brushRef="#br0">199 1 7090,'0'0'2623,"0"0"-628,0 0-249,0 0-283,0 0-550,0 0-282,-18 1-233,1 0 1,-1 1-1,-17 5 1,27-3-502,-1 1 1,1-1 0,0 1-1,-11 10 1,16-13 65,1 0 0,0 0-1,0 1 1,0-1 0,0 0-1,0 1 1,0 0 0,1-1-1,-1 1 1,1 0 0,0 0-1,0 0 1,0 0 0,0 0 0,0 0-1,1 0 1,-1 5 0,1-4 12,0-1 1,0 1-1,0 0 1,1 0 0,0-1-1,0 1 1,0 0 0,0-1-1,0 1 1,1-1-1,-1 0 1,1 1 0,0-1-1,0 0 1,5 5-1,0 0 29,1-1-1,1-1 1,0 0 0,13 8-1,-16-10-13,28 14 2,-22-12 6,-1 0 1,1 1-1,15 13 1,-24-18 4,-1 0-1,1 1 1,-1-1 0,0 1-1,0 0 1,0 0 0,0-1 0,0 1-1,0 0 1,-1 0 0,0 1-1,1-1 1,-1 0 0,-1 0-1,1 1 1,0-1 0,-1 1 0,1 4-1,-2-4 10,1 0 0,-1 1 0,0-1 0,-1 0 0,1 0 0,-1 0 0,0 0 0,1 0 0,-2 0 0,1-1 0,0 1 0,-1-1 1,0 1-1,0-1 0,0 0 0,0 0 0,0 0 0,-1 0 0,1-1 0,-1 0 0,1 1 0,-1-1 0,-7 2 0,-11 6-454,0-2-1,0 0 1,-24 5 0,42-12 257,-48 8-4631,45-8 1973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6.510"/>
    </inkml:context>
    <inkml:brush xml:id="br0">
      <inkml:brushProperty name="width" value="0.05" units="cm"/>
      <inkml:brushProperty name="height" value="0.05" units="cm"/>
      <inkml:brushProperty name="color" value="#0000FF"/>
    </inkml:brush>
  </inkml:definitions>
  <inkml:trace contextRef="#ctx0" brushRef="#br0">199 25 5473,'0'0'1910,"0"0"-432,0 0-118,0 0-431,0 0-204,0 0-67,0-4 24,0 3-571,0 0 1,0 0-1,0 0 0,-1 0 1,1 0-1,0 1 0,0-1 1,-1 0-1,1 0 0,-1 0 1,1 0-1,-1 0 0,1 1 1,-1-1-1,0 0 1,1 0-1,-1 1 0,0-1 1,1 1-1,-1-1 0,0 0 1,0 1-1,0 0 0,0-1 1,1 1-1,-1-1 0,0 1 1,0 0-1,0 0 1,0-1-1,0 1 0,0 0 1,0 0-1,0 0 0,0 0 1,0 0-1,0 0 0,0 0 1,0 1-1,0-1 0,-1 1 1,-3-1-122,0 1 0,1 1 0,-1-1 1,0 1-1,1-1 0,-1 1 0,1 1 1,-8 4-1,2 0-25,1 0 0,0 0 1,1 1-1,-1 1 0,1-1 1,1 1-1,0 0 0,0 1 1,1 0-1,0 0 0,0 0 1,2 1-1,-1 0 0,1 0 1,0 0-1,1 0 0,1 0 1,0 1-1,-1 23 0,3-34 13,0 1 0,0-1 0,0 1 0,1-1 0,-1 0-1,0 1 1,1-1 0,-1 1 0,1-1 0,0 0 0,-1 1 0,1-1 0,0 0-1,0 0 1,0 0 0,0 1 0,0-1 0,0 0 0,0 0 0,0 0-1,0-1 1,0 1 0,1 0 0,-1 0 0,0-1 0,1 1 0,-1 0-1,0-1 1,1 1 0,-1-1 0,1 0 0,-1 0 0,2 1 0,9 0-256,-1 0 1,0-1-1,20-2 1,-4 1-293,-24 1 533,0-1 0,-1 1 0,1-1 0,0 1 0,-1-1 0,1 0 0,-1 0 0,1 0 0,-1 0 0,1 0 0,-1-1 0,1 1 0,-1-1 0,0 1 0,0-1 0,0 0 0,0 0 0,0 0 0,-1 0 0,1 0 0,0 0 0,-1-1 0,0 1 0,1 0 0,-1-1 0,0 1 0,0-1 0,0 0 0,-1 1 0,1-1 0,-1 0 0,1-3 0,2-12-95,-2-1 0,0 0 1,-2-33-1,0 22 198,1 15 1120,1 40-937,3 49-194,-1-26 24,1 16 139,-4-60-339,1-1 1,0 1-1,-1 0 1,2 0-1,-1-1 0,0 1 1,1-1-1,-1 1 1,1-1-1,0 1 1,4 4-1,-1-6-2149,1-2-2211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316"/>
    </inkml:context>
    <inkml:brush xml:id="br0">
      <inkml:brushProperty name="width" value="0.05" units="cm"/>
      <inkml:brushProperty name="height" value="0.05" units="cm"/>
      <inkml:brushProperty name="color" value="#0000FF"/>
    </inkml:brush>
  </inkml:definitions>
  <inkml:trace contextRef="#ctx0" brushRef="#br0">1 0 3209,'0'0'3628,"0"0"-1703,0 0-10,0 0-283,0 0-338,0 0-321,2 26-202,12 166 43,1-101-1793,-15-90 332,0-1-10,0 0 57,0 0 199,1-32-153,5 7 529,1-1 0,1 2-1,1-1 1,23-43 0,-31 67 25,22-21 14,-22 21 12,-1 1 0,1-1 0,-1 1 1,1-1-1,-1 1 0,1-1 0,0 1 0,-1-1 0,1 1 1,-1 0-1,1 0 0,0-1 0,0 1 0,-1 0 0,1 0 1,0-1-1,-1 1 0,1 0 0,0 0 0,0 0 0,-1 0 1,1 0-1,0 0 0,-1 0 0,1 1 0,0-1 1,0 0-1,-1 0 0,1 0 0,0 1 0,-1-1 0,1 0 1,0 1-1,-1-1 0,1 1 0,-1-1 0,1 1 0,-1-1 1,1 1-1,-1-1 0,1 1 0,0 0 0,3 14 186,-1 0-1,0 0 1,-1 0 0,-1 0-1,0 0 1,-1 1 0,-2 16-1,1 19 583,1-50-630,0-1-146,0 0-180,6-12-905,17-44-380,-17 39 1209,0 1 0,2 1-1,-1-1 1,2 1 0,0 0-1,16-19 1,-25 33 238,1 0 1,0 0-1,0 0 0,0 0 1,0 0-1,0 0 0,0 0 1,0 0-1,0 1 0,1-1 1,-1 0-1,0 1 0,0-1 0,1 1 1,-1-1-1,0 1 0,0 0 1,1-1-1,-1 1 0,1 0 1,-1 0-1,2 0 0,-2 1 36,0-1-1,0 1 1,0 0 0,0-1-1,0 1 1,-1 0 0,1 0-1,0 0 1,0-1-1,0 1 1,-1 0 0,1 0-1,0 0 1,-1 0-1,1 0 1,-1 1 0,1-1-1,-1 0 1,1 2 0,1 9 313,0 1 0,0-1 0,0 22 0,-2-22-414,6 96 965,-6-61-6555,0-47-2262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645"/>
    </inkml:context>
    <inkml:brush xml:id="br0">
      <inkml:brushProperty name="width" value="0.05" units="cm"/>
      <inkml:brushProperty name="height" value="0.05" units="cm"/>
      <inkml:brushProperty name="color" value="#0000FF"/>
    </inkml:brush>
  </inkml:definitions>
  <inkml:trace contextRef="#ctx0" brushRef="#br0">1 0 7922,'0'0'2080,"0"0"-688,0 0-135,0 0 23,0 0-320,0 0-160,0 0-528,21 171-88,-16-128-64,-5-5-112,0-1 24,0-5-32,0-5-184,0 0-872,0-11-568,0-6-801,0-4-575,0-6-3098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974"/>
    </inkml:context>
    <inkml:brush xml:id="br0">
      <inkml:brushProperty name="width" value="0.05" units="cm"/>
      <inkml:brushProperty name="height" value="0.05" units="cm"/>
      <inkml:brushProperty name="color" value="#0000FF"/>
    </inkml:brush>
  </inkml:definitions>
  <inkml:trace contextRef="#ctx0" brushRef="#br0">37 0 3609,'0'0'2855,"0"0"-1000,0 0-455,0 0-425,0 0-400,0 0 51,5 2-85,12 4-205,8 1-116,0 2 0,-1 1-1,36 20 1,-59-29-216,-1 0 0,1 0 0,0 0 0,0 0 0,0 1 0,-1-1 0,1 0-1,-1 0 1,1 0 0,-1 1 0,1-1 0,-1 0 0,0 1 0,1-1 0,-1 0 0,0 1 0,0-1 0,0 0 0,0 1 0,0-1 0,0 0 0,-1 1 0,1-1-1,0 0 1,-1 1 0,0 0 0,0 2 0,0-1-1,0 0 0,0 1 1,-1-1-1,0 0 0,0 0 1,0 0-1,0 0 1,-3 4-1,-8 4-348,-1 0 1,1-1-1,-30 16 0,-22 0-3648,33-15-657</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305"/>
    </inkml:context>
    <inkml:brush xml:id="br0">
      <inkml:brushProperty name="width" value="0.05" units="cm"/>
      <inkml:brushProperty name="height" value="0.05" units="cm"/>
      <inkml:brushProperty name="color" value="#0000FF"/>
    </inkml:brush>
  </inkml:definitions>
  <inkml:trace contextRef="#ctx0" brushRef="#br0">1 0 4425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637"/>
    </inkml:context>
    <inkml:brush xml:id="br0">
      <inkml:brushProperty name="width" value="0.05" units="cm"/>
      <inkml:brushProperty name="height" value="0.05" units="cm"/>
      <inkml:brushProperty name="color" value="#0000FF"/>
    </inkml:brush>
  </inkml:definitions>
  <inkml:trace contextRef="#ctx0" brushRef="#br0">1 305 4425,'226'-254'2358,"-181"203"-677,-45 51-270,0 4-490,0 236 3533,0 1-5549,0-239-596,0-2-1340,0 0-2505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971"/>
    </inkml:context>
    <inkml:brush xml:id="br0">
      <inkml:brushProperty name="width" value="0.05" units="cm"/>
      <inkml:brushProperty name="height" value="0.05" units="cm"/>
      <inkml:brushProperty name="color" value="#0000FF"/>
    </inkml:brush>
  </inkml:definitions>
  <inkml:trace contextRef="#ctx0" brushRef="#br0">1 1 6185,'0'0'2233,"0"0"-257,0 0-135,0 0-97,0 0-656,0 0-456,0 0-520,0 0 48,10 214-160,-10-188 0,0-4-144,6-6-992,-1-11-816,0-5-2225</inkml:trace>
  <inkml:trace contextRef="#ctx0" brushRef="#br0" timeOffset="1">1 1 7154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307"/>
    </inkml:context>
    <inkml:brush xml:id="br0">
      <inkml:brushProperty name="width" value="0.05" units="cm"/>
      <inkml:brushProperty name="height" value="0.05" units="cm"/>
      <inkml:brushProperty name="color" value="#0000FF"/>
    </inkml:brush>
  </inkml:definitions>
  <inkml:trace contextRef="#ctx0" brushRef="#br0">1 199 7154,'5'-198'2976,"-5"198"-1375,0 0-185,0 0-344,0 0-472,0 0-352,0 0-72,0 0-136,0 0-40,11 0-1896,-1 0-3881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851"/>
    </inkml:context>
    <inkml:brush xml:id="br0">
      <inkml:brushProperty name="width" value="0.05" units="cm"/>
      <inkml:brushProperty name="height" value="0.05" units="cm"/>
      <inkml:brushProperty name="color" value="#0000FF"/>
    </inkml:brush>
  </inkml:definitions>
  <inkml:trace contextRef="#ctx0" brushRef="#br0">0 5 5825,'0'0'4137,"0"0"-2497,0 0 721,0 0-1001,0 0-440,0 0-383,0 0-105,0 0-256,0 0-168,0 0-8,0 0-744,0 0-1801,0-5-2896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757"/>
    </inkml:context>
    <inkml:brush xml:id="br0">
      <inkml:brushProperty name="width" value="0.05" units="cm"/>
      <inkml:brushProperty name="height" value="0.05" units="cm"/>
      <inkml:brushProperty name="color" value="#0000FF"/>
    </inkml:brush>
  </inkml:definitions>
  <inkml:trace contextRef="#ctx0" brushRef="#br0">0 0 6433,'0'0'2556,"0"0"-753,0 0-543,0 0-224,0 0-325,0 0-160,0 0-155,1 31-65,-1 7-272,1 10 5,7 48 1,-7-85-35,-2-7-30,2-1 1,-1 1 0,0 0-1,1-1 1,-1 1 0,1-1-1,0 1 1,0-1 0,1 0-1,1 4 1,-3-6-13,1-1 0,-1 0 0,0 1 0,1-1 0,-1 0 0,1 1 0,-1-1 0,0 0 0,1 0 1,-1 0-1,1 1 0,-1-1 0,1 0 0,-1 0 0,0 0 0,1 0 0,-1 0 0,1 0 0,-1 0 0,1 0 0,-1 0 0,1 0 0,-1 0 0,1 0 0,-1 0 0,0 0 1,1-1-1,-1 1 0,1 0 0,-1 0 0,1 0 0,-1-1 0,0 1 0,1 0 0,-1 0 0,0-1 0,1 1 0,-1 0 0,0-1 0,1 1 0,-1-1 0,0 1 0,0 0 1,1-1-1,-1 1 0,0-1 0,0 1 0,0 0 0,0-1 0,1 1 0,-1-1 0,0 1 0,0-2 0,8-27-713,-8 27 711,5-20 22,0 0 1,12-29-1,-15 46-7,0 0 1,0 0-1,0 0 1,0 1-1,1-1 1,0 1-1,0-1 1,0 1-1,1 0 1,-1 0-1,1 0 1,0 1-1,0-1 1,0 1-1,1 0 1,6-3-1,-9 5 39,0 0 0,0 1 0,0-1 0,1 1 0,-1-1 0,0 1 0,0 0 1,1 0-1,-1 0 0,0 0 0,0 0 0,1 1 0,-1-1 0,0 1 0,0-1 0,0 1 0,0 0 0,0 0 0,0 0 0,0 0 0,0 0 0,0 0 0,0 0 0,0 1 0,-1-1 0,1 1 0,-1-1 0,1 1 0,-1 0 0,1 0 0,-1-1 0,2 4 0,3 7 98,-1 0 0,0 0-1,-1 0 1,5 22 0,2 3-134,-8-29-164,-2-4 164,0-1-1,0 0 0,0 1 1,1-1-1,0 0 0,-1 0 1,1 0-1,0 0 1,0 0-1,3 2 0,-4-4-289,1 0-1,0 0 0,-1 0 1,1 0-1,0-1 0,-1 1 1,1 0-1,0-1 1,0 1-1,-1-1 0,1 0 1,0 1-1,0-1 0,2 0 1,7 0-4200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0.621"/>
    </inkml:context>
    <inkml:brush xml:id="br0">
      <inkml:brushProperty name="width" value="0.05" units="cm"/>
      <inkml:brushProperty name="height" value="0.05" units="cm"/>
      <inkml:brushProperty name="color" value="#0000FF"/>
    </inkml:brush>
  </inkml:definitions>
  <inkml:trace contextRef="#ctx0" brushRef="#br0">163 44 4137,'0'0'2711,"0"0"-605,0 0-244,0 0-510,0 0-232,0 0-80,0-6-199,0-31 2225,-37 37-2454,29-1-606,0 1 0,0 1 1,0-1-1,-1 1 0,1 1 1,0-1-1,1 2 0,-1-1 0,-8 4 1,13-4-21,1 0-1,-1 0 1,0 0 0,1 0 0,-1 1 0,1-1 0,0 1 0,0-1-1,0 1 1,0 0 0,0 0 0,0 0 0,1 0 0,0 0-1,0 1 1,-1-1 0,2 0 0,-1 0 0,0 1 0,1-1 0,-1 1-1,1-1 1,0 1 0,1 4 0,-1 33-241,42-41-1092,-35 1 1143,1-1 0,-1 0 0,1-1 0,0 0 0,-1 0 0,1-1 0,-1 0 0,0 0-1,13-6 1,-16 5 112,0 1-1,-1-1 0,1 0 0,-1-1 1,0 1-1,0 0 0,0-1 0,0 0 1,-1 0-1,1 0 0,-1 0 1,0 0-1,0 0 0,0 0 0,-1-1 1,0 1-1,1-7 0,-4 62 465,1 0 0,11 81 0,5 91 265,-15-222-625,0 0 1,-1-1 0,1 1-1,0 0 1,-1-1 0,1 1 0,0-1-1,-1 1 1,1-1 0,-1 1 0,1-1-1,-1 1 1,1-1 0,-1 0 0,1 1-1,-1-1 1,0 1 0,1-1 0,-1 0-1,1 0 1,-1 1 0,0-1 0,1 0-1,-1 0 1,0 0 0,1 0 0,-1 0-1,0 0 1,0 0 0,-26 1 81,22-1-70,-102 0 8,105 0-50,1 0 0,-1-1 0,0 1 0,0-1 0,0 0 0,0 1 0,1-1 0,-1 0 0,0 0 0,1 0-1,-1 0 1,0 0 0,1 0 0,0-1 0,-1 1 0,1 0 0,0-1 0,-1 1 0,1-1 0,0 0 0,0 1 0,0-1 0,1 0 0,-1 1 0,0-1 0,1 0 0,-1 0 0,1 0 0,-1 0 0,1 0 0,0 1 0,0-1 0,0-3 0,-1-10-164,0-1 0,1 1 0,3-18 0,-2 25 152,0 1 20,1 1-1,0 0 1,1 0 0,-1 0 0,1 0 0,0 0 0,1 0-1,-1 1 1,1 0 0,0 0 0,1 0 0,-1 0 0,1 1 0,0-1-1,0 1 1,0 0 0,1 1 0,-1-1 0,12-4 0,0-1-535,1 1-1,0 1 1,0 0 0,0 2 0,33-7 0,-35 11-2145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1.660"/>
    </inkml:context>
    <inkml:brush xml:id="br0">
      <inkml:brushProperty name="width" value="0.05" units="cm"/>
      <inkml:brushProperty name="height" value="0.05" units="cm"/>
      <inkml:brushProperty name="color" value="#0000FF"/>
    </inkml:brush>
  </inkml:definitions>
  <inkml:trace contextRef="#ctx0" brushRef="#br0">569 14 1872,'0'0'5903,"0"0"-3318,0 0-972,0 0-16,0 0-220,0 0-242,5-3-199,7-7 208,-15 12 1059,-29 28-1099,-305 362-834,161-179-3385,156-194 524,4-15-3169,14-4 640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036"/>
    </inkml:context>
    <inkml:brush xml:id="br0">
      <inkml:brushProperty name="width" value="0.05" units="cm"/>
      <inkml:brushProperty name="height" value="0.05" units="cm"/>
      <inkml:brushProperty name="color" value="#0000FF"/>
    </inkml:brush>
  </inkml:definitions>
  <inkml:trace contextRef="#ctx0" brushRef="#br0">1 0 4913,'0'0'2754,"0"0"-818,0 0-251,0 0-354,0 0-218,0 0-98,3 0-172,-1 0-758,0 1 0,0-1-1,0 0 1,0 1 0,-1-1 0,1 1-1,0 0 1,0 0 0,-1 0 0,1 0 0,0 0-1,-1 0 1,1 0 0,-1 0 0,1 1-1,-1-1 1,0 0 0,0 1 0,1-1 0,-1 1-1,1 1 1,21 46 1118,-11-23-770,125 286 1040,-45-99-2486,-90-207 630,1 0 0,1 0 0,-1 0 1,1-1-1,6 8 0,15 5-6118,-14-17-2348</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397"/>
    </inkml:context>
    <inkml:brush xml:id="br0">
      <inkml:brushProperty name="width" value="0.05" units="cm"/>
      <inkml:brushProperty name="height" value="0.05" units="cm"/>
      <inkml:brushProperty name="color" value="#0000FF"/>
    </inkml:brush>
  </inkml:definitions>
  <inkml:trace contextRef="#ctx0" brushRef="#br0">0 1 2577,'0'0'3904,"0"0"-2823,0 0 799,0 0-304,0 0-207,0 0-369,0 0-344,16 144-352,-16-112-176,5 0-24,0-5-104,6-6-296,-6-5-1408,0-10-3201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903"/>
    </inkml:context>
    <inkml:brush xml:id="br0">
      <inkml:brushProperty name="width" value="0.05" units="cm"/>
      <inkml:brushProperty name="height" value="0.05" units="cm"/>
      <inkml:brushProperty name="color" value="#0000FF"/>
    </inkml:brush>
  </inkml:definitions>
  <inkml:trace contextRef="#ctx0" brushRef="#br0">382 0 3169,'0'0'4375,"0"0"-2042,0 0-686,0 0-72,0 0-458,0 0-170,0 0-167,0 4-43,-1 6-510,0 0 0,0 1 0,-2-1 0,1 0 0,-1 0 0,0 0 1,-1-1-1,-7 14 0,-50 77 148,36-61-250,-10 19-452,-58 86 1074,37-81-2835,45-52 584,-1-1-1,0-1 1,-19 12-1,15-11-3560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324"/>
    </inkml:context>
    <inkml:brush xml:id="br0">
      <inkml:brushProperty name="width" value="0.05" units="cm"/>
      <inkml:brushProperty name="height" value="0.05" units="cm"/>
      <inkml:brushProperty name="color" value="#0000FF"/>
    </inkml:brush>
  </inkml:definitions>
  <inkml:trace contextRef="#ctx0" brushRef="#br0">0 0 3225,'0'0'5223,"0"0"-2993,0 0-1011,0 0-61,0 0-226,0 0 76,8 19-252,110 294 630,-60-169-1142,-51-130-734,0-1 0,1 0 0,1 0-1,0-1 1,0 0 0,1 0 0,1-1 0,12 10-1,-3-9-2569,-3-6-2296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954"/>
    </inkml:context>
    <inkml:brush xml:id="br0">
      <inkml:brushProperty name="width" value="0.05" units="cm"/>
      <inkml:brushProperty name="height" value="0.05" units="cm"/>
      <inkml:brushProperty name="color" value="#0000FF"/>
    </inkml:brush>
  </inkml:definitions>
  <inkml:trace contextRef="#ctx0" brushRef="#br0">1 0 6025,'0'0'1914,"0"0"-155,0 0-332,0 0-336,0 0-280,0 0-60,11 0-131,2 0-463,0 1 0,0 0 1,0 1-1,0 0 1,0 1-1,0 1 0,-1 0 1,0 0-1,23 13 0,-34-17-183,0 1-1,0 0 0,0-1 0,0 1 0,0 0 0,-1 0 1,1 0-1,0 0 0,0 0 0,-1 0 0,1 0 1,0 0-1,-1 0 0,1 0 0,-1 1 0,1-1 0,-1 0 1,0 0-1,1 0 0,-1 1 0,0-1 0,0 0 0,0 0 1,0 1-1,0-1 0,0 0 0,0 0 0,-1 1 1,1-1-1,0 0 0,-1 0 0,1 0 0,-1 1 0,1-1 1,-1 0-1,-1 2 0,-3 5-317,-1-1 0,0 1 0,0-1 0,-9 8 0,-11 14-288,16-15 650,9-13-13,0 0 0,0 1 1,0-1-1,0 1 0,0-1 0,0 1 0,0-1 0,0 1 0,0 0 0,1-1 0,-1 1 0,1 0 0,-1 2 0,1-3 52,0-1 17,0 0-21,0 0-21,103 0-1152,-86 0-1746</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376"/>
    </inkml:context>
    <inkml:brush xml:id="br0">
      <inkml:brushProperty name="width" value="0.05" units="cm"/>
      <inkml:brushProperty name="height" value="0.05" units="cm"/>
      <inkml:brushProperty name="color" value="#0000FF"/>
    </inkml:brush>
  </inkml:definitions>
  <inkml:trace contextRef="#ctx0" brushRef="#br0">0 11 4673,'0'0'4905,"0"0"-3457,0 0 297,0 0-321,0 0-136,0 0-616,0 0-199,0 16-361,0-16 40,16 0-152,5 0-1009,0-5-1599,-5-17-8050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723"/>
    </inkml:context>
    <inkml:brush xml:id="br0">
      <inkml:brushProperty name="width" value="0.05" units="cm"/>
      <inkml:brushProperty name="height" value="0.05" units="cm"/>
      <inkml:brushProperty name="color" value="#0000FF"/>
    </inkml:brush>
  </inkml:definitions>
  <inkml:trace contextRef="#ctx0" brushRef="#br0">0 0 7578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229"/>
    </inkml:context>
    <inkml:brush xml:id="br0">
      <inkml:brushProperty name="width" value="0.05" units="cm"/>
      <inkml:brushProperty name="height" value="0.05" units="cm"/>
      <inkml:brushProperty name="color" value="#0000FF"/>
    </inkml:brush>
  </inkml:definitions>
  <inkml:trace contextRef="#ctx0" brushRef="#br0">0 48 6529,'324'-48'3225,"-324"48"-880,0 0-113,0 0-792,0 0-896,0 0-15,0 0-417,0 0-56,0 0-56,11 0-1209,-1 0-1855,1 0-2433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056"/>
    </inkml:context>
    <inkml:brush xml:id="br0">
      <inkml:brushProperty name="width" value="0.05" units="cm"/>
      <inkml:brushProperty name="height" value="0.05" units="cm"/>
      <inkml:brushProperty name="color" value="#0000FF"/>
    </inkml:brush>
  </inkml:definitions>
  <inkml:trace contextRef="#ctx0" brushRef="#br0">0 0 7578,'314'70'3112,"-314"-70"-1871,0 0 359,5 0-888,0 0-296,0 0-344,1 0-72,9 0-200,1 0-1184,-6 0-3761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392"/>
    </inkml:context>
    <inkml:brush xml:id="br0">
      <inkml:brushProperty name="width" value="0.05" units="cm"/>
      <inkml:brushProperty name="height" value="0.05" units="cm"/>
      <inkml:brushProperty name="color" value="#0000FF"/>
    </inkml:brush>
  </inkml:definitions>
  <inkml:trace contextRef="#ctx0" brushRef="#br0">0 38 7738,'0'0'4209,"0"0"-2633,0 0-24,0 0-744,0 0-560,0 0-120,0 0-128,0 0-488,47-21-1760,-36 5-4153</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720"/>
    </inkml:context>
    <inkml:brush xml:id="br0">
      <inkml:brushProperty name="width" value="0.05" units="cm"/>
      <inkml:brushProperty name="height" value="0.05" units="cm"/>
      <inkml:brushProperty name="color" value="#0000FF"/>
    </inkml:brush>
  </inkml:definitions>
  <inkml:trace contextRef="#ctx0" brushRef="#br0">419 1 7682,'0'0'2802,"0"0"-349,0 0-343,0 0-611,0 0-397,0 0-322,0 0-96,-2 4-96,-11 21-256,0-1 0,-2-1-1,-30 38 1,7-10-168,-10 18-108,-2 6-522,-113 126 0,147-191-63,6-7-1180,5-6-4448,5-5-658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056"/>
    </inkml:context>
    <inkml:brush xml:id="br0">
      <inkml:brushProperty name="width" value="0.05" units="cm"/>
      <inkml:brushProperty name="height" value="0.05" units="cm"/>
      <inkml:brushProperty name="color" value="#0000FF"/>
    </inkml:brush>
  </inkml:definitions>
  <inkml:trace contextRef="#ctx0" brushRef="#br0">1 1 2881,'0'0'6665,"0"0"-3851,0 0-843,0 0-341,0 0-455,0 0-376,0 9-50,1 4-522,1 1 0,0 0 0,1-1 0,0 1 0,1-1 0,11 24 0,47 88 294,-33-72-456,19 33-876,75 99 0,-89-146-1660,-5-19-3965,-13-14-1349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694"/>
    </inkml:context>
    <inkml:brush xml:id="br0">
      <inkml:brushProperty name="width" value="0.05" units="cm"/>
      <inkml:brushProperty name="height" value="0.05" units="cm"/>
      <inkml:brushProperty name="color" value="#0000FF"/>
    </inkml:brush>
  </inkml:definitions>
  <inkml:trace contextRef="#ctx0" brushRef="#br0">0 0 3209,'0'0'4862,"0"0"-2596,0 0-442,0 0-266,0 0-513,0 0-275,4 19-326,18 132 200,-14-127-675,-8-24 21,0 0-1,0 0 1,0 0 0,1 0-1,-1 0 1,0 0 0,0 0-1,0 0 1,1 0 0,-1 0-1,0 0 1,0 0 0,1 0-1,-1 0 1,0 0 0,0 0 0,0 0-1,1 0 1,-1 0 0,0 0-1,0 0 1,0 0 0,1 0-1,-1 0 1,0 0 0,0 0-1,0-1 1,1 1 0,-1 0-1,0 0 1,0 0 0,0 0-1,0 0 1,1-1 0,-1 1-1,0 0 1,0 0 0,0 0-1,0-1 1,0 1 0,0 0-1,0 0 1,0 0 0,0-1 0,0 1-1,1 0 1,13-48-1100,-7 23 1165,-2 12-57,-2 3-96,0-1 1,2 1-1,-1 1 1,8-14-1,-10 21 48,0 0 0,-1-1 0,1 1-1,0 0 1,0 0 0,1 0 0,-1 1-1,0-1 1,1 0 0,-1 1 0,0-1 0,1 1-1,0 0 1,-1 0 0,1 0 0,0 0-1,0 1 1,-1-1 0,1 1 0,0-1-1,4 1 1,-5 0 103,0 0 0,0 1-1,0-1 1,0 1 0,0 0-1,0-1 1,0 1 0,0 0 0,-1 0-1,1 0 1,0 0 0,-1 0-1,1 1 1,0-1 0,-1 0 0,1 1-1,-1-1 1,0 1 0,0 0-1,1-1 1,-1 1 0,0 0 0,1 3-1,21 58 202,-8-17-1195,2-9-4195,-8-21-2178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9.709"/>
    </inkml:context>
    <inkml:brush xml:id="br0">
      <inkml:brushProperty name="width" value="0.05" units="cm"/>
      <inkml:brushProperty name="height" value="0.05" units="cm"/>
      <inkml:brushProperty name="color" value="#0000FF"/>
    </inkml:brush>
  </inkml:definitions>
  <inkml:trace contextRef="#ctx0" brushRef="#br0">11 1 5873,'0'0'3504,"0"0"-2036,0 0-412,0 0 47,0 0-343,0 0-238,-1 11 195,-5 401 2207,7-249-7760,-1-150 1230,-5-3-2550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113"/>
    </inkml:context>
    <inkml:brush xml:id="br0">
      <inkml:brushProperty name="width" value="0.05" units="cm"/>
      <inkml:brushProperty name="height" value="0.05" units="cm"/>
      <inkml:brushProperty name="color" value="#0000FF"/>
    </inkml:brush>
  </inkml:definitions>
  <inkml:trace contextRef="#ctx0" brushRef="#br0">100 1 3273,'0'0'3543,"0"0"-1720,0 0-60,0 0-102,0 0-236,0 0-38,0 17-204,0 12-860,-7 211 1783,4-197-2364,-3 1 0,-1-1 0,-23 76-1,26-109-1088,0 0-1,0 0 0,-1-1 0,-9 14 1,-1-5-6400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758"/>
    </inkml:context>
    <inkml:brush xml:id="br0">
      <inkml:brushProperty name="width" value="0.05" units="cm"/>
      <inkml:brushProperty name="height" value="0.05" units="cm"/>
      <inkml:brushProperty name="color" value="#0000FF"/>
    </inkml:brush>
  </inkml:definitions>
  <inkml:trace contextRef="#ctx0" brushRef="#br0">1 0 6481,'0'0'1533,"0"0"-236,0 0-227,0 0-365,0 0-311,0 0-49,15 8 897,-5 3-902,-1 0-1,-1 1 1,0 0 0,0 0 0,-1 0-1,-1 1 1,7 18 0,7 12 186,26 60 293,-32-68-658,1-1 1,25 40-1,-40-73-155,0-1 0,1 1 0,-1-1 0,0 1-1,0-1 1,1 1 0,-1-1 0,1 1-1,-1-1 1,0 1 0,1-1 0,-1 1-1,1-1 1,-1 0 0,1 1 0,-1-1 0,1 0-1,-1 0 1,1 1 0,0-1 0,-1 0-1,1 0 1,-1 0 0,1 0 0,0 1-1,-1-1 1,1 0 0,-1 0 0,1 0 0,0 0-1,-1-1 1,1 1 0,-1 0 0,1 0-1,0 0 1,-1 0 0,1-1 0,-1 1-1,1 0 1,-1 0 0,1-1 0,-1 1 0,1 0-1,-1-1 1,1 1 0,-1-1 0,1 1-1,-1-1 1,0 1 0,1-1 0,15-26-358,-15 25 295,11-18-754,1 1 0,1 0 0,0 0 0,2 2 1,0 0-1,1 1 0,0 0 0,34-22 0,28-27-1219,-59 44 866,-7 0-1163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1.758"/>
    </inkml:context>
    <inkml:brush xml:id="br0">
      <inkml:brushProperty name="width" value="0.05" units="cm"/>
      <inkml:brushProperty name="height" value="0.05" units="cm"/>
      <inkml:brushProperty name="color" value="#0000FF"/>
    </inkml:brush>
  </inkml:definitions>
  <inkml:trace contextRef="#ctx0" brushRef="#br0">434 0 4761,'0'0'2351,"0"0"-236,0 0-156,0 0-293,0 0-91,0 0-168,0 0-331,0 0-186,0 0-241,0 0-45,0 0-122,0 14 286,-2-4-701,0-1-1,0 0 1,-1 1-1,0-1 1,0 0 0,-1-1-1,-1 1 1,1-1-1,-1 0 1,-10 12 0,-6 13 128,-43 65-175,-115 136 0,116-156-1119,35-48-539,4-17-3725,18-12 890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120"/>
    </inkml:context>
    <inkml:brush xml:id="br0">
      <inkml:brushProperty name="width" value="0.05" units="cm"/>
      <inkml:brushProperty name="height" value="0.05" units="cm"/>
      <inkml:brushProperty name="color" value="#0000FF"/>
    </inkml:brush>
  </inkml:definitions>
  <inkml:trace contextRef="#ctx0" brushRef="#br0">0 0 2481,'0'0'5143,"0"0"-2530,0 0-917,0 0-314,0 0-261,0 0-242,6 3 219,2 7-896,-1 1 0,0 0-1,0 1 1,-1 0 0,-1-1 0,6 17 0,11 25 119,103 170 310,-52-119-1397,-49-75-1268,38 35 0,-39-41-3156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587"/>
    </inkml:context>
    <inkml:brush xml:id="br0">
      <inkml:brushProperty name="width" value="0.05" units="cm"/>
      <inkml:brushProperty name="height" value="0.05" units="cm"/>
      <inkml:brushProperty name="color" value="#0000FF"/>
    </inkml:brush>
  </inkml:definitions>
  <inkml:trace contextRef="#ctx0" brushRef="#br0">1 16 7418,'0'0'2720,"0"0"-767,0 0-113,0 0-576,0 0-704,0 0-32,0 0-528,5 0-24,0 0-2504,-5-16-3081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611"/>
    </inkml:context>
    <inkml:brush xml:id="br0">
      <inkml:brushProperty name="width" value="0.05" units="cm"/>
      <inkml:brushProperty name="height" value="0.05" units="cm"/>
      <inkml:brushProperty name="color" value="#0000FF"/>
    </inkml:brush>
  </inkml:definitions>
  <inkml:trace contextRef="#ctx0" brushRef="#br0">7 0 5689,'0'0'2057,"0"0"-136,0 0-256,0 0-360,0 0-106,0 0-52,0 0-1076,-1 0-1,1 0 1,0 0-1,0 0 1,0 0-1,0 0 1,-1 0-1,1 0 1,0 0-1,0 0 1,0 0-1,-1 0 1,1 0-1,0 0 1,0 0-1,0 0 1,0 0-1,-1 0 1,1 0-1,0 1 1,0-1-1,0 0 1,0 0-1,-1 0 1,1 0-1,0 0 1,0 0-1,0 1 1,0-1-1,0 0 1,0 0-1,-1 0 1,1 0-1,0 0 1,0 1-1,0-1 0,0 0 1,0 0-1,0 0 1,0 1-1,0-1 1,0 0-1,0 0 1,0 0-1,0 0 1,0 1-1,0-1 1,0 0-1,0 0 1,0 0-1,0 1 1,0-1-1,0 0 1,0 0-1,0 0 1,1 1-1,-1 1-57,1 0-1,0 0 0,0 1 0,1-1 0,-1 0 0,0 0 0,1 0 0,-1 0 1,1 0-1,-1 0 0,1-1 0,0 1 0,0 0 0,0-1 0,0 0 0,0 1 1,0-1-1,1 0 0,-1 0 0,0 0 0,0 0 0,1-1 0,-1 1 0,1-1 1,3 1-1,71 12-26,110-7-1969,-139-7 414,18 1-3004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112"/>
    </inkml:context>
    <inkml:brush xml:id="br0">
      <inkml:brushProperty name="width" value="0.05" units="cm"/>
      <inkml:brushProperty name="height" value="0.05" units="cm"/>
      <inkml:brushProperty name="color" value="#0000FF"/>
    </inkml:brush>
  </inkml:definitions>
  <inkml:trace contextRef="#ctx0" brushRef="#br0">5 0 1640,'0'0'7930,"0"0"-5601,0 0-129,0 0-440,0 0-767,0 0-449,0 0-256,-5 0-280,5 0 96,21 0-96,5 0 200,5 0-200,1 0-8,4 0-200,11 0-600,-10 0-1257,-11 0-2376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442"/>
    </inkml:context>
    <inkml:brush xml:id="br0">
      <inkml:brushProperty name="width" value="0.05" units="cm"/>
      <inkml:brushProperty name="height" value="0.05" units="cm"/>
      <inkml:brushProperty name="color" value="#0000FF"/>
    </inkml:brush>
  </inkml:definitions>
  <inkml:trace contextRef="#ctx0" brushRef="#br0">0 0 6105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776"/>
    </inkml:context>
    <inkml:brush xml:id="br0">
      <inkml:brushProperty name="width" value="0.05" units="cm"/>
      <inkml:brushProperty name="height" value="0.05" units="cm"/>
      <inkml:brushProperty name="color" value="#0000FF"/>
    </inkml:brush>
  </inkml:definitions>
  <inkml:trace contextRef="#ctx0" brushRef="#br0">63 0 6105,'-62'188'2633,"62"-188"-1009,0 0-344,0 0-319,5 5 111,10 0-320,6 1-208,5-6-304,1 0-16,4 0-224,16 0-416,-11 0-1368,-4 0-2865</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123"/>
    </inkml:context>
    <inkml:brush xml:id="br0">
      <inkml:brushProperty name="width" value="0.05" units="cm"/>
      <inkml:brushProperty name="height" value="0.05" units="cm"/>
      <inkml:brushProperty name="color" value="#0000FF"/>
    </inkml:brush>
  </inkml:definitions>
  <inkml:trace contextRef="#ctx0" brushRef="#br0">1 1 5129,'0'0'2390,"0"0"-520,0 0-451,0 0-515,0 0-481,0 0-222,0 0-104,0 0 39,5 0 280,22 2 525,49 9-1,16 3 88,224-9-1993,-219-5-1899,-36 0-1839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644"/>
    </inkml:context>
    <inkml:brush xml:id="br0">
      <inkml:brushProperty name="width" value="0.05" units="cm"/>
      <inkml:brushProperty name="height" value="0.05" units="cm"/>
      <inkml:brushProperty name="color" value="#0000FF"/>
    </inkml:brush>
  </inkml:definitions>
  <inkml:trace contextRef="#ctx0" brushRef="#br0">6 48 6145,'0'0'4544,"0"0"-2368,0 0-703,0 0-204,0 0-427,0 0-69,0 18-171,-5 268 314,5-285-1203,0-1 1,0 0-67,0 0-68,0 0 70,0-9-227,0-15 482,-1-18-70,10-73 0,-7 102 139,1-1-1,0 1 0,1 0 1,0 0-1,1 0 1,1 1-1,0 0 1,0 0-1,15-19 1,-20 29 9,0 1 1,0 0 0,0 0-1,0 0 1,0-1 0,1 1-1,-1 0 1,1 1 0,-1-1-1,0 0 1,1 0 0,-1 0-1,1 1 1,0-1-1,-1 1 1,1-1 0,-1 1-1,1 0 1,0 0 0,-1 0-1,1 0 1,0 0 0,-1 0-1,1 0 1,0 0 0,-1 1-1,1-1 1,0 0 0,-1 1-1,1 0 1,2 0 0,-1 1 50,1 0 0,-1 1 0,0-1 0,1 0 0,-1 1 0,0 0 1,0 0-1,-1 0 0,1 0 0,-1 0 0,4 7 0,17 33 118,-2 2-1,-1 0 0,20 77 1,-40-121-182,8 23-525,5-12-3966,-8-11-2677</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003"/>
    </inkml:context>
    <inkml:brush xml:id="br0">
      <inkml:brushProperty name="width" value="0.05" units="cm"/>
      <inkml:brushProperty name="height" value="0.05" units="cm"/>
      <inkml:brushProperty name="color" value="#0000FF"/>
    </inkml:brush>
  </inkml:definitions>
  <inkml:trace contextRef="#ctx0" brushRef="#br0">6 1 1344,'0'0'7250,"0"0"-5218,0 0-231,0 0 55,0 0-640,0 0-303,0 0-289,-5 64 384,5-5-288,0 10-288,0 6-248,0 0-168,0-5-16,0-1-520,0-21-1296,10-16-3842</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578"/>
    </inkml:context>
    <inkml:brush xml:id="br0">
      <inkml:brushProperty name="width" value="0.05" units="cm"/>
      <inkml:brushProperty name="height" value="0.05" units="cm"/>
      <inkml:brushProperty name="color" value="#0000FF"/>
    </inkml:brush>
  </inkml:definitions>
  <inkml:trace contextRef="#ctx0" brushRef="#br0">1 1 6185,'0'0'4263,"0"0"-2347,0 0-282,0 0-286,0 0-665,0 0-327,13 0 40,38 3 77,51 11-1,66 5 463,-57-17-584,68 3-391,-178-5 1,1 0 1,-1 1-1,1-1 0,-1 0 1,1 0-1,-1 0 0,1 1 1,-1-1-1,1 1 0,-1 0 1,1-1-1,-1 1 0,0 0 1,1 0-1,-1-1 0,1 2 1,-1-1-9,-1-1 0,0 1 0,0 0 0,0-1 1,0 1-1,0-1 0,1 1 0,-1-1 0,0 1 0,0-1 0,0 1 1,0-1-1,-1 1 0,1 0 0,0-1 0,0 1 0,0-1 1,0 1-1,-1-1 0,1 1 0,0-1 0,0 1 0,-1-1 0,1 1 1,0-1-1,-1 0 0,1 1 0,-1 0 0,-36 27-1807,-14-1-593,-6 0-1838</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120"/>
    </inkml:context>
    <inkml:brush xml:id="br0">
      <inkml:brushProperty name="width" value="0.05" units="cm"/>
      <inkml:brushProperty name="height" value="0.05" units="cm"/>
      <inkml:brushProperty name="color" value="#0000FF"/>
    </inkml:brush>
  </inkml:definitions>
  <inkml:trace contextRef="#ctx0" brushRef="#br0">0 0 6449,'0'0'2394,"0"0"-167,0 0-180,0 0-424,0 0-357,0 0-508,20 41-305,62 130-288,-75-157-153,0-1 0,0 0 0,2-1 0,-1 1 0,2-2 0,-1 1 0,1-1 0,1-1 0,0 0-1,17 12 1,19 16-177,-38-30-33,-1 0 0,0 1 0,0 1 1,-1-1-1,0 1 0,-1 0 0,8 17 1,-12-22 69,0 0 1,0 0 0,-1 0 0,0 0-1,0 0 1,0 1 0,0-1 0,-1 0-1,0 0 1,0 1 0,-1-1 0,1 0-1,-1 0 1,0 0 0,-1 0 0,1 0-1,-1 0 1,0 0 0,0 0 0,-4 6-1,-4 3-4,0 0 0,-1-1-1,0 0 1,-1-1-1,-25 20 1,5-8 277,-50 29 0,81-52-41,-1 0-1,0 0 0,0 0 0,1 0 0,-1 0 1,0 0-1,1 0 0,-1 0 0,1 1 1,0-1-1,-1 1 0,1-1 0,0 1 0,0 0 1,-2 2-1,3-3-53,0 0 0,1-1 0,-1 1 0,0-1 0,1 1 0,-1 0 0,0-1 0,1 1 0,-1-1 1,0 1-1,1-1 0,-1 1 0,1-1 0,-1 0 0,1 1 0,-1-1 0,1 1 0,-1-1 0,1 0 0,0 0 0,-1 1 0,1-1 0,-1 0 1,1 0-1,0 0 0,-1 0 0,1 1 0,0-1 0,0 0 0,71 3 1639,-61-3-1693,26-2-5,-1-1 1,62-14 0,-14 2-2927,-31 9-2411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925"/>
    </inkml:context>
    <inkml:brush xml:id="br0">
      <inkml:brushProperty name="width" value="0.05" units="cm"/>
      <inkml:brushProperty name="height" value="0.05" units="cm"/>
      <inkml:brushProperty name="color" value="#0000FF"/>
    </inkml:brush>
  </inkml:definitions>
  <inkml:trace contextRef="#ctx0" brushRef="#br0">544 1 7482,'0'0'2824,"0"0"-767,0 0 111,0 0-472,0 0-487,0 0-281,0 0-40,-131 230-336,79-166-424,0-5 16,0 0-96,-1-11-96,6-11-176,6-5-432,9-5-184,-4-6-672,4-5-1209,17-5-2920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7.991"/>
    </inkml:context>
    <inkml:brush xml:id="br0">
      <inkml:brushProperty name="width" value="0.05" units="cm"/>
      <inkml:brushProperty name="height" value="0.05" units="cm"/>
      <inkml:brushProperty name="color" value="#0000FF"/>
    </inkml:brush>
  </inkml:definitions>
  <inkml:trace contextRef="#ctx0" brushRef="#br0">374 0 5881,'0'0'3122,"0"0"-780,0 0-204,0 0-374,0 0-589,0 0-221,0 0-397,0 0-137,0 0-164,0 0-16,0 0-17,-1 29-139,-4-16-90,1 0 1,-2-1-1,0 0 0,0 0 1,-13 19-1,-48 57-119,60-79 103,-8 7-409,-1 0 0,0-1 0,-2-1 1,0-1-1,-33 20 0,49-32 399,-1 0 0,1 1 0,-1-1-1,1 0 1,-1 0 0,1 0 0,-1-1 0,0 1 0,0-1-1,1 1 1,-1-1 0,0 0 0,0 0 0,1 0 0,-1 0-1,0-1 1,0 1 0,1-1 0,-1 0 0,0 0 0,1 0-1,-1 0 1,1 0 0,-1 0 0,1-1 0,-1 1-1,1-1 1,0 1 0,0-1 0,0 0 0,0 0 0,0 0-1,0 0 1,1-1 0,-1 1 0,1 0 0,-1-1 0,1 1-1,-2-4 1,-3-13-74,1-1-1,1 1 1,0-1-1,2 0 1,0 1-1,1-1 1,4-38-1,-2 8-58,3 49 127,0-1 0,0 1 1,1 0-1,-1 0 1,0 1-1,1-1 0,-1 1 1,1 0-1,-1 0 1,1 0-1,-1 1 0,1-1 1,-1 1-1,8 3 1,-1 9 21,1 2 0,-2-1 0,0 1-1,0 1 1,-2 0 0,0 0 0,11 32 0,7 13 9,20 19-288,-24-48-3639,-11-21-2286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271"/>
    </inkml:context>
    <inkml:brush xml:id="br0">
      <inkml:brushProperty name="width" value="0.05" units="cm"/>
      <inkml:brushProperty name="height" value="0.05" units="cm"/>
      <inkml:brushProperty name="color" value="#0000FF"/>
    </inkml:brush>
  </inkml:definitions>
  <inkml:trace contextRef="#ctx0" brushRef="#br0">0 1 1536,'0'0'7294,"0"0"-4283,0 0-1226,0 0-125,0 0-301,0 0-124,14 16-358,-4-5-734,2 2-16,0 1 1,-1 0-1,-1 0 0,-1 1 0,0 1 1,9 21-1,25 69 321,-8-16-367,55 97 1,-46-122-807,-7-30-2891,-20-27-1675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795"/>
    </inkml:context>
    <inkml:brush xml:id="br0">
      <inkml:brushProperty name="width" value="0.05" units="cm"/>
      <inkml:brushProperty name="height" value="0.05" units="cm"/>
      <inkml:brushProperty name="color" value="#0000FF"/>
    </inkml:brush>
  </inkml:definitions>
  <inkml:trace contextRef="#ctx0" brushRef="#br0">0 124 4153,'0'0'4885,"0"0"-2633,0 0-525,0 0-166,0 0-610,0 0-361,0 0-259,0 0-127,0 0-132,7-2 70,1-3-333,0-1 0,-1-1 0,0 1 0,0-1 0,-1 0 0,0-1 0,0 0 0,-1 0 0,8-14 0,11-15-1451,-20 36 1109,-1 10 289,0 28 364,-2 61 729,-1-80-889,0-16 25,0 0 1,0-1-1,0 1 0,0 0 0,0 0 1,1 0-1,-1 0 0,1 0 0,-1 0 0,1 0 1,0-1-1,-1 1 0,1 0 0,0-1 0,0 1 1,0 0-1,0-1 0,1 1 0,-1-1 1,2 2-1,0-1-396,0-1 1,-1 0-1,1 1 1,0-1-1,0-1 1,0 1 0,0 0-1,0-1 1,0 1-1,0-1 1,0 0-1,4 0 1,4 0-4187</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138"/>
    </inkml:context>
    <inkml:brush xml:id="br0">
      <inkml:brushProperty name="width" value="0.05" units="cm"/>
      <inkml:brushProperty name="height" value="0.05" units="cm"/>
      <inkml:brushProperty name="color" value="#0000FF"/>
    </inkml:brush>
  </inkml:definitions>
  <inkml:trace contextRef="#ctx0" brushRef="#br0">0 385 720</inkml:trace>
  <inkml:trace contextRef="#ctx0" brushRef="#br0" timeOffset="1">0 385 720,'126'-385'8714,"-126"385"-6906,0 0 297,0 0-817,0 6-552,0-1-416,0-5-264,5 0-56,0 0-2096,6 0-5906</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884"/>
    </inkml:context>
    <inkml:brush xml:id="br0">
      <inkml:brushProperty name="width" value="0.05" units="cm"/>
      <inkml:brushProperty name="height" value="0.05" units="cm"/>
      <inkml:brushProperty name="color" value="#0000FF"/>
    </inkml:brush>
  </inkml:definitions>
  <inkml:trace contextRef="#ctx0" brushRef="#br0">0 161 5169,'0'0'2130,"0"0"-387,0 0-116,0 0-403,0 0-64,0 0-3,0 0-122,0 0-142,0 0-129,0 0-97,0 0-191,0 0-4,0 0-68,6-7 140,14-20-383,1-1-633,0-1-1,20-40 1,-43 83 306,1 0-1,1 0 0,2 25 1,0 3 285,-3-18-335,0-16 299,1 0 0,0 0 0,0 0 0,1 0 1,0-1-1,2 10 0,-2-15-201,0-1 1,0 1-1,-1 0 1,1-1-1,0 1 1,1 0-1,-1-1 1,0 1-1,0-1 1,1 0-1,-1 1 1,1-1-1,-1 0 1,1 0-1,-1 0 1,1 0-1,0 0 1,-1 0-1,1 0 1,0-1 0,0 1-1,0-1 1,0 1-1,-1-1 1,1 1-1,0-1 1,0 0-1,0 0 1,3-1-1,16 1-5064,-15 0-170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238"/>
    </inkml:context>
    <inkml:brush xml:id="br0">
      <inkml:brushProperty name="width" value="0.05" units="cm"/>
      <inkml:brushProperty name="height" value="0.05" units="cm"/>
      <inkml:brushProperty name="color" value="#0000FF"/>
    </inkml:brush>
  </inkml:definitions>
  <inkml:trace contextRef="#ctx0" brushRef="#br0">1 0 4201,'0'0'2993,"0"0"-1129,0 0-80,0 0-655,0 0 239,0 0-240,0 0-192,0 0-424,0 0-240,0 0-136,0 0-136,15 0-464,6 0-1912,-5 0-2737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577"/>
    </inkml:context>
    <inkml:brush xml:id="br0">
      <inkml:brushProperty name="width" value="0.05" units="cm"/>
      <inkml:brushProperty name="height" value="0.05" units="cm"/>
      <inkml:brushProperty name="color" value="#0000FF"/>
    </inkml:brush>
  </inkml:definitions>
  <inkml:trace contextRef="#ctx0" brushRef="#br0">1 0 5393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905"/>
    </inkml:context>
    <inkml:brush xml:id="br0">
      <inkml:brushProperty name="width" value="0.05" units="cm"/>
      <inkml:brushProperty name="height" value="0.05" units="cm"/>
      <inkml:brushProperty name="color" value="#0000FF"/>
    </inkml:brush>
  </inkml:definitions>
  <inkml:trace contextRef="#ctx0" brushRef="#br0">1 0 5393,'219'171'2609,"-219"-171"-601,0 0-328,0 0-543,0 0-305,0 0-168,5 0 40,1 0 0,4 0-184,0 0-183,6 6-329,0-6 96,-1 0-104,6 0-529,5 0-399,-5 0-664,-5-6-2929</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254"/>
    </inkml:context>
    <inkml:brush xml:id="br0">
      <inkml:brushProperty name="width" value="0.05" units="cm"/>
      <inkml:brushProperty name="height" value="0.05" units="cm"/>
      <inkml:brushProperty name="color" value="#0000FF"/>
    </inkml:brush>
  </inkml:definitions>
  <inkml:trace contextRef="#ctx0" brushRef="#br0">1 1 984,'0'0'5817,"0"0"-4232,0 0-393,0 0 152,0 0-399,0 0 15,0 0-328,0 0-144,47 5-160,-32-5-328,6 0-112,0 0-920,0 0-1465,-5 0-6625</inkml:trace>
  <inkml:trace contextRef="#ctx0" brushRef="#br0" timeOffset="1">1 1 9482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611"/>
    </inkml:context>
    <inkml:brush xml:id="br0">
      <inkml:brushProperty name="width" value="0.05" units="cm"/>
      <inkml:brushProperty name="height" value="0.05" units="cm"/>
      <inkml:brushProperty name="color" value="#0000FF"/>
    </inkml:brush>
  </inkml:definitions>
  <inkml:trace contextRef="#ctx0" brushRef="#br0">1 167 9482,'271'-166'2497,"-271"166"-937,0 0 104,0 0-600,0 0-367,5 27-169,1 5-224,-6 5-232,5 6-72,-5 5-280,0-11-1953,0-10-4936</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1.257"/>
    </inkml:context>
    <inkml:brush xml:id="br0">
      <inkml:brushProperty name="width" value="0.05" units="cm"/>
      <inkml:brushProperty name="height" value="0.05" units="cm"/>
      <inkml:brushProperty name="color" value="#0000FF"/>
    </inkml:brush>
  </inkml:definitions>
  <inkml:trace contextRef="#ctx0" brushRef="#br0">0 0 5761,'0'0'2485,"0"0"-610,0 0-44,0 0-237,0 0-201,0 0-298,0 0-232,0 28-284,0 210 508,0-236-1254,0-2-82,0 0-197,0 0-50,0 0-11,0 0 2,0-8-734,0-3 875,0-10-162,1-1 0,3-23-1,-3 39 507,1-1-1,-1 1 1,1 0-1,0 0 0,1 0 1,-1 0-1,1 0 1,0 0-1,1 1 0,-1 0 1,9-10-1,-6 13 1,-1 0-1,1 1 1,0-1 0,0 1 0,0 0-1,0 0 1,1 1 0,-1 0-1,0 0 1,0 1 0,10 1 0,6-1 587,-20 5-395,0 1 0,0-1-1,-1 1 1,0-1 0,0 1 0,0 0-1,-1 0 1,0 6 0,1 36-448,14 97 0,-10-118-2300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8.394"/>
    </inkml:context>
    <inkml:brush xml:id="br0">
      <inkml:brushProperty name="width" value="0.05" units="cm"/>
      <inkml:brushProperty name="height" value="0.05" units="cm"/>
      <inkml:brushProperty name="color" value="#0000FF"/>
    </inkml:brush>
  </inkml:definitions>
  <inkml:trace contextRef="#ctx0" brushRef="#br0">48 0 3545,'0'0'3889,"0"0"-2873,0 0 208,0 0-664,0 0-136,0 0-280,0 0 88,0 59-152,-11-21-80,-4-12-1600,-6 1-4065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4.932"/>
    </inkml:context>
    <inkml:brush xml:id="br0">
      <inkml:brushProperty name="width" value="0.05" units="cm"/>
      <inkml:brushProperty name="height" value="0.05" units="cm"/>
      <inkml:brushProperty name="color" value="#0000FF"/>
    </inkml:brush>
  </inkml:definitions>
  <inkml:trace contextRef="#ctx0" brushRef="#br0">10 1 6553,'0'0'3687,"0"0"-1334,0 0-109,0 0-383,0 0-400,0 0-352,0 0-189,0 0-209,0 0 21,0 0-164,0 0-97,0 0-49,0 0-173,0 0-93,0 0-95,0 0-49,0 0-148,0 0-672,0 4-928,-5 19-1672,0 3-2936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274"/>
    </inkml:context>
    <inkml:brush xml:id="br0">
      <inkml:brushProperty name="width" value="0.05" units="cm"/>
      <inkml:brushProperty name="height" value="0.05" units="cm"/>
      <inkml:brushProperty name="color" value="#0000FF"/>
    </inkml:brush>
  </inkml:definitions>
  <inkml:trace contextRef="#ctx0" brushRef="#br0">0 0 2633,'0'0'7089,"0"0"-5569,0 0-471,0 0 55,0 0-704,0 0-216,0 0-184,0 16-144,0 0-936,0-5-1825,0 0-5953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614"/>
    </inkml:context>
    <inkml:brush xml:id="br0">
      <inkml:brushProperty name="width" value="0.05" units="cm"/>
      <inkml:brushProperty name="height" value="0.05" units="cm"/>
      <inkml:brushProperty name="color" value="#0000FF"/>
    </inkml:brush>
  </inkml:definitions>
  <inkml:trace contextRef="#ctx0" brushRef="#br0">0 0 7882,'0'0'1608,"0"0"-64,0 0-511,0 0-361,0 0-448,0 0-64,0 0-160,0 70-336,0-54-1577,0 5-5400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959"/>
    </inkml:context>
    <inkml:brush xml:id="br0">
      <inkml:brushProperty name="width" value="0.05" units="cm"/>
      <inkml:brushProperty name="height" value="0.05" units="cm"/>
      <inkml:brushProperty name="color" value="#0000FF"/>
    </inkml:brush>
  </inkml:definitions>
  <inkml:trace contextRef="#ctx0" brushRef="#br0">0 1 5153,'0'0'4489,"0"0"-3153,0 0 641,0 0-529,0 0-712,0 0-80,0 0-480,0 58-24,0-47-152,0 0-24,0 5-688,0 5-1112,0 1-985,0-6-7009</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286"/>
    </inkml:context>
    <inkml:brush xml:id="br0">
      <inkml:brushProperty name="width" value="0.05" units="cm"/>
      <inkml:brushProperty name="height" value="0.05" units="cm"/>
      <inkml:brushProperty name="color" value="#0000FF"/>
    </inkml:brush>
  </inkml:definitions>
  <inkml:trace contextRef="#ctx0" brushRef="#br0">1 0 5961,'0'0'5057,"0"0"-3744,0 0-137,0 0-408,0 0-488,0 0-184,0 0-96,0 54-1096,0-38-1577,0-6-4536</inkml:trace>
  <inkml:trace contextRef="#ctx0" brushRef="#br0" timeOffset="1">32 583 1040,'0'0'8226,"0"0"-6498,0 0 217,0 0-521,0 0-736,0 0-464,0 0-120,0 37-64,0-31-40,0 4-744,0 6-1200,0-5-2025,0 5-4481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627"/>
    </inkml:context>
    <inkml:brush xml:id="br0">
      <inkml:brushProperty name="width" value="0.05" units="cm"/>
      <inkml:brushProperty name="height" value="0.05" units="cm"/>
      <inkml:brushProperty name="color" value="#0000FF"/>
    </inkml:brush>
  </inkml:definitions>
  <inkml:trace contextRef="#ctx0" brushRef="#br0">0 0 6009,'0'0'1969,"0"0"-313,0 0 489,0 0-481,0 0 864,0 0-927,0 0-1081,0 155-416,0-138-104,0-7-416,0 1-1129,0 0-1495,0-1-4834</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957"/>
    </inkml:context>
    <inkml:brush xml:id="br0">
      <inkml:brushProperty name="width" value="0.05" units="cm"/>
      <inkml:brushProperty name="height" value="0.05" units="cm"/>
      <inkml:brushProperty name="color" value="#0000FF"/>
    </inkml:brush>
  </inkml:definitions>
  <inkml:trace contextRef="#ctx0" brushRef="#br0">1 1 5673,'0'0'4425,"0"0"-2568,0 0 63,0 0-448,0 0-1024,0 0-144,0 0-256,0 5-48,0 6-80,0-1-1600,0 1-2289,0 0-6049</inkml:trace>
  <inkml:trace contextRef="#ctx0" brushRef="#br0" timeOffset="1">1 493 7602,'0'0'2560,"0"0"33,0 0-633,0 0-1056,0 0-616,0 0-88,0 0-192,0 16-8,0 0-496,0-6-1784,0 1-4466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294"/>
    </inkml:context>
    <inkml:brush xml:id="br0">
      <inkml:brushProperty name="width" value="0.05" units="cm"/>
      <inkml:brushProperty name="height" value="0.05" units="cm"/>
      <inkml:brushProperty name="color" value="#0000FF"/>
    </inkml:brush>
  </inkml:definitions>
  <inkml:trace contextRef="#ctx0" brushRef="#br0">1 1 6185,'0'0'4305,"0"0"-1904,0 0 71,0 0-1167,0 0-705,0 0-528,0 0 112,5 5-184,-5 6 0,0 5-1112,0 0-1913,0 0-4105</inkml:trace>
  <inkml:trace contextRef="#ctx0" brushRef="#br0" timeOffset="1">11 557 3937,'0'0'6305,"0"0"-4456,0 0 583,0 0-624,0 0-983,0 0-121,0 0-560,0 64-144,0-59 0,0 0-664,0 11-1497,0-5-2192,-5-5-5273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639"/>
    </inkml:context>
    <inkml:brush xml:id="br0">
      <inkml:brushProperty name="width" value="0.05" units="cm"/>
      <inkml:brushProperty name="height" value="0.05" units="cm"/>
      <inkml:brushProperty name="color" value="#0000FF"/>
    </inkml:brush>
  </inkml:definitions>
  <inkml:trace contextRef="#ctx0" brushRef="#br0">6 1 8010,'0'0'4369,"0"0"-1841,0 0-567,0 0-937,0 0-368,0 0-64,0 0-464,0 85-128,0-74-80,0-1-928,-6 6-1513,6-5-3736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970"/>
    </inkml:context>
    <inkml:brush xml:id="br0">
      <inkml:brushProperty name="width" value="0.05" units="cm"/>
      <inkml:brushProperty name="height" value="0.05" units="cm"/>
      <inkml:brushProperty name="color" value="#0000FF"/>
    </inkml:brush>
  </inkml:definitions>
  <inkml:trace contextRef="#ctx0" brushRef="#br0">0 1 6065,'0'0'5553,"0"0"-3296,0 0-465,0 0-823,0 0-481,0 0-120,0 0-312,0 27 32,0-22-88,0 6-568,0-1-1601,0 1-3112</inkml:trace>
  <inkml:trace contextRef="#ctx0" brushRef="#br0" timeOffset="1">16 573 1672,'0'0'7762,"0"0"-5738,0 0-647,0 0-729,0 0-424,0 0-224,0 0 24,0 37-24,0-21-872,0-5-1905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9.504"/>
    </inkml:context>
    <inkml:brush xml:id="br0">
      <inkml:brushProperty name="width" value="0.05" units="cm"/>
      <inkml:brushProperty name="height" value="0.05" units="cm"/>
      <inkml:brushProperty name="color" value="#0000FF"/>
    </inkml:brush>
  </inkml:definitions>
  <inkml:trace contextRef="#ctx0" brushRef="#br0">35 831 3937,'0'0'1606,"0"0"-192,0 0-37,0 0-178,0 0-211,0 0-56,0 0-118,0 0-2,0 0-201,0-4-83,-15-227 162,-1-3-707,14 156 20,1 29-412,6-70-1,-5 114 337,1 0-1,0-1 1,0 1-1,0 0 1,1 0 0,0 0-1,0 0 1,0 0-1,1 0 1,0 1 0,-1-1-1,2 1 1,-1-1 0,0 1-1,1 0 1,0 1-1,0-1 1,0 1 0,0-1-1,1 1 1,-1 1-1,1-1 1,0 0 0,-1 1-1,1 0 1,0 0-1,1 1 1,-1-1 0,0 1-1,0 0 1,1 1 0,8-1-1,-1 0 61,32 1-79,-43 0 85,-1-1 0,0 1 1,0 0-1,0 0 0,1 1 1,-1-1-1,0 0 0,0 0 1,0 1-1,1-1 0,-1 0 1,0 1-1,0-1 0,0 1 1,0-1-1,0 1 0,0 0 1,0-1-1,0 1 0,0 0 1,0 0-1,0 0 0,-1 0 1,1 0-1,1 2 0,0 8 27,0 1 0,-1 0-1,-1 0 1,0 1-1,0-1 1,-1 0 0,-6 22-1,5-27-5,0 0 0,0-1 0,-1 0-1,0 0 1,-1 0 0,1 0 0,-1 0 0,0-1-1,-1 1 1,1-1 0,-1 0 0,0-1-1,0 1 1,-1-1 0,-6 5 0,7-6-25,1 0 1,-1-1-1,0 1 1,0-1 0,0 0-1,0-1 1,0 1-1,-1-1 1,1 0-1,0 0 1,-1 0-1,-5-1 1,10 0-148,1 0-43,0 0-22,0 0-134,0 0 24,0 0 35,25 0 126,91 0 1275,-115 0-1099,1 1 0,-1-1 1,1 1-1,-1-1 0,1 1 0,-1-1 1,0 1-1,1 0 0,-1 0 0,0 0 1,1 0-1,-1 0 0,0 0 0,0 0 1,0 0-1,0 0 0,0 0 0,0 1 0,0-1 1,0 0-1,-1 1 0,1-1 0,0 1 1,-1-1-1,1 1 0,-1-1 0,0 1 1,1-1-1,-1 1 0,0-1 0,0 4 1,2 62 276,-3-49-129,1-15-135,0 0-1,-1 0 0,1 0 0,-1 0 1,0 0-1,0 0 0,0 0 0,0 0 1,0 0-1,-1 0 0,0-1 0,1 1 0,-1-1 1,0 1-1,0-1 0,0 0 0,0 0 1,-1 1-1,1-1 0,0-1 0,-1 1 1,0 0-1,1-1 0,-1 1 0,0-1 0,0 0 1,-5 2-1,-3 0-603,-1 0 0,0 0 0,1-1 0,-1-1 0,-20 0 0,9-1-3651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8.310"/>
    </inkml:context>
    <inkml:brush xml:id="br0">
      <inkml:brushProperty name="width" value="0.05" units="cm"/>
      <inkml:brushProperty name="height" value="0.05" units="cm"/>
      <inkml:brushProperty name="color" value="#0000FF"/>
    </inkml:brush>
  </inkml:definitions>
  <inkml:trace contextRef="#ctx0" brushRef="#br0">0 0 8410,'0'0'4849,"0"0"-2401,0 0-1039,0 0-689,0 0-576,0 0-32,0 0-112,0 0-224,0 0-1072,0 0-4362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0.927"/>
    </inkml:context>
    <inkml:brush xml:id="br0">
      <inkml:brushProperty name="width" value="0.05" units="cm"/>
      <inkml:brushProperty name="height" value="0.05" units="cm"/>
      <inkml:brushProperty name="color" value="#0000FF"/>
    </inkml:brush>
  </inkml:definitions>
  <inkml:trace contextRef="#ctx0" brushRef="#br0">508 43 8314,'0'0'2852,"0"0"-440,0 0-152,0 0-545,0 0-431,0 0-225,-12-4 532,5 3-1533,-1 1-1,1 0 0,0 0 1,0 1-1,-1 0 1,1 0-1,0 0 0,0 1 1,0 0-1,0 1 1,0 0-1,1 0 0,-1 0 1,1 1-1,0 0 1,0 0-1,-10 9 0,-8 9-125,1 0 0,-35 46-1,37-42 121,-29 34-81,3 2-1,-57 102 0,97-151 4,2 1-1,-1 0 1,2 0 0,0 1 0,1 0-1,0-1 1,1 1 0,1 0-1,1 0 1,1 18 0,-1-27-2,1-1-1,0 1 1,0 0 0,1-1 0,-1 1 0,1-1 0,0 1-1,1-1 1,0 0 0,-1 0 0,2 0 0,-1 0 0,0-1-1,1 1 1,0-1 0,0 0 0,0 0 0,1 0 0,-1-1-1,1 1 1,0-1 0,0 0 0,0-1 0,9 4 0,0 1-168,2-2 0,-1 1 0,1-2 0,0 0 0,-1-1 0,2-1 0,28 2 1,-34-4 145,1 0 0,0 0 0,0-1 0,-1 0-1,1-1 1,-1-1 0,1 0 0,-1 0 0,0-1 0,0 0 0,-1-1 0,1-1 0,-1 1 0,0-2 0,15-11 0,8-12-168,-1-1 0,-2-1 0,0-2-1,-3-1 1,-1-1 0,-2-1-1,-1-1 1,30-71 0,-44 85 237,-2 0 1,-1-1-1,-1 0 1,-2 0-1,0 0 1,-1-33-1,-2 52 38,0 0 0,0 0-1,-1 0 1,0 0 0,-1 0 0,1 0-1,-1 0 1,0 1 0,0-1 0,-1 1-1,0-1 1,0 1 0,0 0 0,0 0-1,-1 0 1,-4-4 0,0 2 2,1 0 0,-1 1 0,0 0 0,-1 1 0,0 0 0,1 0 1,-2 1-1,-17-7 0,-3 3-110,0 1-1,-1 1 1,0 2 0,0 1 0,-37 1 0,63 2-42,0 0 1,0 1 0,0-1 0,0 1-1,0 0 1,0 0 0,0 1 0,0-1-1,1 1 1,-1 0 0,1 0 0,-1 1-1,1 0 1,-7 5 0,5-3-327,0 1 0,1 1 1,0-1-1,0 1 0,1-1 1,0 1-1,0 0 0,-4 12 1,-10 29-4451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1.658"/>
    </inkml:context>
    <inkml:brush xml:id="br0">
      <inkml:brushProperty name="width" value="0.05" units="cm"/>
      <inkml:brushProperty name="height" value="0.05" units="cm"/>
      <inkml:brushProperty name="color" value="#0000FF"/>
    </inkml:brush>
  </inkml:definitions>
  <inkml:trace contextRef="#ctx0" brushRef="#br0">5 13 2969,'0'0'2313,"0"0"-328,0 0-295,0 0-239,0 0-199,0 0-28,-5-12 6244,6 16-7463,0 0-1,0 1 0,0-1 0,1 0 0,-1 1 0,1-1 1,0 0-1,1 0 0,-1-1 0,1 1 0,4 6 0,44 45 74,-33-35-58,71 73-82,-11-12-2086,-29-26-3399,-21-17-3267</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2.798"/>
    </inkml:context>
    <inkml:brush xml:id="br0">
      <inkml:brushProperty name="width" value="0.05" units="cm"/>
      <inkml:brushProperty name="height" value="0.05" units="cm"/>
      <inkml:brushProperty name="color" value="#0000FF"/>
    </inkml:brush>
  </inkml:definitions>
  <inkml:trace contextRef="#ctx0" brushRef="#br0">48 44 1584,'0'0'2969,"0"0"-841,0 0-586,0 0-560,0 0-328,0 0 12,0 0-71,0 0 41,0 0 16,0 0 165,0 0-62,0 0 57,0 0 49,0 0-207,0 0-123,0 0-145,0 0-30,0 0-127,0 0 9,-11 2 79,11 93-956,7-93 422,0 0 0,-1-1 0,1 0 0,0-1 0,0 0 0,0 0 0,9-1 0,-7 1 130,-6 0 77,0 0-1,-1-1 1,1 1 0,-1-1 0,0 1-1,1-1 1,-1 0 0,1 0-1,-1 0 1,0 0 0,0-1 0,0 1-1,1-1 1,-1 1 0,-1-1-1,1 1 1,0-1 0,0 0 0,-1 0-1,1 0 1,-1 0 0,1 0-1,-1 0 1,0-1 0,2-4 0,0-1 133,0 0 0,-1 0 0,0-1 1,0 0-1,-1 1 0,0-1 1,-1-11-1,-7 16-119,-2 0-1,1 1 1,0-1 0,0 1-1,-1 1 1,0 0 0,-10-1-1,15 2-322,-1 1 0,1 0 0,0 0 0,0 0 0,-1 1 0,1-1-1,0 1 1,0 0 0,0 0 0,0 1 0,0-1 0,0 1 0,0 0 0,0 0-1,1 0 1,-1 1 0,1-1 0,0 1 0,-1 0 0,-2 4 0,-9 3-4293</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3.646"/>
    </inkml:context>
    <inkml:brush xml:id="br0">
      <inkml:brushProperty name="width" value="0.05" units="cm"/>
      <inkml:brushProperty name="height" value="0.05" units="cm"/>
      <inkml:brushProperty name="color" value="#0000FF"/>
    </inkml:brush>
  </inkml:definitions>
  <inkml:trace contextRef="#ctx0" brushRef="#br0">1 5 7058,'0'0'2785,"0"0"-575,0 0-328,0 0-279,0 0-352,0 0-339,0 0-405,0 0-151,0 0-87,14 0 159,79 1-149,37 0-1325,-46-4-3177,-45-1-1542</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115"/>
    </inkml:context>
    <inkml:brush xml:id="br0">
      <inkml:brushProperty name="width" value="0.05" units="cm"/>
      <inkml:brushProperty name="height" value="0.05" units="cm"/>
      <inkml:brushProperty name="color" value="#0000FF"/>
    </inkml:brush>
  </inkml:definitions>
  <inkml:trace contextRef="#ctx0" brushRef="#br0">2 0 6617,'0'0'2192,"0"0"-583,0 0-308,0 0-265,0 0-271,0 0-98,0 0-634,0 0 0,0 1 0,0-1 0,0 0 0,-1 0 0,1 1 0,0-1 0,0 0 0,0 0 0,0 1 0,0-1 0,0 0 0,0 0 0,0 1 0,-1-1 0,1 0 1,0 0-1,0 1 0,0-1 0,0 0 0,1 1 0,-1-1 0,0 0 0,0 0 0,0 1 0,0-1 0,0 0 0,0 0 0,0 1 0,0-1 0,0 0 0,1 0 0,-1 1 0,0-1 0,0 0 0,0 0 0,1 0 0,-1 1 0,0-1 0,0 0 0,0 0 0,1 0 0,-1 0 0,0 0 0,0 1 0,1-1 0,15 4-268,1 0 0,-1-1 0,1-1 0,0-1-1,0 0 1,0-1 0,21-3 0,12 1-3646,-12 2-4112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859"/>
    </inkml:context>
    <inkml:brush xml:id="br0">
      <inkml:brushProperty name="width" value="0.05" units="cm"/>
      <inkml:brushProperty name="height" value="0.05" units="cm"/>
      <inkml:brushProperty name="color" value="#0000FF"/>
    </inkml:brush>
  </inkml:definitions>
  <inkml:trace contextRef="#ctx0" brushRef="#br0">1 1 4481,'0'0'4326,"0"0"-2108,0 0-624,0 0-245,0 0-456,0 0-260,0 0-218,4 0-155,503 2 1626,-4 1-6753,-426-3 841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5.610"/>
    </inkml:context>
    <inkml:brush xml:id="br0">
      <inkml:brushProperty name="width" value="0.05" units="cm"/>
      <inkml:brushProperty name="height" value="0.05" units="cm"/>
      <inkml:brushProperty name="color" value="#0000FF"/>
    </inkml:brush>
  </inkml:definitions>
  <inkml:trace contextRef="#ctx0" brushRef="#br0">0 1 5737,'0'0'3794,"0"0"-2044,0 0-346,0 0-297,0 0-417,0 0-103,1 9 163,9 62 239,-3-17-361,2 58 0,-6-29-429,-1 42-581,-1-125-96,7-3-241,14-180 168,-19 167 521,1 0 1,1 1-1,1-1 0,0 1 1,0 1-1,2-1 1,0 1-1,0 0 0,1 1 1,1 0-1,0 0 1,1 1-1,0 1 1,1 0-1,23-17 0,-33 27 38,-1 0 0,0 0 0,1 0-1,-1 0 1,0 1 0,1-1 0,-1 0 0,1 1-1,-1 0 1,1-1 0,-1 1 0,1 0-1,0-1 1,-1 1 0,1 0 0,-1 0 0,1 0-1,0 1 1,-1-1 0,1 0 0,-1 1-1,1-1 1,-1 1 0,1-1 0,-1 1-1,1-1 1,-1 1 0,0 0 0,1 0 0,-1 0-1,0 0 1,0 0 0,0 0 0,1 0-1,-1 0 1,0 1 0,-1-1 0,1 0 0,0 1-1,1 1 1,4 36 327,-1 0 0,-1 47 1,-3-47-348,1 0 1,12 60-1,11-1-4246,-14-69-2024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076"/>
    </inkml:context>
    <inkml:brush xml:id="br0">
      <inkml:brushProperty name="width" value="0.05" units="cm"/>
      <inkml:brushProperty name="height" value="0.05" units="cm"/>
      <inkml:brushProperty name="color" value="#0000FF"/>
    </inkml:brush>
  </inkml:definitions>
  <inkml:trace contextRef="#ctx0" brushRef="#br0">1 1 5497,'0'0'4137,"0"0"-2345,0 0 89,0 0-153,0 0-672,0 0-127,0 0-297,0 85 312,0-15-688,0 5-96,0 5-88,0 11-72,16 21-432,-1-16-2681,1-16-3864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626"/>
    </inkml:context>
    <inkml:brush xml:id="br0">
      <inkml:brushProperty name="width" value="0.05" units="cm"/>
      <inkml:brushProperty name="height" value="0.05" units="cm"/>
      <inkml:brushProperty name="color" value="#0000FF"/>
    </inkml:brush>
  </inkml:definitions>
  <inkml:trace contextRef="#ctx0" brushRef="#br0">1 2 5033,'0'0'4073,"0"0"-2286,0 0-401,0 0-73,0 0-202,0 0-149,31-1-257,-19 1-635,219 5 863,70 16-165,71 7-544,-371-28-232,0 0 0,0 0-1,0 0 1,0 0 0,0 0 0,1 1-1,-1-1 1,0 0 0,0 1 0,0-1-1,0 1 1,0-1 0,0 1 0,0 0-1,0-1 1,1 2 0,-6 6-314,-16 1-171,-133 26-5548,79-19-2831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2.318"/>
    </inkml:context>
    <inkml:brush xml:id="br0">
      <inkml:brushProperty name="width" value="0.05" units="cm"/>
      <inkml:brushProperty name="height" value="0.05" units="cm"/>
      <inkml:brushProperty name="color" value="#0000FF"/>
    </inkml:brush>
  </inkml:definitions>
  <inkml:trace contextRef="#ctx0" brushRef="#br0">58 1 6873,'0'0'2433,"0"0"-745,0 0 545,0 0-561,0 0-208,0 0-663,0 0-305,0 0-400,0 0-24,0 0-72,-5 0-72,-11 16-896,0 5-1657,-5 1-3376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7.180"/>
    </inkml:context>
    <inkml:brush xml:id="br0">
      <inkml:brushProperty name="width" value="0.05" units="cm"/>
      <inkml:brushProperty name="height" value="0.05" units="cm"/>
      <inkml:brushProperty name="color" value="#0000FF"/>
    </inkml:brush>
  </inkml:definitions>
  <inkml:trace contextRef="#ctx0" brushRef="#br0">94 1 7522,'0'0'2807,"0"0"-999,0 0-126,0 0-411,0 0-242,0 0-207,2 12-318,-2-8-471,1 2-1,0 0 0,0 0 0,0 0 0,1 0 0,-1 0 0,2 0 0,-1 0 0,0-1-1,1 1 1,0-1 0,1 0 0,-1 0 0,1 0 0,6 7 0,10 5 60,1-1 0,32 19 0,-36-26-166,0 2 1,-1 0-1,-1 1 1,0 0-1,0 1 1,13 17-1,-25-26 17,0 0-1,-1 1 1,1-1-1,-1 1 0,-1-1 1,1 1-1,0 0 0,-1-1 1,0 1-1,0 0 1,-1 0-1,1 0 0,-1 0 1,0 0-1,0 0 0,-1 0 1,0 0-1,0 0 1,0-1-1,0 1 0,0 0 1,-1-1-1,0 1 0,0 0 1,-1-1-1,-3 6 1,-7 10-71,-1-1 1,-1 0 0,0-1-1,-20 17 1,23-22 63,-29 28-15,1-2 22,1 2-1,2 1 0,-51 77 1,88-118 61,-1 0 1,0 0-1,1 0 1,-1 0 0,1 0-1,-1 1 1,1-1 0,0 0-1,-1 0 1,1 0-1,0 0 1,0 0 0,0 0-1,-1 1 1,1-1 0,1 0-1,-1 0 1,0 0-1,0 0 1,0 1 0,1-1-1,-1 0 1,0 0 0,1 0-1,-1 0 1,1 0-1,-1 0 1,1 0 0,0 0-1,-1 0 1,1 0 0,0 0-1,0-1 1,0 1 0,0 0-1,-1 0 1,1-1-1,0 1 1,0 0 0,0-1-1,2 1 1,4 2 168,0 0 0,0 0 0,1-1 0,14 2 0,-12-2-191,46 9 200,-1-2 0,103 2 0,19-16-3687,-112-4-1856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511"/>
    </inkml:context>
    <inkml:brush xml:id="br0">
      <inkml:brushProperty name="width" value="0.05" units="cm"/>
      <inkml:brushProperty name="height" value="0.05" units="cm"/>
      <inkml:brushProperty name="color" value="#0000FF"/>
    </inkml:brush>
  </inkml:definitions>
  <inkml:trace contextRef="#ctx0" brushRef="#br0">544 0 5553,'0'0'3620,"0"0"-1912,0 0-370,0 0-65,0 0-278,0 0-179,0 0-140,0 0 34,-9 3 401,-2 4-1046,1 1 1,-1 0 0,2 1-1,-1 0 1,1 1-1,1 0 1,-9 11 0,-10 13-7,-91 95-26,-46 53-558,61-59-3969,82-99 554,5-7-1677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911"/>
    </inkml:context>
    <inkml:brush xml:id="br0">
      <inkml:brushProperty name="width" value="0.05" units="cm"/>
      <inkml:brushProperty name="height" value="0.05" units="cm"/>
      <inkml:brushProperty name="color" value="#0000FF"/>
    </inkml:brush>
  </inkml:definitions>
  <inkml:trace contextRef="#ctx0" brushRef="#br0">1 1 6529,'0'0'2753,"0"0"-858,0 0-288,0 0-433,0 0-318,0 0-227,3 2-131,1 0-378,0 1-1,-1 0 1,0-1 0,0 1 0,0 1 0,0-1 0,0 0 0,0 1 0,-1 0-1,4 6 1,22 49 647,-17-32-546,37 81 121,47 95 341,-79-173-1513,2 0 0,1-2 0,1 0 0,33 34 0,-20-28-3482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523"/>
    </inkml:context>
    <inkml:brush xml:id="br0">
      <inkml:brushProperty name="width" value="0.05" units="cm"/>
      <inkml:brushProperty name="height" value="0.05" units="cm"/>
      <inkml:brushProperty name="color" value="#0000FF"/>
    </inkml:brush>
  </inkml:definitions>
  <inkml:trace contextRef="#ctx0" brushRef="#br0">1 107 6849,'0'0'2524,"0"0"-796,0 0-306,0 0-393,0 0-249,0 0-173,0 0-200,0 0-59,3-2-303,9-5-226,-1-1-1,0-1 0,0 0 1,-1 0-1,0-1 1,8-12-1,10-8-252,-27 29 370,-1 1-15,0 0 30,0 0-67,0 0 45,0 7 59,-1 22 561,4 54 330,-2-77-874,0 0 0,0-1 1,1 1-1,0-1 0,0 1 0,0-1 1,1 0-1,-1 0 0,1 0 0,0 0 1,1 0-1,4 5 0,-6-9-196,1 1 1,-1-1-1,0 0 0,0 1 0,1-1 1,-1 0-1,0-1 0,1 1 0,-1 0 1,1-1-1,-1 1 0,1-1 0,0 0 1,-1 0-1,1 0 0,-1 0 0,1 0 1,2-1-1,9 1-2553,2 0-2322</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894"/>
    </inkml:context>
    <inkml:brush xml:id="br0">
      <inkml:brushProperty name="width" value="0.05" units="cm"/>
      <inkml:brushProperty name="height" value="0.05" units="cm"/>
      <inkml:brushProperty name="color" value="#0000FF"/>
    </inkml:brush>
  </inkml:definitions>
  <inkml:trace contextRef="#ctx0" brushRef="#br0">1 0 5457,'0'0'3961,"0"0"-2465,0 0 225,0 0-425,0 0-280,0 0-456,0 0-144,0 0-336,0 0 64,0 0-144,0 0-976,15 0-1744,1 0-9371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0.426"/>
    </inkml:context>
    <inkml:brush xml:id="br0">
      <inkml:brushProperty name="width" value="0.05" units="cm"/>
      <inkml:brushProperty name="height" value="0.05" units="cm"/>
      <inkml:brushProperty name="color" value="#0000FF"/>
    </inkml:brush>
  </inkml:definitions>
  <inkml:trace contextRef="#ctx0" brushRef="#br0">0 0 7498,'0'0'3272,"0"0"-1911,0 0-233,0 0-240,0 0-608,0 0-104,0 0-176,94 0-360,-21 0-840,-5 0-3153</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1.412"/>
    </inkml:context>
    <inkml:brush xml:id="br0">
      <inkml:brushProperty name="width" value="0.05" units="cm"/>
      <inkml:brushProperty name="height" value="0.05" units="cm"/>
      <inkml:brushProperty name="color" value="#0000FF"/>
    </inkml:brush>
  </inkml:definitions>
  <inkml:trace contextRef="#ctx0" brushRef="#br0">0 380 7698,'0'0'1717,"0"0"-504,0 0-122,0 0-257,0 0-238,0 0-195,6 0-17,-2 1-363,0-1 1,0 0-1,0 0 1,0 0-1,0-1 0,0 1 1,-1-1-1,1 0 1,0 0-1,0 0 1,-1-1-1,1 1 1,-1-1-1,1 0 1,-1 0-1,0 0 1,0 0-1,0-1 1,5-4-1,127-175-1396,-66 83 951,-68 109 2158,-7 25-1183,-9 40-119,7-34 61,2 0 1,1 1 0,3 79 0,2-108-465,2-12-65,0 0 0,0 0 0,0 0 1,1-1-1,-1 1 0,0-1 0,1 1 0,-1-1 0,0 0 0,1 1 0,-1-1 1,0-1-1,1 1 0,4-1 0,-4 1-91,3 0 2,-1 1 1,0-1-1,0 0 1,0-1 0,0 1-1,0-1 1,1 0-1,-1-1 1,-1 1 0,1-1-1,0 0 1,0 0-1,-1 0 1,1-1 0,-1 1-1,1-1 1,-1 0-1,0-1 1,0 1 0,-1-1-1,1 0 1,-1 1-1,0-2 1,3-3 0,22-34-8,-2 0 0,-2-2 1,-2-1-1,-2 0 0,-2-2 1,16-60-1,-29 80 1483,-5 27-718,0 0 81,0 0-70,0 0-237,0 0 25,0 0-75,0 0-74,-1 3-240,-36 179 368,33-155-384,1 1-1,2 0 1,1-1-1,6 52 1,-6-76-100,1-1 0,-1 1 0,1 0 1,0 0-1,0-1 0,0 1 0,0 0 0,1-1 0,-1 1 1,1-1-1,-1 1 0,1-1 0,0 0 0,0 0 0,0 0 1,0 0-1,0 0 0,1 0 0,-1-1 0,0 1 1,6 2-1,-2-2-506,1 0 1,0 0 0,0 0-1,0-1 1,1 0-1,-1 0 1,12-1 0,13 0-4724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2.254"/>
    </inkml:context>
    <inkml:brush xml:id="br0">
      <inkml:brushProperty name="width" value="0.05" units="cm"/>
      <inkml:brushProperty name="height" value="0.05" units="cm"/>
      <inkml:brushProperty name="color" value="#0000FF"/>
    </inkml:brush>
  </inkml:definitions>
  <inkml:trace contextRef="#ctx0" brushRef="#br0">232 1 3609,'0'0'1808,"0"0"-23,0 0-97,0 0-125,0 0-420,0 0-194,0 0-162,0 0-83,0 3 24,-2 10-479,-1 0 0,0-1-1,0 1 1,-1-1 0,-1 0-1,0 0 1,-1 0 0,0 0-1,-10 12 1,-1 6 92,-84 182 319,88-180-642,2 2 1,2 0 0,0 0 0,-5 63-1,9-30-88,6 99 0,1-139-77,2-1 0,0 1 1,2-1-1,1 0 0,1 0 0,20 45 0,17 12-2813,60 83 0,-36-72-3576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039"/>
    </inkml:context>
    <inkml:brush xml:id="br0">
      <inkml:brushProperty name="width" value="0.05" units="cm"/>
      <inkml:brushProperty name="height" value="0.05" units="cm"/>
      <inkml:brushProperty name="color" value="#0000FF"/>
    </inkml:brush>
  </inkml:definitions>
  <inkml:trace contextRef="#ctx0" brushRef="#br0">1 0 5577,'0'0'3105,"0"0"-925,0 0-517,0 0-358,0 0-327,0 0-203,3 9 151,14 27-103,2 0 0,24 35 0,-17-30-481,32 66 1,-43-68-297,-1 1-1,-2 0 1,-2 0-1,7 64 1,-10-26-191,-4 113 1,-4-172-331,-1-1 1,-1 0 0,-1 0 0,0-1 0,-1 1-1,-1-1 1,-1 0 0,0-1 0,-1 1 0,-1-1-1,-1-1 1,0 0 0,-17 19 0,-15 18-6432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773"/>
    </inkml:context>
    <inkml:brush xml:id="br0">
      <inkml:brushProperty name="width" value="0.05" units="cm"/>
      <inkml:brushProperty name="height" value="0.05" units="cm"/>
      <inkml:brushProperty name="color" value="#0000FF"/>
    </inkml:brush>
  </inkml:definitions>
  <inkml:trace contextRef="#ctx0" brushRef="#br0">16 0 4761,'0'0'3627,"0"0"-1705,0 0-493,0 0-47,0 0-248,0 0-234,0 0-856,0 1-1,0-1 1,-1 0-1,1 0 0,0 1 1,0-1-1,-1 0 1,1 0-1,0 1 1,0-1-1,0 0 0,-1 1 1,1-1-1,0 0 1,0 1-1,0-1 1,0 0-1,0 1 1,0-1-1,0 0 0,0 1 1,0-1-1,0 1 1,0-1-1,0 0 1,0 1-1,0-1 1,0 0-1,0 1 0,0-1 1,0 0-1,0 1 1,0-1-1,1 1 1,6 4 18,1 0 1,0-1-1,0 0 1,0 0 0,0-1-1,0 0 1,1-1 0,-1 0-1,14 2 1,21 7-201,-42-11 33,0 1 1,1-1-1,-1 1 1,0-1 0,0 1-1,1 0 1,-1-1-1,0 1 1,0 0-1,0 0 1,0 0 0,0 0-1,0 0 1,0 0-1,0 0 1,0 0-1,0 0 1,-1 0 0,1 0-1,0 1 1,0 1-1,-1-1 18,0 0 0,0 0-1,0-1 1,0 1 0,0 0-1,-1-1 1,1 1 0,-1 0-1,1-1 1,-1 1 0,0-1-1,1 1 1,-1-1 0,0 1-1,0-1 1,0 1-1,0-1 1,0 0 0,-1 1-1,-1 0 1,-154 145-748,156-146 847,1-1 56,0 0 110,0 0 26,3 0 56,97 6 486,4-1-3549,-71-5-1770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9.506"/>
    </inkml:context>
    <inkml:brush xml:id="br0">
      <inkml:brushProperty name="width" value="0.05" units="cm"/>
      <inkml:brushProperty name="height" value="0.05" units="cm"/>
      <inkml:brushProperty name="color" value="#0000FF"/>
    </inkml:brush>
  </inkml:definitions>
  <inkml:trace contextRef="#ctx0" brushRef="#br0">0 0 6513,'0'0'2505,"0"0"-825,0 0 201,0 0-777,0 0-88,0 0-544,0 0-104,5 0-360,-5 0-16,0 0-1552,0 0-4177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3.521"/>
    </inkml:context>
    <inkml:brush xml:id="br0">
      <inkml:brushProperty name="width" value="0.05" units="cm"/>
      <inkml:brushProperty name="height" value="0.05" units="cm"/>
      <inkml:brushProperty name="color" value="#0000FF"/>
    </inkml:brush>
  </inkml:definitions>
  <inkml:trace contextRef="#ctx0" brushRef="#br0">74 91 1304,'0'0'4545,"0"0"-2331,0 0-439,0 0-451,0 0-362,0 0-181,0 0-746,1 0-1,-1 0 1,1 0-1,-1 0 0,1 0 1,-1-1-1,1 1 0,-1 0 1,1 0-1,-1 0 0,1 1 1,-1-1-1,1 0 0,-1 0 1,1 0-1,-1 0 1,0 0-1,1 1 0,-1-1 1,1 0-1,-1 0 0,1 1 1,-1-1-1,0 0 0,1 1 1,-1-1-1,1 0 0,-1 1 1,0-1-1,1 0 1,-1 1-1,0-1 0,0 1 1,1-1-1,-1 1 0,0-1 1,0 1-1,5 26 213,-1 0 0,-1 1 0,-1-1 0,-4 47-1,1-13 84,0-57-343,0 1 0,0-1 0,-1 1 0,1-1 0,-1 1 0,0-1 0,0 0 0,-1 0 0,1 0 0,-1 0 0,0 0 0,0-1 0,0 1 0,-1-1-1,1 0 1,-1 0 0,1 0 0,-1 0 0,0-1 0,0 1 0,-1-1 0,1 0 0,0 0 0,-1-1 0,1 1 0,-1-1 0,1 0 0,-9 1 0,13-2-250,0 0-115,0 0 114,0 0-68,0 0 67,0 0-107,0 0 62,0 0-36,0 0 66,0 0 97,10-21-292,26-8 426,-1-2-1,-2-1 0,47-59 1,-44 56-994,-32 33 922,0-1-1,0 1 1,-1-1 0,1 0-1,-1 0 1,0-1-1,0 1 1,0-1 0,-1 0-1,1 1 1,-1-1 0,0 0-1,0-1 1,0 1-1,0 0 1,-1 0 0,0-1-1,1 1 1,-2-1-1,1-4 1,0-14-129,0 18 128,0-1-1,-1 1 0,0-1 0,0 1 0,0-1 1,-1 1-1,0-1 0,0 1 0,0-1 1,-4-8-1,-9-7-1863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4.810"/>
    </inkml:context>
    <inkml:brush xml:id="br0">
      <inkml:brushProperty name="width" value="0.05" units="cm"/>
      <inkml:brushProperty name="height" value="0.05" units="cm"/>
      <inkml:brushProperty name="color" value="#0000FF"/>
    </inkml:brush>
  </inkml:definitions>
  <inkml:trace contextRef="#ctx0" brushRef="#br0">0 159 5737,'0'0'2265,"0"0"-74,0 0-179,0 0-101,0 0-194,0 0-296,0 0-508,0 0-192,0 0-218,0 0-107,0 0-121,0 0 14,8-11-68,23-19-462,-17 17-43,0-1 1,-1 0-1,0 0 1,-1-2-1,18-30 0,-30 52 177,-1 0 1,1 1-1,0-1 0,0 0 0,1 1 0,0-1 0,0 0 0,0 0 0,1 0 1,3 8-1,27 72 398,-30-82-354,0-1 0,0 1 0,0 0 0,1-1 0,-1 1 0,1-1 0,0 0 1,0 0-1,0 0 0,4 3 0,-1-3-631,0 0 0,0-1 0,0 1 0,0-1 0,0 0 0,1-1 0,-1 0 1,13 2-1,2-3-2864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292"/>
    </inkml:context>
    <inkml:brush xml:id="br0">
      <inkml:brushProperty name="width" value="0.05" units="cm"/>
      <inkml:brushProperty name="height" value="0.05" units="cm"/>
      <inkml:brushProperty name="color" value="#0000FF"/>
    </inkml:brush>
  </inkml:definitions>
  <inkml:trace contextRef="#ctx0" brushRef="#br0">16 1 264,'0'0'4945,"0"0"-2896,0 0-129,0 0 16,0 0-695,0 0 415,0 0-360,-16 0-336,16 0-335,0 0-65,0 0-232,0 0-208,0 0-120,0 0-64,6 0-232,14 0-784,1 0-1953,-5 0-6225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817"/>
    </inkml:context>
    <inkml:brush xml:id="br0">
      <inkml:brushProperty name="width" value="0.05" units="cm"/>
      <inkml:brushProperty name="height" value="0.05" units="cm"/>
      <inkml:brushProperty name="color" value="#0000FF"/>
    </inkml:brush>
  </inkml:definitions>
  <inkml:trace contextRef="#ctx0" brushRef="#br0">1 44 6857,'0'0'2585,"0"0"-769,0 0-223,0 0-281,0 0-320,0 0-184,0 0-456,0 0-15,0 0-289,5 0 96,16 0-144,5-6-8,5 6-408,1-5-809,10-6-775,-6 1-2017,-10-1-4553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161"/>
    </inkml:context>
    <inkml:brush xml:id="br0">
      <inkml:brushProperty name="width" value="0.05" units="cm"/>
      <inkml:brushProperty name="height" value="0.05" units="cm"/>
      <inkml:brushProperty name="color" value="#0000FF"/>
    </inkml:brush>
  </inkml:definitions>
  <inkml:trace contextRef="#ctx0" brushRef="#br0">1 1 6009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494"/>
    </inkml:context>
    <inkml:brush xml:id="br0">
      <inkml:brushProperty name="width" value="0.05" units="cm"/>
      <inkml:brushProperty name="height" value="0.05" units="cm"/>
      <inkml:brushProperty name="color" value="#0000FF"/>
    </inkml:brush>
  </inkml:definitions>
  <inkml:trace contextRef="#ctx0" brushRef="#br0">1 1 6009,'68'117'1705,"-68"-117"-505,0 0 176,0 0-488,0 0-600,0 0-112,0 0-176,0 0 0,26 0-184,0 0-1808,0 0-6506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833"/>
    </inkml:context>
    <inkml:brush xml:id="br0">
      <inkml:brushProperty name="width" value="0.05" units="cm"/>
      <inkml:brushProperty name="height" value="0.05" units="cm"/>
      <inkml:brushProperty name="color" value="#0000FF"/>
    </inkml:brush>
  </inkml:definitions>
  <inkml:trace contextRef="#ctx0" brushRef="#br0">1 1 5721,'0'0'2081,"0"0"-377,0 0-392,0 0-448,0 0-335,0 0-137,0 0-296,0 0-96,15 219-2129,-9-187-7481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7.740"/>
    </inkml:context>
    <inkml:brush xml:id="br0">
      <inkml:brushProperty name="width" value="0.05" units="cm"/>
      <inkml:brushProperty name="height" value="0.05" units="cm"/>
      <inkml:brushProperty name="color" value="#0000FF"/>
    </inkml:brush>
  </inkml:definitions>
  <inkml:trace contextRef="#ctx0" brushRef="#br0">7 47 6337,'0'0'2083,"0"0"-187,0 0-364,0 0-308,0 0-222,0 0-178,0 0-784,-1 0-1,1 0 1,0 0 0,0 0-1,-1 0 1,1 0-1,0 0 1,0 0 0,-1 0-1,1 0 1,0 0 0,0 0-1,-1 1 1,1-1 0,0 0-1,0 0 1,0 0 0,-1 0-1,1 0 1,0 1 0,0-1-1,0 0 1,-1 0 0,1 0-1,0 1 1,0-1 0,0 0-1,0 0 1,0 1 0,0-1-1,0 0 1,-1 0 0,1 1-1,0-1 1,0 0 0,0 0-1,0 1 1,0-1 0,0 0-1,0 0 1,0 1 0,0-1-1,0 0 1,0 0 0,0 1-1,1-1 1,-1 0 0,0 0-1,0 1 1,0-1 0,0 0-1,0 0 1,1 1 0,4 229 229,-5-230-307,1 0-1,-1 0 1,1 0 0,-1 0-1,1 1 1,-1-1 0,1 0-1,-1 0 1,1 0-1,-1 0 1,0 0 0,1 0-1,-1-1 1,1 1 0,-1 0-1,1 0 1,-1 0 0,1 0-1,-1 0 1,1-1 0,-1 1-1,0 0 1,1 0-1,-1-1 1,0 1 0,1 0-1,-1-1 1,0 1 0,1 0-1,-1-1 1,0 1 0,1-1-1,-1 1 1,0 0-1,0-1 1,0 1 0,1-1-1,7-52-529,-7 37 294,1 0-1,1 0 1,1 1-1,0-1 1,11-26-1,-8 28 95,1 0 0,1 0 0,0 1 0,1 0 0,19-20 0,-28 33 176,-1 0 0,0-1 0,0 1 1,0 0-1,0-1 0,1 1 0,-1 0 0,0 0 0,0 0 0,1-1 0,-1 1 1,0 0-1,0 0 0,1 0 0,-1-1 0,0 1 0,0 0 0,1 0 1,-1 0-1,0 0 0,1 0 0,-1 0 0,0 0 0,1 0 0,-1 0 0,0 0 1,1 0-1,-1 0 0,0 0 0,1 0 0,-1 0 0,0 0 0,1 0 1,-1 0-1,0 0 0,0 0 0,1 1 0,-1-1 0,0 0 0,1 0 0,-1 0 1,0 0-1,0 1 0,1-1 0,-1 0 0,0 0 0,0 1 0,0-1 1,1 0-1,-1 0 0,0 1 0,0-1 0,0 0 0,0 1 0,0-1 0,0 0 1,0 1-1,1-1 0,-1 0 0,0 1 0,3 21 187,-3-20-191,9 78 215,28 112-1,-27-157-1776,17 40-1,-7-36-4371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317"/>
    </inkml:context>
    <inkml:brush xml:id="br0">
      <inkml:brushProperty name="width" value="0.05" units="cm"/>
      <inkml:brushProperty name="height" value="0.05" units="cm"/>
      <inkml:brushProperty name="color" value="#0000FF"/>
    </inkml:brush>
  </inkml:definitions>
  <inkml:trace contextRef="#ctx0" brushRef="#br0">0 0 1592,'0'0'4812,"0"0"-2289,0 0-573,0 0-102,0 0-190,0 0-412,0 0-347,0 0-209,0 0-4,4 0-137,136 3 907,2 0-5364,-109-3-475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644"/>
    </inkml:context>
    <inkml:brush xml:id="br0">
      <inkml:brushProperty name="width" value="0.05" units="cm"/>
      <inkml:brushProperty name="height" value="0.05" units="cm"/>
      <inkml:brushProperty name="color" value="#0000FF"/>
    </inkml:brush>
  </inkml:definitions>
  <inkml:trace contextRef="#ctx0" brushRef="#br0">0 0 7090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979"/>
    </inkml:context>
    <inkml:brush xml:id="br0">
      <inkml:brushProperty name="width" value="0.05" units="cm"/>
      <inkml:brushProperty name="height" value="0.05" units="cm"/>
      <inkml:brushProperty name="color" value="#0000FF"/>
    </inkml:brush>
  </inkml:definitions>
  <inkml:trace contextRef="#ctx0" brushRef="#br0">0 0 7090,'84'257'2504,"-84"-257"-552,0 0-367,0 0-409,0 0-600,0 0-168,0 5-112,16-5-144,5 6 0,10-1-152,21-5-224,-10 0-1056,-6 0-1737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4.687"/>
    </inkml:context>
    <inkml:brush xml:id="br0">
      <inkml:brushProperty name="width" value="0.05" units="cm"/>
      <inkml:brushProperty name="height" value="0.05" units="cm"/>
      <inkml:brushProperty name="color" value="#0000FF"/>
    </inkml:brush>
  </inkml:definitions>
  <inkml:trace contextRef="#ctx0" brushRef="#br0">115 0 2737,'0'0'2240,"0"0"-384,0 0-351,0 0-649,0 0 24,0 0-296,0 0-32,-21 54-408,0-43-144,-5 10-480,0-5-1624,5-5-3321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2.839"/>
    </inkml:context>
    <inkml:brush xml:id="br0">
      <inkml:brushProperty name="width" value="0.05" units="cm"/>
      <inkml:brushProperty name="height" value="0.05" units="cm"/>
      <inkml:brushProperty name="color" value="#0000FF"/>
    </inkml:brush>
  </inkml:definitions>
  <inkml:trace contextRef="#ctx0" brushRef="#br0">1 0 672,'0'0'7276,"0"0"-4199,0 0-1099,0 0-98,0 0-600,0 0-390,0 0-381,0 0-116,5 0-176,44 3 38,-1 2 0,67 16 1,19 3-191,237-4-1737,-126-23-2270,-203 2 2894,77-3-4652</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0.428"/>
    </inkml:context>
    <inkml:brush xml:id="br0">
      <inkml:brushProperty name="width" value="0.05" units="cm"/>
      <inkml:brushProperty name="height" value="0.05" units="cm"/>
      <inkml:brushProperty name="color" value="#0000FF"/>
    </inkml:brush>
  </inkml:definitions>
  <inkml:trace contextRef="#ctx0" brushRef="#br0">1 0 6025,'0'0'1555,"0"0"-96,0 0 151,0 0-542,0 0-309,0 0 60,0 0 122,0 0-103,0 0-41,0 0-227,0 14 285,10 250 852,-10-122-2678,2-170 690,1 1 0,1-1 0,2 1 1,1 0-1,0 0 0,22-46 0,-25 67 215,0 0 0,0 1 0,0-1 0,1 1 0,0 0 0,0 0 0,1 1 0,0 0 0,7-5 0,19-16-21,-31 24 115,-1 1-69,0 0 64,0 0-67,0 0 6,0 0-16,1 0 47,0-1 0,1 1 0,-1 0 0,1 1 0,-1-1 0,1 0 0,-1 0 0,1 0 0,-1 1 0,0-1 1,1 1-1,-1-1 0,0 1 0,1 0 0,-1-1 0,0 1 0,0 0 0,0 0 0,1 0 0,-1 0 0,1 1 1,12 38 60,-6-18 19,-1 0-1,0 1 1,-2 0-1,0 0 0,2 44 1,2 131-2412,-8-184 1511,-1 24-3709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027"/>
    </inkml:context>
    <inkml:brush xml:id="br0">
      <inkml:brushProperty name="width" value="0.05" units="cm"/>
      <inkml:brushProperty name="height" value="0.05" units="cm"/>
      <inkml:brushProperty name="color" value="#0000FF"/>
    </inkml:brush>
  </inkml:definitions>
  <inkml:trace contextRef="#ctx0" brushRef="#br0">343 34 5393,'0'0'2005,"0"0"-512,0 0-78,0 0-140,0 0-325,0 0 113,-37 47-117,-113 149 43,141-185-817,0 0 0,0 1 1,2 1-1,0-1 0,0 1 1,1 1-1,0-1 0,-5 23 1,3-6 156,-54 206 1482,56-202-1728,2 0 0,1 1-1,1-1 1,2 1 0,5 36-1,-4-67-94,0 1 0,0-1-1,0 0 1,1 0 0,-1 0 0,1 0-1,0 0 1,0 0 0,1 0 0,-1-1-1,1 1 1,-1-1 0,1 0 0,0 1-1,1-1 1,-1-1 0,0 1 0,1 0-1,-1-1 1,1 0 0,0 0 0,0 0-1,0 0 1,0 0 0,0-1 0,6 1-1,4 1-90,-1 0 0,0-1-1,1-1 1,0-1 0,-1 0-1,1 0 1,18-4 0,-22 2 43,0-1 0,-1 0 0,0-1 0,0 0 0,0 0 0,0-1 0,-1 0 0,0 0 0,0-1 0,0 0 0,-1-1 0,1 0 0,-2 0 0,11-13 0,6-12-136,0-1 0,21-42-1,-44 75 195,37-67-280,-4-2 0,43-125 1,-65 158 309,-1 0 1,-2 0-1,-2-1 0,-1 0 1,-2 0-1,-2 0 1,-5-62-1,3 94 19,1 1 0,-2-1-1,1 1 1,0 0 0,-1 0 0,0 0 0,0 0-1,0 0 1,-1 0 0,1 0 0,-1 1-1,0-1 1,0 1 0,0 0 0,0 0-1,0 0 1,-1 0 0,0 0 0,1 1 0,-1 0-1,0-1 1,0 2 0,0-1 0,-1 0-1,-5-1 1,-2 0-162,1 0 0,-1 1-1,0 1 1,0 0 0,0 0 0,0 1-1,1 1 1,-19 2 0,26-2-48,0 1 0,0-1 1,1 1-1,-1 0 0,0 0 0,1 0 0,-1 1 1,1-1-1,-1 1 0,1 0 0,0 0 1,0 0-1,1 0 0,-1 0 0,1 1 1,-1-1-1,1 1 0,-3 6 0,-4 5-529,-27 40-2995,9-6-3206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505"/>
    </inkml:context>
    <inkml:brush xml:id="br0">
      <inkml:brushProperty name="width" value="0.05" units="cm"/>
      <inkml:brushProperty name="height" value="0.05" units="cm"/>
      <inkml:brushProperty name="color" value="#0000FF"/>
    </inkml:brush>
  </inkml:definitions>
  <inkml:trace contextRef="#ctx0" brushRef="#br0">1 1 4305,'0'0'3627,"0"0"-1468,0 0-335,0 0-300,0 0-419,0 0-404,0 0-153,0 0-156,0 0 1,0 15 181,0 2-500,1 1 0,0-1 0,2 0 0,0 1 0,1-1 0,1-1 0,0 1 0,1-1 0,1 0 0,0 0 0,2-1 0,9 16 1,-4-11-427,1-1 1,0 0 0,29 27-1,27 9-6091,-38-32-1326</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960"/>
    </inkml:context>
    <inkml:brush xml:id="br0">
      <inkml:brushProperty name="width" value="0.05" units="cm"/>
      <inkml:brushProperty name="height" value="0.05" units="cm"/>
      <inkml:brushProperty name="color" value="#0000FF"/>
    </inkml:brush>
  </inkml:definitions>
  <inkml:trace contextRef="#ctx0" brushRef="#br0">0 0 4729,'0'0'1664,"0"0"-631,0 0 407,0 0-96,0 0-504,0 0-167,0 0-329,0 150 104,0-118-320,0 6 56,0 10-184,0-6-536,0-9-3737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7.740"/>
    </inkml:context>
    <inkml:brush xml:id="br0">
      <inkml:brushProperty name="width" value="0.05" units="cm"/>
      <inkml:brushProperty name="height" value="0.05" units="cm"/>
      <inkml:brushProperty name="color" value="#0000FF"/>
    </inkml:brush>
  </inkml:definitions>
  <inkml:trace contextRef="#ctx0" brushRef="#br0">0 0 184,'0'0'8553,"0"0"-5463,0 0-1363,0 0 124,0 0-479,0 0-581,0 0-391,0 0-51,0 0-58,0 0 18,0 0-95,0 0 84,0 0-73,0 0 3,0 0-28,0 0-83,0 13 104,0 155-579,0-57-3162,0-50-2588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8.545"/>
    </inkml:context>
    <inkml:brush xml:id="br0">
      <inkml:brushProperty name="width" value="0.05" units="cm"/>
      <inkml:brushProperty name="height" value="0.05" units="cm"/>
      <inkml:brushProperty name="color" value="#0000FF"/>
    </inkml:brush>
  </inkml:definitions>
  <inkml:trace contextRef="#ctx0" brushRef="#br0">0 1 7482,'0'0'2608,"0"0"-913,0 0-68,0 0-157,0 0-610,0 0-263,11 0 0,38 3-167,1 3 0,96 23 0,6 1-219,205 14-93,-353-44-200,0 1 0,0-1 1,0 1-1,0 0 1,0 0-1,0 0 1,-1 1-1,8 3 0,-11-5 39,1 1 0,-1-1 0,0 0-1,0 0 1,0 1 0,1-1 0,-1 0-1,0 0 1,0 1 0,0-1 0,0 0-1,0 0 1,1 1 0,-1-1 0,0 0-1,0 1 1,0-1 0,0 0-1,0 1 1,0-1 0,0 0 0,0 1-1,0-1 1,0 0 0,0 0 0,0 1-1,-1-1 1,1 0 0,0 1 0,0-1-1,0 0 1,0 0 0,0 1 0,-1-1-1,1 0 1,0 1 0,-22 13-1518,-18 1-1588,-6-3-3456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257"/>
    </inkml:context>
    <inkml:brush xml:id="br0">
      <inkml:brushProperty name="width" value="0.05" units="cm"/>
      <inkml:brushProperty name="height" value="0.05" units="cm"/>
      <inkml:brushProperty name="color" value="#0000FF"/>
    </inkml:brush>
  </inkml:definitions>
  <inkml:trace contextRef="#ctx0" brushRef="#br0">1 1 1168,'0'0'7006,"0"0"-4226,0 0-1354,0 0-99,0 0-219,0 0-536,4 2-158,6 7-217,-1 0 0,0 0 1,0 1-1,-1 0 0,0 0 0,-1 1 1,0 0-1,-1 0 0,6 15 1,35 54 113,-16-40-620,1-2 0,2-1 0,70 60 0,-101-96 187,-1 0 0,0 1 0,0 0 0,-1-1 0,1 1 0,0 0 0,-1 0-1,1 0 1,-1 0 0,1 0 0,-1 0 0,0 0 0,0 0 0,0 1 0,0-1 0,0 0 0,0 1 0,-1-1 0,1 1 0,-1-1 0,0 0 0,1 1 0,-1-1 0,-1 1-1,1-1 1,0 1 0,0-1 0,-1 1 0,0-1 0,1 1 0,-1-1 0,0 0 0,0 1 0,0-1 0,0 0 0,-1 0 0,1 0 0,-2 2 0,-7 8 90,0 0 0,-1-1 0,-1 0 0,-24 18 0,14-12-141,-155 138 720,175-154-514,1 0 1,-1 0-1,1 0 1,-1 1-1,1-1 1,-1 0-1,1 1 1,0-1-1,0 1 1,0 0-1,0-1 1,0 1-1,0 0 1,0-1-1,1 1 1,-1 0-1,1 0 1,-1 0-1,1 0 1,0-1-1,-1 1 1,1 0-1,0 0 1,0 0-1,1 0 1,-1 0-1,0 0 1,1 0-1,-1-1 1,1 1-1,-1 0 1,1 0-1,0 0 1,0-1-1,0 1 1,0 0-1,0-1 1,0 1-1,0-1 1,0 1-1,1-1 1,-1 0-1,0 0 0,1 1 1,-1-1-1,1 0 1,0 0-1,-1 0 1,1-1-1,3 2 1,89 25 680,79 27 30,-152-47-930,-1-1 1,1-1 0,0-1 0,0-1 0,0-1-1,1-1 1,30-2 0,-33 1-574,39 0-3403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963"/>
    </inkml:context>
    <inkml:brush xml:id="br0">
      <inkml:brushProperty name="width" value="0.05" units="cm"/>
      <inkml:brushProperty name="height" value="0.05" units="cm"/>
      <inkml:brushProperty name="color" value="#0000FF"/>
    </inkml:brush>
  </inkml:definitions>
  <inkml:trace contextRef="#ctx0" brushRef="#br0">596 0 3081,'0'0'4762,"0"0"-2336,0 0-604,0 0-57,0 0-283,0 0-391,0 0-220,0 0-334,-8 1 145,1 2-646,0 1 0,0 0 0,1 0 1,0 0-1,-1 1 0,1 0 0,1 0 0,-1 0 1,1 1-1,0 0 0,-7 9 0,-1 1-8,-210 284 303,107-135-1853,-8-10-4843,92-125 349</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360"/>
    </inkml:context>
    <inkml:brush xml:id="br0">
      <inkml:brushProperty name="width" value="0.05" units="cm"/>
      <inkml:brushProperty name="height" value="0.05" units="cm"/>
      <inkml:brushProperty name="color" value="#0000FF"/>
    </inkml:brush>
  </inkml:definitions>
  <inkml:trace contextRef="#ctx0" brushRef="#br0">0 0 1360,'0'0'5926,"0"0"-3311,0 0-1086,0 0-218,0 0-288,0 0-295,7 7 211,10 13-640,0 0 0,-2 1 0,0 1 0,14 29 0,48 111 1458,-29-58-1281,71 141-5425,-103-207 525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023"/>
    </inkml:context>
    <inkml:brush xml:id="br0">
      <inkml:brushProperty name="width" value="0.05" units="cm"/>
      <inkml:brushProperty name="height" value="0.05" units="cm"/>
      <inkml:brushProperty name="color" value="#0000FF"/>
    </inkml:brush>
  </inkml:definitions>
  <inkml:trace contextRef="#ctx0" brushRef="#br0">0 0 4721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946"/>
    </inkml:context>
    <inkml:brush xml:id="br0">
      <inkml:brushProperty name="width" value="0.05" units="cm"/>
      <inkml:brushProperty name="height" value="0.05" units="cm"/>
      <inkml:brushProperty name="color" value="#0000FF"/>
    </inkml:brush>
  </inkml:definitions>
  <inkml:trace contextRef="#ctx0" brushRef="#br0">1 149 96,'0'0'6125,"0"0"-3571,0 0-927,0 0-197,0 0-457,0 0-276,0 0-156,0 0-86,0-22 772,0 17-1208,1 1 1,0-1-1,1 0 0,-1 1 1,1-1-1,-1 1 1,1 0-1,1-1 0,-1 1 1,1 0-1,-1 0 1,5-4-1,43-47-620,-39 45 307,-5 163 55,-6-68 230,0-85-56,0 1 0,0 0 1,0 0-1,1 0 0,-1-1 0,0 1 1,0 0-1,1 0 0,-1-1 0,1 1 1,-1 0-1,1-1 0,-1 1 0,1 0 1,-1-1-1,1 1 0,-1-1 1,1 1-1,0-1 0,-1 1 0,1-1 1,0 0-1,0 1 0,-1-1 0,1 0 1,0 1-1,0-1 0,-1 0 0,1 0 1,0 0-1,1 1 0,30 0-3374,-26-2 1582,11 1-5193</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294"/>
    </inkml:context>
    <inkml:brush xml:id="br0">
      <inkml:brushProperty name="width" value="0.05" units="cm"/>
      <inkml:brushProperty name="height" value="0.05" units="cm"/>
      <inkml:brushProperty name="color" value="#0000FF"/>
    </inkml:brush>
  </inkml:definitions>
  <inkml:trace contextRef="#ctx0" brushRef="#br0">0 0 3385,'0'0'4601,"0"0"-3345,0 0 304,0 0-407,0 0-281,0 0-328,0 0-176,0 0-264,6 0-104,9 0-368,1 0-3473</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914"/>
    </inkml:context>
    <inkml:brush xml:id="br0">
      <inkml:brushProperty name="width" value="0.05" units="cm"/>
      <inkml:brushProperty name="height" value="0.05" units="cm"/>
      <inkml:brushProperty name="color" value="#0000FF"/>
    </inkml:brush>
  </inkml:definitions>
  <inkml:trace contextRef="#ctx0" brushRef="#br0">0 1 5673,'0'0'2369,"0"0"-889,0 0 208,0 0-439,0 0-329,0 0-8,0 0-120,0 0-32,0 0-288,0 5 105,21 0-417,0 1 80,10-6-240,27 0-376,-6 0-1385,0 0-1463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423"/>
    </inkml:context>
    <inkml:brush xml:id="br0">
      <inkml:brushProperty name="width" value="0.05" units="cm"/>
      <inkml:brushProperty name="height" value="0.05" units="cm"/>
      <inkml:brushProperty name="color" value="#0000FF"/>
    </inkml:brush>
  </inkml:definitions>
  <inkml:trace contextRef="#ctx0" brushRef="#br0">418 0 4609,'0'0'2063,"0"0"-360,0 0-177,0 0-357,0 0-290,0 0-141,0 0 139,-7 0 709,3 1-1498,-1 0 0,1 0 0,-1 1 0,1-1 0,-1 1 0,1 0 0,0 0 0,0 0 0,0 1 0,0 0 0,0-1 0,0 2 1,1-1-1,-1 0 0,1 0 0,-3 5 0,-53 71 673,44-56-635,-63 94 155,-15 22-975,26-55-3871,40-55-2182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844"/>
    </inkml:context>
    <inkml:brush xml:id="br0">
      <inkml:brushProperty name="width" value="0.05" units="cm"/>
      <inkml:brushProperty name="height" value="0.05" units="cm"/>
      <inkml:brushProperty name="color" value="#0000FF"/>
    </inkml:brush>
  </inkml:definitions>
  <inkml:trace contextRef="#ctx0" brushRef="#br0">1 0 3529,'0'0'2024,"0"0"-984,0 0 521,0 0-57,0 0-176,0 0-223,0 0-185,52 91 168,-31-48-248,0-1-168,5 1-440,0 5-32,5 6-144,1-6-16,4-5-40,11 0-1400,-5-17-1144,-6-4-4466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3.461"/>
    </inkml:context>
    <inkml:brush xml:id="br0">
      <inkml:brushProperty name="width" value="0.05" units="cm"/>
      <inkml:brushProperty name="height" value="0.05" units="cm"/>
      <inkml:brushProperty name="color" value="#0000FF"/>
    </inkml:brush>
  </inkml:definitions>
  <inkml:trace contextRef="#ctx0" brushRef="#br0">1 0 5825,'0'0'1599,"0"0"-9,0 0-84,0 0-305,0 0-194,0 0-21,0 2-741,0-1 0,-1 1 1,1-1-1,0 1 1,0 0-1,1-1 0,-1 1 1,0-1-1,0 1 0,1-1 1,-1 1-1,2 1 1,1 0-143,1 0 0,0-1 0,0 0 1,0 0-1,0 0 0,0 0 1,0 0-1,1-1 0,-1 0 0,8 1 1,54 6 183,-49-6-203,225 3-905,-175-5-539,15-3-3264,-16-10-4902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4.428"/>
    </inkml:context>
    <inkml:brush xml:id="br0">
      <inkml:brushProperty name="width" value="0.05" units="cm"/>
      <inkml:brushProperty name="height" value="0.05" units="cm"/>
      <inkml:brushProperty name="color" value="#0000FF"/>
    </inkml:brush>
  </inkml:definitions>
  <inkml:trace contextRef="#ctx0" brushRef="#br0">199 0 6785,'0'0'2529,"0"0"-709,0 0-217,0 0-194,0 0-430,0 0-285,0 0-129,0 0-184,0 0 38,0 0-119,0 0 12,0 0-108,0 0 39,0 0-97,0 0 0,0 0-18,0 0-15,-7 13 52,-19 35-170,1 0-1,3 2 1,2 0-1,2 1 1,-20 91-1,16 33-2262,2 333-1,24-405-2105,0-85 1740,0 0 1,10 25-1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235"/>
    </inkml:context>
    <inkml:brush xml:id="br0">
      <inkml:brushProperty name="width" value="0.05" units="cm"/>
      <inkml:brushProperty name="height" value="0.05" units="cm"/>
      <inkml:brushProperty name="color" value="#0000FF"/>
    </inkml:brush>
  </inkml:definitions>
  <inkml:trace contextRef="#ctx0" brushRef="#br0">89 0 5697,'0'0'2643,"0"0"-1038,0 0-408,0 0 170,0 0-113,0 0-124,21 41-266,69 137 49,-59-115-645,-2 1 0,-3 2 0,19 74 0,-37-105-236,-2 0-1,-1 1 1,-2-1-1,-1 1 1,-2 0-1,-2 0 1,-6 36 0,3-48-62,0 0 1,-2-1-1,-1 1 1,0-1 0,-2-1-1,-19 33 1,-84 112-1543,28-59-1169,10-23-1749</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993"/>
    </inkml:context>
    <inkml:brush xml:id="br0">
      <inkml:brushProperty name="width" value="0.05" units="cm"/>
      <inkml:brushProperty name="height" value="0.05" units="cm"/>
      <inkml:brushProperty name="color" value="#0000FF"/>
    </inkml:brush>
  </inkml:definitions>
  <inkml:trace contextRef="#ctx0" brushRef="#br0">25 0 5329,'0'0'3588,"0"0"-1841,0 0-420,0 0-31,0 0-464,0 0-240,4 6-188,4 1-293,0-1-1,0 0 1,0 0-1,0 0 1,11 4 0,-7-4-83,0 1 1,0 1 0,18 15 0,-30-22-76,1 0 0,0-1 0,-1 1 0,1 0 0,-1 0 0,1 0 0,-1 0-1,0 0 1,1 0 0,-1-1 0,0 1 0,0 0 0,1 0 0,-1 0 0,0 0 0,0 0 0,0 0 0,0 0 0,0 0-1,-1 0 1,1 0 0,0 0 0,0 0 0,0 0 0,-1 0 0,1 0 0,-1 0 0,1-1 0,-1 1 0,1 0 0,-1 0 0,1 0-1,-1-1 1,0 1 0,1 0 0,-1-1 0,0 2 0,-34 24 27,27-21-99,-27 18-86,23-16 152,0 1-1,0 0 0,-15 14 1,26-21 44,1-1 0,-1 1 0,0-1 1,1 1-1,-1 0 0,0-1 0,1 1 0,-1 0 1,1-1-1,-1 1 0,1 0 0,0 0 0,-1 0 0,1 0 1,0-1-1,0 1 0,-1 0 0,1 0 0,0 0 1,0 0-1,0 0 0,0 0 0,0 0 0,0-1 1,0 1-1,0 0 0,1 0 0,-1 0 0,0 0 0,0 0 1,1 0-1,-1-1 0,1 1 0,-1 0 0,0 0 1,1-1-1,0 1 0,-1 0 0,1-1 0,-1 1 0,1 0 1,0-1-1,-1 1 0,1-1 0,0 1 0,0-1 1,-1 1-1,1-1 0,0 0 0,0 1 0,0-1 1,0 0-1,0 0 0,-1 1 0,1-1 0,0 0 0,1 0 1,56 10-36,26-9-1847,-51-1-1752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043"/>
    </inkml:context>
    <inkml:brush xml:id="br0">
      <inkml:brushProperty name="width" value="0.05" units="cm"/>
      <inkml:brushProperty name="height" value="0.05" units="cm"/>
      <inkml:brushProperty name="color" value="#0000FF"/>
    </inkml:brush>
  </inkml:definitions>
  <inkml:trace contextRef="#ctx0" brushRef="#br0">1 188 8410,'0'0'1880,"0"0"-809,0 0-32,0 0-109,0 0-189,0 0-208,8-8 380,150-149-2618,-155 155 1639,-3 1 63,1 1 1,0 0-1,-1-1 0,1 1 1,-1-1-1,1 1 1,-1-1-1,1 1 0,-1-1 1,1 0-1,-1 1 0,1-1 1,-1 0-1,0 1 0,1-1 1,-1 0-1,0 1 1,0-1-1,0 0 0,1 0 1,-1 1-1,0-1 0,0 0 1,0 0-1,0 1 1,0-1-1,-1-1 0,1 0 50,0 2 121,0 0-76,0 0-36,0 0-23,0 29 261,-5 310 607,5-338-946,0 0 0,0 0 0,0 0 0,0 0 0,0 0-1,0 0 1,0 0 0,0 0 0,1 0 0,-1 0 0,0 0 0,1 0-1,-1 0 1,1 0 0,-1 0 0,1 0 0,-1 0 0,1 0 0,0 0-1,-1 0 1,1-1 0,0 1 0,0 0 0,0-1 0,-1 1 0,3 0 0,26 2-2923,-18-3 1166,9 0-3720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350"/>
    </inkml:context>
    <inkml:brush xml:id="br0">
      <inkml:brushProperty name="width" value="0.05" units="cm"/>
      <inkml:brushProperty name="height" value="0.05" units="cm"/>
      <inkml:brushProperty name="color" value="#0000FF"/>
    </inkml:brush>
  </inkml:definitions>
  <inkml:trace contextRef="#ctx0" brushRef="#br0">0 75 4721,'230'-74'3097,"-230"79"-1121,0-5 81,0 0-777,0 0-336,0 0-352,0 0-248,0 0-128,0 0-208,0 0-16,5 0-1432,6 0-1641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426"/>
    </inkml:context>
    <inkml:brush xml:id="br0">
      <inkml:brushProperty name="width" value="0.05" units="cm"/>
      <inkml:brushProperty name="height" value="0.05" units="cm"/>
      <inkml:brushProperty name="color" value="#0000FF"/>
    </inkml:brush>
  </inkml:definitions>
  <inkml:trace contextRef="#ctx0" brushRef="#br0">0 1 6737,'0'0'3129,"0"0"-1080,0 0 447,0 0-736,0 0-439,0 0-553,0 0-120,0 0-432,0 0 24,0 0-240,0 0-8,6 0-168,15 0-864,-1 0-3313,-4 0-8690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958"/>
    </inkml:context>
    <inkml:brush xml:id="br0">
      <inkml:brushProperty name="width" value="0.05" units="cm"/>
      <inkml:brushProperty name="height" value="0.05" units="cm"/>
      <inkml:brushProperty name="color" value="#0000FF"/>
    </inkml:brush>
  </inkml:definitions>
  <inkml:trace contextRef="#ctx0" brushRef="#br0">0 0 7562,'0'0'2392,"0"0"-832,0 0 233,0 0-409,0 0-352,0 0-207,0 0-297,0 0-24,0 0-304,0 0 48,0 0-232,0 0 128,21 0-96,5 0-48,16 0-744,-5 0-1681,-11 0-3368</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295"/>
    </inkml:context>
    <inkml:brush xml:id="br0">
      <inkml:brushProperty name="width" value="0.05" units="cm"/>
      <inkml:brushProperty name="height" value="0.05" units="cm"/>
      <inkml:brushProperty name="color" value="#0000FF"/>
    </inkml:brush>
  </inkml:definitions>
  <inkml:trace contextRef="#ctx0" brushRef="#br0">0 0 7146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625"/>
    </inkml:context>
    <inkml:brush xml:id="br0">
      <inkml:brushProperty name="width" value="0.05" units="cm"/>
      <inkml:brushProperty name="height" value="0.05" units="cm"/>
      <inkml:brushProperty name="color" value="#0000FF"/>
    </inkml:brush>
  </inkml:definitions>
  <inkml:trace contextRef="#ctx0" brushRef="#br0">16 0 7146,'-15'171'2056,"15"-171"-336,0 0 1,0 0-665,0 0-152,0 0-320,0 0-56,0 0-216,0 0-168,15 0 16,6 0-160,16 0-664,-6 0-2000,-5 0-5058</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961"/>
    </inkml:context>
    <inkml:brush xml:id="br0">
      <inkml:brushProperty name="width" value="0.05" units="cm"/>
      <inkml:brushProperty name="height" value="0.05" units="cm"/>
      <inkml:brushProperty name="color" value="#0000FF"/>
    </inkml:brush>
  </inkml:definitions>
  <inkml:trace contextRef="#ctx0" brushRef="#br0">1 1 1320,'0'0'7066,"0"0"-5522,0 0-448,0 0-95,0 0 7,0 0-760,0 0-48,0 0-200,0 230-720,0-193-3321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9.926"/>
    </inkml:context>
    <inkml:brush xml:id="br0">
      <inkml:brushProperty name="width" value="0.05" units="cm"/>
      <inkml:brushProperty name="height" value="0.05" units="cm"/>
      <inkml:brushProperty name="color" value="#0000FF"/>
    </inkml:brush>
  </inkml:definitions>
  <inkml:trace contextRef="#ctx0" brushRef="#br0">5 18 4609,'0'0'2371,"0"0"-742,0 0 19,0 0-347,0 0-416,0 0-275,-5 27 1170,5 134-1402,2-157-1629,4-11 697,3-14 344,1-13-43,-8 22 38,2 0 0,-1 0 0,2 0 0,-1 0 1,2 1-1,0 0 0,0 0 0,1 0 0,8-9 0,-12 17 195,0 1 0,1-1 0,-1 1 0,1 0 0,0 0-1,-1 0 1,1 1 0,0-1 0,0 1 0,0 0 0,0 0-1,1 1 1,-1-1 0,0 1 0,0 0 0,0 0 0,7 1 0,-10-1 116,1 53 48,18 100 0,-11-114-2086</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1.727"/>
    </inkml:context>
    <inkml:brush xml:id="br0">
      <inkml:brushProperty name="width" value="0.05" units="cm"/>
      <inkml:brushProperty name="height" value="0.05" units="cm"/>
      <inkml:brushProperty name="color" value="#0000FF"/>
    </inkml:brush>
  </inkml:definitions>
  <inkml:trace contextRef="#ctx0" brushRef="#br0">283 38 4609,'0'0'5454,"0"0"-3214,0 0-772,0 0 63,0 0-490,0 0-302,5-9 207,-6 9 2376,-10 13-3263,1 0-1,1 1 1,0 0 0,-13 28 0,-1 1-13,-25 44-34,-39 96 0,73-151-41,3 1 0,0 0 0,2 1-1,2 0 1,1 0 0,-3 59 0,9-73 11,0-5-12,0 1 0,1-1 0,4 22 0,-4-32 22,0 0 0,1 0 0,0 0 0,0-1 0,0 1-1,0-1 1,1 0 0,0 1 0,-1-1 0,2 0 0,-1-1 0,0 1 0,1-1 0,5 5 0,1-1-82,0 0 1,0-1-1,0 0 0,1-1 0,0 0 1,0-1-1,0 0 0,24 4 0,-5-4-399,0-1-1,40-1 1,-62-3 418,0 0-1,-1 0 1,1-1 0,0 0 0,-1 0 0,1-1-1,-1 0 1,0 0 0,0-1 0,0 0-1,-1 0 1,1 0 0,-1-1 0,0 0 0,0 0-1,-1-1 1,1 0 0,7-11 0,7-11-175,-1-1-1,-2 0 1,15-34 0,-11 18 82,-2-1 0,-2-1-1,-2-1 1,-3 0 0,-1-1 0,-2 0 0,-3-1 0,-2 0-1,-2 0 1,-5-66 0,3 110 247,-1 1-1,0-1 1,0 1 0,0-1-1,0 1 1,-1 0 0,0-1-1,0 1 1,0 0 0,-1 0-1,1 0 1,-1 1-1,0-1 1,-1 1 0,1 0-1,-1-1 1,0 1 0,0 1-1,0-1 1,-1 1 0,1 0-1,-1 0 1,0 0 0,-9-4-1,-2 2-387,0 0 0,0 1 0,-1 1 0,1 1 0,-1 0 0,-32 1 0,24 3-2829,12 7-2925</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239"/>
    </inkml:context>
    <inkml:brush xml:id="br0">
      <inkml:brushProperty name="width" value="0.05" units="cm"/>
      <inkml:brushProperty name="height" value="0.05" units="cm"/>
      <inkml:brushProperty name="color" value="#0000FF"/>
    </inkml:brush>
  </inkml:definitions>
  <inkml:trace contextRef="#ctx0" brushRef="#br0">1 0 1088,'0'0'6730,"0"0"-5234,0 0 240,0 0 161,0 0-553,0 0-248,0 0-232,10 48-23,6-21-409,0 11 104,10 4-368,-5 6 72,5 1-232,5-7-16,11 6-736,-6-10-1329,-4-17-2616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947"/>
    </inkml:context>
    <inkml:brush xml:id="br0">
      <inkml:brushProperty name="width" value="0.05" units="cm"/>
      <inkml:brushProperty name="height" value="0.05" units="cm"/>
      <inkml:brushProperty name="color" value="#0000FF"/>
    </inkml:brush>
  </inkml:definitions>
  <inkml:trace contextRef="#ctx0" brushRef="#br0">1 2 4825,'0'0'3689,"0"0"-2070,0 0-468,0 0-7,0 0-273,0 0-267,16 0 596,1 0-869,8-1-247,0 1-1,1 1 0,-1 2 0,0 0 1,39 11-1,-63-12-147,0-1 1,0 0-1,-1 0 0,1 1 0,0-1 1,-1 0-1,1 1 0,-1-1 0,0 1 1,1-1-1,-1 1 0,0-1 0,0 0 0,0 1 1,0-1-1,0 1 0,0-1 0,0 1 1,-1-1-1,1 1 0,-1-1 0,1 0 1,-1 1-1,1-1 0,-1 0 0,0 1 1,1-1-1,-1 0 0,0 0 0,-1 2 1,-53 42-500,42-35 376,0 1 0,0 0 0,1 0 0,-14 17 0,26-28 181,-1 1 1,1-1-1,0 0 0,-1 1 1,1-1-1,0 1 0,0-1 1,-1 1-1,1-1 0,0 1 1,0-1-1,-1 0 0,1 1 1,0 0-1,0-1 0,0 1 1,0-1-1,0 1 0,0-1 1,0 1-1,0-1 0,0 1 1,0-1-1,0 1 0,0-1 1,0 1-1,1-1 1,-1 1-1,0-1 0,0 1 1,1-1-1,-1 1 0,20 7 84,40-8-334,-45-1-393,11 1-1819</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447"/>
    </inkml:context>
    <inkml:brush xml:id="br0">
      <inkml:brushProperty name="width" value="0.05" units="cm"/>
      <inkml:brushProperty name="height" value="0.05" units="cm"/>
      <inkml:brushProperty name="color" value="#0000FF"/>
    </inkml:brush>
  </inkml:definitions>
  <inkml:trace contextRef="#ctx0" brushRef="#br0">0 0 4321,'0'0'2336,"0"0"-1415,0 0 663,0 0-200,0 0-368,0 0-327,0 0-329,157 11-96,-120-11-264,15 0-216,-16 0-1041,-10 0-3208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690"/>
    </inkml:context>
    <inkml:brush xml:id="br0">
      <inkml:brushProperty name="width" value="0.05" units="cm"/>
      <inkml:brushProperty name="height" value="0.05" units="cm"/>
      <inkml:brushProperty name="color" value="#0000FF"/>
    </inkml:brush>
  </inkml:definitions>
  <inkml:trace contextRef="#ctx0" brushRef="#br0">0 1 7578,'0'0'2800,"0"0"-815,0 0-257,0 0-712,0 0-632,0 0 56,0 0-432,0 0 56,0 0-64,6 0-1344,4 0-1184,1 0-4010</inkml:trace>
  <inkml:trace contextRef="#ctx0" brushRef="#br0" timeOffset="1">0 1 7314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778"/>
    </inkml:context>
    <inkml:brush xml:id="br0">
      <inkml:brushProperty name="width" value="0.05" units="cm"/>
      <inkml:brushProperty name="height" value="0.05" units="cm"/>
      <inkml:brushProperty name="color" value="#0000FF"/>
    </inkml:brush>
  </inkml:definitions>
  <inkml:trace contextRef="#ctx0" brushRef="#br0">0 0 6689</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108"/>
    </inkml:context>
    <inkml:brush xml:id="br0">
      <inkml:brushProperty name="width" value="0.05" units="cm"/>
      <inkml:brushProperty name="height" value="0.05" units="cm"/>
      <inkml:brushProperty name="color" value="#0000FF"/>
    </inkml:brush>
  </inkml:definitions>
  <inkml:trace contextRef="#ctx0" brushRef="#br0">0 0 6689,'42'219'2161,"-42"-219"-585,0 6-167,11-1-465,10 6-344,-1-6-384,12 6-216,25-11-120,-10 0-1488,-5 0-4210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747"/>
    </inkml:context>
    <inkml:brush xml:id="br0">
      <inkml:brushProperty name="width" value="0.05" units="cm"/>
      <inkml:brushProperty name="height" value="0.05" units="cm"/>
      <inkml:brushProperty name="color" value="#0000FF"/>
    </inkml:brush>
  </inkml:definitions>
  <inkml:trace contextRef="#ctx0" brushRef="#br0">0 0 9034,'0'0'1960,"0"0"-1023,0 0 519,0 0-248,0 0-224,0 0 161,0 0-457,272 27-32,-168-16-224,0-6-160,6 1-272,31-6-40,-26 0-1344,-21 0-3273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5.909"/>
    </inkml:context>
    <inkml:brush xml:id="br0">
      <inkml:brushProperty name="width" value="0.05" units="cm"/>
      <inkml:brushProperty name="height" value="0.05" units="cm"/>
      <inkml:brushProperty name="color" value="#0000FF"/>
    </inkml:brush>
  </inkml:definitions>
  <inkml:trace contextRef="#ctx0" brushRef="#br0">30 1 5433,'0'0'2797,"0"0"-1318,0 0-374,0 0 41,0 0-151,0 0 322,-2 43-610,-1 12-593,-2 129 207,-6-125 4,11-58-219,0-1-4,-1-1-84,0-1 0,0 1 0,1-1 0,-1 1 0,0-1 0,1 0 0,-1 1 1,1-1-1,0 0 0,-1 1 0,1-1 0,0 0 0,0 1 0,0-1 0,0 0 0,0 1 0,1-1 0,0-2 0,-1-1 2,-2-49-78,1 20-101,3-50 1,-1 75 136,0 0 0,1 1 0,-1-1 0,2 0 0,-1 1 0,1 0 0,1 0 0,0 0 0,0 0 0,8-12 0,-9 18 0,-1 0 0,1 1 1,-1-1-1,1 1 0,-1 0 0,1 0 1,0 0-1,0 0 0,-1 0 1,1 0-1,0 1 0,0 0 1,0-1-1,3 1 0,44 3 153,-49 26 74,18 256 470,-18-279-1308,0 1 1,0-1-1,0 0 0,1 1 0,4 9 0,-1-9-3890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267"/>
    </inkml:context>
    <inkml:brush xml:id="br0">
      <inkml:brushProperty name="width" value="0.05" units="cm"/>
      <inkml:brushProperty name="height" value="0.05" units="cm"/>
      <inkml:brushProperty name="color" value="#0000FF"/>
    </inkml:brush>
  </inkml:definitions>
  <inkml:trace contextRef="#ctx0" brushRef="#br0">1 0 7738,'0'0'2952,"0"0"-1431,0 0 167,0 0-520,0 0-344,0 0-344,0 0-119,0 0-73,0 0-208,0 0 192,10 0-176,0 0 120,11 0-208,0 5 56,5-5-64,21 0-752,-5 0-1489,0 0-2512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594"/>
    </inkml:context>
    <inkml:brush xml:id="br0">
      <inkml:brushProperty name="width" value="0.05" units="cm"/>
      <inkml:brushProperty name="height" value="0.05" units="cm"/>
      <inkml:brushProperty name="color" value="#0000FF"/>
    </inkml:brush>
  </inkml:definitions>
  <inkml:trace contextRef="#ctx0" brushRef="#br0">1 0 5577,'0'0'2649,"0"0"-1225,0 0 136,0 0-583,0 0-377,0 0-336,0 0-88,0 321-176,0-273-512,0-10-2473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110"/>
    </inkml:context>
    <inkml:brush xml:id="br0">
      <inkml:brushProperty name="width" value="0.05" units="cm"/>
      <inkml:brushProperty name="height" value="0.05" units="cm"/>
      <inkml:brushProperty name="color" value="#0000FF"/>
    </inkml:brush>
  </inkml:definitions>
  <inkml:trace contextRef="#ctx0" brushRef="#br0">6 1 1736,'0'0'4865,"0"0"-3352,0 0 639,0 0-479,0 0-577,0 0-800,-6 315-72,6-256-224,0-11-864,0-11-5346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561"/>
    </inkml:context>
    <inkml:brush xml:id="br0">
      <inkml:brushProperty name="width" value="0.05" units="cm"/>
      <inkml:brushProperty name="height" value="0.05" units="cm"/>
      <inkml:brushProperty name="color" value="#0000FF"/>
    </inkml:brush>
  </inkml:definitions>
  <inkml:trace contextRef="#ctx0" brushRef="#br0">449 1 4425,'0'0'3993,"0"0"-1995,0 0-611,0 0 72,0 0-297,0 0-235,-7 0-157,3 0-686,-1 1 0,1 0 0,0 0 0,-1 1-1,1-1 1,0 1 0,0 0 0,0 0 0,0 0 0,0 0 0,1 1 0,-1 0 0,0 0 0,1 0 0,-4 4 0,-54 66 774,29-31-768,-57 69 156,-10 13-1652,28-50-3322,48-52 366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961"/>
    </inkml:context>
    <inkml:brush xml:id="br0">
      <inkml:brushProperty name="width" value="0.05" units="cm"/>
      <inkml:brushProperty name="height" value="0.05" units="cm"/>
      <inkml:brushProperty name="color" value="#0000FF"/>
    </inkml:brush>
  </inkml:definitions>
  <inkml:trace contextRef="#ctx0" brushRef="#br0">0 1 5761,'0'0'2683,"0"0"-866,0 0-362,0 0-22,0 0-290,0 0-146,6 13 620,31 83-161,-20-47-1309,3-1 1,26 46-1,-29-65-336,1-1 0,2-1-1,25 28 1,-32-42-895,0 0 0,1-1 0,0 0 0,18 10 0,-10-10-3341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3.482"/>
    </inkml:context>
    <inkml:brush xml:id="br0">
      <inkml:brushProperty name="width" value="0.05" units="cm"/>
      <inkml:brushProperty name="height" value="0.05" units="cm"/>
      <inkml:brushProperty name="color" value="#0000FF"/>
    </inkml:brush>
  </inkml:definitions>
  <inkml:trace contextRef="#ctx0" brushRef="#br0">4 6 5233,'0'0'2054,"0"0"-416,0 0-218,0 0-241,0 0-375,0 0-104,0 0-666,0 0-1,-1 0 1,1 0 0,0 0-1,0 0 1,0 0-1,0 0 1,0 0 0,0 0-1,-1 0 1,1 0 0,0 0-1,0 0 1,0 0-1,0 0 1,0 0 0,0 0-1,0 0 1,-1 0-1,1 0 1,0-1 0,0 1-1,0 0 1,0 0 0,0 0-1,0 0 1,0 0-1,0 0 1,0 0 0,0 0-1,0-1 1,-1 1 0,1 0-1,0 0 1,0 0-1,0 0 1,0 0 0,0 0-1,0 0 1,0-1 0,0 1-1,0 0 1,0 0-1,0 0 1,0 0 0,0 0-1,0 0 1,0-1-1,0 1 1,1 0 0,-1 0-1,0 0 1,0 0 0,0 0-1,0 0 1,0 0-1,0-1 1,0 1 0,0 0-1,0 0 1,0 0 0,0 0-1,1 0 1,-1 0-1,0 0 1,0 0 0,175 6 1165,103-3-4344,-212-12-1172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6.025"/>
    </inkml:context>
    <inkml:brush xml:id="br0">
      <inkml:brushProperty name="width" value="0.05" units="cm"/>
      <inkml:brushProperty name="height" value="0.05" units="cm"/>
      <inkml:brushProperty name="color" value="#0000FF"/>
    </inkml:brush>
  </inkml:definitions>
  <inkml:trace contextRef="#ctx0" brushRef="#br0">0 1 7314,'319'16'2800,"-319"-16"-1344,0 0 105,0 0-977,0 0-80,0 0-424,5 0-80,6 0-1288,-6 0-1361,0 0-6369</inkml:trace>
  <inkml:trace contextRef="#ctx0" brushRef="#br0" timeOffset="1">632 44 7586,'0'0'2064,"0"0"-336,0 0-463,0 0-865,0 0-104,0 0-296,0 0-496,0 0-3697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046"/>
    </inkml:context>
    <inkml:brush xml:id="br0">
      <inkml:brushProperty name="width" value="0.05" units="cm"/>
      <inkml:brushProperty name="height" value="0.05" units="cm"/>
      <inkml:brushProperty name="color" value="#0000FF"/>
    </inkml:brush>
  </inkml:definitions>
  <inkml:trace contextRef="#ctx0" brushRef="#br0">0 1 6753,'0'0'2674,"0"0"-1072,0 0 5,0 0-1,0 0-243,0 0-238,18 41-221,58 133-297,-53-128-283,48 72 1,-54-93-191,-1 1 0,23 52 0,-28-50-106,-2 0-1,-1 1 1,-1 1 0,-2-1-1,-1 1 1,-1 0 0,-2 45 0,0-67-105,-1 0 1,0 0-1,0 0 1,-1 0-1,0-1 1,-1 1-1,1 0 1,-1 0-1,-1-1 1,0 1-1,0-1 1,0 1-1,-1-1 1,0-1-1,0 1 1,-7 7-1,-21 19-2196,-1-2-1,-68 50 1,21-25-3951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738"/>
    </inkml:context>
    <inkml:brush xml:id="br0">
      <inkml:brushProperty name="width" value="0.05" units="cm"/>
      <inkml:brushProperty name="height" value="0.05" units="cm"/>
      <inkml:brushProperty name="color" value="#0000FF"/>
    </inkml:brush>
  </inkml:definitions>
  <inkml:trace contextRef="#ctx0" brushRef="#br0">1 0 5961,'0'0'4101,"0"0"-2384,0 0-317,0 0 104,0 0-504,0 0-398,4 5-137,3 0-383,1 0 0,-1 0 0,1 0 0,0-1 0,0 0 0,1-1 0,-1 0 0,1 0-1,-1-1 1,1 0 0,0 0 0,17 0 0,1 3-111,-26-5-35,0-1 0,-1 1 0,1 1 0,0-1-1,0 0 1,0 0 0,0 0 0,0 0 0,0 1-1,-1-1 1,1 0 0,0 1 0,0-1 0,0 0-1,-1 1 1,1-1 0,0 1 0,0 0 0,-1-1-1,1 1 1,-1-1 0,1 1 0,0 0 0,-1 0-1,1-1 1,-1 1 0,0 0 0,1 0 0,-1 0-1,0-1 1,1 1 0,-1 0 0,0 0-1,0 0 1,0 0 0,1 0 0,-1 0 0,0-1-1,0 1 1,-1 0 0,1 0 0,0 0 0,0 0-1,0 0 1,-1 0 0,1-1 0,0 1 0,-1 0-1,1 0 1,0 0 0,-1-1 0,1 1 0,-1 0-1,0 0 1,1-1 0,-1 1 0,-1 0 0,-6 10-240,-1-1 1,-1 0 0,-12 10 0,8-7 172,13-9 96,0 0 0,1 0 0,0-1 0,-1 1 0,1 0 0,0 0 0,1 0 0,-1-1 0,1 1 1,1 6-1,7-9-143,0 1 1,0-1 0,0-1 0,-1 0 0,1 0-1,12-2 1,10 0-883,8 2-788</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824"/>
    </inkml:context>
    <inkml:brush xml:id="br0">
      <inkml:brushProperty name="width" value="0.05" units="cm"/>
      <inkml:brushProperty name="height" value="0.05" units="cm"/>
      <inkml:brushProperty name="color" value="#0000FF"/>
    </inkml:brush>
  </inkml:definitions>
  <inkml:trace contextRef="#ctx0" brushRef="#br0">1 0 9090,'0'0'1918,"0"0"-758,0 0 136,0 0-6,0 0-422,0 0-17,13 1-18,479 56 1152,-466-54-1979,-18-2-79,1 0 1,0 0-1,0 1 1,-1 0-1,1 0 1,-1 1-1,0 0 1,13 7-1,-20-10-15,0 1 1,-1-1-1,1 1 0,0 0 0,-1-1 1,1 1-1,-1 0 0,1 0 0,-1-1 1,1 1-1,-1 0 0,0 0 0,0 0 1,1-1-1,-1 1 0,0 0 1,0 0-1,0 0 0,0 0 0,1 0 1,-1 0-1,-1 0 0,1-1 0,0 1 1,0 0-1,0 0 0,0 0 0,-1 0 1,1 0-1,0-1 0,-1 1 1,1 0-1,-1 0 0,1 0 0,-1-1 1,1 1-1,-1 0 0,1-1 0,-1 1 1,0 0-1,1-1 0,-1 1 0,0-1 1,-1 1-1,-30 23-3302,-5-8-3123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8.514"/>
    </inkml:context>
    <inkml:brush xml:id="br0">
      <inkml:brushProperty name="width" value="0.05" units="cm"/>
      <inkml:brushProperty name="height" value="0.05" units="cm"/>
      <inkml:brushProperty name="color" value="#0000FF"/>
    </inkml:brush>
  </inkml:definitions>
  <inkml:trace contextRef="#ctx0" brushRef="#br0">0 1 6329,'0'0'2393,"0"0"-774,0 0-113,0 0-51,0 0-58,0 0-227,12 18-238,91 145 366,-84-133-1238,-1 0 66,19 40-1,-32-59-173,-1 0-1,0 1 1,-1-1 0,0 1 0,-1-1-1,0 1 1,0 19 0,-2-16-52,0-1 0,-1 0-1,-1 0 1,-1 0 0,0 0 0,0 0 0,-1 0 0,-1-1 0,-1 1 0,0-1-1,-13 21 1,-2 2 70,-82 130-6,101-164 66,1-1 0,0 1 0,0 0 0,0 0 0,1 0 0,-1 0 0,0 0 0,1 0 0,-1 0 0,1 0 0,0 0 0,0 1 0,0-1 0,0 0 0,0 0 0,0 0 0,0 0 0,1 0 0,-1 0 1,1 0-1,0 0 0,-1 0 0,1 0 0,0 0 0,0 0 0,0 0 0,0 0 0,1-1 0,-1 1 0,0 0 0,1-1 0,-1 1 0,3 1 0,34 12 47,2-1 1,-1-2-1,1-2 1,1-1-1,67 5 0,26-9-6688,-94-5-4619</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311"/>
    </inkml:context>
    <inkml:brush xml:id="br0">
      <inkml:brushProperty name="width" value="0.05" units="cm"/>
      <inkml:brushProperty name="height" value="0.05" units="cm"/>
      <inkml:brushProperty name="color" value="#0000FF"/>
    </inkml:brush>
  </inkml:definitions>
  <inkml:trace contextRef="#ctx0" brushRef="#br0">700 4 9218,'0'0'2196,"0"0"-639,0 0 18,0 0-94,0 0-591,0 0-375,2-3-83,-9 8-321,-126 158 349,31-35-316,21-34-189,-125 142-974,66-86-5788,107-121 1756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707"/>
    </inkml:context>
    <inkml:brush xml:id="br0">
      <inkml:brushProperty name="width" value="0.05" units="cm"/>
      <inkml:brushProperty name="height" value="0.05" units="cm"/>
      <inkml:brushProperty name="color" value="#0000FF"/>
    </inkml:brush>
  </inkml:definitions>
  <inkml:trace contextRef="#ctx0" brushRef="#br0">0 1 7890,'0'0'2316,"0"0"-949,0 0-267,0 0-23,0 0 66,0 0 9,19 33-133,62 110-321,-47-74-168,33 98-1,-48-113-529,48 93-1,-60-136-325,-1-1 0,1 1-1,1-2 1,11 12 0,19 14-3579,-8-13-1753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289"/>
    </inkml:context>
    <inkml:brush xml:id="br0">
      <inkml:brushProperty name="width" value="0.05" units="cm"/>
      <inkml:brushProperty name="height" value="0.05" units="cm"/>
      <inkml:brushProperty name="color" value="#0000FF"/>
    </inkml:brush>
  </inkml:definitions>
  <inkml:trace contextRef="#ctx0" brushRef="#br0">0 193 9762,'0'0'2439,"0"0"-549,0 0-150,0 0-578,0 0-514,0 0-309,0 0-142,0 0-27,0 0-77,2-16 108,4 2-416,0 0 0,1 1 0,0 0-1,1 0 1,0 1 0,14-15 0,16-25-1547,-24 34 767,-14 18 986,1 0 0,-1 0 1,0 0-1,0 0 0,0 0 1,1 0-1,-1 0 0,0 0 0,0 0 1,0 0-1,1 0 0,-1 0 1,0 0-1,0 0 0,0 0 0,1 0 1,-1 0-1,0 0 0,0 0 1,0 0-1,1 0 0,-1 0 0,0 0 1,0 1-1,0-1 0,0 0 1,1 0-1,-1 0 0,0 0 1,0 0-1,0 1 0,0-1 0,0 0 1,0 0-1,0 0 0,1 0 1,-1 1-1,0-1 0,0 0 0,0 0 1,0 0-1,0 1 0,0-1 1,0 0-1,0 1 0,1 38 250,-1-23-16,-6 180 1433,6-195-2310,26-1-5650,-20 0-452</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632"/>
    </inkml:context>
    <inkml:brush xml:id="br0">
      <inkml:brushProperty name="width" value="0.05" units="cm"/>
      <inkml:brushProperty name="height" value="0.05" units="cm"/>
      <inkml:brushProperty name="color" value="#0000FF"/>
    </inkml:brush>
  </inkml:definitions>
  <inkml:trace contextRef="#ctx0" brushRef="#br0">1 1 7842,'0'0'3128,"0"0"-1839,0 0 471,0 0-440,0 0-680,0 0-584,0 0-48,0 0-8,0 0-1296,0 5-2897</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028"/>
    </inkml:context>
    <inkml:brush xml:id="br0">
      <inkml:brushProperty name="width" value="0.05" units="cm"/>
      <inkml:brushProperty name="height" value="0.05" units="cm"/>
      <inkml:brushProperty name="color" value="#0000FF"/>
    </inkml:brush>
  </inkml:definitions>
  <inkml:trace contextRef="#ctx0" brushRef="#br0">1 17 7434,'0'0'2160,"0"0"-944,0 0 177,0 0-497,0 0-360,0 0-264,0 0-16,26 0 200,10 0-456,22 0-80,-6-5-1360,-5-6-2849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4.346"/>
    </inkml:context>
    <inkml:brush xml:id="br0">
      <inkml:brushProperty name="width" value="0.05" units="cm"/>
      <inkml:brushProperty name="height" value="0.05" units="cm"/>
      <inkml:brushProperty name="color" value="#0000FF"/>
    </inkml:brush>
  </inkml:definitions>
  <inkml:trace contextRef="#ctx0" brushRef="#br0">380 20 720,'0'0'5836,"0"0"-3526,0 0-1283,0 0-120,0 0-349,0 0-234,0-4-61,1 4-141,-1-1-1,0 1 1,0-1-1,0 0 1,0 1-1,0-1 1,0 1-1,0-1 1,-1 0 0,1 1-1,0-1 1,0 1-1,0-1 1,-1 0-1,1 1 1,0-1-1,0 1 1,-1-1-1,1 1 1,-1-1-1,1 1 1,0-1-1,-1 1 1,1 0 0,-1-1-1,1 1 1,-1-1-1,0 1 1,-1 0-42,1 0 1,-1 0-1,1 1 1,-1-1-1,1 0 1,-1 1-1,1-1 1,0 1-1,-1 0 1,1-1-1,0 1 1,-1 0-1,1 0 1,0 0 0,0 0-1,0 0 1,0 0-1,-1 2 1,-37 38 126,3 3 0,2 1-1,2 1 1,1 2 0,-25 55 0,36-62-191,2 0 1,1 2-1,3 0 0,1 1 0,2 0 0,2 1 1,-6 84-1,13-92-564,2 1 1,2 0 0,1-1-1,2 1 1,1-1 0,2 0-1,2-1 1,1 0 0,28 61-1,12-7-4963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024"/>
    </inkml:context>
    <inkml:brush xml:id="br0">
      <inkml:brushProperty name="width" value="0.05" units="cm"/>
      <inkml:brushProperty name="height" value="0.05" units="cm"/>
      <inkml:brushProperty name="color" value="#0000FF"/>
    </inkml:brush>
  </inkml:definitions>
  <inkml:trace contextRef="#ctx0" brushRef="#br0">382 27 1800,'0'0'5236,"0"0"-2759,0 0-658,0 0-92,0 0-131,0 0-225,0 0-217,0 0-254,0 0-277,0 0-126,0 0-280,0 0-23,0 0-94,-23-1-12,-18-6-1015,5 0-54,1 1 0,-49 0 0,84 6 969,-1 1-1,0-1 1,0 0 0,1 1 0,-1-1 0,0 1 0,1-1 0,-1 1-1,0 0 1,1-1 0,-1 1 0,1-1 0,-1 1 0,1 0 0,-1-1 0,1 1-1,0 0 1,-1 0 0,1-1 0,0 1 0,-1 0 0,1 0 0,0 0-1,0-1 1,0 1 0,0 0 0,0 0 0,0 0 0,0 0 0,0 1-1,0 38 4,1-25-36,0 108 44,-4 182 29,-2-222-17,-25 136 0,24-183-23,4-22-40,0 0-1,-1-1 1,0 1 0,-1-1-1,-1 0 1,-11 25 0,13-37-230,1 0 0,0 0-1,0 0 1,-1 0 0,1 0 0,0 0 0,-1-1 0,1 1 0,-1-1 0,1 0 0,-1 0 0,1 1 0,-1-2 0,1 1 0,-1 0 0,-4-1 0,-5 0-2402,-3 1-4030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6.811"/>
    </inkml:context>
    <inkml:brush xml:id="br0">
      <inkml:brushProperty name="width" value="0.05" units="cm"/>
      <inkml:brushProperty name="height" value="0.05" units="cm"/>
      <inkml:brushProperty name="color" value="#0000FF"/>
    </inkml:brush>
  </inkml:definitions>
  <inkml:trace contextRef="#ctx0" brushRef="#br0">0 188 7634,'0'0'2766,"0"0"-781,0 0-367,0 0-326,0 0-457,0 0-193,18 0 198,-14-1-830,0 0 0,0 0 1,0-1-1,1 1 0,-1-1 0,-1 0 1,1 0-1,0 0 0,0-1 0,-1 1 1,0-1-1,1 0 0,-1 0 0,3-4 1,43-51-433,-46 55 379,30-50-737,-15 21-3,-12 25 65,-4 10-327,-7 363 1433,5-365-411,0 0-1,0-1 1,0 1-1,0 0 1,0 0-1,0 0 1,0 0-1,0-1 1,1 1-1,-1 0 1,0 0-1,0 0 1,1-1-1,-1 1 1,1 0-1,-1 0 1,1-1 0,-1 1-1,1 0 1,-1-1-1,1 1 1,-1-1-1,1 1 1,0-1-1,-1 1 1,1-1-1,0 1 1,0-1-1,0 1 1,27 1-2317,-15-3 440,7 1-2878</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195"/>
    </inkml:context>
    <inkml:brush xml:id="br0">
      <inkml:brushProperty name="width" value="0.05" units="cm"/>
      <inkml:brushProperty name="height" value="0.05" units="cm"/>
      <inkml:brushProperty name="color" value="#0000FF"/>
    </inkml:brush>
  </inkml:definitions>
  <inkml:trace contextRef="#ctx0" brushRef="#br0">1 33 5881,'0'0'2361,"0"0"-849,0 0 128,0 0-399,0 0 79,0 0-144,0 0-152,0 0-519,0 0-281,0 0-152,0 0-72,0 0 0,21-11-737,-1 0-1999,-4 1-7138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780"/>
    </inkml:context>
    <inkml:brush xml:id="br0">
      <inkml:brushProperty name="width" value="0.05" units="cm"/>
      <inkml:brushProperty name="height" value="0.05" units="cm"/>
      <inkml:brushProperty name="color" value="#0000FF"/>
    </inkml:brush>
  </inkml:definitions>
  <inkml:trace contextRef="#ctx0" brushRef="#br0">1 6 7210,'0'0'2624,"0"0"-1224,0 0-119,0 0-113,0 0-176,0 0-112,0 0-368,15 0-103,-4 0-337,-1 0 56,6 0-128,5 0-48,15 0-1249,-4 0-1311,-1-6-4074</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113"/>
    </inkml:context>
    <inkml:brush xml:id="br0">
      <inkml:brushProperty name="width" value="0.05" units="cm"/>
      <inkml:brushProperty name="height" value="0.05" units="cm"/>
      <inkml:brushProperty name="color" value="#0000FF"/>
    </inkml:brush>
  </inkml:definitions>
  <inkml:trace contextRef="#ctx0" brushRef="#br0">1 1 3833</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442"/>
    </inkml:context>
    <inkml:brush xml:id="br0">
      <inkml:brushProperty name="width" value="0.05" units="cm"/>
      <inkml:brushProperty name="height" value="0.05" units="cm"/>
      <inkml:brushProperty name="color" value="#0000FF"/>
    </inkml:brush>
  </inkml:definitions>
  <inkml:trace contextRef="#ctx0" brushRef="#br0">1 1 3833,'42'144'4593,"-42"-144"-3193,0 0 168,0 0-303,0 0-321,0 0-256,0 0-264,0 0-120,0 0-304,0 0 128,20 5-128,7-5-104,14 0-1216,-9 0-737,-1 0-4616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773"/>
    </inkml:context>
    <inkml:brush xml:id="br0">
      <inkml:brushProperty name="width" value="0.05" units="cm"/>
      <inkml:brushProperty name="height" value="0.05" units="cm"/>
      <inkml:brushProperty name="color" value="#0000FF"/>
    </inkml:brush>
  </inkml:definitions>
  <inkml:trace contextRef="#ctx0" brushRef="#br0">1 0 5049,'0'0'5265,"0"0"-3824,0 0-249,0 0-184,0 0-616,0 0 176,0 0-192,0 0-240,0 177-136,0-118-760,0-11-3377</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9.846"/>
    </inkml:context>
    <inkml:brush xml:id="br0">
      <inkml:brushProperty name="width" value="0.05" units="cm"/>
      <inkml:brushProperty name="height" value="0.05" units="cm"/>
      <inkml:brushProperty name="color" value="#0000FF"/>
    </inkml:brush>
  </inkml:definitions>
  <inkml:trace contextRef="#ctx0" brushRef="#br0">7 1 3001,'0'0'4170,"0"0"-2026,0 0-521,0 0-317,0 0-199,0 0-252,-1 0-805,1 0 1,0 1-1,-1-1 0,1 0 1,0 0-1,-1 1 1,1-1-1,-1 0 1,1 1-1,0-1 1,0 1-1,-1-1 0,1 0 1,0 1-1,0-1 1,0 1-1,-1-1 1,1 1-1,0-1 1,0 1-1,0-1 0,0 0 1,0 1-1,0-1 1,0 1-1,0-1 1,0 1-1,0-1 1,0 1-1,0-1 0,0 1 1,0-1-1,1 1 1,-1 278 1778,0-278-1946,0-1-98,0 0-109,0 0 62,0 0-130,0 0-19,0 0-59,0-4 101,0-10 335,-1-9-525,2-1-1,7-44 0,-7 61 409,0 1 0,1 0 0,0 0-1,0-1 1,1 1 0,0 0 0,0 1 0,0-1 0,0 1-1,1-1 1,0 1 0,0 0 0,1 0 0,0 1 0,9-8-1,-11 10 154,3-3 14,0 0 0,1 1 0,0 0-1,0 0 1,0 1 0,0 0 0,1 0 0,-1 0 0,1 1 0,0 0 0,10-1-1,-17 3 31,9 135 1284,-4-65-1324,8-8-1706,-8-40-1238</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346"/>
    </inkml:context>
    <inkml:brush xml:id="br0">
      <inkml:brushProperty name="width" value="0.05" units="cm"/>
      <inkml:brushProperty name="height" value="0.05" units="cm"/>
      <inkml:brushProperty name="color" value="#0000FF"/>
    </inkml:brush>
  </inkml:definitions>
  <inkml:trace contextRef="#ctx0" brushRef="#br0">1 1 5577,'0'0'2893,"0"0"-977,0 0-150,0 0-155,0 0-351,0 0-134,0 0-159,0 0-114,0 0-286,0 0-71,0 0-137,0 0 21,0 0-149,0 0-99,0 0-76,0 0-44,10 0-26,42 3 53,84 16 0,-36-4-78,811 44-3071,-807-54-33,-102-5 1677,-2 0-610,0 0-738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845"/>
    </inkml:context>
    <inkml:brush xml:id="br0">
      <inkml:brushProperty name="width" value="0.05" units="cm"/>
      <inkml:brushProperty name="height" value="0.05" units="cm"/>
      <inkml:brushProperty name="color" value="#0000FF"/>
    </inkml:brush>
  </inkml:definitions>
  <inkml:trace contextRef="#ctx0" brushRef="#br0">42 1 1424,'0'0'4575,"0"0"-2891,0 0-660,0 0 134,0 0-326,0 0-137,-1 7-240,1-4-408,-1 0-1,1 0 1,0 0 0,0 0 0,0 0 0,0 0 0,1 0 0,-1 0 0,1 0 0,0 0 0,0 0 0,0 0 0,0 0 0,0-1 0,1 1 0,-1 0 0,1-1 0,0 1 0,0-1 0,0 0 0,0 1 0,0-1 0,0 0 0,0 0 0,1 0 0,2 1 0,207 131 1227,-113-75-1133,-95-57-125,-2-1-11,1 0 0,-1 0 1,1 1-1,-1-1 0,0 1 0,1 0 0,-1 0 0,0 0 0,0 0 1,0 0-1,-1 0 0,1 0 0,0 0 0,-1 1 0,0-1 0,1 1 1,-1-1-1,0 1 0,0 0 0,0-1 0,-1 1 0,1 3 0,-1-5 3,-1 1-1,0-1 0,1 0 0,-1 0 0,0 0 1,0 1-1,0-1 0,0 0 0,0 0 0,0 0 1,0-1-1,0 1 0,-1 0 0,1 0 0,0-1 1,0 1-1,-1 0 0,1-1 0,0 0 0,-3 1 1,-1 1 18,-328 163-3734,267-126 640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326"/>
    </inkml:context>
    <inkml:brush xml:id="br0">
      <inkml:brushProperty name="width" value="0.05" units="cm"/>
      <inkml:brushProperty name="height" value="0.05" units="cm"/>
      <inkml:brushProperty name="color" value="#0000FF"/>
    </inkml:brush>
  </inkml:definitions>
  <inkml:trace contextRef="#ctx0" brushRef="#br0">1 0 56,'0'0'6680,"0"0"-3749,0 0-1181,0 0-140,0 0-289,0 0-532,26 0 380,9 2-368,0 1 0,55 13 0,-51-8-619,65 5 0,202-12-1132,-298-1 458,23-3 84,-20-5-1642,-7-9-3382,-4 7-3573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577"/>
    </inkml:context>
    <inkml:brush xml:id="br0">
      <inkml:brushProperty name="width" value="0.05" units="cm"/>
      <inkml:brushProperty name="height" value="0.05" units="cm"/>
      <inkml:brushProperty name="color" value="#0000FF"/>
    </inkml:brush>
  </inkml:definitions>
  <inkml:trace contextRef="#ctx0" brushRef="#br0">1 48 6425,'0'0'2322,"0"0"-272,0 0-395,0 0-567,0 0-234,0 0-315,18 0 1202,63-2-2358,0-3-1,96-19 1,-113 13-1746,-10 5-1942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880"/>
    </inkml:context>
    <inkml:brush xml:id="br0">
      <inkml:brushProperty name="width" value="0.05" units="cm"/>
      <inkml:brushProperty name="height" value="0.05" units="cm"/>
      <inkml:brushProperty name="color" value="#0000FF"/>
    </inkml:brush>
  </inkml:definitions>
  <inkml:trace contextRef="#ctx0" brushRef="#br0">79 1 4305,'0'0'2047,"0"0"-245,0 0-154,0 0-172,0 0-203,-5 47-294,-17 152-205,-10-5 208,19-128-878,10-41-55,0 0 0,3 45-1,0-29-107,0-40-156,0-1 128,0 0 87,0 0 139,0 0 110,0 0-30,0 0-82,0 0 1,0 0-101,7 0-16,123 2-751,144-5-3111,-241-1 283</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8.218"/>
    </inkml:context>
    <inkml:brush xml:id="br0">
      <inkml:brushProperty name="width" value="0.05" units="cm"/>
      <inkml:brushProperty name="height" value="0.05" units="cm"/>
      <inkml:brushProperty name="color" value="#0000FF"/>
    </inkml:brush>
  </inkml:definitions>
  <inkml:trace contextRef="#ctx0" brushRef="#br0">0 1 4809,'0'0'4609,"0"0"-3521,0 0-112,0 0-311,0 0-201,0 0-40,0 0 96,78 16-320,-20-5 48,10-6-248,47-5-632,-16 0-1113,-5 0-6992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097"/>
    </inkml:context>
    <inkml:brush xml:id="br0">
      <inkml:brushProperty name="width" value="0.05" units="cm"/>
      <inkml:brushProperty name="height" value="0.05" units="cm"/>
      <inkml:brushProperty name="color" value="#0000FF"/>
    </inkml:brush>
  </inkml:definitions>
  <inkml:trace contextRef="#ctx0" brushRef="#br0">313 0 7562,'0'0'2456,"0"0"-1280,0 0-111,0 0-65,0 0-280,0 0 56,-156 289-112,109-203 16,5 5-432,11 0 161,5-6-185,15 1 0,11-17-224,0-5-72,0-10-761,37-17-1207,10-10-320,5-16-2345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579"/>
    </inkml:context>
    <inkml:brush xml:id="br0">
      <inkml:brushProperty name="width" value="0.05" units="cm"/>
      <inkml:brushProperty name="height" value="0.05" units="cm"/>
      <inkml:brushProperty name="color" value="#0000FF"/>
    </inkml:brush>
  </inkml:definitions>
  <inkml:trace contextRef="#ctx0" brushRef="#br0">189 108 9378,'0'0'1974,"0"0"-839,0 0 29,0 0-33,0 0-236,0 0-299,-17 35-17,-57 113-119,53-108-186,3 1-1,-21 67 1,33-82-235,1 1 0,1 0-1,2-1 1,0 36 0,2-58-57,0 0 1,1 0-1,-1-1 1,1 1-1,0 0 1,0-1-1,0 1 1,1-1-1,-1 1 1,1-1-1,0 1 1,0-1-1,0 0 1,0 0-1,1 0 1,-1 0-1,1-1 1,0 1-1,0-1 1,-1 1-1,2-1 1,-1 0-1,0 0 1,0 0-1,1-1 1,-1 1-1,1-1 1,-1 0-1,1 0 1,0 0-1,7 1 1,8 1-351,1-1 0,0-1 0,0 0 0,36-4 0,-46 1 209,0 0 0,0-1 0,0 0 0,0-1 0,-1 0 0,1 0 0,-1-1 0,0 0 0,0-1 0,-1 0 0,1 0 0,-1 0 0,12-14 0,3-6-445,-1 0 1,35-53 0,-42 54 480,-1 0 1,-1-1 0,-1-1-1,-1 0 1,-2 0 0,0-1 0,-2 0-1,-1-1 1,-2 1 0,-1-1-1,0 0 1,-3-32 0,0 56 158,0-1-1,-1 1 1,1-1 0,-1 1-1,0 0 1,0-1 0,-1 1-1,0 0 1,0 0 0,0 0 0,-1 0-1,1 0 1,-1 0 0,0 1-1,0 0 1,-1-1 0,1 1-1,-1 0 1,0 0 0,-8-5 0,5 5-38,-1-1 0,0 1 1,0 0-1,-1 1 1,1 0-1,-1 0 1,0 1-1,0 0 1,1 0-1,-1 1 0,0 1 1,-10-1-1,-4 1-293,11-1-250,0 1 0,1 0-1,-1 1 1,-14 3-1,-8 14-3549</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977"/>
    </inkml:context>
    <inkml:brush xml:id="br0">
      <inkml:brushProperty name="width" value="0.05" units="cm"/>
      <inkml:brushProperty name="height" value="0.05" units="cm"/>
      <inkml:brushProperty name="color" value="#0000FF"/>
    </inkml:brush>
  </inkml:definitions>
  <inkml:trace contextRef="#ctx0" brushRef="#br0">0 1 7242,'0'0'2096,"0"0"-472,0 0-519,0 0 31,0 0 8,0 0 40,0 0-231,94 117-273,-73-79-88,10 4-496,6 1 176,-1 0-272,1-11-216,20-5-1593,-15-6-2095,-5-10-4298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0.614"/>
    </inkml:context>
    <inkml:brush xml:id="br0">
      <inkml:brushProperty name="width" value="0.05" units="cm"/>
      <inkml:brushProperty name="height" value="0.05" units="cm"/>
      <inkml:brushProperty name="color" value="#0000FF"/>
    </inkml:brush>
  </inkml:definitions>
  <inkml:trace contextRef="#ctx0" brushRef="#br0">33 27 3937,'0'0'3805,"0"0"-1629,0 0-741,0 0-348,0 0-346,0 0-82,-1 0-548,0-1-1,0 1 1,1 0-1,-1 0 1,0 0 0,0 0-1,0 0 1,1 0-1,-1 0 1,0 0-1,0 1 1,1-1-1,-1 0 1,0 0 0,0 1-1,1-1 1,-1 0-1,-1 2 1,-1 5-49,0 1 0,0-1 0,1 1 0,0 0 1,1 0-1,0 0 0,0 1 0,0-1 0,1 0 1,1 12-1,-1-5-89,1-15-52,0 1 1,0 0-1,0-1 0,-1 1 1,1-1-1,0 1 0,0-1 0,0 1 1,0-1-1,0 1 0,0-1 0,0 0 1,0 0-1,0 1 0,0-1 1,0 0-1,0 0 0,0 0 0,0 0 1,0 0-1,2-1 0,33 1-727,-27 0 524,-5 0 235,0 0 0,-1 1 0,1-1 0,-1-1 0,1 1 0,0-1 0,-1 1 0,1-1 0,-1 0 0,1 0 0,-1-1 0,0 1 0,1-1 0,-1 1 0,0-1 0,0 0 0,0 0 0,0-1 0,-1 1 0,1 0 0,0-1 0,-1 0 0,0 0 0,0 1 0,0-1 0,0-1 0,0 1 0,0 0 0,-1 0 0,0-1 0,1 1 0,-1 0 0,0-1 0,-1 0 0,1 1 0,-1-1 0,1 1 0,-1-1 1,-1-4-1,2 6 65,-1-1 1,0 1 0,0 0 0,-1 0 0,1-1-1,0 1 1,-1 0 0,1 0 0,-1 0 0,0-1-1,1 1 1,-1 0 0,0 0 0,0 0-1,-1 0 1,1 1 0,0-1 0,-1 0 0,-1-1-1,-1 0-64,1 1-1,-1 0 1,0 1-1,0-1 1,0 1-1,0-1 1,0 1-1,0 1 1,0-1-1,-6 0 1,-30 0-2591,24 1 8</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1.337"/>
    </inkml:context>
    <inkml:brush xml:id="br0">
      <inkml:brushProperty name="width" value="0.05" units="cm"/>
      <inkml:brushProperty name="height" value="0.05" units="cm"/>
      <inkml:brushProperty name="color" value="#0000FF"/>
    </inkml:brush>
  </inkml:definitions>
  <inkml:trace contextRef="#ctx0" brushRef="#br0">0 1 5449,'0'0'5009,"0"0"-4105,0 0 609,0 0-185,0 0-368,0 0-344,0 0-288,183 165-7,-152-122-321,1 5 56,4 0 8,-10 0-128,0 1-185,-5-7-999,-10 12-712,-11-11-1089,0-11-3944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249"/>
    </inkml:context>
    <inkml:brush xml:id="br0">
      <inkml:brushProperty name="width" value="0.05" units="cm"/>
      <inkml:brushProperty name="height" value="0.05" units="cm"/>
      <inkml:brushProperty name="color" value="#0000FF"/>
    </inkml:brush>
  </inkml:definitions>
  <inkml:trace contextRef="#ctx0" brushRef="#br0">241 0 384,'0'0'1966,"0"0"-466,0 0-324,0 0-282,0 0-81,0 0-147,0 4 30,1 37 1325,0-21-1375,-1-1 0,0 1 0,-1-1 0,-5 22 1,5-36-563,-1 1 0,0 0 0,0 0 1,0-1-1,-1 1 0,0-1 0,0 0 1,0 0-1,0 0 0,-1 0 0,0-1 1,0 1-1,0-1 0,-1 0 0,1 0 1,-1-1-1,-10 7 0,0-3-505,0 0-1,0 0 1,-1-2-1,1 0 1,-33 6 0,6-5-4168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693"/>
    </inkml:context>
    <inkml:brush xml:id="br0">
      <inkml:brushProperty name="width" value="0.05" units="cm"/>
      <inkml:brushProperty name="height" value="0.05" units="cm"/>
      <inkml:brushProperty name="color" value="#0000FF"/>
    </inkml:brush>
  </inkml:definitions>
  <inkml:trace contextRef="#ctx0" brushRef="#br0">0 0 1688,'0'0'6426,"0"0"-5026,0 0-472,0 0 0,0 0-439,0 0 279,0 0 40,73 0-160,-26 0-376,0 0-272,5 0-200,11 0-872,-16 0-745,-10 0-3040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030"/>
    </inkml:context>
    <inkml:brush xml:id="br0">
      <inkml:brushProperty name="width" value="0.05" units="cm"/>
      <inkml:brushProperty name="height" value="0.05" units="cm"/>
      <inkml:brushProperty name="color" value="#0000FF"/>
    </inkml:brush>
  </inkml:definitions>
  <inkml:trace contextRef="#ctx0" brushRef="#br0">0 0 8106,'0'0'2288,"0"0"-1344,0 0-151,0 0-201,0 0-176,0 0 168,0 0-176,136 27-24,-47-27-384,-16 0-1016,-11 0-3233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179"/>
    </inkml:context>
    <inkml:brush xml:id="br0">
      <inkml:brushProperty name="width" value="0.05" units="cm"/>
      <inkml:brushProperty name="height" value="0.05" units="cm"/>
      <inkml:brushProperty name="color" value="#0000FF"/>
    </inkml:brush>
  </inkml:definitions>
  <inkml:trace contextRef="#ctx0" brushRef="#br0">298 2 4233,'0'0'1876,"0"0"-249,0 0-150,0 0-328,0 0-439,0 0 5,4-2 233,-7 9 1267,-150 158-2942,40-65-4049,80-76 882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848"/>
    </inkml:context>
    <inkml:brush xml:id="br0">
      <inkml:brushProperty name="width" value="0.05" units="cm"/>
      <inkml:brushProperty name="height" value="0.05" units="cm"/>
      <inkml:brushProperty name="color" value="#0000FF"/>
    </inkml:brush>
  </inkml:definitions>
  <inkml:trace contextRef="#ctx0" brushRef="#br0">1 24 4153,'0'0'2238,"0"0"-879,0 0 89,0 0-93,0 0-230,0 0-146,13 22-52,103 159 1178,-99-156-1912,-11-17-161,0 0 1,0 0-1,-1 1 0,0 0 0,-1 0 0,0 0 1,0 1-1,-1-1 0,0 1 0,-1-1 1,2 12-1,-4-19-17,-1-1 0,0 1 1,1-1-1,-1 0 0,0 1 1,0-1-1,1 0 0,-1 1 1,0-1-1,0 0 0,0 0 1,-1 0-1,1 0 0,0 0 1,0 0-1,-1 0 0,1 0 1,0 0-1,-1-1 0,1 1 1,-1-1-1,1 1 0,-1-1 0,1 1 1,-1-1-1,1 0 0,-3 1 1,-46 4 122,46-4-138,0-1 0,0 0 0,-1 0 1,1-1-1,0 1 0,0-1 0,0 0 0,0 0 1,0 0-1,0 0 0,0-1 0,-5-2 1,7 2-7,0-1 0,-1 0 1,1 0-1,0 0 1,0 0-1,0 0 0,1 0 1,-1 0-1,1-1 1,0 1-1,0 0 0,0-1 1,0 1-1,0-1 1,1-4-1,-6-38-216,3-1 0,4-86 1,1 41 122,-2 91 91,1 0 0,-1 0 0,1 0-1,-1 0 1,1 0 0,0 0 0,0 0 0,0 0 0,-1 0 0,1 0 0,0 0 0,0 0 0,0 1 0,0-1 0,0 0-1,0 1 1,1-1 0,-1 1 0,0-1 0,0 1 0,0-1 0,1 1 0,-1 0 0,0 0 0,0 0 0,1 0 0,-1 0-1,0 0 1,0 0 0,2 0 0,49 1-33,-42-1 41,259 0-2304,-238 0 533,18 0-6030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4.582"/>
    </inkml:context>
    <inkml:brush xml:id="br0">
      <inkml:brushProperty name="width" value="0.05" units="cm"/>
      <inkml:brushProperty name="height" value="0.05" units="cm"/>
      <inkml:brushProperty name="color" value="#0000FF"/>
    </inkml:brush>
  </inkml:definitions>
  <inkml:trace contextRef="#ctx0" brushRef="#br0">0 1 728,'0'0'6803,"0"0"-4122,0 0-1480,0 0-58,0 0-127,0 0-61,14 8-144,7 4-560,1-1 0,-1-1 0,2-1 0,-1 0 0,31 6 0,-51-15-298,-1 0 1,1 1 0,-1-1-1,1 0 1,-1 1 0,0 0 0,1-1-1,-1 1 1,0 0 0,1-1-1,-1 1 1,0 0 0,0 0 0,1 0-1,-1 0 1,0 1 0,0-1-1,0 0 1,-1 0 0,1 0-1,0 1 1,0-1 0,0 2 0,0 0-112,-1 0-1,1-1 1,-1 1 0,0-1 0,0 1 0,0 0 0,0-1 0,0 1 0,0 0 0,-1-1 0,1 1 0,-1-1 0,0 1 0,-2 4 0,0-3 96,0 1 1,-1 0-1,0-1 1,0 0-1,0 0 1,0 0-1,-1-1 1,0 1-1,1-1 1,-1 0 0,-1-1-1,1 1 1,0-1-1,-8 3 1,5-2 14,1 0 0,-1 1 0,1 0 0,0 1 1,-1-1-1,-5 7 0,13-11 50,0 0 0,-1 0 0,1 1 0,0-1 0,0 0-1,-1 0 1,1 0 0,0 1 0,0-1 0,0 0 0,-1 0 0,1 1 0,0-1 0,0 0 0,0 1 0,0-1 0,0 0-1,0 1 1,0-1 0,0 0 0,0 1 0,0-1 0,0 0 0,0 1 0,0-1 0,0 0 0,0 0 0,0 1 0,0-1-1,0 0 1,0 1 0,0-1 0,0 0 0,0 1 0,1-1 0,-1 0 0,0 0 0,0 1 0,0-1 0,0 0 0,1 0-1,-1 1 1,0-1 0,0 0 0,1 0 0,-1 0 0,0 0 0,1 1 0,-1-1 0,0 0 0,0 0 0,1 0 0,29 7 337,52-5-715,-71-2-116,20 0-1752</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6.012"/>
    </inkml:context>
    <inkml:brush xml:id="br0">
      <inkml:brushProperty name="width" value="0.05" units="cm"/>
      <inkml:brushProperty name="height" value="0.05" units="cm"/>
      <inkml:brushProperty name="color" value="#0000FF"/>
    </inkml:brush>
  </inkml:definitions>
  <inkml:trace contextRef="#ctx0" brushRef="#br0">1 1 5873,'0'0'3632,"0"0"-1700,0 0-277,0 0 0,0 0-396,0 0-189,0 0-412,0 0-251,0 0-212,4 0-162,73 10-41,-20 0 6,863 38-501,-526-47-6564,-368-1 1815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015"/>
    </inkml:context>
    <inkml:brush xml:id="br0">
      <inkml:brushProperty name="width" value="0.05" units="cm"/>
      <inkml:brushProperty name="height" value="0.05" units="cm"/>
      <inkml:brushProperty name="color" value="#0000FF"/>
    </inkml:brush>
  </inkml:definitions>
  <inkml:trace contextRef="#ctx0" brushRef="#br0">0 1 2985,'0'0'5274,"0"0"-2801,0 0-984,0 0 10,0 0-310,0 0-293,7 0 573,258 8-154,427 68 0,-521-42-3298,-170-34 1908,1 1-1,-1-1 0,1 0 1,-1 1-1,0-1 0,1 1 1,-1-1-1,0 1 0,0 0 1,1 0-1,-1-1 0,0 1 1,0 0-1,2 2 0,0 12-4830,-3-10-1229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683"/>
    </inkml:context>
    <inkml:brush xml:id="br0">
      <inkml:brushProperty name="width" value="0.05" units="cm"/>
      <inkml:brushProperty name="height" value="0.05" units="cm"/>
      <inkml:brushProperty name="color" value="#0000FF"/>
    </inkml:brush>
  </inkml:definitions>
  <inkml:trace contextRef="#ctx0" brushRef="#br0">0 0 4417,'0'0'2524,"0"0"-791,0 0-73,0 0-279,0 0-135,0 0-168,6 38 2565,11-14-3475,1-2 0,1 0 0,0-2-1,2 0 1,1-1 0,0-1-1,35 22 1,3 4-28,76 57-449,-131-97 312,12 11-422,-17-14 404,0-1 0,0 1-1,0-1 1,0 1-1,0 0 1,1-1 0,-1 1-1,0 0 1,0-1 0,-1 1-1,1-1 1,0 1-1,0 0 1,0-1 0,0 1-1,0-1 1,-1 1-1,1 0 1,0-1 0,0 1-1,-1-1 1,1 1-1,-1-1 1,1 1 0,0-1-1,-1 1 1,1-1-1,-1 1 1,1-1 0,-1 0-1,1 1 1,-1-1-1,1 0 1,-1 1 0,0-1-1,1 0 1,-2 1-1,-19 8-462,0 0-1,-1-1 0,0-2 0,-1 0 0,-43 5 1,20-3-1631,-26 4-3442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8.683"/>
    </inkml:context>
    <inkml:brush xml:id="br0">
      <inkml:brushProperty name="width" value="0.05" units="cm"/>
      <inkml:brushProperty name="height" value="0.05" units="cm"/>
      <inkml:brushProperty name="color" value="#0000FF"/>
    </inkml:brush>
  </inkml:definitions>
  <inkml:trace contextRef="#ctx0" brushRef="#br0">0 38 5641,'0'0'3249,"0"0"-1569,0 0-79,0 0-329,0 0-264,0 0-496,267 0 48,-205 0-440,1 0 48,0 0-168,-6 0 16,-5 0-16,-10-11-232,-16 6-560,-15-1-1096,-11-4-1129,0 4-3352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216"/>
    </inkml:context>
    <inkml:brush xml:id="br0">
      <inkml:brushProperty name="width" value="0.05" units="cm"/>
      <inkml:brushProperty name="height" value="0.05" units="cm"/>
      <inkml:brushProperty name="color" value="#0000FF"/>
    </inkml:brush>
  </inkml:definitions>
  <inkml:trace contextRef="#ctx0" brushRef="#br0">152 0 1032,'0'0'3882,"0"0"-1983,0 0-620,0 0-30,0 0-201,0 0-268,-12 38-73,-40 120-270,-13 94 808,49-177-1012,13-57-188,1-1-1,1 1 1,0 20 0,2-22-36,-1-15-36,0-1 17,0 0 40,0 0 9,0 0 65,0 0-65,0 0 6,0 0-1,0 0-101,310 0-2791,-260 0-40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632"/>
    </inkml:context>
    <inkml:brush xml:id="br0">
      <inkml:brushProperty name="width" value="0.05" units="cm"/>
      <inkml:brushProperty name="height" value="0.05" units="cm"/>
      <inkml:brushProperty name="color" value="#0000FF"/>
    </inkml:brush>
  </inkml:definitions>
  <inkml:trace contextRef="#ctx0" brushRef="#br0">1 0 7474,'0'0'1440,"0"0"-520,0 0 392,0 0-367,0 0 103,0 0-512,0 0 24,26 27-336,16-17 120,10 6-200,21-10 88,58-6-232,-17 0-720,-9 0-3249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096"/>
    </inkml:context>
    <inkml:brush xml:id="br0">
      <inkml:brushProperty name="width" value="0.05" units="cm"/>
      <inkml:brushProperty name="height" value="0.05" units="cm"/>
      <inkml:brushProperty name="color" value="#0000FF"/>
    </inkml:brush>
  </inkml:definitions>
  <inkml:trace contextRef="#ctx0" brushRef="#br0">255 1 5921,'0'0'4579,"0"0"-2852,0 0-483,0 0 91,0 0-250,0 0-411,-7 5-147,-6 7-366,0 1 0,1 0 0,0 1 0,1 0 0,0 0 0,1 2 0,-11 22 0,-51 127 686,57-128-854,2 1 1,1 0-1,2 0 1,2 1-1,2 1 1,1-1-1,2 1 1,2 45-1,1-82-34,1 0 0,-1 0 0,0 0-1,1 0 1,0 0 0,0-1 0,0 1 0,0 0-1,0-1 1,0 1 0,1 0 0,-1-1 0,1 0-1,0 1 1,-1-1 0,1 0 0,0 0 0,1 0-1,-1 0 1,0 0 0,1 0 0,-1-1 0,0 1-1,1-1 1,0 0 0,-1 0 0,1 0 0,5 2 0,6 0-540,0-1 1,-1-1-1,1 0 1,26-1-1,-17 0-731,35 0-3829</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618"/>
    </inkml:context>
    <inkml:brush xml:id="br0">
      <inkml:brushProperty name="width" value="0.05" units="cm"/>
      <inkml:brushProperty name="height" value="0.05" units="cm"/>
      <inkml:brushProperty name="color" value="#0000FF"/>
    </inkml:brush>
  </inkml:definitions>
  <inkml:trace contextRef="#ctx0" brushRef="#br0">178 29 10906,'0'0'1803,"0"0"-653,0 0 190,0 0-101,0 0-307,0 0-178,-16 31-111,-5 9-440,-62 139 691,70-146-817,2 0-1,2 1 1,1 0-1,1 0 1,2 1-1,2-1 1,1 60-1,2-91-85,1 0-1,-1 0 0,1 0 0,0 0 0,0 0 0,0-1 1,0 1-1,0 0 0,0-1 0,1 1 0,-1-1 0,1 1 0,0-1 1,-1 0-1,1 0 0,1 0 0,-1 0 0,0 0 0,0 0 1,1 0-1,-1-1 0,1 1 0,-1-1 0,1 0 0,-1 1 1,1-1-1,0 0 0,0-1 0,0 1 0,5 0 0,11 2-172,0 0 0,1-1-1,29-2 1,-35 0 120,-7 0-1,0-1 1,0 0-1,0 0 0,-1 0 1,1-1-1,0 0 0,-1-1 1,1 1-1,-1-1 0,0 0 0,11-7 1,-7 2-109,1-1 0,-1 0 0,-1 0 0,1-1 0,12-18 0,-5 3-281,-1 0 1,-2-2-1,0 0 1,17-51 0,-21 40 379,-2 1 0,-1-1 1,-3 0-1,0 0 1,-4-59-1,0 93 92,0 0 0,0 0-1,-1 1 1,1-1 0,-1 0-1,0 0 1,0 0 0,0 0-1,-1 1 1,1-1 0,-1 0-1,0 1 1,0-1 0,0 1 0,-1 0-1,1 0 1,-4-3 0,1 2 19,0 0 0,0 0 0,0 1 0,0 0 1,-1 0-1,0 0 0,1 1 0,-1-1 0,-12-2 1,2 2-355,0 1 0,0 0 1,-17 0-1,-41 5-4283,45 1-1966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707"/>
    </inkml:context>
    <inkml:brush xml:id="br0">
      <inkml:brushProperty name="width" value="0.05" units="cm"/>
      <inkml:brushProperty name="height" value="0.05" units="cm"/>
      <inkml:brushProperty name="color" value="#0000FF"/>
    </inkml:brush>
  </inkml:definitions>
  <inkml:trace contextRef="#ctx0" brushRef="#br0">1 1 4705,'0'0'1676,"0"0"-270,0 0-88,0 0-153,0 0-238,0 0-129,0 0-188,0 0 75,0 0-109,0 0-4,0 0-95,0 0-131,0 0-117,0 0-148,0 0-55,0 2-62,2 11 46,1-1 1,0 1-1,1-1 1,0 0-1,1 0 1,1 0 0,0-1-1,8 12 1,1 5-110,3 5-1289,2 0 1,26 33-1,-20-33-2332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065"/>
    </inkml:context>
    <inkml:brush xml:id="br0">
      <inkml:brushProperty name="width" value="0.05" units="cm"/>
      <inkml:brushProperty name="height" value="0.05" units="cm"/>
      <inkml:brushProperty name="color" value="#0000FF"/>
    </inkml:brush>
  </inkml:definitions>
  <inkml:trace contextRef="#ctx0" brushRef="#br0">5 1 7842,'0'0'2720,"0"0"-1007,0 0 63,0 0-512,0 0-688,0 0 385,0 0-225,-5 101-8,5-58-136,10 5-80,17 0-240,4 1-128,0-7-48,1 1-96,-1-5 0,5-6-920,-4-11-1088,-11-10-2681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784"/>
    </inkml:context>
    <inkml:brush xml:id="br0">
      <inkml:brushProperty name="width" value="0.05" units="cm"/>
      <inkml:brushProperty name="height" value="0.05" units="cm"/>
      <inkml:brushProperty name="color" value="#0000FF"/>
    </inkml:brush>
  </inkml:definitions>
  <inkml:trace contextRef="#ctx0" brushRef="#br0">1 0 6737,'0'0'2640,"0"0"-797,0 0-231,0 0-257,0 0-155,0 0-350,0 4-121,0-2-661,1 0 0,0 0-1,0-1 1,0 1 0,0 0-1,0-1 1,1 1 0,-1 0-1,0-1 1,1 0 0,-1 1-1,1-1 1,-1 0 0,1 0-1,0 0 1,0 0 0,-1 0-1,1 0 1,0 0-1,0 0 1,0-1 0,0 1-1,0-1 1,0 0 0,0 1-1,3-1 1,79 11 382,-47-8-412,-35-2-74,0-1 0,-1 0 0,1 1 0,0-1 0,0 0 0,-1 1 0,1 0 0,0 0 0,-1-1 0,1 1 0,-1 0 0,1 0 0,-1 0 0,3 2 0,-4-2-12,0-1-1,1 1 0,-1 0 0,0-1 1,0 1-1,1-1 0,-1 1 0,0 0 1,0-1-1,0 1 0,0 0 0,0-1 1,0 1-1,0 0 0,0-1 0,0 1 1,0 0-1,0-1 0,0 1 0,0 0 1,-1-1-1,1 1 0,0 0 0,0-1 1,-1 1-1,-2 4-35,0-1 0,0-1 0,-1 1 0,1 0 0,-1-1 0,0 0 0,-8 6 0,1-2 73,8-5 16,0-1 0,0 1 1,0 0-1,0 0 1,0 0-1,1 1 1,-1-1-1,1 0 0,-1 1 1,1 0-1,0 0 1,0 0-1,0 0 0,1 0 1,-1 0-1,1 0 1,-1 0-1,1 1 1,0-1-1,0 0 0,1 1 1,-1-1-1,1 1 1,-1-1-1,1 1 0,0-1 1,1 5-1,-1-7-5,1-1-1,0 1 1,-1 0-1,1 0 0,0 0 1,-1-1-1,1 1 1,0 0-1,0-1 1,0 1-1,0-1 0,0 1 1,0-1-1,0 1 1,0-1-1,0 1 1,0-1-1,0 0 1,0 0-1,0 1 0,0-1 1,0 0-1,0 0 1,0 0-1,0 0 1,0 0-1,1-1 0,44 1-437,-33-1 23,5 2-302,44-4-4185,-29-11-2391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427"/>
    </inkml:context>
    <inkml:brush xml:id="br0">
      <inkml:brushProperty name="width" value="0.05" units="cm"/>
      <inkml:brushProperty name="height" value="0.05" units="cm"/>
      <inkml:brushProperty name="color" value="#0000FF"/>
    </inkml:brush>
  </inkml:definitions>
  <inkml:trace contextRef="#ctx0" brushRef="#br0">1 1 2777,'0'0'4547,"0"0"-2434,0 0-772,0 0 2,0 0 38,0 0-95,10 16-69,184 240 746,-162-218-1882,51 74 0,-75-100-300,-1 1 0,0 1 0,0-1 0,-2 1 0,0 0 0,0 0 0,-1 1 1,-1-1-1,-1 1 0,2 24 0,-4-33 6,-1 0-1,0 0 1,1 0 0,-2-1-1,1 1 1,-1 0 0,0-1-1,0 0 1,0 1 0,-1-1-1,0 0 1,0 0 0,-7 8-1,-3 2-837,0-1 0,-28 21-1,30-26 478,-46 36-4448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947"/>
    </inkml:context>
    <inkml:brush xml:id="br0">
      <inkml:brushProperty name="width" value="0.05" units="cm"/>
      <inkml:brushProperty name="height" value="0.05" units="cm"/>
      <inkml:brushProperty name="color" value="#0000FF"/>
    </inkml:brush>
  </inkml:definitions>
  <inkml:trace contextRef="#ctx0" brushRef="#br0">0 0 4865,'0'0'3297,"0"0"-1833,0 0-32,0 0-111,0 0-385,0 0 96,0 0 128,68 27-360,-31-22-175,10-5-353,0 0-72,0 0-200,-5 0 0,-1 0-1121,-15 0-735,-10-5-2401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3.285"/>
    </inkml:context>
    <inkml:brush xml:id="br0">
      <inkml:brushProperty name="width" value="0.05" units="cm"/>
      <inkml:brushProperty name="height" value="0.05" units="cm"/>
      <inkml:brushProperty name="color" value="#0000FF"/>
    </inkml:brush>
  </inkml:definitions>
  <inkml:trace contextRef="#ctx0" brushRef="#br0">1 1 6249,'0'0'4889,"0"0"-3368,0 0 255,0 0-328,0 0-711,0 0-89,0 0-432,125 42 8,-78-42-224,31 0-472,-4 0-1473,-17-10-3336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4.284"/>
    </inkml:context>
    <inkml:brush xml:id="br0">
      <inkml:brushProperty name="width" value="0.05" units="cm"/>
      <inkml:brushProperty name="height" value="0.05" units="cm"/>
      <inkml:brushProperty name="color" value="#0000FF"/>
    </inkml:brush>
  </inkml:definitions>
  <inkml:trace contextRef="#ctx0" brushRef="#br0">96 85 1872,'0'0'8119,"0"0"-4744,0 0-2154,0 0-414,0 0-431,0 0-172,2 5 77,8 17 157,2-1 0,0 0-1,20 25 1,25 42 176,-48-73-582,-1 0 0,-1 1 0,0 0 1,-1 0-1,-1 1 0,0 0 0,-2 0 0,0 0 0,2 29 0,-6-45-31,1 0 0,-1 1 0,0-1-1,1 0 1,-1 0 0,0 0-1,0 0 1,1-1 0,-1 1 0,0 0-1,0 0 1,0 0 0,0-1 0,0 1-1,0 0 1,-1-1 0,1 1-1,0-1 1,0 1 0,0-1 0,0 0-1,-1 1 1,-1-1 0,-36 7-26,35-6 15,-17 2-104,0-1-1,0-2 1,0 0-1,-41-5 1,59 4 103,0 0 0,0-1 0,-1 1 1,1-1-1,0 0 0,0 0 0,1 0 0,-1 0 0,0 0 1,1-1-1,-1 1 0,1-1 0,0 1 0,-1-1 0,1 0 0,1 0 1,-1 0-1,0 0 0,1-1 0,0 1 0,-1 0 0,1 0 1,0-1-1,1 1 0,-1-7 0,-3-12-176,2 1 0,1-44 0,1 49-1,-1-23-221,0 15 159,1 0 1,1-1-1,1 1 0,6-24 1,-7 41 229,1 1 1,0 0-1,0 0 0,1-1 1,0 1-1,0 1 1,0-1-1,1 0 1,-1 1-1,1 0 1,1 0-1,-1 0 0,1 0 1,0 1-1,0-1 1,0 1-1,0 1 1,1-1-1,10-4 1,-2 3 43,0 2 1,0 0 0,0 0-1,1 1 1,-1 1 0,1 1-1,-1 0 1,21 2 0,13 0 65,-44-2-146,124 0 302,-73 0-2993,-38 0-2895</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5.049"/>
    </inkml:context>
    <inkml:brush xml:id="br0">
      <inkml:brushProperty name="width" value="0.05" units="cm"/>
      <inkml:brushProperty name="height" value="0.05" units="cm"/>
      <inkml:brushProperty name="color" value="#0000FF"/>
    </inkml:brush>
  </inkml:definitions>
  <inkml:trace contextRef="#ctx0" brushRef="#br0">1 1 2713,'0'0'7585,"0"0"-4401,0 0-2015,0 0-387,0 0-446,0 0-59,11 0-109,5 0-68,1 1 0,28 6 1,-38-6-62,0 1 1,0 0 0,-1 0 0,1 0-1,0 1 1,-1 0 0,0 1 0,1-1-1,-2 1 1,1 0 0,6 6 0,-11-9-117,1 1 1,-1-1 0,0 1 0,0-1-1,0 1 1,0-1 0,0 1 0,0 0-1,0 0 1,-1-1 0,1 1 0,-1 0-1,1 0 1,-1 0 0,1 0 0,-1 0 0,0 0-1,0-1 1,0 1 0,0 0 0,0 0-1,-1 3 1,-1 0-22,0-1-1,1 0 1,-2 1-1,1-1 0,0 0 1,-1 0-1,0-1 1,1 1-1,-6 4 1,-8 8-197,-1-2 1,-1 1-1,-21 11 0,30-19 77,-3 5-171,20-5 402,29-5 183,-32-2-263,69 0-956,-46 0-1505</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313"/>
    </inkml:context>
    <inkml:brush xml:id="br0">
      <inkml:brushProperty name="width" value="0.05" units="cm"/>
      <inkml:brushProperty name="height" value="0.05" units="cm"/>
      <inkml:brushProperty name="color" value="#0000FF"/>
    </inkml:brush>
  </inkml:definitions>
  <inkml:trace contextRef="#ctx0" brushRef="#br0">0 1 6633,'0'0'3576,"0"0"-1582,0 0 103,0 0-218,0 0-477,0 0-350,0 0-213,0 0-75,0 0-298,0 0-108,0 0-228,11 0 57,125 13 3,-10 0-56,163-13-8775,-287 0 2967</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869"/>
    </inkml:context>
    <inkml:brush xml:id="br0">
      <inkml:brushProperty name="width" value="0.05" units="cm"/>
      <inkml:brushProperty name="height" value="0.05" units="cm"/>
      <inkml:brushProperty name="color" value="#0000FF"/>
    </inkml:brush>
  </inkml:definitions>
  <inkml:trace contextRef="#ctx0" brushRef="#br0">194 1 4601,'0'0'2219,"0"0"-680,0 0 111,0 0-369,0 0 6,0 0-49,-9 42-35,-28 136-192,-10 32 923,-22 124-1096,60-282-869,1-5-335,-6 94-1,14-140 68,0-1 91,0 0-142,0 0 248,0 0 196,184-8-171,-156 4-1080,1-1-1,31-10 1,-12-1-2531,-6 0-2726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244"/>
    </inkml:context>
    <inkml:brush xml:id="br0">
      <inkml:brushProperty name="width" value="0.05" units="cm"/>
      <inkml:brushProperty name="height" value="0.05" units="cm"/>
      <inkml:brushProperty name="color" value="#0000FF"/>
    </inkml:brush>
  </inkml:definitions>
  <inkml:trace contextRef="#ctx0" brushRef="#br0">0 0 7378,'0'0'2592,"0"0"-1192,0 0 241,0 0-913,0 0 16,0 0-264,0 0-72,147 32-408,-33-32-88,-9 0-1264,-11 0-2921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1.534"/>
    </inkml:context>
    <inkml:brush xml:id="br0">
      <inkml:brushProperty name="width" value="0.05" units="cm"/>
      <inkml:brushProperty name="height" value="0.05" units="cm"/>
      <inkml:brushProperty name="color" value="#0000FF"/>
    </inkml:brush>
  </inkml:definitions>
  <inkml:trace contextRef="#ctx0" brushRef="#br0">7 5 7394,'0'0'2608,"0"0"-122,0 0-387,0 0-665,0 0-477,0 0-419,-1 0-522,1 0 0,0 0 0,0 0 0,-1 0 1,1 0-1,0 1 0,0-1 0,-1 0 0,1 0 0,0 0 1,0 0-1,0 0 0,-1 0 0,1 0 0,0 0 0,0 1 1,0-1-1,-1 0 0,1 0 0,0 0 0,0 1 0,0-1 1,0 0-1,-1 0 0,1 0 0,0 1 0,0-1 0,0 0 1,0 0-1,0 1 0,0-1 0,0 0 0,0 0 0,0 1 1,0-1-1,0 0 0,0 0 0,0 1 0,0-1 0,0 0 1,0 0-1,0 1 0,0-1 0,0 0 0,0 0 0,0 0 1,0 1-1,1-1 0,1 25 164,1-1-1,1 0 1,1 0 0,1-1-1,11 26 1,-7-17-117,0 1 1,6 41-1,-6 145-786,-10-257 683,6-151-1001,-3 165 641,1 0 0,1 0-1,1 1 1,1 0-1,20-43 1,-26 63 363,5-11-113,0 1 0,1 0 0,1 0 0,0 1-1,1 0 1,0 0 0,15-14 0,-23 24 110,0 1 0,1 0-1,-1 0 1,0 1 0,1-1-1,-1 0 1,1 0-1,-1 1 1,1-1 0,-1 0-1,1 1 1,-1 0 0,1-1-1,-1 1 1,1 0-1,0 0 1,-1 0 0,1 0-1,0 0 1,-1 0 0,1 0-1,-1 1 1,1-1-1,2 1 1,-2 1-2,1-1 1,-1 1-1,1 0 1,-1 0-1,0 0 1,0 0-1,0 0 0,0 1 1,-1-1-1,1 0 1,-1 1-1,3 4 0,2 6-592,-1 1 0,-1 0 1,0 1-1,3 16 0,-2-3-2962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0.608"/>
    </inkml:context>
    <inkml:brush xml:id="br0">
      <inkml:brushProperty name="width" value="0.05" units="cm"/>
      <inkml:brushProperty name="height" value="0.05" units="cm"/>
      <inkml:brushProperty name="color" value="#0000FF"/>
    </inkml:brush>
  </inkml:definitions>
  <inkml:trace contextRef="#ctx0" brushRef="#br0">138 3 3449,'0'0'3862,"0"0"-2144,0 0-329,0 0-302,0 0-444,0 0-191,-1 0-404,1 0-1,-1-1 0,1 1 1,-1 0-1,0 0 1,1-1-1,-1 1 1,0 0-1,1 0 1,-1 0-1,0 0 1,1 0-1,-1 0 1,0 0-1,1 0 1,-1 0-1,0 0 1,1 0-1,-1 0 1,0 1-1,1-1 1,-1 0-1,0 0 1,1 1-1,-1-1 1,1 0-1,-1 1 1,1-1-1,-1 1 1,1-1-1,-1 1 1,0 0-1,-8 7-37,0 0-1,0 1 1,1 0-1,1 0 1,-1 1 0,2 0-1,-1 0 1,1 1-1,1 0 1,0 0-1,0 0 1,-2 13 0,0 1-37,1-1 0,2 1 0,1 1 0,-1 45 1,4-61-27,0-7-112,-1 1-1,1-1 0,0 1 1,0 0-1,0-1 1,1 1-1,-1-1 1,1 1-1,0-1 0,0 1 1,0-1-1,1 0 1,-1 1-1,1-1 1,-1 0-1,5 5 0,9 4-2482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812"/>
    </inkml:context>
    <inkml:brush xml:id="br0">
      <inkml:brushProperty name="width" value="0.05" units="cm"/>
      <inkml:brushProperty name="height" value="0.05" units="cm"/>
      <inkml:brushProperty name="color" value="#0000FF"/>
    </inkml:brush>
  </inkml:definitions>
  <inkml:trace contextRef="#ctx0" brushRef="#br0">272 0 9234,'0'0'2857,"0"0"-1353,0 0 16,0 0-167,0 0-505,0 0-264,-193 300-160,161-220-272,6 5-24,11 1-56,9-1-96,6-4 88,0-1-128,0-5-512,42-6-1137,0-15-1023,-6-22-2305</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349"/>
    </inkml:context>
    <inkml:brush xml:id="br0">
      <inkml:brushProperty name="width" value="0.05" units="cm"/>
      <inkml:brushProperty name="height" value="0.05" units="cm"/>
      <inkml:brushProperty name="color" value="#0000FF"/>
    </inkml:brush>
  </inkml:definitions>
  <inkml:trace contextRef="#ctx0" brushRef="#br0">196 274 6993,'0'0'4971,"0"0"-2909,0 0-887,0 0-214,0 0-261,0 0-220,-18 27 165,-7 8-438,8-12-33,1 1 1,1 1-1,1 1 0,-17 43 0,18-33-88,2 1 0,1 0-1,1 1 1,3-1 0,1 1-1,1 1 1,3-1 0,4 57-1,-3-92-104,0 1 0,1-1 0,0 0 0,0 0 0,0 0 0,0 0 0,0 0 0,1 0 0,-1 0 0,1-1 0,0 1 0,-1 0 0,1-1 0,0 1 0,1-1 0,-1 0 0,0 0 0,1 0 0,-1 0 0,1 0 0,0 0 0,0-1 0,0 1 0,-1-1 0,1 0 0,0 0 0,1 0 0,2 1 0,10 1-166,0 0-1,0-2 1,0 1-1,20-2 1,-30 0 151,6-1-99,0 0 0,0-1 1,0 0-1,-1-1 0,1-1 1,-1 1-1,0-2 0,0 0 0,0 0 1,0-1-1,-1 0 0,0-1 0,0 0 1,-1 0-1,0-1 0,10-12 0,4-5-373,-1-1 0,-1-2 0,-2 0 1,25-47-1,-30 47 390,-1-1-1,-1 0 1,-2-1 0,-1-1 0,-1 0 0,5-47 0,-2-189 230,-11 265-114,1-6 27,-2-1 0,1 1 1,-1 0-1,0 0 0,-1 1 0,0-1 1,0 0-1,-1 0 0,1 1 0,-2-1 1,1 1-1,-1 0 0,0 0 0,-9-10 1,9 12-40,-1 1 0,-1-1 0,1 1 1,0 0-1,-1 0 0,0 1 0,0 0 1,0 0-1,0 0 0,-1 1 0,1-1 1,-1 2-1,0-1 0,1 1 0,-1 0 1,0 0-1,-13 1 0,15 0-162,0 0 1,-1 0-1,1 1 0,0-1 1,0 1-1,0 1 0,0-1 1,1 1-1,-1 0 0,0 0 1,0 0-1,1 0 0,0 1 1,-1 0-1,1 0 0,0 0 1,-7 7-1,-26 28-4719</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705"/>
    </inkml:context>
    <inkml:brush xml:id="br0">
      <inkml:brushProperty name="width" value="0.05" units="cm"/>
      <inkml:brushProperty name="height" value="0.05" units="cm"/>
      <inkml:brushProperty name="color" value="#0000FF"/>
    </inkml:brush>
  </inkml:definitions>
  <inkml:trace contextRef="#ctx0" brushRef="#br0">1 1 6665,'0'0'2497,"0"0"-1457,0 0 160,0 0-327,0 0 111,0 0-256,0 0 192,41 80-264,-14-48-312,-1 0-32,10 6-304,1-1 185,10 1-193,0-6-161,21 0-1375,-16-11-832,-16-5-5634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046"/>
    </inkml:context>
    <inkml:brush xml:id="br0">
      <inkml:brushProperty name="width" value="0.05" units="cm"/>
      <inkml:brushProperty name="height" value="0.05" units="cm"/>
      <inkml:brushProperty name="color" value="#0000FF"/>
    </inkml:brush>
  </inkml:definitions>
  <inkml:trace contextRef="#ctx0" brushRef="#br0">32 1 4425,'0'0'4513,"0"0"-2897,0 0 185,0 0-145,0 0-440,0 0-176,0 0-415,0 128-81,-6-80-456,-4 0 32,0 0-120,4-5-1000,6-5-2801,0-17-5481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671"/>
    </inkml:context>
    <inkml:brush xml:id="br0">
      <inkml:brushProperty name="width" value="0.05" units="cm"/>
      <inkml:brushProperty name="height" value="0.05" units="cm"/>
      <inkml:brushProperty name="color" value="#0000FF"/>
    </inkml:brush>
  </inkml:definitions>
  <inkml:trace contextRef="#ctx0" brushRef="#br0">1 1 5009,'0'0'4134,"0"0"-2137,0 0-345,0 0-20,0 0-361,0 0-118,18 33-72,58 107-185,-56-104-791,-2 1 0,-2 0 0,-1 2 0,-2-1 0,-2 2-1,-2 0 1,-1 0 0,-2 0 0,-2 1 0,-1 0 0,-2 0-1,-7 57 1,5-85-220,-1 0 0,0-1 0,-1 1 0,0-1 0,-1 0 0,0 0 0,-1 0 0,0-1 0,-1 1 0,-11 15 0,2-7-772,-1 0-1,-1-1 1,-1-1-1,-23 17 1,-2 0-4829</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172"/>
    </inkml:context>
    <inkml:brush xml:id="br0">
      <inkml:brushProperty name="width" value="0.05" units="cm"/>
      <inkml:brushProperty name="height" value="0.05" units="cm"/>
      <inkml:brushProperty name="color" value="#0000FF"/>
    </inkml:brush>
  </inkml:definitions>
  <inkml:trace contextRef="#ctx0" brushRef="#br0">0 1 6185,'0'0'4201,"0"0"-3185,0 0-183,0 0 295,0 0-448,0 0 376,0 0-192,58 26 49,-27-20-369,0-6-216,1 0-288,-1 0-40,-5 0-352,11 0-841,-11 0-975,-5 0-2609</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497"/>
    </inkml:context>
    <inkml:brush xml:id="br0">
      <inkml:brushProperty name="width" value="0.05" units="cm"/>
      <inkml:brushProperty name="height" value="0.05" units="cm"/>
      <inkml:brushProperty name="color" value="#0000FF"/>
    </inkml:brush>
  </inkml:definitions>
  <inkml:trace contextRef="#ctx0" brushRef="#br0">52 1 8650</inkml:trace>
  <inkml:trace contextRef="#ctx0" brushRef="#br0" timeOffset="1">52 1 8650,'-52'240'4105,"57"-240"-2849,6 0 160,4 0-255,1 0-521,10 0-264,6 6-144,4-1-232,6-5-24,15 0-1569,-10 0-1591,-15 0-6658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015"/>
    </inkml:context>
    <inkml:brush xml:id="br0">
      <inkml:brushProperty name="width" value="0.05" units="cm"/>
      <inkml:brushProperty name="height" value="0.05" units="cm"/>
      <inkml:brushProperty name="color" value="#0000FF"/>
    </inkml:brush>
  </inkml:definitions>
  <inkml:trace contextRef="#ctx0" brushRef="#br0">110 0 7642,'0'0'1787,"0"0"-568,0 0-66,0 0-110,0 0-97,8 15-156,13 29 16,-1 1 0,25 93 0,34 232 1055,-73-342-1828,3 27-50,-10-53 6,0-1 0,0 0 0,-1 0 0,1 1 1,0-1-1,-1 0 0,1 0 0,0-1 0,-1 1 0,1 0 1,-1 0-1,0-1 0,1 1 0,-1-1 0,1 1 0,-1-1 1,0 0-1,1 1 0,-1-1 0,0 0 0,0 0 0,-2-1 1,3 1 0,-16 2-118,0-1 1,0-1-1,-31-3 0,42 2 84,1 0 1,0 0-1,0-1 0,0 1 0,0-1 1,0-1-1,0 1 0,0-1 0,1 1 0,-1-1 1,1-1-1,0 1 0,0-1 0,0 1 1,0-1-1,-3-6 0,-3-4-87,1 0 0,1-1 1,0-1-1,1 1 0,1-1 0,1-1 0,0 1 0,-5-33 1,4-2-114,1-86 1,6 127 231,0 0 1,0 1-1,1-1 0,0 1 1,1 0-1,0 0 1,0-1-1,1 2 1,0-1-1,0 0 1,11-13-1,5-5 12,1 2 1,26-25-1,-43 48 7,1 1 0,-1-1 0,1 1-1,-1 0 1,1 0 0,-1 1 0,1-1-1,0 1 1,-1 0 0,1 1-1,0-1 1,5 2 0,10-1 32,-5-1-185,24 0 212,1-1 0,71-11 0,-94 8-1062,0-1 0,29-12-1,-30 8-1974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783"/>
    </inkml:context>
    <inkml:brush xml:id="br0">
      <inkml:brushProperty name="width" value="0.05" units="cm"/>
      <inkml:brushProperty name="height" value="0.05" units="cm"/>
      <inkml:brushProperty name="color" value="#0000FF"/>
    </inkml:brush>
  </inkml:definitions>
  <inkml:trace contextRef="#ctx0" brushRef="#br0">1 1 7826,'0'0'2634,"0"0"-1277,0 0-119,0 0-169,0 0-427,0 0-281,4 0-82,13 7-136,-1 0 1,0 0-1,0 2 1,26 18-1,-13-9-88,-27-17-114,0 0-1,0 0 1,-1 1 0,1-1-1,0 0 1,-1 1-1,1-1 1,-1 1 0,1-1-1,-1 1 1,0 0 0,1 0-1,-1 0 1,0-1-1,0 1 1,0 0 0,-1 0-1,1 0 1,0 0 0,-1 1-1,0-1 1,1 0-1,-1 0 1,0 0 0,0 0-1,0 0 1,0 1 0,0-1-1,-1 0 1,1 0-1,-1 0 1,1 0 0,-1 0-1,0 0 1,0 0 0,0 0-1,0 0 1,0 0-1,0 0 1,0-1 0,-3 4-1,-18 11-89,-1 0 0,-1-1 0,-28 13 0,51-28 145,0 0 0,1 0 0,-1 0 0,0 1 0,0-1 0,1 1 0,-1-1 0,0 0 0,0 1 0,1-1 0,-1 1 0,1 0 0,-1-1 0,0 1 0,1-1 0,-1 1 0,1 0 0,0-1 0,-1 1 0,1 0 0,-1 0 0,1-1 0,0 1 0,0 0 0,-1 0 0,1 0 0,0-1 0,0 1 0,0 0 0,0 0 0,0 0 1,0 0-1,0-1 0,0 1 0,0 0 0,1 0 0,-1 0 0,0-1 0,0 1 0,1 0 0,-1 0 0,0-1 0,1 1 0,-1 0 0,1 0 0,1 2 35,1-1 0,-1 0 0,0 0 1,0 0-1,1 0 0,-1 0 0,1-1 0,-1 1 1,1-1-1,4 2 0,14 2-275,0 0 0,0-2 0,1 0 0,-1-1-1,38-3 1,-33 1-1994,1 0-4442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5.277"/>
    </inkml:context>
    <inkml:brush xml:id="br0">
      <inkml:brushProperty name="width" value="0.05" units="cm"/>
      <inkml:brushProperty name="height" value="0.05" units="cm"/>
      <inkml:brushProperty name="color" value="#0000FF"/>
    </inkml:brush>
  </inkml:definitions>
  <inkml:trace contextRef="#ctx0" brushRef="#br0">1 0 8810,'0'0'2784,"0"0"-983,0 0 167,0 0-399,0 0-729,0 0-168,0 0-328,0 0-24,0 0-224,0 0-24,0 0-72,0 11-872,0 0-4289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252"/>
    </inkml:context>
    <inkml:brush xml:id="br0">
      <inkml:brushProperty name="width" value="0.05" units="cm"/>
      <inkml:brushProperty name="height" value="0.05" units="cm"/>
      <inkml:brushProperty name="color" value="#0000FF"/>
    </inkml:brush>
  </inkml:definitions>
  <inkml:trace contextRef="#ctx0" brushRef="#br0">1 114 4825,'0'0'3105,"0"0"-936,0 0-667,0 0-370,0 0-358,0 0-226,0 0-197,0-3-338,0 1-1,0-1 1,0 1 0,1-1 0,-1 1 0,1 0-1,0-1 1,0 1 0,2-4 0,3 0-207,0 0 1,0 1-1,1 0 0,0 0 1,0 1-1,0 0 1,15-6-1,28-18-748,-49 27 952,1-1 1,-1 1-1,1 0 1,0 0-1,-1 0 1,1 0-1,0 0 1,-1 1-1,1-1 1,0 0 0,0 1-1,0-1 1,0 1-1,0 0 1,-1 0-1,1 0 1,0 0-1,0 0 1,0 0-1,0 0 1,0 0-1,0 1 1,0-1 0,-1 1-1,1 0 1,0-1-1,0 1 1,-1 0-1,1 0 1,0 0-1,-1 0 1,1 0-1,-1 1 1,1-1-1,-1 0 1,0 1 0,0-1-1,1 1 1,-1-1-1,1 3 1,20 52 98,-7-17 48,2 0 1,32 55-1,-46-90-358,-1 0 0,1 0 0,0 0 0,0 0 0,1 0 0,-1 0-1,1-1 1,-1 0 0,1 1 0,0-2 0,1 1 0,-1 0 0,0-1 0,1 0 0,-1 0 0,1 0 0,0 0-1,5 0 1,6-1-3497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6.555"/>
    </inkml:context>
    <inkml:brush xml:id="br0">
      <inkml:brushProperty name="width" value="0.05" units="cm"/>
      <inkml:brushProperty name="height" value="0.05" units="cm"/>
      <inkml:brushProperty name="color" value="#0000FF"/>
    </inkml:brush>
  </inkml:definitions>
  <inkml:trace contextRef="#ctx0" brushRef="#br0">0 0 3145,'0'0'4649,"0"0"-2788,0 0-732,0 0-169,0 0-296,0 0-155,18 1 937,93 8-711,137-7 0,-129-3-5304,-87 1-1814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341"/>
    </inkml:context>
    <inkml:brush xml:id="br0">
      <inkml:brushProperty name="width" value="0.05" units="cm"/>
      <inkml:brushProperty name="height" value="0.05" units="cm"/>
      <inkml:brushProperty name="color" value="#0000FF"/>
    </inkml:brush>
  </inkml:definitions>
  <inkml:trace contextRef="#ctx0" brushRef="#br0">4 27 6385,'0'0'1935,"0"0"-241,0 0-5,0 0-147,0 0-345,0 0-70,0 0-182,0 0-174,0 0-188,0 12 321,0 296-12,-2-349-2023,1-46 186,1 80 830,1-1 0,1 1 0,-1 0 0,1-1 1,1 1-1,-1 0 0,1 0 0,0 0 0,1 1 1,4-8-1,17-17-1040,49-49 0,-52 58 924,-18 80 1449,-4 133-290,0-110-4561,0-70-1054</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831"/>
    </inkml:context>
    <inkml:brush xml:id="br0">
      <inkml:brushProperty name="width" value="0.05" units="cm"/>
      <inkml:brushProperty name="height" value="0.05" units="cm"/>
      <inkml:brushProperty name="color" value="#0000FF"/>
    </inkml:brush>
  </inkml:definitions>
  <inkml:trace contextRef="#ctx0" brushRef="#br0">1 0 6905,'0'0'2265,"0"0"-622,0 0-139,0 0-269,0 0-385,0 0-234,0 0-128,0 0-41,0 0-145,0 0-8,0 0-150,0 0-7,0 0-85,0 0 26,0 0-5,7 0-33,60 0-518,-22 0-3598,-29 0-945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2.281"/>
    </inkml:context>
    <inkml:brush xml:id="br0">
      <inkml:brushProperty name="width" value="0.05" units="cm"/>
      <inkml:brushProperty name="height" value="0.05" units="cm"/>
      <inkml:brushProperty name="color" value="#0000FF"/>
    </inkml:brush>
  </inkml:definitions>
  <inkml:trace contextRef="#ctx0" brushRef="#br0">1 1 6009,'0'0'2513,"0"0"-1521,0 0 344,0 0-351,0 0-73,0 0-112,0 0 80,0 16-48,0 11-104,0 5-31,0 0-297,0 5-56,0 6-296,0 0 48,0-1-96,0 7-152,0-12-1553,0-10-3072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3.631"/>
    </inkml:context>
    <inkml:brush xml:id="br0">
      <inkml:brushProperty name="width" value="0.05" units="cm"/>
      <inkml:brushProperty name="height" value="0.05" units="cm"/>
      <inkml:brushProperty name="color" value="#0000FF"/>
    </inkml:brush>
  </inkml:definitions>
  <inkml:trace contextRef="#ctx0" brushRef="#br0">5 0 1664,'0'0'5648,"0"0"-3151,0 0-884,0 0 100,0 0-394,0 0-392,0 11-339,0 358 2267,-1-352-2975,0-25-499,-1-24-13,4 17 397,0 1-1,2-1 1,0 0-1,0 1 0,1 0 1,13-24-1,51-75-1984,-48 80 1643,-20 32 558,0 0 1,0 0-1,1 0 1,-1 0-1,0 1 0,0-1 1,0 0-1,1 0 1,-1 1-1,0-1 1,0 1-1,1-1 1,-1 1-1,1-1 1,-1 1-1,1 0 0,-1 0 1,0 0-1,1-1 1,-1 2-1,3-1 1,-3 0 51,21 0 66,-2-11-60,-13 6 236,-4 12 1399,-9 138-617,1-84-1498,6 104 1,6-142-1430,12-2-1081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5.546"/>
    </inkml:context>
    <inkml:brush xml:id="br0">
      <inkml:brushProperty name="width" value="0.05" units="cm"/>
      <inkml:brushProperty name="height" value="0.05" units="cm"/>
      <inkml:brushProperty name="color" value="#0000FF"/>
    </inkml:brush>
  </inkml:definitions>
  <inkml:trace contextRef="#ctx0" brushRef="#br0">1 0 2681,'0'0'2699,"0"0"-1000,0 0-279,0 0 42,0 0-410,0 0-257,36 0 2330,-25 0-2703,-1 1 1,1 0-1,-1 1 0,16 4 1,127 31-150,-116-30-239,33 8 16,-36-8-36,0-1 0,0-2 0,0-1 0,1-1 0,54-6 0,-19 3-706,-52 1 237,-10 0 35,1 1 0,-1-2 0,1 1-1,-1-1 1,0 0 0,0-1 0,16-5-1,5 1-2204,-22 1 283</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6.754"/>
    </inkml:context>
    <inkml:brush xml:id="br0">
      <inkml:brushProperty name="width" value="0.05" units="cm"/>
      <inkml:brushProperty name="height" value="0.05" units="cm"/>
      <inkml:brushProperty name="color" value="#0000FF"/>
    </inkml:brush>
  </inkml:definitions>
  <inkml:trace contextRef="#ctx0" brushRef="#br0">0 6 4177,'0'0'2454,"0"0"-1107,0 0-176,0 0-10,0 0-354,0 0-351,0 0-180,0 0-49,0 0-31,33 0 930,-1 1-107,65 8 1,-43-3-745,0-2 0,91-5 0,-27-2-156,101 3-835,-218 0 658,-1 0 1,0 1 0,1-1-1,-1 0 1,0 0 0,1 0-1,-1 0 1,1 0 0,-1 0-1,0 0 1,1 0 0,-1-1 0,0 1-1,1 0 1,-1 0 0,0 0-1,1 0 1,-1 0 0,0-1-1,1 1 1,-1 0 0,0 0-1,0 0 1,1-1 0,-1 1-1,0 0 1,0-1 0,1 1-1,-1 0 1,0 0 0,0-1-1,0 1 1,1 0 0,-1-1 0,0 1-1,0 0 1,0-1 0,0 1-1,0 0 1,0-1 0,0 1-1,0-1 1,0 1 0,0 0-1,0-1 1,0 1 0,0 0-1,0-1 1,0-10-3453</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8.422"/>
    </inkml:context>
    <inkml:brush xml:id="br0">
      <inkml:brushProperty name="width" value="0.05" units="cm"/>
      <inkml:brushProperty name="height" value="0.05" units="cm"/>
      <inkml:brushProperty name="color" value="#0000FF"/>
    </inkml:brush>
  </inkml:definitions>
  <inkml:trace contextRef="#ctx0" brushRef="#br0">2 92 3609,'0'0'1545,"0"0"12,0 0-116,0 0-120,0 0-140,0 0-185,0 0-861,0-1-1,-1 1 0,1 0 0,0-1 0,0 1 0,0 0 0,0-1 0,0 1 0,0 0 0,0-1 0,0 1 0,0 0 0,0-1 0,0 1 0,0 0 0,0 0 0,0-1 0,0 1 0,0 0 0,0-1 0,1 1 0,-1 0 0,0-1 0,0 1 0,0 0 0,0 0 0,1-1 0,-1 1 0,0 0 0,0 0 0,1-1 0,-1 1 0,0 0 0,0 0 0,1 0 0,-1-1 0,441-4 218,-427 4-332,-1-1 1,1 0-1,24-7 0,-25 6-15,0 0 0,0 0 0,25-1 0,51-7 1,67 6-529,-155 5 407,-1 0 0,1 0 0,-1 0 0,1 0 0,-1 0 0,1-1 0,-1 1 0,1 0 0,-1 0 0,1-1 0,-1 1 0,1 0 0,-1 0 0,1-1 0,-1 1 0,0 0 0,1-1 0,-1 1 0,1-1 0,-1 1 0,0-1 0,1 1 0,-1-1 1,0 1-1,0-1 0,1 1 0,-1-1 0,0 1 0,0-1 0,0 1 0,0-1 0,0 1 0,0-1 0,0 1 0,0-1 0,0 0 0,0 1 0,0-1 0,0 1 0,0-1 0,0 1 0,-1-2 0,1-1-1371,0-8-5783</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9.483"/>
    </inkml:context>
    <inkml:brush xml:id="br0">
      <inkml:brushProperty name="width" value="0.05" units="cm"/>
      <inkml:brushProperty name="height" value="0.05" units="cm"/>
      <inkml:brushProperty name="color" value="#0000FF"/>
    </inkml:brush>
  </inkml:definitions>
  <inkml:trace contextRef="#ctx0" brushRef="#br0">18 5 3505,'0'0'1455,"0"0"-111,0 0-92,0 0-145,0 0-119,0 0-93,-18-4 3533,97 21-4575,1-3 0,108 6 0,168-13-603,-336-7 717,47 11-4138,-56-6 1690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6:04.413"/>
    </inkml:context>
    <inkml:brush xml:id="br0">
      <inkml:brushProperty name="width" value="0.05" units="cm"/>
      <inkml:brushProperty name="height" value="0.05" units="cm"/>
      <inkml:brushProperty name="color" value="#0000FF"/>
    </inkml:brush>
  </inkml:definitions>
  <inkml:trace contextRef="#ctx0" brushRef="#br0">1 0 6249,'0'0'4223,"0"0"-2290,0 0-356,0 0-16,0 0-263,0 0-311,0 0-272,0 0-75,0 0-125,0 0-109,0 0-135,0 0 20,0 0-53,0 0-40,0 0-139,0 0 19,0 0 33,0 0-74,0 0 5,0 0 2,0 0-18,0 0 6,0 0 39,7 17-100,12 4 49,2-1 1,0 0 0,1-2 0,1-1 0,50 28 0,26 21 32,-79-52-105,-16-12 9,-1 0 0,1 1 0,-1-1 1,1 1-1,-1 0 0,0 0 0,0 0 0,3 4 1,-6-5 25,0-1 1,1 0 0,-1 0 0,0 0-1,0 1 1,0-1 0,0 0-1,0 0 1,0 1 0,0-1 0,0 0-1,-1 0 1,1 0 0,0 0 0,-1 1-1,1-1 1,-1 0 0,1 0-1,-1 0 1,0 0 0,1 0 0,-1 0-1,0 0 1,0 0 0,0 0 0,0 0-1,1-1 1,-1 1 0,0 0-1,-1-1 1,1 1 0,0 0 0,-1 0-1,-162 125-6659,106-78 410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809"/>
    </inkml:context>
    <inkml:brush xml:id="br0">
      <inkml:brushProperty name="width" value="0.05" units="cm"/>
      <inkml:brushProperty name="height" value="0.05" units="cm"/>
      <inkml:brushProperty name="color" value="#0000FF"/>
    </inkml:brush>
  </inkml:definitions>
  <inkml:trace contextRef="#ctx0" brushRef="#br0">345 0 2761,'0'0'2752,"0"0"-871,0 0-304,0 0-316,0 0-416,0 0-86,0 0-70,0 0-175,0 0-43,0 0-133,0 0 60,0 0-120,0 0 29,0 0-59,-7 0 346,2 1-557,0-1 1,0 1 0,0 0 0,0 0-1,0 0 1,0 0 0,1 1 0,-1 0 0,1 0-1,-1 0 1,1 1 0,-7 4 0,-45 45-47,30-25 81,-18 19-923,-53 72 0,78-93-473,-9 10-2555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7.577"/>
    </inkml:context>
    <inkml:brush xml:id="br0">
      <inkml:brushProperty name="width" value="0.05" units="cm"/>
      <inkml:brushProperty name="height" value="0.05" units="cm"/>
      <inkml:brushProperty name="color" value="#0000FF"/>
    </inkml:brush>
  </inkml:definitions>
  <inkml:trace contextRef="#ctx0" brushRef="#br0">763 0 8362,'0'0'5421,"0"0"-2945,0 0-474,0 0-199,0 0-566,25 0 2261,-24 0-3470,-1 0-36,0 0 68,0 0-64,0 0 60,0 0-60,0 0 32,0 0-35,-23 19-85,-37 37-21,-97 118 0,131-142 59,-73 92-125,5 4 0,-80 148 0,45-33-3104,123-231 2522,-10 23-1280,12-13-4916,4-20 1265</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105"/>
    </inkml:context>
    <inkml:brush xml:id="br0">
      <inkml:brushProperty name="width" value="0.05" units="cm"/>
      <inkml:brushProperty name="height" value="0.05" units="cm"/>
      <inkml:brushProperty name="color" value="#0000FF"/>
    </inkml:brush>
  </inkml:definitions>
  <inkml:trace contextRef="#ctx0" brushRef="#br0">1 1 1456,'0'0'5477,"0"0"-2621,0 0-808,0 0-65,0 0-396,0 0-294,0 0 3391,12 24-4689,295 571 825,-277-546-1877,61 73 0,-62-88-2120,38 33 0,-24-28-3288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747"/>
    </inkml:context>
    <inkml:brush xml:id="br0">
      <inkml:brushProperty name="width" value="0.05" units="cm"/>
      <inkml:brushProperty name="height" value="0.05" units="cm"/>
      <inkml:brushProperty name="color" value="#0000FF"/>
    </inkml:brush>
  </inkml:definitions>
  <inkml:trace contextRef="#ctx0" brushRef="#br0">0 27 7698,'0'0'2870,"0"0"-310,0 0-319,0 0-502,0 0-563,0 0-92,0 0-330,0 0-126,0 0-221,0 0-127,0 0-179,0 0-85,0 0-33,16 0-71,-6 0 67,413-16-1557,-155 5-4537,-252 12 5279,50-1-4965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439"/>
    </inkml:context>
    <inkml:brush xml:id="br0">
      <inkml:brushProperty name="width" value="0.05" units="cm"/>
      <inkml:brushProperty name="height" value="0.05" units="cm"/>
      <inkml:brushProperty name="color" value="#0000FF"/>
    </inkml:brush>
  </inkml:definitions>
  <inkml:trace contextRef="#ctx0" brushRef="#br0">7 11 1856,'0'0'6875,"0"0"-3713,0 0-972,0 0-187,0 0-451,-6-6-15,6 6-1483,0 0 1,0 0-1,0 0 0,0 0 0,1 0 1,-1 0-1,0 0 0,0 0 0,0 0 1,0 0-1,0 0 0,0 0 0,0 0 1,1 0-1,-1 0 0,0 0 1,0 0-1,0 0 0,0 0 0,0 0 1,0 0-1,0-1 0,0 1 0,0 0 1,0 0-1,1 0 0,-1 0 0,0 0 1,0 0-1,0 0 0,0 0 0,0-1 1,0 1-1,0 0 0,0 0 1,0 0-1,0 0 0,0 0 0,0 0 1,0-1-1,0 1 0,0 0 0,0 0 1,0 0-1,0 0 0,0 0 0,0 0 1,0 0-1,0-1 0,0 1 1,-1 0-1,1 0 0,0 0 0,0 0 1,0 0-1,0 0 0,0 0 0,0 0 1,0-1-1,0 1 0,0 0 0,-1 0 1,1 0-1,0 0 0,195 0-1048,-63 0-4995,-112 0 4168,14 0-4355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780"/>
    </inkml:context>
    <inkml:brush xml:id="br0">
      <inkml:brushProperty name="width" value="0.05" units="cm"/>
      <inkml:brushProperty name="height" value="0.05" units="cm"/>
      <inkml:brushProperty name="color" value="#0000FF"/>
    </inkml:brush>
  </inkml:definitions>
  <inkml:trace contextRef="#ctx0" brushRef="#br0">1 1 3225,'0'0'5849,"0"0"-4489,0 0-120,0 0-215,0 0-545,0 0-424,0 0 120,99 5-168,-47-5-16,21 0-120,-10 0-1128,-16 0-6210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306"/>
    </inkml:context>
    <inkml:brush xml:id="br0">
      <inkml:brushProperty name="width" value="0.05" units="cm"/>
      <inkml:brushProperty name="height" value="0.05" units="cm"/>
      <inkml:brushProperty name="color" value="#0000FF"/>
    </inkml:brush>
  </inkml:definitions>
  <inkml:trace contextRef="#ctx0" brushRef="#br0">0 118 7162,'0'0'3200,"0"0"-1952,0 0 137,0 0-545,0 0-608,0 0 48,0 0 264,147 0 416,-59 0-295,17 0-25,5 0-440,10-10-96,-5-1-104,-11-10-824,11-11-985,-32 10-1103,-20 1-5178</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868"/>
    </inkml:context>
    <inkml:brush xml:id="br0">
      <inkml:brushProperty name="width" value="0.05" units="cm"/>
      <inkml:brushProperty name="height" value="0.05" units="cm"/>
      <inkml:brushProperty name="color" value="#0000FF"/>
    </inkml:brush>
  </inkml:definitions>
  <inkml:trace contextRef="#ctx0" brushRef="#br0">0 0 7946,'0'0'1805,"0"0"-518,0 0-36,0 0-112,0 0-39,0 0-265,0 48-177,0 147-238,0-54 45,0-140-465,0-1-88,6-4-440,23-69-457,-1 2 251,-20 54 659,1 1 0,1 0 0,0 1 0,1 0 0,1 0 0,0 1 0,1 1-1,0 0 1,19-13 0,-30 25 116,0 0-1,0 0 1,0-1-1,0 2 0,0-1 1,0 0-1,0 0 1,0 1-1,0-1 0,1 1 1,-1 0-1,0-1 1,0 1-1,0 0 0,1 0 1,-1 1-1,0-1 1,0 0-1,0 1 0,0-1 1,1 1-1,-1 0 1,0 0-1,0 0 0,0 0 1,0 0-1,-1 0 1,1 0-1,0 1 0,0-1 1,-1 0-1,1 1 1,-1 0-1,1-1 0,-1 1 1,2 3-1,22 52 296,23 86-1,-28-77-359,0-10-2354,-19-43-1580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211"/>
    </inkml:context>
    <inkml:brush xml:id="br0">
      <inkml:brushProperty name="width" value="0.05" units="cm"/>
      <inkml:brushProperty name="height" value="0.05" units="cm"/>
      <inkml:brushProperty name="color" value="#0000FF"/>
    </inkml:brush>
  </inkml:definitions>
  <inkml:trace contextRef="#ctx0" brushRef="#br0">31 1 1064,'0'0'7970,"0"0"-6274,0 0 17,0 0-641,0 0-352,0 0-64,0 0-56,-10 251-328,5-160-136,0 32-136,-1-22-1272,1-20-3993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746"/>
    </inkml:context>
    <inkml:brush xml:id="br0">
      <inkml:brushProperty name="width" value="0.05" units="cm"/>
      <inkml:brushProperty name="height" value="0.05" units="cm"/>
      <inkml:brushProperty name="color" value="#0000FF"/>
    </inkml:brush>
  </inkml:definitions>
  <inkml:trace contextRef="#ctx0" brushRef="#br0">0 1 5521,'0'0'3584,"0"0"-1692,0 0-296,0 0-179,0 0-477,0 0-417,18 5-5,42 12 322,0-3-1,76 8 0,499-9 1288,-422-15-2175,-213 3 23,0-1 0,0 1-1,0-1 1,0 0 0,0 1 0,0-1-1,0 1 1,0-1 0,0 0-1,0 1 1,0-1 0,0 0-1,0 1 1,-1-1 0,1 1 0,0-1-1,0 0 1,0 1 0,-1-1-1,1 0 1,0 1 0,0-1-1,-1 0 1,1 0 0,0 1 0,-1-1-1,1 0 1,0 0 0,-1 0-1,1 1 1,0-1 0,-1 0-1,0 0 1,-16 7-513,0-1-1,-1 0 0,-35 5 1,-4 2-759,-56 19-3264,-1 0-2778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7.290"/>
    </inkml:context>
    <inkml:brush xml:id="br0">
      <inkml:brushProperty name="width" value="0.05" units="cm"/>
      <inkml:brushProperty name="height" value="0.05" units="cm"/>
      <inkml:brushProperty name="color" value="#0000FF"/>
    </inkml:brush>
  </inkml:definitions>
  <inkml:trace contextRef="#ctx0" brushRef="#br0">173 1 6361,'0'0'4111,"0"0"-2318,0 0-140,0 0-180,0 0-687,0 0-338,5 10-279,12 21-69,2 0 0,2-1 0,1-1 0,1-2 1,47 46-1,49 60 19,-113-126-174,-1 1-1,0 0 1,0 0 0,-1 0-1,0 1 1,-1 0-1,0 0 1,0 0-1,-1 0 1,0 0-1,0 0 1,-1 0-1,-1 1 1,1-1-1,-1 1 1,-1-1-1,0 0 1,-2 11-1,-1-5-36,-1 0 0,0 0 0,-1-1 0,0 1-1,-1-2 1,-1 1 0,0-1 0,-1 0-1,0 0 1,-12 11 0,-78 79-18,-189 151 0,261-227 453,26-26-330,1-1 0,-1 1 0,0-1-1,1 1 1,-1 0 0,1-1 0,-1 1 0,1 0-1,-1-1 1,1 1 0,0 0 0,-1 0-1,1-1 1,0 1 0,0 0 0,-1 0-1,1 0 1,0-1 0,0 1 0,0 0 0,0 0-1,0 0 1,0 0 0,0-1 0,0 1-1,1 0 1,-1 0 0,0 0 0,0-1 0,1 1-1,-1 0 1,0 0 0,1-1 0,-1 1-1,1 0 1,-1-1 0,1 1 0,-1 0 0,1-1-1,0 1 1,-1-1 0,1 1 0,1 0-1,13 6 102,1-1 0,1 0 0,-1-2 0,1 0 0,0 0 0,22 1-1,113 1 505,-79-5-568,232 0-3498,-245-1-658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8.423"/>
    </inkml:context>
    <inkml:brush xml:id="br0">
      <inkml:brushProperty name="width" value="0.05" units="cm"/>
      <inkml:brushProperty name="height" value="0.05" units="cm"/>
      <inkml:brushProperty name="color" value="#0000FF"/>
    </inkml:brush>
  </inkml:definitions>
  <inkml:trace contextRef="#ctx0" brushRef="#br0">74 5 5977,'0'0'2017,"0"0"-29,0 0-206,0 0-371,0 0-48,0 0-346,5-1 1697,25-3-2751,-25 4 27,0 1-1,0-1 1,0 1 0,0 1 0,0-1 0,0 0-1,-1 1 1,1 0 0,-1 0 0,1 1-1,-1-1 1,0 1 0,0 0 0,0 0 0,0 0-1,0 0 1,-1 1 0,0 0 0,1-1-1,-1 1 1,-1 0 0,1 1 0,-1-1 0,1 0-1,-1 1 1,0 0 0,-1-1 0,1 1-1,-1 0 1,0 0 0,0 0 0,0 6-1,-1 11-25,1-13 25,-1 1 0,0 0 0,0-1 0,-1 1 0,0-1 0,-1 1 0,0-1 0,0 0 0,-8 17 0,-10 11-792,-37 48 1,30-49-1703,-40 40 0,36-44-1763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111"/>
    </inkml:context>
    <inkml:brush xml:id="br0">
      <inkml:brushProperty name="width" value="0.05" units="cm"/>
      <inkml:brushProperty name="height" value="0.05" units="cm"/>
      <inkml:brushProperty name="color" value="#0000FF"/>
    </inkml:brush>
  </inkml:definitions>
  <inkml:trace contextRef="#ctx0" brushRef="#br0">643 0 4081,'0'0'6215,"0"0"-3169,0 0-893,0 0-283,0 0-787,0 0-364,-3 2-204,-15 13-377,1 0 0,0 1 1,1 1-1,1 1 1,-23 35-1,-3 1-16,-277 376-1324,177-235-7786,123-171 3577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487"/>
    </inkml:context>
    <inkml:brush xml:id="br0">
      <inkml:brushProperty name="width" value="0.05" units="cm"/>
      <inkml:brushProperty name="height" value="0.05" units="cm"/>
      <inkml:brushProperty name="color" value="#0000FF"/>
    </inkml:brush>
  </inkml:definitions>
  <inkml:trace contextRef="#ctx0" brushRef="#br0">0 1 7138,'0'0'2372,"0"0"-484,0 0-177,0 0-402,0 0-242,0 0-421,3 3-176,7 14-255,-1 1 1,-1-1-1,0 1 1,8 35-1,4 4 64,122 263 637,-50-167-1685,13-13-4419,-84-118-406</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989"/>
    </inkml:context>
    <inkml:brush xml:id="br0">
      <inkml:brushProperty name="width" value="0.05" units="cm"/>
      <inkml:brushProperty name="height" value="0.05" units="cm"/>
      <inkml:brushProperty name="color" value="#0000FF"/>
    </inkml:brush>
  </inkml:definitions>
  <inkml:trace contextRef="#ctx0" brushRef="#br0">0 155 6177,'0'0'2834,"0"0"-989,0 0-150,0 0-516,0 0-415,0 0-377,17-12 69,65-109-3149,-77 108 2523,-5 13 176,0 0 0,0-1 0,0 1 0,0-1 0,0 1 0,0 0 0,0-1 1,1 1-1,-1-1 0,0 1 0,0 0 0,0-1 0,0 1 0,1 0 0,-1-1 0,0 1 1,0 0-1,1 0 0,-1-1 0,0 1 0,1 0 0,-1 0 0,0-1 0,1 1 0,-1 0 1,0 0-1,1 0 0,-1 0 0,0-1 0,1 1 0,-1 0 0,0 0 0,1 0 0,-1 0 1,1 0-1,-1 0 0,0 0 0,1 0 0,0 0 150,-1 9 447,0 8-489,1 1 1,1-1-1,0 0 0,1 0 1,1 0-1,1-1 0,7 21 0,-10-32-201,1 1-1,-1-1 0,1 0 0,0-1 1,0 1-1,0 0 0,1-1 0,-1 1 1,1-1-1,0 0 0,1-1 0,-1 1 1,0-1-1,1 1 0,0-1 0,0-1 1,0 1-1,0-1 0,0 0 0,1 0 0,-1 0 1,1-1-1,-1 0 0,1 0 0,-1 0 1,7-1-1,9 0-2741,-5 0-2309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9.315"/>
    </inkml:context>
    <inkml:brush xml:id="br0">
      <inkml:brushProperty name="width" value="0.05" units="cm"/>
      <inkml:brushProperty name="height" value="0.05" units="cm"/>
      <inkml:brushProperty name="color" value="#0000FF"/>
    </inkml:brush>
  </inkml:definitions>
  <inkml:trace contextRef="#ctx0" brushRef="#br0">0 0 5633,'0'0'2353,"0"0"-1289,0 0 40,0 0-664,0 0-312,0 0-128,0 0-4657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074"/>
    </inkml:context>
    <inkml:brush xml:id="br0">
      <inkml:brushProperty name="width" value="0.05" units="cm"/>
      <inkml:brushProperty name="height" value="0.05" units="cm"/>
      <inkml:brushProperty name="color" value="#0000FF"/>
    </inkml:brush>
  </inkml:definitions>
  <inkml:trace contextRef="#ctx0" brushRef="#br0">1 145 1176,'0'0'6824,"0"0"-3815,0 0-1142,0 0-423,0 0-613,0 0-196,0 0-282,0 0-92,0 0-200,11-12-195,13-14-1476,-2-1-1,31-46 1,-49 67 1486,-3 5 164,-1 1-7,0 14 71,-2 38 111,0-14 241,4 43 0,-2-73-409,1 1 0,0-1 0,1 0 1,0 0-1,0 0 0,0 0 0,1-1 1,1 1-1,-1-1 0,1 1 1,6 7-1,-8-12-247,0-1-1,0 0 1,1 0 0,-1 0-1,0-1 1,1 1 0,-1-1 0,1 1-1,0-1 1,0 0 0,-1 0-1,1 0 1,0 0 0,0 0 0,0-1-1,0 1 1,0-1 0,0 0-1,0 0 1,0 0 0,4-1 0,7 1-4788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409"/>
    </inkml:context>
    <inkml:brush xml:id="br0">
      <inkml:brushProperty name="width" value="0.05" units="cm"/>
      <inkml:brushProperty name="height" value="0.05" units="cm"/>
      <inkml:brushProperty name="color" value="#0000FF"/>
    </inkml:brush>
  </inkml:definitions>
  <inkml:trace contextRef="#ctx0" brushRef="#br0">0 0 5873,'0'0'2297,"0"0"-481,0 0-552,0 0-263,0 0-361,0 0-32,0 0-352,0 0 72,6 0-320,9 6 144,6-6-152,0 0-1480,0 0-3393</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745"/>
    </inkml:context>
    <inkml:brush xml:id="br0">
      <inkml:brushProperty name="width" value="0.05" units="cm"/>
      <inkml:brushProperty name="height" value="0.05" units="cm"/>
      <inkml:brushProperty name="color" value="#0000FF"/>
    </inkml:brush>
  </inkml:definitions>
  <inkml:trace contextRef="#ctx0" brushRef="#br0">0 0 4297</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072"/>
    </inkml:context>
    <inkml:brush xml:id="br0">
      <inkml:brushProperty name="width" value="0.05" units="cm"/>
      <inkml:brushProperty name="height" value="0.05" units="cm"/>
      <inkml:brushProperty name="color" value="#0000FF"/>
    </inkml:brush>
  </inkml:definitions>
  <inkml:trace contextRef="#ctx0" brushRef="#br0">0 0 4297,'308'91'3225,"-308"-91"-1641,0 0 96,11 0-952,4 0-319,6 6-257,5-6-80,1 0-72,-1 0-72,10 0-409,-4 0-1279,-6 0-3945</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406"/>
    </inkml:context>
    <inkml:brush xml:id="br0">
      <inkml:brushProperty name="width" value="0.05" units="cm"/>
      <inkml:brushProperty name="height" value="0.05" units="cm"/>
      <inkml:brushProperty name="color" value="#0000FF"/>
    </inkml:brush>
  </inkml:definitions>
  <inkml:trace contextRef="#ctx0" brushRef="#br0">0 0 3545,'0'0'2840,"0"0"-1071,0 0-81,0 0-472,0 0-463,0 0-17,0 0-528,0 0-8,136 21-200,-84-21-584,-5 0-1793</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744"/>
    </inkml:context>
    <inkml:brush xml:id="br0">
      <inkml:brushProperty name="width" value="0.05" units="cm"/>
      <inkml:brushProperty name="height" value="0.05" units="cm"/>
      <inkml:brushProperty name="color" value="#0000FF"/>
    </inkml:brush>
  </inkml:definitions>
  <inkml:trace contextRef="#ctx0" brushRef="#br0">1 1 4745,'0'0'5977,"0"0"-4872,0 0 311,0 0-664,0 0-296,0 0-304,0 0 136,5 133-288,0-85-744,0 1-3841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2.456"/>
    </inkml:context>
    <inkml:brush xml:id="br0">
      <inkml:brushProperty name="width" value="0.05" units="cm"/>
      <inkml:brushProperty name="height" value="0.05" units="cm"/>
      <inkml:brushProperty name="color" value="#0000FF"/>
    </inkml:brush>
  </inkml:definitions>
  <inkml:trace contextRef="#ctx0" brushRef="#br0">1 92 6769,'0'0'3385,"0"0"-1897,0 0 61,0 0-110,0 0-562,0 0-382,0 0-207,0 0 11,0 0-51,0 0-128,0 0 55,0 0-110,0 0 18,12 0-22,1071 0 168,-974-4-206,1-4-1,-2-5 0,145-36 1,-231 43-28,-1 2 1,41-3-1,-61 7-109,-1 0-257,0 0-380,0 0-800,0 0-959,-1 0-2159,-4 0-2947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2.456"/>
    </inkml:context>
    <inkml:brush xml:id="br0">
      <inkml:brushProperty name="width" value="0.05" units="cm"/>
      <inkml:brushProperty name="height" value="0.05" units="cm"/>
      <inkml:brushProperty name="color" value="#0000FF"/>
    </inkml:brush>
  </inkml:definitions>
  <inkml:trace contextRef="#ctx0" brushRef="#br0">0 4 5873,'0'0'2569,"0"0"-563,0 0-314,0 0-446,0 0-234,0 0-281,1 17-198,-1 3-440,-1-1-8,1-1-1,1 0 1,1 1 0,6 30-1,-7-49-167,-1 1 0,0 0-1,0-1 1,0 1 0,0-1 0,0 1-1,0-1 1,1 1 0,-1-1 0,0 1-1,0-1 1,1 1 0,-1-1 0,0 1-1,1-1 1,-1 1 0,1-1 0,-1 0-1,1 1 1,-1-1 0,0 0 0,1 1-1,-1-1 1,1 0 0,0 1 0,-1-1-1,1 0 1,-1 0 0,1 0 0,0 1-1,14-14-805,15-43 1207,-19 33-704,0 7 233,1 0-1,0 1 1,15-13 0,-26 27 148,-1 0 1,1 1 0,-1-1-1,1 0 1,0 1 0,-1-1 0,1 0-1,0 1 1,-1-1 0,1 1-1,0-1 1,0 1 0,0 0 0,-1-1-1,1 1 1,0 0 0,0 0 0,0-1-1,0 1 1,0 0 0,0 0-1,-1 0 1,1 0 0,0 0 0,0 0-1,0 0 1,0 0 0,0 1-1,0-1 1,-1 0 0,1 1 0,0-1-1,0 0 1,0 1 0,0-1-1,-1 1 1,1-1 0,0 1 0,-1-1-1,1 1 1,0 0 0,-1-1 0,2 2-1,14 30 81,-15-31-77,13 39-37,29 85-3098,-37-98-2282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3.959"/>
    </inkml:context>
    <inkml:brush xml:id="br0">
      <inkml:brushProperty name="width" value="0.05" units="cm"/>
      <inkml:brushProperty name="height" value="0.05" units="cm"/>
      <inkml:brushProperty name="color" value="#0000FF"/>
    </inkml:brush>
  </inkml:definitions>
  <inkml:trace contextRef="#ctx0" brushRef="#br0">528 44 9994,'0'0'2921,"0"0"-482,0 0-367,0 0-602,0 0-464,0 0-158,-8-6-292,0 1-549,-1 0 0,1 1 1,-1 0-1,0 0 0,0 1 0,0 0 0,-1 0 1,1 1-1,-1 0 0,1 1 0,-16 0 1,5 1-26,-139 5-817,139-2 646,-1 0 1,1 1-1,0 1 0,1 1 1,-32 14-1,35-14 80,14-5 96,0-1 0,0 0 1,0 1-1,0 0 0,0-1 1,0 1-1,0 0 0,1 0 0,-1 0 1,0 0-1,1 0 0,-1 0 1,0 1-1,1-1 0,-1 1 1,1-1-1,0 1 0,-1-1 1,1 1-1,0 0 0,0 0 0,0-1 1,0 1-1,0 2 0,1-3-88,0 0 89,-1-1 1,1 0-1,0 1 0,0-1 0,0 0 1,0 1-1,0-1 0,0 1 1,0-1-1,0 0 0,0 1 0,0-1 1,0 0-1,0 1 0,0-1 1,0 1-1,0-1 0,0 0 0,0 1 1,0-1-1,1 0 0,-1 1 1,0-1-1,0 0 0,0 1 0,1-1 1,-1 0-1,0 1 0,0-1 1,1 0-1,-1 0 0,0 1 0,1-1 1,-1 0-1,0 0 0,1 1 1,38 26 14,1-1 1,1-2-1,1-2 1,69 25-1,-62-27 5,0 2-1,-2 2 1,68 45 0,-112-66-9,0-1 0,1 1 1,-1-1-1,0 1 0,-1 0 0,1 0 1,0 0-1,-1 1 0,0-1 1,0 1-1,0-1 0,0 1 1,0 0-1,-1-1 0,1 1 1,-1 0-1,0 0 0,0 0 0,-1 0 1,1 0-1,-1 0 0,0 0 1,0 0-1,0 1 0,-1-1 1,1 0-1,-1 0 0,0 0 1,0 0-1,-4 7 0,0 0 25,-1 0 0,-1 0 0,0 0 0,0-1 0,-1 0-1,0 0 1,-1-1 0,-15 14 0,1-3 3,-1-2 1,-1 0-1,-45 24 1,56-35-118,0-1 1,-1 0 0,0-1-1,-1 0 1,1-2-1,-1 0 1,0 0 0,-28 0-1,35-3-124,0 0 1,0 0-1,0-1 0,-1 0 0,1-1 0,-11-3 0,14 2 39,1 1 0,0-1 0,1 0-1,-1 0 1,0-1 0,1 1 0,0-1-1,0 0 1,0 0 0,-4-7-1,-29-39-2688,9-2-2343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559"/>
    </inkml:context>
    <inkml:brush xml:id="br0">
      <inkml:brushProperty name="width" value="0.05" units="cm"/>
      <inkml:brushProperty name="height" value="0.05" units="cm"/>
      <inkml:brushProperty name="color" value="#0000FF"/>
    </inkml:brush>
  </inkml:definitions>
  <inkml:trace contextRef="#ctx0" brushRef="#br0">1 1 6489,'0'0'2077,"0"0"-625,0 0-557,0 0-339,0 0-280,0 0 204,12 5 55,13 4-289,1-1 0,-1-1 0,2-1 0,40 3 0,5-5-62,-71-3-212,-1-1 1,1 1-1,0-1 1,-1 1-1,1-1 1,-1 1-1,1-1 1,-1 1-1,1 0 1,-1-1-1,0 1 1,1 0-1,-1 0 1,0-1 0,1 1-1,-1 0 1,0 0-1,0-1 1,0 1-1,0 0 1,0 0-1,0 0 1,0-1-1,0 1 1,0 0-1,0 0 1,0 0-1,0-1 1,-1 1-1,1 0 1,0 0-1,-1-1 1,1 1-1,0 0 1,-1-1-1,1 1 1,-1 1-1,-4 3-86,0 1 1,0-1-1,0 0 0,0 0 0,-1-1 0,0 1 0,0-1 0,0 0 0,-11 4 0,-12 9-220,-14 15-89,24-18 89,-40 25 0,72-40 694,1 0 1,0 0-1,21 3 0,4 0-257,111-2-3253,-102 0-2632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927"/>
    </inkml:context>
    <inkml:brush xml:id="br0">
      <inkml:brushProperty name="width" value="0.05" units="cm"/>
      <inkml:brushProperty name="height" value="0.05" units="cm"/>
      <inkml:brushProperty name="color" value="#0000FF"/>
    </inkml:brush>
  </inkml:definitions>
  <inkml:trace contextRef="#ctx0" brushRef="#br0">0 0 5985,'0'0'1673,"0"0"95,0 0-608,0 0-416,0 0-504,0 0-63,0 0-177,288 0-105,-247 0-1335,-9 0-1512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5.257"/>
    </inkml:context>
    <inkml:brush xml:id="br0">
      <inkml:brushProperty name="width" value="0.05" units="cm"/>
      <inkml:brushProperty name="height" value="0.05" units="cm"/>
      <inkml:brushProperty name="color" value="#0000FF"/>
    </inkml:brush>
  </inkml:definitions>
  <inkml:trace contextRef="#ctx0" brushRef="#br0">0 0 8834,'42'166'2040,"-31"-166"-447,4 0-305,6 5 72,5 6-712,0 0-224,16-6-256,0 0-168,42-5-152,-17 0-2224,1 0-5434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007"/>
    </inkml:context>
    <inkml:brush xml:id="br0">
      <inkml:brushProperty name="width" value="0.05" units="cm"/>
      <inkml:brushProperty name="height" value="0.05" units="cm"/>
      <inkml:brushProperty name="color" value="#0000FF"/>
    </inkml:brush>
  </inkml:definitions>
  <inkml:trace contextRef="#ctx0" brushRef="#br0">0 11 856,'0'0'6152,"0"0"-3326,0 0-1060,0 0-210,0 0-344,0 0-221,11 0 156,273 1-102,335-3-3889,-524-3-1529,-23 0-3296</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634"/>
    </inkml:context>
    <inkml:brush xml:id="br0">
      <inkml:brushProperty name="width" value="0.05" units="cm"/>
      <inkml:brushProperty name="height" value="0.05" units="cm"/>
      <inkml:brushProperty name="color" value="#0000FF"/>
    </inkml:brush>
  </inkml:definitions>
  <inkml:trace contextRef="#ctx0" brushRef="#br0">19 1 592,'0'0'7146,"0"0"-4672,0 0-1320,0 0-148,0 0 14,0 0-128,-1 37 59,-3 123-321,-7 94-590,11-285-613,-2 14 272,2 0 1,0 0-1,1 1 1,0-1-1,1 0 1,1 1-1,1-1 1,1 1 0,0 0-1,13-29 1,-10 31 207,0 1-1,0 0 1,1 0 0,1 1 0,0 0 0,1 1 0,0 0 0,23-17 0,-33 27 121,0 0-1,0 1 1,0-1 0,1 1 0,-1-1-1,0 1 1,0-1 0,0 1-1,1 0 1,-1-1 0,0 1-1,0 0 1,1 0 0,-1 0 0,0 0-1,0 0 1,1 0 0,-1 0-1,0 1 1,0-1 0,1 0-1,-1 1 1,0-1 0,0 1 0,0-1-1,0 1 1,1 0 0,-1-1-1,0 1 1,0 0 0,0 0 0,-1 0-1,1 0 1,0 0 0,0 0-1,0 0 1,-1 0 0,1 0-1,0 0 1,-1 0 0,1 0 0,-1 0-1,1 1 1,-1 0 0,3 8 223,-1-1 0,0 1 1,-1 0-1,1 16 1,-1-18-387,3 79 550,14 128-2240,-13-203-1945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990"/>
    </inkml:context>
    <inkml:brush xml:id="br0">
      <inkml:brushProperty name="width" value="0.05" units="cm"/>
      <inkml:brushProperty name="height" value="0.05" units="cm"/>
      <inkml:brushProperty name="color" value="#0000FF"/>
    </inkml:brush>
  </inkml:definitions>
  <inkml:trace contextRef="#ctx0" brushRef="#br0">0 0 5401,'0'0'3137,"0"0"-1481,0 0-176,0 0-391,0 0-345,0 0-8,0 0-272,63 32 112,-37-26-376,11-1 24,-1-5-224,6 0-248,10 0-832,-10-16-1320,-5-5-5122</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325"/>
    </inkml:context>
    <inkml:brush xml:id="br0">
      <inkml:brushProperty name="width" value="0.05" units="cm"/>
      <inkml:brushProperty name="height" value="0.05" units="cm"/>
      <inkml:brushProperty name="color" value="#0000FF"/>
    </inkml:brush>
  </inkml:definitions>
  <inkml:trace contextRef="#ctx0" brushRef="#br0">0 0 120,'0'0'9058,"0"0"-7122,0 0-591,0 0 183,0 0-472,0 0-672,0 0-80,37 268-296,-27-199-8,-5-21-1016,-5-5-3393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656"/>
    </inkml:context>
    <inkml:brush xml:id="br0">
      <inkml:brushProperty name="width" value="0.05" units="cm"/>
      <inkml:brushProperty name="height" value="0.05" units="cm"/>
      <inkml:brushProperty name="color" value="#0000FF"/>
    </inkml:brush>
  </inkml:definitions>
  <inkml:trace contextRef="#ctx0" brushRef="#br0">1 0 6633,'0'0'3921,"0"0"-2584,0 0-105,0 0-216,0 0-760,0 0 80,0 0-40,0 123 104,0-58-248,0 25-152,10-15-1160,6-11-6714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3.206"/>
    </inkml:context>
    <inkml:brush xml:id="br0">
      <inkml:brushProperty name="width" value="0.05" units="cm"/>
      <inkml:brushProperty name="height" value="0.05" units="cm"/>
      <inkml:brushProperty name="color" value="#0000FF"/>
    </inkml:brush>
  </inkml:definitions>
  <inkml:trace contextRef="#ctx0" brushRef="#br0">9 1 1800,'0'0'1635,"0"0"-569,0 0-309,0 0-176,0 0-97,0 0 16,-8 0 426,8 1 4979,91 51-4326,66 33-1323,-155-84-259,-1-1 1,0 1-1,0 0 1,0 0-1,1 0 1,-1 0-1,0 0 1,0 0-1,0 1 1,0-1 0,-1 0-1,1 0 1,0 1-1,-1-1 1,1 0-1,0 1 1,-1-1-1,1 1 1,-1-1-1,0 0 1,0 1-1,1-1 1,-1 1-1,0-1 1,0 1 0,0-1-1,-1 1 1,1-1-1,0 1 1,-1-1-1,1 1 1,-1 1-1,-1 3-12,-1 0 1,1 0-1,-1-1 0,0 1 0,0-1 0,-1 0 0,-4 5 1,-136 158-3735,97-118 243</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189"/>
    </inkml:context>
    <inkml:brush xml:id="br0">
      <inkml:brushProperty name="width" value="0.05" units="cm"/>
      <inkml:brushProperty name="height" value="0.05" units="cm"/>
      <inkml:brushProperty name="color" value="#0000FF"/>
    </inkml:brush>
  </inkml:definitions>
  <inkml:trace contextRef="#ctx0" brushRef="#br0">1 166 8010,'0'0'2947,"0"0"-957,0 0-379,0 0-536,0 0-491,0 0-213,17-3 245,-4-6-912,-1-1 1,0 0 0,0-1-1,-2-1 1,1 1 0,-1-2-1,-1 1 1,10-19 0,7-12-2088,-26 42 2167,0 1 52,0 0 51,0 0 7,0 3 139,-15 193 2597,-1 5-1970,16-184-603,-1-13-131,1-1 0,0 1 0,0-1 0,0 1 0,1 0 0,-1-1 0,1 1-1,0 0 1,1 3 0,-1-6-129,0 0 0,0 0 0,0 0-1,1 1 1,-1-1 0,0 0-1,1-1 1,-1 1 0,0 0 0,1 0-1,-1 0 1,1-1 0,-1 1-1,1-1 1,-1 1 0,1-1 0,0 0-1,-1 0 1,1 0 0,-1 1-1,1-2 1,0 1 0,2 0 0,12 0-5257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528"/>
    </inkml:context>
    <inkml:brush xml:id="br0">
      <inkml:brushProperty name="width" value="0.05" units="cm"/>
      <inkml:brushProperty name="height" value="0.05" units="cm"/>
      <inkml:brushProperty name="color" value="#0000FF"/>
    </inkml:brush>
  </inkml:definitions>
  <inkml:trace contextRef="#ctx0" brushRef="#br0">0 1 8282,'0'0'2624,"0"0"-807,0 0-233,0 0-800,0 0-152,0 0-336,0 0 145,16 0-289,0 0 40,4 0-192,7 0-296,-7 0-2265,-4 0-5321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860"/>
    </inkml:context>
    <inkml:brush xml:id="br0">
      <inkml:brushProperty name="width" value="0.05" units="cm"/>
      <inkml:brushProperty name="height" value="0.05" units="cm"/>
      <inkml:brushProperty name="color" value="#0000FF"/>
    </inkml:brush>
  </inkml:definitions>
  <inkml:trace contextRef="#ctx0" brushRef="#br0">0 0 5513,'0'0'2473,"0"0"-1297,0 0 232,0 0-672,0 0-95,0 0-257,0 0 232,32 22-416,-6-22 48,0 0-248,16 0-328,-6 0-928,-10-16-4242</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192"/>
    </inkml:context>
    <inkml:brush xml:id="br0">
      <inkml:brushProperty name="width" value="0.05" units="cm"/>
      <inkml:brushProperty name="height" value="0.05" units="cm"/>
      <inkml:brushProperty name="color" value="#0000FF"/>
    </inkml:brush>
  </inkml:definitions>
  <inkml:trace contextRef="#ctx0" brushRef="#br0">73 0 7770,'-73'225'2216,"78"-225"-608,1 0-127,9 5-593,1-5-304,5 6-200,10-6-232,21 0-152,1 0-1240,-12 0-1969</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521"/>
    </inkml:context>
    <inkml:brush xml:id="br0">
      <inkml:brushProperty name="width" value="0.05" units="cm"/>
      <inkml:brushProperty name="height" value="0.05" units="cm"/>
      <inkml:brushProperty name="color" value="#0000FF"/>
    </inkml:brush>
  </inkml:definitions>
  <inkml:trace contextRef="#ctx0" brushRef="#br0">16 0 5657,'0'0'4625,"0"0"-3625,0 0 337,0 0-249,0 0-504,0 0-248,0 0-232,-5 289-104,-1-225-1864,1-16-9331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208"/>
    </inkml:context>
    <inkml:brush xml:id="br0">
      <inkml:brushProperty name="width" value="0.05" units="cm"/>
      <inkml:brushProperty name="height" value="0.05" units="cm"/>
      <inkml:brushProperty name="color" value="#0000FF"/>
    </inkml:brush>
  </inkml:definitions>
  <inkml:trace contextRef="#ctx0" brushRef="#br0">1 0 4961,'0'0'1870,"0"0"17,0 0-101,0 0-325,48 0 24,159 0-149,450 0 3033,-685 10-4378,12-2-85,-160 55-2437,54-26-2345,17-5-2968</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543"/>
    </inkml:context>
    <inkml:brush xml:id="br0">
      <inkml:brushProperty name="width" value="0.05" units="cm"/>
      <inkml:brushProperty name="height" value="0.05" units="cm"/>
      <inkml:brushProperty name="color" value="#0000FF"/>
    </inkml:brush>
  </inkml:definitions>
  <inkml:trace contextRef="#ctx0" brushRef="#br0">1 0 5601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878"/>
    </inkml:context>
    <inkml:brush xml:id="br0">
      <inkml:brushProperty name="width" value="0.05" units="cm"/>
      <inkml:brushProperty name="height" value="0.05" units="cm"/>
      <inkml:brushProperty name="color" value="#0000FF"/>
    </inkml:brush>
  </inkml:definitions>
  <inkml:trace contextRef="#ctx0" brushRef="#br0">1 0 5601,'48'99'4238,"-45"-93"-3540,-1-1-1,0 1 0,0-1 0,0 1 1,0 0-1,-1 0 0,1 11 0,-1-14-585,-1 0-1,0-1 1,1 1-1,-1 0 0,1-1 1,0 1-1,0-1 0,0 1 1,0-1-1,3 5 0,15 21 148,1-1 0,1-1 0,1-1 0,45 39 0,0 0-285,-63-59-166,1 0 1,-1 1 0,0-1 0,-1 1 0,1 0 0,-1 0 0,0 0 0,0 0 0,-1 1 0,0-1 0,0 1 0,-1 0-1,0-1 1,0 1 0,0 0 0,-1 0 0,0-1 0,0 1 0,-1 0 0,0 0 0,-1 6 0,-1 0-200,-1 0 0,0 0 0,-1-1 0,-1 1 0,0-1 0,0 0 0,-1-1 0,-1 0 0,-14 17 0,-192 199-672,180-193 2346,34-34-1221,0 1 0,0-1 0,0 0 0,0 0 1,0 0-1,0 1 0,-1-1 0,1 0 0,0 0 0,0 0 1,0 1-1,0-1 0,0 0 0,0 0 0,0 0 0,0 1 1,0-1-1,0 0 0,0 0 0,0 1 0,0-1 0,0 0 0,0 0 1,1 0-1,-1 1 0,0-1 0,0 0 0,0 0 0,0 0 1,0 0-1,0 1 0,0-1 0,1 0 0,-1 0 0,0 0 1,0 0-1,0 0 0,0 1 0,1-1 0,-1 0 0,0 0 1,0 0-1,0 0 0,1 0 0,-1 0 0,0 0 0,0 0 0,0 0 1,1 0-1,-1 0 0,0 0 0,0 0 0,1 0 0,12 3-56,59 2 1247,88-7 0,-50 0-1161,-28 3-193,-26 0-1194,60-6 1,-41-8-3607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9.794"/>
    </inkml:context>
    <inkml:brush xml:id="br0">
      <inkml:brushProperty name="width" value="0.05" units="cm"/>
      <inkml:brushProperty name="height" value="0.05" units="cm"/>
      <inkml:brushProperty name="color" value="#0000FF"/>
    </inkml:brush>
  </inkml:definitions>
  <inkml:trace contextRef="#ctx0" brushRef="#br0">591 0 4489,'0'0'2895,"0"0"-444,0 0-325,0 0-168,0 0-312,0 0-175,0 0-452,-15 12-303,-62 55 63,-106 121 1,43-39-1594,-7-16-4191,118-110 208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0.814"/>
    </inkml:context>
    <inkml:brush xml:id="br0">
      <inkml:brushProperty name="width" value="0.05" units="cm"/>
      <inkml:brushProperty name="height" value="0.05" units="cm"/>
      <inkml:brushProperty name="color" value="#0000FF"/>
    </inkml:brush>
  </inkml:definitions>
  <inkml:trace contextRef="#ctx0" brushRef="#br0">6 0 4729,'0'0'4446,"0"0"-2249,0 0-600,0 0-223,0 0-368,0 0-380,-1 1-559,1-1 0,-1 1 1,1-1-1,0 1 0,-1 0 0,1-1 0,-1 1 0,1 0 0,0-1 0,0 1 0,-1 0 0,1-1 0,0 1 0,0 0 0,0 0 0,0-1 0,0 1 0,-1 0 0,2 0 0,-1-1 0,0 1 0,0 0 0,0-1 0,0 1 0,1 1 0,1 10 40,1 0-1,0 1 0,1-2 0,0 1 0,1 0 0,1-1 1,11 19-1,58 74 183,-64-89-253,34 40-312,91 88 0,-128-135-404,0 0 1,-1 0-1,-1 1 0,1-1 0,-1 1 0,0 1 0,-1-1 0,4 12 1,-2 2-4919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257"/>
    </inkml:context>
    <inkml:brush xml:id="br0">
      <inkml:brushProperty name="width" value="0.05" units="cm"/>
      <inkml:brushProperty name="height" value="0.05" units="cm"/>
      <inkml:brushProperty name="color" value="#0000FF"/>
    </inkml:brush>
  </inkml:definitions>
  <inkml:trace contextRef="#ctx0" brushRef="#br0">369 6 3473,'0'0'5412,"0"0"-2825,0 0-699,0 0-331,0 0-727,0 0-149,-22-5 776,10 4-1491,-1 1 0,0 1-1,0 0 1,1 1 0,-1 0 0,1 1 0,-1 0-1,1 1 1,0 0 0,0 1 0,-12 7-1,-36 18-769,31-16 161,0 1 0,-39 28 1,140-21 480,-49-16 282,0 2-1,-1 0 0,0 1 1,0 1-1,39 26 0,-52-29-110,0-1 1,0 1-1,-1 1 0,0 0 0,-1 0 0,0 0 0,0 1 0,-1 0 0,0 1 0,0-1 0,-1 1 1,0 0-1,-1 0 0,0 1 0,3 13 0,-6-17 28,0 0 1,0-1-1,0 1 0,-1 0 1,0 0-1,-1 0 0,1 0 0,-1 0 1,0 0-1,-1-1 0,0 1 1,0 0-1,0-1 0,-1 1 1,0-1-1,0 0 0,-1 0 1,0 0-1,0-1 0,-8 10 0,5-9-7,0 1-1,0-1 1,-1 0-1,0-1 0,0 0 1,0 0-1,-1 0 1,1-1-1,-1-1 0,0 0 1,-1 0-1,1 0 0,0-1 1,-15 1-1,-59-2-1734,76-3-485,2-7-1507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347"/>
    </inkml:context>
    <inkml:brush xml:id="br0">
      <inkml:brushProperty name="width" value="0.05" units="cm"/>
      <inkml:brushProperty name="height" value="0.05" units="cm"/>
      <inkml:brushProperty name="color" value="#0000FF"/>
    </inkml:brush>
  </inkml:definitions>
  <inkml:trace contextRef="#ctx0" brushRef="#br0">0 118 5577,'0'0'2310,"0"0"-566,0 0-383,0 0-441,0 0-351,0 0-117,8-6-194,7-6-346,-1-1-1,0 0 1,-1-1 0,-1-1 0,17-24-1,-29 39 97,0-1 0,0 1 0,0 0 0,1-1 0,-1 1 0,0 0 0,1-1 0,-1 1 1,0 0-1,1-1 0,-1 1 0,0 0 0,1 0 0,-1-1 0,0 1 0,1 0 0,-1 0 0,1 0 0,-1-1 0,1 1 0,-1 0 0,1 0 0,-1 0 0,0 0 0,1 0 0,-1 0 0,1 0 0,-1 0 0,1 0 0,-1 0 0,1 0 0,-1 1 0,0-1 0,1 0 0,-1 0 0,1 0 0,-1 0 0,0 1 0,1-1 0,-1 0 0,1 0 0,-1 1 0,0-1 0,1 0 0,-1 1 0,0-1 0,0 0 0,1 1 0,-1-1 0,0 1 0,0-1 0,1 0 0,-1 1 0,0 0 0,14 28 647,-11-23-588,12 25-571,-9-16-412,1 1-1,1-1 1,0-1 0,1 1-1,16 17 1,-25-31-2905</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673"/>
    </inkml:context>
    <inkml:brush xml:id="br0">
      <inkml:brushProperty name="width" value="0.05" units="cm"/>
      <inkml:brushProperty name="height" value="0.05" units="cm"/>
      <inkml:brushProperty name="color" value="#0000FF"/>
    </inkml:brush>
  </inkml:definitions>
  <inkml:trace contextRef="#ctx0" brushRef="#br0">1 1 3025,'0'0'6129,"0"0"-4473,0 0-415,0 0-65,0 0-648,0 0-280,0 0-56,0 0-184,0 0-8,0 0-664,0 0-2281</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127"/>
    </inkml:context>
    <inkml:brush xml:id="br0">
      <inkml:brushProperty name="width" value="0.05" units="cm"/>
      <inkml:brushProperty name="height" value="0.05" units="cm"/>
      <inkml:brushProperty name="color" value="#0000FF"/>
    </inkml:brush>
  </inkml:definitions>
  <inkml:trace contextRef="#ctx0" brushRef="#br0">0 22 4993,'0'0'1712,"0"0"-303,0 0 111,0 0-512,0 0-24,0 0 33,0 0 135,37 0-288,-16 0-128,0 0-264,5 0-240,5 0 16,0 0-248,27 0-448,-11-5-1912,0-11-3649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555"/>
    </inkml:context>
    <inkml:brush xml:id="br0">
      <inkml:brushProperty name="width" value="0.05" units="cm"/>
      <inkml:brushProperty name="height" value="0.05" units="cm"/>
      <inkml:brushProperty name="color" value="#0000FF"/>
    </inkml:brush>
  </inkml:definitions>
  <inkml:trace contextRef="#ctx0" brushRef="#br0">387 0 6177,'0'0'2043,"0"0"-502,0 0-305,0 0-313,0 0-308,0 0-23,-7 18-16,3-8-481,-4 12 196,-1 0 0,-2-1 0,-23 37 0,-27 27-56,-129 137 1,161-199-1690,6-17-3688,13-6-1359</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893"/>
    </inkml:context>
    <inkml:brush xml:id="br0">
      <inkml:brushProperty name="width" value="0.05" units="cm"/>
      <inkml:brushProperty name="height" value="0.05" units="cm"/>
      <inkml:brushProperty name="color" value="#0000FF"/>
    </inkml:brush>
  </inkml:definitions>
  <inkml:trace contextRef="#ctx0" brushRef="#br0">0 0 1480,'0'0'5610,"0"0"-4066,0 0 104,0 0-504,0 0-79,0 0-65,0 0 248,52 91-440,-31-42-56,0-1-527,5 0-17,6-5-16,-1-1-184,-5-4-8,5-6-176,-4 0-1057,-12-11-1335,-4-10-2825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3.278"/>
    </inkml:context>
    <inkml:brush xml:id="br0">
      <inkml:brushProperty name="width" value="0.05" units="cm"/>
      <inkml:brushProperty name="height" value="0.05" units="cm"/>
      <inkml:brushProperty name="color" value="#0000FF"/>
    </inkml:brush>
  </inkml:definitions>
  <inkml:trace contextRef="#ctx0" brushRef="#br0">6 1 1304,'0'0'5537,"0"0"-4112,0 0 23,0 0-48,0 0-832,0 0-135,0 0-201,-5 0 96,20 0 48,17 5-40,9 0 200,12 6 16,9-5-264,1-6-288,15 0-944,-15 0-1505,-21 0-5024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005"/>
    </inkml:context>
    <inkml:brush xml:id="br0">
      <inkml:brushProperty name="width" value="0.05" units="cm"/>
      <inkml:brushProperty name="height" value="0.05" units="cm"/>
      <inkml:brushProperty name="color" value="#0000FF"/>
    </inkml:brush>
  </inkml:definitions>
  <inkml:trace contextRef="#ctx0" brushRef="#br0">302 1 5537,'0'0'2209,"0"0"-102,0 0-458,0 0-355,0 0-179,0 0 135,-32 0 2633,30 0-3835,-1 1 0,1-1-1,0 1 1,0-1 0,0 1-1,-1 0 1,1 0 0,0 0 0,0 0-1,0 0 1,1 1 0,-1-1 0,0 1-1,0-1 1,1 1 0,-3 2 0,-25 35 119,21-26-136,-19 28 1,2 1-1,2 1 1,1 1 0,3 1 0,1 1 0,3 1 0,-18 93 0,27-106-414,2 0 1,1 1-1,1-1 0,2 1 1,2-1-1,1 0 1,2 1-1,1-1 1,1-1-1,3 1 1,24 60-1,18 7-4322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627"/>
    </inkml:context>
    <inkml:brush xml:id="br0">
      <inkml:brushProperty name="width" value="0.05" units="cm"/>
      <inkml:brushProperty name="height" value="0.05" units="cm"/>
      <inkml:brushProperty name="color" value="#0000FF"/>
    </inkml:brush>
  </inkml:definitions>
  <inkml:trace contextRef="#ctx0" brushRef="#br0">1 0 6785,'0'0'1881,"0"0"-17,0 0-375,0 0-105,0 0-400,0 0-80,0 0-496,151 241-32,-104-177-304,-5 11 40,-6 5-80,-4 0 16,-17 6-96,-15-6-672,0 0-944,-36-16-2369,-11-21-5185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5.258"/>
    </inkml:context>
    <inkml:brush xml:id="br0">
      <inkml:brushProperty name="width" value="0.05" units="cm"/>
      <inkml:brushProperty name="height" value="0.05" units="cm"/>
      <inkml:brushProperty name="color" value="#0000FF"/>
    </inkml:brush>
  </inkml:definitions>
  <inkml:trace contextRef="#ctx0" brushRef="#br0">1 0 3345,'0'0'4647,"0"0"-2798,0 0-553,0 0-189,0 0-156,0 0-232,17 6-261,13 1-279,-8-1-66,-1 0 1,29 12-1,-49-18-121,0 0 0,0 1-1,0-1 1,-1 0 0,1 1-1,0-1 1,0 0 0,0 1-1,0-1 1,0 1 0,0-1 0,-1 1-1,1 0 1,0-1 0,-1 1-1,1 0 1,0 0 0,-1-1-1,1 1 1,-1 0 0,1 0-1,-1 0 1,1 0 0,-1 0 0,0 0-1,1-1 1,-1 1 0,0 0-1,0 0 1,0 0 0,1 0-1,-1 0 1,0 0 0,-1 0-1,1 0 1,0 0 0,0 0 0,0 0-1,0 0 1,-1 0 0,1 0-1,0 0 1,-1 0 0,1 0-1,-1 0 1,1-1 0,-1 1 0,0 0-1,1 0 1,-1-1 0,-1 2-1,-4 5-15,-1 0-1,0-1 0,-1 0 1,-10 7-1,7-5 45,1-1-57,6-5 2,1 1 0,-1 0 0,0-1 0,1 1 0,-1 0 0,1 1 0,0-1 0,0 0 0,0 1 0,0 0 0,1 0 0,-1 0 0,1 0 0,0 0 0,0 0 0,1 0 0,-1 1 0,0 4 0,2-8 36,1-1 1,0 1-1,-1 0 1,1 0 0,0-1-1,0 1 1,-1-1-1,1 1 1,0 0 0,0-1-1,0 0 1,0 1-1,-1-1 1,1 1 0,0-1-1,0 0 1,0 0-1,0 0 1,0 1 0,0-1-1,0 0 1,0 0 0,0 0-1,1-1 1,31 3 62,-30-2-56,147-1-3572,-102-4-2557</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939"/>
    </inkml:context>
    <inkml:brush xml:id="br0">
      <inkml:brushProperty name="width" value="0.05" units="cm"/>
      <inkml:brushProperty name="height" value="0.05" units="cm"/>
      <inkml:brushProperty name="color" value="#0000FF"/>
    </inkml:brush>
  </inkml:definitions>
  <inkml:trace contextRef="#ctx0" brushRef="#br0">0 0 7482,'0'0'3256,"0"0"-1767,0 0 15,0 0-656,0 0-40,0 0-304,0 0-416,0 155-48,0-112-40,0-6-1880,0-10-7474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959"/>
    </inkml:context>
    <inkml:brush xml:id="br0">
      <inkml:brushProperty name="width" value="0.05" units="cm"/>
      <inkml:brushProperty name="height" value="0.05" units="cm"/>
      <inkml:brushProperty name="color" value="#0000FF"/>
    </inkml:brush>
  </inkml:definitions>
  <inkml:trace contextRef="#ctx0" brushRef="#br0">216 12 3833,'0'0'2210,"0"0"-331,0 0-202,0 0-362,0 0-498,0 0-108,9-11 1441,-26 11-2073,2 0-84,1 0 1,-1 1-1,-26 5 0,35-5-3,0 1 0,1 0 0,-1 1 0,1-1 0,-1 1 0,1 0 0,0 1 0,0-1 0,1 1 0,-1 0 0,1 0 0,-7 8 0,5-5-5,1 1 1,0-1 0,0 1 0,0 0-1,1 0 1,1 1 0,-1-1 0,1 1-1,1 0 1,0 0 0,0 0-1,1 0 1,0 0 0,0 0 0,1 0-1,1 11 1,-1-19 20,0 0 0,1 0 0,-1 1 0,1-1 0,-1 0 1,1 0-1,-1 0 0,1 0 0,0 0 0,-1 0 0,1-1 0,0 1 0,0 0 0,0 0 0,0 0 0,0-1 1,0 1-1,0 0 0,0-1 0,0 1 0,0-1 0,0 1 0,0-1 0,0 0 0,0 1 0,0-1 0,0 0 1,1 0-1,-1 0 0,0 0 0,2 0 0,48 1 225,-37-2-124,-9 2-92,1-1-1,-1 0 0,0 0 1,1 0-1,-1-1 0,0 0 0,1 0 1,-1 0-1,0-1 0,0 1 0,0-1 1,0 0-1,0-1 0,-1 1 0,1-1 1,-1 0-1,1 0 0,-1-1 0,0 1 1,0-1-1,-1 0 0,1 0 0,-1 0 1,0-1-1,5-8 0,6-10-157,-1-1 0,-2-1-1,11-29 1,-18 149 516,-4 40 181,0-78-6708,0-51-1945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073"/>
    </inkml:context>
    <inkml:brush xml:id="br0">
      <inkml:brushProperty name="width" value="0.05" units="cm"/>
      <inkml:brushProperty name="height" value="0.05" units="cm"/>
      <inkml:brushProperty name="color" value="#0000FF"/>
    </inkml:brush>
  </inkml:definitions>
  <inkml:trace contextRef="#ctx0" brushRef="#br0">1 1 7986,'0'0'2636,"0"0"-839,0 0-178,0 0-508,0 0-443,8 0-182,724 17 1192,-312-3-2336,-243-13-5879,-151-1-1256</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575"/>
    </inkml:context>
    <inkml:brush xml:id="br0">
      <inkml:brushProperty name="width" value="0.05" units="cm"/>
      <inkml:brushProperty name="height" value="0.05" units="cm"/>
      <inkml:brushProperty name="color" value="#0000FF"/>
    </inkml:brush>
  </inkml:definitions>
  <inkml:trace contextRef="#ctx0" brushRef="#br0">0 33 6793,'0'0'2157,"0"0"-255,0 0-435,0 0-428,0 0-331,0 0-331,44 0 455,199 2 573,266-5-1519,-423-7-2710,-86-2-2071,-5 3 401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0.041"/>
    </inkml:context>
    <inkml:brush xml:id="br0">
      <inkml:brushProperty name="width" value="0.05" units="cm"/>
      <inkml:brushProperty name="height" value="0.05" units="cm"/>
      <inkml:brushProperty name="color" value="#0000FF"/>
    </inkml:brush>
  </inkml:definitions>
  <inkml:trace contextRef="#ctx0" brushRef="#br0">0 1 4097,'0'0'3781,"0"0"-1885,0 0-337,0 0-269,0 0-406,0 0-277,0 5-153,1 2-337,1 0-1,0 0 1,0 0-1,1 0 1,-1 0-1,1-1 1,1 1-1,-1-1 1,1 0-1,1 0 1,-1 0-1,9 8 1,71 70 278,-78-79-368,167 139 223,10 11-151,-176-149-94,0 2 0,0-1-1,-1 1 1,9 14 0,-14-20-12,0-1 1,1 1-1,-1 0 1,0 0-1,0 0 1,-1 0 0,1 0-1,0 0 1,-1 1-1,1-1 1,-1 0-1,0 0 1,0 0-1,1 0 1,-2 1-1,1-1 1,0 0-1,0 0 1,-1 0-1,1 0 1,-1 1 0,1-1-1,-1 0 1,0 0-1,0 0 1,0 0-1,0 0 1,-3 3-1,-9 5-37,0 0 1,-1-1-1,0-1 0,-19 9 0,11-5-122,-173 79-3752,105-57-1011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019"/>
    </inkml:context>
    <inkml:brush xml:id="br0">
      <inkml:brushProperty name="width" value="0.05" units="cm"/>
      <inkml:brushProperty name="height" value="0.05" units="cm"/>
      <inkml:brushProperty name="color" value="#0000FF"/>
    </inkml:brush>
  </inkml:definitions>
  <inkml:trace contextRef="#ctx0" brushRef="#br0">0 118 1688,'0'0'7449,"0"0"-4398,0 0-1228,0 0-121,0 0-598,0 0-329,14 0 100,51 0-243,8 2-372,0-3 0,0-4 0,124-23 0,-160 20-476,-19 5-253,0-1 0,-1-1 0,0 0 0,0-1 0,0-1 0,23-13 0,-39 20 181,0-1 0,0 1 0,0-1 0,0 0 0,-1 1 0,1-1 0,0 0 0,0 0 0,-1 1-1,1-1 1,0 0 0,-1 0 0,1 0 0,-1 0 0,0 0 0,1 0 0,-1 0 0,1 0 0,-1 0 0,0 0 0,0 0 0,0 0 0,0-1 0,0-5-7807</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495"/>
    </inkml:context>
    <inkml:brush xml:id="br0">
      <inkml:brushProperty name="width" value="0.05" units="cm"/>
      <inkml:brushProperty name="height" value="0.05" units="cm"/>
      <inkml:brushProperty name="color" value="#0000FF"/>
    </inkml:brush>
  </inkml:definitions>
  <inkml:trace contextRef="#ctx0" brushRef="#br0">122 0 6569,'0'0'1925,"0"0"-520,0 0-247,0 0-526,0 0 148,0 0-16,-7 46-214,-22 147-203,-1 42 388,-18 102 47,45-323-726,1 0-1,1 0 1,0 1-1,2 26 1,25-41 42,18 1-309,2-1 297,-1-1 1,58-8-1,-91 6-587,1 1 1,0-1-1,-1-1 1,1-1-1,-1 1 1,0-2-1,-1 0 0,1 0 1,-1-1-1,0 0 1,-1-1-1,15-14 0,-7-3-5413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840"/>
    </inkml:context>
    <inkml:brush xml:id="br0">
      <inkml:brushProperty name="width" value="0.05" units="cm"/>
      <inkml:brushProperty name="height" value="0.05" units="cm"/>
      <inkml:brushProperty name="color" value="#0000FF"/>
    </inkml:brush>
  </inkml:definitions>
  <inkml:trace contextRef="#ctx0" brushRef="#br0">6 22 224,'0'0'8434,"0"0"-6210,0 0-271,0 0-657,0 0-464,0 0-448,0 0-56,-6 0-200,6 0-120,32 0 144,9 0-144,17 0-8,15 0-144,42 0-896,-21 0-1296,-11-21-5906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217"/>
    </inkml:context>
    <inkml:brush xml:id="br0">
      <inkml:brushProperty name="width" value="0.05" units="cm"/>
      <inkml:brushProperty name="height" value="0.05" units="cm"/>
      <inkml:brushProperty name="color" value="#0000FF"/>
    </inkml:brush>
  </inkml:definitions>
  <inkml:trace contextRef="#ctx0" brushRef="#br0">232 1 1144,'0'0'7654,"0"0"-4441,0 0-1198,0 0-410,0 0-788,0 0-383,-16 26-107,2-5-217,-7 10 82,2 1 0,0 1 0,-22 61 0,17-24-59,3 1 1,4 1 0,2 1-1,4 0 1,3 0 0,3 1-1,8 133 1,-2-202-173,-1 0 0,1 1 0,0-1 0,0 0 1,0 0-1,1 0 0,0 0 0,0 0 0,0 0 0,1 0 0,-1-1 0,1 1 0,0-1 0,1 0 0,-1 0 1,1 0-1,-1 0 0,1 0 0,1-1 0,3 4 0,0-3-208,0 0 0,0-1-1,1 0 1,-1 0 0,1-1 0,-1 0-1,1 0 1,0-1 0,0 0 0,15-1-1,45-1-2540,-6-8-1417</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547"/>
    </inkml:context>
    <inkml:brush xml:id="br0">
      <inkml:brushProperty name="width" value="0.05" units="cm"/>
      <inkml:brushProperty name="height" value="0.05" units="cm"/>
      <inkml:brushProperty name="color" value="#0000FF"/>
    </inkml:brush>
  </inkml:definitions>
  <inkml:trace contextRef="#ctx0" brushRef="#br0">512 0 6905,'0'0'4177,"0"0"-2792,0 0 479,0 0-480,0 0-175,0 0-169,0 0-240,-146 203-576,99-133 64,-5 0-288,0-6 72,5-6-72,5-4-288,5-6-264,11-16-872,-5-5-697,15-16-1039,1-1-2258</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888"/>
    </inkml:context>
    <inkml:brush xml:id="br0">
      <inkml:brushProperty name="width" value="0.05" units="cm"/>
      <inkml:brushProperty name="height" value="0.05" units="cm"/>
      <inkml:brushProperty name="color" value="#0000FF"/>
    </inkml:brush>
  </inkml:definitions>
  <inkml:trace contextRef="#ctx0" brushRef="#br0">1 0 6145,'0'0'2744,"0"0"-792,0 0-402,0 0-143,0 0-80,0 0-93,8 30-279,48 186 127,-35-157-1027,1-2 1,4-1-1,2-1 0,2-1 1,44 59-1,-27-54-1667,-10-28-3080,-21-23-1259</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361"/>
    </inkml:context>
    <inkml:brush xml:id="br0">
      <inkml:brushProperty name="width" value="0.05" units="cm"/>
      <inkml:brushProperty name="height" value="0.05" units="cm"/>
      <inkml:brushProperty name="color" value="#0000FF"/>
    </inkml:brush>
  </inkml:definitions>
  <inkml:trace contextRef="#ctx0" brushRef="#br0">6 1 4585,'0'0'3081,"0"0"-1241,0 0-224,0 0-575,0 0-97,0 0-128,0 0-232,-6 5-128,6 6-344,0-1 416,26 6-352,11-5 176,15 0 105,11-6-137,15-5-320,42 0-737,-21-16-1623,-10-11-4073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5.740"/>
    </inkml:context>
    <inkml:brush xml:id="br0">
      <inkml:brushProperty name="width" value="0.05" units="cm"/>
      <inkml:brushProperty name="height" value="0.05" units="cm"/>
      <inkml:brushProperty name="color" value="#0000FF"/>
    </inkml:brush>
  </inkml:definitions>
  <inkml:trace contextRef="#ctx0" brushRef="#br0">1 0 6105,'0'0'1842,"0"0"65,0 0-191,0 0-371,0 0-330,0 0-311,0 30-135,0 158-61,2-163-650,-2-25 123,0 0 0,0-1-1,0 1 1,0 0 0,0 0 0,0 0-1,0 0 1,0 0 0,0 0-1,0 0 1,0-1 0,0 1 0,0 0-1,0 0 1,0 0 0,0 0-1,0 0 1,0 0 0,0 0 0,0 0-1,0-1 1,0 1 0,0 0-1,0 0 1,1 0 0,-1 0 0,0 0-1,0 0 1,0 0 0,0 0-1,0 0 1,0 0 0,0 0 0,0 0-1,0 0 1,1 0 0,-1 0-1,0 0 1,0 0 0,0 0 0,0 0-1,0 0 1,0 0 0,0 0-1,1 0 1,-1 0 0,0 0 0,0 0-1,0 0 1,0 0 0,0 0-1,0 0 1,0 0 0,1 0 0,-1 0-1,0 0 1,0 0 0,0 0-1,0 0 1,0 0 0,0 1 0,0-1-1,0 0 1,0 0 0,0 0-1,0 0 1,0 0 0,14-41-2770,-8 19 3227,17-34-803,-22 52 356,1 0-1,0 0 0,1 0 0,-1 0 0,1 0 0,-1 1 1,1-1-1,0 1 0,1-1 0,5-4 0,-7 7 27,-1 1 0,1-1-1,-1 0 1,1 0-1,-1 1 1,1-1 0,-1 1-1,1 0 1,0-1-1,-1 1 1,1 0 0,0 0-1,-1 0 1,1 0-1,0 0 1,-1 0 0,1 1-1,0-1 1,-1 1-1,1-1 1,-1 1 0,1-1-1,-1 1 1,1 0-1,-1 0 1,1 0 0,-1-1-1,0 2 1,1-1-1,-1 0 1,0 0 0,0 0-1,0 0 1,0 1-1,0-1 1,0 1 0,0-1-1,0 0 1,-1 1-1,1 0 1,0-1 0,-1 1-1,1 1 1,3 11 108,0 1 0,-1-1 0,0 0 0,0 17 0,0-7 249,7 51 112,-10-74-404,0-1 32,1 0-128,1 0 0,-1-1 0,1 1 1,-1-1-1,0 1 0,1-1 0,-1 1 0,0-1 1,0 0-1,1 0 0,-1 1 0,0-1 1,0 0-1,0 0 0,0 0 0,0 0 1,0-1-1,-1 1 0,1 0 0,0 0 0,0 0 1,0-2-1,16-38-895,-8 17 596,1 2-18,-6 12 201,1 0 0,-1 0-1,2 0 1,-1 1 0,1 0 0,1 0 0,0 0 0,0 1-1,10-9 1,2 8 1015,-18 10-842,-1 0 0,1-1 0,0 1 0,0 0 0,0 0 0,0 0 0,-1-1 0,1 1 0,0 0 0,-1 0 0,1 0 0,-1 0 0,1 0 0,-1 0 0,1 0 0,-1 1 0,0-1 0,1 0 0,-1 1 0,25 95 1599,-17-62-2928,17 51 0,-19-75-3065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773"/>
    </inkml:context>
    <inkml:brush xml:id="br0">
      <inkml:brushProperty name="width" value="0.05" units="cm"/>
      <inkml:brushProperty name="height" value="0.05" units="cm"/>
      <inkml:brushProperty name="color" value="#0000FF"/>
    </inkml:brush>
  </inkml:definitions>
  <inkml:trace contextRef="#ctx0" brushRef="#br0">0 0 6145,'0'0'2161,"0"0"-177,0 0-55,0 0-577,0 0-336,0 0-120,0 0-256,220 268-55,-173-209-353,0-1 8,-16 7-240,-10-1 184,-11 0-184,-10 5 0,-26 28-856,-31-17-1297,-6-16-3296</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4.547"/>
    </inkml:context>
    <inkml:brush xml:id="br0">
      <inkml:brushProperty name="width" value="0.05" units="cm"/>
      <inkml:brushProperty name="height" value="0.05" units="cm"/>
      <inkml:brushProperty name="color" value="#0000FF"/>
    </inkml:brush>
  </inkml:definitions>
  <inkml:trace contextRef="#ctx0" brushRef="#br0">1 123 7602,'0'0'2333,"0"0"-480,0 0-162,0 0-386,0 0-466,0 0-203,0 13 41,6 122 178,7 0 0,35 159 1,-36-224-832,-5-25 3,2-1 0,2-1 1,18 47-1,-30-90-17,1 0-1,0 1 1,0-1-1,0 0 1,0 0 0,0 0-1,0 1 1,0-1 0,0 0-1,0 0 1,0 0 0,0 1-1,0-1 1,0 0 0,0 0-1,0 1 1,0-1 0,1 0-1,-1 0 1,0 0 0,0 0-1,0 1 1,0-1-1,0 0 1,0 0 0,1 0-1,-1 1 1,0-1 0,0 0-1,0 0 1,0 0 0,1 0-1,-1 0 1,0 0 0,0 0-1,0 1 1,1-1 0,-1 0-1,0 0 1,0 0 0,0 0-1,1 0 1,-1 0-1,0 0 1,0 0 0,0 0-1,1 0 1,-1 0 0,0 0-1,0 0 1,1 0 0,-1 0-1,0 0 1,0-1 0,0 1-1,1 0 1,-1 0 0,0 0-1,0 0 1,1-1-1,4-19 130,-1-45-280,-4 55 183,5-48-350,2 1 1,3 0-1,2 0 0,22-60 0,96-214-4408,-49 159-97,-53 119 1075</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323"/>
    </inkml:context>
    <inkml:brush xml:id="br0">
      <inkml:brushProperty name="width" value="0.05" units="cm"/>
      <inkml:brushProperty name="height" value="0.05" units="cm"/>
      <inkml:brushProperty name="color" value="#0000FF"/>
    </inkml:brush>
  </inkml:definitions>
  <inkml:trace contextRef="#ctx0" brushRef="#br0">319 33 960,'0'0'5627,"0"0"-3215,0 0-914,0 0-260,0 0-377,0 0-228,-20-5-128,-14-4-91,-1 2 0,0 2 0,-49-1 0,81 6-391,0 0 0,0 1 0,0-1 1,0 1-1,0-1 0,0 1 0,0 0 0,0 1 1,0-1-1,0 0 0,0 1 0,0 0 0,1-1 0,-1 1 1,1 0-1,-1 0 0,-1 3 0,-1 1-5,0-1-1,1 1 1,0 1 0,0-1-1,1 1 1,0-1 0,-3 9 0,0 2 3,1 0 0,1 1 1,1-1-1,1 1 0,-1 26 1,3 47-73,42-90-357,-36-2 371,-1 0-1,0 0 1,0-1-1,0 0 1,0 0-1,0 0 1,0 0-1,0-1 1,-1 1-1,0-1 1,1 0 0,-1-1-1,0 1 1,0-1-1,-1 0 1,1 0-1,5-7 1,8-13-661,29-49 0,-35 53 408,-1 3 88,-4 9 161,-1-1 1,0 1-1,0-1 1,0-1-1,-1 1 0,-1-1 1,0 1-1,4-19 1,-7 27 70,0 1-23,0 0-15,0 23-4,0 333 1692,0-356-1747,0 0 0,0 0-1,0 1 1,0-1 0,0 0-1,0 0 1,0 0 0,0 1-1,0-1 1,0 0 0,0 0-1,0 1 1,0-1 0,0 0-1,0 0 1,0 1 0,0-1-1,0 0 1,0 0 0,1 0-1,-1 0 1,0 1 0,0-1-1,0 0 1,0 0 0,1 0-1,-1 0 1,0 1 0,0-1-1,0 0 1,1 0 0,-1 0-1,0 0 1,0 0 0,1 0-1,-1 0 1,0 0 0,0 0-1,0 0 1,1 0 0,-1 0-1,0 0 1,0 0 0,1 0-1,-1 0 1,0 0 0,0 0-1,1 0 1,-1 0 0,3 0-1402,2 0-2715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778"/>
    </inkml:context>
    <inkml:brush xml:id="br0">
      <inkml:brushProperty name="width" value="0.05" units="cm"/>
      <inkml:brushProperty name="height" value="0.05" units="cm"/>
      <inkml:brushProperty name="color" value="#0000FF"/>
    </inkml:brush>
  </inkml:definitions>
  <inkml:trace contextRef="#ctx0" brushRef="#br0">1 1 1256,'0'0'4568,"0"0"-2352,0 0-441,0 0-245,0 0-360,0 0-245,9 31-173,60 209 245,-43-131-483,-21-133-1882,-5 2 1252,1 0 0,1 0-1,1 1 1,0-1 0,11-33-1,-12 48 94,0 0-1,1 1 1,0 0-1,0-1 0,1 1 1,-1 0-1,1 1 0,1-1 1,-1 1-1,1-1 0,0 1 1,0 1-1,0-1 1,1 1-1,-1 0 0,1 0 1,0 1-1,0-1 0,1 1 1,-1 1-1,10-4 0,49 0-4418,-49 6 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207"/>
    </inkml:context>
    <inkml:brush xml:id="br0">
      <inkml:brushProperty name="width" value="0.05" units="cm"/>
      <inkml:brushProperty name="height" value="0.05" units="cm"/>
      <inkml:brushProperty name="color" value="#0000FF"/>
    </inkml:brush>
  </inkml:definitions>
  <inkml:trace contextRef="#ctx0" brushRef="#br0">211 0 8186,'0'0'2698,"0"0"-855,0 0-432,0 0-498,0 0-198,0 0-91,-21 31-9,-67 106-164,77-118-382,0 1 1,2 1-1,0 0 1,1 0-1,1 1 0,-7 38 1,4-18-47,3-8-3,1-1 0,1 1 0,2 0-1,2 0 1,3 44 0,-2-75-64,0-1-1,1 1 1,-1-1-1,1 1 1,-1-1 0,1 1-1,0-1 1,0 1 0,0-1-1,0 1 1,0-1 0,1 0-1,-1 0 1,1 0 0,-1 0-1,1 0 1,0 0 0,0 0-1,0 0 1,0-1 0,0 1-1,0-1 1,0 1 0,0-1-1,1 0 1,-1 0 0,3 1-1,6 1-666,-1-1 1,0-1-1,1 0 0,0 0 0,14-1 0,-20 0 353,36 0-4307</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561"/>
    </inkml:context>
    <inkml:brush xml:id="br0">
      <inkml:brushProperty name="width" value="0.05" units="cm"/>
      <inkml:brushProperty name="height" value="0.05" units="cm"/>
      <inkml:brushProperty name="color" value="#0000FF"/>
    </inkml:brush>
  </inkml:definitions>
  <inkml:trace contextRef="#ctx0" brushRef="#br0">392 0 7042,'0'0'2824,"0"0"-1584,0 0 249,0 0-225,0 0 8,0 0-272,0 0-159,-68 161-121,26-102-296,1 10-160,-12 1-184,6-1-88,6-5 8,4-16-248,16-5-1016,0-16-697,11-11-2192,-1-5-3360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889"/>
    </inkml:context>
    <inkml:brush xml:id="br0">
      <inkml:brushProperty name="width" value="0.05" units="cm"/>
      <inkml:brushProperty name="height" value="0.05" units="cm"/>
      <inkml:brushProperty name="color" value="#0000FF"/>
    </inkml:brush>
  </inkml:definitions>
  <inkml:trace contextRef="#ctx0" brushRef="#br0">1 0 7298,'0'0'2080,"0"0"-544,0 0-271,0 0 215,0 0 72,0 0-400,0 0-167,73 172-473,-42-108-40,6 0-400,4 0 112,1 0-184,5 0 48,-5-10-48,0-11-104,10-11-816,-16-11-1617,-9-5-2656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323"/>
    </inkml:context>
    <inkml:brush xml:id="br0">
      <inkml:brushProperty name="width" value="0.05" units="cm"/>
      <inkml:brushProperty name="height" value="0.05" units="cm"/>
      <inkml:brushProperty name="color" value="#0000FF"/>
    </inkml:brush>
  </inkml:definitions>
  <inkml:trace contextRef="#ctx0" brushRef="#br0">1 0 2897,'0'0'5694,"0"0"-3037,0 0-750,0 0-197,0 0-318,0 0-407,9 1 950,6 2-1821,0 0 0,0 1 0,16 7 0,37 9 59,-21-12-382,0-2 1,74 0 0,-81-7-2792,60-9 0,-23-9-7909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789"/>
    </inkml:context>
    <inkml:brush xml:id="br0">
      <inkml:brushProperty name="width" value="0.05" units="cm"/>
      <inkml:brushProperty name="height" value="0.05" units="cm"/>
      <inkml:brushProperty name="color" value="#0000FF"/>
    </inkml:brush>
  </inkml:definitions>
  <inkml:trace contextRef="#ctx0" brushRef="#br0">1 0 4001,'0'0'4873,"0"0"-3345,0 0 81,0 0-97,0 0-448,0 0-72,0 0-488,198 166 25,-151-123-409,0 5 64,-5 0-184,-11 11 0,-10 0-96,-16 5-969,-10 32-559,-42-16-1033,-10-10-3712</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8.774"/>
    </inkml:context>
    <inkml:brush xml:id="br0">
      <inkml:brushProperty name="width" value="0.05" units="cm"/>
      <inkml:brushProperty name="height" value="0.05" units="cm"/>
      <inkml:brushProperty name="color" value="#0000FF"/>
    </inkml:brush>
  </inkml:definitions>
  <inkml:trace contextRef="#ctx0" brushRef="#br0">1 0 4521,'0'0'4777,"0"0"-2312,0 0-394,0 0-554,0 0-451,0 0-345,0 0-181,1 0-227,630 0 2088,-421 0-5122,0 0-5192,-208 0 1524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076"/>
    </inkml:context>
    <inkml:brush xml:id="br0">
      <inkml:brushProperty name="width" value="0.05" units="cm"/>
      <inkml:brushProperty name="height" value="0.05" units="cm"/>
      <inkml:brushProperty name="color" value="#0000FF"/>
    </inkml:brush>
  </inkml:definitions>
  <inkml:trace contextRef="#ctx0" brushRef="#br0">2 0 5393,'0'0'1731,"0"0"-341,0 0-142,0 0-237,0 0-112,0 0-68,0 33-195,0 249 240,0-268-932,-1 16-127,1 0 0,2 0 0,1 0-1,1-1 1,9 31 0,-4-43-3878,-8-16-49</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166"/>
    </inkml:context>
    <inkml:brush xml:id="br0">
      <inkml:brushProperty name="width" value="0.05" units="cm"/>
      <inkml:brushProperty name="height" value="0.05" units="cm"/>
      <inkml:brushProperty name="color" value="#0000FF"/>
    </inkml:brush>
  </inkml:definitions>
  <inkml:trace contextRef="#ctx0" brushRef="#br0">2 0 5537,'0'0'4365,"0"0"-2062,0 0-569,0 0-402,0 0-672,0 0-244,-1 1-398,1-1 0,0 1-1,0-1 1,0 1 0,0 0-1,0-1 1,-1 1 0,1-1-1,0 1 1,0 0 0,1-1-1,-1 1 1,0-1 0,0 1-1,0-1 1,0 1 0,0-1-1,1 1 1,-1 0 0,0-1-1,0 1 1,1-1 0,-1 1-1,0-1 1,1 0 0,-1 1-1,1-1 1,0 1 0,10 6 48,1-2 1,-1 1 0,1-1 0,1-1 0,-1 0-1,0-1 1,24 3 0,-25-4-25,56 9 344,131 3-1,73-17-726,-263 3 312,15-2-298,0 0 0,0-1-1,0-1 1,32-10 0,-31 5-2528,42-20-1,-47 18-2649</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661"/>
    </inkml:context>
    <inkml:brush xml:id="br0">
      <inkml:brushProperty name="width" value="0.05" units="cm"/>
      <inkml:brushProperty name="height" value="0.05" units="cm"/>
      <inkml:brushProperty name="color" value="#0000FF"/>
    </inkml:brush>
  </inkml:definitions>
  <inkml:trace contextRef="#ctx0" brushRef="#br0">0 1 5009,'0'0'3053,"0"0"-910,0 0-360,0 0-163,0 0-235,0 0-304,0 0-379,0 0-86,0 0-248,0 0 23,8 4-45,90 111-98,-37-42-168,-16-26-74,1-3 0,63 46 0,-23-19-404,-79-65 342,1 1 0,-1 0 0,0 0-1,-1 0 1,0 1 0,0 0 0,5 10-1,-9-14 41,-1-1 1,0 0-1,1 0 0,-1 1 0,0-1 0,-1 0 0,1 1 0,-1-1 0,1 1 0,-1-1 0,0 1 0,0-1 0,-1 1 0,1-1 0,-1 1 0,0-1 0,0 1 0,0-1 0,0 0 0,0 0 0,-1 1 0,1-1 0,-1 0 0,-2 3 0,-6 5-18,0-1 1,-1 1-1,0-2 1,-1 1-1,-19 11 0,6-3-67,-176 114-3616,106-76-1417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0.932"/>
    </inkml:context>
    <inkml:brush xml:id="br0">
      <inkml:brushProperty name="width" value="0.05" units="cm"/>
      <inkml:brushProperty name="height" value="0.05" units="cm"/>
      <inkml:brushProperty name="color" value="#0000FF"/>
    </inkml:brush>
  </inkml:definitions>
  <inkml:trace contextRef="#ctx0" brushRef="#br0">324 1 6545,'0'0'1719,"0"0"-234,0 0-353,0 0-659,0 0-218,-15 18-93,-47 64 114,56-71-216,0-1 1,1 0 0,-1 1 0,2 0 0,0 0-1,0 1 1,1-1 0,-3 23 0,4-5 163,1 0 1,3 32 0,0-6 99,0-24-46,2 0 1,0-1-1,2 0 0,17 48 0,-13-49-102,-2 1 0,-1 0 0,-1 0 0,2 52 0,-8-73-162,-4 52 420,3-58-394,-1 1 0,1-1 0,0 1 0,-1-1 0,0 1 0,0-1 0,0 0 0,0 0 0,-1 0 0,1 0 0,-1 0-1,1 0 1,-6 3 0,-6 6-98,-1-1-1,0-1 1,-1 0-1,0-1 1,0 0-1,-1-2 1,0 0-1,0-1 1,-1 0 0,1-2-1,-1 0 1,-30 3-1,47-7-309,1 0-275,0 0-161,27 0-776,-22 0 1602,0 1 0,0 0 0,-1 1 0,1-1 0,-1 1 0,1 0 1,-1 0-1,1 0 0,-1 0 0,0 1 0,0 0 0,0 0 0,-1 0 0,1 0 0,-1 1 1,1-1-1,-1 1 0,0 0 0,-1 0 0,1 0 0,-1 0 0,1 1 0,-1-1 0,1 6 1,8 15 369,-2 0 0,12 53 0,-8-14 111,-3 0 0,2 87 0,-12 133 304,-3-121-779,3-152-59,1-1 1,0 1 0,0 0 0,1-1 0,1 0 0,0 1 0,0-1 0,1 0 0,0 0 0,6 10 0,0-5-453,0-1 0,0 0 0,2 0 0,0-1 0,18 16 0,37 26-4658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2.227"/>
    </inkml:context>
    <inkml:brush xml:id="br0">
      <inkml:brushProperty name="width" value="0.05" units="cm"/>
      <inkml:brushProperty name="height" value="0.05" units="cm"/>
      <inkml:brushProperty name="color" value="#0000FF"/>
    </inkml:brush>
  </inkml:definitions>
  <inkml:trace contextRef="#ctx0" brushRef="#br0">231 5 5449,'0'0'2003,"0"0"151,0 0-287,0 0-499,0 0 130,0 0-59,8-4 325,-7 5 1340,-18 51-3144,2-1 1,3 2 0,1-1-1,3 2 1,-1 82 0,9 175-847,-1-303 801,1 0-1,-1 0 1,-1-1 0,0 1-1,0 0 1,0-1 0,-1 1-1,0-1 1,0 0 0,-1 0-1,0 0 1,0 0 0,-1-1-1,0 0 1,0 0 0,0 0-1,-1 0 1,0-1 0,0 0-1,0 0 1,0-1-1,-1 1 1,0-1 0,0-1-1,0 0 1,-1 0 0,1 0-1,-10 2 1,8-4-463,-5 1-3,11-1-820,6-1-1447,8 0 2787,-1 1-1,0 0 0,0 0 1,0 1-1,0 0 0,0 1 0,0 0 1,0 0-1,-1 1 0,0 1 1,11 5-1,-15-6 109,0 0 1,0 0-1,-1 0 0,1 0 1,-1 1-1,0-1 0,0 1 0,0 0 1,-1 0-1,1 1 0,-2-1 1,1 1-1,0-1 0,-1 1 0,0 0 1,0 0-1,-1 0 0,0 0 1,0 1-1,0 6 0,3 36 376,-3 0 0,-1 0-1,-3-1 1,-2 1 0,-17 75 0,-1-45-309,3 1 0,3 0 0,-11 163 0,26-171-102,-2-1-72,4 1 0,14 116 0,-10-168-258,1 1 0,1-1 0,1 0 0,16 34 0,27 25-3585,-18-39-1958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056"/>
    </inkml:context>
    <inkml:brush xml:id="br0">
      <inkml:brushProperty name="width" value="0.05" units="cm"/>
      <inkml:brushProperty name="height" value="0.05" units="cm"/>
      <inkml:brushProperty name="color" value="#0000FF"/>
    </inkml:brush>
  </inkml:definitions>
  <inkml:trace contextRef="#ctx0" brushRef="#br0">1 27 3729,'0'0'6937,"0"0"-5496,0 0-113,0 0-208,0 0-488,0 0-8,0 0 89,110 0 335,-42 0-416,5 0-40,10 0-464,-5 0 96,1 0-224,-17 0 0,-15-5-536,-5-6-992,-21 6-1145,-10 0-2624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481"/>
    </inkml:context>
    <inkml:brush xml:id="br0">
      <inkml:brushProperty name="width" value="0.05" units="cm"/>
      <inkml:brushProperty name="height" value="0.05" units="cm"/>
      <inkml:brushProperty name="color" value="#0000FF"/>
    </inkml:brush>
  </inkml:definitions>
  <inkml:trace contextRef="#ctx0" brushRef="#br0">157 0 3273,'0'0'4487,"0"0"-2117,0 0-699,0 0-212,0 0-41,0 0-243,-11 45-204,-38 144-353,9-49 59,26-100-589,3 1 0,1 0 0,2 0 0,2 1 0,-2 63 0,8-89-76,22-15-147,58 1-146,59-2-1255,-119-1 213,0-1-1,27-7 1,-21 2-1728,-9-3-1634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845"/>
    </inkml:context>
    <inkml:brush xml:id="br0">
      <inkml:brushProperty name="width" value="0.05" units="cm"/>
      <inkml:brushProperty name="height" value="0.05" units="cm"/>
      <inkml:brushProperty name="color" value="#0000FF"/>
    </inkml:brush>
  </inkml:definitions>
  <inkml:trace contextRef="#ctx0" brushRef="#br0">0 86 5129,'0'0'3305,"0"0"-1289,0 0-159,0 0-729,0 0-88,0 0-528,0 0 128,0-5-248,0 5-120,16 0 81,20 0-129,6 0 272,10 0-392,6 0-104,36-11-744,-11-21-1401,-10-6-5465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250"/>
    </inkml:context>
    <inkml:brush xml:id="br0">
      <inkml:brushProperty name="width" value="0.05" units="cm"/>
      <inkml:brushProperty name="height" value="0.05" units="cm"/>
      <inkml:brushProperty name="color" value="#0000FF"/>
    </inkml:brush>
  </inkml:definitions>
  <inkml:trace contextRef="#ctx0" brushRef="#br0">273 1 8146,'0'0'2767,"0"0"-808,0 0-235,0 0-529,0 0-186,0 0-375,-20 26-191,5-7-369,-6 6-10,2 2 0,0 0 0,2 0 0,1 2 0,-13 33 0,6-4-29,2 1 0,3 1 0,2 0 0,3 1 0,3 0 0,-4 117 0,14-153-132,-1-10-295,1 0 0,1 1 1,0-1-1,4 18 0,-4-29 205,1 0 1,-1 0-1,1 0 0,-1 0 1,1 0-1,0 0 0,1-1 1,-1 1-1,1-1 0,0 0 1,-1 1-1,1-1 0,1 0 1,-1-1-1,0 1 0,1 0 1,-1-1-1,9 4 0,25 7-5236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848"/>
    </inkml:context>
    <inkml:brush xml:id="br0">
      <inkml:brushProperty name="width" value="0.05" units="cm"/>
      <inkml:brushProperty name="height" value="0.05" units="cm"/>
      <inkml:brushProperty name="color" value="#0000FF"/>
    </inkml:brush>
  </inkml:definitions>
  <inkml:trace contextRef="#ctx0" brushRef="#br0">377 1 6529,'0'0'5167,"0"0"-2604,0 0-689,0 0-317,0 0-696,0 0-267,0 0-187,0 0 29,-14 0 231,-2 0-630,0 2-1,1 1 0,-1 0 1,1 0-1,0 2 1,0 0-1,0 0 0,-20 12 1,9-3-125,1 1 1,0 1-1,-40 35 0,64-50 56,-1 0 0,1 0 0,-1 0 0,1 1-1,0-1 1,-1 0 0,1 1 0,0-1-1,0 1 1,0 0 0,0-1 0,0 1-1,0 0 1,1 0 0,-1 0 0,1-1 0,-1 1-1,1 0 1,-1 0 0,1 0 0,0 0-1,0 0 1,0 0 0,1 2 0,0-1 9,0 0 0,0 0 0,1-1 1,-1 1-1,1 0 0,0-1 0,0 1 1,0-1-1,0 1 0,1-1 0,-1 0 1,0 0-1,4 2 0,120 78-35,-94-64 38,0 1 0,-2 2 0,51 45-1,-80-64 15,1-1-1,-1 0 1,0 1-1,0-1 1,0 0-1,1 1 0,-2-1 1,1 1-1,0 0 1,0-1-1,0 1 0,-1 0 1,1-1-1,-1 1 1,1 0-1,-1 2 0,0-3 2,0 0 0,0 1-1,-1-1 1,1 0-1,0 0 1,-1 0-1,1 0 1,-1 0-1,1 0 1,-1 0-1,0 0 1,1 0-1,-1 0 1,0 0 0,0 0-1,0-1 1,1 1-1,-1 0 1,-1 0-1,-6 3-31,1 0-1,-1 0 1,0-1-1,0 0 1,-13 2-1,6-1-30,-13 4-576,0-2 0,-47 5 1,53-10-406,0 0 0,1-1 0,-1-1 1,-24-5-1,8-8-2029</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476"/>
    </inkml:context>
    <inkml:brush xml:id="br0">
      <inkml:brushProperty name="width" value="0.05" units="cm"/>
      <inkml:brushProperty name="height" value="0.05" units="cm"/>
      <inkml:brushProperty name="color" value="#0000FF"/>
    </inkml:brush>
  </inkml:definitions>
  <inkml:trace contextRef="#ctx0" brushRef="#br0">1 1 5753,'0'0'4021,"0"0"-2075,0 0-521,0 0-291,0 0-118,0 0-328,0 0-167,0 0-249,0 0 45,16 1 507,30 6-119,-18-2-560,0-1 0,29 0 0,-56-1-258,-1-1-1,1 0 0,-1 0 1,0 1-1,0-1 0,0 0 1,0 0-1,0 1 0,-1-1 1,1 0-1,-1 0 0,0 3 1,-7 4 86,1-1 0,-1 0 0,0 0 1,-1-1-1,-15 10 0,-23 22 77,40-32-50,6-7-6,0 1 1,0 0 0,0 0-1,0 0 1,0 0 0,0 0-1,0 0 1,0 1-1,0-1 1,0 0 0,1 0-1,-1 1 1,1-1-1,-1 0 1,1 1 0,-1-1-1,1 1 1,0-1-1,-1 2 1,1-2-104,0-1 47,0 0-46,0 0 27,0 0 74,0 1 0,0 0 1,0-1-1,0 1 0,0 0 0,0-1 0,0 1 1,1 0-1,-1-1 0,0 1 0,0-1 0,0 1 0,1 0 1,-1-1-1,0 1 0,1-1 0,-1 1 0,0-1 1,1 1-1,-1-1 0,1 1 0,-1-1 0,1 1 1,-1-1-1,1 1 0,-1-1 0,1 0 0,0 1 1,19 3-477,1 0 1,-1-1 0,1-1 0,-1-1 0,38-3 0,-9 0-1040,-6 2-2673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2.422"/>
    </inkml:context>
    <inkml:brush xml:id="br0">
      <inkml:brushProperty name="width" value="0.05" units="cm"/>
      <inkml:brushProperty name="height" value="0.05" units="cm"/>
      <inkml:brushProperty name="color" value="#0000FF"/>
    </inkml:brush>
  </inkml:definitions>
  <inkml:trace contextRef="#ctx0" brushRef="#br0">314 62 4657,'0'0'2268,"0"0"-448,0 0-156,0 0-411,0 0-278,0 0-174,1 0-738,-1-1 0,1 1 0,-1 0 1,1-1-1,-1 1 0,1 0 1,0-1-1,-1 1 0,1 0 0,-1-1 1,1 1-1,-1-1 0,0 1 1,1-1-1,-1 1 0,1-1 0,-1 1 1,0-1-1,1 0 0,-1 1 1,0-2-1,0 0-49,0 1 0,0-1-1,0 0 1,-1 1 0,1-1 0,0 0 0,-1 1 0,0-1 0,1 1 0,-1-1-1,0 1 1,0-1 0,0 1 0,0-1 0,0 1 0,0 0 0,0 0 0,0-1-1,0 1 1,-1 0 0,1 0 0,-1 0 0,-1-1 0,-2 0-10,0 0-1,0 0 1,-1 0 0,1 0-1,0 1 1,-1 0 0,-7-1-1,-9 1-43,-1 0 1,-38 5-1,56-3 34,0 0 1,1 1 0,-1 0-1,1 0 1,-1 0 0,1 0 0,0 1-1,0 0 1,0 0 0,0 0-1,1 0 1,-1 0 0,1 1 0,-1-1-1,1 1 1,1 0 0,-1 0-1,0 0 1,-2 7 0,-5 9-11,1 0-1,-13 42 1,13-26 12,2 0 1,2 0-1,1 0 1,2 70 0,3-105-1,1 1 1,-1-1 0,1 0 0,0 0 0,0 0 0,0 0 0,0 0 0,-1 0 0,1 0 0,0-1 0,0 1 0,1-1 0,-1 1 0,0-1-1,0 0 1,0 0 0,0 0 0,0 0 0,4-1 0,0 2-43,1-1 0,-1 0 0,0-1-1,0 1 1,0-1 0,0-1 0,9-2 0,-7-2-107,1 0 1,-1-1-1,-1 0 1,1 0-1,-1-1 1,10-15-1,36-57-1440,-35 45 961,17-50-1,-29 69 3833,-8 182-2436,-1 5-4758,3-169-2063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457"/>
    </inkml:context>
    <inkml:brush xml:id="br0">
      <inkml:brushProperty name="width" value="0.05" units="cm"/>
      <inkml:brushProperty name="height" value="0.05" units="cm"/>
      <inkml:brushProperty name="color" value="#0000FF"/>
    </inkml:brush>
  </inkml:definitions>
  <inkml:trace contextRef="#ctx0" brushRef="#br0">37 3 5065,'0'0'1654,"0"0"-306,0 0-297,0 0-399,0 0-293,0 0-32,18-3 503,-8 6-754,0 1 0,0 1-1,0-1 1,0 1 0,-1 1-1,0 0 1,0 0 0,8 8-1,16 10-25,-30-22-37,1 0 0,-1 0 0,0 1 0,0 0 0,0-1 0,0 1 0,-1 0 1,1 1-1,-1-1 0,0 0 0,1 1 0,1 4 0,-4-6 12,1 0 0,-1-1 0,1 1 0,-1 0 0,0 0 0,0 0 0,0 0 0,0-1 0,0 1-1,0 0 1,-1 0 0,1 0 0,0 0 0,-1-1 0,0 1 0,1 0 0,-1 0 0,0-1 0,0 1 0,0-1 0,0 1 0,0-1 0,0 1 0,0-1 0,-1 1 0,1-1 0,-1 0 0,1 0 0,-2 1 0,-12 10 74,0-2 0,0 0 0,-1-1 0,-28 13 0,29-17-960,1 0-1,-1-1 1,-21 3 0,20-6-2876</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927"/>
    </inkml:context>
    <inkml:brush xml:id="br0">
      <inkml:brushProperty name="width" value="0.05" units="cm"/>
      <inkml:brushProperty name="height" value="0.05" units="cm"/>
      <inkml:brushProperty name="color" value="#0000FF"/>
    </inkml:brush>
  </inkml:definitions>
  <inkml:trace contextRef="#ctx0" brushRef="#br0">1 1 6209,'0'0'2361,"0"0"-225,0 0-463,0 0-137,0 0-264,0 0-240,0 0-399,183 203 207,-157-144-624,0 5 136,-5 5-272,-6 11 64,-9 1-64,-6-1-80,0-5-560,-26 10-1273,-16-21-967,-5-15-5306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6.660"/>
    </inkml:context>
    <inkml:brush xml:id="br0">
      <inkml:brushProperty name="width" value="0.05" units="cm"/>
      <inkml:brushProperty name="height" value="0.05" units="cm"/>
      <inkml:brushProperty name="color" value="#0000FF"/>
    </inkml:brush>
  </inkml:definitions>
  <inkml:trace contextRef="#ctx0" brushRef="#br0">0 38 1768,'0'0'2597,"0"0"-479,0 0-633,0 0-439,0 0 105,0 0-143,0 0-270,0 0-130,0 0 17,0 0 54,0 0-94,0 0 56,0 0-24,0 0 151,0 0-92,0 0-5,0 0-149,17 0 843,40 1-596,-10 0-1194,1-1 0,-1-3 0,90-16 0,-90 8-2221,-13 5-2251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7.031"/>
    </inkml:context>
    <inkml:brush xml:id="br0">
      <inkml:brushProperty name="width" value="0.05" units="cm"/>
      <inkml:brushProperty name="height" value="0.05" units="cm"/>
      <inkml:brushProperty name="color" value="#0000FF"/>
    </inkml:brush>
  </inkml:definitions>
  <inkml:trace contextRef="#ctx0" brushRef="#br0">1 17 1456,'0'0'4697,"0"0"-3648,0 0 63,0 0-96,0 0-96,0 0 192,0 0-239,16 16 159,5-11-352,-1-5 256,7 0-328,9 0-288,1 0-320,20 0-528,-5-16-1336,-10-5-3593</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442"/>
    </inkml:context>
    <inkml:brush xml:id="br0">
      <inkml:brushProperty name="width" value="0.05" units="cm"/>
      <inkml:brushProperty name="height" value="0.05" units="cm"/>
      <inkml:brushProperty name="color" value="#0000FF"/>
    </inkml:brush>
  </inkml:definitions>
  <inkml:trace contextRef="#ctx0" brushRef="#br0">1 1 6313,'0'0'2585,"0"0"-1073,0 0 209,0 0-145,0 0-296,0 0-160,0 0-487,0 0-81,198 5-504,-151-5-48,6 0-24,9 0-921,-9 0-1935,-12 0-5962</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826"/>
    </inkml:context>
    <inkml:brush xml:id="br0">
      <inkml:brushProperty name="width" value="0.05" units="cm"/>
      <inkml:brushProperty name="height" value="0.05" units="cm"/>
      <inkml:brushProperty name="color" value="#0000FF"/>
    </inkml:brush>
  </inkml:definitions>
  <inkml:trace contextRef="#ctx0" brushRef="#br0">1 0 1344,'0'0'8186,"0"0"-6018,0 0-407,0 0-241,0 0-440,0 0-647,0 0-33,0 0-400,5 0 96,21 0-32,11 6 48,4 4-112,38-4-817,-11-6-1647,-11 0-3225</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547"/>
    </inkml:context>
    <inkml:brush xml:id="br0">
      <inkml:brushProperty name="width" value="0.05" units="cm"/>
      <inkml:brushProperty name="height" value="0.05" units="cm"/>
      <inkml:brushProperty name="color" value="#0000FF"/>
    </inkml:brush>
  </inkml:definitions>
  <inkml:trace contextRef="#ctx0" brushRef="#br0">1 11 8306,'0'0'2152,"0"0"-303,0 0-169,0 0-280,0 0-624,0 0-95,0 0-161,42 0-112,-16 0-24,10 0-376,1 0-8,-1 0-144,11 0-464,-10 0-1753,-11-11-2608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876"/>
    </inkml:context>
    <inkml:brush xml:id="br0">
      <inkml:brushProperty name="width" value="0.05" units="cm"/>
      <inkml:brushProperty name="height" value="0.05" units="cm"/>
      <inkml:brushProperty name="color" value="#0000FF"/>
    </inkml:brush>
  </inkml:definitions>
  <inkml:trace contextRef="#ctx0" brushRef="#br0">1 1 6081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6.224"/>
    </inkml:context>
    <inkml:brush xml:id="br0">
      <inkml:brushProperty name="width" value="0.05" units="cm"/>
      <inkml:brushProperty name="height" value="0.05" units="cm"/>
      <inkml:brushProperty name="color" value="#0000FF"/>
    </inkml:brush>
  </inkml:definitions>
  <inkml:trace contextRef="#ctx0" brushRef="#br0">1 1 6081,'0'214'2489,"0"-214"-673,0 0-584,0 0-351,10 0-481,6 0 136,5 0-472,5 5-64,21-5-264,0 0-1216,-5 0-2945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7.942"/>
    </inkml:context>
    <inkml:brush xml:id="br0">
      <inkml:brushProperty name="width" value="0.05" units="cm"/>
      <inkml:brushProperty name="height" value="0.05" units="cm"/>
      <inkml:brushProperty name="color" value="#0000FF"/>
    </inkml:brush>
  </inkml:definitions>
  <inkml:trace contextRef="#ctx0" brushRef="#br0">1 316 9298,'0'0'1851,"0"0"-61,0 0-74,0 0-620,0 0-449,0 0-393,32-13 0,106-45-120,-104 42-346,0 0 0,-1-3 1,0 0-1,-2-2 0,0-2 0,-2 0 1,29-31-1,-12 2-816,-44 51 1038,-2 1 30,0 0 44,0 0 71,-7 18 115,-10 22 27,2 0 0,2 1 0,1 0 0,3 1 1,1 0-1,-4 67 0,11 105-34,2-213-279,-1 0 0,1 0 0,0 0 0,0 0 0,-1-1 0,1 1 0,0 0 1,0 0-1,0 0 0,0-1 0,0 1 0,0 0 0,0-1 0,0 1 0,0-1 0,0 0 1,0 1-1,0-1 0,1 0 0,-1 1 0,0-1 0,0 0 0,0 0 0,0 0 0,1 0 1,-1 0-1,0 0 0,2-1 0,2 1-134,0 0 1,-1 0-1,1-1 0,0 1 1,0-1-1,9-3 0,-7 0 0,-1 0 0,0 0-1,0-1 1,-1 0-1,1 0 1,-1 0 0,0-1-1,0 0 1,7-12-1,37-70-1796,-31 54 1049,101-215-6268,-87 173 3298</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8.283"/>
    </inkml:context>
    <inkml:brush xml:id="br0">
      <inkml:brushProperty name="width" value="0.05" units="cm"/>
      <inkml:brushProperty name="height" value="0.05" units="cm"/>
      <inkml:brushProperty name="color" value="#0000FF"/>
    </inkml:brush>
  </inkml:definitions>
  <inkml:trace contextRef="#ctx0" brushRef="#br0">100 0 1896,'0'0'1601,"0"0"-281,0 0 488,0 0-647,0 0-177,0 0 632,0 0-159,-57 155-305,41-85-280,0-1 160,6 1-544,10-1 8,0 1-488,0-17 216,0 1-224,0-6-376,0-11-1704,16-15-2697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790"/>
    </inkml:context>
    <inkml:brush xml:id="br0">
      <inkml:brushProperty name="width" value="0.05" units="cm"/>
      <inkml:brushProperty name="height" value="0.05" units="cm"/>
      <inkml:brushProperty name="color" value="#0000FF"/>
    </inkml:brush>
  </inkml:definitions>
  <inkml:trace contextRef="#ctx0" brushRef="#br0">0 1 3593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9.931"/>
    </inkml:context>
    <inkml:brush xml:id="br0">
      <inkml:brushProperty name="width" value="0.05" units="cm"/>
      <inkml:brushProperty name="height" value="0.05" units="cm"/>
      <inkml:brushProperty name="color" value="#0000FF"/>
    </inkml:brush>
  </inkml:definitions>
  <inkml:trace contextRef="#ctx0" brushRef="#br0">173 0 5097,'0'0'5180,"0"0"-2826,0 0-257,0 0-325,0 0-768,0 0-329,0 0-318,8 2 140,-2 1-420,0 1-1,-1 0 0,1 0 0,-1 1 0,0-1 0,0 1 0,0 0 0,-1 0 0,0 1 1,7 10-1,33 66 136,-35-60-316,-1 0-1,-2 1 1,0-1-1,-1 1 1,-1 0-1,-1 1 1,-1-1 0,-1 1-1,-3 32 1,0-51 48,0 1 1,0-1 0,0 1 0,-1-1-1,0 0 1,0 1 0,0-2-1,0 1 1,-1 0 0,0-1 0,0 1-1,0-1 1,-1 0 0,1 0-1,-1-1 1,0 0 0,0 1 0,-9 3-1,1 0 8,1-1 0,-1 0 0,0 0 0,-1-2 0,1 0 0,-29 5 0,35-8 31,0 0 0,0-1 0,0 0 0,0 0 0,0 0 0,1-1 0,-12-3 0,16 3 13,-1 0-1,1 0 1,0-1 0,-1 1 0,1-1 0,0 1-1,0-1 1,0 0 0,0 0 0,0 0 0,0 0-1,1 0 1,-1 0 0,0-1 0,1 1 0,0 0-1,0-1 1,0 1 0,0-1 0,-1-5 0,-7-33 53,1-1 1,3 0 0,2 0 0,1-1-1,5-54 1,-1 7-4,-2 87-47,0 1 0,1-1 0,-1 1 0,1 0 0,0-1 1,-1 1-1,1 0 0,0-1 0,0 1 0,1 0 0,2-4 0,5-17 42,24 23 356,258-15-811,-193 9-3833,-61 5-1513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0.695"/>
    </inkml:context>
    <inkml:brush xml:id="br0">
      <inkml:brushProperty name="width" value="0.05" units="cm"/>
      <inkml:brushProperty name="height" value="0.05" units="cm"/>
      <inkml:brushProperty name="color" value="#0000FF"/>
    </inkml:brush>
  </inkml:definitions>
  <inkml:trace contextRef="#ctx0" brushRef="#br0">31 0 5353,'0'0'2007,"0"0"-778,0 0 8,0 0-65,0 0-258,0 0-122,7 6-198,-3-1-505,1-1 1,0 1-1,1-1 1,-1-1-1,1 1 1,0-1-1,0 0 1,0 0 0,0-1-1,0 0 1,1 0-1,6 1 1,-11-3-119,0 0 0,-1 0 0,1 0 0,0 1 0,-1-1 0,1 0-1,-1 1 1,1-1 0,-1 1 0,1-1 0,-1 1 0,1 0 0,-1 0 0,1 0 0,-1-1 0,0 1 0,1 1 0,-1-1 0,0 0 0,0 0 0,0 0 0,0 1 0,0-1 0,0 0 0,0 1 0,0-1 0,-1 1 0,1-1 0,-1 1 0,1-1 0,-1 1 0,1-1-1,-1 1 1,0 0 0,0-1 0,0 1 0,0 0 0,0-1 0,0 1 0,0 0 0,0-1 0,-1 1 0,1-1 0,-1 1 0,1-1 0,-1 1 0,-1 2 0,-2 4-84,-1 0 1,0 0-1,-1 0 1,1-1-1,-2 1 1,-10 9-1,-87 85-62,106-101 305,1 0 0,0 0-1,-1 0 1,1 0-1,0 0 1,-1-1 0,1 1-1,0-1 1,0 0 0,0 0-1,5 0 1,0 0 88,90 15-713,-76-9-1455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1.263"/>
    </inkml:context>
    <inkml:brush xml:id="br0">
      <inkml:brushProperty name="width" value="0.05" units="cm"/>
      <inkml:brushProperty name="height" value="0.05" units="cm"/>
      <inkml:brushProperty name="color" value="#0000FF"/>
    </inkml:brush>
  </inkml:definitions>
  <inkml:trace contextRef="#ctx0" brushRef="#br0">1019 1 6785,'0'0'2100,"0"0"-284,0 0-282,0 0-391,0 0-349,0 0-191,0 0-252,0 0 4,-4 0-205,-2 2-129,0 0 0,0 1 0,1-1 0,-1 1 0,1 1 0,-1-1 0,1 1 0,0 0 0,1 0 0,-1 0 0,0 0 0,1 1 0,-4 6 0,-14 11 79,-579 596 402,356-346-4037,220-244 2871,-21 25-3982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2.076"/>
    </inkml:context>
    <inkml:brush xml:id="br0">
      <inkml:brushProperty name="width" value="0.05" units="cm"/>
      <inkml:brushProperty name="height" value="0.05" units="cm"/>
      <inkml:brushProperty name="color" value="#0000FF"/>
    </inkml:brush>
  </inkml:definitions>
  <inkml:trace contextRef="#ctx0" brushRef="#br0">27 0 8370,'0'0'2362,"0"0"-447,0 0-179,0 0-696,0 0-388,0 0-283,0 20 49,-16 210 582,6-66-606,11-179-596,0 0 0,2 0 0,0 0 0,0 0 0,1 0 0,1 1 1,1 0-1,0 0 0,13-22 0,-3 10-319,2 0 1,0 0-1,40-39 1,-54 62 503,0 0 0,0 0 0,0 0 0,1 1 0,-1 0-1,1 0 1,0 0 0,0 1 0,-1 0 0,1 0 0,0 0 0,0 0 0,0 1 0,0-1 0,0 1 0,0 1-1,0-1 1,6 2 0,16-2 246,-25 4-150,0-1 0,0 0 1,0 1-1,0 0 0,-1-1 0,1 1 1,-1 0-1,0 0 0,0 0 0,0 0 1,0 7-1,1-3 26,12 85 104,-11-61-81,14 52 0,-14-74-361,0 1 0,1-1 0,1 1 1,0-1-1,0 0 0,1-1 0,0 1 0,12 13 0,13 5-2705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3.684"/>
    </inkml:context>
    <inkml:brush xml:id="br0">
      <inkml:brushProperty name="width" value="0.05" units="cm"/>
      <inkml:brushProperty name="height" value="0.05" units="cm"/>
      <inkml:brushProperty name="color" value="#0000FF"/>
    </inkml:brush>
  </inkml:definitions>
  <inkml:trace contextRef="#ctx0" brushRef="#br0">89 91 8370,'0'0'1776,"0"0"-349,0 0-205,0 0-102,0 0-165,0 0-126,24 14-362,74 49-83,-90-58-327,0 1 0,-1 0 0,0 1 1,0 0-1,0 0 0,-1 0 0,0 1 0,0 0 0,-1 0 0,0 0 0,0 1 0,-1-1 0,-1 1 0,4 11 0,-3-1 135,0 1 0,-2 0 0,0-1 0,-2 36-1,0-31-91,0-22-81,0 1-1,0 0 1,0-1-1,-1 1 1,1 0-1,-1-1 1,0 1-1,1-1 1,-1 1-1,0-1 1,-1 1-1,1-1 1,0 1-1,-1-1 1,1 0-1,-1 0 1,0 0-1,1 0 1,-1 0-1,0 0 1,0 0-1,0-1 1,-1 1-1,1-1 1,0 1-1,-1-1 1,1 0-1,-1 0 1,1 0-1,-4 1 1,-8 0 61,0 1 0,1-2 0,-1 0 0,-26-1 0,20 0-21,16-1-53,0 1-1,0-1 1,0 0 0,0-1 0,0 1 0,0-1 0,0 1 0,0-1 0,1 0 0,-1-1 0,1 1 0,-1-1 0,1 1 0,0-1 0,0 0 0,0 0 0,1 0 0,-1-1 0,1 1 0,-1-1 0,1 1 0,0-1 0,-2-6 0,-6-11-10,2-1 1,-12-43-1,19 60 0,-9-39-272,2 1 0,2-1 0,1 0 0,3-53 1,23 90-591,72-19 450,-68 17 484,0 2 1,0 0-1,1 2 1,-1 1-1,34-2 1,214 6-1151,-214 0-1625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4.480"/>
    </inkml:context>
    <inkml:brush xml:id="br0">
      <inkml:brushProperty name="width" value="0.05" units="cm"/>
      <inkml:brushProperty name="height" value="0.05" units="cm"/>
      <inkml:brushProperty name="color" value="#0000FF"/>
    </inkml:brush>
  </inkml:definitions>
  <inkml:trace contextRef="#ctx0" brushRef="#br0">1 0 8570,'0'0'2444,"0"0"-426,0 0-187,0 0-521,0 0-587,0 0-114,17 0 257,-3 1-744,-1 1 1,1 0-1,0 0 1,-1 1-1,0 1 1,0 0-1,21 10 1,-33-13-168,0-1 0,0 1 0,0-1 1,0 1-1,0-1 0,0 1 0,-1 0 0,1-1 1,0 1-1,0 0 0,0-1 0,-1 1 0,1 0 1,0 0-1,-1 0 0,1 0 0,-1 0 0,1 0 1,-1 0-1,0 0 0,1 0 0,-1 0 1,0 0-1,0 0 0,1 0 0,-1 0 0,0 0 1,0 0-1,-1 2 0,1 1-54,-1 0 1,0 0-1,0-1 1,-1 1-1,1 0 1,-1-1-1,0 1 1,-4 5-1,1-1 2,0-1-1,-1 1 1,0-1 0,-1-1-1,1 0 1,-1 1-1,-13 7 1,3-6 87,9-5 5,0 1 0,1 0 1,-1 1-1,1 0 0,-10 8 0,16-12-22,1-1-70,0 0 77,0 1 0,0 0-1,0 0 1,0-1 0,0 1 0,0 0 0,1-1-1,-1 1 1,0 0 0,0 0 0,0-1-1,1 1 1,-1 0 0,1-1 0,-1 1-1,0-1 1,1 1 0,-1 0 0,1-1 0,-1 1-1,1-1 1,-1 1 0,2 0 0,10 2-112,0-1 1,0 0 0,0-1 0,1 0 0,14-1-1,1 0-522,15 1-824,-1-1-1197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134"/>
    </inkml:context>
    <inkml:brush xml:id="br0">
      <inkml:brushProperty name="width" value="0.05" units="cm"/>
      <inkml:brushProperty name="height" value="0.05" units="cm"/>
      <inkml:brushProperty name="color" value="#0000FF"/>
    </inkml:brush>
  </inkml:definitions>
  <inkml:trace contextRef="#ctx0" brushRef="#br0">475 26 6409,'0'0'2437,"0"0"-339,3-5 3282,-2 5-5164,-1 0 0,1-1 0,-1 1 1,0-1-1,1 1 0,-1-1 0,0 1 0,1-1 0,-1 1 0,0-1 0,1 0 0,-1 1 0,0-1 0,0 1 0,0-1 0,0 0 0,0 1 0,0-1 1,1 0-1,-2 1 0,1-1 0,0 1 0,0-1 0,0 0 0,0 1 0,0-1 0,-1 0 0,-88-1-589,30 0-771,-90 8 1,138-4 955,0 0 0,0 1 0,0 0 0,1 1 1,-1 1-1,1-1 0,0 2 0,0-1 0,1 1 1,-13 11-1,18-11 61,0 0 0,1 0 0,0 1 0,0-1 0,0 1 0,1-1 0,0 1 0,1 0 0,-1 0 0,1 0 0,1 0 0,-1 0 0,1 0 0,0 0 0,2 7 0,-2-5 36,0-6 72,0-1 0,1 1 1,0-1-1,-1 1 0,1-1 1,0 1-1,0-1 0,0 0 1,1 0-1,-1 1 1,1-1-1,-1 0 0,1 0 1,0 0-1,-1-1 0,1 1 1,0 0-1,0-1 0,0 1 1,1-1-1,2 2 0,59 27-36,-40-21 43,126 44-45,-12-4 69,-133-48-16,0 1 0,0 1 0,0-1 0,-1 1 1,1-1-1,-1 1 0,0 1 0,0-1 0,0 0 0,0 1 0,-1 0 0,1 0 1,-1 0-1,0 0 0,3 6 0,-3-2 20,-1 0-1,1 1 1,-1-1-1,-1 0 1,0 1 0,0-1-1,0 1 1,-2 10 0,1-17 15,0 0 0,-1 0-1,1 0 1,-1 0 0,0 0 0,0 0 0,1 0 0,-1 0 0,-1 0 0,1 0 0,0-1 0,0 1 0,-1-1 0,1 1 0,-1-1 0,1 1 0,-1-1 0,1 0 0,-1 1 0,0-1 0,-3 1 0,-47 21 396,42-19-385,-12 4 26,-1-2 0,0 0 0,0-2-1,-42 3 1,-97-5-1311,92-3-1019,26 1-1737</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765"/>
    </inkml:context>
    <inkml:brush xml:id="br0">
      <inkml:brushProperty name="width" value="0.05" units="cm"/>
      <inkml:brushProperty name="height" value="0.05" units="cm"/>
      <inkml:brushProperty name="color" value="#0000FF"/>
    </inkml:brush>
  </inkml:definitions>
  <inkml:trace contextRef="#ctx0" brushRef="#br0">1 0 8490,'0'0'2296,"0"0"-749,0 0-154,0 0-240,0 0-466,0 0-182,26 0-148,-9 0-381,1 1 1,-1 0-1,0 1 0,1 1 1,-1 1-1,0 0 1,18 8-1,-34-11-44,0 0 0,0 0 0,1 0 0,-1 1-1,0-1 1,0 0 0,0 1 0,0-1 0,0 1-1,-1-1 1,1 1 0,0-1 0,-1 1 0,1 0-1,-1-1 1,1 1 0,-1 0 0,0-1 0,0 1-1,0 0 1,0-1 0,0 1 0,0 0 0,0-1-1,0 1 1,-1 0 0,1-1 0,-1 1 0,1 0-1,-2 1 1,0 5-18,0-1-1,-1 1 1,0-1 0,0 1-1,-6 7 1,-9 9-141,-1-1-1,-41 37 1,18-19 189,41-40 154,1-1 118,0 0 95,0 0-204,0 0-45,0 0-59,169 0-650,-100 0-3047,-25 0-5299</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8.808"/>
    </inkml:context>
    <inkml:brush xml:id="br0">
      <inkml:brushProperty name="width" value="0.05" units="cm"/>
      <inkml:brushProperty name="height" value="0.05" units="cm"/>
      <inkml:brushProperty name="color" value="#0000FF"/>
    </inkml:brush>
  </inkml:definitions>
  <inkml:trace contextRef="#ctx0" brushRef="#br0">1 57 5857,'0'0'2241,"0"0"-337,0 0-298,0 0-279,0 0-388,0 0-98,0 0-239,1 0-563,-1 0 1,1 1 0,0-1 0,-1 0-1,1 1 1,-1-1 0,1 1 0,0-1-1,-1 1 1,1-1 0,-1 1 0,1-1-1,-1 1 1,0-1 0,1 1-1,-1 0 1,1-1 0,-1 1 0,0 0-1,0-1 1,1 1 0,-1 0 0,0-1-1,0 2 1,12 40 153,-1 1 0,-3-1-1,-1 2 1,-2-1 0,-2 80-1,-3-121-224,0-2-77,0 0 58,0 0-38,0 0 21,0 0 53,-3-48-562,2 0-1,5-49 0,-3 76 432,9-75-575,-8 86 635,0 1 1,0-1-1,1 1 0,0 0 0,0-1 0,1 1 0,9-14 0,-11 21 64,-1 1 1,1 0-1,0 0 0,-1 0 0,1 0 1,0 1-1,0-1 0,0 1 1,0-1-1,0 1 0,0-1 1,0 1-1,0 0 0,0 0 0,0 0 1,0 0-1,0 0 0,0 1 1,0-1-1,0 1 0,0-1 1,0 1-1,-1-1 0,1 1 0,0 0 1,0 0-1,0 0 0,-1 0 1,1 0-1,-1 1 0,1-1 1,1 2-1,3 28 190,0 0 1,-2 1-1,-2-1 0,0 1 1,-5 44-1,1-7-23,2-1-366,0-25-3607,0-25-2760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204"/>
    </inkml:context>
    <inkml:brush xml:id="br0">
      <inkml:brushProperty name="width" value="0.05" units="cm"/>
      <inkml:brushProperty name="height" value="0.05" units="cm"/>
      <inkml:brushProperty name="color" value="#0000FF"/>
    </inkml:brush>
  </inkml:definitions>
  <inkml:trace contextRef="#ctx0" brushRef="#br0">1 1 4297,'0'0'3945,"0"0"-3033,0 0 632,0 0-231,0 0-673,0 0 80,0 0-408,0 0 8,5 0-312,10 10 80,12 1-80,9-6 40,6 6 24,10-11-72,26 0-712,-10 0-1593,-10 0-4736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129"/>
    </inkml:context>
    <inkml:brush xml:id="br0">
      <inkml:brushProperty name="width" value="0.05" units="cm"/>
      <inkml:brushProperty name="height" value="0.05" units="cm"/>
      <inkml:brushProperty name="color" value="#0000FF"/>
    </inkml:brush>
  </inkml:definitions>
  <inkml:trace contextRef="#ctx0" brushRef="#br0">0 338 3593,'288'-281'1964,"-231"225"-501,-57 56-336,0 0-376,0 0-222,1 6 281,11 131 1634,-8 191-1,-5-185-3304,1-142-373,0-1-595,1 0-996,3 0-1821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612"/>
    </inkml:context>
    <inkml:brush xml:id="br0">
      <inkml:brushProperty name="width" value="0.05" units="cm"/>
      <inkml:brushProperty name="height" value="0.05" units="cm"/>
      <inkml:brushProperty name="color" value="#0000FF"/>
    </inkml:brush>
  </inkml:definitions>
  <inkml:trace contextRef="#ctx0" brushRef="#br0">0 1 4369,'0'0'984,"0"0"368,0 0-263,0 0 31,0 0-216,0 0-96,0 0-240,0 240-496,0-192 168,5-10-232,6 10-16,-1-11-240,-5-10-2624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0.763"/>
    </inkml:context>
    <inkml:brush xml:id="br0">
      <inkml:brushProperty name="width" value="0.05" units="cm"/>
      <inkml:brushProperty name="height" value="0.05" units="cm"/>
      <inkml:brushProperty name="color" value="#0000FF"/>
    </inkml:brush>
  </inkml:definitions>
  <inkml:trace contextRef="#ctx0" brushRef="#br0">0 2 5961,'0'0'1929,"0"0"-64,0 0-107,0 0-378,0 0-71,0 0-114,30 0 2668,203-1-4375,529 19-4916,-685-8 870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2.783"/>
    </inkml:context>
    <inkml:brush xml:id="br0">
      <inkml:brushProperty name="width" value="0.05" units="cm"/>
      <inkml:brushProperty name="height" value="0.05" units="cm"/>
      <inkml:brushProperty name="color" value="#0000FF"/>
    </inkml:brush>
  </inkml:definitions>
  <inkml:trace contextRef="#ctx0" brushRef="#br0">199 89 7938,'0'0'2404,"0"0"-761,0 0-290,0 0-332,0 0-379,0 0-369,0 0-117,3 13-33,14 17-34,41 54-1,-12-20-4,-45-62-64,0 1 0,1-1 0,-1 1 0,0-1 0,0 1 0,-1-1 0,1 1 0,0 0 0,-1-1 0,0 1 0,1 0 1,-1-1-1,0 1 0,-1 0 0,1 0 0,0-1 0,-1 1 0,1 0 0,-1-1 0,0 1 0,0-1 0,0 1 0,0-1 0,0 1 0,-1-1 0,1 0 0,-1 0 0,0 1 0,1-1 0,-1 0 0,0-1 0,0 1 0,0 0 0,0 0 0,-1-1 0,1 1 0,0-1 1,-5 2-1,-1 1 10,-1-1 1,1 0 0,-1-1 0,0 0 0,1 0 0,-1 0-1,0-1 1,0-1 0,0 0 0,0 0 0,-18-3 0,21 2-14,0-1 1,0 0 0,0 0 0,0-1 0,1 1 0,-1-1 0,1-1 0,-1 1 0,1-1 0,0 0-1,1 0 1,-1 0 0,1-1 0,0 1 0,0-1 0,0 0 0,-4-8 0,-4-10-29,0-1-1,2 0 1,1 0 0,2-1 0,0 0 0,1-1 0,1 1-1,2-1 1,1 0 0,1-39 0,1 64-46,0 1-118,47-1-25,-30-1 178,1 2 0,0 0 0,0 1 0,-1 0 0,1 2 0,27 6 1,127 48-4068,-135-45-520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3.501"/>
    </inkml:context>
    <inkml:brush xml:id="br0">
      <inkml:brushProperty name="width" value="0.05" units="cm"/>
      <inkml:brushProperty name="height" value="0.05" units="cm"/>
      <inkml:brushProperty name="color" value="#0000FF"/>
    </inkml:brush>
  </inkml:definitions>
  <inkml:trace contextRef="#ctx0" brushRef="#br0">0 1 6121,'0'0'1679,"0"0"-234,0 0 28,0 0-504,0 0-308,0 0-122,8 1 49,14 3-141,1 1 0,39 16 1,-36-14-268,-22-7-156,1 1 0,0 0 0,-1 0-1,1 1 1,-1-1 0,1 1 0,-1 0-1,6 4 1,-9-5-49,-1 0 0,1 0 0,-1 0-1,1 0 1,-1 0 0,1 0 0,-1 0-1,0 0 1,1 0 0,-1 0 0,0 0-1,0 0 1,0 0 0,0 0 0,0 1-1,0-1 1,0 0 0,0 0 0,-1 0-1,1 0 1,0 0 0,-1 0 0,1 0-1,0 0 1,-1 0 0,0 0 0,1 0-1,-1 0 1,1 0 0,-1 0 0,0-1-1,0 1 1,1 0 0,-1 0 0,0-1-1,0 1 1,0-1 0,-1 2 0,-35 22-695,18-12 379,14-9 324,0 0 0,0 0 0,0 0 0,-1 0-1,1-1 1,-1 0 0,0 0 0,0 0 0,0-1-1,0 0 1,-6 1 0,69 1 783,-42-1-981,1-1-1,-1 0 1,1-1-1,-1 0 1,0-2 0,1 1-1,-1-2 1,0 0-1,18-7 1,9-10-5028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8.793"/>
    </inkml:context>
    <inkml:brush xml:id="br0">
      <inkml:brushProperty name="width" value="0.05" units="cm"/>
      <inkml:brushProperty name="height" value="0.05" units="cm"/>
      <inkml:brushProperty name="color" value="#0000FF"/>
    </inkml:brush>
  </inkml:definitions>
  <inkml:trace contextRef="#ctx0" brushRef="#br0">1 1 6553,'0'0'3721,"0"0"-1819,0 0-190,0 0-34,0 0-498,0 0-204,0 0-269,0 0-33,0 0-183,0 0 38,0 0-184,0 0-150,0 0-67,0 0-96,0 0-29,16 0 13,23 0-619,63 9 1,-78-5-1901,44 15 0,-40-9-2150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134"/>
    </inkml:context>
    <inkml:brush xml:id="br0">
      <inkml:brushProperty name="width" value="0.05" units="cm"/>
      <inkml:brushProperty name="height" value="0.05" units="cm"/>
      <inkml:brushProperty name="color" value="#0000FF"/>
    </inkml:brush>
  </inkml:definitions>
  <inkml:trace contextRef="#ctx0" brushRef="#br0">1 1 8306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475"/>
    </inkml:context>
    <inkml:brush xml:id="br0">
      <inkml:brushProperty name="width" value="0.05" units="cm"/>
      <inkml:brushProperty name="height" value="0.05" units="cm"/>
      <inkml:brushProperty name="color" value="#0000FF"/>
    </inkml:brush>
  </inkml:definitions>
  <inkml:trace contextRef="#ctx0" brushRef="#br0">1 1 8306,'31'219'2312,"-31"-219"-743,0 0 31,0 0-352,0 0-696,0 0-160,0 0-328,0 0-56,16 0 64,5 11-64,5 5-8,21 10 0,-11-4-952,1-6-3305</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4.904"/>
    </inkml:context>
    <inkml:brush xml:id="br0">
      <inkml:brushProperty name="width" value="0.05" units="cm"/>
      <inkml:brushProperty name="height" value="0.05" units="cm"/>
      <inkml:brushProperty name="color" value="#0000FF"/>
    </inkml:brush>
  </inkml:definitions>
  <inkml:trace contextRef="#ctx0" brushRef="#br0">0 22 5161,'0'0'1590,"0"0"-113,0 0-112,0 0-361,0 0-459,0 0-161,0 0-41,0 0-221,0 0 119,0 0 64,0 0-143,0 0-110,0 0 57,0 0 15,0 0-12,1-19 3857,0 17-5259,170 2-778,-170 6 2031,1 0 0,-1 0 0,0 0 0,0 0 0,-1 1 0,1-1 1,-1 0-1,-2 10 0,2-7 40,0 88-2423,0-80 485,0 3-1943</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1.866"/>
    </inkml:context>
    <inkml:brush xml:id="br0">
      <inkml:brushProperty name="width" value="0.05" units="cm"/>
      <inkml:brushProperty name="height" value="0.05" units="cm"/>
      <inkml:brushProperty name="color" value="#0000FF"/>
    </inkml:brush>
  </inkml:definitions>
  <inkml:trace contextRef="#ctx0" brushRef="#br0">1 1 7282,'0'0'2055,"0"0"-646,0 0-328,0 0-289,0 0-303,0 0-27,0 0 112,21 0 2,40 0-156,269 6 1028,-251 2-1397,268 16-13,-347-24-72,-1 0 0,1 0 0,0 1 0,-1-1 0,1 0 0,0 0-1,0 1 1,-1-1 0,1 0 0,0 1 0,0-1 0,-1 0 0,1 1 0,0-1 0,0 1 0,0-1 0,0 0 0,0 1 0,0-1 0,0 0 0,0 1 0,-1-1-1,1 1 1,1-1 0,-1 0 0,0 1 0,0-1 0,0 1 0,0-1 0,0 0 0,0 1 0,0-1 0,0 1 0,1-1 0,-1 0 0,0 1 0,0-1 0,1 0-1,-1 1 1,0-1 0,0 0 0,1 0 0,-1 1 0,0-1 0,1 0 0,-1 0 0,0 1 0,1-1 0,-1 0 0,0 0 0,1 0 0,-1 0 0,1 0 0,-1 0 0,0 1-1,1-1 1,-1 0 0,1 0 0,-1 0 0,1 0 0,-37 14-2848,-10-3-3034</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2.386"/>
    </inkml:context>
    <inkml:brush xml:id="br0">
      <inkml:brushProperty name="width" value="0.05" units="cm"/>
      <inkml:brushProperty name="height" value="0.05" units="cm"/>
      <inkml:brushProperty name="color" value="#0000FF"/>
    </inkml:brush>
  </inkml:definitions>
  <inkml:trace contextRef="#ctx0" brushRef="#br0">98 0 7298,'0'0'2731,"0"0"-1483,0 0-200,0 0 129,0 0 80,0 0-383,31 18-249,214 124 178,-225-132-894,-10-5 130,0 0 0,-1 1 0,1 0 0,-1 0 0,0 1 0,8 8 0,-15-12-135,1 0 0,-1 1 1,1 0-1,-1-1 0,0 1 0,-1 0 0,1 0 1,-1 0-1,1 0 0,-1 0 0,0 0 1,-1 1-1,1-1 0,-1 0 0,0 0 0,0 1 1,0-1-1,-1 0 0,-1 8 0,0-5-115,-1 0 0,0 0 0,-1 0 1,0-1-1,0 1 0,0-1 0,-1 0 0,1 0 0,-2 0 0,1-1 0,0 0 0,-1 0 0,0 0 0,-9 5 0,-17 17-760,-20 18-359,-1-2 1,-60 37-1,-48 12 5225,161-92-3840,0 0-1,0 1 0,0-1 1,0 0-1,0 0 0,0 1 1,-1-1-1,1 0 1,0 0-1,0 0 0,0 1 1,0-1-1,0 0 0,1 0 1,-1 0-1,0 1 0,0-1 1,0 0-1,0 0 0,0 0 1,0 1-1,0-1 1,0 0-1,0 0 0,0 0 1,1 0-1,-1 1 0,0-1 1,0 0-1,0 0 0,0 0 1,1 0-1,-1 0 0,0 1 1,0-1-1,0 0 0,0 0 1,1 0-1,-1 0 1,0 0-1,0 0 0,0 0 1,1 0-1,-1 0 0,0 0 1,0 0-1,1 0 0,-1 0 1,0 0-1,0 0 0,0 0 1,1 0-1,-1 0 0,0 0 1,0 0-1,16 4 4,362 4 2683,-228-10-2953,-95 1-2435,65-9 1,-58 0-6365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477"/>
    </inkml:context>
    <inkml:brush xml:id="br0">
      <inkml:brushProperty name="width" value="0.05" units="cm"/>
      <inkml:brushProperty name="height" value="0.05" units="cm"/>
      <inkml:brushProperty name="color" value="#0000FF"/>
    </inkml:brush>
  </inkml:definitions>
  <inkml:trace contextRef="#ctx0" brushRef="#br0">1 1 864,'0'0'4697,"0"0"-3112,0 0-57,0 0-304,0 0-248,0 0-224,0 0 169,0 0-513,5 107 128,-5-81-384,0 6 0,0-10-144,0-1-8,0-5 0,0 0-1032,0-5-1089,0 0-3816</inkml:trace>
  <inkml:trace contextRef="#ctx0" brushRef="#br0" timeOffset="1">1 1 600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042"/>
    </inkml:context>
    <inkml:brush xml:id="br0">
      <inkml:brushProperty name="width" value="0.05" units="cm"/>
      <inkml:brushProperty name="height" value="0.05" units="cm"/>
      <inkml:brushProperty name="color" value="#0000FF"/>
    </inkml:brush>
  </inkml:definitions>
  <inkml:trace contextRef="#ctx0" brushRef="#br0">606 4 3649,'0'0'4996,"0"0"-2556,0 0-432,0 0-63,0 0-390,0 0-492,4-3-5,-7 5 1119,-268 264-2519,161-150-1591,4 1-1730,3-2-4698,86-102 3641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400"/>
    </inkml:context>
    <inkml:brush xml:id="br0">
      <inkml:brushProperty name="width" value="0.05" units="cm"/>
      <inkml:brushProperty name="height" value="0.05" units="cm"/>
      <inkml:brushProperty name="color" value="#0000FF"/>
    </inkml:brush>
  </inkml:definitions>
  <inkml:trace contextRef="#ctx0" brushRef="#br0">1 1 6849,'0'0'2213,"0"0"-1011,0 0 44,0 0-72,0 0 34,0 0-261,14 32-121,46 105-372,65 101 218,-37-77-2844,-42-46-4613,-34-76 895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919"/>
    </inkml:context>
    <inkml:brush xml:id="br0">
      <inkml:brushProperty name="width" value="0.05" units="cm"/>
      <inkml:brushProperty name="height" value="0.05" units="cm"/>
      <inkml:brushProperty name="color" value="#0000FF"/>
    </inkml:brush>
  </inkml:definitions>
  <inkml:trace contextRef="#ctx0" brushRef="#br0">1 149 1776,'0'0'4600,"0"0"-2403,0 0-628,0 0-233,0 0-419,0 0-168,4-3-103,86-75 933,-30 20-3753,-59 58 2156,-1-1 0,0 0 0,1 1 0,-1-1 1,0 1-1,1-1 0,-1 1 0,1-1 0,-1 1 0,1-1 0,-1 1 0,1-1 1,0 1-1,-1 0 0,1-1 0,-1 1 0,1 0 0,0-1 0,-1 1 1,1 0-1,0 0 0,-1 0 0,1 0 0,0-1 0,-1 1 0,1 0 1,1 0-1,-1 19 322,-1-6-346,-2 25 165,1-23 4,1-1 1,0 1 0,0 0-1,5 23 1,-4-35-204,0 1 1,0-1-1,0 0 0,0 1 1,1-1-1,-1 0 0,1 0 0,0 0 1,0 0-1,0-1 0,0 1 1,0 0-1,1-1 0,-1 0 0,1 1 1,0-1-1,-1 0 0,1 0 1,0-1-1,0 1 0,0-1 0,0 1 1,1-1-1,4 1 0,12 3-1903,-3-4-1042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248"/>
    </inkml:context>
    <inkml:brush xml:id="br0">
      <inkml:brushProperty name="width" value="0.05" units="cm"/>
      <inkml:brushProperty name="height" value="0.05" units="cm"/>
      <inkml:brushProperty name="color" value="#0000FF"/>
    </inkml:brush>
  </inkml:definitions>
  <inkml:trace contextRef="#ctx0" brushRef="#br0">0 5 6729,'0'0'2073,"0"0"-377,0 0 41,0 0-793,0 0-328,0 0-432,0 0-80,0-5-104,0 5-872,0 5-2025</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661"/>
    </inkml:context>
    <inkml:brush xml:id="br0">
      <inkml:brushProperty name="width" value="0.05" units="cm"/>
      <inkml:brushProperty name="height" value="0.05" units="cm"/>
      <inkml:brushProperty name="color" value="#0000FF"/>
    </inkml:brush>
  </inkml:definitions>
  <inkml:trace contextRef="#ctx0" brushRef="#br0">1 1 6737,'0'0'2153,"0"0"-1097,0 0 48,0 0-560,0 0-135,0 0-297,0 0 264,21 0 184,5 0 168,5 0-296,1 0-160,9 0-176,1 0-96,16 0-344,-6 0-1464,-5 0-4090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078"/>
    </inkml:context>
    <inkml:brush xml:id="br0">
      <inkml:brushProperty name="width" value="0.05" units="cm"/>
      <inkml:brushProperty name="height" value="0.05" units="cm"/>
      <inkml:brushProperty name="color" value="#0000FF"/>
    </inkml:brush>
  </inkml:definitions>
  <inkml:trace contextRef="#ctx0" brushRef="#br0">382 1 6873,'0'0'2120,"0"0"-477,0 0-283,0 0-381,0 0-274,0 0-141,0 0-60,0 0 125,0 0-124,0 0 5,0 0-229,-3 3-61,-20 16-172,2 2-1,-29 35 1,-4 5-54,17-24-35,-69 73-2352,35-38-4449,55-55 2137</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427"/>
    </inkml:context>
    <inkml:brush xml:id="br0">
      <inkml:brushProperty name="width" value="0.05" units="cm"/>
      <inkml:brushProperty name="height" value="0.05" units="cm"/>
      <inkml:brushProperty name="color" value="#0000FF"/>
    </inkml:brush>
  </inkml:definitions>
  <inkml:trace contextRef="#ctx0" brushRef="#br0">0 1 5921,'0'0'2233,"0"0"-793,0 0 304,0 0-351,0 0-1,0 0-400,0 0-136,84 64-456,-63-27 113,0 1-393,0 5 0,0-6-72,-1 6-16,1-6-32,5 1-504,1-12-1409,-12-10-2744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818"/>
    </inkml:context>
    <inkml:brush xml:id="br0">
      <inkml:brushProperty name="width" value="0.05" units="cm"/>
      <inkml:brushProperty name="height" value="0.05" units="cm"/>
      <inkml:brushProperty name="color" value="#0000FF"/>
    </inkml:brush>
  </inkml:definitions>
  <inkml:trace contextRef="#ctx0" brushRef="#br0">0 6 5281,'0'0'2985,"0"0"-1409,0 0-152,0 0-447,0 0-545,0 0 112,0 0 408,89-5-152,-42 5-184,5 5-488,1 6-48,20-6-80,-11 0-1488,-15-5-3745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9.709"/>
    </inkml:context>
    <inkml:brush xml:id="br0">
      <inkml:brushProperty name="width" value="0.05" units="cm"/>
      <inkml:brushProperty name="height" value="0.05" units="cm"/>
      <inkml:brushProperty name="color" value="#0000FF"/>
    </inkml:brush>
  </inkml:definitions>
  <inkml:trace contextRef="#ctx0" brushRef="#br0">0 2 6617,'0'0'2217,"0"0"-745,0 0-285,0 0-248,0 0 95,0 0 39,33 0-223,2-1-637,13 0 77,0 2-1,78 12 0,435 47 855,11-47-2491,-318-13-5446,-166 0-112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0.455"/>
    </inkml:context>
    <inkml:brush xml:id="br0">
      <inkml:brushProperty name="width" value="0.05" units="cm"/>
      <inkml:brushProperty name="height" value="0.05" units="cm"/>
      <inkml:brushProperty name="color" value="#0000FF"/>
    </inkml:brush>
  </inkml:definitions>
  <inkml:trace contextRef="#ctx0" brushRef="#br0">107 124 6009,'0'0'3696,"0"0"-2260,0 0-597,0 0-28,0 0-283,0 0 48,4 7-40,12 18-188,1 1-39,-1 0 0,23 54 0,-38-77-282,0 1 0,0-1-1,0 0 1,0 0 0,-1 1 0,1-1-1,-1 0 1,0 1 0,0-1 0,-1 1 0,1-1-1,-1 4 1,0-5-31,0-1-1,1 1 0,-1 0 1,0-1-1,0 1 1,0-1-1,0 1 1,0-1-1,0 0 1,-1 1-1,1-1 0,0 0 1,-1 0-1,1 0 1,-1 0-1,1 0 1,-2 1-1,-5 0-37,0 0 1,0 0-1,0 0 0,0-1 0,-1 0 1,1 0-1,-13-2 0,17 1 41,1-1-1,-1 0 1,1 0 0,0-1-1,0 1 1,-1 0 0,1-1-1,0 0 1,0 0 0,1 0-1,-1 0 1,0 0 0,1-1-1,-1 1 1,1-1 0,0 1-1,0-1 1,0 0 0,0 0-1,0 0 1,1 0 0,-2-4-1,-5-8 17,2-1 0,0 0-1,-6-20 1,9 15 23,0 0-1,1-1 1,1 1-1,3-26 1,-2 4-9,0 41-32,1 0-1,-1 0 0,0 0 0,0 0 0,1 0 1,-1 0-1,1 0 0,0 0 0,-1 0 0,1 1 1,0-1-1,0 0 0,0 0 0,0 1 0,1-1 1,-1 1-1,0-1 0,1 1 0,2-3 0,0 1-15,0 1 0,0 0 0,0 0 0,0 0 1,1 0-1,-1 1 0,1-1 0,6 0 0,6 0-51,0 0 0,1 1 1,28 3-1,-27 1 46,0 0-1,-1 2 1,0 0-1,0 1 1,22 10 0,-21-7-89,1-2 0,0 0 0,0-1 0,28 4 0,93-8-4980,-86-2-3733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808"/>
    </inkml:context>
    <inkml:brush xml:id="br0">
      <inkml:brushProperty name="width" value="0.05" units="cm"/>
      <inkml:brushProperty name="height" value="0.05" units="cm"/>
      <inkml:brushProperty name="color" value="#0000FF"/>
    </inkml:brush>
  </inkml:definitions>
  <inkml:trace contextRef="#ctx0" brushRef="#br0">1 167 600,'0'-166'5041,"0"166"-4105,0 0 297,0 0-377,10 0-336,6 0-288,15 0-232,-5 0-576,-5 0-5001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282"/>
    </inkml:context>
    <inkml:brush xml:id="br0">
      <inkml:brushProperty name="width" value="0.05" units="cm"/>
      <inkml:brushProperty name="height" value="0.05" units="cm"/>
      <inkml:brushProperty name="color" value="#0000FF"/>
    </inkml:brush>
  </inkml:definitions>
  <inkml:trace contextRef="#ctx0" brushRef="#br0">106 1 6633,'0'0'2838,"0"0"-627,0 0-334,0 0-287,0 0-610,0 0-327,0 3-142,-2 8-414,1 0 1,-1-1-1,-1 1 1,0-1-1,0 1 0,-1-1 1,-9 17-1,-8 20-52,8-2-219,1 0 1,2 1-1,3 0 0,1 0 0,2 0 0,3 1 1,1 0-1,9 57 0,-5-75-830,1 0 1,1-1-1,1 0 0,21 49 0,12-4-4313</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960"/>
    </inkml:context>
    <inkml:brush xml:id="br0">
      <inkml:brushProperty name="width" value="0.05" units="cm"/>
      <inkml:brushProperty name="height" value="0.05" units="cm"/>
      <inkml:brushProperty name="color" value="#0000FF"/>
    </inkml:brush>
  </inkml:definitions>
  <inkml:trace contextRef="#ctx0" brushRef="#br0">1 0 5825,'0'0'4983,"0"0"-2820,0 0-272,0 0-265,0 0-518,0 0-375,12 2-26,-7-1-647,1-1 0,-1 1-1,0 0 1,0 0 0,0 1-1,0 0 1,0 0 0,-1 0 0,1 0-1,-1 1 1,1-1 0,-1 1-1,0 1 1,0-1 0,0 0 0,0 1-1,5 7 1,13 17 59,-2 2 0,-1 1 0,-2 0 0,22 54 0,-30-63-213,-2 0 0,-1 0 0,-1 1 0,-1 0 0,0 0 0,-2 0 0,-1 1 0,-2 29 0,0-44-222,0 0-1,0 0 0,-1 0 0,-1-1 1,0 1-1,0 0 0,0-1 0,-1 0 1,0 0-1,-1 0 0,0 0 0,0-1 1,-6 8-1,-35 30-4675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2.615"/>
    </inkml:context>
    <inkml:brush xml:id="br0">
      <inkml:brushProperty name="width" value="0.05" units="cm"/>
      <inkml:brushProperty name="height" value="0.05" units="cm"/>
      <inkml:brushProperty name="color" value="#0000FF"/>
    </inkml:brush>
  </inkml:definitions>
  <inkml:trace contextRef="#ctx0" brushRef="#br0">0 0 7818,'0'0'1495,"0"0"-163,0 0-230,0 0-437,0 0-413,0 0-52,10 0-68,-5 0-106,38 0 12,-41 0-31,0 0 1,0 1-1,0-1 1,0 0-1,1 1 1,-1 0-1,0-1 1,0 1-1,0 0 1,0 0-1,0 0 1,-1 0-1,1 0 1,0 1-1,0-1 1,-1 0-1,1 1 1,-1 0-1,1-1 1,0 3-1,-1-3 3,0 0-1,-1 1 0,1-1 1,-1 0-1,1 1 0,-1-1 1,0 1-1,1-1 0,-1 0 1,0 1-1,0-1 0,0 1 1,0-1-1,0 1 0,-1-1 1,1 1-1,0-1 0,-1 0 0,1 1 1,-1-1-1,1 0 0,-1 1 1,1-1-1,-2 2 0,-26 21-65,7-4-36,20-19 81,1 0 1,-1 0-1,1 0 1,0 0 0,-1 0-1,1 0 1,0 0 0,0 0-1,-1 0 1,1 0 0,0 1-1,0-1 1,0 0 0,0 0-1,1 0 1,-1 0 0,0 0-1,0 0 1,1 0 0,-1 0-1,0 0 1,1 0 0,-1 0-1,1 0 1,0 0 0,-1 0-1,1 0 1,0 0 0,-1 0-1,1 0 1,0-1 0,0 1-1,0 0 1,0-1 0,0 1-1,0-1 1,0 1 0,0-1-1,0 1 1,0-1 0,0 1-1,0-1 1,2 0 0,50 9-60,-48-9 0,31 1-886,-4-1-1545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561"/>
    </inkml:context>
    <inkml:brush xml:id="br0">
      <inkml:brushProperty name="width" value="0.05" units="cm"/>
      <inkml:brushProperty name="height" value="0.05" units="cm"/>
      <inkml:brushProperty name="color" value="#0000FF"/>
    </inkml:brush>
  </inkml:definitions>
  <inkml:trace contextRef="#ctx0" brushRef="#br0">1 246 6889,'0'0'2237,"0"0"-469,0 0-311,0 0-350,0 0-399,0 0-270,0 0-414,0-1-1,-1 0 0,1 0 0,0 1 1,0-1-1,0 0 0,0 0 0,0 1 0,0-1 1,0 0-1,0 0 0,1 1 0,-1-1 0,0 0 1,0 0-1,1 1 0,-1-1 0,0 0 1,1 1-1,-1-1 0,1-1 0,15-15 55,34-32 0,-31 33-303,0-2 0,15-20 0,-19 20-321,-9 13 217,-1 0-1,0 0 0,-1-1 1,1 0-1,-1 1 0,-1-2 0,1 1 1,-1 0-1,0-1 0,3-7 1,-6 13 210,0 4 140,0-1 0,1 1 0,-1 0 1,0-1-1,-1 1 0,1 0 0,0-1 0,-1 1 1,1-1-1,-1 1 0,0-1 0,0 1 0,-2 3 1,0 4 120,-4 31 269,2 1 0,1-1 0,3 59 1,1-74-373,0-23-49,0 0 1,0 0-1,1 0 1,-1 1-1,1-1 1,-1 0-1,1 0 1,0 0-1,0 0 1,0 0-1,1 0 1,-1 0-1,1-1 1,0 1-1,-1 0 1,1-1-1,0 1 1,1-1-1,-1 0 1,0 0-1,1 0 1,-1 0-1,1 0 1,-1 0-1,1-1 1,0 1-1,3 1 1,35 4-3184,-24-7-751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912"/>
    </inkml:context>
    <inkml:brush xml:id="br0">
      <inkml:brushProperty name="width" value="0.05" units="cm"/>
      <inkml:brushProperty name="height" value="0.05" units="cm"/>
      <inkml:brushProperty name="color" value="#0000FF"/>
    </inkml:brush>
  </inkml:definitions>
  <inkml:trace contextRef="#ctx0" brushRef="#br0">1 0 4353,'0'0'2849,"0"0"-1273,0 0-72,0 0-208,0 0-735,0 0-73,0 0-416,0 0 8,0 0-56,0 0 72,31 0-96,-10 0-752,0 5-2089</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248"/>
    </inkml:context>
    <inkml:brush xml:id="br0">
      <inkml:brushProperty name="width" value="0.05" units="cm"/>
      <inkml:brushProperty name="height" value="0.05" units="cm"/>
      <inkml:brushProperty name="color" value="#0000FF"/>
    </inkml:brush>
  </inkml:definitions>
  <inkml:trace contextRef="#ctx0" brushRef="#br0">1 0 1560</inkml:trace>
  <inkml:trace contextRef="#ctx0" brushRef="#br0" timeOffset="1">1 0 1560,'334'166'9034,"-334"-166"-7681,5 0-353,1 0 600,-1 0-920,5 0-360,6 0-320,5 0 160,0 0-96,5 0-64,5 0-656,-5 0-1240,-10 0-2369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576"/>
    </inkml:context>
    <inkml:brush xml:id="br0">
      <inkml:brushProperty name="width" value="0.05" units="cm"/>
      <inkml:brushProperty name="height" value="0.05" units="cm"/>
      <inkml:brushProperty name="color" value="#0000FF"/>
    </inkml:brush>
  </inkml:definitions>
  <inkml:trace contextRef="#ctx0" brushRef="#br0">1 1 7618,'0'0'2600,"0"0"-1416,0 0 169,0 0-25,0 0-648,0 0-64,0 0-368,0 0-144,151 5-104,-99 0-512,-10 1-1336,-5-1-3993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914"/>
    </inkml:context>
    <inkml:brush xml:id="br0">
      <inkml:brushProperty name="width" value="0.05" units="cm"/>
      <inkml:brushProperty name="height" value="0.05" units="cm"/>
      <inkml:brushProperty name="color" value="#0000FF"/>
    </inkml:brush>
  </inkml:definitions>
  <inkml:trace contextRef="#ctx0" brushRef="#br0">1 1 6449,'0'0'2105,"0"0"-1097,0 0 360,0 0-359,0 0-689,0 0-56,0 0-264,10 256-192,-10-208-2473</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5.694"/>
    </inkml:context>
    <inkml:brush xml:id="br0">
      <inkml:brushProperty name="width" value="0.05" units="cm"/>
      <inkml:brushProperty name="height" value="0.05" units="cm"/>
      <inkml:brushProperty name="color" value="#0000FF"/>
    </inkml:brush>
  </inkml:definitions>
  <inkml:trace contextRef="#ctx0" brushRef="#br0">0 80 8546,'0'0'1980,"0"0"-733,0 0-87,0 0-391,0 0-368,0 0-81,10 14-92,0 0-171,-1 1-1,0 1 1,-1 0 0,0 0 0,-2 0-1,0 1 1,6 25 0,-6-5-112,-1 0 0,0 39 1,-4-76-214,-1 0 251,1 0-1,-1 0 0,0 0 1,1 0-1,-1 0 1,0 0-1,1 0 0,-1 0 1,0 0-1,1 0 1,-1 0-1,0 0 1,1 0-1,-1 0 0,0-1 1,1 1-1,-1 0 1,0 0-1,1 0 0,-1 0 1,0-1-1,0 1 1,1 0-1,-1 0 0,0-1 1,0 1-1,1 0 1,-1-1-1,0 1 0,0 0 1,0 0-1,0-1 1,1 0-1,29-103-1841,-17 53 556,3 0-1,28-63 1,-36 95 883,-6 14 359,0-1-1,0 1 0,1 0 0,-1 0 0,1 0 0,0 0 0,1 1 0,4-6 1,-7 9 267,-1 1 129,0 0 86,10 9 1084,-3 18-1337,-2 0 0,0 0 1,0 31-1,5 35 98,21 80-2001,-15-100-3169</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429"/>
    </inkml:context>
    <inkml:brush xml:id="br0">
      <inkml:brushProperty name="width" value="0.05" units="cm"/>
      <inkml:brushProperty name="height" value="0.05" units="cm"/>
      <inkml:brushProperty name="color" value="#0000FF"/>
    </inkml:brush>
  </inkml:definitions>
  <inkml:trace contextRef="#ctx0" brushRef="#br0">1 0 3369,'0'0'7449,"0"0"-5664,0 0-33,0 0-40,0 0-647,0 0-393,0 0-160,10 0-464,11 0 192,10 0-232,1 0 16,4 0 24,1 0-96,5 0-40,-6 0-840,1 0-1065,-11 0-1968,-16 0-4056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8.246"/>
    </inkml:context>
    <inkml:brush xml:id="br0">
      <inkml:brushProperty name="width" value="0.05" units="cm"/>
      <inkml:brushProperty name="height" value="0.05" units="cm"/>
      <inkml:brushProperty name="color" value="#0000FF"/>
    </inkml:brush>
  </inkml:definitions>
  <inkml:trace contextRef="#ctx0" brushRef="#br0">1 0 1672,'0'0'4323,"0"0"-2627,0 0-345,0 0-57,0 0-328,0 0-432,0 0-75,4 25-174,22 121-41,-17-109-507,-9-37 245,1 0 1,-1 1-1,0-1 1,0 0-1,0 0 0,0 0 1,0 0-1,1 0 1,-1 1-1,0-1 1,0 0-1,0 0 1,0 0-1,1 0 1,-1 0-1,0 0 0,0 0 1,0 0-1,1 0 1,-1 0-1,0 0 1,0 0-1,0 0 1,1 0-1,-1 0 1,0 0-1,0 0 0,0 0 1,1 0-1,-1 0 1,0 0-1,0 0 1,0 0-1,1 0 1,-1-1-1,0 1 1,0 0-1,0 0 0,0 0 1,0 0-1,1 0 1,-1 0-1,0-1 1,0 1-1,0 0 1,12-22-340,-5 1 316,25-55-67,-30 71 102,1 0 1,0 0-1,0 1 1,0-1-1,0 0 1,1 1 0,-1 0-1,1 0 1,1 0-1,-1 0 1,7-4-1,-5 6 226,0 1-1,0-1 1,0 1-1,0 0 1,0 1-1,0 0 0,1-1 1,-1 2-1,0-1 1,11 3-1,-15 2-144,0-1 0,-1 1 0,0 0 0,0 0 0,0 0 0,0 0 1,-1-1-1,0 1 0,0 5 0,1 6 64,-1 17 80,2 9 312,-1-40-774,-1 0 0,1 0 0,0 0 0,-1 0-1,1-1 1,0 1 0,0 0 0,0-1 0,0 1-1,1 0 1,-1-1 0,0 0 0,1 1 0,-1-1-1,1 0 1,-1 1 0,1-1 0,3 1 0,5 4-3676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763"/>
    </inkml:context>
    <inkml:brush xml:id="br0">
      <inkml:brushProperty name="width" value="0.05" units="cm"/>
      <inkml:brushProperty name="height" value="0.05" units="cm"/>
      <inkml:brushProperty name="color" value="#0000FF"/>
    </inkml:brush>
  </inkml:definitions>
  <inkml:trace contextRef="#ctx0" brushRef="#br0">16 0 8250</inkml:trace>
  <inkml:trace contextRef="#ctx0" brushRef="#br0" timeOffset="1">16 0 8250,'-16'220'2720,"16"-220"-831,0 0 271,0 0-599,5 0-609,16 0-352,0 0 40,5 0-544,6 0 0,9 0-40,6 0-112,42 0-664,-16-6-2097,-5-4-5040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212"/>
    </inkml:context>
    <inkml:brush xml:id="br0">
      <inkml:brushProperty name="width" value="0.05" units="cm"/>
      <inkml:brushProperty name="height" value="0.05" units="cm"/>
      <inkml:brushProperty name="color" value="#0000FF"/>
    </inkml:brush>
  </inkml:definitions>
  <inkml:trace contextRef="#ctx0" brushRef="#br0">0 102 9178,'0'0'2406,"0"0"-1038,0 0-182,0 0-193,0 0-410,0 0-250,0 0-258,10-12-42,31-36-26,-35 43-27,0 1 0,0-1 0,1 2 1,0-1-1,-1 0 0,1 1 0,0 1 0,0-1 0,1 1 0,-1 0 0,0 1 1,1-1-1,-1 1 0,1 1 0,-1 0 0,1 0 0,-1 0 0,14 3 0,10-2-99,-22-1 115,-1 0-72,1 0-1,-1 0 0,0 0 0,0 1 1,0 1-1,0-1 0,10 4 0,-15-3 59,0 0-1,0 0 1,0 0-1,-1 0 1,1 0-1,-1 1 1,1-1-1,-1 1 0,0-1 1,0 1-1,0 0 1,0 0-1,-1 0 1,1 0-1,-1 0 1,0 1-1,0-1 0,0 0 1,0 0-1,0 6 1,6 31 104,-3 1 1,-1 0-1,-5 75 1,2 40-1,1-150-90,-1 1 0,1-1 0,1 1 0,-1-1 0,1 1 0,0-1 0,6 12 0,-7-16-55,1 1 0,-1-1 1,1 0-1,0 0 0,0 0 1,0 0-1,0 0 0,0 0 1,0 0-1,0-1 0,1 1 1,-1-1-1,1 0 0,-1 1 1,1-1-1,-1 0 0,1-1 1,0 1-1,-1 0 0,1-1 1,5 1-1,76 0-3633,-46-1-614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593"/>
    </inkml:context>
    <inkml:brush xml:id="br0">
      <inkml:brushProperty name="width" value="0.05" units="cm"/>
      <inkml:brushProperty name="height" value="0.05" units="cm"/>
      <inkml:brushProperty name="color" value="#0000FF"/>
    </inkml:brush>
  </inkml:definitions>
  <inkml:trace contextRef="#ctx0" brushRef="#br0">1 519 7498,'0'0'2726,"0"0"-821,0 0-147,0 0-174,0 0-462,0 0-466,0 0-111,0 0-224,9 0 109,6-2-400,0-1 0,0-1 0,0-1 1,0 0-1,-1 0 0,1-2 0,-1 1 0,18-14 0,4 1-27,27-16-519,114-84 1,45-61-4629,-140 111 926,-33 29-615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179"/>
    </inkml:context>
    <inkml:brush xml:id="br0">
      <inkml:brushProperty name="width" value="0.05" units="cm"/>
      <inkml:brushProperty name="height" value="0.05" units="cm"/>
      <inkml:brushProperty name="color" value="#0000FF"/>
    </inkml:brush>
  </inkml:definitions>
  <inkml:trace contextRef="#ctx0" brushRef="#br0">0 0 6585,'0'0'1533,"0"0"-450,0 0 233,0 0-221,0 0-335,0 0-273,14 0-187,88 0 12,-101 4-439,0-1-1,0 1 1,0-1 0,0 1-1,-1 0 1,1-1 0,-1 1-1,0 0 1,0-1 0,-2 7-1,2-2-117,-1-1-3,0 1 1,-1-1-1,0 1 0,0-1 0,-1 0 1,1 0-1,-2 0 0,1 0 0,-1-1 1,0 1-1,0-1 0,-1 0 0,-9 10 0,13-16 286,1 0 0,-1 1-1,1-1 1,-1 0 0,1 1-1,-1-1 1,1 0 0,0 1-1,-1-1 1,1 1 0,-1-1-1,1 1 1,0-1 0,-1 1-1,1-1 1,0 1 0,0-1-1,-1 1 1,1-1 0,0 1-1,0 0 1,0-1 0,0 1-1,0-1 1,0 1 0,0 0-1,0-1 1,0 1 0,0-1-1,0 1 1,0 0 0,0-1-1,0 1 1,1-1 0,-1 1-1,0-1 1,0 1 0,1-1-1,-1 1 1,0-1 0,1 1-1,-1-1 1,0 1 0,1-1-1,-1 1 1,1-1 0,-1 0-1,1 1 1,-1-1 0,1 0-1,-1 1 1,1-1 0,-1 0-1,1 0 1,-1 0 0,1 1-1,0-1 1,-1 0 0,1 0-1,-1 0 1,1 0-1,0 0 1,-1 0 0,1 0-1,0 0 1,49 2-796,-42-3 583,14 1-2324</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659"/>
    </inkml:context>
    <inkml:brush xml:id="br0">
      <inkml:brushProperty name="width" value="0.05" units="cm"/>
      <inkml:brushProperty name="height" value="0.05" units="cm"/>
      <inkml:brushProperty name="color" value="#0000FF"/>
    </inkml:brush>
  </inkml:definitions>
  <inkml:trace contextRef="#ctx0" brushRef="#br0">123 0 5641,'0'0'1937,"0"0"-594,0 0 65,0 0-289,0 0-316,0 0-253,-13 4 513,6 2-998,0 1 0,0 0-1,0 0 1,1 1 0,0 0 0,1 0-1,0 0 1,0 1 0,-4 10-1,-1 2-37,2 1-1,-11 41 0,16-46-72,0-1 1,2 1 0,0 0-1,1 0 1,2 22 0,-1-37-77,-1 0 0,0 0 1,1-1-1,-1 1 0,1 0 1,-1 0-1,1-1 0,0 1 1,0-1-1,0 1 1,0 0-1,0-1 0,0 0 1,0 1-1,0-1 0,1 0 1,-1 0-1,0 1 0,1-1 1,-1 0-1,1 0 0,0-1 1,-1 1-1,1 0 0,-1 0 1,4 0-1,25 6-3950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455"/>
    </inkml:context>
    <inkml:brush xml:id="br0">
      <inkml:brushProperty name="width" value="0.05" units="cm"/>
      <inkml:brushProperty name="height" value="0.05" units="cm"/>
      <inkml:brushProperty name="color" value="#0000FF"/>
    </inkml:brush>
  </inkml:definitions>
  <inkml:trace contextRef="#ctx0" brushRef="#br0">304 310 6569,'0'0'3765,"0"0"-2142,0 0-556,0 0 12,0 0-404,0 0-354,-4-10-99,3 6-222,0 1 21,0-1 1,0 1-1,0-1 1,0 1 0,-1 0-1,0 0 1,1-1-1,-1 1 1,0 0 0,0 1-1,-1-1 1,1 0-1,-1 1 1,1-1-1,-1 1 1,0 0 0,0 0-1,0 0 1,0 0-1,0 0 1,0 1 0,-1-1-1,1 1 1,0 0-1,-1 0 1,-4-1-1,-117 2 118,121 0-149,0 0-1,0 1 1,0 0 0,0 0-1,1 0 1,-1 0 0,0 1 0,0 0-1,1-1 1,-1 1 0,1 1-1,0-1 1,-1 0 0,1 1-1,0 0 1,0-1 0,1 1-1,-1 0 1,1 1 0,-1-1-1,1 0 1,-3 7 0,0-2-52,2 0 0,-1 1 0,1-1 0,0 1 0,1-1 0,0 1 0,0 0 0,1 0 0,0 10 0,1-18 55,0 0 1,0 0 0,0 0 0,1 0 0,-1 0-1,0-1 1,1 1 0,-1 0 0,0 0 0,1 0 0,-1-1-1,1 1 1,-1 0 0,1 0 0,0-1 0,-1 1-1,1 0 1,0-1 0,-1 1 0,1-1 0,0 1-1,0-1 1,0 1 0,-1-1 0,3 1 0,31 5-946,-28-6 809,-1 0 1,0 0 0,1-1-1,-1 1 1,0-1 0,1 0-1,-1-1 1,0 0 0,0 1 0,0-2-1,7-3 1,1-7-227,-1-1-1,-1-1 1,0 0-1,-1 0 1,-1-1-1,0-1 1,12-31 0,-12 28-85,69-177 481,-75 180 4711,-5 34-3771,2 287 460,0-172-3957,0-120-300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921"/>
    </inkml:context>
    <inkml:brush xml:id="br0">
      <inkml:brushProperty name="width" value="0.05" units="cm"/>
      <inkml:brushProperty name="height" value="0.05" units="cm"/>
      <inkml:brushProperty name="color" value="#0000FF"/>
    </inkml:brush>
  </inkml:definitions>
  <inkml:trace contextRef="#ctx0" brushRef="#br0">215 17 2577,'0'0'2923,"0"0"-1395,0 0-446,0 0-73,0 0-361,0 0-179,-1-1-448,1 1 1,0-1-1,0 0 1,0 0-1,0 0 1,-1 1-1,1-1 1,0 0 0,-1 0-1,1 1 1,-1-1-1,1 0 1,-1 1-1,1-1 1,-1 0-1,1 1 1,-1-1 0,1 1-1,-1-1 1,0 1-1,1-1 1,-1 1-1,-1-1 1,-1 1-23,0-1 0,-1 1 0,1 0 1,-1 1-1,1-1 0,0 0 0,0 1 0,-1 0 0,1 0 0,0 0 1,0 0-1,0 0 0,0 1 0,0-1 0,0 1 0,0 0 0,0 0 1,0 0-1,1 0 0,-1 0 0,1 1 0,0-1 0,0 1 1,0-1-1,0 1 0,0 0 0,0 0 0,1 0 0,-1 0 0,1 0 1,0 0-1,0 0 0,0 1 0,0-1 0,0 5 0,-5 32 296,1 2-1,2-1 1,1 0-1,6 47 0,-2 2-123,-1-28-90,-3 73 124,2-132-249,-1-1 1,1 1-1,-1 0 1,1 0 0,-1-1-1,0 1 1,0 0-1,0-1 1,-1 1-1,1-1 1,-1 0 0,1 1-1,-1-1 1,0 0-1,0 0 1,0 0-1,0 0 1,-4 3 0,0-2-307,1 0 1,-1 0 0,0 0 0,0-1 0,-1 1 0,-11 1 0,-4 2-3824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251"/>
    </inkml:context>
    <inkml:brush xml:id="br0">
      <inkml:brushProperty name="width" value="0.05" units="cm"/>
      <inkml:brushProperty name="height" value="0.05" units="cm"/>
      <inkml:brushProperty name="color" value="#0000FF"/>
    </inkml:brush>
  </inkml:definitions>
  <inkml:trace contextRef="#ctx0" brushRef="#br0">1 1 5329,'0'0'2521,"0"0"-1297,0 0 272,0 0-456,0 0-39,0 0-209,0 0 0,26 16-320,0-11 64,0-5-288,11 0 32,-1 0-280,22 0-352,-11 0-1264,-6-16-4113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578"/>
    </inkml:context>
    <inkml:brush xml:id="br0">
      <inkml:brushProperty name="width" value="0.05" units="cm"/>
      <inkml:brushProperty name="height" value="0.05" units="cm"/>
      <inkml:brushProperty name="color" value="#0000FF"/>
    </inkml:brush>
  </inkml:definitions>
  <inkml:trace contextRef="#ctx0" brushRef="#br0">1 16 6649,'0'0'5058,"0"0"-4442,0 0 752,0 0-176,0 0-352,0 0-592,0 0-56,0 0-48,26 0-128,5 0-16,6 0 0,5 0-960,-11-11-1120,-5 6-2401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915"/>
    </inkml:context>
    <inkml:brush xml:id="br0">
      <inkml:brushProperty name="width" value="0.05" units="cm"/>
      <inkml:brushProperty name="height" value="0.05" units="cm"/>
      <inkml:brushProperty name="color" value="#0000FF"/>
    </inkml:brush>
  </inkml:definitions>
  <inkml:trace contextRef="#ctx0" brushRef="#br0">53 0 8730</inkml:trace>
  <inkml:trace contextRef="#ctx0" brushRef="#br0" timeOffset="1">53 0 8730,'-52'155'1760,"52"-155"-335,0 0-209,0 0-328,0 0-528,0 5 0,21-5-216,5 0-32,10 0-112,22 0-1168,-11-10-664,0-6-5666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9.124"/>
    </inkml:context>
    <inkml:brush xml:id="br0">
      <inkml:brushProperty name="width" value="0.05" units="cm"/>
      <inkml:brushProperty name="height" value="0.05" units="cm"/>
      <inkml:brushProperty name="color" value="#0000FF"/>
    </inkml:brush>
  </inkml:definitions>
  <inkml:trace contextRef="#ctx0" brushRef="#br0">186 72 5281,'0'0'2230,"0"0"-384,0 0-374,0 0-432,0 0-309,0 0 36,0-11-251,0-33-72,0 43-409,0 1-1,0-1 1,-1 0 0,1 0-1,0 0 1,-1 1 0,1-1 0,-1 0-1,1 0 1,-1 1 0,1-1-1,-1 0 1,1 1 0,-1-1-1,1 1 1,-1-1 0,0 0-1,1 1 1,-1 0 0,0-1-1,0 1 1,1-1 0,-1 1-1,0 0 1,0 0 0,0-1 0,0 1-1,1 0 1,-1 0 0,0 0-1,0 0 1,0 0 0,-1 0-1,-35 0 159,27 1-169,7 0-28,-1-1 0,0 1-1,1 0 1,-1 0 0,0 0 0,1 1-1,-1-1 1,1 1 0,0 0-1,0 0 1,-1 0 0,1 0 0,1 0-1,-1 1 1,0 0 0,0-1-1,1 1 1,0 0 0,-3 4-1,1-2-14,1 0 0,0 1-1,0-1 1,0 1-1,1-1 1,0 1 0,0 0-1,0 0 1,1 0-1,0 0 1,-1 9 0,3-14 22,-1 0 0,1-1 0,0 1 0,-1 0 1,1 0-1,0-1 0,-1 1 0,1 0 0,0-1 1,0 1-1,0 0 0,0-1 0,0 1 0,0-1 1,0 0-1,0 1 0,0-1 0,0 0 0,0 0 1,0 1-1,0-1 0,0 0 0,0 0 0,0 0 1,0 0-1,0 0 0,1-1 0,43 1-122,-31-1-153,24-6-467,-37 7 722,1-1 0,-1 0 0,0 1 0,1-1 0,-1 0 0,0 1 0,0-1 0,0 0 0,1 0 0,-1 0 0,0 0 0,0 0 0,-1 0 0,1 0 0,0-1 0,0 1 0,0 0 0,-1 0 0,1-1 0,-1 1 0,1 0 0,-1-1 1,1 1-1,-1-1 0,0 1 0,0-2 0,4 93 407,28 168 0,-29-233-334,-1 0 0,-1 33 0,-1-39 199,0-18-37,-32-1 129,19 1-310,0 0 0,1-2-1,-1 0 1,1 0 0,-18-4 0,25 3-60,1 0-1,0 0 1,0 0 0,0 0-1,0 0 1,0-1 0,0 0-1,1 0 1,-1 0-1,1 0 1,0 0 0,0-1-1,0 1 1,0-1 0,0 0-1,1 0 1,0 0 0,-3-7-1,1 2-64,1 0-1,0 0 0,0 0 1,1 0-1,0-1 0,1 1 0,0 0 1,1-1-1,0 1 0,0-1 1,3-17-1,-2 25 74,0 1-1,0-1 1,1 1 0,-1-1-1,0 1 1,1-1 0,-1 1-1,1 0 1,-1 0 0,1 0-1,0-1 1,-1 2 0,1-1-1,0 0 1,0 0 0,0 0-1,3 0 1,42-10-56,-32 9 30,0-2-72,42-8-1052,78-28 1,-117 30-1503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567"/>
    </inkml:context>
    <inkml:brush xml:id="br0">
      <inkml:brushProperty name="width" value="0.05" units="cm"/>
      <inkml:brushProperty name="height" value="0.05" units="cm"/>
      <inkml:brushProperty name="color" value="#0000FF"/>
    </inkml:brush>
  </inkml:definitions>
  <inkml:trace contextRef="#ctx0" brushRef="#br0">0 89 8426,'0'0'1906,"0"0"-805,0 0 30,0 0-345,0 0-344,0 0-128,0 0 252,6 15 136,8 20-386,-1 1 1,13 64-1,-21-88-459,2-24 14,8-48-106,-6 20 45,-3 24 71,0 1 1,0-1-1,2 1 0,0 0 1,1 1-1,0 0 0,1 1 0,0 0 1,22-21-1,-31 33 132,0 0-1,0 0 1,0 1-1,0-1 1,0 0-1,0 0 1,1 1-1,-1-1 1,0 1-1,1-1 1,-1 1-1,0 0 1,0-1 0,1 1-1,-1 0 1,1 0-1,-1 0 1,0 0-1,1 0 1,-1 0-1,0 0 1,1 0-1,-1 1 1,0-1-1,1 1 1,-1-1-1,0 1 1,0-1 0,1 1-1,-1 0 1,0-1-1,0 1 1,0 0-1,0 0 1,0 0-1,0 0 1,0 0-1,0 0 1,0 0-1,-1 0 1,1 0-1,1 3 1,3 6 150,0 0-1,0 1 1,-1-1 0,3 16 0,-1-7-168,3 7 23,10 49 0,-15-32-3174,-4-27-917</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916"/>
    </inkml:context>
    <inkml:brush xml:id="br0">
      <inkml:brushProperty name="width" value="0.05" units="cm"/>
      <inkml:brushProperty name="height" value="0.05" units="cm"/>
      <inkml:brushProperty name="color" value="#0000FF"/>
    </inkml:brush>
  </inkml:definitions>
  <inkml:trace contextRef="#ctx0" brushRef="#br0">0 22 7938,'0'0'1504,"0"0"-696,0 0 352,0 0-183,0 0-89,0 0-456,0 0-112,115 0-320,-79 0-368,-9-5-912,-1-11-4290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264"/>
    </inkml:context>
    <inkml:brush xml:id="br0">
      <inkml:brushProperty name="width" value="0.05" units="cm"/>
      <inkml:brushProperty name="height" value="0.05" units="cm"/>
      <inkml:brushProperty name="color" value="#0000FF"/>
    </inkml:brush>
  </inkml:definitions>
  <inkml:trace contextRef="#ctx0" brushRef="#br0">1 1 6553,'0'0'2513,"0"0"-1249,0 0 521,0 0-505,0 0-440,0 0-392,0 0-312,0 171-40,0-139 8,0 6-208,0-12-968,0-4-2081</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592"/>
    </inkml:context>
    <inkml:brush xml:id="br0">
      <inkml:brushProperty name="width" value="0.05" units="cm"/>
      <inkml:brushProperty name="height" value="0.05" units="cm"/>
      <inkml:brushProperty name="color" value="#0000FF"/>
    </inkml:brush>
  </inkml:definitions>
  <inkml:trace contextRef="#ctx0" brushRef="#br0">1 1 7346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927"/>
    </inkml:context>
    <inkml:brush xml:id="br0">
      <inkml:brushProperty name="width" value="0.05" units="cm"/>
      <inkml:brushProperty name="height" value="0.05" units="cm"/>
      <inkml:brushProperty name="color" value="#0000FF"/>
    </inkml:brush>
  </inkml:definitions>
  <inkml:trace contextRef="#ctx0" brushRef="#br0">1 239 7346,'197'-201'3340,"-161"167"-2501,-29 30-272,99 124 6432,-75-81-6862,-3 1 0,46 86 1,-69-118-258,-1 1 1,-1 0-1,1 0 0,-2 0 1,1 1-1,-1-1 0,-1 1 1,0-1-1,0 1 1,0-1-1,-2 1 0,1 0 1,-1-1-1,0 1 1,-1-1-1,0 1 0,-1-1 1,0 0-1,0 0 0,-1 0 1,0 0-1,-7 10 1,-42 44-4454,-5-7-4093</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5.543"/>
    </inkml:context>
    <inkml:brush xml:id="br0">
      <inkml:brushProperty name="width" value="0.05" units="cm"/>
      <inkml:brushProperty name="height" value="0.05" units="cm"/>
      <inkml:brushProperty name="color" value="#0000FF"/>
    </inkml:brush>
  </inkml:definitions>
  <inkml:trace contextRef="#ctx0" brushRef="#br0">16 17 4481,'0'0'1984,"0"0"-871,0 0-73,0 0-152,0 0-424,0 0-56,-5-16-400,0 16 112,5 0-120,0 0-264,-6 0-784,6 0-1353,0 0-4392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7.444"/>
    </inkml:context>
    <inkml:brush xml:id="br0">
      <inkml:brushProperty name="width" value="0.05" units="cm"/>
      <inkml:brushProperty name="height" value="0.05" units="cm"/>
      <inkml:brushProperty name="color" value="#0000FF"/>
    </inkml:brush>
  </inkml:definitions>
  <inkml:trace contextRef="#ctx0" brushRef="#br0">53 5 5249,'0'0'3622,"0"0"-2249,0 0-531,0 0 101,0 0-112,0 0-341,0-4 56,0 8 140,-26 681 600,0 9-891,26 1187-121,3-1710-254,8 0-1,7-1 1,43 177 0,-55-292-577,-6-53 192,0-2-454,-17-2-3747,-3-7 210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084"/>
    </inkml:context>
    <inkml:brush xml:id="br0">
      <inkml:brushProperty name="width" value="0.05" units="cm"/>
      <inkml:brushProperty name="height" value="0.05" units="cm"/>
      <inkml:brushProperty name="color" value="#0000FF"/>
    </inkml:brush>
  </inkml:definitions>
  <inkml:trace contextRef="#ctx0" brushRef="#br0">1 1 6289,'0'0'1701,"0"0"-166,0 0-70,0 0-355,0 0-482,0 0-201,6 0 102,43 2 671,76 15 0,28 2-716,25-14-1367,-176-4 628,1-1 0,0 0 1,0 1-1,0-1 0,-1 1 0,1 0 1,0 0-1,0 0 0,-1 0 0,1 0 1,-1 1-1,1-1 0,2 4 1,2 5-3415</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494"/>
    </inkml:context>
    <inkml:brush xml:id="br0">
      <inkml:brushProperty name="width" value="0.05" units="cm"/>
      <inkml:brushProperty name="height" value="0.05" units="cm"/>
      <inkml:brushProperty name="color" value="#0000FF"/>
    </inkml:brush>
  </inkml:definitions>
  <inkml:trace contextRef="#ctx0" brushRef="#br0">1 1 3225,'0'0'3556,"0"0"-2233,0 0-300,0 0 206,0 0-281,0 0-356,4 0 17,61 0 314,-1 3 0,65 10 0,-56-4-1506,1-3 1,89-4-1,-99-3-3222,-42 1-1323</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9.192"/>
    </inkml:context>
    <inkml:brush xml:id="br0">
      <inkml:brushProperty name="width" value="0.05" units="cm"/>
      <inkml:brushProperty name="height" value="0.05" units="cm"/>
      <inkml:brushProperty name="color" value="#0000FF"/>
    </inkml:brush>
  </inkml:definitions>
  <inkml:trace contextRef="#ctx0" brushRef="#br0">0 5 4337,'0'0'1996,"0"0"-679,0 0-182,0 0 190,0 0-346,0 0-232,0 0-681,0 0 1,1-1-1,-1 1 1,0 0-1,0-1 1,0 1-1,0 0 0,0 0 1,1-1-1,-1 1 1,0 0-1,0 0 1,1 0-1,-1-1 1,0 1-1,0 0 1,1 0-1,-1 0 0,0 0 1,1 0-1,-1-1 1,0 1-1,0 0 1,1 0-1,-1 0 1,0 0-1,1 0 1,-1 0-1,0 0 0,1 0 1,-1 0-1,0 0 1,0 0-1,1 0 1,-1 0-1,0 1 1,1-1-1,-1 0 1,0 0-1,1 0 0,-1 0 1,0 0-1,0 1 1,1-1-1,-1 0 1,0 1-1,27 15 118,-1 2 0,-1 2 0,0 0 0,22 25 0,-1-2-166,-17-18 8,-2 1 1,-1 2 0,-1 1-1,-2 0 1,-1 2 0,-1 1-1,20 41 1,-31-56-156,-8-15 66,0 1-1,0 0 1,0 0 0,-1 0-1,1 0 1,-1 0-1,0 0 1,0 0 0,0 1-1,0-1 1,-1 0 0,1 0-1,-1 5 1,0-8 26,0 0 58,0 0-29,-4 24 55,-12-7-93,-1-1 0,-1 0 0,-26 17 0,-17 15-775,-69 68-3946,81-70-457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0.805"/>
    </inkml:context>
    <inkml:brush xml:id="br0">
      <inkml:brushProperty name="width" value="0.05" units="cm"/>
      <inkml:brushProperty name="height" value="0.05" units="cm"/>
      <inkml:brushProperty name="color" value="#0000FF"/>
    </inkml:brush>
  </inkml:definitions>
  <inkml:trace contextRef="#ctx0" brushRef="#br0">0 0 5129,'0'0'1600,"0"0"-703,0 0 231,0 0-544,0 0-344,0 0-240,0 0-384,6 75-4729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8.238"/>
    </inkml:context>
    <inkml:brush xml:id="br0">
      <inkml:brushProperty name="width" value="0.05" units="cm"/>
      <inkml:brushProperty name="height" value="0.05" units="cm"/>
      <inkml:brushProperty name="color" value="#0000FF"/>
    </inkml:brush>
  </inkml:definitions>
  <inkml:trace contextRef="#ctx0" brushRef="#br0">7 8 6065,'0'0'2366,"0"0"-240,0 0-210,0 0-89,0 0-149,0 0-352,-5-8 1177,5 773-1556,0-756-942,-1-4-3,1 1 0,0 0-1,0-1 1,0 1 0,1-1-1,0 1 1,0-1 0,0 1-1,1-1 1,2 7 0,-3-11-34,-1-1 98,0 0-16,0 0 24,6-3 147,-2-5-234,0 1 1,-1-1 0,0 0 0,-1 1 0,1-1 0,-2-1 0,2-7 0,5-20-56,97-309-1790,-82 284 137,3 0 0,3 2 0,53-83-1,-62 116-1364,-7 12-2828</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099"/>
    </inkml:context>
    <inkml:brush xml:id="br0">
      <inkml:brushProperty name="width" value="0.05" units="cm"/>
      <inkml:brushProperty name="height" value="0.05" units="cm"/>
      <inkml:brushProperty name="color" value="#0000FF"/>
    </inkml:brush>
  </inkml:definitions>
  <inkml:trace contextRef="#ctx0" brushRef="#br0">293 92 1112,'0'0'6106,"0"0"-3393,0 0-944,0 0-69,0 0-412,0 0-233,1-4-497,2-8-437,0-1-1,-2 1 1,1-1 0,-2-23 0,0 35 7,-30 1 132,-51 3-171,75-3-95,0 2-1,1-1 0,-1 1 0,0-1 1,1 2-1,-1-1 0,1 1 0,0-1 0,-1 1 1,1 1-1,-5 3 0,0 2-15,-1 0 0,1 1 0,1 0-1,0 1 1,0-1 0,1 2 0,1-1 0,0 1 0,0 0 0,1 1 0,1-1-1,0 1 1,1 0 0,0 1 0,1-1 0,0 1 0,1-1 0,1 1-1,0 22 1,1-35 20,0 0 0,1 1 0,-1-1 0,0 1 0,1-1 0,-1 0-1,1 1 1,-1-1 0,1 0 0,-1 1 0,1-1 0,0 0 0,0 0 0,0 0-1,-1 0 1,1 0 0,0 0 0,0 0 0,1 0 0,-1 0 0,0 0 0,0 0 0,0-1-1,1 1 1,-1 0 0,0-1 0,1 1 0,-1-1 0,0 1 0,1-1 0,-1 0-1,2 0 1,54 2-478,-40-2 273,-14-1 182,1 1 0,-1-1 0,1 0 0,-1 0 0,1 0 1,-1-1-1,1 1 0,-1-1 0,0 0 0,0 1 0,0-2 0,0 1 1,0 0-1,0 0 0,-1-1 0,1 0 0,-1 1 0,4-6 0,5-9-331,0 0 0,11-22 0,-4 6-349,24-37-49,-53 141 2064,7-30-1079,0 4-480,3 60-1,1-64-4414,0-40-3407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612"/>
    </inkml:context>
    <inkml:brush xml:id="br0">
      <inkml:brushProperty name="width" value="0.05" units="cm"/>
      <inkml:brushProperty name="height" value="0.05" units="cm"/>
      <inkml:brushProperty name="color" value="#0000FF"/>
    </inkml:brush>
  </inkml:definitions>
  <inkml:trace contextRef="#ctx0" brushRef="#br0">1 1 5009,'0'0'2283,"0"0"-390,0 0-84,0 0-592,0 0-245,0 0-355,9 28-211,30 88-218,-34-99-121,-1-1-1,0 1 1,-2-1 0,0 1 0,0 0-1,-2 0 1,-2 29 0,-1 3 22,3-76-139,1 0 0,0 0 0,2 0 0,2 0 1,7-27-1,-10 47 32,0-1 0,1 1 0,0 0 0,0 0 0,1 0 0,0 1 0,0-1 0,1 1 0,-1 0 0,1 0-1,1 1 1,-1-1 0,1 1 0,0 0 0,0 1 0,0-1 0,1 1 0,-1 0 0,1 1 0,0 0 0,0 0 0,0 0 0,1 1 0,8-2 0,13-2-497,-17 3-315,1 1 0,-1 0-1,0 0 1,21 1 0,-33 14-3135,0 6-455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0.204"/>
    </inkml:context>
    <inkml:brush xml:id="br0">
      <inkml:brushProperty name="width" value="0.05" units="cm"/>
      <inkml:brushProperty name="height" value="0.05" units="cm"/>
      <inkml:brushProperty name="color" value="#0000FF"/>
    </inkml:brush>
  </inkml:definitions>
  <inkml:trace contextRef="#ctx0" brushRef="#br0">215 5 6969,'0'0'2260,"0"0"-285,0 0-350,0 0-204,0 0-302,0 0-28,0 0-1055,-1 0 1,1-1 0,-1 1 0,1-1-1,-1 1 1,1 0 0,-1-1 0,0 1-1,1 0 1,-1-1 0,1 1 0,-1 0-1,0 0 1,1 0 0,-1 0 0,0 0-1,1 0 1,-1 0 0,0 0-1,1 0 1,-1 0 0,0 0 0,1 0-1,-1 0 1,0 0 0,1 1 0,-1-1-1,0 0 1,1 0 0,-1 1 0,1-1-1,-1 0 1,1 1 0,-1-1 0,0 1-1,-8 8-17,1-1 0,0 1-1,0 0 1,1 0 0,0 1-1,1 0 1,-9 18 0,-33 84 33,45-105-52,-11 34 29,0 1 0,3 1 0,-10 79 0,8 137-1260,13-250 823,0 1 0,0 0 0,1-1 0,0 1 0,0 0 1,1-1-1,1 0 0,-1 1 0,1-1 0,1 0 0,0 0 0,0-1 0,8 12 0,24 25-7349</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1.525"/>
    </inkml:context>
    <inkml:brush xml:id="br0">
      <inkml:brushProperty name="width" value="0.05" units="cm"/>
      <inkml:brushProperty name="height" value="0.05" units="cm"/>
      <inkml:brushProperty name="color" value="#0000FF"/>
    </inkml:brush>
  </inkml:definitions>
  <inkml:trace contextRef="#ctx0" brushRef="#br0">455 47 6433,'0'0'3897,"0"0"-1898,0 0-18,0 0-353,0 0-470,0 0-470,-2-5-144,2 3-510,-1 0-1,0 0 1,0 0 0,0 0 0,0 0-1,0 1 1,0-1 0,0 1 0,-1-1-1,1 1 1,-1-1 0,1 1 0,-1-1-1,1 1 1,-1 0 0,0 0 0,1 0-1,-1 0 1,-3-1 0,-2 0 4,1 1 0,0-1 1,-1 1-1,1 1 0,-1-1 0,-6 1 1,-39-1 58,22-1-100,0 2 0,-31 4 0,53-3-9,1 0 0,0 0 0,-1 1 0,1 0 0,0 0 0,0 1 0,0 0 1,1 0-1,-1 1 0,1 0 0,0 0 0,0 0 0,-7 7 0,11-8-7,1-1-1,0 0 1,0 1-1,0-1 1,0 1-1,0-1 0,1 1 1,-1 0-1,1-1 1,0 1-1,0-1 1,0 1-1,0 0 1,0-1-1,0 1 1,1 0-1,-1-1 1,1 1-1,0-1 1,-1 1-1,1-1 1,1 1-1,-1-1 1,0 0-1,0 0 1,1 1-1,0-1 1,-1 0-1,1 0 1,0 0-1,0-1 1,3 4-1,19 8 7,1 0 0,0-2 0,30 10-1,41 19-48,-92-39 53,-1 1-1,1 0 0,-1 0 0,0 1 1,0-1-1,0 1 0,0 0 0,-1-1 1,1 1-1,-1 0 0,0 0 0,1 1 1,-1-1-1,-1 0 0,1 1 0,0-1 1,1 7-1,-1 1-7,0 0-1,-1 0 1,0 1-1,-1 16 1,0-20 18,0-3 5,-1 0 0,-1-1 1,1 1-1,-1 0 0,0-1 0,0 1 0,0-1 1,0 0-1,-1 1 0,0-1 0,0 0 1,0-1-1,0 1 0,-1-1 0,1 1 1,-1-1-1,0 0 0,-8 5 0,-7 4-31,1-1 1,-41 18-1,44-24-450,0-1 0,-1 0 0,1 0 0,-1-2 0,0 0 0,0-1 1,0 0-1,0-1 0,-18-3 0,31 3 84,-1-1 0,1 0 0,-1 1 0,1-1 0,-1-1 0,1 1 1,0 0-1,-6-4 0,-19-24-6157</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176"/>
    </inkml:context>
    <inkml:brush xml:id="br0">
      <inkml:brushProperty name="width" value="0.05" units="cm"/>
      <inkml:brushProperty name="height" value="0.05" units="cm"/>
      <inkml:brushProperty name="color" value="#0000FF"/>
    </inkml:brush>
  </inkml:definitions>
  <inkml:trace contextRef="#ctx0" brushRef="#br0">0 1 6385,'0'0'1951,"0"0"-321,0 0-183,0 0-95,0 0-293,0 0-81,13 5-231,-3-1-608,75 25 867,-84-29-1007,0 1 0,0-1 0,0 1 0,0-1-1,-1 1 1,1 0 0,0-1 0,0 1 0,-1 0 0,1-1-1,0 1 1,-1 0 0,1 0 0,0 0 0,-1 0 0,1-1-1,-1 1 1,0 0 0,1 0 0,-1 0 0,0 0 0,1 0-1,-1 0 1,0 0 0,0 0 0,0 0 0,0 0 0,0 0-1,0 0 1,0 0 0,-1 0 0,1 0 0,0 2 0,-1 0-49,0 1 0,0-1 1,0 0-1,0 0 1,0 1-1,0-1 1,-1 0-1,-3 5 1,-27 26-271,-16 21-103,47-54 409,1 0-1,-1-1 1,1 1 0,-1 0 0,1-1 0,-1 1-1,1 0 1,-1 0 0,1 0 0,0-1-1,-1 1 1,1 0 0,0 0 0,0 0-1,0 0 1,0 0 0,-1 0 0,1 0-1,1-1 1,-1 1 0,0 0 0,0 0-1,0 0 1,0 0 0,1 0 0,-1 0-1,0-1 1,1 1 0,-1 0 0,0 0-1,1 0 1,-1-1 0,1 1 0,0 0-1,-1-1 1,1 1 0,-1 0 0,1-1-1,0 1 1,0-1 0,-1 1 0,1-1-1,0 1 1,0-1 0,0 0 0,-1 1 0,1-1-1,0 0 1,0 0 0,0 1 0,0-1-1,0 0 1,1 0 0,58 3-126,-50-3-105,80 0-2446,-53 0-2105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589"/>
    </inkml:context>
    <inkml:brush xml:id="br0">
      <inkml:brushProperty name="width" value="0.05" units="cm"/>
      <inkml:brushProperty name="height" value="0.05" units="cm"/>
      <inkml:brushProperty name="color" value="#0000FF"/>
    </inkml:brush>
  </inkml:definitions>
  <inkml:trace contextRef="#ctx0" brushRef="#br0">0 1 3385,'0'0'2839,"0"0"-552,0 0-374,0 0-516,0 0-315,0 0-86,32 31-248,103 102-272,-119-117-364,0 0 0,-2 1-1,0 1 1,-1 0 0,0 0-1,-2 2 1,16 33 0,-21-40-50,2 7-35,-1 0 0,-1 0-1,-1 0 1,0 1 0,-2 0-1,0 0 1,-2 0 0,0 0-1,-1 0 1,-3 24 0,2-40-93,0 1 1,0 0-1,-1-1 1,1 1-1,-1-1 1,0 1-1,-1-1 0,1 0 1,-1 0-1,0 0 1,-1 0-1,1-1 1,-1 1-1,0-1 1,0 0-1,-9 7 1,-2 0-1087,-1 0 0,0-2 0,-33 15 1,-15 0-6052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047"/>
    </inkml:context>
    <inkml:brush xml:id="br0">
      <inkml:brushProperty name="width" value="0.05" units="cm"/>
      <inkml:brushProperty name="height" value="0.05" units="cm"/>
      <inkml:brushProperty name="color" value="#0000FF"/>
    </inkml:brush>
  </inkml:definitions>
  <inkml:trace contextRef="#ctx0" brushRef="#br0">0 1 8482,'0'0'2744,"0"0"-863,0 0 111,0 0-687,0 0-785,0 0-8,0 0-200,37 21 352,-6-16-304,6-5 184,-1 0-376,6 0-168,0 0-64,0 0-576,-1 0-840,-9-5-2489,-11 0-2969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379"/>
    </inkml:context>
    <inkml:brush xml:id="br0">
      <inkml:brushProperty name="width" value="0.05" units="cm"/>
      <inkml:brushProperty name="height" value="0.05" units="cm"/>
      <inkml:brushProperty name="color" value="#0000FF"/>
    </inkml:brush>
  </inkml:definitions>
  <inkml:trace contextRef="#ctx0" brushRef="#br0">11 1 5049</inkml:trace>
  <inkml:trace contextRef="#ctx0" brushRef="#br0" timeOffset="1">11 1 5049,'-10'272'6826,"10"-272"-4754,0 0 8,0 0-687,0 0-665,15 0-416,12 0 160,9 0-368,1 0 96,31 0-200,-6 0-920,-10-21-4065</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1.503"/>
    </inkml:context>
    <inkml:brush xml:id="br0">
      <inkml:brushProperty name="width" value="0.05" units="cm"/>
      <inkml:brushProperty name="height" value="0.05" units="cm"/>
      <inkml:brushProperty name="color" value="#0000FF"/>
    </inkml:brush>
  </inkml:definitions>
  <inkml:trace contextRef="#ctx0" brushRef="#br0">1 305 6849,'0'0'5040,"0"0"-2606,0 0-391,0 0-252,0 0-398,5-48 2534,-6 18-3915,1-33-877,0 59 796,1 1 0,-1-1 1,1 1-1,0-1 0,0 1 1,0 0-1,1-1 1,-1 1-1,1 0 0,0 0 1,-1 0-1,1 0 0,1 0 1,3-3-1,8-5-80,1 0 0,0 1 1,0 1-1,1 1 0,0 0 0,0 1 1,1 1-1,22-5 0,0 1 14,1 2 0,64-4 0,39 11-223,-141 2 345,-1-1-1,1 1 1,-1-1 0,1 1-1,-1 0 1,1-1-1,-1 1 1,1 0 0,-1 0-1,0 0 1,0 0-1,1 0 1,-1 1 0,0-1-1,0 0 1,0 1-1,0-1 1,0 0 0,0 1-1,-1-1 1,1 1-1,0-1 1,-1 1 0,1-1-1,-1 1 1,0 0-1,1 2 1,5 47-112,-6-48 122,1 4-4,0 1 0,-1-1-1,0 0 1,0 1 0,-1-1-1,0 1 1,-1-1 0,1 0-1,-1 0 1,-1 1 0,1-2-1,-1 1 1,0 0 0,-1 0-1,-6 8 1,-52 61-1305,-85 133 1,144-202 1176,-1 0 1,1-1 0,1 1-1,0 0 1,-1 0 0,2 0-1,-1 1 1,1-1 0,0 0-1,1 0 1,0 13-1,1-19-19,0 1 0,0-1 0,0 1-1,0-1 1,0 0 0,1 1-1,-1-1 1,0 0 0,1 0-1,-1 0 1,1 0 0,-1 0-1,1 0 1,2 1 0,14 12-3952,-16-4-2166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446"/>
    </inkml:context>
    <inkml:brush xml:id="br0">
      <inkml:brushProperty name="width" value="0.05" units="cm"/>
      <inkml:brushProperty name="height" value="0.05" units="cm"/>
      <inkml:brushProperty name="color" value="#0000FF"/>
    </inkml:brush>
  </inkml:definitions>
  <inkml:trace contextRef="#ctx0" brushRef="#br0">160 0 1176,'0'0'5587,"0"0"-3308,0 0-779,0 0-149,0 0-472,0 0-111,-8 0-109,0 0-574,1 1 1,-1-1-1,1 2 0,-1-1 1,1 1-1,0 0 0,-1 0 1,1 1-1,0 0 1,0 0-1,1 1 0,-8 4 1,9-4-85,0 0 1,0-1-1,0 2 1,1-1-1,0 0 1,-1 1 0,-3 7-1,6-9-96,1 0 0,0 0 1,0 0-1,0 0 0,0 0 0,0 0 1,1 0-1,-1 0 0,1 0 0,0 0 0,0 1 1,0-1-1,0 0 0,1 0 0,-1 0 0,2 4 1,0-4 50,0 0 1,0-1-1,1 1 1,-1-1-1,1 0 1,-1 1 0,1-1-1,0-1 1,0 1-1,0 0 1,0-1-1,0 1 1,0-1-1,4 1 1,7 5-102,176 72-24,-189-79 184,0 0 0,0 1 0,0-1 0,-1 0 0,1 0 0,0 1 1,0-1-1,0 0 0,-1 1 0,1-1 0,0 1 0,0-1 0,-1 1 0,1 0 0,0-1 0,-1 1 0,1 0 0,-1-1 0,1 1 0,-1 0 1,1-1-1,-1 1 0,1 0 0,-1 0 0,0 0 0,1 0 0,-1-1 0,0 1 0,0 0 0,0 0 0,0 0 0,0 0 0,0 0 0,0 0 0,0-1 1,0 1-1,0 0 0,0 0 0,0 0 0,-1 0 0,1 0 0,0-1 0,-1 1 0,1 0 0,0 0 0,-1 0 0,1-1 0,-1 1 0,1 0 1,-1-1-1,0 1 0,1 0 0,-1-1 0,0 1 0,1-1 0,-1 1 0,0-1 0,0 1 0,-1 0 0,-8 5-27,0-1-1,0 0 1,-18 6-1,20-7-107,0-2-351,1 0 0,-1 0 0,0 0 0,0-1 0,0 0 0,0 0 0,-13-2 0,15 1-226,-16 0-4075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2.130"/>
    </inkml:context>
    <inkml:brush xml:id="br0">
      <inkml:brushProperty name="width" value="0.05" units="cm"/>
      <inkml:brushProperty name="height" value="0.05" units="cm"/>
      <inkml:brushProperty name="color" value="#0000FF"/>
    </inkml:brush>
  </inkml:definitions>
  <inkml:trace contextRef="#ctx0" brushRef="#br0">18 1 7562,'0'0'1992,"0"0"-312,0 0-318,0 0-280,0 0-421,0 0-85,4 0-185,48 0 1221,-51 0-1344,-1 0-120,0 0 219,0 0 4,0 0 42,0 0-61,0 0-81,0 0 21,-26 0 68,-10 4-265,24-3-289,14-1-726,6-3 1410,-5 1-1667,0 2-4064,-7 0-1515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6.868"/>
    </inkml:context>
    <inkml:brush xml:id="br0">
      <inkml:brushProperty name="width" value="0.05" units="cm"/>
      <inkml:brushProperty name="height" value="0.05" units="cm"/>
      <inkml:brushProperty name="color" value="#0000FF"/>
    </inkml:brush>
  </inkml:definitions>
  <inkml:trace contextRef="#ctx0" brushRef="#br0">1 1 9690,'0'0'1882,"0"0"-561,0 0-106,0 0-156,0 0-560,1 0-486,-1 0 0,1 0-1,0-1 1,-1 1 0,1 0 0,0 0 0,-1 0-1,1 0 1,0 0 0,0 0 0,-1 0 0,1 0-1,0 1 1,0-1 0,-1 0 0,1 0 0,0 0-1,-1 1 1,1-1 0,-1 0 0,1 1 0,0-1-1,-1 1 1,1-1 0,-1 1 0,1-1 0,-1 1-1,1-1 1,-1 1 0,1-1 0,-1 1 0,0 0-1,1-1 1,0 2 0,17 36 232,-1 2 0,-2-1 0,17 70 0,14 131 253,-28-90-364,8 52-107,-26-201-23,0-1-1,0 1 1,0-1 0,0 1-1,1-1 1,-1 1 0,0-1-1,0 1 1,1-1 0,-1 1-1,0-1 1,1 1 0,-1-1-1,0 1 1,1-1 0,-1 1-1,1-1 1,-1 0 0,0 1-1,1-1 1,-1 0-1,1 0 1,-1 1 0,1-1-1,-1 0 1,1 0 0,-1 0-1,1 1 1,0-1 0,-1 0-1,1 0 1,-1 0 0,1 0-1,-1 0 1,2 0 0,-1-1-1,1 1 1,-1 0-1,0-1 1,0 1-1,0-1 1,0 0 0,1 1-1,-1-1 1,0 0-1,0 0 1,0 0-1,0 0 1,0 1-1,-1-1 1,1-1 0,0 1-1,0 0 1,-1 0-1,2-1 1,19-46-41,-2 0 0,14-55 0,-2 8-95,8-19-160,67-173-3074,-75 216 860,-9 20-2498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7.651"/>
    </inkml:context>
    <inkml:brush xml:id="br0">
      <inkml:brushProperty name="width" value="0.05" units="cm"/>
      <inkml:brushProperty name="height" value="0.05" units="cm"/>
      <inkml:brushProperty name="color" value="#0000FF"/>
    </inkml:brush>
  </inkml:definitions>
  <inkml:trace contextRef="#ctx0" brushRef="#br0">261 185 1464,'0'0'3737,"0"0"-2215,0 0-783,0 0 29,0 0-148,0 0-71,2-25 79,1-8-298,3-80 1926,-7 112-2122,0 0-1,0 0 1,-1 0-1,1 0 0,0 0 1,-1 0-1,1 0 1,0 0-1,-1 0 0,1 1 1,-1-1-1,1 1 1,-1-1-1,1 1 0,-1-1 1,0 1-1,1 0 1,-1 0-1,1 0 0,-1 0 1,0 0-1,1 0 1,-1 0-1,-1 1 0,-48 2 284,45-1-416,0 1 0,0-1 0,0 1 0,0 0 0,0 0 0,0 1 0,1 0 0,0 0 0,0 0 0,0 0 1,0 1-1,1 0 0,-7 8 0,-7 12-5,-23 38 1,38-57 1,-3 4-33,0 1 0,1 1 0,1-1 0,0 1 0,0 0 0,1 0-1,1 0 1,0 0 0,0 0 0,1 22 0,7-32 24,0 0 0,-1-1 1,1 0-1,0 0 0,-1-1 1,1 0-1,0 0 0,0 0 0,6-1 1,-3 1-73,-4 0 69,0 0-1,-1-1 0,1 1 0,-1-1 1,1 0-1,-1 0 0,1-1 1,-1 1-1,1-1 0,-1 0 0,0 0 1,0 0-1,0-1 0,0 1 0,-1-1 1,1 0-1,-1 0 0,1 0 1,3-6-1,2-3-56,-1-1 1,-1 1 0,0-2-1,8-22 1,3-6 12,-17 41 109,-1 1-94,0 0 86,0 0-75,0 0-60,1 21 15,2 1 0,0-1 0,8 26 0,3 22-194,-3-21-4338,-7-41 796</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127"/>
    </inkml:context>
    <inkml:brush xml:id="br0">
      <inkml:brushProperty name="width" value="0.05" units="cm"/>
      <inkml:brushProperty name="height" value="0.05" units="cm"/>
      <inkml:brushProperty name="color" value="#0000FF"/>
    </inkml:brush>
  </inkml:definitions>
  <inkml:trace contextRef="#ctx0" brushRef="#br0">0 0 1592,'0'0'4049,"0"0"-2096,0 0-445,0 0-4,0 0-433,0 0-320,3 34-112,8 108-124,-7-106-10,16 70 1,-5-28-2139,-30-101 584,11 3 963,1-1 0,1 1 1,1 0-1,1-1 1,2-21-1,0-9-94,-2 43 163,0 0 1,1 0-1,0 1 0,0-1 0,1 0 0,0 1 1,0 0-1,1-1 0,0 1 0,0 0 1,1 0-1,0 1 0,5-9 0,-7 14 2,0 1 0,0-1 1,0 0-1,0 1 0,0 0 0,0-1 0,0 1 0,0 0 0,0 0 0,0 0 0,0 0 0,0 0 0,-1 1 0,1-1 0,0 1 0,0-1 0,0 1 0,0 0 0,0-1 0,0 1 0,-1 0 0,1 0 1,2 2-1,11 15 25,-1 1 0,0 0 0,11 23 0,11 16-1088,-25-41-810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984"/>
    </inkml:context>
    <inkml:brush xml:id="br0">
      <inkml:brushProperty name="width" value="0.05" units="cm"/>
      <inkml:brushProperty name="height" value="0.05" units="cm"/>
      <inkml:brushProperty name="color" value="#0000FF"/>
    </inkml:brush>
  </inkml:definitions>
  <inkml:trace contextRef="#ctx0" brushRef="#br0">262 1 3345,'0'0'7159,"0"0"-4177,0 0-1350,0 0 34,0 0-648,0 0-479,-10 12-285,-25 36-140,2 1 0,2 2 0,-45 103 1,60-117-117,3 1 0,1 1 0,2 0 0,1 1-1,2 0 1,-3 80 0,10-111 4,0 22-195,7 55 1,-6-76 24,2 0 1,-1 0 0,1 0 0,1-1 0,0 1 0,0-1-1,1 1 1,11 15 0,39 38-2459,-2-17-1775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9.849"/>
    </inkml:context>
    <inkml:brush xml:id="br0">
      <inkml:brushProperty name="width" value="0.05" units="cm"/>
      <inkml:brushProperty name="height" value="0.05" units="cm"/>
      <inkml:brushProperty name="color" value="#0000FF"/>
    </inkml:brush>
  </inkml:definitions>
  <inkml:trace contextRef="#ctx0" brushRef="#br0">415 33 7458,'0'0'2794,"0"0"-1193,0 0-407,0 0 54,0 0-546,0 0-376,-23-6-243,-16-3-90,-1 2 0,-77-3 0,109 10-8,1 1 1,-1 0 0,1 0 0,-1 0-1,1 1 1,0 1 0,0-1 0,0 1-1,0 0 1,0 1 0,-9 6 0,3 0-15,0 0 0,1 1 0,0 0 0,-14 17 0,23-23-3,0-1 1,0 1 0,1 0 0,0 0 0,0 0-1,0 0 1,0 0 0,1 1 0,0-1 0,0 0 0,0 1-1,1-1 1,0 1 0,0-1 0,1 9 0,-1 2-13,1-12 40,0-1 1,0 1 0,0-1-1,1 1 1,-1-1 0,1 0-1,0 0 1,0 1-1,0-1 1,0 0 0,1-1-1,-1 1 1,1 0-1,0-1 1,0 1 0,5 2-1,58 39 35,-55-37-22,102 52-1,-56-31-30,-55-28 23,0 1 0,-1 0 0,1 0 0,0 0 0,0 1 1,-1-1-1,1 0 0,-1 1 0,1-1 0,-1 1 0,1-1 0,-1 1 0,0 0 1,0 0-1,0-1 0,0 1 0,0 0 0,0 0 0,-1 0 0,1 0 0,0 0 1,-1 0-1,0 0 0,1 0 0,-1 0 0,0 1 0,0-1 0,0 0 0,-1 0 1,1 0-1,-1 3 0,0-1-9,-1 0 0,1 0 0,-1 0 1,0 0-1,0 0 0,-1 0 0,1 0 0,-1 0 0,0-1 1,0 0-1,0 1 0,0-1 0,-5 3 0,0 0-228,0-1 0,0 0 0,-1 0 0,0-1-1,0 0 1,0-1 0,0 0 0,-19 4 0,3-4-1237,-1-1 1,-28-1 0,49-1 1134,-38 0-4169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0.462"/>
    </inkml:context>
    <inkml:brush xml:id="br0">
      <inkml:brushProperty name="width" value="0.05" units="cm"/>
      <inkml:brushProperty name="height" value="0.05" units="cm"/>
      <inkml:brushProperty name="color" value="#0000FF"/>
    </inkml:brush>
  </inkml:definitions>
  <inkml:trace contextRef="#ctx0" brushRef="#br0">31 1 6793,'0'0'3664,"0"0"-2276,0 0-506,0 0 141,0 0-318,0 0-445,22 2 99,70 55 50,-91-57-457,1 0-1,-1 1 1,0-1-1,0 1 0,0-1 1,0 1-1,0-1 1,-1 1-1,1 0 0,0-1 1,0 1-1,0 0 1,0 0-1,-1 0 1,1-1-1,0 1 0,-1 0 1,1 0-1,-1 0 1,1 0-1,-1 0 0,1 0 1,-1 0-1,0 0 1,1 0-1,-1 1 1,0 0-1,0 1-22,-1-1 0,1 0 0,-1 1 0,0-1 0,0 0 0,1 0 0,-1 0 0,-1 0 0,1 1 0,0-2 0,-1 1 0,-1 3 0,-6 4-103,0 1 0,-1-1-1,-15 10 1,-9 4 17,20-14 108,1 1 0,-23 19 0,36-29 48,0 0 0,0 0 1,0 1-1,0-1 1,0 0-1,0 0 0,0 0 1,0 1-1,0-1 1,0 0-1,0 0 1,1 0-1,-1 1 0,0-1 1,0 0-1,0 0 1,0 0-1,0 1 0,0-1 1,1 0-1,-1 0 1,0 0-1,0 0 0,0 0 1,1 0-1,-1 1 1,0-1-1,0 0 1,0 0-1,1 0 0,-1 0 1,0 0-1,0 0 1,0 0-1,1 0 0,-1 0 1,0 0-1,0 0 1,0 0-1,1 0 0,-1 0 1,0 0-1,0 0 1,1 0-1,-1 0 0,0 0 1,0-1-1,1 1 1,-1 0 1,86 3 839,-39-1-1597,0-2 0,66-7 0,-65-7-5094</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065"/>
    </inkml:context>
    <inkml:brush xml:id="br0">
      <inkml:brushProperty name="width" value="0.05" units="cm"/>
      <inkml:brushProperty name="height" value="0.05" units="cm"/>
      <inkml:brushProperty name="color" value="#0000FF"/>
    </inkml:brush>
  </inkml:definitions>
  <inkml:trace contextRef="#ctx0" brushRef="#br0">1 7 7866,'0'0'2049,"0"0"-646,0 0-162,0 0 48,0 0-414,0 0-171,0-7 643,0 307-102,0-299-1487,0-1-54,0 0-39,0 0 185,0 0-53,0 0 122,0-2-49,3-15-66,0 0-1,1 0 1,1 1-1,0 0 1,1 0-1,1 0 1,1 1-1,11-18 1,4-10-151,-21 37 312,-1 4 15,-1 0 1,1 1-1,0-1 1,-1 0-1,1 1 1,0-1-1,0 1 1,0-1-1,0 1 1,0-1-1,0 1 1,1 0 0,-1 0-1,0-1 1,1 1-1,-1 0 1,1 0-1,-1 0 1,1 1-1,0-1 1,-1 0-1,1 1 1,0-1-1,-1 1 1,1-1-1,0 1 1,0 0-1,1-1 1,-2 3 44,0-1 0,0 1 0,0 0 0,0-1 0,-1 1 0,1 0-1,-1-1 1,1 1 0,-1 0 0,0 0 0,0 0 0,1-1 0,-1 1 0,-1 4 0,1-3 10,6 44 121,8 145 265,-8-144-5724,-6-36-222</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395"/>
    </inkml:context>
    <inkml:brush xml:id="br0">
      <inkml:brushProperty name="width" value="0.05" units="cm"/>
      <inkml:brushProperty name="height" value="0.05" units="cm"/>
      <inkml:brushProperty name="color" value="#0000FF"/>
    </inkml:brush>
  </inkml:definitions>
  <inkml:trace contextRef="#ctx0" brushRef="#br0">0 1 5473,'0'0'4121,"0"0"-3041,0 0-23,0 0 351,0 0-872,0 0-96,0 0-320,16 0 32,-6 0-80,1 0 16,4 0-80,6 0-8,-5 0 0,5 0-128,15 0-928,-10 0-1233,6 0-3376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714"/>
    </inkml:context>
    <inkml:brush xml:id="br0">
      <inkml:brushProperty name="width" value="0.05" units="cm"/>
      <inkml:brushProperty name="height" value="0.05" units="cm"/>
      <inkml:brushProperty name="color" value="#0000FF"/>
    </inkml:brush>
  </inkml:definitions>
  <inkml:trace contextRef="#ctx0" brushRef="#br0">0 1 1736,'0'0'6426,"0"0"-5386,0 0 296,0 0-296,0 0-559,0 0-225,0 0-248,0 224-16,0-186-376,0-12-2297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814"/>
    </inkml:context>
    <inkml:brush xml:id="br0">
      <inkml:brushProperty name="width" value="0.05" units="cm"/>
      <inkml:brushProperty name="height" value="0.05" units="cm"/>
      <inkml:brushProperty name="color" value="#0000FF"/>
    </inkml:brush>
  </inkml:definitions>
  <inkml:trace contextRef="#ctx0" brushRef="#br0">1 0 4137,'0'0'2648,"0"0"-1007,0 0 335,0 0-688,0 0-119,0 0-497,0 0-144,10 166-168,-10-134-312,0-5 56,0 0-104,6-1-280,-6-10-1432,0-5-2457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211"/>
    </inkml:context>
    <inkml:brush xml:id="br0">
      <inkml:brushProperty name="width" value="0.05" units="cm"/>
      <inkml:brushProperty name="height" value="0.05" units="cm"/>
      <inkml:brushProperty name="color" value="#0000FF"/>
    </inkml:brush>
  </inkml:definitions>
  <inkml:trace contextRef="#ctx0" brushRef="#br0">0 1 1776,'0'0'5978,"0"0"-3502,0 0-1012,0 0 5,0 0-218,0 0-138,0 0-462,0 0-232,0 0-294,0 0 10,17 1-76,29 11 8,13 4 27,71 9-1,297-10-4778,-341-15 2267,-36 0-375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917"/>
    </inkml:context>
    <inkml:brush xml:id="br0">
      <inkml:brushProperty name="width" value="0.05" units="cm"/>
      <inkml:brushProperty name="height" value="0.05" units="cm"/>
      <inkml:brushProperty name="color" value="#0000FF"/>
    </inkml:brush>
  </inkml:definitions>
  <inkml:trace contextRef="#ctx0" brushRef="#br0">157 51 3881,'0'0'2783,"0"0"-1412,0 0-344,0 0-15,0 0-138,0 0-95,0 13-69,0 40 72,15 93-1,-15-145-781,0 0-1,0 0 1,0 0 0,1 0-1,-1 0 1,0 0-1,0 0 1,0 0 0,0 0-1,-1 0 1,1 0-1,0 0 1,0 0-1,0 0 1,-1 0 0,1 0-1,-1 0 1,1 0-1,0-1 1,-1 1-1,0 0 1,1 0 0,-1 0-1,1-1 1,-1 1-1,0 0 1,0-1 0,1 1-1,-1-1 1,0 1-1,0-1 1,0 1-1,0-1 1,1 1 0,-1-1-1,-1 1 1,-1-1-32,0 1 0,1-1 0,-1 0 0,0 0 0,0 0 0,1 0 0,-1 0 0,0-1 0,1 1 0,-1-1 0,0 0 0,-4-2 1,2-1 22,0 0 0,0-1 0,0 0 0,1 0 0,-1 0 1,1-1-1,1 1 0,-1-1 0,1 0 0,0 0 0,0 0 1,1 0-1,-2-7 0,1 6 6,-33-107 286,15 43 83,21 70-378,0 1 0,0-1-1,0 1 1,0-1-1,0 0 1,1 1 0,-1-1-1,0 1 1,0-1 0,0 1-1,1-1 1,-1 1 0,0-1-1,1 1 1,-1-1-1,1 1 1,-1-1 0,0 1-1,1 0 1,-1-1 0,1 1-1,-1 0 1,1-1-1,-1 1 1,1 0 0,-1 0-1,1-1 1,-1 1 0,1 0-1,0 0 1,-1 0 0,1 0-1,-1 0 1,1 0-1,-1-1 1,1 2 0,0-1-1,-1 0 1,1 0 0,-1 0-1,1 0 1,0 0-1,35 2 98,-33-2-114,186 10-403,-108-10-4007,-49 0-2162</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4.464"/>
    </inkml:context>
    <inkml:brush xml:id="br0">
      <inkml:brushProperty name="width" value="0.05" units="cm"/>
      <inkml:brushProperty name="height" value="0.05" units="cm"/>
      <inkml:brushProperty name="color" value="#0000FF"/>
    </inkml:brush>
  </inkml:definitions>
  <inkml:trace contextRef="#ctx0" brushRef="#br0">1 1 7210,'0'0'2393,"0"0"-1244,0 0-425,0 0-11,0 0-131,0 0 21,14 0-202,74 0 168,-86 0-569,0 0 0,0 0 0,0 0 0,0 0 0,0 0 0,0 0 0,0 1 0,0-1 0,-1 1 0,1-1 0,0 1 0,0 0 0,-1 0 0,1 0 0,0 0 0,-1 0 0,3 2 0,-3-2-63,-1 0-1,1 0 1,-1 0-1,1 0 1,-1 0-1,1 0 0,-1 0 1,0 0-1,0 0 1,1 0-1,-1 0 1,0 1-1,0-1 0,0 0 1,0 0-1,0 0 1,-1 0-1,1 0 1,0 0-1,0 0 1,-1 2-1,-2 3-146,0 0-1,0-1 1,0 1 0,-1-1-1,1 0 1,-1 0 0,0 0-1,-9 7 1,-50 47-181,62-58 394,0 1 0,1-1 0,-1 0 0,0 1 0,0-1 0,1 1 0,-1-1 0,1 1 0,-1 0 0,1-1 0,0 1 0,0-1 0,0 1 0,0 0 0,0-1 0,0 1 0,0-1 0,0 1 0,1 0 0,-1-1 0,0 1 0,1-1 0,0 1 0,-1-1 0,1 1 0,0-1 0,0 1 0,-1-1 0,3 2 0,24 1 18,0-2 1,47-1-1,-38-2-1564,-4 1-3049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063"/>
    </inkml:context>
    <inkml:brush xml:id="br0">
      <inkml:brushProperty name="width" value="0.05" units="cm"/>
      <inkml:brushProperty name="height" value="0.05" units="cm"/>
      <inkml:brushProperty name="color" value="#0000FF"/>
    </inkml:brush>
  </inkml:definitions>
  <inkml:trace contextRef="#ctx0" brushRef="#br0">0 1 8634,'0'0'1892,"0"0"-898,0 0-511,0 0 33,0 0 141,0 0 147,8 24-65,-5-15-670,18 54 642,41 87 0,-34-96-448,20 59 1,-40-91-307,-1 0 0,-2 1 0,0 0-1,-1 0 1,1 44 0,-5-62-76,-1-1 0,0 0 0,0 1 1,0-1-1,0 1 0,-1-1 0,1 0 0,-1 0 0,0 0 0,0 0 0,-1 0 0,1 0 0,-1-1 0,-5 6 0,-51 43-2558,44-39 1400,-38 26-4862</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695"/>
    </inkml:context>
    <inkml:brush xml:id="br0">
      <inkml:brushProperty name="width" value="0.05" units="cm"/>
      <inkml:brushProperty name="height" value="0.05" units="cm"/>
      <inkml:brushProperty name="color" value="#0000FF"/>
    </inkml:brush>
  </inkml:definitions>
  <inkml:trace contextRef="#ctx0" brushRef="#br0">1 1 7498,'0'0'2488,"0"0"-1008,0 0 337,0 0-897,0 0-272,0 0-464,0 0 96,42 0-56,-16 0 120,10 0 120,6 5-335,0 0 39,0 1-72,-6-6-192,6 0-545,-11 0-1367,-15 0-2345</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6.049"/>
    </inkml:context>
    <inkml:brush xml:id="br0">
      <inkml:brushProperty name="width" value="0.05" units="cm"/>
      <inkml:brushProperty name="height" value="0.05" units="cm"/>
      <inkml:brushProperty name="color" value="#0000FF"/>
    </inkml:brush>
  </inkml:definitions>
  <inkml:trace contextRef="#ctx0" brushRef="#br0">1 1 7906</inkml:trace>
  <inkml:trace contextRef="#ctx0" brushRef="#br0" timeOffset="1">1 1 7906,'94'187'2896,"-94"-187"-1767,0 0 583,0 0-520,5 0-408,16 0-280,5 0-215,11 5-113,4-5-176,12 0 0,30 0-1345,-10 0-679,-5-5-3457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7.446"/>
    </inkml:context>
    <inkml:brush xml:id="br0">
      <inkml:brushProperty name="width" value="0.05" units="cm"/>
      <inkml:brushProperty name="height" value="0.05" units="cm"/>
      <inkml:brushProperty name="color" value="#0000FF"/>
    </inkml:brush>
  </inkml:definitions>
  <inkml:trace contextRef="#ctx0" brushRef="#br0">110 70 8346,'0'0'3878,"0"0"-2020,0 0-323,0 0 40,0 0-582,0 0-314,0 0-286,0-1-411,0 1-1,0 0 0,-1-1 0,1 1 0,0-1 0,0 1 0,0-1 0,0 1 1,-1-1-1,1 1 0,0-1 0,0 1 0,0-1 0,0 1 0,0-1 0,0 0 1,1 1-1,-1-1 0,0 1 0,0-1 0,0 1 0,0 0 0,0-1 1,1 1-1,-1-1 0,0 1 0,1-1 0,-1 1 0,0-1 0,1 1 0,-1 0 1,1-1-1,8-5-208,0 0 0,1 0 0,-1 2 0,1-1 0,0 1 0,0 0 0,1 1 0,-1 0 1,22-2-1,7 1-409,54 0 1,-91 4 593,-1 0-1,0 1 1,0-1-1,1 0 1,-1 0-1,0 1 1,0-1-1,1 1 1,-1-1 0,0 1-1,0-1 1,0 1-1,0 0 1,0 0-1,0-1 1,0 1-1,0 0 1,0 0-1,0 0 1,0 0-1,-1 0 1,1 0 0,0 0-1,0 2 1,1 1 8,0 0 0,-1 0 0,0 1 0,0-1 0,0 0 0,0 1 0,-1 7 0,1-3 56,-1 1 0,-1-1 0,0 0 0,-1 1 0,1-1 0,-2 0 0,-3 12 0,-2-8-7,0 1 0,0-1 0,-1 0 0,-1-1 0,-23 22 0,-65 53 4,80-72-40,-34 25-917,-75 43 1,111-72 627,26-10 132,7-1 431,189-13 1420,-70-6-4102,-88 13-2802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097"/>
    </inkml:context>
    <inkml:brush xml:id="br0">
      <inkml:brushProperty name="width" value="0.05" units="cm"/>
      <inkml:brushProperty name="height" value="0.05" units="cm"/>
      <inkml:brushProperty name="color" value="#0000FF"/>
    </inkml:brush>
  </inkml:definitions>
  <inkml:trace contextRef="#ctx0" brushRef="#br0">1 0 9994,'0'0'1704,"0"0"-1159,0 0-529,0 0-32,0 0-657,0 0-1887</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652"/>
    </inkml:context>
    <inkml:brush xml:id="br0">
      <inkml:brushProperty name="width" value="0.05" units="cm"/>
      <inkml:brushProperty name="height" value="0.05" units="cm"/>
      <inkml:brushProperty name="color" value="#0000FF"/>
    </inkml:brush>
  </inkml:definitions>
  <inkml:trace contextRef="#ctx0" brushRef="#br0">216 0 7114,'0'0'2564,"0"0"-1126,0 0-285,0 0-146,0 0-135,0 0-229,-7 5 96,-6 4-604,0 2-1,1 0 1,0 1-1,1 0 1,0 1 0,1 0-1,1 0 1,-16 28-1,5-2-96,2 1-1,-18 57 0,30-72-80,1 0-1,2 0 1,0 0-1,2 1 1,2 31 0,-1-23-132,0-30 48,0 1 1,1 0-1,-1-1 0,1 1 0,0-1 0,0 0 1,1 1-1,-1-1 0,1 0 0,0 0 0,0 0 1,0 0-1,1 0 0,4 6 0,2-1-616,-1-1-1,2 0 0,-1 0 1,13 7-1,15 8-4557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313"/>
    </inkml:context>
    <inkml:brush xml:id="br0">
      <inkml:brushProperty name="width" value="0.05" units="cm"/>
      <inkml:brushProperty name="height" value="0.05" units="cm"/>
      <inkml:brushProperty name="color" value="#0000FF"/>
    </inkml:brush>
  </inkml:definitions>
  <inkml:trace contextRef="#ctx0" brushRef="#br0">0 50 4729,'0'0'3801,"0"0"-2022,0 0-611,0 0 8,0 0-358,0 0-235,0 91 1653,0 58-2068,13-180-948,-4 12 380,-1-2 47,2-13-343,3 0 1,0 1 0,2 1-1,29-45 1,-44 76 697,0 1-1,0-1 1,0 1 0,0 0 0,1-1 0,-1 1-1,0-1 1,0 1 0,1 0 0,-1-1-1,0 1 1,0 0 0,1-1 0,-1 1 0,0 0-1,1-1 1,-1 1 0,1 0 0,-1 0 0,0 0-1,1-1 1,-1 1 0,1 0 0,-1 0-1,0 0 1,1 0 0,-1 0 0,1-1 0,-1 1-1,1 0 1,-1 0 0,0 0 0,1 0 0,-1 1-1,1-1 1,-1 0 0,1 0 0,-1 0 0,0 0-1,1 0 1,-1 0 0,1 1 0,-1-1-1,0 0 1,1 0 0,-1 1 0,1-1 0,-1 0-1,0 1 1,0-1 0,1 0 0,-1 1 0,0-1-1,1 0 1,-1 1 0,8 23 399,1 61-361,-3 135 0,-6-217-142,0 8-3367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005"/>
    </inkml:context>
    <inkml:brush xml:id="br0">
      <inkml:brushProperty name="width" value="0.05" units="cm"/>
      <inkml:brushProperty name="height" value="0.05" units="cm"/>
      <inkml:brushProperty name="color" value="#0000FF"/>
    </inkml:brush>
  </inkml:definitions>
  <inkml:trace contextRef="#ctx0" brushRef="#br0">1 0 6329,'0'0'1827,"0"0"-84,0 0-150,0 0-140,0 0-263,0 0-327,2 32-342,13 203 42,-14-208-545,-1-14-141,1-1 0,0 1 0,6 24 1,-7-37 77,0 0 0,0 0 0,0 0 0,0 0 0,0 0 0,0 0 0,0 0 0,0 0 0,0 1 0,0-1 0,0 0 0,0 0 0,0 0 0,0 0 0,0 0 0,0 0 0,1 0 0,-1 0 0,0 0 0,0 0 0,0 0 0,0 1 0,0-1 0,0 0 0,0 0 0,0 0 0,0 0 0,0 0 0,1 0 0,-1 0 0,0 0 0,0 0 0,0 0 0,0 0 0,0 0 0,0 0 0,0 0 0,0 0 0,0 0 0,1 0 0,-1 0 0,0 0 0,0 0 0,0 0 0,0 0 0,0 0 0,0 0 0,0 0 0,0 0 0,1 0 0,-1 0 0,0-1 0,0 1 0,0 0 0,0 0 0,0 0 0,0 0 0,0 0 0,0 0 0,0 0 0,0 0 0,0 0 0,0 0 0,0 0 0,0-1 0,0 1 0,6-12-613,3-15 647,-7 20 1,8-41-94,18-55 0,-22 89 136,0-1 0,0 1 0,2-1 0,-1 2 0,2-1 0,0 1 0,20-22 0,-28 34-1,-1 0 0,1 1 0,0-1 0,0 0 0,-1 1 0,1-1 0,0 0 0,0 1 0,0-1 0,0 1 1,-1-1-1,1 1 0,0 0 0,0-1 0,0 1 0,0 0 0,0 0 0,0 0 0,0 0 0,0 0 0,0 0 1,0 0-1,0 0 0,0 0 0,0 0 0,0 0 0,0 1 0,0-1 0,0 0 0,0 1 0,0-1 0,-1 0 1,1 1-1,0-1 0,0 1 0,0 0 0,0-1 0,-1 1 0,1 0 0,0-1 0,-1 1 0,1 0 0,-1 0 1,1 0-1,-1-1 0,1 1 0,-1 0 0,1 2 0,20 51 393,-18-47-251,8 33 322,6 45-1,8 26-524,-5-65-3327,-10-34-894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142"/>
    </inkml:context>
    <inkml:brush xml:id="br0">
      <inkml:brushProperty name="width" value="0.05" units="cm"/>
      <inkml:brushProperty name="height" value="0.05" units="cm"/>
      <inkml:brushProperty name="color" value="#0000FF"/>
    </inkml:brush>
  </inkml:definitions>
  <inkml:trace contextRef="#ctx0" brushRef="#br0">68 246 5145</inkml:trace>
  <inkml:trace contextRef="#ctx0" brushRef="#br0" timeOffset="1">68 246 5145,'-68'-219'4745,"68"219"-3377,0 0 489,0-5-617,0 5-840,0-6-224,0 6-176,0-5-64,26 0-1280,0-1-1217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650"/>
    </inkml:context>
    <inkml:brush xml:id="br0">
      <inkml:brushProperty name="width" value="0.05" units="cm"/>
      <inkml:brushProperty name="height" value="0.05" units="cm"/>
      <inkml:brushProperty name="color" value="#0000FF"/>
    </inkml:brush>
  </inkml:definitions>
  <inkml:trace contextRef="#ctx0" brushRef="#br0">1 11 1640,'0'0'7826,"0"0"-6082,0 0-495,0 0 367,0 0-416,0 0-536,0 0-127,41 0-465,-20 0 144,5 0-208,11 0-16,5 0 8,5 0-152,15 0-905,-15 0-1223,-5-10-2729</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995"/>
    </inkml:context>
    <inkml:brush xml:id="br0">
      <inkml:brushProperty name="width" value="0.05" units="cm"/>
      <inkml:brushProperty name="height" value="0.05" units="cm"/>
      <inkml:brushProperty name="color" value="#0000FF"/>
    </inkml:brush>
  </inkml:definitions>
  <inkml:trace contextRef="#ctx0" brushRef="#br0">0 0 8386,'0'0'1784,"0"0"-1104,0 0 497,0 0-49,0 0-80,0 0-552,0 0-80,0 161-400,0-129 104,0-5-120,0 5-520,0-11-1272,0-5-3233</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1.534"/>
    </inkml:context>
    <inkml:brush xml:id="br0">
      <inkml:brushProperty name="width" value="0.05" units="cm"/>
      <inkml:brushProperty name="height" value="0.05" units="cm"/>
      <inkml:brushProperty name="color" value="#0000FF"/>
    </inkml:brush>
  </inkml:definitions>
  <inkml:trace contextRef="#ctx0" brushRef="#br0">0 0 6065,'0'0'2409,"0"0"-1062,0 0-282,0 0-19,0 0-93,0 0 13,16 14-211,20 19-380,0 2-1,-3 2 1,43 58 0,-61-72-349,-1 0 1,0 2-1,-2-1 1,16 46-1,-26-63-263,0 1 1,0 0-1,0 0 0,-1 0 0,0 0 0,-1 0 0,0 0 0,0 0 0,-1 0 0,0 0 0,0 0 0,-1 0 0,0 0 0,0-1 0,-1 1 0,0 0 0,0-1 0,-1 0 0,0 0 0,-7 9 0,-33 33-6647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5.845"/>
    </inkml:context>
    <inkml:brush xml:id="br0">
      <inkml:brushProperty name="width" value="0.05" units="cm"/>
      <inkml:brushProperty name="height" value="0.05" units="cm"/>
      <inkml:brushProperty name="color" value="#0000FF"/>
    </inkml:brush>
  </inkml:definitions>
  <inkml:trace contextRef="#ctx0" brushRef="#br0">1 107 4929,'0'0'3158,"0"0"-640,0 0-455,0 0-427,0 0-171,0 0-416,0 0-999,0 0-1,1-1 0,-1 1 0,0 0 1,1 0-1,-1-1 0,1 1 0,-1 0 1,1 0-1,-1 0 0,1 0 0,-1 0 1,1-1-1,-1 1 0,0 0 0,1 0 1,-1 0-1,1 0 0,-1 1 0,1-1 1,-1 0-1,1 0 0,-1 0 0,1 0 1,-1 0-1,1 1 0,-1-1 0,0 0 1,1 0-1,-1 1 0,1-1 0,-1 0 1,0 0-1,1 1 0,-1-1 0,0 0 1,0 1-1,1-1 0,-1 1 0,0-1 1,0 0-1,1 2 0,9 12 178,0 0 0,-1 1 1,0 0-1,11 31 0,22 76 107,-30-85-264,57 232 248,-69-266-315,1 0-1,-1-1 1,1 1 0,0-1 0,-1 1 0,1-1-1,0 0 1,0 1 0,1-1 0,2 4 0,-4-6-3,1 0 1,-1 1-1,0-1 1,1 0-1,-1 0 1,1 0-1,-1 0 1,0 0-1,1 0 1,-1 0-1,0 0 1,1 0-1,-1 0 1,1-1-1,-1 1 1,0 0-1,1 0 1,-1 0-1,0 0 1,1-1-1,-1 1 1,0 0-1,1 0 1,-1 0-1,0-1 1,0 1-1,1 0 1,-1 0-1,0-1 1,0 1-1,0 0 1,1-1-1,-1 1 1,0 0-1,0-1 1,0 1-1,0 0 1,0-1-1,1 1 1,-1-1-1,19-63-73,-14 45-23,20-71-208,0-7-1111,5 1 0,70-155 0,-99 249 1349,0-1-194,0 0 0,1 0 0,-1 0 1,1 0-1,-1 0 0,1 1 0,0-1 0,0 0 1,0 1-1,0 0 0,1-1 0,-1 1 1,1 0-1,-1 0 0,1 0 0,0 1 0,0-1 1,0 1-1,3-2 0,1 2-3908</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6.584"/>
    </inkml:context>
    <inkml:brush xml:id="br0">
      <inkml:brushProperty name="width" value="0.05" units="cm"/>
      <inkml:brushProperty name="height" value="0.05" units="cm"/>
      <inkml:brushProperty name="color" value="#0000FF"/>
    </inkml:brush>
  </inkml:definitions>
  <inkml:trace contextRef="#ctx0" brushRef="#br0">272 119 3881,'0'0'4426,"0"0"-2328,0 0-739,0 0 168,0 0-282,0 0-476,0-11-228,0-84 549,0 94-1075,0 0 0,0 1 1,0-1-1,-1 1 0,1-1 1,0 1-1,0-1 1,-1 0-1,1 1 0,0-1 1,-1 1-1,1-1 0,-1 1 1,1 0-1,-1-1 1,1 1-1,-1-1 0,1 1 1,-1 0-1,1-1 0,-1 1 1,0 0-1,1 0 0,-1 0 1,1-1-1,-1 1 1,0 0-1,1 0 0,-1 0 1,1 0-1,-1 0 0,0 0 1,-28 0 62,19 0-67,4 0-24,0 0 0,-1 0 0,1 1-1,-1-1 1,1 2 0,0-1 0,-1 1 0,1 0 0,0 0 0,0 0 0,0 1 0,1 0 0,-1 0 0,1 0 0,-1 1-1,1 0 1,0 0 0,1 1 0,-1-1 0,-7 11 0,3-6-20,0 0-1,1 0 1,1 1 0,-1 1 0,2-1-1,-1 1 1,2 0 0,-1 0 0,1 1-1,1 0 1,0 0 0,1 0 0,0 0-1,1 0 1,1 1 0,-1 13 0,2-24 24,0-1 1,0 1 0,0-1 0,1 1-1,-1 0 1,0-1 0,1 1 0,-1-1 0,1 1-1,0-1 1,-1 0 0,1 1 0,0-1-1,0 0 1,0 1 0,0-1 0,0 0 0,0 0-1,0 0 1,0 0 0,1 0 0,1 1-1,1 0-3,0 0-1,0 0 0,0 0 1,0-1-1,1 0 0,-1 0 0,0 0 1,6 0-1,8 0-200,1 0 0,-1-2-1,22-3 1,-37 3 200,0 0-1,0 0 0,0 0 1,0-1-1,0 1 1,-1-1-1,1 0 0,-1 1 1,1-1-1,-1 0 0,0-1 1,1 1-1,-1 0 1,0-1-1,-1 1 0,1-1 1,0 1-1,-1-1 0,1 0 1,-1 0-1,0 0 1,0 0-1,1-5 0,3-12-54,0 0 0,3-30-1,-5 28 53,0 5-24,-2 27-31,1 18 58,54 247 5,-50-253-4375,-6-21 304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011"/>
    </inkml:context>
    <inkml:brush xml:id="br0">
      <inkml:brushProperty name="width" value="0.05" units="cm"/>
      <inkml:brushProperty name="height" value="0.05" units="cm"/>
      <inkml:brushProperty name="color" value="#0000FF"/>
    </inkml:brush>
  </inkml:definitions>
  <inkml:trace contextRef="#ctx0" brushRef="#br0">1 0 1136,'0'0'3549,"0"0"-1667,0 0-441,0 0 56,0 0-430,0 0-269,7 37-241,1 9-355,28 126 582,-26-140-531,-7-25-205,-1 0 0,0 0 0,0 1 1,-1-1-1,1 12 0,-2-18 20,0-1 64,0 0 16,0 0 56,0-5-33,-1-58-421,-1 19-271,6-62-1,-4 105 493,1-1-1,-1 1 0,1 0 0,-1-1 0,1 1 0,0 0 0,0 0 0,0 0 0,-1-1 0,1 1 0,0 0 1,0 0-1,0 0 0,1 0 0,-1 1 0,0-1 0,0 0 0,0 0 0,1 1 0,-1-1 0,0 1 0,1-1 1,-1 1-1,0-1 0,1 1 0,-1 0 0,1 0 0,-1 0 0,3 0 0,51 0-753,-36 1 616,-3-1-28,-9-1-19,-1 1 0,0 0 1,0 0-1,0 1 0,0 0 0,1 0 0,6 2 1,-2 3-1846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446"/>
    </inkml:context>
    <inkml:brush xml:id="br0">
      <inkml:brushProperty name="width" value="0.05" units="cm"/>
      <inkml:brushProperty name="height" value="0.05" units="cm"/>
      <inkml:brushProperty name="color" value="#0000FF"/>
    </inkml:brush>
  </inkml:definitions>
  <inkml:trace contextRef="#ctx0" brushRef="#br0">159 1 6673,'0'0'1875,"0"0"-781,0 0-56,0 0-66,0 0-311,0 0-229,-8 12 14,-23 39-13,-36 77-1,57-106-381,2 0-1,0 0 1,1 1-1,2 0 1,0 0-1,2 0 1,-2 33-1,5-22-106,-1-17 76,1 0 0,0-1-1,2 1 1,3 17 0,-4-29-80,1 0 1,0 1 0,0-1-1,0 0 1,1 0-1,0 0 1,0 0 0,0-1-1,0 1 1,1-1-1,-1 0 1,1 0-1,0 0 1,1-1 0,8 7-1,23 10-2351,-4-7-2457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002"/>
    </inkml:context>
    <inkml:brush xml:id="br0">
      <inkml:brushProperty name="width" value="0.05" units="cm"/>
      <inkml:brushProperty name="height" value="0.05" units="cm"/>
      <inkml:brushProperty name="color" value="#0000FF"/>
    </inkml:brush>
  </inkml:definitions>
  <inkml:trace contextRef="#ctx0" brushRef="#br0">165 0 3409,'0'0'5617,"0"0"-3339,0 0-1055,0 0 118,0 0-199,0 0-339,-5 0-170,-104 0-309,106 1-335,1-1 1,0 0-1,0 1 0,0-1 0,0 1 0,0 0 1,0 0-1,0 0 0,0 0 0,0 0 1,0 0-1,1 0 0,-1 1 0,0-1 0,1 1 1,-1-1-1,1 1 0,-1 0 0,1-1 0,0 1 1,0 0-1,0 0 0,0 0 0,0 0 0,0 0 1,0 0-1,1 0 0,-1 0 0,1 0 0,-1 0 1,1 1-1,0 1 0,-2 13-80,0 0 0,2 0 0,1 20 0,0-14-13,-1-19 98,0-1-1,0 1 1,0 0-1,1 0 1,-1-1-1,1 1 1,0 0-1,0-1 1,1 1-1,-1 0 1,1-1-1,3 7 1,1-4-2,-1-1 1,0 1 0,1-1 0,0 0-1,9 6 1,124 89-96,-137-99 98,-1 0 0,1 0 0,-1 0 0,1 0 0,-1 0-1,0 0 1,0 0 0,1 0 0,-1 1 0,0-1-1,0 0 1,0 1 0,0-1 0,-1 1 0,1-1 0,0 1-1,-1-1 1,1 1 0,-1 0 0,1 2 0,-1-3-11,0 1 0,-1-1-1,1 1 1,0-1 0,-1 0 0,0 1 0,1-1 0,-1 0 0,0 1 0,1-1 0,-1 0 0,0 0-1,0 0 1,0 0 0,0 0 0,0 0 0,0 0 0,-3 1 0,-5 4-271,-1 0 0,0-1 0,0-1 0,-18 6 0,27-9 248,-19 5-1500,0-1-1,-32 5 1,10-5-3517</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601"/>
    </inkml:context>
    <inkml:brush xml:id="br0">
      <inkml:brushProperty name="width" value="0.05" units="cm"/>
      <inkml:brushProperty name="height" value="0.05" units="cm"/>
      <inkml:brushProperty name="color" value="#0000FF"/>
    </inkml:brush>
  </inkml:definitions>
  <inkml:trace contextRef="#ctx0" brushRef="#br0">17 0 2457,'0'0'5198,"0"0"-3340,0 0-926,0 0 16,0 0-352,0 0-256,1 21 471,5-15-650,0-1-1,0 1 1,1-1-1,0-1 1,0 1-1,0-1 1,0 0-1,11 3 1,-2 1-84,-11-6 59,-4-1-213,1-1 1,-1 0 0,1 1 0,-1-1 0,0 1 0,1 0 0,-1-1 0,0 1 0,1 0 0,-1 0 0,0 0 0,0 0 0,0 0 0,1 0-1,-1 0 1,0 0 0,-1 1 0,1-1 0,0 0 0,0 0 0,0 1 0,-1-1 0,1 1 0,-1-1 0,1 1 0,-1-1 0,0 1 0,1-1-1,-1 1 1,0-1 0,0 1 0,0-1 0,0 1 0,0-1 0,0 1 0,-1-1 0,1 1 0,0-1 0,-1 1 0,1-1 0,-2 3-1,0-1 54,0 0-1,1 0 0,-1 0 0,-1-1 0,1 1 0,0 0 0,-1-1 0,1 0 0,-1 1 0,0-1 0,-5 3 1,-42 23-134,31-17 104,10-7 20,8-4 30,0 1 0,-1-1 0,1 1 1,0-1-1,0 1 0,0 0 0,0-1 1,0 1-1,-1 0 0,1 0 0,0-1 1,1 1-1,-1 0 0,0 0 0,0 0 1,0 0-1,0 0 0,1 1 0,-1-1 1,1 0-1,-1 0 0,1 0 0,-1 1 1,1-1-1,0 0 0,-1 0 1,1 1-1,0 1 0,26-2-28,114-2-2360,-108-4-2251</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950"/>
    </inkml:context>
    <inkml:brush xml:id="br0">
      <inkml:brushProperty name="width" value="0.05" units="cm"/>
      <inkml:brushProperty name="height" value="0.05" units="cm"/>
      <inkml:brushProperty name="color" value="#0000FF"/>
    </inkml:brush>
  </inkml:definitions>
  <inkml:trace contextRef="#ctx0" brushRef="#br0">0 1 5169,'0'0'1881,"0"0"-153,0 0-152,0 0-223,0 0-441,0 0-192,167 283-544,-146-230 48,-5 1-160,-11-1 0,-5-5 96,0-5-144,0 5 112,-36 22-128,-17-17-1224,-4 1-3473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821"/>
    </inkml:context>
    <inkml:brush xml:id="br0">
      <inkml:brushProperty name="width" value="0.05" units="cm"/>
      <inkml:brushProperty name="height" value="0.05" units="cm"/>
      <inkml:brushProperty name="color" value="#0000FF"/>
    </inkml:brush>
  </inkml:definitions>
  <inkml:trace contextRef="#ctx0" brushRef="#br0">11 0 6617,'0'0'1725,"0"0"-193,0 0-409,0 0-331,0 0-64,0 0 7,0 0-243,19 2-166,154 7-146,-171-9-244,0 0 0,-1 0 0,1 0 0,0 0 0,0 1 1,0-1-1,-1 1 0,1-1 0,0 1 0,-1-1 0,1 1 0,0 0 1,-1 0-1,1 0 0,-1 0 0,1 0 0,1 2 0,-2-2 18,0 0-1,-1 1 1,1-1-1,-1 0 1,1 0-1,-1 0 1,0 1-1,0-1 1,1 0-1,-1 1 1,0-1-1,0 0 1,0 0-1,0 1 1,0-1-1,-1 0 1,1 1-1,0-1 1,-1 0-1,1 0 1,0 0-1,-1 1 1,0-1-1,1 0 1,-1 0-1,0 0 1,1 0-1,-2 1 1,-6 7-20,0-1 0,-1 0 0,0-1 0,0 0 0,-1 0 0,-17 9 0,-10 7 102,5-1 54,12-9 191,1 1-1,-23 22 0,42-36-265,0 0-1,-1 0 1,1 1 0,0-1-1,0 0 1,0 1-1,0-1 1,0 0-1,0 1 1,-1-1 0,1 0-1,0 1 1,0-1-1,0 0 1,0 1-1,0-1 1,0 0 0,0 1-1,1-1 1,-1 0-1,0 1 1,0-1 0,0 0-1,0 1 1,0-1-1,0 0 1,1 1-1,-1-1 1,0 0 0,0 1-1,0-1 1,1 0-1,-1 0 1,0 1-1,0-1 1,1 0 0,-1 0-1,0 0 1,1 0-1,-1 1 1,0-1-1,1 0 1,-1 0 0,0 0-1,1 0 1,-1 0-1,0 0 1,1 0-1,-1 0 1,0 0 0,1 0-1,-1 0 1,18 5-26,26-2 24,61-4 0,-36-1-1972,-21 2-1597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9.464"/>
    </inkml:context>
    <inkml:brush xml:id="br0">
      <inkml:brushProperty name="width" value="0.05" units="cm"/>
      <inkml:brushProperty name="height" value="0.05" units="cm"/>
      <inkml:brushProperty name="color" value="#0000FF"/>
    </inkml:brush>
  </inkml:definitions>
  <inkml:trace contextRef="#ctx0" brushRef="#br0">0 0 9458,'0'0'3185,"0"0"-1273,0 0-144,0 0-399,0 0-817,0 0-408,0 0-144,6 0 120,4 0-264,11 6-32,0 10-1825,-5-6-5344</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0.734"/>
    </inkml:context>
    <inkml:brush xml:id="br0">
      <inkml:brushProperty name="width" value="0.05" units="cm"/>
      <inkml:brushProperty name="height" value="0.05" units="cm"/>
      <inkml:brushProperty name="color" value="#0000FF"/>
    </inkml:brush>
  </inkml:definitions>
  <inkml:trace contextRef="#ctx0" brushRef="#br0">11 82 7362,'0'0'2455,"0"0"-935,0 0-230,0 0-2,0 0-198,0 0-344,0 0-720,0 0 0,0 0-1,-1 0 1,1-1-1,0 1 1,0 0 0,-1 0-1,1 0 1,0 0-1,-1 0 1,1 0 0,0 0-1,0 0 1,-1 0-1,1 0 1,0 0 0,-1 0-1,1 0 1,0 0-1,0 0 1,-1 0 0,1 0-1,0 0 1,-1 1-1,1-1 1,0 0 0,0 0-1,0 0 1,-1 0-1,1 1 1,0-1 0,0 0-1,-1 0 1,1 0-1,0 1 1,0-1 0,0 0-1,0 0 1,0 1-1,-1-1 1,1 0 0,0 0-1,0 1 1,0-1-1,0 1 1,0 227-1253,0-247 828,0-1 1,1 1-1,2 0 1,0 0-1,0 1 1,2-1-1,1 1 0,0 0 1,1 0-1,1 0 1,0 1-1,2 0 0,0 1 1,0 0-1,19-20 1,-29 36 399,0-1 1,0 1-1,0-1 1,1 1-1,-1 0 1,0-1-1,0 1 1,1-1-1,-1 1 0,0 0 1,1-1-1,-1 1 1,0 0-1,1-1 1,-1 1-1,1 0 1,-1 0-1,1-1 1,-1 1-1,0 0 1,1 0-1,-1 0 1,1 0-1,-1 0 1,1-1-1,-1 1 1,1 0-1,-1 0 1,1 0-1,-1 0 1,1 0-1,-1 1 1,1-1-1,-1 0 0,1 0 1,-1 0-1,0 0 1,1 0-1,-1 1 1,1-1-1,-1 0 1,1 0-1,-1 1 1,0-1-1,1 0 1,-1 1-1,0-1 1,1 0-1,-1 1 1,0-1-1,1 0 1,-1 1-1,0-1 1,0 1-1,1-1 1,-1 1-1,5 30 313,-4-24-262,5 46 768,-3 0 0,-5 93 0,0-43-1754,2-90-1568,0-3-2736</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079"/>
    </inkml:context>
    <inkml:brush xml:id="br0">
      <inkml:brushProperty name="width" value="0.05" units="cm"/>
      <inkml:brushProperty name="height" value="0.05" units="cm"/>
      <inkml:brushProperty name="color" value="#0000FF"/>
    </inkml:brush>
  </inkml:definitions>
  <inkml:trace contextRef="#ctx0" brushRef="#br0">0 0 5801,'0'0'1873,"0"0"-785,0 0 336,0 0-112,0 0-607,0 0-121,0 0-376,53 43-8,-32-37-160,10-1-40,21-5-608,-10 0-1289,0 0-4248</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413"/>
    </inkml:context>
    <inkml:brush xml:id="br0">
      <inkml:brushProperty name="width" value="0.05" units="cm"/>
      <inkml:brushProperty name="height" value="0.05" units="cm"/>
      <inkml:brushProperty name="color" value="#0000FF"/>
    </inkml:brush>
  </inkml:definitions>
  <inkml:trace contextRef="#ctx0" brushRef="#br0">0 0 5881,'0'0'1761,"0"0"-89,0 0-352,0 0-239,0 0-497,0 0-208,0 0-368,0 252-16,0-215-336,0-16-1889,0 1-4800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2.594"/>
    </inkml:context>
    <inkml:brush xml:id="br0">
      <inkml:brushProperty name="width" value="0.05" units="cm"/>
      <inkml:brushProperty name="height" value="0.05" units="cm"/>
      <inkml:brushProperty name="color" value="#0000FF"/>
    </inkml:brush>
  </inkml:definitions>
  <inkml:trace contextRef="#ctx0" brushRef="#br0">230 1 5801,'0'0'2369,"0"0"-545,0 0-273,0 0-223,0 0-505,0 0-188,0 0-183,-3 1 75,-2 1-453,1 0 0,-1 1 0,1-1 1,0 1-1,0 0 0,0 0 0,0 0 0,0 1 0,1 0 1,-1-1-1,-4 9 0,-37 57 150,32-49-198,-2 2-32,1 2-1,0 0 0,2 0 1,1 2-1,1-1 0,1 1 1,1 0-1,1 1 0,2 0 1,0 0-1,0 47 0,4-53-255,2 0 0,6 41-1,-5-55 57,0 1 0,0-1 0,1 0 0,0 0-1,1 0 1,-1 0 0,1 0 0,1-1-1,-1 1 1,10 8 0,43 36-3892,5-7-5023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171"/>
    </inkml:context>
    <inkml:brush xml:id="br0">
      <inkml:brushProperty name="width" value="0.05" units="cm"/>
      <inkml:brushProperty name="height" value="0.05" units="cm"/>
      <inkml:brushProperty name="color" value="#0000FF"/>
    </inkml:brush>
  </inkml:definitions>
  <inkml:trace contextRef="#ctx0" brushRef="#br0">0 1 360,'0'0'5531,"0"0"-3055,0 0-874,0 0-242,0 0-376,0 0-480,1 5-42,4 12-131,1-1 1,1-1-1,0 1 1,1-1 0,1 0-1,0-1 1,13 16-1,14 24-96,-29-44-207,-1 1-1,0-1 1,0 1-1,-1 1 1,0-1-1,-1 1 1,-1 0-1,0-1 1,0 2-1,-1-1 1,-1 0-1,0 14 1,-1-18-4,1 0-37,-1 1 0,0-1 1,0 1-1,-1-1 0,0 1 1,-1-1-1,1 0 0,-2 1 1,1-1-1,-1 0 0,0 0 1,-1-1-1,-6 12 0,-8 4-1112,0 0-1,-31 29 0,12-18-2665</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805"/>
    </inkml:context>
    <inkml:brush xml:id="br0">
      <inkml:brushProperty name="width" value="0.05" units="cm"/>
      <inkml:brushProperty name="height" value="0.05" units="cm"/>
      <inkml:brushProperty name="color" value="#0000FF"/>
    </inkml:brush>
  </inkml:definitions>
  <inkml:trace contextRef="#ctx0" brushRef="#br0">0 1 776,'0'0'6707,"0"0"-4119,0 0-1406,0 0-210,0 0-30,0 0-435,7 6 29,19 11-237,-20-14-280,0 0 1,0 1-1,-1 0 1,1 0 0,-1 1-1,0-1 1,0 1-1,0 0 1,6 10-1,-10-14-43,0 1 0,-1 0 0,1-1 0,-1 1 0,1 0 0,-1 0 0,0-1 0,0 1 0,0 0 0,0 0 0,0-1 0,0 1 0,0 0 0,0 0-1,-1-1 1,1 1 0,-1 0 0,0-1 0,1 1 0,-1 0 0,0-1 0,0 1 0,-1 1 0,-31 31 0,18-20-76,15-14 90,0 0-1,0 0 1,0 1-1,0-1 1,0 0-1,0 0 1,0 1-1,0-1 1,0 0-1,0 0 1,0 0-1,0 1 1,0-1-1,0 0 1,0 0 0,0 0-1,0 1 1,0-1-1,0 0 1,1 0-1,-1 0 1,0 1-1,0-1 1,0 0-1,0 0 1,0 0-1,1 0 1,-1 1-1,0-1 1,0 0-1,0 0 1,0 0 0,1 0-1,-1 0 1,0 0-1,0 1 1,0-1-1,1 0 1,-1 0-1,0 0 1,0 0-1,1 0 1,-1 0-1,0 0 1,0 0-1,0 0 1,1 0 0,-1 0-1,24 5-70,25 0-36,-2-5-807,-15 0-3205,-11 0-3694</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4.468"/>
    </inkml:context>
    <inkml:brush xml:id="br0">
      <inkml:brushProperty name="width" value="0.05" units="cm"/>
      <inkml:brushProperty name="height" value="0.05" units="cm"/>
      <inkml:brushProperty name="color" value="#0000FF"/>
    </inkml:brush>
  </inkml:definitions>
  <inkml:trace contextRef="#ctx0" brushRef="#br0">1 0 7610,'0'0'1520,"0"0"-272,0 0-166,0 0-257,0 0-358,0 0-66,2 0-218,10 1-80,0 0 1,-1 1-1,20 5 0,14 4 130,96 4 744,281-7 1,-248-10-997,219 2-4490,-305 0-323</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150"/>
    </inkml:context>
    <inkml:brush xml:id="br0">
      <inkml:brushProperty name="width" value="0.05" units="cm"/>
      <inkml:brushProperty name="height" value="0.05" units="cm"/>
      <inkml:brushProperty name="color" value="#0000FF"/>
    </inkml:brush>
  </inkml:definitions>
  <inkml:trace contextRef="#ctx0" brushRef="#br0">95 106 6569,'0'0'2286,"0"0"-1010,0 0-497,0 0-19,0 0-59,0 0 20,13 7-291,1 1-343,-1 0 0,0 1 0,-1 0 0,23 23 1,-30-27-59,0 0 0,0 1 0,-1 0 0,0 0 0,0 0 0,0 1 0,-1-1 0,1 1 0,-2 0 1,1 0-1,-1 0 0,0 0 0,-1 0 0,1 1 0,-1 10 0,0-14-36,-2 0-1,1 1 1,0-1-1,-1 0 1,0 0 0,0 1-1,0-1 1,0 0-1,-1 0 1,1 0 0,-1 0-1,0-1 1,-1 1-1,1 0 1,-1-1 0,1 1-1,-1-1 1,0 0-1,0 0 1,0 0 0,-1-1-1,1 1 1,-1-1-1,1 1 1,-1-1 0,0 0-1,0-1 1,-8 4-1,3-1-185,0-1 0,-1 0-1,1 0 1,-1-1-1,-12 2 1,19-4 166,1 1 0,-1-1 0,1 0 0,-1 1 1,0-1-1,1-1 0,-1 1 0,0 0 0,1-1 0,-1 1 0,1-1 0,-1 0 1,1 0-1,-1 0 0,1 0 0,-1 0 0,1 0 0,0-1 0,0 1 0,0-1 0,0 0 1,0 0-1,0 1 0,-2-4 0,-3-9 35,1 1 0,0-1 0,1-1 0,1 1-1,0-1 1,1 0 0,-2-26 0,2-116 141,4 101-129,-1 55-22,0-1-1,0 1 1,1-1 0,-1 1-1,0-1 1,1 1 0,-1 0-1,1-1 1,-1 1 0,1-1-1,-1 1 1,1 0-1,0 0 1,0-1 0,0 1-1,0 0 1,0 0 0,0 0-1,0 0 1,0 0 0,0 0-1,1 0 1,-1 1 0,0-1-1,0 0 1,1 1 0,-1-1-1,1 1 1,-1-1-1,0 1 1,1 0 0,-1-1-1,3 1 1,6-1-31,1 0 0,0 1-1,19 2 1,-5-1-2,14-2-31,-24 0-13,-1 1 0,1 0 1,-1 0-1,1 2 0,-1 0 0,0 0 1,0 2-1,17 5 0,56 23-4214,-51-17-1703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629"/>
    </inkml:context>
    <inkml:brush xml:id="br0">
      <inkml:brushProperty name="width" value="0.05" units="cm"/>
      <inkml:brushProperty name="height" value="0.05" units="cm"/>
      <inkml:brushProperty name="color" value="#0000FF"/>
    </inkml:brush>
  </inkml:definitions>
  <inkml:trace contextRef="#ctx0" brushRef="#br0">47 1 4929,'0'0'2123,"0"0"-422,0 0-464,0 0-321,0 0-246,0 0-286,-5 2-55,2 0-296,0 0-1,1 0 1,-1 1-1,0-1 1,1 0-1,0 1 1,-1 0-1,1-1 1,0 1-1,1 0 1,-1 0-1,0 0 1,1 0-1,0 1 1,-1-1-1,1 0 1,1 1-1,-1-1 1,0 4-1,-2 13 117,2 0-1,0 26 1,1-29-158,0-16 0,1 0-1,-1-1 0,0 1 1,0-1-1,1 1 0,-1 0 1,1-1-1,-1 1 0,0-1 1,1 1-1,-1-1 0,1 1 1,-1-1-1,1 1 1,-1-1-1,1 0 0,-1 1 1,1-1-1,0 0 0,-1 1 1,1-1-1,-1 0 0,1 0 1,0 0-1,-1 0 0,1 1 1,0-1-1,-1 0 1,1 0-1,0 0 0,1 0 1,29-1-286,-21 1 97,132 0-5030,-118 0 882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424"/>
    </inkml:context>
    <inkml:brush xml:id="br0">
      <inkml:brushProperty name="width" value="0.05" units="cm"/>
      <inkml:brushProperty name="height" value="0.05" units="cm"/>
      <inkml:brushProperty name="color" value="#0000FF"/>
    </inkml:brush>
  </inkml:definitions>
  <inkml:trace contextRef="#ctx0" brushRef="#br0">63 156 4425,'0'0'2327,"0"0"-637,0 0-43,0 0-554,0 0-195,0 0 2,5 1-90,89 7 211,-86-7-1134,-1-1 0,1-1 0,0 1 0,-1-1 0,1-1 0,0 1 0,-1-1 0,0-1 0,0 1 0,11-7 0,-11 5-294,-1 0 0,-1 0 0,1-1 0,-1 0 0,1 0 0,7-12 0,-11 14 234,0 0 0,-1 0 0,1 0 1,-1 0-1,0 0 0,0 0 0,0 0 0,-1 0 1,1-1-1,-1 1 0,1 0 0,-1-1 0,0 1 1,0 0-1,-1-1 0,1 1 0,-2-6 0,1 7 189,0 0-1,0 0 1,0 0-1,-1 0 1,1 0-1,-1 1 1,1-1-1,-1 0 1,1 1-1,-1-1 0,0 1 1,0-1-1,0 1 1,0 0-1,0 0 1,0 0-1,0 0 1,0 0-1,0 0 1,-1 0-1,1 1 1,0-1-1,-5 1 1,-55-5 1511,58 5-1445,3 0-72,-11 0 280,0 0 1,0 0 0,-1 1-1,-17 5 1,24-4-204,2 0 0,-1 0 1,0 0-1,0 1 0,1 0 0,0 0 0,-1 0 0,1 1 1,0-1-1,1 1 0,-1 0 0,-5 8 0,2-4 38,1 1 1,0 0-1,1 1 0,0 0 0,0 0 0,1 0 0,1 0 0,-1 0 0,-1 16 1,1 4 396,1-1 1,2 36-1,1-62-483,0-2-40,0 0 0,1-1 0,-1 1 1,0 0-1,0-1 0,0 1 0,0 0 0,1-1 0,-1 1 0,0-1 0,0 1 0,1 0 0,-1-1 0,0 1 0,1-1 0,-1 1 0,1-1 1,-1 1-1,1-1 0,-1 0 0,1 1 0,-1-1 0,1 1 0,-1-1 0,1 0 0,0 1 0,-1-1 0,1 0 0,0 0 0,-1 0 1,2 1-1,23 0-243,-18-1 124,93 0-3452,-52 0-953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966"/>
    </inkml:context>
    <inkml:brush xml:id="br0">
      <inkml:brushProperty name="width" value="0.05" units="cm"/>
      <inkml:brushProperty name="height" value="0.05" units="cm"/>
      <inkml:brushProperty name="color" value="#0000FF"/>
    </inkml:brush>
  </inkml:definitions>
  <inkml:trace contextRef="#ctx0" brushRef="#br0">0 1 1720</inkml:trace>
  <inkml:trace contextRef="#ctx0" brushRef="#br0" timeOffset="1">0 1 1720,'115'42'1801,"-120"-15"-377,-6 5-552,6 6-72,-5 10-584,5-6-216,-1-9-1376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522"/>
    </inkml:context>
    <inkml:brush xml:id="br0">
      <inkml:brushProperty name="width" value="0.05" units="cm"/>
      <inkml:brushProperty name="height" value="0.05" units="cm"/>
      <inkml:brushProperty name="color" value="#0000FF"/>
    </inkml:brush>
  </inkml:definitions>
  <inkml:trace contextRef="#ctx0" brushRef="#br0">0 1 6689,'0'0'3273,"0"0"-2457,0 0 169,0 0 71,0 0-368,0 0 200,0 0-112,0 0-88,99 27-496,-57-22 72,0-5-264,5 0-144,10 0-704,-10 0-1248,-10 0-3985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860"/>
    </inkml:context>
    <inkml:brush xml:id="br0">
      <inkml:brushProperty name="width" value="0.05" units="cm"/>
      <inkml:brushProperty name="height" value="0.05" units="cm"/>
      <inkml:brushProperty name="color" value="#0000FF"/>
    </inkml:brush>
  </inkml:definitions>
  <inkml:trace contextRef="#ctx0" brushRef="#br0">1 11 8898,'0'0'1944,"0"0"-719,0 0 159,0 0-368,0 0-208,0 0-312,0 0-496,214 0-168,-157 0-2104,-4-11-4602</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7.485"/>
    </inkml:context>
    <inkml:brush xml:id="br0">
      <inkml:brushProperty name="width" value="0.05" units="cm"/>
      <inkml:brushProperty name="height" value="0.05" units="cm"/>
      <inkml:brushProperty name="color" value="#0000FF"/>
    </inkml:brush>
  </inkml:definitions>
  <inkml:trace contextRef="#ctx0" brushRef="#br0">67 0 4849,'0'0'4938,"0"0"-3032,0 0-880,0 0-125,0 0-289,0 0-338,7 0 167,12 3-313,1 2-1,0 0 1,-1 0-1,0 2 1,-1 0 0,1 2-1,16 10 1,18 6-94,-51-25-93,-1 1-1,1 0 1,-1 0 0,1-1-1,-1 1 1,1 0 0,-1 0-1,0 0 1,0 1 0,0-1-1,1 0 1,-1 0-1,0 1 1,0-1 0,-1 0-1,1 1 1,0-1 0,0 1-1,-1-1 1,1 1 0,-1-1-1,1 1 1,-1 0 0,0-1-1,1 1 1,-1 0-1,0-1 1,0 1 0,0 0-1,0-1 1,-1 1 0,1-1-1,0 1 1,-1 0 0,1-1-1,-1 1 1,0-1 0,1 1-1,-1-1 1,0 1 0,0-1-1,0 0 1,-1 2-1,-4 6-332,0-1 0,0 0 0,-1 0 0,0 0 0,-12 9 0,-110 84-2479,-3-7 4547,144-90 1825,65 0-2427,-42-4-957,0 0-478,0-1 1,67-10 0,-33-4-2404</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249"/>
    </inkml:context>
    <inkml:brush xml:id="br0">
      <inkml:brushProperty name="width" value="0.05" units="cm"/>
      <inkml:brushProperty name="height" value="0.05" units="cm"/>
      <inkml:brushProperty name="color" value="#0000FF"/>
    </inkml:brush>
  </inkml:definitions>
  <inkml:trace contextRef="#ctx0" brushRef="#br0">194 1 6569,'0'0'4589,"0"0"-2461,0 0-520,0 0-2,0 0-524,0 0-359,-5 0-345,0 1-359,0 0-1,0 1 1,0 0 0,1 0 0,-1 0 0,0 0 0,1 1-1,0 0 1,0-1 0,0 2 0,0-1 0,0 0 0,1 1 0,-1 0-1,1 0 1,0 0 0,-5 8 0,-10 15 67,-20 41-1,38-67-85,-10 21-11,1 0 0,1 1 0,1 0 0,1 1 0,1-1 0,1 1 0,1 0 0,1 0 0,3 40 0,-2-62-49,1 0 0,0 0 0,0 0 1,1 0-1,-1 0 0,0 0 0,1 0 0,-1 0 1,1 0-1,0 0 0,0 0 0,0 0 0,0 0 1,0 0-1,0-1 0,0 1 0,0 0 1,1-1-1,-1 1 0,1-1 0,-1 1 0,1-1 1,3 3-1,0-2-467,1 0 1,-1 0 0,1 0 0,0-1-1,0 0 1,0 0 0,8 1 0,13-2-3726</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804"/>
    </inkml:context>
    <inkml:brush xml:id="br0">
      <inkml:brushProperty name="width" value="0.05" units="cm"/>
      <inkml:brushProperty name="height" value="0.05" units="cm"/>
      <inkml:brushProperty name="color" value="#0000FF"/>
    </inkml:brush>
  </inkml:definitions>
  <inkml:trace contextRef="#ctx0" brushRef="#br0">0 6 3881,'0'0'5321,"0"0"-3309,0 0-879,0 0 327,0 0-277,0 0-446,0 27-257,0 203 55,0-180-1146,0-40-948,0-33 699,1 8 816,1 1 0,0-1 0,1 1 0,1-1 0,0 1 0,1 0 0,1 1 0,0-1 0,13-20 0,-3 8 262,1 0 0,2 2-1,32-35 1,-51 58-186,1 1 0,-1 0-1,1 0 1,-1-1 0,0 1 0,1 0 0,-1 0 0,0 0-1,1 0 1,-1-1 0,1 1 0,-1 0 0,1 0-1,-1 0 1,0 0 0,1 0 0,-1 0 0,1 0-1,-1 0 1,1 0 0,-1 1 0,0-1 0,1 0 0,-1 0-1,1 0 1,-1 0 0,0 1 0,1-1 0,-1 0-1,1 0 1,-1 0 0,0 1 0,0-1 0,1 0-1,-1 1 1,0-1 0,1 0 0,-1 1 0,0-1 0,0 1-1,0-1 1,1 0 0,-1 1 0,0-1 0,0 1-1,0-1 1,0 0 0,0 1 0,0-1 0,0 1 0,0-1-1,0 1 1,0 0 0,7 24 390,-7-24-366,6 36 293,2 53-1,-7-36-5565,-1-42-1817</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150"/>
    </inkml:context>
    <inkml:brush xml:id="br0">
      <inkml:brushProperty name="width" value="0.05" units="cm"/>
      <inkml:brushProperty name="height" value="0.05" units="cm"/>
      <inkml:brushProperty name="color" value="#0000FF"/>
    </inkml:brush>
  </inkml:definitions>
  <inkml:trace contextRef="#ctx0" brushRef="#br0">1 1 8186,'0'0'2672,"0"0"-1775,0 0 431,0 0 16,0 0-536,0 0 104,0 0-551,47 37 103,-26-32-384,5 6 152,5-11-232,6 0-384,15 0-873,-10 0-951,0-5-4065</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482"/>
    </inkml:context>
    <inkml:brush xml:id="br0">
      <inkml:brushProperty name="width" value="0.05" units="cm"/>
      <inkml:brushProperty name="height" value="0.05" units="cm"/>
      <inkml:brushProperty name="color" value="#0000FF"/>
    </inkml:brush>
  </inkml:definitions>
  <inkml:trace contextRef="#ctx0" brushRef="#br0">1 0 3745,'0'0'6145,"0"0"-5001,0 0 425,0 0 111,0 0-392,0 0-375,0 0-561,5 166 72,-5-129-424,0 1 184,0-1-184,0 1-264,0-1-1065,0-10-1823,0-11-6914</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829"/>
    </inkml:context>
    <inkml:brush xml:id="br0">
      <inkml:brushProperty name="width" value="0.05" units="cm"/>
      <inkml:brushProperty name="height" value="0.05" units="cm"/>
      <inkml:brushProperty name="color" value="#0000FF"/>
    </inkml:brush>
  </inkml:definitions>
  <inkml:trace contextRef="#ctx0" brushRef="#br0">0 1 6081,'0'0'2534,"0"0"-1094,0 0 85,0 0-34,0 0-282,0 0-362,19 26-99,63 85-233,-61-82-311,-2 1 0,-1 0-1,-1 1 1,18 50 0,-22-49-124,-1-3-21,-1 1-1,13 56 1,-22-78-165,0 0 0,-1 0 0,0 0 1,0 1-1,-1-1 0,0 0 0,-1 0 0,0 0 0,0 0 0,-1 0 0,0 0 0,0 0 0,-1 0 0,0-1 1,0 1-1,-6 9 0,2-9-417,0 0 1,0-1 0,-1 0 0,-11 9 0,-38 26-4458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462"/>
    </inkml:context>
    <inkml:brush xml:id="br0">
      <inkml:brushProperty name="width" value="0.05" units="cm"/>
      <inkml:brushProperty name="height" value="0.05" units="cm"/>
      <inkml:brushProperty name="color" value="#0000FF"/>
    </inkml:brush>
  </inkml:definitions>
  <inkml:trace contextRef="#ctx0" brushRef="#br0">1687 4812 7682,'0'0'2451,"0"0"-1012,0 0-158,0 0 285,0 0-275,0-1-1085,0 0 0,0 0-1,0 0 1,0-1 0,0 1 0,0 0 0,0 0 0,1 0-1,-1 0 1,1 0 0,-1 0 0,1 0 0,-1 0 0,1 0-1,-1 0 1,1 0 0,1-1 0,12-3-255,-1-1 0,1 0 0,-1-1 1,0 0-1,0-1 0,-1 0 0,0-1 0,-1 0 1,0-1-1,0-1 0,-1 1 0,-1-2 0,1 1 1,12-23-1,-6 8-94,-1-1 0,-2 0 1,0-1-1,-2-1 0,-1 0 1,8-38-1,-10 16 107,-3 0 0,-1-82-1,1-23-177,11-431-125,-16 453 218,-1 111 103,-1 0 0,-1 0-1,-1 0 1,0 1 0,-2-1 0,-16-39 0,4 23-23,-1 1 0,-44-66 1,44 79 7,-39-39 0,-11-14 28,-12-41 2,-31-39 11,75 118-51,-2 2-1,-48-37 1,45 41-176,3-1 1,-51-58 0,41 36 157,-3 2 1,-77-63-1,-127-80-125,162 128 167,58 43 6,1-2 0,2-1-1,1-2 1,1-1 0,2-1 0,1-2-1,2-1 1,2 0 0,1-2 0,-22-53 0,37 71-47,2 0 1,1 0-1,1-1 1,0 0 0,0-24-1,5-113-1043,1 70 776,-2-548-271,0 630 616,0 0 1,0-1-1,-1 1 0,0-1 1,0 1-1,-1 0 0,0 0 1,0 0-1,-1 0 0,-6-13 0,6 14-98,1-1-1,0 1 0,0-1 0,1 1 0,0-1 1,0 1-1,1-1 0,-1 0 0,2 1 0,0-11 0,-1-1-451,0 17 497,0 1 6,0 0 15,0 0 4,0 0-25,0 0-34,0 0 54,0 0-46,0 0-2,0 0 34,0 0-14,-2 0 25,-1 0 1,0 0-1,1 1 0,-1-1 0,0 1 1,1-1-1,-1 1 0,0 0 0,-4 2 1,-91 114 41,53-56-5,22-27-82,7-11-896,10-14-5820,6-9 6750,0 0-2332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776"/>
    </inkml:context>
    <inkml:brush xml:id="br0">
      <inkml:brushProperty name="width" value="0.05" units="cm"/>
      <inkml:brushProperty name="height" value="0.05" units="cm"/>
      <inkml:brushProperty name="color" value="#0000FF"/>
    </inkml:brush>
  </inkml:definitions>
  <inkml:trace contextRef="#ctx0" brushRef="#br0">0 92 7946,'0'0'2040,"0"0"-496,0 0 137,0 0-745,0 0-200,0 0-40,0 0-120,68 0-135,-31 0-337,4-6-104,6-10-24,0 0-569,6-5-1047,-6 5-544,-21 0-2833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846"/>
    </inkml:context>
    <inkml:brush xml:id="br0">
      <inkml:brushProperty name="width" value="0.05" units="cm"/>
      <inkml:brushProperty name="height" value="0.05" units="cm"/>
      <inkml:brushProperty name="color" value="#0000FF"/>
    </inkml:brush>
  </inkml:definitions>
  <inkml:trace contextRef="#ctx0" brushRef="#br0">1 1 3929,'0'0'2280,"0"0"-1239,0 0-121,0 0-264,0 0-64,0 0-480,0 0 400,26 27 192,-5-6-304,-1 6-88,1-11-256,5 5 72,1 1-23,-1-1-178,15 11 73,-4-5-1400,-11-11-5433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7.828"/>
    </inkml:context>
    <inkml:brush xml:id="br0">
      <inkml:brushProperty name="width" value="0.05" units="cm"/>
      <inkml:brushProperty name="height" value="0.05" units="cm"/>
      <inkml:brushProperty name="color" value="#0000FF"/>
    </inkml:brush>
  </inkml:definitions>
  <inkml:trace contextRef="#ctx0" brushRef="#br0">21 59 512,'0'0'1259,"0"0"43,0 0 563,0 0-8,0 0-50,0 0-272,-3-9-124,-2 0-920,4 7-223,-1-1 0,0 0 0,1 0 0,0 1 0,0-1 0,0 0 0,0 0 0,0 0 0,1-1 0,-1 1 0,1-5 0,0 7 810,0 1-157,0 0-281,0 0-97,0 0-236,0 0-3,13 0-269,16 2-580,0 1-1,0 1 1,0 1 0,37 12 0,34 0-4788,-61-11 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8.281"/>
    </inkml:context>
    <inkml:brush xml:id="br0">
      <inkml:brushProperty name="width" value="0.05" units="cm"/>
      <inkml:brushProperty name="height" value="0.05" units="cm"/>
      <inkml:brushProperty name="color" value="#0000FF"/>
    </inkml:brush>
  </inkml:definitions>
  <inkml:trace contextRef="#ctx0" brushRef="#br0">1 0 6857,'0'0'2825,"0"0"-1129,0 0-255,0 0 359,0 0-704,0 0-191,0 0-513,0 0-160,0 0-32,0 0-200,10 0 24,22 0 128,-1 6-304,11 4 16,26 1-969,-16 0-1663,0-6-2233</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5.832"/>
    </inkml:context>
    <inkml:brush xml:id="br0">
      <inkml:brushProperty name="width" value="0.05" units="cm"/>
      <inkml:brushProperty name="height" value="0.05" units="cm"/>
      <inkml:brushProperty name="color" value="#0000FF"/>
    </inkml:brush>
  </inkml:definitions>
  <inkml:trace contextRef="#ctx0" brushRef="#br0">46 1 7722,'0'0'3664,"0"0"-1726,0 0-167,0 0-356,0 0-419,63 2 694,-37 4-1785,0 1 0,-1 1 0,0 1 0,-1 1 1,31 17-1,-54-26 36,0 0 1,0 0 0,0-1 0,-1 1-1,1 0 1,0 0 0,-1 0 0,1 0-1,-1 0 1,1 0 0,-1 1 0,1-1-1,-1 0 1,0 0 0,1 0 0,-1 0-1,0 0 1,0 1 0,0-1 0,0 0-1,0 0 1,0 0 0,0 1 0,0-1-1,-1 0 1,1 0 0,0 0-1,-1 0 1,1 0 0,-1 0 0,1 0-1,-1 0 1,0 0 0,1 0 0,-1 0-1,0 0 1,-1 2 0,-30 31-132,-59 40-450,-67 64-29,152-133 568,2 1 489,15 1-36,5 0-240,1 0 0,1 0 1,-1-2-1,1 0 0,26 3 1,94 3-1119,-70-8-2649,-35 2-4582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6.558"/>
    </inkml:context>
    <inkml:brush xml:id="br0">
      <inkml:brushProperty name="width" value="0.05" units="cm"/>
      <inkml:brushProperty name="height" value="0.05" units="cm"/>
      <inkml:brushProperty name="color" value="#0000FF"/>
    </inkml:brush>
  </inkml:definitions>
  <inkml:trace contextRef="#ctx0" brushRef="#br0">152 0 7882,'0'0'2272,"0"0"-582,0 0-319,0 0-256,0 0-432,0 0-91,0 0-570,0 0 0,0 0 0,1 0 0,-1 1 0,0-1 0,0 0 0,0 0 0,0 0 0,0 0 0,0 0 0,0 0 0,0 1 0,0-1 0,0 0 0,0 0 0,0 0 0,0 0 0,0 0 0,0 1 0,0-1 0,0 0 0,0 0 0,0 0 0,0 0 0,0 0 0,0 0 0,-1 1 0,1-1 0,0 0 0,0 0 0,0 0 0,0 0 0,0 0 1,0 0-1,0 0 0,0 1 0,0-1 0,-1 0 0,1 0 0,0 0 0,0 0 0,0 0 0,0 0 0,0 0 0,0 0 0,-1 0 0,1 0 0,0 0 0,0 0 0,0 0 0,0 0 0,0 0 0,-1 0 0,1 0 0,0 0 0,0 0 0,0 0 0,0 0 0,0 0 0,0 0 0,-1 0 0,1 0 0,0 0 0,0 0 0,0-1 0,5 19 17,1-1-1,1-1 1,1 1-1,0-2 1,13 21-1,-7-14 27,20 46 1,-29-51-58,0 0 0,-1 0 1,-1 0-1,-1 1 1,0-1-1,-2 35 0,0-49-18,-1 0-1,0 0 1,0 0 0,0 0-1,0 0 1,-1 0-1,1 0 1,-1 0-1,0 0 1,0-1-1,0 1 1,0-1-1,0 0 1,0 1-1,-1-1 1,1 0-1,-1 0 1,0-1-1,1 1 1,-1 0-1,0-1 1,0 0-1,-5 2 1,-3 2-41,-1-1 1,1 0-1,-1-1 1,0-1-1,-13 2 1,22-3 38,-8 0-25,1-1 0,0 1 0,-1-1 0,-13-3 0,21 3 36,1-1-1,-1 1 1,1-1-1,0 0 1,-1 0-1,1 0 1,0 0 0,0 0-1,0-1 1,0 1-1,0-1 1,0 1-1,0-1 1,0 0 0,1 1-1,-1-1 1,0 0-1,1 0 1,0 0-1,-1-1 1,1 1 0,-1-4-1,-5-18-45,2-1 0,1 0 0,1 0 0,1 0-1,1 0 1,4-45 0,-1 1-286,-2 66 319,0 0 0,0-1-1,0 1 1,0 0 0,0 0 0,1-1-1,0 1 1,0 0 0,0 0-1,0 0 1,0 0 0,0 0-1,1 0 1,0 0 0,-1 1-1,1-1 1,3-3 0,-2 4-5,0 0 1,0 0 0,1 0 0,-1 0-1,1 1 1,-1 0 0,1-1-1,-1 1 1,1 1 0,0-1-1,-1 0 1,1 1 0,0 0 0,7 0-1,86 2-73,111-5-521,-186-2-1820,-5-5-2766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273"/>
    </inkml:context>
    <inkml:brush xml:id="br0">
      <inkml:brushProperty name="width" value="0.05" units="cm"/>
      <inkml:brushProperty name="height" value="0.05" units="cm"/>
      <inkml:brushProperty name="color" value="#0000FF"/>
    </inkml:brush>
  </inkml:definitions>
  <inkml:trace contextRef="#ctx0" brushRef="#br0">168 5 5521,'0'0'2931,"0"0"-859,0 0-321,0 0-418,0 0-506,0 0-360,-2-1-378,-1 0 0,1 0 0,0 1 0,-1-1 0,1 1 0,-1 0 0,1 0 0,0 0 0,-1 0 0,1 0 0,-3 1 0,-3 6-42,0 1 0,1 0 0,1 0 0,-7 9 0,-19 23 47,22-30-92,5-6-9,1 0-1,-1 0 0,1 1 0,0-1 1,0 1-1,0 0 0,1 0 0,0 0 1,0 1-1,0-1 0,0 1 0,1-1 1,-3 12-1,5-16-187,2 14-297,7-10 493,2-2 1,-1 1-1,0-1 0,1-1 0,-1 0 1,22 2-1,71-4-235,-57-1-268,-25 1-10,31 0-5118,-50 0 3506,3-5-636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732"/>
    </inkml:context>
    <inkml:brush xml:id="br0">
      <inkml:brushProperty name="width" value="0.05" units="cm"/>
      <inkml:brushProperty name="height" value="0.05" units="cm"/>
      <inkml:brushProperty name="color" value="#0000FF"/>
    </inkml:brush>
  </inkml:definitions>
  <inkml:trace contextRef="#ctx0" brushRef="#br0">37 0 760,'0'0'3153,"0"0"-1977,0 0-224,0 0 113,0 0-409,0 0 0,0 0-296,0 91 32,0-70-96,-6 6-56,1-6 64,0 6 96,-6 0-192,6-6-192,5 6-32,-5-6-632,5-5-1928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8.551"/>
    </inkml:context>
    <inkml:brush xml:id="br0">
      <inkml:brushProperty name="width" value="0.05" units="cm"/>
      <inkml:brushProperty name="height" value="0.05" units="cm"/>
      <inkml:brushProperty name="color" value="#0000FF"/>
    </inkml:brush>
  </inkml:definitions>
  <inkml:trace contextRef="#ctx0" brushRef="#br0">1029 1 7586,'0'0'2319,"0"0"-816,0 0-175,0 0-226,0 0-316,0 0-363,-6 3-100,-15 13-279,1 1 0,1 1 0,1 1-1,0 0 1,1 2 0,-18 28 0,-11 11-15,-483 643-162,321-392-3372,156-231-187,12-22-3364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021"/>
    </inkml:context>
    <inkml:brush xml:id="br0">
      <inkml:brushProperty name="width" value="0.05" units="cm"/>
      <inkml:brushProperty name="height" value="0.05" units="cm"/>
      <inkml:brushProperty name="color" value="#0000FF"/>
    </inkml:brush>
  </inkml:definitions>
  <inkml:trace contextRef="#ctx0" brushRef="#br0">1 25 2561,'0'0'3783,"0"0"-1901,0 0-309,0 0-146,0 0-228,6 1 5379,-2 7-7048,37 234 832,-40-237-396,3 17-276,1-17 137,2-13 63,37-94-409,-29 65 65,1 0 0,2 1 0,34-52 0,-48 91 268,2 13 140,4 40 163,2 2-82,-7-39-162,-2 1 0,3 33 0,-4 8-5607,-2-44 509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553"/>
    </inkml:context>
    <inkml:brush xml:id="br0">
      <inkml:brushProperty name="width" value="0.05" units="cm"/>
      <inkml:brushProperty name="height" value="0.05" units="cm"/>
      <inkml:brushProperty name="color" value="#0000FF"/>
    </inkml:brush>
  </inkml:definitions>
  <inkml:trace contextRef="#ctx0" brushRef="#br0">0 6 2713,'0'0'3008,"0"0"-1171,0 0-468,0 0-82,0 0-456,0 0-172,0 0 2,7 0 805,88 2 334,29 0-1914,-43-7-4246,-59 1-1292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4.159"/>
    </inkml:context>
    <inkml:brush xml:id="br0">
      <inkml:brushProperty name="width" value="0.05" units="cm"/>
      <inkml:brushProperty name="height" value="0.05" units="cm"/>
      <inkml:brushProperty name="color" value="#0000FF"/>
    </inkml:brush>
  </inkml:definitions>
  <inkml:trace contextRef="#ctx0" brushRef="#br0">1 38 3929,'0'0'3913,"0"0"-2305,0 0 96,0 0-655,0 0-385,0 0 88,0 0-320,57 0-88,-20 0-344,5 0 0,31 0-544,-11-21-1849,-4 5-5832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999"/>
    </inkml:context>
    <inkml:brush xml:id="br0">
      <inkml:brushProperty name="width" value="0.05" units="cm"/>
      <inkml:brushProperty name="height" value="0.05" units="cm"/>
      <inkml:brushProperty name="color" value="#0000FF"/>
    </inkml:brush>
  </inkml:definitions>
  <inkml:trace contextRef="#ctx0" brushRef="#br0">0 0 6265,'0'0'2029,"0"0"-498,0 0-119,0 0-442,0 0-312,0 0-260,0 0-54,0 0-63,6 10 377,3 30-45,-2 0 0,4 70 0,-7 83-1989,-4-143-1902,0-6-4244</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8.066"/>
    </inkml:context>
    <inkml:brush xml:id="br0">
      <inkml:brushProperty name="width" value="0.05" units="cm"/>
      <inkml:brushProperty name="height" value="0.05" units="cm"/>
      <inkml:brushProperty name="color" value="#0000FF"/>
    </inkml:brush>
  </inkml:definitions>
  <inkml:trace contextRef="#ctx0" brushRef="#br0">304 5 4297,'0'0'2822,"0"0"-970,0 0-201,0 0-356,0 0-377,0 0-353,-5-2 3014,-28-1-3445,24 6-128,0 1 0,0 0-1,0 0 1,0 1 0,1 0 0,0 0-1,0 1 1,0 0 0,1 0 0,-10 11 0,0-2 6,4-4-39,0 0 1,1 1-1,1 0 1,0 1-1,1 0 0,0 1 1,1 0-1,0 0 1,1 1-1,1 0 0,0 0 1,1 1-1,1 0 0,1 0 1,0 1-1,1-1 1,0 1-1,2-1 0,0 1 1,0 0-1,5 28 1,-2-34-96,0-1 0,2 0 0,-1 0 1,1 0-1,1 0 0,-1 0 0,2-1 0,-1 0 1,1 0-1,1-1 0,0 1 0,0-1 1,12 10-1,12 9-1315,2-2-1,37 24 1,-65-46 1188,64 41-5944</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9.039"/>
    </inkml:context>
    <inkml:brush xml:id="br0">
      <inkml:brushProperty name="width" value="0.05" units="cm"/>
      <inkml:brushProperty name="height" value="0.05" units="cm"/>
      <inkml:brushProperty name="color" value="#0000FF"/>
    </inkml:brush>
  </inkml:definitions>
  <inkml:trace contextRef="#ctx0" brushRef="#br0">0 0 6185,'0'0'2162,"0"0"-320,0 0-486,0 0-280,0 0-317,0 0-61,0 0-186,0 0-53,0 0-167,0 0-67,0 0-32,0 0-114,0 0 50,0 0-7,0 0 124,12 7 145,13 14-337,-1 1 0,0 0-1,-2 2 1,-1 0 0,-1 2-1,-2 0 1,29 53 0,-41-68-141,-1 1 1,-1-1-1,0 0 1,-1 1 0,0 0-1,0 0 1,0 21 0,-2-25 7,-1 0 1,0 0-1,0 0 1,-1-1-1,0 1 1,-1 0-1,1-1 1,-1 1-1,-1-1 1,1 0-1,-2 1 1,1-1-1,-1 0 1,-5 7-1,-17 14-658,-2-1 1,-1-1-1,-32 21 0,-8 3-2153</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1:44.280"/>
    </inkml:context>
    <inkml:brush xml:id="br0">
      <inkml:brushProperty name="width" value="0.05" units="cm"/>
      <inkml:brushProperty name="height" value="0.05" units="cm"/>
      <inkml:brushProperty name="color" value="#0000FF"/>
    </inkml:brush>
  </inkml:definitions>
  <inkml:trace contextRef="#ctx0" brushRef="#br0">1 0 1488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5.319"/>
    </inkml:context>
    <inkml:brush xml:id="br0">
      <inkml:brushProperty name="width" value="0.05" units="cm"/>
      <inkml:brushProperty name="height" value="0.05" units="cm"/>
      <inkml:brushProperty name="color" value="#0000FF"/>
    </inkml:brush>
  </inkml:definitions>
  <inkml:trace contextRef="#ctx0" brushRef="#br0">60 16 5353,'0'0'3598,"0"0"-1757,0 0-544,0 0 224,0 0-220,-4-12 706,2 8 2430,1 5-4447,0 1 0,0-1-1,0 0 1,0 0 0,0 1 0,1-1-1,-1 0 1,1 1 0,-1-1-1,1 1 1,-1-1 0,1 1 0,0-1-1,0 1 1,0-1 0,0 2-1,-2 7-18,-14 74-1062,4 1 0,-2 96-1,13 178-5333,3-175 3505,-2-149-3772</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6.276"/>
    </inkml:context>
    <inkml:brush xml:id="br0">
      <inkml:brushProperty name="width" value="0.05" units="cm"/>
      <inkml:brushProperty name="height" value="0.05" units="cm"/>
      <inkml:brushProperty name="color" value="#0000FF"/>
    </inkml:brush>
  </inkml:definitions>
  <inkml:trace contextRef="#ctx0" brushRef="#br0">352 6 4337,'0'0'2338,"0"0"-352,0 0-66,0 0-332,0 0-282,0 0-165,-21-5 1499,17 5-2624,1 1 0,-1-1 0,1 1 0,0 0 0,-1 0 0,1 0 0,0 1 0,0-1 0,0 1 0,0 0 0,0 0 0,-5 4 0,-35 35 59,24-21-33,-22 17-145,-2-2 0,-81 51 0,111-76-111,13-6 5,23-5-60,-2 0 322,458 1 183,-478 0-63,-1 0-46,0 0 106,0 0-77,0 0 115,0 0 1,0 0 71,0 0 74,-1-4-339,1 0 0,-1 0 0,0 0 0,0 0 0,0 1 0,-1-1 0,1 0 0,-1 1 0,0-1 0,0 1 0,0 0 0,-1-1 0,1 1 0,-1 0 0,-4-4 0,-53-42-340,37 32 221,-30-17-733,44 30-42,0-1 0,1 0 1,-1 0-1,1-1 0,1 0 0,-1-1 0,-12-13 0,15 10-3341,4 4-2111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180"/>
    </inkml:context>
    <inkml:brush xml:id="br0">
      <inkml:brushProperty name="width" value="0.05" units="cm"/>
      <inkml:brushProperty name="height" value="0.05" units="cm"/>
      <inkml:brushProperty name="color" value="#0000FF"/>
    </inkml:brush>
  </inkml:definitions>
  <inkml:trace contextRef="#ctx0" brushRef="#br0">0 156 7314,'0'0'5325,"0"0"-2931,0 0-1027,0 0-330,0 0-467,0 0-380,2-21 26,1 17-219,1 0 1,-1 0-1,1 1 0,0-1 0,0 1 0,0 0 0,1 1 0,-1-1 0,1 1 1,6-3-1,10-7-35,0-1-61,-2 0-338,1 1 0,0 0 0,0 2 0,39-14-1,-58 24 418,0-1 0,-1 1 0,1 0 0,0 0 0,-1 0 0,1 0 0,-1 0 0,1 0 0,0 0 0,-1 0 0,1 0-1,0 0 1,-1 1 0,1-1 0,-1 0 0,1 0 0,0 0 0,-1 1 0,1-1 0,-1 0 0,1 1 0,-1-1 0,1 0 0,-1 1-1,1-1 1,-1 1 0,1-1 0,-1 1 0,0-1 0,1 1 0,-1-1 0,0 1 0,1 0 0,-1 0 0,4 22 137,-3-17-160,1 6 72,65 250 681,-58-233-636,2-1 1,1-1-1,1 0 1,1-1-1,1 0 0,2-1 1,20 23-1,-34-44-119,1 0 1,0 0-1,-1-1 1,2 1-1,-1-1 0,0 0 1,1 0-1,-1 0 1,1-1-1,0 0 0,0 0 1,0 0-1,0 0 1,0-1-1,0 0 0,1 0 1,-1 0-1,0-1 1,1 1-1,-1-1 1,0-1-1,11-1 0,-8-7-1250,0-23-1082,-7 0-2160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662"/>
    </inkml:context>
    <inkml:brush xml:id="br0">
      <inkml:brushProperty name="width" value="0.05" units="cm"/>
      <inkml:brushProperty name="height" value="0.05" units="cm"/>
      <inkml:brushProperty name="color" value="#0000FF"/>
    </inkml:brush>
  </inkml:definitions>
  <inkml:trace contextRef="#ctx0" brushRef="#br0">413 1 1776,'0'0'2400,"0"0"-973,0 0-155,0 0 1,0 0 12,0 0 22,-2-1 4339,1 1-5634,-1 0 0,1 0 0,0 0 0,0 0 0,0 1 0,0-1 0,0 0 0,0 1 0,0-1 0,0 0 0,0 1 0,0 0 0,0-1 0,0 1 0,0-1 0,0 1 0,0 0 0,-1 1 0,-205 209 377,76-63-4989,118-132 3543,-26 29-4792</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50.319"/>
    </inkml:context>
    <inkml:brush xml:id="br0">
      <inkml:brushProperty name="width" value="0.05" units="cm"/>
      <inkml:brushProperty name="height" value="0.05" units="cm"/>
      <inkml:brushProperty name="color" value="#0000FF"/>
    </inkml:brush>
  </inkml:definitions>
  <inkml:trace contextRef="#ctx0" brushRef="#br0">1 28 984,'0'0'5871,"0"0"-3348,0 0-805,0 0-246,0 0-250,0 0-289,0 0-205,0 0-74,16-5 381,24-3-720,-1 2 0,1 1-1,0 2 1,45 3 0,-83 0-310,79 0-190,175 7-3943,-166 8-396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207"/>
    </inkml:context>
    <inkml:brush xml:id="br0">
      <inkml:brushProperty name="width" value="0.05" units="cm"/>
      <inkml:brushProperty name="height" value="0.05" units="cm"/>
      <inkml:brushProperty name="color" value="#0000FF"/>
    </inkml:brush>
  </inkml:definitions>
  <inkml:trace contextRef="#ctx0" brushRef="#br0">1 674 488,'0'0'5249,"0"0"-2839,0 0-752,0 0-366,0 0-410,0-26 5017,0 14-6285,0 8 389,-1 0 1,2-1-1,-1 1 1,0 0 0,1 0-1,0-1 1,0 1-1,0 0 1,0 0-1,1 0 1,0 0 0,0 0-1,0 0 1,0 0-1,0 1 1,1-1-1,0 1 1,-1 0 0,1 0-1,1 0 1,-1 0-1,0 0 1,1 1 0,6-5-1,34-23 14,87-45-1,-40 25-30,-75 41 11,1 1 0,0 1 1,0 1-1,1 0 1,32-6-1,93-5-146,-57 8-77,208-34-165,239-12 255,-89 23 102,-243 3-24,0-1 136,67-10-74,-66 6 14,117-8-40,-243 38 59,92 5 0,-52 1-54,-23-4 14,-39 0-9,91 7 0,-89 5 30,-1 3-1,79 28 0,-112-34-5,197 61 488,-161-43-233,77 3-88,-77-3-135,-11-3-43,58 16 14,-65-23 16,50 11-1,-50-16-25,66 26-1,-61-19-25,-32-13 13,0 0 0,0 1-1,-1 1 1,18 11 0,2 2 65,-22-14-67,0 1-1,-1 1 0,1-1 1,13 14-1,48 39-12,-70-59 23,-1 0 0,0 0 55,1 1-117,-1 0 1,1 0 0,0 0-1,-1 0 1,1-1 0,-1 1-1,1 0 1,-1 0-1,1 0 1,-1 0 0,0 0-1,0 0 1,1 0 0,-1 0-1,0 0 1,0 0-1,0 1 1,0-1 0,0 0-1,0 0 1,0 0 0,-1 0-1,1 0 1,-1 1-1,1 5-4787,0-7-4803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5.141"/>
    </inkml:context>
    <inkml:brush xml:id="br0">
      <inkml:brushProperty name="width" value="0.05" units="cm"/>
      <inkml:brushProperty name="height" value="0.05" units="cm"/>
      <inkml:brushProperty name="color" value="#0000FF"/>
    </inkml:brush>
  </inkml:definitions>
  <inkml:trace contextRef="#ctx0" brushRef="#br0">0 48 5281,'0'0'3869,"0"0"-2193,0 0-294,0 0-370,0 0-316,0 0-173,4 8 208,0 6-535,1-1-1,-2 1 1,0 0 0,0 0 0,0 23 0,-1 84 319,-3-73-437,1-47-148,3 0-1217,-3 0 1273,1-1-1,0 1 1,-1-1 0,1 0-1,0 1 1,-1-1-1,1 0 1,0 1-1,-1-1 1,1 0 0,0 0-1,0 0 1,-1 1-1,1-1 1,0 0 0,0 0-1,-1 0 1,1 0-1,0 0 1,0-1 0,0 1-1,-1 0 1,1 0-1,0 0 1,-1-1 0,1 1-1,0 0 1,0-1-1,-1 1 1,1 0-1,-1-1 1,1 1 0,0-1-1,11-14 17,-1-1 0,0 0 1,16-33-1,0-1-20,-18 36 57,5-10-209,0 1 1,2 1-1,23-25 1,-34 42 101,0-1 0,1 1 0,-1 1 0,1-1 0,0 1 0,1 0 0,-1 0 1,1 1-1,-1 0 0,1 0 0,0 1 0,0 0 0,0 0 0,1 0 0,-1 1 0,14-1 0,-20 4 90,0 0 0,0 0 0,-1 0 0,1 0 0,0 0 0,-1 0 0,0 0 0,1 1 0,-1-1 0,0 0 0,0 0 0,0 0 0,-1 4 0,1 5 58,3 38 371,-1-14 44,7 45-1,-8-72-448,1 0 0,0 0 1,0 0-1,1-1 0,0 1 0,0-1 0,1 0 0,0 1 1,0-2-1,1 1 0,6 7 0,-9-12-154,1 0 1,0 0-1,0 0 1,0-1-1,0 1 0,0-1 1,0 1-1,0-1 0,0 0 1,0 0-1,1-1 1,-1 1-1,0-1 0,1 0 1,-1 0-1,0 0 0,1 0 1,4-1-1,5 1-1444,13 0-3952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982"/>
    </inkml:context>
    <inkml:brush xml:id="br0">
      <inkml:brushProperty name="width" value="0.05" units="cm"/>
      <inkml:brushProperty name="height" value="0.05" units="cm"/>
      <inkml:brushProperty name="color" value="#0000FF"/>
    </inkml:brush>
  </inkml:definitions>
  <inkml:trace contextRef="#ctx0" brushRef="#br0">1 22 7090,'0'0'2025,"0"0"-303,0 0-476,0 0-422,0 0-187,0 0-143,5 0 116,501-21 919,-482 20-1773,-14 1-2406,-3 0-3114,-16 0-1195</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1.382"/>
    </inkml:context>
    <inkml:brush xml:id="br0">
      <inkml:brushProperty name="width" value="0.05" units="cm"/>
      <inkml:brushProperty name="height" value="0.05" units="cm"/>
      <inkml:brushProperty name="color" value="#0000FF"/>
    </inkml:brush>
  </inkml:definitions>
  <inkml:trace contextRef="#ctx0" brushRef="#br0">11 1 2865,'0'0'2552,"0"0"-727,0 0-381,0 0-440,0 0-102,0 0-194,-1 0-630,1 0 1,-1 0 0,1 0-1,0 0 1,-1 0 0,1 0 0,0 0-1,-1 0 1,1 0 0,-1 0-1,1 0 1,0 0 0,-1 0-1,1 1 1,0-1 0,-1 0-1,1 0 1,0 0 0,-1 1-1,1-1 1,0 0 0,-1 1-1,1-1 1,0 0 0,0 0 0,0 1-1,-1-1 1,1 0 0,0 1-1,0-1 1,0 1 0,0-1-1,-1 0 1,1 1 0,0 0-1,0 262 2044,0-174-3702,0-1-3288,0-71-1097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2.357"/>
    </inkml:context>
    <inkml:brush xml:id="br0">
      <inkml:brushProperty name="width" value="0.05" units="cm"/>
      <inkml:brushProperty name="height" value="0.05" units="cm"/>
      <inkml:brushProperty name="color" value="#0000FF"/>
    </inkml:brush>
  </inkml:definitions>
  <inkml:trace contextRef="#ctx0" brushRef="#br0">63 161 3449,'0'0'2763,"0"0"-1093,0 0-481,0 0-254,0 0-431,0 0-178,0 0-201,0 0 124,8 6 193,3 0-359,1 0-1,0-1 1,0-1 0,0 0 0,0 0 0,1-2-1,0 1 1,17 0 0,111-2 906,-79-2-820,-61 0-161,1 1 0,-1-1 0,1 0-1,-1 0 1,1 0 0,-1 0 0,0 0 0,0 0 0,1 0 0,-1-1 0,0 1-1,0 0 1,0-1 0,0 1 0,0-1 0,-1 1 0,1-1 0,0 1 0,-1-1 0,1 1-1,-1-3 1,10-37 190,-10-43-97,0 83-101,-1 0 0,0 0 0,1 0-1,-1 0 1,1 0 0,-1 0 0,0 0 0,0 0 0,1 0 0,-1 0-1,0 1 1,0-1 0,0 0 0,0 1 0,0-1 0,0 1 0,0-1 0,0 1-1,0-1 1,-1 1 0,1 0 0,-1-1 0,-33-8-5,28 7 5,-32-6 55,0 2-1,-1 2 1,-77 1 0,113 4-50,1 0 0,-1 0 0,0 0 0,0 1 0,0 0 0,1 0 0,-1 0 1,1 0-1,0 0 0,0 1 0,-1-1 0,1 1 0,1 0 0,-1 0 0,0 0 0,1 0 0,0 0 1,-1 1-1,-1 5 0,-6 6 0,2 2 1,-13 32-1,14-32-1,1 0 0,1 1 0,1 0 0,1 0-1,0 1 1,0 30 0,2-43-9,1 1 1,0 0-1,1 0 1,0-1-1,0 1 0,0 0 1,1-1-1,0 1 0,0-1 1,1 1-1,4 6 1,-3-6-52,2-1 1,-1-1-1,0 1 0,1-1 1,0 0-1,1 0 1,-1 0-1,1-1 1,11 6-1,1-1-1020,-1-1 0,1-1 0,1-1-1,-1 0 1,40 5 0,-15-5-6175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5.258"/>
    </inkml:context>
    <inkml:brush xml:id="br0">
      <inkml:brushProperty name="width" value="0.05" units="cm"/>
      <inkml:brushProperty name="height" value="0.05" units="cm"/>
      <inkml:brushProperty name="color" value="#0000FF"/>
    </inkml:brush>
  </inkml:definitions>
  <inkml:trace contextRef="#ctx0" brushRef="#br0">5360 711 1032,'0'0'3892,"0"0"-2009,0 0-840,0 0-32,0 0-186,0 0-6,-9-17-218,-7-14-378,5 9 468,-26-41 1,32 57-327,1 1 0,-2 0 0,1 0 0,0 0 0,-1 0 1,0 1-1,0 0 0,-10-5 0,-21-14 187,-5-6-380,-87-45 0,52 32-192,-76-63 122,88 68-84,-4-5 12,-2 4 1,-1 3-1,-99-34 1,150 63-18,5 0 35,0 1-1,-1 1 0,0 0 1,0 2-1,-26-2 0,-165 0-29,-163 4 43,220 21-19,15-1-27,-77 7-34,170-21 6,-78 0-1,82-5 23,1 1 0,-62 11 0,22 1 5,0-3 0,-156 0 0,-50-5 82,-232 20-92,422-20 25,56-5-30,0 2 0,-64 13 0,-52 17-3,-35 10-14,-15 33-4,199-74 16,-99 33-23,-122 60-1,136-58 6,71-36 65,18-1-61,-30 0 98,19 2-81,1 1 1,0 0 0,-1 1-1,1 0 1,1 1 0,-1 0-1,-14 10 1,3-3-63,12-7 76,-12 6-14,0 0 0,0 2 0,2 0 0,-1 1 0,-19 19 0,33-3-440,7-29 345,0 0 0,-1 0 0,1 1 0,0-1 1,0 0-1,0 0 0,0 0 0,0 0 0,0 1 0,1-1 1,-1 0-1,0 0 0,0 0 0,1 0 0,-1 0 0,1 0 0,-1 0 1,1 0-1,-1 0 0,1 0 0,0 0 0,0 0 0,-1 0 0,1 0 1,1 1-1,89 0-3748,-43-2-789</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6.383"/>
    </inkml:context>
    <inkml:brush xml:id="br0">
      <inkml:brushProperty name="width" value="0.05" units="cm"/>
      <inkml:brushProperty name="height" value="0.05" units="cm"/>
      <inkml:brushProperty name="color" value="#0000FF"/>
    </inkml:brush>
  </inkml:definitions>
  <inkml:trace contextRef="#ctx0" brushRef="#br0">11 92 2921,'0'0'2537,"0"0"-503,0 0-253,0 0-140,0 0-210,0 0-130,-2-10 99,-1-3-821,-2-9-49,4-4 3231,2 26-3764,0-1-1,0 0 0,0 1 1,0-1-1,0 1 0,0-1 1,0 1-1,0-1 0,0 1 1,0 0-1,0 0 0,1-1 1,-1 1-1,0 0 0,0 0 1,0 0-1,0 0 0,0 0 1,1 1-1,0-1 0,8 0-24,187-11-1059,-3 7-3413,-136 4 1016,-13 0-2863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7.718"/>
    </inkml:context>
    <inkml:brush xml:id="br0">
      <inkml:brushProperty name="width" value="0.05" units="cm"/>
      <inkml:brushProperty name="height" value="0.05" units="cm"/>
      <inkml:brushProperty name="color" value="#0000FF"/>
    </inkml:brush>
  </inkml:definitions>
  <inkml:trace contextRef="#ctx0" brushRef="#br0">77 100 3953,'0'0'2398,"0"0"-702,0 0-190,0 0-307,0 0-281,0 0-3,64 0 2437,132 0-3764,-195 0 440,-1 0 26,0 0 17,0 0-24,0 0-17,0 0 49,0 0-38,0 0-38,0 0 84,0 0-99,0 0 28,0 0-56,0 0-19,0-38-670,0 35 718,0 1 0,-1-1 1,1 1-1,-1-1 1,1 1-1,-1-1 1,0 1-1,0-1 1,-1 1-1,1 0 1,0 0-1,-1-1 1,1 1-1,-1 0 1,0 0-1,1 1 0,-1-1 1,0 0-1,0 0 1,-1 1-1,1-1 1,0 1-1,0 0 1,-1 0-1,1 0 1,0 0-1,-1 0 1,1 0-1,-1 1 0,0-1 1,1 1-1,-5-1 1,-13-1-34,-1 0 0,1 2 0,-28 2 0,14-1 66,33-1 55,1 0-2,0 0-45,0 0 7,-37 0-88,29 0 22,5-1 25,-1 1 0,1 0 0,0-1 0,0 1-1,0 0 1,0 0 0,-1 1 0,1-1 0,0 1 0,0 0-1,0-1 1,0 1 0,0 1 0,0-1 0,0 0-1,1 1 1,-1-1 0,0 1 0,1 0 0,-1 0 0,1 0-1,-1 0 1,1 0 0,-3 4 0,2 6-56,0-1 1,0 1 0,1 0 0,0 0-1,1 1 1,1-1 0,0 0-1,2 19 1,-1 7-6,1-28 69,0-1 1,0 1-1,1-1 1,0 1-1,1-1 1,0 0-1,0 0 1,10 13-1,-9-16-3,2 0 0,-1-1 1,1 1-1,-1-1 0,2 0 0,-1-1 1,0 0-1,1 0 0,0-1 0,0 0 0,0 0 1,0-1-1,0 0 0,12 2 0,13 0-620,1-1-1,41-2 0,-53-2-153,42 1-1950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1.503"/>
    </inkml:context>
    <inkml:brush xml:id="br0">
      <inkml:brushProperty name="width" value="0.05" units="cm"/>
      <inkml:brushProperty name="height" value="0.05" units="cm"/>
      <inkml:brushProperty name="color" value="#0000FF"/>
    </inkml:brush>
  </inkml:definitions>
  <inkml:trace contextRef="#ctx0" brushRef="#br0">47 21 2777,'0'0'2331,"0"0"-850,0 0-127,0 0-123,0 0 59,0 0-229,0-13 2307,2 5 1865,2 9-5247,1-1 0,-1 1 1,0 0-1,0 1 0,0-1 1,0 1-1,0 0 0,0 0 0,0 0 1,0 0-1,-1 1 0,1-1 1,-1 1-1,4 4 0,50 55 93,-26-27-103,-20-22 22,-1 0 1,0 0-1,-1 1 1,0 1-1,-1-1 0,-1 1 1,0 1-1,-1-1 1,6 28-1,-6-31-58,1-1 0,0 0 0,0 0 0,1 0 0,13 13 0,-20-22-66,-1 1 77,0-2 14,0-1 86,0 0-71,0 0 92,0 0-57,0 0 58,0 0-86,0 0 18,0 0 46,0 0 17,0 0 3,0 0 13,0 0-7,-49-2 71,34 0-250,0 1 0,0 1 0,0 0 0,0 1-1,0 1 1,-28 6 0,24 1-866,0 0 0,0 2 0,1 0 0,-22 18 0,-8 8-4538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3.635"/>
    </inkml:context>
    <inkml:brush xml:id="br0">
      <inkml:brushProperty name="width" value="0.05" units="cm"/>
      <inkml:brushProperty name="height" value="0.05" units="cm"/>
      <inkml:brushProperty name="color" value="#0000FF"/>
    </inkml:brush>
  </inkml:definitions>
  <inkml:trace contextRef="#ctx0" brushRef="#br0">230 8 1768,'0'0'2729,"0"0"-785,0 0-311,0 0-230,0 0-83,0 0-269,0 0-898,0 0 0,0 0 0,0-1-1,0 1 1,0 0 0,0 0 0,0-1 0,0 1 0,0 0 0,0 0 0,0-1 0,0 1 0,0 0 0,0 0-1,0-1 1,0 1 0,0 0 0,0 0 0,0-1 0,-1 1 0,1 0 0,0 0 0,0 0 0,0-1-1,0 1 1,-1 0 0,1 0 0,0 0 0,0-1 0,0 1 0,-1 0 0,1 0 0,0 0 0,0 0-1,0 0 1,-1 0 0,1 0 0,0-1 0,0 1 0,-1 0 0,1 0 0,0 0 0,0 0 0,-1 0 0,1 0-1,0 0 1,0 0 0,-1 0 0,-17 17-182,1 0 1,1 2-1,0-1 0,2 2 1,0 0-1,-17 33 0,16-26-13,-2 0 1,-1-1-1,-28 32 0,48-56-2,0 0-1,0 0 1,0 0-1,1 0 1,-1-1-1,1 1 1,-1 0 0,1-1-1,0 0 1,-1 0-1,6 2 1,-6-2-7,36 14-1307,64 17 0,-61-20-803,13 4-3004</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57.070"/>
    </inkml:context>
    <inkml:brush xml:id="br0">
      <inkml:brushProperty name="width" value="0.05" units="cm"/>
      <inkml:brushProperty name="height" value="0.05" units="cm"/>
      <inkml:brushProperty name="color" value="#0000FF"/>
    </inkml:brush>
  </inkml:definitions>
  <inkml:trace contextRef="#ctx0" brushRef="#br0">73 1 104,'0'0'2398,"0"0"-651,0 0-289,0 0-27,0 0 40,-12-1 589,10 2 3341,25 13-5337,-1 1 0,33 28 1,11 7-62,-43-34 59,1-2 1,0-1-1,1-1 0,0-1 0,50 13 1,-74-24-57,-1 0 1,0 0 0,1 0 0,-1 0-1,1 0 1,-1 0 0,1 0 0,-1 0 0,0 0-1,1 0 1,-1 1 0,1-1 0,-1 0-1,0 0 1,1 0 0,-1 0 0,0 1 0,1-1-1,-1 0 1,0 0 0,1 1 0,-1-1-1,0 0 1,1 0 0,-1 1 0,0-1 0,0 0-1,1 1 1,-1-1 0,0 0 0,0 1-1,0-1 1,0 1 0,0-1 0,1 0 0,-1 1-1,0-1 1,0 0 0,0 1 0,0-1-1,0 1 1,0-1 0,0 1 0,0-1 0,0 0-1,0 1 1,0-1 0,-1 1 0,1-1-1,0 0 1,0 1 0,0-1 0,0 0 0,-1 1-1,1-1 1,0 0 0,0 1 0,-1-1-1,1 0 1,-1 1 0,-24 17 178,-184 121-727,79-34-3253,65-46-1000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8.594"/>
    </inkml:context>
    <inkml:brush xml:id="br0">
      <inkml:brushProperty name="width" value="0.05" units="cm"/>
      <inkml:brushProperty name="height" value="0.05" units="cm"/>
      <inkml:brushProperty name="color" value="#0000FF"/>
    </inkml:brush>
  </inkml:definitions>
  <inkml:trace contextRef="#ctx0" brushRef="#br0">1 771 10762,'0'0'2761,"0"0"-494,0 0-429,0 0-629,0 0-378,0 0-364,5-1-52,5-2-367,-1 0-1,1-1 1,-1-1 0,0 0 0,0 0 0,0-1 0,-1 0 0,15-13 0,8-5-25,168-115 104,82-61-129,-201 137-914,97-98 0,-153 126 406,-26 35 507,1 0 1,0 0 0,-1 0-1,1 0 1,-1 0 0,1 1 0,0-1-1,-1 0 1,1 1 0,0-1-1,0 1 1,-1-1 0,1 1 0,0 0-1,0 0 1,0-1 0,-3 3-1,-2 4-19,1-1 0,-1 1 0,1 1 0,0-1 0,1 1 0,0 0 0,0 0 0,1 0 0,0 0 0,-4 17 0,-1 12 8,-4 42 0,11-78 18,-7 102 59,5 109 1,3-139-23,0-71-42,0 0 0,0 0 0,1 0 0,-1 0 1,1-1-1,-1 1 0,1 0 0,0 0 1,-1 0-1,1-1 0,0 1 0,0 0 0,0-1 1,0 1-1,1-1 0,1 3 0,-2-3-9,0-1 1,0 1-1,0-1 0,0 1 0,0-1 0,0 0 1,0 1-1,0-1 0,0 0 0,0 1 0,0-1 0,0 0 1,0 0-1,0 0 0,0 0 0,0 0 0,0 0 1,0 0-1,0-1 0,0 1 0,0 0 0,0 0 0,0-1 1,0 1-1,0-1 0,0 1 0,-1-1 0,1 1 1,0-1-1,0 0 0,0 1 0,0-1 0,-1 0 1,1 1-1,1-3 0,13-18-99,0 0 1,-2-1 0,0-1-1,-1 0 1,14-42-1,-1 7-192,187-423-2603,-205 463 3117,-14 29 254,-14 28 216,-2 33-584,3 1-1,2 0 0,4 1 1,4 1-1,2 0 1,4 1-1,9 125 0,-5-199-168,1 0 0,-1 0 0,0 0-1,1 0 1,-1-1 0,1 1 0,-1 0-1,1-1 1,0 1 0,0 0 0,0-1 0,0 1-1,0-1 1,0 1 0,0-1 0,1 0 0,-1 1-1,0-1 1,1 0 0,2 2 0,38 11-3878,-12-13-1331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6.608"/>
    </inkml:context>
    <inkml:brush xml:id="br0">
      <inkml:brushProperty name="width" value="0.05" units="cm"/>
      <inkml:brushProperty name="height" value="0.05" units="cm"/>
      <inkml:brushProperty name="color" value="#0000FF"/>
    </inkml:brush>
  </inkml:definitions>
  <inkml:trace contextRef="#ctx0" brushRef="#br0">627 2 5449,'0'0'4013,"0"0"-2146,0 0-267,0 0-151,0 0-534,0 0-169,-2-1-58,-10 8-561,-21 22 38,1 2-1,-52 65 0,7-6-147,-131 115-1473,67-77-4562,103-98 1105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174"/>
    </inkml:context>
    <inkml:brush xml:id="br0">
      <inkml:brushProperty name="width" value="0.05" units="cm"/>
      <inkml:brushProperty name="height" value="0.05" units="cm"/>
      <inkml:brushProperty name="color" value="#0000FF"/>
    </inkml:brush>
  </inkml:definitions>
  <inkml:trace contextRef="#ctx0" brushRef="#br0">0 27 7154,'0'0'3080,"0"0"-1303,0 0 143,0 0-608,0 0-352,0 0-359,0 0-273,0-5-168,0 5-64,32 0-144,10 0 160,10-6-152,10 1 160,1 0-96,-6-1-24,17 6-600,-22 0-1313,-10 0-2752</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728"/>
    </inkml:context>
    <inkml:brush xml:id="br0">
      <inkml:brushProperty name="width" value="0.05" units="cm"/>
      <inkml:brushProperty name="height" value="0.05" units="cm"/>
      <inkml:brushProperty name="color" value="#0000FF"/>
    </inkml:brush>
  </inkml:definitions>
  <inkml:trace contextRef="#ctx0" brushRef="#br0">0 1 5617,'0'0'2201,"0"0"-89,0 0-656,0 0-527,0 0-369,0 0 136,0 0-528,0 0 48,0 0-200,0 0-32,0 0 16,27 0 0,4 0-8,5 0 104,11 5-216,16-5-544,-6 0-1361,-4 0-5608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0.584"/>
    </inkml:context>
    <inkml:brush xml:id="br0">
      <inkml:brushProperty name="width" value="0.05" units="cm"/>
      <inkml:brushProperty name="height" value="0.05" units="cm"/>
      <inkml:brushProperty name="color" value="#0000FF"/>
    </inkml:brush>
  </inkml:definitions>
  <inkml:trace contextRef="#ctx0" brushRef="#br0">44 214 8130,'0'0'4983,"0"0"-2194,0 0-763,0 0-362,0 0-620,0 0-295,-5-13-377,-31-65 140,36 77-543,-1 0 0,1 0 1,0 0-1,-1 0 0,1 0 1,0 0-1,0 0 0,0-1 0,0 1 1,0 0-1,0 0 0,0 0 1,0 0-1,0 0 0,1 0 1,-1 0-1,0 0 0,1 0 0,-1 0 1,1 0-1,-1 0 0,1 0 1,-1 1-1,1-1 0,0 0 1,-1 0-1,1 0 0,0 1 0,0-1 1,-1 0-1,1 1 0,2-2 1,35-17-1588,-29 15 1321,25-9-267,0 1-1,1 1 1,0 2-1,0 1 1,1 2-1,0 2 1,0 1-1,0 1 1,72 8-1,-106-6 558,0 1 0,0 0 0,0-1 1,0 1-1,0 0 0,0 0 0,0 0 0,0 1 0,0-1 0,0 0 0,-1 1 0,1-1 0,0 1 0,-1 0 0,1-1 0,-1 1 1,0 0-1,0 0 0,0 0 0,0 0 0,0 0 0,0 0 0,0 0 0,0 0 0,-1 0 0,1 0 0,-1 0 0,0 3 0,2 9 10,0-1-1,-1 1 0,-2 19 1,0-17 28,1-12-27,0 0 0,-1 1-1,0-1 1,0 0 0,0 0-1,-1-1 1,0 1 0,1 0 0,-1 0-1,0-1 1,-1 1 0,1-1-1,0 1 1,-1-1 0,-3 3 0,-56 47 51,19-17 22,23-16-154,1 2 0,1 0 0,1 1 0,1 0 0,-21 42 0,29-46-49,0 0 1,1 1 0,1 0 0,1 0-1,0 1 1,2-1 0,1 1 0,-1 28 0,3-30 39,-1-11-222,1 1 1,0-1-1,1 1 0,-1-1 0,2 0 1,-1 1-1,1-1 0,4 11 0,4-1-2438</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1.341"/>
    </inkml:context>
    <inkml:brush xml:id="br0">
      <inkml:brushProperty name="width" value="0.05" units="cm"/>
      <inkml:brushProperty name="height" value="0.05" units="cm"/>
      <inkml:brushProperty name="color" value="#0000FF"/>
    </inkml:brush>
  </inkml:definitions>
  <inkml:trace contextRef="#ctx0" brushRef="#br0">37 22 2721,'0'0'3007,"0"0"-1213,0 0-641,0 0-225,0 0-456,0 0-183,0 0-188,0 0-13,10 28 3777,-13-26-3783,1 0 0,-1-1 0,0 1 0,0-1 0,0 1 0,1-1 0,-1 0 0,0 0 0,-1-1 0,1 1 0,0-1 0,0 1 0,-4-1 0,6 0-131,1 0-189,0 0-167,0 0-75,10-26-608,-7 25 1063,1-1 0,-1 1 1,1-1-1,-1 1 1,1 0-1,0 1 1,-1-1-1,1 1 0,0-1 1,0 1-1,-1 0 1,1 0-1,0 1 1,5 0-1,24 1-99,-32-2 184,-1 0 183,0 0 16,0 0-118,0 0 62,-6 0 249,-14-3-1131,20-20-4199,0 17-1007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39.218"/>
    </inkml:context>
    <inkml:brush xml:id="br0">
      <inkml:brushProperty name="width" value="0.05" units="cm"/>
      <inkml:brushProperty name="height" value="0.05" units="cm"/>
      <inkml:brushProperty name="color" value="#0000FF"/>
    </inkml:brush>
  </inkml:definitions>
  <inkml:trace contextRef="#ctx0" brushRef="#br0">0 576 9274,'0'0'2549,"0"0"-266,0 0-295,0 0-609,0 0-436,0 0-428,0 0-97,0 0-295,0 0 4,15 0-58,0-1-61,-1-1 0,1 0 0,-1-1 0,1-1 0,-1 0 0,-1-1 0,18-8-1,96-54 102,-108 55-107,25-12-72,-1-2 1,-1-2 0,-1-2 0,-2-1 0,65-68 0,-97 90 17,-6 7 37,1-1-1,-1 1 1,1 0 0,0-1 0,0 1 0,0 0-1,0 0 1,0 0 0,1 0 0,-1 1 0,0-1-1,1 1 1,0-1 0,3-1 0,-5 3 17,-1 0 16,0 0-52,0 0 49,0 0-74,0 0 67,0 0-76,-8 10-152,-6 13 211,1 0-1,1 1 0,2 0 0,0 1 0,1 0 1,2 1-1,0 0 0,2 0 0,1 0 1,1 1-1,1 40 0,2-66 5,0 0 1,0 0-1,1 0 1,-1 0-1,1 0 1,-1 0-1,1 0 1,-1 0-1,1-1 1,-1 1-1,1 0 1,0 0-1,-1-1 1,1 1-1,0 0 1,0-1-1,-1 1 0,1-1 1,0 1-1,0-1 1,0 0-1,0 1 1,0-1-1,0 0 1,0 1-1,0-1 1,0 0-1,0 0 1,0 0-1,0 0 1,2 0-1,39 0-284,-31-1 152,-6 2 110,1-1 0,-1 0 0,1-1 0,-1 1 0,0-1 0,1 0 0,-1-1 0,0 1 0,0-1 0,0 0 0,0 0 0,0-1 0,0 1 0,-1-1 0,1 0 0,-1-1 0,0 1 0,0-1 0,0 0 0,0 1 0,0-2 0,-1 1 0,0 0 0,4-8 0,202-324-1780,-198 316 1700,1 0-19,-1-1 1,-1 0-1,14-41 1,-25 53 271,-9 16 183,-10 19 201,-1 19-388,1 0 0,2 2-1,3 0 1,1 0 0,3 2-1,1 0 1,3 0 0,-2 99-1,9-147-146,0 1 0,0 0 0,1-1-1,-1 1 1,0 0 0,1-1 0,-1 1 0,1-1-1,-1 1 1,1-1 0,0 1 0,0-1-1,0 0 1,0 1 0,0-1 0,0 0-1,0 1 1,0-1 0,0 0 0,0 0 0,1 0-1,-1 0 1,0 0 0,1-1 0,-1 1-1,3 1 1,3 0-159,1 0 1,-1 0-1,0 0 0,1-1 0,11 1 0,-1 0-655,0-2-1,0 0 0,0-1 1,0 0-1,0-2 1,32-8-1,24-27-8341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359"/>
    </inkml:context>
    <inkml:brush xml:id="br0">
      <inkml:brushProperty name="width" value="0.05" units="cm"/>
      <inkml:brushProperty name="height" value="0.05" units="cm"/>
      <inkml:brushProperty name="color" value="#0000FF"/>
    </inkml:brush>
  </inkml:definitions>
  <inkml:trace contextRef="#ctx0" brushRef="#br0">1 324 7242,'0'0'3643,"0"0"-1763,0 0-194,0 0-251,0 0-420,0 0-292,0 0-164,0 0-119,0 0-243,0 0 70,0 0-62,0 0-92,1-9-42,3-3-83,1 0-1,0 1 0,1 0 1,0 0-1,1 0 1,1 0-1,-1 1 1,1 1-1,17-16 0,3-8-29,5-5-136,-3 2-214,27-40 1,-57 76 382,0-1 0,1 1 1,-1-1-1,1 0 1,-1 1-1,1-1 1,-1 1-1,1-1 1,-1 1-1,1-1 0,-1 1 1,1 0-1,-1-1 1,1 1-1,0 0 1,-1-1-1,1 1 0,0 0 1,-1 0-1,1-1 1,0 1-1,0 0 1,-1 0-1,1 0 1,0 0-1,-1 0 0,1 0 1,0 0-1,-1 0 1,1 0-1,0 1 1,0-1-1,-1 0 0,1 0 1,0 1-1,-1-1 1,1 0-1,-1 1 1,1-1-1,0 1 1,-1-1-1,1 0 0,0 2 1,20 25-216,72 194-3896,-62-135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968"/>
    </inkml:context>
    <inkml:brush xml:id="br0">
      <inkml:brushProperty name="width" value="0.05" units="cm"/>
      <inkml:brushProperty name="height" value="0.05" units="cm"/>
      <inkml:brushProperty name="color" value="#0000FF"/>
    </inkml:brush>
  </inkml:definitions>
  <inkml:trace contextRef="#ctx0" brushRef="#br0">0 54 1040,'0'0'6178,"0"0"-4282,0 0-336,0 0 89,0 0-777,0 0-400,0 0-272,0 0-40,11-6 0,20-4-152,6 4 400,4-4-400,1 4 192,0 1-152,5 0-96,10-1-224,-4 6-1720,-12 0-2713</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1.447"/>
    </inkml:context>
    <inkml:brush xml:id="br0">
      <inkml:brushProperty name="width" value="0.05" units="cm"/>
      <inkml:brushProperty name="height" value="0.05" units="cm"/>
      <inkml:brushProperty name="color" value="#0000FF"/>
    </inkml:brush>
  </inkml:definitions>
  <inkml:trace contextRef="#ctx0" brushRef="#br0">1 0 4561,'0'0'4105,"0"0"-2105,0 0-199,0 0-249,0 0-288,0 0-640,0 0 161,0 0-657,0 0 0,0 0-32,10 0-152,27 0 64,10 0-16,37 0-993,-11 0-2087,-11 0-7603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158"/>
    </inkml:context>
    <inkml:brush xml:id="br0">
      <inkml:brushProperty name="width" value="0.05" units="cm"/>
      <inkml:brushProperty name="height" value="0.05" units="cm"/>
      <inkml:brushProperty name="color" value="#0000FF"/>
    </inkml:brush>
  </inkml:definitions>
  <inkml:trace contextRef="#ctx0" brushRef="#br0">475 8 3689,'0'0'2847,"0"0"-658,0 0-360,0 0-218,0 0-338,0 0-127,1 0-1077,-1 0 1,0 0-1,0 0 0,0 0 0,0 0 0,0-1 0,0 1 0,1 0 0,-1 0 0,0 0 0,0-1 0,0 1 0,0 0 0,0 0 0,0 0 0,0 0 0,0-1 0,0 1 0,0 0 0,0 0 0,0 0 0,0-1 0,0 1 1,0 0-1,0 0 0,0 0 0,0-1 0,0 1 0,0 0 0,0 0 0,-1 0 0,1-1 0,0 1 0,0 0 0,0 0 0,0 0 0,0 0 0,0 0 0,-1-1 0,1 1 0,0 0 0,0 0 0,0 0 0,0 0 0,-1 0 0,1 0 1,0 0-1,0 0 0,0 0 0,0-1 0,-1 1 0,1 0 0,0 0 0,0 0 0,0 0 0,-1 0 0,-31 29 3,1 1 0,1 1-1,-33 45 1,8-9-22,-7 5-2177,4 2-1,-66 110 1,107-156-3090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641"/>
    </inkml:context>
    <inkml:brush xml:id="br0">
      <inkml:brushProperty name="width" value="0.05" units="cm"/>
      <inkml:brushProperty name="height" value="0.05" units="cm"/>
      <inkml:brushProperty name="color" value="#0000FF"/>
    </inkml:brush>
  </inkml:definitions>
  <inkml:trace contextRef="#ctx0" brushRef="#br0">0 0 1016,'0'0'5017,"0"0"-2780,0 0-726,0 0-222,0 0-286,0 0-279,0 0-14,0 0-226,0 0-187,2 5-131,25 50 105,2 0 0,68 94 1,-69-109-218,117 162-2451,-102-151-1902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021"/>
    </inkml:context>
    <inkml:brush xml:id="br0">
      <inkml:brushProperty name="width" value="0.05" units="cm"/>
      <inkml:brushProperty name="height" value="0.05" units="cm"/>
      <inkml:brushProperty name="color" value="#0000FF"/>
    </inkml:brush>
  </inkml:definitions>
  <inkml:trace contextRef="#ctx0" brushRef="#br0">0 0 6329,'0'0'2697,"0"0"-857,0 0-399,0 0-673,0 0-264,0 0 232,0 0 344,37 145-272,-1-76-431,1 1 103,5 4-472,5-4 192,5-6-200,-5-5 0,5-6-72,5 1-1017,-10-11-1327,-5-17-2521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3.277"/>
    </inkml:context>
    <inkml:brush xml:id="br0">
      <inkml:brushProperty name="width" value="0.05" units="cm"/>
      <inkml:brushProperty name="height" value="0.05" units="cm"/>
      <inkml:brushProperty name="color" value="#0000FF"/>
    </inkml:brush>
  </inkml:definitions>
  <inkml:trace contextRef="#ctx0" brushRef="#br0">6 1 4561,'0'0'2913,"0"0"-761,0 0-136,0 0-487,0 0-49,0 0-400,0 0-111,-6 0-801,6 0 88,0 0-256,26 0 0,6 0 0,10 0 88,10 0-176,10 0 88,32 0-552,-10 0-2201,-11 0-2952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7.625"/>
    </inkml:context>
    <inkml:brush xml:id="br0">
      <inkml:brushProperty name="width" value="0.05" units="cm"/>
      <inkml:brushProperty name="height" value="0.05" units="cm"/>
      <inkml:brushProperty name="color" value="#0000FF"/>
    </inkml:brush>
  </inkml:definitions>
  <inkml:trace contextRef="#ctx0" brushRef="#br0">4 11 6721,'0'0'2422,"0"0"-175,0 0-321,0 0-271,0 0-477,0 0-1104,0 0 0,0-1 1,-1 1-1,1 0 1,0 0-1,0 0 0,0 0 1,-1-1-1,1 1 0,0 0 1,0 0-1,0 0 0,0-1 1,0 1-1,-1 0 0,1 0 1,0-1-1,0 1 1,0 0-1,0 0 0,0-1 1,0 1-1,0 0 0,0 0 1,0-1-1,0 1 0,0 0 1,0 0-1,0-1 0,0 1 1,0 0-1,0 0 1,0-1-1,0 1 0,0 0 1,0 0-1,0-1 0,1 1 1,-1 0-1,0 0 0,0-1 1,0 1-1,0 0 0,1 0 1,-1 0-1,0 0 0,0-1 1,1 1-1,154 0-1538,-51 0-3932,-81 0 1314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091"/>
    </inkml:context>
    <inkml:brush xml:id="br0">
      <inkml:brushProperty name="width" value="0.05" units="cm"/>
      <inkml:brushProperty name="height" value="0.05" units="cm"/>
      <inkml:brushProperty name="color" value="#0000FF"/>
    </inkml:brush>
  </inkml:definitions>
  <inkml:trace contextRef="#ctx0" brushRef="#br0">1 3 5641,'0'0'1711,"0"0"-116,0 0-160,0 0-372,0 0-321,0 0-156,0 0 12,0 0-187,0 0 61,0 0-112,0 0 13,0 0-171,12 0-41,41-2-183,-21 1-1188,58 5 0,-52 5-2424</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537"/>
    </inkml:context>
    <inkml:brush xml:id="br0">
      <inkml:brushProperty name="width" value="0.05" units="cm"/>
      <inkml:brushProperty name="height" value="0.05" units="cm"/>
      <inkml:brushProperty name="color" value="#0000FF"/>
    </inkml:brush>
  </inkml:definitions>
  <inkml:trace contextRef="#ctx0" brushRef="#br0">1 0 6057,'0'0'2209,"0"0"-1089,0 0 200,0 0-247,0 0-737,0 0 72,0 0-120,47 0 328,-16 0-320,16 0 200,0 0-128,10 0-80,-4 0-160,4 0-80,1 0-96,20 0-432,-15 0-872,-6 0-1833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264"/>
    </inkml:context>
    <inkml:brush xml:id="br0">
      <inkml:brushProperty name="width" value="0.05" units="cm"/>
      <inkml:brushProperty name="height" value="0.05" units="cm"/>
      <inkml:brushProperty name="color" value="#0000FF"/>
    </inkml:brush>
  </inkml:definitions>
  <inkml:trace contextRef="#ctx0" brushRef="#br0">0 0 6481,'0'0'2014,"0"0"-683,0 0-465,0 0-370,0 0-330,0 0 192,0 26 35,0 189 917,0-183-1139,0 28 62,0-42-326,1-15-47,-1-7-76,5-15-37,0-1 0,1 1 0,1 0 0,1 1 0,15-27 0,1-4-635,-20 39 641,30-57-549,-32 63 778,1 1 0,-1-1 0,1 0 1,0 1-1,0-1 0,0 1 0,1 0 0,-1 0 0,1 0 0,0 0 0,0 1 1,8-4-1,-11 5 61,0 0 0,1 1 0,-1 0 1,1-1-1,-1 1 0,1 0 0,-1 0 1,1 0-1,-1 0 0,1 0 1,-1 0-1,1 0 0,-1 1 0,1-1 1,-1 1-1,0-1 0,1 1 0,-1-1 1,1 1-1,-1 0 0,0-1 0,0 1 1,1 0-1,-1 0 0,0 0 0,0 0 1,0 0-1,0 0 0,0 0 0,0 1 1,0-1-1,-1 0 0,1 0 0,0 1 1,-1-1-1,1 0 0,-1 1 0,1-1 1,-1 1-1,0-1 0,1 1 0,-1 1 1,3 11-11,-2 0 1,1 1 0,-2 24-1,1-13 225,2 19-413,2 0-1,13 54 0,-9-74-2436</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726"/>
    </inkml:context>
    <inkml:brush xml:id="br0">
      <inkml:brushProperty name="width" value="0.05" units="cm"/>
      <inkml:brushProperty name="height" value="0.05" units="cm"/>
      <inkml:brushProperty name="color" value="#0000FF"/>
    </inkml:brush>
  </inkml:definitions>
  <inkml:trace contextRef="#ctx0" brushRef="#br0">0 0 3185,'0'0'5369,"0"0"-4329,0 0 224,0 0-295,0 0-401,0 0-544,0 0-48,0 43 152,0 11-104,0 10 48,5 16 112,0 27-184,1-16-304,-1-16-2529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305"/>
    </inkml:context>
    <inkml:brush xml:id="br0">
      <inkml:brushProperty name="width" value="0.05" units="cm"/>
      <inkml:brushProperty name="height" value="0.05" units="cm"/>
      <inkml:brushProperty name="color" value="#0000FF"/>
    </inkml:brush>
  </inkml:definitions>
  <inkml:trace contextRef="#ctx0" brushRef="#br0">1 11 5873,'0'0'2659,"0"0"-591,0 0-429,0 0-331,0 0-289,0 0-412,0-1-585,0 1 1,0 0 0,0 0-1,0-1 1,0 1 0,0 0 0,0 0-1,0-1 1,0 1 0,0 0 0,0 0-1,0-1 1,1 1 0,-1 0-1,0 0 1,0 0 0,0-1 0,0 1-1,0 0 1,1 0 0,-1 0 0,0 0-1,0-1 1,0 1 0,1 0-1,-1 0 1,0 0 0,0 0 0,1 0-1,-1 0 1,0 0 0,0 0 0,1 0-1,-1-1 1,0 1 0,0 0-1,1 0 1,-1 0 0,0 0 0,0 1-1,1-1 1,-1 0 0,0 0 0,0 0-1,0 0 1,1 0 0,-1 0-1,0 0 1,141-1-6,-30-2 32,223 23 1,-322-19-203,29 5 473,-40-6-363,-1 0 1,1 0 0,0 0 0,-1 0-1,1 1 1,-1-1 0,1 0 0,0 0-1,-1 0 1,1 1 0,-1-1 0,1 0-1,-1 0 1,1 1 0,-1-1 0,1 0-1,-1 1 1,1-1 0,-1 1-1,0-1 1,1 1 0,-1-1 0,0 1-1,1-1 1,-1 1 0,0-1 0,1 1-1,-1-1 1,0 1 0,0-1 0,0 1-1,0-1 1,1 1 0,-1 0 0,0-1-1,0 1 1,0-1 0,0 1-1,0 0 1,0-1 0,-1 1 0,1-1-1,0 1 1,0 0 0,0-1 0,-1 1-1,1-1 1,0 1 0,0-1 0,-1 1-1,1 0 1,-5 4-556,0 0 0,-1 0 0,1 0 0,-1 0 1,0-1-1,0 0 0,0 0 0,-9 3 0,-26 10-5471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919"/>
    </inkml:context>
    <inkml:brush xml:id="br0">
      <inkml:brushProperty name="width" value="0.05" units="cm"/>
      <inkml:brushProperty name="height" value="0.05" units="cm"/>
      <inkml:brushProperty name="color" value="#0000FF"/>
    </inkml:brush>
  </inkml:definitions>
  <inkml:trace contextRef="#ctx0" brushRef="#br0">22 1 856,'0'0'6140,"0"0"-3897,0 0-1154,0 0-324,0 0-432,0 0-235,0 3 12,0 3-72,1 0 0,1-1 1,-1 1-1,1-1 0,0 1 0,0-1 0,1 0 0,-1 0 0,1 0 0,0 0 0,1 0 0,-1 0 0,1-1 0,7 7 0,10 10 145,37 27 0,-45-39-174,17 15-87,-11-10 142,0 1 0,-1 0 0,16 20 0,-29-30-181,-1 0 0,1 1 1,-2 0-1,1 0 0,-1 0 1,1 1-1,-2-1 0,1 1 1,-1-1-1,0 1 0,0 0 1,-1 0-1,0 0 0,0 12 1,0-16 83,-1 0 1,0 1 0,0-1-1,0 0 1,0 1 0,-1-1-1,1 0 1,-1 0 0,0 0-1,0 1 1,0-1 0,0 0-1,0 0 1,-1 0 0,0 0-1,1-1 1,-1 1 0,0 0-1,0-1 1,0 1 0,-1-1-1,1 0 1,-1 0 0,-3 3 0,-88 63 60,67-51-28,0 2 0,2 0 0,0 2 0,2 0 0,-35 41 0,56-59-10,-2 12-164,4-11 97,27-3 191,321 5-662,-300-6-1992</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535"/>
    </inkml:context>
    <inkml:brush xml:id="br0">
      <inkml:brushProperty name="width" value="0.05" units="cm"/>
      <inkml:brushProperty name="height" value="0.05" units="cm"/>
      <inkml:brushProperty name="color" value="#0000FF"/>
    </inkml:brush>
  </inkml:definitions>
  <inkml:trace contextRef="#ctx0" brushRef="#br0">496 0 1384,'0'0'1215,"0"0"114,0 0 71,0 0-197,0 0-292,0 0-101,0 0 263,0 0-58,0 0-77,-2 1-260,-8 5-425,1 0 0,0 1 1,0 0-1,1 0 0,0 1 0,0 0 1,0 0-1,-6 11 0,4-7-80,-296 374-957,287-364-2283,-40 36 0,42-46-1526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988"/>
    </inkml:context>
    <inkml:brush xml:id="br0">
      <inkml:brushProperty name="width" value="0.05" units="cm"/>
      <inkml:brushProperty name="height" value="0.05" units="cm"/>
      <inkml:brushProperty name="color" value="#0000FF"/>
    </inkml:brush>
  </inkml:definitions>
  <inkml:trace contextRef="#ctx0" brushRef="#br0">1 1 4889,'0'0'1684,"0"0"-330,0 0-28,0 0-315,0 0-169,0 0-165,9 6-60,1 4-449,1 0 0,-1 1 0,-1 0 0,0 1-1,-1 0 1,0 1 0,0-1 0,-2 1 0,10 25 0,11 32 445,-8-15-301,46 87-1,-59-132-398,1 1-1,0-1 1,1 0-1,0-1 1,0 0-1,12 10 1,-12-13-669,0 0 1,1 0 0,0-1 0,11 6-1,2-4-4409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420"/>
    </inkml:context>
    <inkml:brush xml:id="br0">
      <inkml:brushProperty name="width" value="0.05" units="cm"/>
      <inkml:brushProperty name="height" value="0.05" units="cm"/>
      <inkml:brushProperty name="color" value="#0000FF"/>
    </inkml:brush>
  </inkml:definitions>
  <inkml:trace contextRef="#ctx0" brushRef="#br0">0 0 1640,'0'0'4945,"0"0"-3256,0 0-33,0 0-312,0 0-807,0 0-177,0 0-48,0 54 64,0-17-200,0 6-96,0-11-80,0 5-24,5-10-792,1-5-3057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537"/>
    </inkml:context>
    <inkml:brush xml:id="br0">
      <inkml:brushProperty name="width" value="0.05" units="cm"/>
      <inkml:brushProperty name="height" value="0.05" units="cm"/>
      <inkml:brushProperty name="color" value="#0000FF"/>
    </inkml:brush>
  </inkml:definitions>
  <inkml:trace contextRef="#ctx0" brushRef="#br0">0 145 2785,'0'0'2960,"0"0"-1155,0 0-381,0 0-361,0 0-334,0 0-266,11-17 24,0 5-439,-1-1 0,15-25 0,-16 24-394,0 0 0,20-21 0,-29 34 188,0 1 74,0 0-12,0 27 234,-1 16 606,-1-29-587,2 1-1,-1 0 1,2-1 0,3 24-1,-3-36-161,-1-1 0,1 1 1,0 0-1,0 0 0,0 0 0,0-1 0,0 1 0,0 0 0,0-1 0,0 1 0,1-1 0,-1 1 0,1-1 0,-1 0 1,1 0-1,-1 0 0,1 0 0,0 0 0,0 0 0,-1 0 0,1 0 0,0 0 0,2 0 0,30 3-3371,-19-4-430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852"/>
    </inkml:context>
    <inkml:brush xml:id="br0">
      <inkml:brushProperty name="width" value="0.05" units="cm"/>
      <inkml:brushProperty name="height" value="0.05" units="cm"/>
      <inkml:brushProperty name="color" value="#0000FF"/>
    </inkml:brush>
  </inkml:definitions>
  <inkml:trace contextRef="#ctx0" brushRef="#br0">0 0 4865,'0'0'872,"0"0"-120,0 0 257,0 0-673,0 0-104,0 0-232,0 0-200,68 0-4625</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3.872"/>
    </inkml:context>
    <inkml:brush xml:id="br0">
      <inkml:brushProperty name="width" value="0.05" units="cm"/>
      <inkml:brushProperty name="height" value="0.05" units="cm"/>
      <inkml:brushProperty name="color" value="#0000FF"/>
    </inkml:brush>
  </inkml:definitions>
  <inkml:trace contextRef="#ctx0" brushRef="#br0">1 203 880,'0'0'5476,"0"0"-2657,0 0-780,0 0-437,0 0-611,0 0-366,1-9-314,1-5-276,1 1 0,0 0 0,1 0 0,1 0 0,0 1 0,1 0 0,0 0 0,10-15 0,26-38-1530,-36 166 575,-6-85 780,0-2 228,0 0-1,0-1 1,2 1 0,4 22 0,-6-33-273,1-1 1,0 1 0,0 0 0,1 0-1,-1 0 1,0-1 0,1 1 0,0-1-1,-1 1 1,1-1 0,0 0 0,0 1-1,1-1 1,-1 0 0,0-1 0,1 1 0,-1 0-1,1 0 1,-1-1 0,1 0 0,0 1-1,0-1 1,-1 0 0,1-1 0,0 1-1,4 0 1,10 0-4398</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225"/>
    </inkml:context>
    <inkml:brush xml:id="br0">
      <inkml:brushProperty name="width" value="0.05" units="cm"/>
      <inkml:brushProperty name="height" value="0.05" units="cm"/>
      <inkml:brushProperty name="color" value="#0000FF"/>
    </inkml:brush>
  </inkml:definitions>
  <inkml:trace contextRef="#ctx0" brushRef="#br0">1 0 5369,'0'0'3121,"0"0"-1113,0 0-319,0 0-329,0 0-856,0 0-72,0 0-432,0 0 0,0 0-8,0 0-208,0 0-832,16 0-1465,-1 11-5456</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569"/>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910"/>
    </inkml:context>
    <inkml:brush xml:id="br0">
      <inkml:brushProperty name="width" value="0.05" units="cm"/>
      <inkml:brushProperty name="height" value="0.05" units="cm"/>
      <inkml:brushProperty name="color" value="#0000FF"/>
    </inkml:brush>
  </inkml:definitions>
  <inkml:trace contextRef="#ctx0" brushRef="#br0">1 0 5217,'266'65'2081,"-266"-65"-793,0 0 264,0 0-768,0 0-296,0 0-71,0 0-417,0 0 128,21 5-112,0-5 16,10 0 48,6 0-160,-11 0-561,0 0-2135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238"/>
    </inkml:context>
    <inkml:brush xml:id="br0">
      <inkml:brushProperty name="width" value="0.05" units="cm"/>
      <inkml:brushProperty name="height" value="0.05" units="cm"/>
      <inkml:brushProperty name="color" value="#0000FF"/>
    </inkml:brush>
  </inkml:definitions>
  <inkml:trace contextRef="#ctx0" brushRef="#br0">1 0 7498,'0'0'2432,"0"0"-583,0 0-657,0 0-256,0 0-552,0 0-208,0 0-176,0 0 32,36 0-112,-5 0 160,11 0-160,10 0-528,-5 0-832,-10 0-3561</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574"/>
    </inkml:context>
    <inkml:brush xml:id="br0">
      <inkml:brushProperty name="width" value="0.05" units="cm"/>
      <inkml:brushProperty name="height" value="0.05" units="cm"/>
      <inkml:brushProperty name="color" value="#0000FF"/>
    </inkml:brush>
  </inkml:definitions>
  <inkml:trace contextRef="#ctx0" brushRef="#br0">16 0 6433,'0'0'2433,"0"0"-1129,0 0-328,0 0-287,0 0-689,0 0 248,0 0-248,0 134 120,0-75-112,0 21-16,-10-16-585,5-16-4176</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6.381"/>
    </inkml:context>
    <inkml:brush xml:id="br0">
      <inkml:brushProperty name="width" value="0.05" units="cm"/>
      <inkml:brushProperty name="height" value="0.05" units="cm"/>
      <inkml:brushProperty name="color" value="#0000FF"/>
    </inkml:brush>
  </inkml:definitions>
  <inkml:trace contextRef="#ctx0" brushRef="#br0">1 33 5577,'0'0'2763,"0"0"-1017,0 0-394,0 0-538,0 0-339,0 0-267,14 3 216,-12 0-366,0 0-1,0 1 1,0 0 0,-1-1-1,1 1 1,-1 0 0,0 0 0,0 0-1,0 0 1,0 0 0,-1 0 0,0 5-1,6 24 152,-3-24-461,-1-1 1,0 1-1,0 0 0,-1 0 1,0-1-1,-1 19 1,0-26 58,0 0-94,0-1 58,0 0 82,5-12-334,5-21-70,16-43-221,-24 70 681,1 0-1,0 1 1,0 0-1,1-1 1,-1 1-1,1 0 1,0 1 0,1-1-1,-1 1 1,8-6-1,-8 7 109,-2 1 26,1 0 0,-1 0 0,1 1-1,-1-1 1,1 1 0,0-1 0,-1 1-1,1 0 1,0 0 0,0 0 0,0 0-1,0 0 1,0 1 0,0-1 0,0 1-1,0 0 1,0 0 0,0 0 0,3 1-1,-6 12 360,7 159 497,2-59-3129,-4-58-3907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12.788"/>
    </inkml:context>
    <inkml:brush xml:id="br0">
      <inkml:brushProperty name="width" value="0.05" units="cm"/>
      <inkml:brushProperty name="height" value="0.05" units="cm"/>
      <inkml:brushProperty name="color" value="#0000FF"/>
    </inkml:brush>
  </inkml:definitions>
  <inkml:trace contextRef="#ctx0" brushRef="#br0">1 348 10066,'0'0'3107,"0"0"-665,0 0-405,0 0-581,0 0-613,0-1-739,0 0 0,0 0 1,0 0-1,1 0 0,-1 0 0,0 0 1,0 0-1,1 0 0,-1 0 0,1 0 1,-1 0-1,1 0 0,-1 0 0,1 0 1,0 1-1,-1-1 0,1 0 1,0 0-1,0 1 0,0-1 0,-1 0 1,3 0-1,44-12-258,0-2 1,-1-2-1,0-2 0,-2-1 1,47-31-1,134-113-4047,-225 164 4201,0 0 0,0 0 0,0-1 0,0 1 0,0 0 0,1 0 0,-1 0 0,0-1 0,0 1 0,0 0 0,1 0 0,-1 0 0,0 0 0,0-1 0,1 1 0,-1 0 0,0 0 0,0 0 0,1 0 0,-1 0 0,0 0 0,0 0 0,1 0 0,-1 0 0,0 0 0,0 0 0,1 0 0,-1 0 0,0 0 0,1 0 0,-1 0 0,0 0 0,0 0 0,1 0 0,-1 0 0,0 0 0,0 1 0,1-1 0,-1 0 0,0 0 0,0 0 0,0 0 0,1 1 0,-1-1 0,0 0 0,0 0 0,0 0 0,0 1 0,1-1 0,-1 0 0,0 1 0,0 21 109,-14 39 145,11-53-237,-15 75 182,2 1 0,5 0 0,3 1 0,4 100 0,5-184-199,-1 0 1,1 0-1,0-1 0,-1 1 0,1 0 0,0-1 0,0 1 0,0-1 1,-1 1-1,1-1 0,0 0 0,0 1 0,0-1 0,0 0 0,0 1 0,0-1 1,0 0-1,0 0 0,0 0 0,0 0 0,0 0 0,0 0 0,0 0 0,0 0 1,0-1-1,0 1 0,-1 0 0,3-1 0,33-10-214,-24-1 124,0 0 1,-2-1-1,1 0 1,-2-1-1,0 0 1,13-26 0,-4 7-122,186-361-3766,-178 342 3803,-15 20 827,-9 25 777,-7 22-814,-13 31-320,2 1 0,2 1 0,2 1 0,3-1-1,1 2 1,-1 53 0,9-65-336,-1-18 77,0-1 1,6 36 0,-4-49-115,0 0 1,1 0 0,-1 0-1,1 0 1,1 0-1,-1-1 1,1 1-1,0-1 1,1 0-1,-1 1 1,1-1 0,0-1-1,5 6 1,60 42-5083,-42-35-1449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897"/>
    </inkml:context>
    <inkml:brush xml:id="br0">
      <inkml:brushProperty name="width" value="0.05" units="cm"/>
      <inkml:brushProperty name="height" value="0.05" units="cm"/>
      <inkml:brushProperty name="color" value="#0000FF"/>
    </inkml:brush>
  </inkml:definitions>
  <inkml:trace contextRef="#ctx0" brushRef="#br0">585 0 6081,'0'0'2553,"0"0"-1033,0 0-56,0 0-255,0 0-361,0 0 288,0 0-528,-183 161-176,136-113-296,0 5-8,0-4 0,0 4-120,0-10-16,6-6-144,4-5-536,-5 0-1288,16-10-921,5-12-3648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1.439"/>
    </inkml:context>
    <inkml:brush xml:id="br0">
      <inkml:brushProperty name="width" value="0.05" units="cm"/>
      <inkml:brushProperty name="height" value="0.05" units="cm"/>
      <inkml:brushProperty name="color" value="#0000FF"/>
    </inkml:brush>
  </inkml:definitions>
  <inkml:trace contextRef="#ctx0" brushRef="#br0">1 14 5145,'0'0'3929,"0"0"-1553,0 0-582,0 0-217,0 0-444,0 0-155,0-9-121,0 4-822,0 8 194,0 16-270,4 88-1453,-3-94 205,2 0-1,0-1 1,7 20 0,0-8-4439</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2.029"/>
    </inkml:context>
    <inkml:brush xml:id="br0">
      <inkml:brushProperty name="width" value="0.05" units="cm"/>
      <inkml:brushProperty name="height" value="0.05" units="cm"/>
      <inkml:brushProperty name="color" value="#0000FF"/>
    </inkml:brush>
  </inkml:definitions>
  <inkml:trace contextRef="#ctx0" brushRef="#br0">0 4 4425,'0'0'2619,"0"0"-472,0 0-352,0 0-478,0 0-249,0 0-113,0 0-836,1 0 1,-1-1 0,0 1-1,0 0 1,1 0 0,-1-1-1,0 1 1,1 0 0,-1 0-1,0 0 1,1 0 0,-1-1-1,0 1 1,1 0 0,-1 0-1,0 0 1,1 0 0,-1 0-1,0 0 1,1 0 0,-1 0-1,1 0 1,-1 0 0,0 0-1,1 0 1,-1 0 0,0 0-1,1 0 1,0 1 0,1 22-852,1 0 1,1 0-1,12 39 1,-15-59 432,9 31-4142</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139"/>
    </inkml:context>
    <inkml:brush xml:id="br0">
      <inkml:brushProperty name="width" value="0.05" units="cm"/>
      <inkml:brushProperty name="height" value="0.05" units="cm"/>
      <inkml:brushProperty name="color" value="#0000FF"/>
    </inkml:brush>
  </inkml:definitions>
  <inkml:trace contextRef="#ctx0" brushRef="#br0">0 1 1712,'0'0'7045,"0"0"-4170,0 0-1103,0 0-490,0 0-463,0 0-479,0 0-79,0 0-36,0 0-47,0 0-26,0 0 48,12 0 140,232 0 495,-84 0-5111,-121 0-194</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692"/>
    </inkml:context>
    <inkml:brush xml:id="br0">
      <inkml:brushProperty name="width" value="0.05" units="cm"/>
      <inkml:brushProperty name="height" value="0.05" units="cm"/>
      <inkml:brushProperty name="color" value="#0000FF"/>
    </inkml:brush>
  </inkml:definitions>
  <inkml:trace contextRef="#ctx0" brushRef="#br0">1 1 5553,'0'0'2403,"0"0"-717,0 0-348,0 0-418,0 0-400,0 0-152,0 0-169,0 0 5,0 0-108,0 0 88,0 0-101,0 0 61,0 0-51,10 0 63,176 0-1967,-152 0-1971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409"/>
    </inkml:context>
    <inkml:brush xml:id="br0">
      <inkml:brushProperty name="width" value="0.05" units="cm"/>
      <inkml:brushProperty name="height" value="0.05" units="cm"/>
      <inkml:brushProperty name="color" value="#0000FF"/>
    </inkml:brush>
  </inkml:definitions>
  <inkml:trace contextRef="#ctx0" brushRef="#br0">1 135 7562,'0'0'2826,"0"0"-691,0 0-279,0 0-592,0 0-450,0 0-391,0-3-369,0 1-1,-1-1 1,1 1 0,0 0 0,1-1 0,-1 1 0,0-1 0,1 1 0,-1 0 0,1-1 0,1-2-1,12-7-454,1 1 0,0 1-1,1 0 1,23-10 0,4-3-1848,-36 18 1811,-5 3 334,-1 1-1,1 0 1,-1 0-1,1 0 1,-1 0 0,1 1-1,-1-1 1,1 0-1,0 1 1,0-1 0,-1 1-1,1 0 1,0-1 0,0 1-1,-1 0 1,3 0-1,-4 9 88,1 36 387,1 1-1,3-1 1,1 1-1,3-2 1,1 1-1,2-1 1,27 63 0,-33-95-249,0 0 0,1-1 1,0 1-1,1-2 1,13 16-1,-17-22-221,0 0 0,1-1 0,-1 1 0,1-1 0,0 0 0,6 3 0,-7-4-466,1-1 0,0 1 0,0-1 0,-1 0 0,1 0 0,0 0 0,10 0 0,-5-1-4755</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810"/>
    </inkml:context>
    <inkml:brush xml:id="br0">
      <inkml:brushProperty name="width" value="0.05" units="cm"/>
      <inkml:brushProperty name="height" value="0.05" units="cm"/>
      <inkml:brushProperty name="color" value="#0000FF"/>
    </inkml:brush>
  </inkml:definitions>
  <inkml:trace contextRef="#ctx0" brushRef="#br0">387 0 904,'0'0'4956,"0"0"-2518,0 0-763,0 0-178,0 0-420,0 0-265,-16 6 952,-14 15-1502,0 0-1,2 2 1,1 1-1,-39 43 1,-83 121-5466,147-186 5054,-36 53-6134</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0.346"/>
    </inkml:context>
    <inkml:brush xml:id="br0">
      <inkml:brushProperty name="width" value="0.05" units="cm"/>
      <inkml:brushProperty name="height" value="0.05" units="cm"/>
      <inkml:brushProperty name="color" value="#0000FF"/>
    </inkml:brush>
  </inkml:definitions>
  <inkml:trace contextRef="#ctx0" brushRef="#br0">0 6 6889,'0'0'2889,"0"0"-1105,0 0-143,0 0-865,0 0-144,0 0-304,0 0 24,6-6-336,15 6 256,10 16-104,11 0-56,-1-5-112,33-11-432,-17 0-1448,-5 0-3065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305"/>
    </inkml:context>
    <inkml:brush xml:id="br0">
      <inkml:brushProperty name="width" value="0.05" units="cm"/>
      <inkml:brushProperty name="height" value="0.05" units="cm"/>
      <inkml:brushProperty name="color" value="#0000FF"/>
    </inkml:brush>
  </inkml:definitions>
  <inkml:trace contextRef="#ctx0" brushRef="#br0">27 23 6185,'0'0'3530,"0"0"-1437,0 0-342,0 0-353,0 0-248,0 0-391,0-5-145,0-12-40,0 44-486,0 48-151,-15 93-2747,8-108-3842,3-41-829</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850"/>
    </inkml:context>
    <inkml:brush xml:id="br0">
      <inkml:brushProperty name="width" value="0.05" units="cm"/>
      <inkml:brushProperty name="height" value="0.05" units="cm"/>
      <inkml:brushProperty name="color" value="#0000FF"/>
    </inkml:brush>
  </inkml:definitions>
  <inkml:trace contextRef="#ctx0" brushRef="#br0">17 0 2985,'0'0'2808,"0"0"-823,0 0 7,0 0-248,0 0-743,0 0-81,0 0-232,0 0-200,0 0 120,0 0-312,0 11-16,0 21-104,0 11 144,0 5-312,0 5-16,-6 22-56,1-16-1592,0-5-2401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414"/>
    </inkml:context>
    <inkml:brush xml:id="br0">
      <inkml:brushProperty name="width" value="0.05" units="cm"/>
      <inkml:brushProperty name="height" value="0.05" units="cm"/>
      <inkml:brushProperty name="color" value="#0000FF"/>
    </inkml:brush>
  </inkml:definitions>
  <inkml:trace contextRef="#ctx0" brushRef="#br0">1 0 10642,'0'0'4393,"0"0"-2280,0 0-857,0 0-520,0 0-488,0 0-248,0 0 0,5 0 16,5 0-128,-4 16 24,9 1-1144,1-1-3161,-11-11-7418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793"/>
    </inkml:context>
    <inkml:brush xml:id="br0">
      <inkml:brushProperty name="width" value="0.05" units="cm"/>
      <inkml:brushProperty name="height" value="0.05" units="cm"/>
      <inkml:brushProperty name="color" value="#0000FF"/>
    </inkml:brush>
  </inkml:definitions>
  <inkml:trace contextRef="#ctx0" brushRef="#br0">272 578 6009,'0'0'1679,"0"0"-29,0 0-410,0 0-456,0 0-381,0 0-72,1-10-115,2-3-141,3-34 150,-6 46-213,-1 0 1,1-1-1,-1 1 0,1 0 0,-1 0 1,0 0-1,0 0 0,1 0 0,-1 0 1,0 0-1,0 0 0,0 0 0,0 0 1,0 0-1,0 0 0,0 1 0,0-1 1,-1 0-1,1 1 0,0-1 0,0 1 1,0 0-1,-1-1 0,1 1 1,0 0-1,-1 0 0,1-1 0,0 1 1,0 0-1,-3 1 0,-53-2 229,43 2-124,8-2-90,0 1 0,0 0 0,0 0-1,0 1 1,0-1 0,1 1 0,-1 1 0,0-1 0,1 1 0,-1 0 0,1 0 0,-1 1 0,1-1 0,0 1 0,0 1 0,0-1 0,0 1 0,1-1 0,0 1 0,-1 0 0,1 1 0,1-1 0,-1 1 0,1 0 0,0 0 0,0 0 0,0 0 0,-2 7 0,-2 2 67,1 0 0,1 0-1,0 0 1,1 1-1,1 0 1,0 0 0,1 0-1,1 0 1,0 23 0,2-36-88,-1 0 0,1 0 0,-1-1 0,1 1-1,0 0 1,0-1 0,0 1 0,0-1 0,0 1 0,0-1 0,0 1 0,1-1 0,-1 0 0,0 0 0,1 1 0,-1-1 0,1 0 0,-1 0 0,1 0 0,0-1 0,-1 1 0,1 0 0,0-1 0,-1 1 0,1-1 0,0 1 0,0-1 0,3 0 0,52 6 202,-49-6-185,-1 0 0,1 0 0,-1-1 0,0 0 0,1-1 1,-1 1-1,0-1 0,0 0 0,9-5 0,-11 4-40,-1 0 0,1 0 0,-1-1 0,0 1 0,0-1 0,0 0 0,0-1 0,-1 1 0,0 0 0,1-1 1,-2 0-1,5-9 0,0-1-194,-1-1 1,-1 1-1,-1-1 1,0-1 0,-1 1-1,2-26 1,-4-105-1051,-3 74 1133,2-273 1415,0 345-1158,0 1-70,0 0-45,0 0-48,0 5-90,-41 468 3752,26-354-3102,10-54-249,3 70 1,3-78-357,-1-56 21,0 0 0,0-1 0,0 1 0,0 0 0,0 0 0,0 0 0,0 0 0,0 0-1,0-1 1,1 1 0,-1 0 0,0 0 0,1 0 0,-1-1 0,1 1 0,-1 0 0,1 0 0,-1-1 0,1 1 0,-1 0 0,1-1 0,0 1 0,-1-1 0,1 1 0,0-1 0,-1 1 0,1-1-1,0 1 1,1-1 0,27 2-2694,-18-2 642,9 0-3213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294"/>
    </inkml:context>
    <inkml:brush xml:id="br0">
      <inkml:brushProperty name="width" value="0.05" units="cm"/>
      <inkml:brushProperty name="height" value="0.05" units="cm"/>
      <inkml:brushProperty name="color" value="#0000FF"/>
    </inkml:brush>
  </inkml:definitions>
  <inkml:trace contextRef="#ctx0" brushRef="#br0">0 0 3777,'0'0'4226,"0"0"-2322,0 0-579,0 0-242,0 0-455,0 0 24,2 11 124,10 51-55,3 0 1,39 100-1,-31-106-1037,2-1 1,3-1-1,37 55 1,-27-68-2479,-18-23-623,-9-6-2100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983"/>
    </inkml:context>
    <inkml:brush xml:id="br0">
      <inkml:brushProperty name="width" value="0.05" units="cm"/>
      <inkml:brushProperty name="height" value="0.05" units="cm"/>
      <inkml:brushProperty name="color" value="#0000FF"/>
    </inkml:brush>
  </inkml:definitions>
  <inkml:trace contextRef="#ctx0" brushRef="#br0">6 1 6105,'0'0'2770,"0"0"-571,0 0-356,0 0-402,0 0-172,0 0-358,-1 0-891,1 0-1,0 0 0,0 0 0,0 0 1,0 0-1,0 0 0,0 0 1,0 0-1,-1 0 0,1 0 1,0-1-1,0 1 0,0 0 0,0 0 1,0 0-1,-1 0 0,1 0 1,0 0-1,0 0 0,0 0 1,0 0-1,0 0 0,-1 1 0,1-1 1,0 0-1,0 0 0,0 0 1,0 0-1,0 0 0,0 0 1,-1 0-1,1 0 0,0 0 1,0 0-1,0 0 0,0 0 0,0 1 1,0-1-1,0 0 0,0 0 1,0 0-1,-1 0 0,1 0 1,0 0-1,0 1 0,0-1 0,0 0 1,0 0-1,0 0 0,0 0 1,0 0-1,0 1 0,0-1 1,0 0-1,0 0 0,0 0 1,0 0-1,0 0 0,0 0 0,0 1 1,0 493 348,0-282-6251,0-184 1092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442"/>
    </inkml:context>
    <inkml:brush xml:id="br0">
      <inkml:brushProperty name="width" value="0.05" units="cm"/>
      <inkml:brushProperty name="height" value="0.05" units="cm"/>
      <inkml:brushProperty name="color" value="#0000FF"/>
    </inkml:brush>
  </inkml:definitions>
  <inkml:trace contextRef="#ctx0" brushRef="#br0">37 1 1384,'0'0'3642,"0"0"-1832,0 0-682,0 0-327,0 0-343,0 0-67,10 0 133,0 0-435,1 0 0,-1 1 0,0 0 0,1 1 0,-1 0-1,0 0 1,0 1 0,-1 1 0,1 0 0,0 0 0,-1 1 0,0 0 0,14 11-1,-15-10-57,-1 1 0,-1 0-1,1 1 1,-1-1 0,-1 1-1,1 1 1,-1-1 0,-1 1-1,1-1 1,-1 2 0,-1-1 0,0 0-1,0 0 1,-1 1 0,0 0-1,-1-1 1,0 1 0,0 12-1,-2-20-18,1-1-1,0 0 1,0 1-1,-1-1 0,1 1 1,-1-1-1,1 0 1,-1 1-1,0-1 1,1 0-1,-1 0 0,0 0 1,0 0-1,0 1 1,0-1-1,0 0 1,0-1-1,0 1 0,0 0 1,-1 0-1,1 0 1,-2 0-1,-36 15 47,23-10-16,-163 62-3955,156-56 219</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770"/>
    </inkml:context>
    <inkml:brush xml:id="br0">
      <inkml:brushProperty name="width" value="0.05" units="cm"/>
      <inkml:brushProperty name="height" value="0.05" units="cm"/>
      <inkml:brushProperty name="color" value="#0000FF"/>
    </inkml:brush>
  </inkml:definitions>
  <inkml:trace contextRef="#ctx0" brushRef="#br0">0 1 5737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111"/>
    </inkml:context>
    <inkml:brush xml:id="br0">
      <inkml:brushProperty name="width" value="0.05" units="cm"/>
      <inkml:brushProperty name="height" value="0.05" units="cm"/>
      <inkml:brushProperty name="color" value="#0000FF"/>
    </inkml:brush>
  </inkml:definitions>
  <inkml:trace contextRef="#ctx0" brushRef="#br0">0 1 5737,'266'44'1466,"-212"-35"-165,-53-9-1170,0 0 0,-1 1-1,1-1 1,0 0-1,0 0 1,0 1-1,-1-1 1,1 1 0,0-1-1,-1 0 1,1 1-1,0 0 1,-1-1-1,1 1 1,0-1-1,-1 1 1,1 0 0,-1-1-1,1 1 1,-1 0-1,1 0 1,-1-1-1,0 1 1,1 0 0,-1 1-1,7 25-191,-6-21 350,9 58 57,-3 0 1,-2 117 0,-5-180-919,0-1-78,0 0 218,0 0 133,0 0 147,1-4 31,0 0 0,-1-1 0,1 1 0,-1-1 1,0 1-1,-1 0 0,0-8 0,0 0 5,1-18-46,-1 11 122,1 1 1,1 0 0,1 0-1,4-21 1,-5 33 43,2-1 1,-1 0-1,1 1 0,0 0 1,0 0-1,1 0 1,0 0-1,0 0 1,0 1-1,1-1 0,-1 1 1,1 0-1,1 1 1,7-6-1,-6 4 83,0 1 1,0 1-1,1 0 0,-1 0 0,1 0 1,0 1-1,0 0 0,0 0 0,0 1 1,11-2-1,28 2-3319,-36 2 339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592"/>
    </inkml:context>
    <inkml:brush xml:id="br0">
      <inkml:brushProperty name="width" value="0.05" units="cm"/>
      <inkml:brushProperty name="height" value="0.05" units="cm"/>
      <inkml:brushProperty name="color" value="#0000FF"/>
    </inkml:brush>
  </inkml:definitions>
  <inkml:trace contextRef="#ctx0" brushRef="#br0">47 333 3241,'0'0'3612,"0"0"-1784,0 0-812,0 0-76,0 0-371,0 0-221,0 0-73,-7-6 48,3 3-300,1 1 1,0 0-1,1-1 1,-1 0-1,0 0 0,1 0 1,-1 0-1,1 0 1,0 0-1,0-1 0,0 1 1,1-1-1,-1 1 1,1-1-1,0 0 0,0 1 1,0-1-1,0 0 1,1 0-1,0 0 0,0-7 1,-1 3-20,1-16 17,1 1 1,4-32-1,-3 46-21,1 0-1,-1 0 1,2 1-1,-1-1 1,1 0-1,0 1 1,1 0-1,10-15 1,-12 19-14,0 1 0,0-1 1,1 1-1,-1 0 0,0-1 1,1 2-1,0-1 0,0 0 1,0 1-1,0 0 0,0 0 0,1 0 1,-1 0-1,0 1 0,1-1 1,-1 1-1,6-1 0,-6 2 3,0 0-1,-1 0 1,1 1 0,-1-1-1,1 1 1,-1 0-1,0-1 1,1 1-1,-1 1 1,0-1 0,1 0-1,-1 1 1,0 0-1,0 0 1,0 0-1,-1 0 1,1 0-1,0 0 1,-1 1 0,1 0-1,-1-1 1,4 7-1,0 1 96,0 1-1,-1 0 0,-1 1 1,0-1-1,0 1 1,-1 0-1,-1 0 0,0 0 1,0 0-1,-1 0 1,-1 0-1,-2 20 1,2-30-54,-1-1 1,1 1 0,-1 0 0,0-1 0,0 1 0,0-1 0,0 1 0,0-1-1,0 1 1,-1-1 0,1 0 0,0 1 0,-1-1 0,1 0 0,-1 0 0,1 0-1,-1 0 1,0 0 0,1-1 0,-1 1 0,0 0 0,0-1 0,1 1 0,-1-1-1,0 0 1,-2 1 0,-52 6 129,31-6-216,17 0-28,0-1-1,0 0 1,0 0 0,-16-3 0,22 3-112,0-1 1,1 1 0,-1-1 0,0 0-1,0 0 1,1 0 0,-1 1-1,1-2 1,-1 1 0,1 0 0,-1 0-1,1 0 1,0-1 0,-1 1 0,1-1-1,0 1 1,0-1 0,0 1-1,0-1 1,0 0 0,0 1 0,1-1-1,-1 0 1,1 0 0,-1-2 0,-5-18-6350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256"/>
    </inkml:context>
    <inkml:brush xml:id="br0">
      <inkml:brushProperty name="width" value="0.05" units="cm"/>
      <inkml:brushProperty name="height" value="0.05" units="cm"/>
      <inkml:brushProperty name="color" value="#0000FF"/>
    </inkml:brush>
  </inkml:definitions>
  <inkml:trace contextRef="#ctx0" brushRef="#br0">1 1 5721,'0'0'1462,"0"0"-369,0 0 212,0 0-118,0 0-326,0 53-259,0 175-64,0 339 1463,1-577-2109,0-1 0,1 1 1,1-1-1,-1 1 0,2 0 0,-1 0 1,1 0-1,1 1 0,0-1 0,0 1 1,1 0-1,0 0 0,11-11 0,-7 8 44,0 1 0,1 1-1,1-1 1,0 2-1,0 0 1,0 0 0,1 1-1,1 0 1,14-5-1,-24 11 53,-1 1 0,1 0 0,-1 0 0,1 0-1,-1 0 1,1 1 0,0-1 0,-1 1 0,1 0 0,0 0-1,0 0 1,6 2 0,-8-1 15,0-1 0,-1 1 0,1 0 0,0 0 1,-1 0-1,1 0 0,-1 0 0,1 1 0,-1-1 0,1 0 0,-1 0 1,0 1-1,0-1 0,0 1 0,0 0 0,0-1 0,0 1 0,0 0 1,0-1-1,-1 1 0,1 0 0,0 0 0,-1 0 0,1 3 0,2 22 199,-1 0-1,-2 43 0,0-29 216,0-39-378,0 0 1,0 0-1,-1 0 1,1 0-1,-1 0 1,1 0-1,-1-1 1,0 1-1,0 0 1,1 0-1,-1 0 1,-1 0-1,1-1 1,0 1-1,0-1 1,0 1-1,-1-1 1,1 1-1,-3 1 1,-1 0 28,0 0 0,0 0 1,0 0-1,0-1 0,0 0 0,-11 3 1,-7 0-150,0-1 0,-37 2 0,53-5-39,-2-1-94,3 1-317,-1 0 0,0-1 1,1 0-1,-1 0 0,1-1 1,-1 0-1,-9-2 0,-7-15-6255</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792"/>
    </inkml:context>
    <inkml:brush xml:id="br0">
      <inkml:brushProperty name="width" value="0.05" units="cm"/>
      <inkml:brushProperty name="height" value="0.05" units="cm"/>
      <inkml:brushProperty name="color" value="#0000FF"/>
    </inkml:brush>
  </inkml:definitions>
  <inkml:trace contextRef="#ctx0" brushRef="#br0">0 1 1584,'0'0'3009,"0"0"-1889,0 0-520,0 0-352,0 0 649,0 0-185,0 0 392,115 11-80,-68-11-176,0 0-304,0 0-287,0 0-33,-10 0-216,-6 0-16,6 0-176,-11 0-1377,-11 0-3192</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292"/>
    </inkml:context>
    <inkml:brush xml:id="br0">
      <inkml:brushProperty name="width" value="0.05" units="cm"/>
      <inkml:brushProperty name="height" value="0.05" units="cm"/>
      <inkml:brushProperty name="color" value="#0000FF"/>
    </inkml:brush>
  </inkml:definitions>
  <inkml:trace contextRef="#ctx0" brushRef="#br0">0 0 144,'0'0'4890,"0"0"-2489,0 0-695,0 0-19,0 0-646,0 0-429,18 7 30,49 0-431,0-2 0,88-6 0,-56-1-6457,-82 2-400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799"/>
    </inkml:context>
    <inkml:brush xml:id="br0">
      <inkml:brushProperty name="width" value="0.05" units="cm"/>
      <inkml:brushProperty name="height" value="0.05" units="cm"/>
      <inkml:brushProperty name="color" value="#0000FF"/>
    </inkml:brush>
  </inkml:definitions>
  <inkml:trace contextRef="#ctx0" brushRef="#br0">0 0 6769,'0'0'3121,"0"0"-1032,0 0-449,0 0-560,0 0-368,0 0-432,0 0-192,0 0-32,0 0-112,5 0-56,6 5 104,-1 17-1432,1-1-1465,-1-5-6337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1.284"/>
    </inkml:context>
    <inkml:brush xml:id="br0">
      <inkml:brushProperty name="width" value="0.05" units="cm"/>
      <inkml:brushProperty name="height" value="0.05" units="cm"/>
      <inkml:brushProperty name="color" value="#0000FF"/>
    </inkml:brush>
  </inkml:definitions>
  <inkml:trace contextRef="#ctx0" brushRef="#br0">1 0 328,'0'0'8618,"0"0"-6274,0 0-911,0 0-1,0 0-752,0 0-352,0 0-256,0 0-88,5 0 24,11 11-16,-6 0-1016,0-1-2241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930"/>
    </inkml:context>
    <inkml:brush xml:id="br0">
      <inkml:brushProperty name="width" value="0.05" units="cm"/>
      <inkml:brushProperty name="height" value="0.05" units="cm"/>
      <inkml:brushProperty name="color" value="#0000FF"/>
    </inkml:brush>
  </inkml:definitions>
  <inkml:trace contextRef="#ctx0" brushRef="#br0">0 0 5977,'0'0'1835,"0"0"-240,0 0-225,0 0-319,0 0-212,0 0-152,18 0-175,110 0-846,-128 33-1541,1-27 1562,-1 0 0,0 0 0,-1 0 0,1 0 0,-1 0 0,0 0 0,-1 0 0,1-1 0,-1 1-1,0 0 1,-1-1 0,1 0 0,-1 1 0,0-1 0,-7 9 0,0-8 3827,6-2-929,19 3-2549,-3-5-215,0 1 1,1-2 0,-1 0-1,1 0 1,-1-1 0,15-2-1,11 1-2057,4 1-2605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2.158"/>
    </inkml:context>
    <inkml:brush xml:id="br0">
      <inkml:brushProperty name="width" value="0.05" units="cm"/>
      <inkml:brushProperty name="height" value="0.05" units="cm"/>
      <inkml:brushProperty name="color" value="#0000FF"/>
    </inkml:brush>
  </inkml:definitions>
  <inkml:trace contextRef="#ctx0" brushRef="#br0">136 1 3137,'0'0'4903,"0"0"-2633,0 0-955,0 0-359,0 0-540,0 0-126,-9 11 15,-13 17 363,-35 59-1,50-75-526,0 1 0,1 0 0,0 1 0,1-1 0,1 1 0,0 0 0,1 0 0,0 0 0,0 17 0,3-22-105,4 38 33,-3-44-69,0-1 1,1 0-1,-1 0 0,0 0 0,1 1 0,-1-1 0,1 0 0,0-1 1,0 1-1,-1 0 0,1 0 0,0-1 0,1 1 0,-1-1 1,0 0-1,4 2 0,4 1-4,1 0 1,0 0 0,0-1-1,0-1 1,0 0 0,0 0-1,0-1 1,1-1-1,-1 0 1,0 0 0,1-1-1,17-4 1,-25 3-13,1 0 0,-1 0 0,1-1 0,-1 0 0,0 0 0,0 0 0,0 0 0,0-1 0,-1 1 0,1-1 0,-1 0 0,0 0 1,0 0-1,0-1 0,-1 1 0,0-1 0,3-5 0,3-9 10,-1 0 0,0 0 0,3-21 0,-1 0 307,-2 0-1,-2 0 0,1-47 1,-8 86-288,0 0 0,0 0 0,0 0 0,0 1 0,0-1 0,0 1 0,-1-1 0,1 1 0,0 0 0,0 0 0,0 0 0,-4 0 0,5 0-5,-29 0 57,-40 1-1036,65 0 656,1-1-1,-1 1 1,0 1 0,1-1-1,-1 0 1,1 1 0,0 0-1,-1 0 1,1 1-1,0-1 1,-7 6 0,-7 8-3715,-2-4-2158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4.479"/>
    </inkml:context>
    <inkml:brush xml:id="br0">
      <inkml:brushProperty name="width" value="0.05" units="cm"/>
      <inkml:brushProperty name="height" value="0.05" units="cm"/>
      <inkml:brushProperty name="color" value="#0000FF"/>
    </inkml:brush>
  </inkml:definitions>
  <inkml:trace contextRef="#ctx0" brushRef="#br0">0 389 4233,'0'0'5614,"0"0"-2988,0 0-855,0 0-538,0 0-621,0 0-224,23-1-219,-3-3-166,0-1 0,0-1 0,0-1 0,-1-1 0,0 0 0,28-18 0,-15 9 20,10-5-438,0-2 0,-2-2 0,0-2 0,-2-2 0,45-45 0,-81 73 392,0 0-1,1 0 1,-1-1-1,-1 1 1,1-1-1,0 1 1,-1-1-1,1 0 1,1-5-1,-17 34 239,-4 27-40,2 1-1,3 0 1,2 1-1,3 0 1,2 1-1,1 69 1,37-125-271,-26-1 49,0 0 1,0 0-1,0 0 1,-1 0-1,1-1 1,0 0-1,-1 0 1,1-1-1,-1 0 1,0 0-1,0 0 0,0 0 1,0-1-1,0 0 1,-1 0-1,0 0 1,0 0-1,0-1 1,0 0-1,3-6 1,9-13-315,-1-2 1,21-52 0,-25 53 215,84-238-3039,-80 218 2892,-12 26 3196,-7 16-966,-7 12-2360,6-3 459,0 1 1,1 0-1,-1 0 1,1 1-1,1-1 1,0 1-1,-5 14 1,-14 64 227,20-78-238,-11 70 288,3 1 0,4 0-1,3 80 1,3-151-456,0 0-1,0-1 1,1 1-1,0 0 1,1-1-1,2 10 1,-3-14-209,1 0-1,0 1 1,-1-1 0,1 0 0,0 0 0,1 0 0,-1 0 0,0 0 0,5 2-1,13 12-4790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139"/>
    </inkml:context>
    <inkml:brush xml:id="br0">
      <inkml:brushProperty name="width" value="0.05" units="cm"/>
      <inkml:brushProperty name="height" value="0.05" units="cm"/>
      <inkml:brushProperty name="color" value="#0000FF"/>
    </inkml:brush>
  </inkml:definitions>
  <inkml:trace contextRef="#ctx0" brushRef="#br0">346 63 6057,'0'0'4565,"0"0"-2079,0 0-703,0 0-579,0 0-410,0 0-321,-4-10-6,-16-29-143,18 38-298,1-1-1,-1 1 0,0 0 1,1 0-1,-1 0 0,0 0 1,0 0-1,0 0 0,0 0 1,0 1-1,0-1 0,0 1 1,-1-1-1,1 1 0,0 0 1,0 0-1,0 0 0,0 0 1,0 0-1,0 1 0,-1-1 1,-1 1-1,-9 0 15,10-1-36,-10 0-17,-1 0 0,0 1 0,-19 4 0,26-4 2,1 1-1,0 1 1,0-1-1,1 1 1,-1 0 0,0 0-1,1 1 1,0 0-1,0 0 1,-5 5 0,-2 2-21,1 1 1,1 0 0,0 0-1,1 1 1,0 1 0,1-1 0,1 2-1,0-1 1,1 1 0,0 0-1,1 0 1,1 0 0,0 1-1,2-1 1,-1 1 0,1 27 0,1-12-56,1-15 41,0 0-1,0 0 0,1 0 0,7 29 0,-6-39-28,0 0-1,0-1 0,1 1 1,0-1-1,0 0 0,0 0 0,0 0 1,1 0-1,0-1 0,0 1 1,0-1-1,1 0 0,-1 0 1,1-1-1,0 1 0,10 4 1,-4-3-267,1 0 0,-1 0 1,1-2-1,0 1 1,0-2-1,0 1 1,23 0-1,-7-2-1388,1-1-1,35-5 0,-21-4-3743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593"/>
    </inkml:context>
    <inkml:brush xml:id="br0">
      <inkml:brushProperty name="width" value="0.05" units="cm"/>
      <inkml:brushProperty name="height" value="0.05" units="cm"/>
      <inkml:brushProperty name="color" value="#0000FF"/>
    </inkml:brush>
  </inkml:definitions>
  <inkml:trace contextRef="#ctx0" brushRef="#br0">1 1 6649,'0'0'2865,"0"0"-969,0 0-599,0 0-529,0 0-56,0 0-472,0 0-56,0 0-80,15 5-40,17 11-8,15-5 96,10-6-152,48-5-800,-11 0-1376,-16-16-6234</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6.762"/>
    </inkml:context>
    <inkml:brush xml:id="br0">
      <inkml:brushProperty name="width" value="0.05" units="cm"/>
      <inkml:brushProperty name="height" value="0.05" units="cm"/>
      <inkml:brushProperty name="color" value="#0000FF"/>
    </inkml:brush>
  </inkml:definitions>
  <inkml:trace contextRef="#ctx0" brushRef="#br0">327 34 1720,'0'0'8382,"0"0"-4844,0 0-1631,0 0-585,0 0-791,0 0-271,-6-5-192,-3 0-195,0 1 1,-1 0 0,0 1-1,1 0 1,-1 0 0,0 1-1,-1 0 1,1 1 0,0 0-1,0 1 1,-17 1-1,12-2-496,-1 2 0,1 0 0,0 1 0,-20 5 0,29-5 386,0 0 1,0 0-1,0 1 1,0-1 0,0 1-1,1 1 1,0-1-1,0 1 1,0 0 0,0 0-1,0 0 1,1 1-1,-7 7 1,10-10 250,0 0 0,0 0-1,0 1 1,0-1 0,0 1 0,0-1 0,1 1-1,-1-1 1,1 1 0,-1-1 0,1 1 0,0-1-1,0 1 1,0 0 0,1-1 0,-1 1 0,1-1-1,0 3 1,20 51 1081,-5-15-601,-5 23-22,-3 0 0,-3 1 0,-3 0 1,-8 91-1,4-135-417,-1 0 1,-7 25 0,5-27-166,1-1-1,1 1 1,-1 25 0,11-38-370,70-1-2035,-35-5-68</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224"/>
    </inkml:context>
    <inkml:brush xml:id="br0">
      <inkml:brushProperty name="width" value="0.05" units="cm"/>
      <inkml:brushProperty name="height" value="0.05" units="cm"/>
      <inkml:brushProperty name="color" value="#0000FF"/>
    </inkml:brush>
  </inkml:definitions>
  <inkml:trace contextRef="#ctx0" brushRef="#br0">1 0 7682,'0'0'2293,"0"0"-880,0 0-588,0 0-507,0 0-226,0 0 8,1 7 122,3 3-51,1-1 0,0 1-1,0-1 1,1 1 0,0-1-1,14 15 1,55 56 684,-57-61-776,148 140 313,-141-125-1563,-17-8-2510,-8-15-1804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587"/>
    </inkml:context>
    <inkml:brush xml:id="br0">
      <inkml:brushProperty name="width" value="0.05" units="cm"/>
      <inkml:brushProperty name="height" value="0.05" units="cm"/>
      <inkml:brushProperty name="color" value="#0000FF"/>
    </inkml:brush>
  </inkml:definitions>
  <inkml:trace contextRef="#ctx0" brushRef="#br0">319 1 4601,'0'0'2364,"0"0"-1006,0 0-408,0 0-202,0 0-115,0 0-185,0 0 16,-2 13 442,-10 18-550,-1-1 1,-2 0-1,-1-2 1,-2 1-1,-26 33 1,13-18-332,-99 130-4376,93-134-709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047"/>
    </inkml:context>
    <inkml:brush xml:id="br0">
      <inkml:brushProperty name="width" value="0.05" units="cm"/>
      <inkml:brushProperty name="height" value="0.05" units="cm"/>
      <inkml:brushProperty name="color" value="#0000FF"/>
    </inkml:brush>
  </inkml:definitions>
  <inkml:trace contextRef="#ctx0" brushRef="#br0">0 0 7986,'0'0'2976,"0"0"-1255,0 0-417,0 0-848,0 0-128,0 0-128,0 0-200,16 6 64,20 10 16,6 0 120,16-6-200,25-4-8,-10-1-1952,-5-5-3577</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508"/>
    </inkml:context>
    <inkml:brush xml:id="br0">
      <inkml:brushProperty name="width" value="0.05" units="cm"/>
      <inkml:brushProperty name="height" value="0.05" units="cm"/>
      <inkml:brushProperty name="color" value="#0000FF"/>
    </inkml:brush>
  </inkml:definitions>
  <inkml:trace contextRef="#ctx0" brushRef="#br0">1 0 3609,'0'0'3024,"0"0"-1535,0 0-97,0 0-176,0 0-488,0 0-191,0 0-105,5 6-120,16-1 168,5-5-344,10 5-112,22-5-24,-11 0-1048,0 0-2081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393"/>
    </inkml:context>
    <inkml:brush xml:id="br0">
      <inkml:brushProperty name="width" value="0.05" units="cm"/>
      <inkml:brushProperty name="height" value="0.05" units="cm"/>
      <inkml:brushProperty name="color" value="#0000FF"/>
    </inkml:brush>
  </inkml:definitions>
  <inkml:trace contextRef="#ctx0" brushRef="#br0">1 237 3993,'0'0'2428,"0"0"-855,0 0-453,0 0-404,0 0-132,0 0-30,0 0-134,0 0-83,32 0 375,35 2 83,-32 0-758,1-2 1,39-5-1,-72 5-49,0-1 0,0 0 0,0 0 0,0 0 0,0-1 0,0 1 0,-1-1-1,1 0 1,0 1 0,-1-1 0,1 0 0,-1-1 0,1 1 0,-1 0 0,0-1 0,0 1 0,0-1 0,-1 0-1,1 1 1,-1-1 0,1 0 0,-1 0 0,0 0 0,0 0 0,0 0 0,0 0 0,-1-1 0,1-5-1,1-7 69,-1 1 0,-1-1 0,-1 0-1,-3-25 1,3 38-23,0 0 0,0 0-1,0 1 1,-1-1 0,1 0-1,-1 1 1,0-1 0,0 1-1,0 0 1,0 0 0,0 0-1,0 0 1,0 0 0,-1 0 0,1 0-1,-1 1 1,1-1 0,-1 1-1,0 0 1,1-1 0,-1 1-1,0 1 1,-3-2 0,-6-1 26,1 0 0,0 1 0,-1 0 0,-20 0 0,6 1-51,18 1-1,0-1 1,-1 1 0,1 1-1,-15 2 1,20-2-4,0-1 0,1 1 1,-1 0-1,1 1 1,0-1-1,-1 0 0,1 1 1,0-1-1,0 1 0,0 0 1,0 0-1,0 0 0,0 0 1,0 0-1,1 0 0,-1 0 1,1 0-1,-3 5 0,-4 11 18,2-1 0,0 1 0,0 0 0,2 1-1,0-1 1,-1 24 0,2 115 140,3-100-143,0-50-39,1 0 1,0 1-1,0-1 0,0 0 1,1 0-1,0 0 0,0 0 1,1-1-1,6 13 0,-7-15-14,1-1-1,-1 1 0,1-1 0,-1 0 0,1 1 0,0-1 0,0-1 0,1 1 0,-1 0 0,0-1 0,1 1 0,0-1 0,-1 0 1,1 0-1,0-1 0,0 1 0,0-1 0,0 0 0,5 1 0,81 0-4894,-48-2-2861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311"/>
    </inkml:context>
    <inkml:brush xml:id="br0">
      <inkml:brushProperty name="width" value="0.05" units="cm"/>
      <inkml:brushProperty name="height" value="0.05" units="cm"/>
      <inkml:brushProperty name="color" value="#0000FF"/>
    </inkml:brush>
  </inkml:definitions>
  <inkml:trace contextRef="#ctx0" brushRef="#br0">0 1 7394,'0'0'2464,"0"0"-832,0 0-351,0 0-465,0 0-456,0 0-16,0 0-336,0 0-8,5 0-680,11 0-1329,5 0-4400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765"/>
    </inkml:context>
    <inkml:brush xml:id="br0">
      <inkml:brushProperty name="width" value="0.05" units="cm"/>
      <inkml:brushProperty name="height" value="0.05" units="cm"/>
      <inkml:brushProperty name="color" value="#0000FF"/>
    </inkml:brush>
  </inkml:definitions>
  <inkml:trace contextRef="#ctx0" brushRef="#br0">95 0 7818,'0'0'2576,"0"0"-1263,0 0-289,0 0-592,0 0 280,0 0-440,0 0 32,0 70-192,0-49-64,-21 6-48,-16-6-688,1 1-3993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5.619"/>
    </inkml:context>
    <inkml:brush xml:id="br0">
      <inkml:brushProperty name="width" value="0.05" units="cm"/>
      <inkml:brushProperty name="height" value="0.05" units="cm"/>
      <inkml:brushProperty name="color" value="#0000FF"/>
    </inkml:brush>
  </inkml:definitions>
  <inkml:trace contextRef="#ctx0" brushRef="#br0">0 0 6065,'0'0'2073,"0"0"-713,0 0-408,0 0-200,0 0-432,0 0 481,0 0-25,10 38-144,-4-17 72,-6 1-656,5-6 208,5 5-248,-4 0-16,-1 1-800,0-1-1032,-5-10-3554</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092"/>
    </inkml:context>
    <inkml:brush xml:id="br0">
      <inkml:brushProperty name="width" value="0.05" units="cm"/>
      <inkml:brushProperty name="height" value="0.05" units="cm"/>
      <inkml:brushProperty name="color" value="#0000FF"/>
    </inkml:brush>
  </inkml:definitions>
  <inkml:trace contextRef="#ctx0" brushRef="#br0">1 0 1816,'0'0'2089,"0"0"-705,0 0 128,0 0-415,0 0-193,0 0-184,0 0 88,5 16-8,0-5-592,0 10 128,1-5-336,4 11 73,1 5-73,-1-5-497,0-6-3431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433"/>
    </inkml:context>
    <inkml:brush xml:id="br0">
      <inkml:brushProperty name="width" value="0.05" units="cm"/>
      <inkml:brushProperty name="height" value="0.05" units="cm"/>
      <inkml:brushProperty name="color" value="#0000FF"/>
    </inkml:brush>
  </inkml:definitions>
  <inkml:trace contextRef="#ctx0" brushRef="#br0">0 1 5281,'0'0'2105,"0"0"-625,0 0 112,0 0-472,0 0-511,0 0-97,0 0-104,162 224-152,-130-181 0,9-6-256,-4 1 160,0-6-88,-11-5-144,0-11 16,-11 0-656,-4-16-833,-6 0-1239,-5 0-4002</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814"/>
    </inkml:context>
    <inkml:brush xml:id="br0">
      <inkml:brushProperty name="width" value="0.05" units="cm"/>
      <inkml:brushProperty name="height" value="0.05" units="cm"/>
      <inkml:brushProperty name="color" value="#0000FF"/>
    </inkml:brush>
  </inkml:definitions>
  <inkml:trace contextRef="#ctx0" brushRef="#br0">413 1 4961,'0'0'2137,"0"0"-409,0 0-8,0 0-784,0 0-23,0 0-289,0 0-64,-26 21-152,0 16 328,0 6-288,-11 5-192,-4 0-80,-1 0-176,-5 1-64,-21 9-1248,16-15-1353,5-5-4088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247"/>
    </inkml:context>
    <inkml:brush xml:id="br0">
      <inkml:brushProperty name="width" value="0.05" units="cm"/>
      <inkml:brushProperty name="height" value="0.05" units="cm"/>
      <inkml:brushProperty name="color" value="#0000FF"/>
    </inkml:brush>
  </inkml:definitions>
  <inkml:trace contextRef="#ctx0" brushRef="#br0">0 1 1536,'0'0'5113,"0"0"-3488,0 0-353,0 0-304,0 0-128,0 0-95,0 0 151,151 0-160,-83 0 8,11 0-464,4 0-184,37 0-96,-20 0-2048,-22 0-6474</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737"/>
    </inkml:context>
    <inkml:brush xml:id="br0">
      <inkml:brushProperty name="width" value="0.05" units="cm"/>
      <inkml:brushProperty name="height" value="0.05" units="cm"/>
      <inkml:brushProperty name="color" value="#0000FF"/>
    </inkml:brush>
  </inkml:definitions>
  <inkml:trace contextRef="#ctx0" brushRef="#br0">0 6 656,'0'0'6177,"0"0"-4488,0 0 311,0 0-872,0 0-223,0 0-97,0 0 88,21 0-224,5 0 112,11 0-472,-1 0-56,6 0-87,5 0-169,-5 0 0,-6 0-1097,1 0-399,-11 0-1161,-5-6-3584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075"/>
    </inkml:context>
    <inkml:brush xml:id="br0">
      <inkml:brushProperty name="width" value="0.05" units="cm"/>
      <inkml:brushProperty name="height" value="0.05" units="cm"/>
      <inkml:brushProperty name="color" value="#0000FF"/>
    </inkml:brush>
  </inkml:definitions>
  <inkml:trace contextRef="#ctx0" brushRef="#br0">0 1 5113</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431"/>
    </inkml:context>
    <inkml:brush xml:id="br0">
      <inkml:brushProperty name="width" value="0.05" units="cm"/>
      <inkml:brushProperty name="height" value="0.05" units="cm"/>
      <inkml:brushProperty name="color" value="#0000FF"/>
    </inkml:brush>
  </inkml:definitions>
  <inkml:trace contextRef="#ctx0" brushRef="#br0">0 161 5113,'188'-161'1368,"-188"177"-639,-5 11 159,5 5-128,0 11-88,-5 10-360,-1 6 96,1 0-272,0-6 16,0-4-72,5 4-80,0-15-184,0-12-2216</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977"/>
    </inkml:context>
    <inkml:brush xml:id="br0">
      <inkml:brushProperty name="width" value="0.05" units="cm"/>
      <inkml:brushProperty name="height" value="0.05" units="cm"/>
      <inkml:brushProperty name="color" value="#0000FF"/>
    </inkml:brush>
  </inkml:definitions>
  <inkml:trace contextRef="#ctx0" brushRef="#br0">35 177 6209,'0'0'4048,"0"0"-2382,0 0-428,0 0-200,0 0-404,0 0-118,0 0-182,5 1-79,43 4-164,1-2-1,-1-2 1,62-7 0,-103 6-280,0-1 0,0 0-1,0-1 1,0 1 0,0-1 0,-1-1 0,10-4 0,-14 6 109,0 0 1,1 0 0,-1-1-1,-1 1 1,1-1-1,0 0 1,0 0-1,0 1 1,-1-1-1,1 0 1,-1 0 0,0-1-1,0 1 1,1 0-1,-1 0 1,0-1-1,-1 1 1,1 0 0,0-1-1,-1 1 1,1-1-1,-1 1 1,0-5-1,0 2 90,-1 0 1,1 0-1,-1 1 0,0-1 0,-1 0 0,1 0 0,-1 1 0,0-1 0,0 1 0,0 0 0,-1-1 0,1 1 0,-1 0 0,0 0 0,0 1 0,-1-1 0,1 1 0,-1-1 0,0 1 0,0 0 0,0 0 1,0 1-1,0-1 0,0 1 0,-1 0 0,1 0 0,-8-1 0,4 1-1,0 0 0,0 1 0,0 0 0,0 1 0,0 0 0,-1 0 0,1 0 0,0 1 0,0 1 0,0-1 0,0 1 0,0 1 1,0-1-1,0 1 0,1 1 0,-1-1 0,1 1 0,-11 9 0,3 2 57,1 0 0,1 1 1,0 1-1,2 0 0,0 1 1,0 0-1,2 0 0,0 1 0,2 1 1,0-1-1,1 1 0,0 0 1,2 1-1,1-1 0,0 1 0,2 0 1,0 0-1,1-1 0,3 24 0,-2-40-68,0 0-1,0-1 0,0 1 0,0 0 0,1 0 0,0-1 0,-1 1 0,1-1 1,0 0-1,1 0 0,-1 1 0,0-1 0,1 0 0,0-1 0,0 1 0,0 0 1,0-1-1,0 0 0,0 0 0,1 0 0,-1 0 0,1 0 0,-1-1 0,6 2 1,7 3-535,1-2 1,-1 0-1,35 3 1,-8-5-2897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640"/>
    </inkml:context>
    <inkml:brush xml:id="br0">
      <inkml:brushProperty name="width" value="0.05" units="cm"/>
      <inkml:brushProperty name="height" value="0.05" units="cm"/>
      <inkml:brushProperty name="color" value="#0000FF"/>
    </inkml:brush>
  </inkml:definitions>
  <inkml:trace contextRef="#ctx0" brushRef="#br0">0 0 6905,'0'0'1689,"0"0"-177,0 0-280,0 0-920,0 0-312,0 0-592,0 0-3777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4.575"/>
    </inkml:context>
    <inkml:brush xml:id="br0">
      <inkml:brushProperty name="width" value="0.05" units="cm"/>
      <inkml:brushProperty name="height" value="0.05" units="cm"/>
      <inkml:brushProperty name="color" value="#0000FF"/>
    </inkml:brush>
  </inkml:definitions>
  <inkml:trace contextRef="#ctx0" brushRef="#br0">1 1 6425,'0'0'3700,"0"0"-1661,0 0-157,0 0-319,0 0-527,0 0-364,0 0-247,0 0-124,3 0-184,359 0-668,-362 43-162,0 85 687,16 411-118,-6-352 220,-10-186-161,0-1-8,-59 5-4523,30-5 122</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998"/>
    </inkml:context>
    <inkml:brush xml:id="br0">
      <inkml:brushProperty name="width" value="0.05" units="cm"/>
      <inkml:brushProperty name="height" value="0.05" units="cm"/>
      <inkml:brushProperty name="color" value="#0000FF"/>
    </inkml:brush>
  </inkml:definitions>
  <inkml:trace contextRef="#ctx0" brushRef="#br0">1 0 3873,'0'0'3209,"0"0"-1393,0 0-56,0 0-575,0 0-217,0 0-360,0 0 208,5 0-432,-5 0 272,0 0-528,5 0 200,-5 6-208,6 4 8,-1 7-80,-5-7-48,10 12-880,-5-6-1536,1-6-3025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327"/>
    </inkml:context>
    <inkml:brush xml:id="br0">
      <inkml:brushProperty name="width" value="0.05" units="cm"/>
      <inkml:brushProperty name="height" value="0.05" units="cm"/>
      <inkml:brushProperty name="color" value="#0000FF"/>
    </inkml:brush>
  </inkml:definitions>
  <inkml:trace contextRef="#ctx0" brushRef="#br0">1 0 5369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655"/>
    </inkml:context>
    <inkml:brush xml:id="br0">
      <inkml:brushProperty name="width" value="0.05" units="cm"/>
      <inkml:brushProperty name="height" value="0.05" units="cm"/>
      <inkml:brushProperty name="color" value="#0000FF"/>
    </inkml:brush>
  </inkml:definitions>
  <inkml:trace contextRef="#ctx0" brushRef="#br0">1 75 5369,'204'-74'2449,"-204"74"-841,0 0 128,0 0-727,5 0-281,0 5-360,0 6 64,6 5-328,-6 0 16,0 0-80,0 0-32,1 11-16,-6-6-952,0-5-3153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8.361"/>
    </inkml:context>
    <inkml:brush xml:id="br0">
      <inkml:brushProperty name="width" value="0.05" units="cm"/>
      <inkml:brushProperty name="height" value="0.05" units="cm"/>
      <inkml:brushProperty name="color" value="#0000FF"/>
    </inkml:brush>
  </inkml:definitions>
  <inkml:trace contextRef="#ctx0" brushRef="#br0">1 23 6617,'0'0'2556,"0"0"-1199,0 0-477,0 0-386,0 0-147,0 0-22,0 0 140,1 5-168,2 0-83,2 6-243,-4 1 2767,-11-28-3033,9 15 275,1-1 0,0 1 0,0-1 0,0 1 1,0-1-1,0 0 0,1 1 0,-1-1 0,0 1 0,1-1 0,-1 1 0,1-1 0,-1 1 0,1-1 1,0 1-1,-1 0 0,1-1 0,0 1 0,0 0 0,0-1 0,0 1 0,0 0 0,2-1 0,0 1 26,0 0-1,0 0 1,-1 1 0,1-1-1,0 1 1,1 0-1,-1 0 1,0 0-1,5 1 1,11-1 287,-18 0-108,-1 0-18,0 0 36,0 0-134,0 0-121,-1 1-159,1 0 0,0 0 0,-1 0 0,1 0 0,-1 0 0,1-1 0,-1 1 0,1 0 0,-1 0 0,0 0 0,1-1 0,-1 1 0,0 0 0,0-1 0,1 1 0,-1-1 0,0 1 1,-1 0-1,0 0-1061,-4 4-5640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262"/>
    </inkml:context>
    <inkml:brush xml:id="br0">
      <inkml:brushProperty name="width" value="0.05" units="cm"/>
      <inkml:brushProperty name="height" value="0.05" units="cm"/>
      <inkml:brushProperty name="color" value="#0000FF"/>
    </inkml:brush>
  </inkml:definitions>
  <inkml:trace contextRef="#ctx0" brushRef="#br0">0 1 4849,'0'0'4981,"0"0"-3091,0 0-1098,0 0 90,0 0 138,0 0 232,0 42-162,0 264 247,0 186-731,0-280-6294,0-184 1295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727"/>
    </inkml:context>
    <inkml:brush xml:id="br0">
      <inkml:brushProperty name="width" value="0.05" units="cm"/>
      <inkml:brushProperty name="height" value="0.05" units="cm"/>
      <inkml:brushProperty name="color" value="#0000FF"/>
    </inkml:brush>
  </inkml:definitions>
  <inkml:trace contextRef="#ctx0" brushRef="#br0">74 1 1296,'0'0'4384,"0"0"-2312,0 0-695,0 0-125,0 0-523,0 0-314,4 0 143,8 1-326,1 1 1,-1 0 0,1 1 0,-1 0 0,0 1 0,0 0 0,-1 1-1,1 1 1,15 9 0,-5-1-154,-1 0-1,0 1 0,35 35 0,-54-48-68,0 0 0,0 0 0,0 0 0,0 1 0,0-1 0,-1 1-1,1-1 1,-1 1 0,0 0 0,1-1 0,-1 1 0,-1 0 0,1 0 0,0 0-1,-1-1 1,1 1 0,-1 0 0,0 0 0,0 0 0,0 0 0,0 0-1,0 0 1,-1 0 0,1 0 0,-1 0 0,0-1 0,0 1 0,0 0-1,0 0 1,-1-1 0,1 1 0,-1-1 0,1 1 0,-1-1 0,0 0-1,0 1 1,0-1 0,-3 2 0,-8 8 31,0-1 0,-1 0 0,0-1-1,-30 15 1,40-22-60,-83 36-321,68-32-348,0 0 0,1 2 1,0 0-1,0 2 0,-20 14 1,27-14-1987,9-5-2135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259"/>
    </inkml:context>
    <inkml:brush xml:id="br0">
      <inkml:brushProperty name="width" value="0.05" units="cm"/>
      <inkml:brushProperty name="height" value="0.05" units="cm"/>
      <inkml:brushProperty name="color" value="#0000FF"/>
    </inkml:brush>
  </inkml:definitions>
  <inkml:trace contextRef="#ctx0" brushRef="#br0">16 0 6993,'0'0'3523,"0"0"-1782,0 0-487,0 0-306,0 0-309,0 0-342,0 8 1,16 422 1417,-16-430-1698,0 0 1,0 0 0,0-1-1,-1 1 1,1 0-1,0 0 1,0 0 0,0 0-1,0 0 1,0 0 0,0 0-1,-1 0 1,1 0-1,0 0 1,0 0 0,0-1-1,0 1 1,-1 0 0,1 0-1,0 0 1,0 0-1,0 0 1,0 0 0,-1 0-1,1 0 1,0 0 0,0 0-1,0 1 1,0-1-1,0 0 1,-1 0 0,1 0-1,0 0 1,0 0 0,0 0-1,0 0 1,0 0-1,-1 0 1,1 0 0,0 1-1,0-1 1,0 0 0,0 0-1,0 0 1,0 0-1,0 0 1,0 0 0,0 1-1,-1-1 1,1 0 0,0 0-1,0 0 1,0 0-1,0 1 1,0-1 0,0 0-1,0 0 1,-9-15-4,5-4-127,0 0 0,1 0-1,0-1 1,2 1 0,1-1 0,0 1 0,4-27-1,-2 23-203,-2 16 241,1 0 0,1 0-1,-1 0 1,1 1 0,1-1 0,-1 1-1,1-1 1,0 1 0,0 0 0,1 0-1,0 0 1,0 1 0,0-1-1,0 1 1,1 0 0,0 0 0,0 0-1,1 1 1,-1 0 0,1 0 0,0 0-1,0 1 1,0 0 0,1 0 0,-1 1-1,1-1 1,-1 1 0,1 1 0,0-1-1,0 1 1,0 0 0,-1 1 0,14 0-1,-6 1-244,5 0-265,-9-3-4869,-10 2-18</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807"/>
    </inkml:context>
    <inkml:brush xml:id="br0">
      <inkml:brushProperty name="width" value="0.05" units="cm"/>
      <inkml:brushProperty name="height" value="0.05" units="cm"/>
      <inkml:brushProperty name="color" value="#0000FF"/>
    </inkml:brush>
  </inkml:definitions>
  <inkml:trace contextRef="#ctx0" brushRef="#br0">94 365 7738,'0'0'2316,"0"0"-689,0 0-624,0 0-444,0 0-118,0 0-77,-13-6 82,-40-21-220,51 26-215,0 0 0,1 0-1,-1 0 1,0-1 0,1 1-1,-1 0 1,1-1-1,0 0 1,-1 1 0,1-1-1,0 0 1,0 1 0,0-1-1,0 0 1,0 0-1,1 0 1,-1 0 0,0 0-1,1 0 1,0 0 0,-1 0-1,1 0 1,0 0-1,0 0 1,0-1 0,0 1-1,1 0 1,0-3 0,-1-5-5,-2-43 0,1 35-101,0 0 0,0 1-1,2-1 1,0 0 0,1 1-1,6-25 1,-6 38 59,-1 0-1,1 1 1,0-1 0,0 1 0,0-1 0,1 1 0,-1 0 0,1 0-1,0 0 1,0 0 0,0 0 0,0 1 0,0-1 0,0 1-1,1 0 1,-1 0 0,1 0 0,0 1 0,0-1 0,5-1 0,0 1 9,1 0 0,0 0 0,-1 1 0,1 1 0,0 0 0,0 0 0,11 2 0,-16-1 51,-1 0 1,0 0-1,0 0 0,0 1 1,0 0-1,0 0 1,-1 0-1,1 0 0,0 1 1,-1-1-1,0 1 0,0 0 1,0 0-1,0 0 1,3 4-1,38 58 248,-34-47-223,-6-12-28,0 1 0,-1-1 0,0 1 0,0 0 0,-1 0 0,0 0 0,0 0 0,0 0 0,-1 1 0,0-1-1,-1 0 1,1 1 0,-1-1 0,-2 8 0,2-13 20,-1 0 0,0 0 0,0 0-1,0 0 1,0-1 0,-1 1-1,1 0 1,0-1 0,-1 1-1,1-1 1,-1 1 0,0-1-1,1 0 1,-1 1 0,0-1 0,0 0-1,0 0 1,-2 0 0,-42 18 385,33-14-348,-14 6-291,0-2 0,0 0 0,0-1-1,-1-2 1,-52 5 0,77-30-4336,3-10-1284</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1.462"/>
    </inkml:context>
    <inkml:brush xml:id="br0">
      <inkml:brushProperty name="width" value="0.05" units="cm"/>
      <inkml:brushProperty name="height" value="0.05" units="cm"/>
      <inkml:brushProperty name="color" value="#0000FF"/>
    </inkml:brush>
  </inkml:definitions>
  <inkml:trace contextRef="#ctx0" brushRef="#br0">75 1 7762,'0'0'1816,"0"0"-621,0 0 127,0 0-10,0 0-23,-1 53-302,-5 175-269,-25 51 40,7-83-480,13-24-107,10-187-386,1 11 174,-1-1 1,1 1-1,0-1 1,1 1-1,-1-1 1,1 1-1,-1-1 1,1 1-1,1 0 0,-1-1 1,3-4-1,1-1 15,0 0-1,0 1 0,1 0 1,1 0-1,0 0 1,0 0-1,0 1 0,1 0 1,1 1-1,-1 0 1,1 0-1,0 1 0,1 0 1,-1 0-1,1 1 0,0 1 1,0 0-1,1 0 1,0 1-1,-1 0 0,1 0 1,17 0-1,-7 2-107,-14 1 131,1 0 0,0 0 0,-1 0 1,1 1-1,14 3 0,-19-3 35,0 1-1,0-1 0,0 1 1,-1-1-1,1 1 0,-1 0 1,1 0-1,-1 0 0,1 0 0,-1 1 1,0-1-1,0 1 0,0-1 1,-1 1-1,1-1 0,0 1 1,-1 0-1,2 4 0,0 3 45,1 0 1,-1 0-1,-1 0 0,0 1 0,0-1 0,-1 1 0,0-1 0,-1 1 0,0-1 1,-1 1-1,-2 13 0,1-21-35,1 0 1,-1 0-1,1 0 0,-1-1 1,0 1-1,0 0 0,0-1 1,-1 1-1,1-1 0,-1 0 1,1 0-1,-1 0 1,0 0-1,-4 3 0,-49 23 99,41-21-105,7-3-90,-1-1 0,1 1 0,-1-1 0,0-1 0,-1 0 0,1 0 0,0-1 0,-12 1 0,17-2-159,1 0 1,-1-1-1,0 1 1,0-1 0,1 0-1,-1 1 1,1-2-1,-1 1 1,1 0-1,-1-1 1,1 1 0,0-1-1,0 0 1,0 0-1,0-1 1,0 1-1,0 0 1,0-1 0,1 0-1,-1 0 1,1 0-1,-2-3 1,-23-41-6237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975"/>
    </inkml:context>
    <inkml:brush xml:id="br0">
      <inkml:brushProperty name="width" value="0.05" units="cm"/>
      <inkml:brushProperty name="height" value="0.05" units="cm"/>
      <inkml:brushProperty name="color" value="#0000FF"/>
    </inkml:brush>
  </inkml:definitions>
  <inkml:trace contextRef="#ctx0" brushRef="#br0">0 33 7538,'0'0'2312,"0"0"-664,0 0-311,0 0-297,0 0-632,0 0-88,0 0-216,37-5-104,-11-6-1016,-5 0-1305,5 6-4504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240"/>
    </inkml:context>
    <inkml:brush xml:id="br0">
      <inkml:brushProperty name="width" value="0.05" units="cm"/>
      <inkml:brushProperty name="height" value="0.05" units="cm"/>
      <inkml:brushProperty name="color" value="#0000FF"/>
    </inkml:brush>
  </inkml:definitions>
  <inkml:trace contextRef="#ctx0" brushRef="#br0">1 0 5977,'0'0'2069,"0"0"-148,0 0-84,0 0-673,0 0-478,0 1-637,0-1 1,0 0 0,0 1-1,-1-1 1,1 0 0,0 1 0,0-1-1,0 1 1,0-1 0,0 0-1,0 1 1,0-1 0,0 1 0,0-1-1,1 0 1,-1 1 0,0-1 0,0 0-1,0 1 1,0-1 0,0 0-1,1 1 1,-1-1 0,0 0 0,0 1-1,1-1 1,-1 0 0,0 1-1,0-1 1,1 0 0,0 1 0,13 6 171,0 0 0,1-1 1,0-1-1,0 0 0,0-1 1,19 2-1,-2 1-87,35 8-237,71 5 1,-1-12-4426,-89-8-890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830"/>
    </inkml:context>
    <inkml:brush xml:id="br0">
      <inkml:brushProperty name="width" value="0.05" units="cm"/>
      <inkml:brushProperty name="height" value="0.05" units="cm"/>
      <inkml:brushProperty name="color" value="#0000FF"/>
    </inkml:brush>
  </inkml:definitions>
  <inkml:trace contextRef="#ctx0" brushRef="#br0">1 0 5025,'0'0'2507,"0"0"-517,0 0-115,0 0-191,0 0-191,0 0-226,0 5 1647,1 18-2454,0-21-447,0 0 0,0 0 1,1 0-1,-1 0 0,1 0 0,-1 0 0,1 0 1,0 0-1,0-1 0,0 1 0,0-1 1,0 1-1,0-1 0,0 0 0,0 0 1,0 0-1,5 1 0,47 13 200,-44-13-203,270 38-5554,-266-38 5098,55 4-5334</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1.712"/>
    </inkml:context>
    <inkml:brush xml:id="br0">
      <inkml:brushProperty name="width" value="0.05" units="cm"/>
      <inkml:brushProperty name="height" value="0.05" units="cm"/>
      <inkml:brushProperty name="color" value="#0000FF"/>
    </inkml:brush>
  </inkml:definitions>
  <inkml:trace contextRef="#ctx0" brushRef="#br0">376 1 7258,'0'0'4022,"0"0"-1828,0 0-422,0 0-440,0 0-376,4-1 981,-7 12-1541,-16 18-485,-1-1 1,-2-1-1,-43 43 1,14-16-962,-90 95-6751,82-88 116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061"/>
    </inkml:context>
    <inkml:brush xml:id="br0">
      <inkml:brushProperty name="width" value="0.05" units="cm"/>
      <inkml:brushProperty name="height" value="0.05" units="cm"/>
      <inkml:brushProperty name="color" value="#0000FF"/>
    </inkml:brush>
  </inkml:definitions>
  <inkml:trace contextRef="#ctx0" brushRef="#br0">1 5 4745,'0'0'1932,"0"0"-674,0 0-19,0 0-76,0 0-246,0 0-246,8-1 73,24-2 42,-31 3-740,0 0-1,-1 0 1,1 0 0,0 0 0,0 0 0,0 0-1,0 1 1,0-1 0,-1 0 0,1 0-1,0 1 1,0-1 0,0 1 0,-1-1 0,1 1-1,0-1 1,0 1 0,-1-1 0,1 1-1,-1 0 1,1-1 0,0 1 0,-1 0 0,0 0-1,1-1 1,-1 1 0,1 0 0,-1 0-1,1 1 1,5 29 205,-5-23-64,13 88-167,-5 1-1,-5 183 1,-5-163-3800,1-56-1812</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444"/>
    </inkml:context>
    <inkml:brush xml:id="br0">
      <inkml:brushProperty name="width" value="0.05" units="cm"/>
      <inkml:brushProperty name="height" value="0.05" units="cm"/>
      <inkml:brushProperty name="color" value="#0000FF"/>
    </inkml:brush>
  </inkml:definitions>
  <inkml:trace contextRef="#ctx0" brushRef="#br0">0 1 576,'0'0'7834,"0"0"-5538,0 0-415,0 0-169,0 0-560,0 0-560,0 0-288,5 32 393,6 0-329,4-5 56,1 5-424,0-11 144,-1 6-144,1-11-56,0 10-1360,-1-9-1609,-9-7-4897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761"/>
    </inkml:context>
    <inkml:brush xml:id="br0">
      <inkml:brushProperty name="width" value="0.05" units="cm"/>
      <inkml:brushProperty name="height" value="0.05" units="cm"/>
      <inkml:brushProperty name="color" value="#0000FF"/>
    </inkml:brush>
  </inkml:definitions>
  <inkml:trace contextRef="#ctx0" brushRef="#br0">220 1 6409</inkml:trace>
  <inkml:trace contextRef="#ctx0" brushRef="#br0" timeOffset="1">220 1 6409,'-219'278'3889,"219"-278"-2881,0 0 233,0 0-457,0 5-152,0 6-344,15-1 80,17 1 40,-1 5-256,11 0 96,0-5-240,-1 0 176,6-6-120,-5-5-128,10 0-1088,-15 0-632,-11 0-2529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091"/>
    </inkml:context>
    <inkml:brush xml:id="br0">
      <inkml:brushProperty name="width" value="0.05" units="cm"/>
      <inkml:brushProperty name="height" value="0.05" units="cm"/>
      <inkml:brushProperty name="color" value="#0000FF"/>
    </inkml:brush>
  </inkml:definitions>
  <inkml:trace contextRef="#ctx0" brushRef="#br0">1 1 8162,'0'0'2728,"0"0"-935,0 0-113,0 0-192,0 0-1048,0 0-15,0 0-281,0 0-136,42 5 136,-6 6-88,6-6 24,0-5-80,5 0 0,5 0-1353,-10 0-879,-11 0-2345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423"/>
    </inkml:context>
    <inkml:brush xml:id="br0">
      <inkml:brushProperty name="width" value="0.05" units="cm"/>
      <inkml:brushProperty name="height" value="0.05" units="cm"/>
      <inkml:brushProperty name="color" value="#0000FF"/>
    </inkml:brush>
  </inkml:definitions>
  <inkml:trace contextRef="#ctx0" brushRef="#br0">11 1 7906,'-11'246'2400,"11"-246"-1024,0 0-455,0 0-105,0 0-608,21 5 240,16-5-296,-1 0 24,11 0-72,-5 0-104,5 0-320,5 0-912,-15 0-529,-6 0-2488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067"/>
    </inkml:context>
    <inkml:brush xml:id="br0">
      <inkml:brushProperty name="width" value="0.05" units="cm"/>
      <inkml:brushProperty name="height" value="0.05" units="cm"/>
      <inkml:brushProperty name="color" value="#0000FF"/>
    </inkml:brush>
  </inkml:definitions>
  <inkml:trace contextRef="#ctx0" brushRef="#br0">2 1 4729,'0'0'2212,"0"0"-523,0 0-167,0 0-284,0 0-433,0 0-279,0 0-90,0 0-167,0 0-121,0 0-71,0 0-22,0 0-17,0 0 65,0 0-26,0 1 23,-1 93 823,3 88 1638,8-123-2593,-10-59-19,1 1 0,-1-1 1,0 1-1,1-1 1,0 1-1,-1-1 0,1 1 1,-1-1-1,1 1 0,0-1 1,-1 0-1,1 1 0,0-1 1,-1 0-1,1 1 0,0-1 1,-1 0-1,1 0 1,0 0-1,0 0 0,-1 0 1,1 0-1,0 0 0,-1 0 1,1 0-1,0 0 0,0 0 1,-1 0-1,1-1 0,0 1 1,-1 0-1,1 0 1,0-1-1,-1 1 0,1 0 1,0-1-1,-1 1 0,2-2 1,3-6-22,0 0 0,0 0 1,-1-1-1,0 0 1,0 1-1,-1-2 0,3-12 1,10-25 36,-6 25 41,-4 7 6,1 0 0,0 1 0,11-15 0,-15 27 20,0 1-1,0 0 0,0-1 1,0 1-1,1 1 1,-1-1-1,0 0 0,1 1 1,-1 0-1,0-1 1,1 1-1,-1 1 0,0-1 1,1 0-1,-1 1 1,0 0-1,0 0 0,1 0 1,-1 0-1,0 0 0,0 1 1,0-1-1,5 4 1,-5 0-21,0 1-1,0 0 1,0-1 0,0 1 0,-1 0 0,0 0 0,0 0 0,-1 0 0,0 1 0,0-1 0,0 0-1,-1 1 1,0-1 0,0 0 0,-2 8 0,1-4-120,0-1 0,-1 0 0,0 1 0,0-1 0,-1 0 0,-1 0 0,1 0 0,-1-1 0,-8 12-1,-13 13-1396,-42 41-1,66-73 1426,1-1-7,5-1-157,6-3 168,-1 0-1,1 0 1,-1-1 0,0-1-1,-1 0 1,1 0 0,-1-1-1,14-13 1,4-1-271,36-24-1647,-5 3-2602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406"/>
    </inkml:context>
    <inkml:brush xml:id="br0">
      <inkml:brushProperty name="width" value="0.05" units="cm"/>
      <inkml:brushProperty name="height" value="0.05" units="cm"/>
      <inkml:brushProperty name="color" value="#0000FF"/>
    </inkml:brush>
  </inkml:definitions>
  <inkml:trace contextRef="#ctx0" brushRef="#br0">10 1 9538,'0'0'2465,"0"0"-1457,0 0-24,0 0 440,0 0-728,0 0-456,0 0-87,-5 304-89,5-261-128,0 0-1049,0-11-839,-5-5-2849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0.306"/>
    </inkml:context>
    <inkml:brush xml:id="br0">
      <inkml:brushProperty name="width" value="0.05" units="cm"/>
      <inkml:brushProperty name="height" value="0.05" units="cm"/>
      <inkml:brushProperty name="color" value="#0000FF"/>
    </inkml:brush>
  </inkml:definitions>
  <inkml:trace contextRef="#ctx0" brushRef="#br0">1 1 4721,'0'0'4929,"0"0"-3497,0 0 505,0 0-889,0 0-440,0 0-480,0 0-32,21 0-96,-21 0-1776,5 0-4001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743"/>
    </inkml:context>
    <inkml:brush xml:id="br0">
      <inkml:brushProperty name="width" value="0.05" units="cm"/>
      <inkml:brushProperty name="height" value="0.05" units="cm"/>
      <inkml:brushProperty name="color" value="#0000FF"/>
    </inkml:brush>
  </inkml:definitions>
  <inkml:trace contextRef="#ctx0" brushRef="#br0">1 1 6785,'0'0'3533,"0"0"-1690,0 0-161,0 0-211,0 0-328,0 45-418,0 143-99,0-186-617,-1 20 159,1 1 0,1-1 0,7 40 1,-6-58-151,0 1 0,0-1 1,1 1-1,-1-1 1,1 0-1,0 0 1,0 0-1,0-1 1,1 1-1,-1-1 1,1 1-1,0-1 1,0 0-1,0-1 1,5 4-1,-5-4-150,0 0-1,1 0 0,-1 0 0,0-1 1,1 0-1,-1 0 0,1 0 0,0 0 1,5 0-1,23-5-5002,-22-5 126</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5.089"/>
    </inkml:context>
    <inkml:brush xml:id="br0">
      <inkml:brushProperty name="width" value="0.05" units="cm"/>
      <inkml:brushProperty name="height" value="0.05" units="cm"/>
      <inkml:brushProperty name="color" value="#0000FF"/>
    </inkml:brush>
  </inkml:definitions>
  <inkml:trace contextRef="#ctx0" brushRef="#br0">0 1 7394,'0'0'2568,"0"0"-840,0 0 425,0 0-721,0 0-528,0 0-567,0 0-65,0 155-192,0-145-80,0 1-248,0-11-1561,0 0-951,0 0-4154</inkml:trace>
  <inkml:trace contextRef="#ctx0" brushRef="#br0" timeOffset="1">0 1 8314,'235'149'2816,"-235"-138"-1511,0 10-481,-5 6-504,0 11-296,0 20-24,-1-9-1776,1-7-8331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076"/>
    </inkml:context>
    <inkml:brush xml:id="br0">
      <inkml:brushProperty name="width" value="0.05" units="cm"/>
      <inkml:brushProperty name="height" value="0.05" units="cm"/>
      <inkml:brushProperty name="color" value="#0000FF"/>
    </inkml:brush>
  </inkml:definitions>
  <inkml:trace contextRef="#ctx0" brushRef="#br0">438 0 8226,'0'0'3865,"0"0"-1470,0 0-316,0 0-372,0 0-460,0 0-247,0 0-413,0 0-164,0 0-309,-6 4 0,-30 25-246,0 2 1,2 2-1,-30 36 1,-1 0-980,39-41 587,-15 12-836,1 3 0,-49 70-1,90-112 1380,-1 0-1,1 0 0,0 0 0,0 0 1,0-1-1,0 1 0,0 0 1,0-1-1,0 1 0,0-1 1,0 1-1,0-1 0,0 1 0,1-1 1,-1 0-1,0 1 0,0-1 1,0 0-1,0 0 0,1 0 1,-1 0-1,0 0 0,1 0 0,4 1 35,61 7 381,-1-3 1,115-6-1,-70-1-215,-59 4-616,-26 0-351,1-1 1,27-4 0,-47 3 563,-1-1-1,0 0 1,1-1-1,-1 0 1,0 0-1,0 0 1,0 0 0,0-1-1,-1 0 1,1 0-1,-1-1 1,1 1-1,6-8 1,1-5-2898</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428"/>
    </inkml:context>
    <inkml:brush xml:id="br0">
      <inkml:brushProperty name="width" value="0.05" units="cm"/>
      <inkml:brushProperty name="height" value="0.05" units="cm"/>
      <inkml:brushProperty name="color" value="#0000FF"/>
    </inkml:brush>
  </inkml:definitions>
  <inkml:trace contextRef="#ctx0" brushRef="#br0">68 1 6513,'0'0'3009,"0"0"-1010,0 0-607,0 0-339,0 0-245,0 0 165,0 35 40,0-2-826,-5 203 706,-33 64-464,14-151-702,23-132-504,1-12-3713,0-5 299</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755"/>
    </inkml:context>
    <inkml:brush xml:id="br0">
      <inkml:brushProperty name="width" value="0.05" units="cm"/>
      <inkml:brushProperty name="height" value="0.05" units="cm"/>
      <inkml:brushProperty name="color" value="#0000FF"/>
    </inkml:brush>
  </inkml:definitions>
  <inkml:trace contextRef="#ctx0" brushRef="#br0">138 1 3609,'0'0'4966,"0"0"-2431,0 0-773,0 0-436,0 0-374,0 0-372,-20 11-255,-61 39-149,78-48-171,0 1 0,0-1 0,1 1 0,-1-1 0,1 1 0,-1 0 0,1 0 0,0 0 0,0 0 0,0 0 0,1 1 0,-1-1 0,1 1 0,0-1 0,0 1-1,0-1 1,0 1 0,1 0 0,-1-1 0,1 1 0,0 0 0,0-1 0,1 8 0,-1 0-86,0-10 33,0 1 0,0-1 1,0 1-1,0-1 0,0 1 0,0-1 1,0 1-1,1-1 0,-1 1 0,1-1 1,-1 0-1,1 1 0,-1-1 0,1 1 1,0-1-1,0 0 0,-1 0 0,1 1 1,0-1-1,0 0 0,0 0 0,1 0 1,-1 0-1,0 0 0,0 0 0,0 0 1,1-1-1,-1 1 0,1 0 0,-1-1 1,0 1-1,1-1 0,-1 1 1,1-1-1,-1 0 0,1 1 0,-1-1 1,1 0-1,2 0 0,18 3-481,0-1-1,0-1 0,0 0 1,0-2-1,1-1 1,-1 0-1,0-2 1,-1 0-1,1-2 0,36-14 1,-3-11-3788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096"/>
    </inkml:context>
    <inkml:brush xml:id="br0">
      <inkml:brushProperty name="width" value="0.05" units="cm"/>
      <inkml:brushProperty name="height" value="0.05" units="cm"/>
      <inkml:brushProperty name="color" value="#0000FF"/>
    </inkml:brush>
  </inkml:definitions>
  <inkml:trace contextRef="#ctx0" brushRef="#br0">37 0 8434,'0'0'1904,"0"0"-279,0 0-105,0 0-688,-31 273-176,26-214-472,5-6 32,0-16-216,0-10-96,0-11-1248,0-16-520,0 0-1129,5 0-3056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426"/>
    </inkml:context>
    <inkml:brush xml:id="br0">
      <inkml:brushProperty name="width" value="0.05" units="cm"/>
      <inkml:brushProperty name="height" value="0.05" units="cm"/>
      <inkml:brushProperty name="color" value="#0000FF"/>
    </inkml:brush>
  </inkml:definitions>
  <inkml:trace contextRef="#ctx0" brushRef="#br0">79 0 6889,'0'0'1894,"0"0"-429,0 0-405,0 0-269,0 0-141,0 0-91,11 8 93,11 7-363,2-1 1,-1-1-1,2 0 0,31 10 0,-54-23-324,-1 1 0,0-1 1,0 1-1,1-1 0,-1 1 1,0-1-1,0 1 0,0 0 0,0-1 1,1 1-1,-1 0 0,0 0 0,0 0 1,-1 0-1,1 0 0,0 0 0,0 0 1,0 0-1,-1 0 0,1 0 0,-1 1 1,1-1-1,-1 0 0,1 0 0,-1 1 1,1-1-1,-1 0 0,0 1 0,0-1 1,0 0-1,0 1 0,0-1 0,0 0 1,0 1-1,0-1 0,-1 0 1,1 1-1,0-1 0,-1 0 0,1 0 1,-1 1-1,0-1 0,1 0 0,-3 2 1,-1 6-207,-2 0 1,1-1-1,-1 0 1,-11 12-1,-185 187-4909,186-186 5274,15-20 284,1-1 391,0 0 30,3 0 22,37 0-48,1-1 1,0-2-1,0-1 0,53-14 1,-57 12-1031,-21 5-4046,-16 1-480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761"/>
    </inkml:context>
    <inkml:brush xml:id="br0">
      <inkml:brushProperty name="width" value="0.05" units="cm"/>
      <inkml:brushProperty name="height" value="0.05" units="cm"/>
      <inkml:brushProperty name="color" value="#0000FF"/>
    </inkml:brush>
  </inkml:definitions>
  <inkml:trace contextRef="#ctx0" brushRef="#br0">1 1 7578,'0'0'2552,"0"0"-719,0 0-73,0 0-176,0 0-407,0 0-681,0 0-96,0 0-296,10 0 168,16 0-264,6 0 96,4 0-104,1 0-104,5 0-744,-6 0-1593,-20 0-2488</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097"/>
    </inkml:context>
    <inkml:brush xml:id="br0">
      <inkml:brushProperty name="width" value="0.05" units="cm"/>
      <inkml:brushProperty name="height" value="0.05" units="cm"/>
      <inkml:brushProperty name="color" value="#0000FF"/>
    </inkml:brush>
  </inkml:definitions>
  <inkml:trace contextRef="#ctx0" brushRef="#br0">48 1 8386,'-47'337'2480,"47"-337"-991,0 0-489,0 0-136,16 0-336,15 0 128,0-6-144,6 6-104,-1-5-263,1-6-145,-6 1 0,1-6-641,-6-11-879,-5 0-800,-11 6-3354</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426"/>
    </inkml:context>
    <inkml:brush xml:id="br0">
      <inkml:brushProperty name="width" value="0.05" units="cm"/>
      <inkml:brushProperty name="height" value="0.05" units="cm"/>
      <inkml:brushProperty name="color" value="#0000FF"/>
    </inkml:brush>
  </inkml:definitions>
  <inkml:trace contextRef="#ctx0" brushRef="#br0">6 1 4929,'0'0'3117,"0"0"-894,0 0-525,0 0-239,0 0-477,0 0-237,-1 28-355,-3 179 6,4-74-1852,0-132 1340,0-1 0,0 1 0,1 0 0,-1-1 0,0 1 0,1 0 0,-1-1 0,1 1 0,-1-1 0,1 1 0,-1 0-1,1-1 1,-1 1 0,1-1 0,0 0 0,-1 1 0,1-1 0,0 1 0,-1-1 0,1 0 0,0 0 0,-1 1 0,1-1 0,0 0 0,0 0 0,-1 0 0,1 0 0,0 0 0,0 0 0,-1 0 0,2 0-1,33 0-1290,-22 0 743,-4-1 324,0 1 0,0-1 0,0 0 0,0-1-1,-1 0 1,1 0 0,0-1 0,-1-1 0,0 1 0,10-6 0,34-22-3553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001"/>
    </inkml:context>
    <inkml:brush xml:id="br0">
      <inkml:brushProperty name="width" value="0.05" units="cm"/>
      <inkml:brushProperty name="height" value="0.05" units="cm"/>
      <inkml:brushProperty name="color" value="#0000FF"/>
    </inkml:brush>
  </inkml:definitions>
  <inkml:trace contextRef="#ctx0" brushRef="#br0">753 0 3745,'0'0'3946,"0"0"-1940,0 0-362,0 0-140,0 0-374,0 0-78,0 0-218,0 0-55,0 0-226,-4 0-102,-2 2-403,0 0 0,0 1 0,0-1 0,0 1 0,1 0 0,-1 0 1,1 1-1,0 0 0,0 0 0,0 0 0,0 0 0,1 1 0,-6 6 0,-13 11 82,-339 286 143,240-208-2447,0-3-3392,83-68-1245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776"/>
    </inkml:context>
    <inkml:brush xml:id="br0">
      <inkml:brushProperty name="width" value="0.05" units="cm"/>
      <inkml:brushProperty name="height" value="0.05" units="cm"/>
      <inkml:brushProperty name="color" value="#0000FF"/>
    </inkml:brush>
  </inkml:definitions>
  <inkml:trace contextRef="#ctx0" brushRef="#br0">131 0 10658,'0'0'4513,"0"0"-3152,0 0 95,0 0-848,0 0-192,0 0-408,0 0-8,31 0 104,11 0-104,5 0 0,5 0-424,11 0-616,-16 6-929,-16-6-2032</inkml:trace>
  <inkml:trace contextRef="#ctx0" brushRef="#br0" timeOffset="1">131 0 7882,'-130'380'2144,"161"-380"-431,11-5-57,10-6-680,11-10 48,10 4-584,0-4-192,-5 5-248,0 0-280,-6 0-856,-15 5-1024,-21 11-3810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110"/>
    </inkml:context>
    <inkml:brush xml:id="br0">
      <inkml:brushProperty name="width" value="0.05" units="cm"/>
      <inkml:brushProperty name="height" value="0.05" units="cm"/>
      <inkml:brushProperty name="color" value="#0000FF"/>
    </inkml:brush>
  </inkml:definitions>
  <inkml:trace contextRef="#ctx0" brushRef="#br0">230 0 7922,'0'0'2152,"0"0"-375,0 0-1,0 0-392,-62 289-352,35-198-351,1 5-577,0-10-72,0-6 40,5-16-144,6-16-1137,-1-16-1055,5-16-2921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460"/>
    </inkml:context>
    <inkml:brush xml:id="br0">
      <inkml:brushProperty name="width" value="0.05" units="cm"/>
      <inkml:brushProperty name="height" value="0.05" units="cm"/>
      <inkml:brushProperty name="color" value="#0000FF"/>
    </inkml:brush>
  </inkml:definitions>
  <inkml:trace contextRef="#ctx0" brushRef="#br0">0 129 6025,'0'0'4503,"0"0"-2452,0 0-611,0 0-14,0 0-513,0 0-227,4 0-278,138 3 943,-38 0-1197,116-12 1,-203 7-382,1-1 0,-1-1 0,0 0 0,0-2 0,-1 1 0,23-13 0,-25 10-780,0 0-1,-1-1 1,0 0-1,14-14 0,-4-3-4588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778"/>
    </inkml:context>
    <inkml:brush xml:id="br0">
      <inkml:brushProperty name="width" value="0.05" units="cm"/>
      <inkml:brushProperty name="height" value="0.05" units="cm"/>
      <inkml:brushProperty name="color" value="#0000FF"/>
    </inkml:brush>
  </inkml:definitions>
  <inkml:trace contextRef="#ctx0" brushRef="#br0">100 1 1488,'0'0'5978,"0"0"-5058,0 0-24,0 0 448,0 0-215,0 0-457,0 0-352,-32 225-56,22-161-184,-1-11 40,1 1-112,0-17-16,-1 0-208,1-10-1609,4-11-3272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124"/>
    </inkml:context>
    <inkml:brush xml:id="br0">
      <inkml:brushProperty name="width" value="0.05" units="cm"/>
      <inkml:brushProperty name="height" value="0.05" units="cm"/>
      <inkml:brushProperty name="color" value="#0000FF"/>
    </inkml:brush>
  </inkml:definitions>
  <inkml:trace contextRef="#ctx0" brushRef="#br0">335 1 9642,'0'0'2185,"0"0"-903,0 0-72,0 0-267,0 0-358,0 0-379,-16 50-161,-49 156-5,58-183-132,-1 0 0,-1-1 0,-1 0 0,-17 30 0,18-40-308,-1-1 0,0 0 0,-1 0 1,-20 16-1,13-12-163,2-1-502,-2-1-1,1-1 0,-28 15 1,39-23 977,5-3 648,1-1 428,0 0-16,0 0-106,0 0-238,19-2-408,1 0 1,0-2-1,-1 0 0,1-1 0,19-8 0,2 0-127,6-1-827,0-3 1,44-22-1,-47 13-3745</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456"/>
    </inkml:context>
    <inkml:brush xml:id="br0">
      <inkml:brushProperty name="width" value="0.05" units="cm"/>
      <inkml:brushProperty name="height" value="0.05" units="cm"/>
      <inkml:brushProperty name="color" value="#0000FF"/>
    </inkml:brush>
  </inkml:definitions>
  <inkml:trace contextRef="#ctx0" brushRef="#br0">0 6 5721,'0'0'2682,"0"0"-1123,0 0-351,0 0-234,0 0-329,0 0-194,14-1-169,232-4 518,-241 7-770,1-1-1,0 1 1,-1 0 0,0 0 0,1 0 0,-1 1-1,0 0 1,0 0 0,0 0 0,-1 1 0,1-1 0,-1 1-1,0 0 1,0 1 0,0-1 0,0 1 0,-1-1 0,0 1-1,0 0 1,0 0 0,3 9 0,-6-12-10,1-1 0,-1 0 0,1 1 0,-1-1 0,0 1 0,0-1 0,0 1 0,0-1 0,0 1 1,0-1-1,0 1 0,0-1 0,-1 1 0,1-1 0,0 1 0,-1-1 0,0 0 0,1 1 0,-1-1 0,0 0 0,1 1 0,-1-1 0,-1 2 1,-28 18 78,22-16-67,-196 121-3276,139-83-1061</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789"/>
    </inkml:context>
    <inkml:brush xml:id="br0">
      <inkml:brushProperty name="width" value="0.05" units="cm"/>
      <inkml:brushProperty name="height" value="0.05" units="cm"/>
      <inkml:brushProperty name="color" value="#0000FF"/>
    </inkml:brush>
  </inkml:definitions>
  <inkml:trace contextRef="#ctx0" brushRef="#br0">0 1 5537</inkml:trace>
  <inkml:trace contextRef="#ctx0" brushRef="#br0" timeOffset="1">0 1 5537,'63'69'2137,"-58"-47"-97,1 10-328,4 0-671,6 5 7,5 6-456,5-5 272,10 4-272,6-4-168,5 4-320,0-9-104,16 4-728,-16-10-1856,-16-6-3930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1.642"/>
    </inkml:context>
    <inkml:brush xml:id="br0">
      <inkml:brushProperty name="width" value="0.05" units="cm"/>
      <inkml:brushProperty name="height" value="0.05" units="cm"/>
      <inkml:brushProperty name="color" value="#0000FF"/>
    </inkml:brush>
  </inkml:definitions>
  <inkml:trace contextRef="#ctx0" brushRef="#br0">1 0 1096,'0'0'7090,"0"0"-5826,0 0-408,0 0 224,0 0-295,0 0-17,0 0 32,0 0 272,162 75-288,-110-64-48,5-6-431,-4-5-193,-1 0-112,0 0-705,-15 0-1439,-11 0-4369</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2.076"/>
    </inkml:context>
    <inkml:brush xml:id="br0">
      <inkml:brushProperty name="width" value="0.05" units="cm"/>
      <inkml:brushProperty name="height" value="0.05" units="cm"/>
      <inkml:brushProperty name="color" value="#0000FF"/>
    </inkml:brush>
  </inkml:definitions>
  <inkml:trace contextRef="#ctx0" brushRef="#br0">1 0 4257,'0'0'3121,"0"0"-1665,0 0-136,0 0-320,0 0-271,0 0 39,0 0 80,0 16 32,16 0-320,10 0 224,5-5-272,11 0-71,0-6-321,5-5-120,26 0-833,-16 0-1711,-10 0-5658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340"/>
    </inkml:context>
    <inkml:brush xml:id="br0">
      <inkml:brushProperty name="width" value="0.05" units="cm"/>
      <inkml:brushProperty name="height" value="0.05" units="cm"/>
      <inkml:brushProperty name="color" value="#0000FF"/>
    </inkml:brush>
  </inkml:definitions>
  <inkml:trace contextRef="#ctx0" brushRef="#br0">502 231 8906,'0'0'3589,"0"0"-1460,0 0-504,0 0-518,0 0-191,0 0-384,-2-28-208,-13-87-116,14 111-188,0 0-1,0 0 1,0 0-1,0 0 1,-1 0 0,0 1-1,0-1 1,0 0-1,0 1 1,0-1-1,-1 1 1,0 0 0,1 0-1,-1 0 1,0 0-1,-1 0 1,1 1-1,0-1 1,-1 1-1,-5-3 1,1 2 1,0 0-1,-1 1 0,1 0 1,-1 1-1,1-1 1,-15 1-1,16 1-36,-12-1-2,0 0 1,0 2 0,-32 4 0,42-3-16,0 0-1,0 1 1,0 0 0,1 0-1,0 1 1,-1 0 0,1 1 0,1 0-1,-12 8 1,6-2-22,0 1 0,1 0 0,0 1 0,1 1 0,1 0 0,0 0 1,0 1-1,2 0 0,0 0 0,1 1 0,0 0 0,1 1 0,1-1 0,1 1 0,0 0 0,1 0 0,1 0 0,0 1 0,2 20 0,0-36 37,0 0 0,0 0 0,0-1 0,0 1-1,1 0 1,-1 0 0,0-1 0,1 1 0,0 0 0,-1-1-1,1 1 1,0-1 0,0 1 0,0-1 0,0 1 0,0-1-1,0 1 1,0-1 0,0 0 0,0 0 0,1 1 0,-1-1-1,1 0 1,-1 0 0,1 0 0,-1-1 0,1 1 0,-1 0-1,1-1 1,0 1 0,3 0 0,4 1-69,1-1 0,0-1 0,-1 1 0,19-3 0,-3 1-176,-6 1-2,1 0 0,-1-2 0,26-5 0,-36 5 43,-1-1 0,1 0 0,0 0 0,-1-1 0,0-1 0,1 1 0,-2-1 0,15-11 0,-12 8 47,0-1 0,0 0 0,-1 0 0,0-1 0,-1 0 1,0 0-1,0-1 0,-1 0 0,-1 0 0,0-1 0,0 0 0,-1 0 0,-1 0 0,6-22 0,-3 13 3100,-4 41-1962,-2 56-701,-1-65 174,-6 78 63,-3 0-1,-4-1 1,-37 130 0,-11 73-451,54-214-337,7-29-2906,0-43 2602,0 8-4361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456"/>
    </inkml:context>
    <inkml:brush xml:id="br0">
      <inkml:brushProperty name="width" value="0.05" units="cm"/>
      <inkml:brushProperty name="height" value="0.05" units="cm"/>
      <inkml:brushProperty name="color" value="#0000FF"/>
    </inkml:brush>
  </inkml:definitions>
  <inkml:trace contextRef="#ctx0" brushRef="#br0">1 0 3081,'0'0'2241,"0"0"-718,0 0-96,0 0 120,0 0-164,0 0-117,15 16-114,50 61-112,69 76 898,69 76-3861,-176-201-2110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894"/>
    </inkml:context>
    <inkml:brush xml:id="br0">
      <inkml:brushProperty name="width" value="0.05" units="cm"/>
      <inkml:brushProperty name="height" value="0.05" units="cm"/>
      <inkml:brushProperty name="color" value="#0000FF"/>
    </inkml:brush>
  </inkml:definitions>
  <inkml:trace contextRef="#ctx0" brushRef="#br0">220 0 8266,'0'0'4187,"0"0"-2617,0 0-752,0 0 99,0 0-81,0 0-249,-15 44-71,-49 140-371,43-124-8,-40 78-1,45-106-103,16-31-117,-1-1 0,1 1 0,0-1 0,0 1 0,-1-1 0,1 1 0,0-1 0,0 1-1,0-1 1,0 1 0,0-1 0,0 1 0,0-1 0,0 1 0,0-1 0,0 1 0,0 0 0,0-1 0,0 1 0,1-1 0,-1 1 0,0-1 0,0 1 0,0-1 0,1 0 0,-1 1 0,0-1 0,1 1 0,-1-1-1,0 1 1,1-1 0,-1 0 0,0 1 0,1-1 0,-1 0 0,1 1 0,-1-1 0,1 0 0,-1 0 0,1 1 0,-1-1 0,1 0 0,26 5-144,-19-4-82,40 15-227,48 22 0,-81-32 516,-1 2 0,0 0 0,0 0 0,-1 1 0,0 1 0,-1 0 1,18 20-1,-26-24 80,0-1 0,-1 1 0,0 1 0,0-1 1,0 0-1,-1 1 0,0 0 0,-1-1 0,1 1 1,-1 0-1,-1 0 0,1 0 0,-1-1 0,0 1 1,-1 9-1,0-1 283,1-12-271,-1-1 0,1 0-1,-1 1 1,0-1 0,0 0-1,0 1 1,0-1 0,0 0-1,0 0 1,-1 0 0,1 0-1,-1 0 1,1 0 0,-1 0-1,0-1 1,0 1 0,0-1-1,0 1 1,0-1-1,0 0 1,-4 2 0,-59 25 609,44-21-522,-7 4-166,0-1 1,-1-2-1,-48 8 0,6-12-3024,43-4-1548</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247"/>
    </inkml:context>
    <inkml:brush xml:id="br0">
      <inkml:brushProperty name="width" value="0.05" units="cm"/>
      <inkml:brushProperty name="height" value="0.05" units="cm"/>
      <inkml:brushProperty name="color" value="#0000FF"/>
    </inkml:brush>
  </inkml:definitions>
  <inkml:trace contextRef="#ctx0" brushRef="#br0">5 0 9066,'0'0'2400,"0"0"-943,0 0 503,0 0-744,0 0-167,0 0-425,0 0-56,-5 0-392,5 0-32,0 0-144,16 6 48,10 10 48,16-6-96,5-4-280,31-6-1344,-15 0-1313,-6 0-8089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763"/>
    </inkml:context>
    <inkml:brush xml:id="br0">
      <inkml:brushProperty name="width" value="0.05" units="cm"/>
      <inkml:brushProperty name="height" value="0.05" units="cm"/>
      <inkml:brushProperty name="color" value="#0000FF"/>
    </inkml:brush>
  </inkml:definitions>
  <inkml:trace contextRef="#ctx0" brushRef="#br0">83 61 6281,'0'0'4029,"0"0"-2326,0 0-508,0 0-147,0 0-310,0 0-198,-10 6-255,-34 22-73,41-26-203,1 1 1,-1 0-1,1-1 0,0 1 0,0 0 0,0 1 0,0-1 0,0 0 0,1 0 0,-1 1 0,1-1 0,0 1 0,0-1 0,0 1 0,1 0 0,-1-1 0,1 1 0,0 0 0,0-1 0,0 1 0,0 0 1,1-1-1,1 6 0,-1 11-103,-1-19 79,1-1 0,-1 1-1,1 0 1,-1 0-1,1-1 1,-1 1-1,1-1 1,-1 1 0,1 0-1,0-1 1,-1 1-1,1-1 1,0 0-1,0 1 1,-1-1 0,1 1-1,0-1 1,0 0-1,0 0 1,-1 1-1,1-1 1,0 0 0,0 0-1,0 0 1,0 0-1,-1 0 1,1 0-1,1 0 1,32 0-660,-27 0 386,-1 0 131,2 0-46,0 0 0,-1 0-1,1-1 1,0 0 0,14-3 0,-18 2 154,-1 0 0,0 0 0,0 0 1,0 0-1,0 0 0,0-1 0,0 1 0,0-1 0,-1 0 1,1 0-1,-1 0 0,0 0 0,0 0 0,2-5 0,3-4 139,0 0-1,-1-1 0,-1 0 1,0 0-1,-1 0 0,0-1 0,-1 1 1,-1-1-1,2-23 0,-6 36-42,-1 0-1,1 0 1,-1 0-1,0 1 1,1-1-1,-1 0 1,0 1-1,0 0 1,1 0-1,-1 0 0,-3 0 1,5 0-36,-11-1-212,10 1-68,-1 0 0,1-1 0,-1 1 0,1 0 0,-1 1 0,1-1 0,-1 0 0,1 1 0,-1-1 0,-2 2 0,-6 7-3697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163"/>
    </inkml:context>
    <inkml:brush xml:id="br0">
      <inkml:brushProperty name="width" value="0.05" units="cm"/>
      <inkml:brushProperty name="height" value="0.05" units="cm"/>
      <inkml:brushProperty name="color" value="#0000FF"/>
    </inkml:brush>
  </inkml:definitions>
  <inkml:trace contextRef="#ctx0" brushRef="#br0">972 0 224,'0'0'6755,"0"0"-3752,0 0-1619,0 0-397,0 0-335,0 0 29,-31 39 49,6-10-563,-188 255 1101,-387 775-1830,538-941-831,35-63-3350,14-24-4010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830"/>
    </inkml:context>
    <inkml:brush xml:id="br0">
      <inkml:brushProperty name="width" value="0.05" units="cm"/>
      <inkml:brushProperty name="height" value="0.05" units="cm"/>
      <inkml:brushProperty name="color" value="#0000FF"/>
    </inkml:brush>
  </inkml:definitions>
  <inkml:trace contextRef="#ctx0" brushRef="#br0">0 60 5449,'0'0'3061,"0"0"-1047,0 0-542,0 0-237,0 0-452,0 0-201,0 0-263,0 0-35,0 0-200,17 1 167,-11 1-239,1 1 1,-1 1-1,0-1 0,0 1 0,0 0 1,0 0-1,-1 1 0,1 0 1,-1 0-1,-1 0 0,1 0 0,-1 1 1,0 0-1,0 0 0,0 0 1,-1 0-1,0 1 0,0-1 1,-1 1-1,1 0 0,-2 0 0,3 13 1,-3-2 89,-1-12-106,1-1 1,-1 1-1,-1 0 0,1-1 1,-1 1-1,-2 9 1,3-14 0,-1 1 1,0-1-1,0 1 1,1-1 0,-1 0-1,0 1 1,0-1 0,0 0-1,-1 0 1,1 0-1,0 0 1,0 0 0,-1 0-1,1 0 1,0 0 0,-1 0-1,1-1 1,-1 1-1,1 0 1,-1-1 0,1 1-1,-1-1 1,1 0 0,-1 0-1,0 1 1,1-1-1,-1 0 1,-2-1 0,-4 2-7,-24-1-15,31 1 20,0-1 0,0 0 0,0 0 0,0 0 1,0 0-1,0 0 0,0-1 0,1 1 0,-1 0 0,0 0 0,0-1 1,0 1-1,0 0 0,0-1 0,1 1 0,-1-1 0,0 1 0,0-1 1,1 1-1,-1-1 0,0 0 0,1 1 0,-1-1 0,0-1 0,-4-35-79,2-1-1,3-69 1,2 41-200,-3 65 258,1-1 0,0 1 0,0 0-1,0 0 1,0 0 0,0 0 0,0 0 0,0 0 0,0 0 0,0-1-1,1 1 1,-1 0 0,0 0 0,1 0 0,-1 0 0,1 0 0,-1 0 0,1 0-1,0 0 1,1-1 0,17-1-3208,-13 3-1503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2.228"/>
    </inkml:context>
    <inkml:brush xml:id="br0">
      <inkml:brushProperty name="width" value="0.05" units="cm"/>
      <inkml:brushProperty name="height" value="0.05" units="cm"/>
      <inkml:brushProperty name="color" value="#0000FF"/>
    </inkml:brush>
  </inkml:definitions>
  <inkml:trace contextRef="#ctx0" brushRef="#br0">1 552 9722,'0'0'3377,"0"0"-1840,0 0-288,0 0-68,0 0-298,4-13-349,6-14-411,-2-3-55,2 2 0,1-1 0,2 1 0,1 1-1,27-43 1,-14 41-240,1 1 0,2 1 0,0 1-1,2 2 1,1 1 0,0 1 0,2 2-1,0 2 1,1 1 0,1 2 0,0 1 0,64-14-1,-60 23-98,-1 1-1,73 4 1,-50 1 76,-34 1 54,0 2 1,0 1 0,0 1-1,-1 2 1,52 20 0,57 14-441,-100-35 80,1-1 0,0-2 0,0-2 0,0-2 0,0-1 0,0-2 0,0-2 0,-1-1 0,0-2 0,0-1 0,37-15 0,58-29-4684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334"/>
    </inkml:context>
    <inkml:brush xml:id="br0">
      <inkml:brushProperty name="width" value="0.05" units="cm"/>
      <inkml:brushProperty name="height" value="0.05" units="cm"/>
      <inkml:brushProperty name="color" value="#0000FF"/>
    </inkml:brush>
  </inkml:definitions>
  <inkml:trace contextRef="#ctx0" brushRef="#br0">680 304 8666,'0'0'4243,"0"0"-2106,0 0-653,0 0-108,0 0-585,0 0-491,4-21-204,5-21-39,-3 0 0,1-56 0,-7 94-53,1 0 0,-1 0 0,-1 0 1,1 0-1,-1 0 0,1 0 0,-1 0 0,-1 0 0,1 0 0,0 0 1,-1 0-1,0 1 0,0-1 0,0 1 0,-4-7 0,2 7-12,0 0-1,0 1 1,0-1 0,0 1-1,0 0 1,0 0-1,-1 0 1,1 0 0,-1 1-1,1 0 1,-1 0-1,0 0 1,1 0 0,-7 1-1,-16-4-91,0 2-1,0 2 1,-1 0 0,1 2-1,0 0 1,0 2 0,1 1-1,-1 1 1,1 2 0,0 0-1,1 2 1,-37 19 0,40-16 74,0 1 1,1 1 0,1 1-1,1 0 1,0 1 0,-29 36-1,41-44-1,0 1-1,1-1 1,0 1-1,0 1 0,1-1 1,0 1-1,1 0 1,0 0-1,1 0 1,0 0-1,1 1 1,1-1-1,-1 1 1,2-1-1,-1 1 0,2 0 1,1 12-1,-1-20 19,0-1 0,1 1 0,-1-1-1,1 0 1,0 0 0,-1 0-1,1 0 1,1 0 0,-1 0 0,0 0-1,1-1 1,0 1 0,-1-1 0,1 0-1,0 0 1,0 0 0,0 0-1,0 0 1,1 0 0,-1-1 0,0 0-1,1 0 1,6 2 0,8 1-37,0 0 0,0-1 1,29 0-1,149-3-514,-184-1 380,0-1-1,0 0 1,0-1 0,0-1 0,0 1 0,-1-2 0,1 0-1,-1 0 1,0-1 0,-1 0 0,1-1 0,-2-1 0,14-11-1,-11 8-48,0 0 1,-1-1-1,-1-1 0,0 1 0,-1-2 0,0 1 0,-1-1 0,-1-1 0,11-26 0,-11-36 2013,-7 79-866,0 21-707,-5 75 741,-5 0 0,-22 100 0,0 2-1549,24-133-1807,1 70-1,7-137-2662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862"/>
    </inkml:context>
    <inkml:brush xml:id="br0">
      <inkml:brushProperty name="width" value="0.05" units="cm"/>
      <inkml:brushProperty name="height" value="0.05" units="cm"/>
      <inkml:brushProperty name="color" value="#0000FF"/>
    </inkml:brush>
  </inkml:definitions>
  <inkml:trace contextRef="#ctx0" brushRef="#br0">283 0 9274,'0'0'2923,"0"0"-1461,0 0-447,0 0 72,0 0-168,0 0-173,-16 48-398,-51 155-61,52-158-237,-2-2-1,-27 52 1,21-50-48,20-39-7,3-4 6,-1-1 0,1 1 0,-1 0 0,0-1 0,1 1 0,-1 0 1,0-1-1,0 1 0,0-1 0,-1 0 0,1 1 0,0-1 0,0 0 0,-1 0 1,1 1-1,-1-1 0,1 0 0,-1 0 0,-1 0 0,2-1 2,1 0-82,0 0 31,0 0 8,0 0-74,0 0 43,0 0-136,0 0-126,23 0-886,-4 0 1006,-3-1 147,0 0 0,1 2 0,-1 0 0,0 0 0,-1 1 0,1 1 0,0 1 0,-1 0 0,1 1 0,27 14 0,-27-11 37,-1 1 0,-1 1 0,0 1 0,-1 0 1,1 0-1,-2 2 0,0-1 0,-1 2 0,0-1 0,14 24 1,-24-35 58,-1-1 0,1 1 1,-1-1-1,1 1 1,-1-1-1,1 1 1,-1-1-1,0 1 0,0-1 1,0 1-1,0 0 1,0-1-1,0 1 1,0-1-1,-1 1 0,1-1 1,-1 1-1,1-1 1,-1 1-1,1-1 1,-1 1-1,0-1 0,0 0 1,1 1-1,-1-1 1,0 0-1,0 0 1,0 0-1,-1 0 1,1 0-1,0 0 0,0 0 1,0 0-1,-1 0 1,1 0-1,-1-1 1,1 1-1,-3 0 0,-8 5 181,-1-2 0,0 1-1,-23 3 1,12-2-179,-155 35-198,59-29-2695,65-11-1164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231"/>
    </inkml:context>
    <inkml:brush xml:id="br0">
      <inkml:brushProperty name="width" value="0.05" units="cm"/>
      <inkml:brushProperty name="height" value="0.05" units="cm"/>
      <inkml:brushProperty name="color" value="#0000FF"/>
    </inkml:brush>
  </inkml:definitions>
  <inkml:trace contextRef="#ctx0" brushRef="#br0">1 11 6913,'0'0'2777,"0"0"-1017,0 0 153,0 0-209,0 0-287,0 0-729,0 0 32,0 0-520,0 0 24,0 0-168,26 6-32,21-1-24,16-5-48,52 0-1184,-21 0-2673,-6-21-5241</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779"/>
    </inkml:context>
    <inkml:brush xml:id="br0">
      <inkml:brushProperty name="width" value="0.05" units="cm"/>
      <inkml:brushProperty name="height" value="0.05" units="cm"/>
      <inkml:brushProperty name="color" value="#0000FF"/>
    </inkml:brush>
  </inkml:definitions>
  <inkml:trace contextRef="#ctx0" brushRef="#br0">38 56 8586,'0'0'1971,"0"0"-452,0 0-36,0 0-446,0 0-446,0 0-385,-4 2-13,1 0-172,1 1-1,-1-1 1,1 1 0,-1 0-1,1 0 1,0 1 0,0-1-1,0 0 1,1 1-1,-1-1 1,1 1 0,0-1-1,-1 1 1,2 0 0,-1-1-1,0 1 1,1 0 0,0 5-1,-3 87 270,3-75-269,1-20-27,-1 0 0,1 0 0,-1 0 0,1 0 0,0-1 1,0 1-1,0 0 0,-1 0 0,1 0 0,0-1 0,0 1 0,0-1 0,0 1 1,0 0-1,0-1 0,0 0 0,0 1 0,0-1 0,0 0 0,0 1 0,0-1 0,1 0 1,-1 0-1,0 0 0,0 0 0,0 0 0,0 0 0,0 0 0,0 0 0,1-1 1,-1 1-1,0 0 0,1-2 0,3 2-52,-1-1-1,0 1 1,0-1-1,1-1 1,-1 1-1,0-1 1,0 1 0,-1-1-1,5-3 1,-2-1 38,0 0 1,0-1 0,-1 0-1,0 0 1,-1 0 0,0-1 0,0 1-1,0-1 1,-1 0 0,0 0-1,-1 0 1,3-11 0,-1-6-30,-1 0 0,0-50 0,-3 74-63,-1 0 0,1 1 0,-1-1 0,1 1 0,-1-1 0,1 1 1,-1 0-1,1-1 0,-1 1 0,0-1 0,1 1 0,-1 0 0,0 0 0,1-1 0,-1 1 0,0 0 0,0 0 0,1 0 0,-1 0 0,0 0 0,1 0 0,-1 0 0,0 0 0,0 0 0,1 0 0,-1 0 0,0 0 0,1 0 0,-2 1 0,-4-1-1455,1 0-3597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2.292"/>
    </inkml:context>
    <inkml:brush xml:id="br0">
      <inkml:brushProperty name="width" value="0.05" units="cm"/>
      <inkml:brushProperty name="height" value="0.05" units="cm"/>
      <inkml:brushProperty name="color" value="#0000FF"/>
    </inkml:brush>
  </inkml:definitions>
  <inkml:trace contextRef="#ctx0" brushRef="#br0">0 1 4457,'0'0'2777,"0"0"-733,0 0-382,0 0-418,0 0-141,0 0-86,0 9-239,1 62 386,1 36-259,-4-61-3945,4-59 2923,0 0 0,2 0-1,-1 0 1,1 0 0,1 1 0,1-1 0,-1 1 0,2 0-1,0 1 1,0-1 0,1 2 0,0-1 0,1 1-1,12-11 1,-19 20 37,1-1 1,-1 1-1,0 1 0,0-1 0,1 0 0,-1 1 0,0-1 0,1 1 0,-1 0 0,0-1 1,1 1-1,-1 0 0,5 1 0,2-1-22,-8 0 95,0 0 45,0 0-1,-1 0 1,1 0-1,-1 0 1,1 0-1,0 0 0,-1 0 1,1 0-1,-1 1 1,1-1-1,-1 0 1,1 0-1,0 0 1,-1 1-1,1-1 0,-1 0 1,1 1-1,-1-1 1,1 0-1,-1 1 1,1-1-1,-1 1 1,0-1-1,1 1 0,-1-1 1,1 2-1,13 73 440,-10-49-1097,1 0 1,15 47 0,-15-61-2991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184"/>
    </inkml:context>
    <inkml:brush xml:id="br0">
      <inkml:brushProperty name="width" value="0.05" units="cm"/>
      <inkml:brushProperty name="height" value="0.05" units="cm"/>
      <inkml:brushProperty name="color" value="#0000FF"/>
    </inkml:brush>
  </inkml:definitions>
  <inkml:trace contextRef="#ctx0" brushRef="#br0">888 0 3689,'0'0'2576,"0"0"-1247,0 0 431,0 0-272,-214 364-623,136-225-145,-11 16-368,0 0 96,-5-5-432,5-6 40,-10 22-56,21-38-536,20-31-2185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758"/>
    </inkml:context>
    <inkml:brush xml:id="br0">
      <inkml:brushProperty name="width" value="0.05" units="cm"/>
      <inkml:brushProperty name="height" value="0.05" units="cm"/>
      <inkml:brushProperty name="color" value="#0000FF"/>
    </inkml:brush>
  </inkml:definitions>
  <inkml:trace contextRef="#ctx0" brushRef="#br0">45 25 4457,'0'0'1948,"0"0"-322,0 0 26,0 0-251,0 0-268,0 0-202,-7 27-375,-20 81-181,16-59-73,14-30-162,-1-15-119,-2-2-16,1-1 1,0 0-1,-1 0 1,1 0-1,0 0 0,0 0 1,0 0-1,0 0 1,0 0-1,0 0 1,0-1-1,0 1 1,0 0-1,0-1 1,1 1-1,-1 0 0,0-1 1,0 0-1,1 1 1,-1-1-1,0 0 1,1 1-1,1-1 1,39 0 19,-28-1-63,-10 2-9,0-1-1,1 0 1,-1-1-1,0 1 0,0-1 1,0 1-1,0-1 0,0 0 1,0-1-1,0 1 1,0-1-1,0 0 0,0 0 1,-1 0-1,1 0 1,-1-1-1,0 1 0,1-1 1,-1 0-1,0 0 0,-1 0 1,1 0-1,0-1 1,-1 1-1,0-1 0,0 1 1,0-1-1,0 0 0,-1 0 1,2-4-1,1-7 117,0 0-1,-1 0 1,-1 0-1,-1 0 0,0 0 1,0 0-1,-2-1 1,-3-22-1,3 37-35,0-1-1,0 1 0,0 0 1,-1-1-1,1 1 0,0 0 1,-1 0-1,1-1 0,-1 1 1,1 0-1,-1 1 1,0-1-1,1 0 0,-1 0 1,0 1-1,1-1 0,-1 1 1,0-1-1,0 1 0,0 0 1,0 0-1,1 0 0,-1 0 1,0 0-1,-3 1 1,-47 3-657,47-3 359,1 0 0,0 1 0,-1-1 0,1 1 0,0 0 0,0 0 0,-5 3 1,-27 25-4417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6.447"/>
    </inkml:context>
    <inkml:brush xml:id="br0">
      <inkml:brushProperty name="width" value="0.05" units="cm"/>
      <inkml:brushProperty name="height" value="0.05" units="cm"/>
      <inkml:brushProperty name="color" value="#0000FF"/>
    </inkml:brush>
  </inkml:definitions>
  <inkml:trace contextRef="#ctx0" brushRef="#br0">68 229 3201,'0'0'3623,"0"0"-2184,0 0-444,4-2 6038,24-2-6856,398 4 631,-352-5-710,-73 4-73,0 0 0,-1 0 0,1-1 0,0 1 0,-1 0 1,1 0-1,0 0 0,-1-1 0,0 1 0,1 0 0,-1-1 0,0 1 0,1 0 0,-1-1 0,0 1 0,0-1 0,0 1 0,0 0 0,-1-1 0,1 1 0,-1-2 0,1 1-28,0-1 8,-1 0 0,0 0 0,0 1-1,0-1 1,0 0 0,0 1-1,0-1 1,-1 1 0,1-1-1,-1 1 1,0 0 0,1 0-1,-1-1 1,0 1 0,0 1-1,-1-1 1,1 0 0,0 0-1,-3-1 1,-58-32 21,38 22-7,-51-21-4,56 26-12,0-1-1,-35-21 1,50 28 10,0 1-1,0-1 1,-1 1 0,1 0 0,-1 0-1,1 1 1,0 0 0,-1 0-1,0 0 1,1 0 0,0 1 0,-1 0-1,1 0 1,-1 0 0,1 1 0,0 0-1,0 0 1,0 0 0,0 1-1,0-1 1,-5 5 0,6-3-23,-27 22-1,-54 61-1,77-77-22,1 1 1,-1 0-1,1 0 0,1 0 0,0 0 0,1 1 0,0 0 0,1 0 0,0 1 0,-3 19 1,3 12-13,2 53 0,2-79 39,1-13 8,0-1 1,0 1-1,0-1 1,1 1-1,-1-1 1,1 0-1,0 1 1,1-1-1,-1 0 1,1 0-1,-1 0 1,1-1-1,0 1 1,0-1-1,1 1 1,-1-1-1,1 0 1,0-1-1,0 1 1,7 4-1,0-1 5,0 0-1,0-1 0,0 0 1,0-1-1,1 0 1,-1-1-1,15 2 1,7-1-656,1-2 0,-1-2 0,1 0 0,0-3 0,-1 0 1,0-2-1,38-11 0,14-15-5277</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047"/>
    </inkml:context>
    <inkml:brush xml:id="br0">
      <inkml:brushProperty name="width" value="0.05" units="cm"/>
      <inkml:brushProperty name="height" value="0.05" units="cm"/>
      <inkml:brushProperty name="color" value="#0000FF"/>
    </inkml:brush>
  </inkml:definitions>
  <inkml:trace contextRef="#ctx0" brushRef="#br0">1 0 3817,'0'0'3751,"0"0"-1920,0 0-318,0 0-376,0 0-371,0 0-353,0 0-110,0 0-162,3 0-69,230 0 53,-78 0-2904,-107 0 3</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641"/>
    </inkml:context>
    <inkml:brush xml:id="br0">
      <inkml:brushProperty name="width" value="0.05" units="cm"/>
      <inkml:brushProperty name="height" value="0.05" units="cm"/>
      <inkml:brushProperty name="color" value="#0000FF"/>
    </inkml:brush>
  </inkml:definitions>
  <inkml:trace contextRef="#ctx0" brushRef="#br0">1 0 1776,'0'0'2406,"0"0"-680,0 0-288,0 0-142,0 0-305,0 0-36,0 0-121,0 0 93,0 0-81,0 0 51,0 0-7,0 0-87,0 0-274,0 0-207,0 0-132,0 0-128,3 0 24,126 6 9,-2-1-4593,-73-5-2024</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8.547"/>
    </inkml:context>
    <inkml:brush xml:id="br0">
      <inkml:brushProperty name="width" value="0.05" units="cm"/>
      <inkml:brushProperty name="height" value="0.05" units="cm"/>
      <inkml:brushProperty name="color" value="#0000FF"/>
    </inkml:brush>
  </inkml:definitions>
  <inkml:trace contextRef="#ctx0" brushRef="#br0">14 119 5633,'0'0'3074,"0"0"-949,0 0-376,0 0-226,0 0-324,0 0-376,-1 0-771,1-1 0,-1 1 0,1 0-1,-1 0 1,1 0 0,-1-1 0,1 1 0,-1 0-1,1-1 1,-1 1 0,1-1 0,-1 1 0,1 0-1,-1-1 1,1 1 0,0-1 0,-1 1 0,1-1 0,0 1-1,0-1 1,-1 1 0,1-1 0,0 1 0,0-1-1,0 0 1,-1 0 0,1-14 24,-1 13-114,1 0 1,0 0-1,-1 0 0,1 0 1,0 0-1,0 0 0,0-1 1,0 1-1,0 0 0,0 0 1,1 0-1,-1 0 0,1 0 1,0 0-1,-1 0 0,1 0 1,0 1-1,0-1 0,0 0 1,0 0-1,0 1 0,1-1 1,-1 0-1,0 1 0,1-1 1,0 1-1,-1 0 0,1-1 1,0 1-1,-1 0 0,1 0 1,2-1-1,19-5-433,1 0 0,-1 2 0,1 0 0,36-1 0,100 3-282,-93 4 711,-65-1 47,0 1 0,0-1 0,1 1 0,-1-1 0,0 1 0,0 0 0,0 0 0,0 0 0,0 0 1,0 0-1,0 0 0,0 0 0,0 1 0,0-1 0,-1 1 0,1-1 0,-1 1 0,1 0 0,-1 0 0,1-1 0,-1 1 0,0 0 0,0 0 0,0 0 0,0 1 0,-1-1 0,1 0 0,0 0 0,-1 0 0,1 4 0,0 1 31,0 0 0,0 0-1,0 0 1,-1 0 0,-1 0 0,1 0-1,-1 0 1,0 0 0,-3 10 0,0-10-22,-1 0 1,0-1 0,0 0 0,0 0-1,-1-1 1,0 1 0,0-1-1,0 0 1,-15 7 0,-1 5-9,0 0 0,-93 79-20,102-83-16,0 0 0,1 1 0,1 0 0,0 1 0,-17 30 0,26-41 8,0 1-1,0-1 1,0 1 0,0-1-1,1 1 1,0 0 0,0 0 0,0 0-1,0-1 1,1 1 0,0 0-1,0 0 1,1 0 0,-1 0-1,1 0 1,0 0 0,0 0-1,3 6 1,1-1-476,0 0-1,1-1 1,1 0-1,-1 0 1,1-1 0,14 13-1,1 5-5042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9.295"/>
    </inkml:context>
    <inkml:brush xml:id="br0">
      <inkml:brushProperty name="width" value="0.05" units="cm"/>
      <inkml:brushProperty name="height" value="0.05" units="cm"/>
      <inkml:brushProperty name="color" value="#0000FF"/>
    </inkml:brush>
  </inkml:definitions>
  <inkml:trace contextRef="#ctx0" brushRef="#br0">58 0 6225,'0'0'1819,"0"0"-362,0 0-365,0 0-416,0 0-327,0 0-7,0 0-98,0 0-5,4 37 162,-3-37-361,-1 1-1,0-1 1,1 1-1,-1 0 1,0-1-1,0 1 1,1-1-1,-1 1 1,0 0-1,0-1 1,0 1-1,0 0 1,0-1-1,0 1 1,0 0-1,0-1 1,0 1-1,0 0 1,-1-1-1,1 1 0,0-1 1,0 1-1,-1 0 1,1-1-1,0 1 1,0-1-1,-1 1 1,1-1-1,-1 1 1,1-1-1,-1 1 1,0 0-1,-19 1 1382,14-2-1674,5-1 236,0-1 0,0 1 0,0-1 0,0 0-1,1 1 1,-1-1 0,1 1 0,-1-1 0,1 0-1,-1 1 1,1-1 0,0 0 0,0 0 0,0 1 0,0-1-1,0 0 1,0 0 0,0 1 0,1-4 0,0-1-292,-1 5 125,31 1-231,-11-1 344,10 1 28,-29 1 95,-1-1-1,1 0 1,0 1-1,0-1 1,-1 1 0,1-1-1,0 1 1,-1-1-1,1 1 1,-1-1-1,1 1 1,0-1 0,-1 1-1,1 0 1,-1-1-1,0 1 1,1 0-1,-1 0 1,1-1-1,-1 1 1,0 0 0,0 0-1,1 0 1,-1-1-1,0 1 1,0 0-1,0 0 1,0 0 0,0-1-1,0 3 1,-13-2 321,-73-1-3496,65 0-2242</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49.937"/>
    </inkml:context>
    <inkml:brush xml:id="br0">
      <inkml:brushProperty name="width" value="0.05" units="cm"/>
      <inkml:brushProperty name="height" value="0.05" units="cm"/>
      <inkml:brushProperty name="color" value="#E71224"/>
    </inkml:brush>
  </inkml:definitions>
  <inkml:trace contextRef="#ctx0" brushRef="#br0">0 0 824,'0'0'8069,"0"0"-4771,0 0-1377,0 0-263,0 0-623,3 9-304,24 86 754,1 8-805,4-1 0,65 139 0,-82-209-992,-4-9 534,0 0-1,18 26 1,-26-45-496,-1 0 0,1-1 0,-1 1 0,1-1 0,0 0 0,0 0 0,0 0 0,1 0-1,-1-1 1,1 1 0,-1-1 0,1 0 0,0 0 0,0 0 0,0 0 0,0-1 0,0 0 0,0 1 0,8 0 0,4-2-4929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345"/>
    </inkml:context>
    <inkml:brush xml:id="br0">
      <inkml:brushProperty name="width" value="0.05" units="cm"/>
      <inkml:brushProperty name="height" value="0.05" units="cm"/>
      <inkml:brushProperty name="color" value="#E71224"/>
    </inkml:brush>
  </inkml:definitions>
  <inkml:trace contextRef="#ctx0" brushRef="#br0">402 0 7738,'0'0'2472,"0"0"-719,0 0-89,0 0-208,0 0-600,0 0-23,0 0-273,-68 59 48,37-5-408,-6 5-152,1 5 8,-11 0-56,5 0-72,-15 6-952,10-22-1161,10-11-2608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939"/>
    </inkml:context>
    <inkml:brush xml:id="br0">
      <inkml:brushProperty name="width" value="0.05" units="cm"/>
      <inkml:brushProperty name="height" value="0.05" units="cm"/>
      <inkml:brushProperty name="color" value="#E71224"/>
    </inkml:brush>
  </inkml:definitions>
  <inkml:trace contextRef="#ctx0" brushRef="#br0">1 1 2961,'0'0'4085,"0"0"-1641,0 0-225,0 0-288,0 0-245,0 0-431,0 0-406,0 0-282,3 0-272,323 10 698,-159-10-2042,-55 0-3508,-42 0-2377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5.792"/>
    </inkml:context>
    <inkml:brush xml:id="br0">
      <inkml:brushProperty name="width" value="0.05" units="cm"/>
      <inkml:brushProperty name="height" value="0.05" units="cm"/>
      <inkml:brushProperty name="color" value="#0000FF"/>
    </inkml:brush>
  </inkml:definitions>
  <inkml:trace contextRef="#ctx0" brushRef="#br0">7 18 1744,'0'0'4303,"0"0"-2292,0 0-620,0 0-135,0 0-360,-5-8 834,4 31-1408,1-9-212,0 0 0,0 0 0,1-1 0,5 21 0,-5-30-102,0 0 0,0 0 1,1 0-1,0 0 0,-1 0 1,1-1-1,1 1 0,-1-1 1,0 0-1,1 1 0,0-1 1,0 0-1,0-1 0,0 1 1,0 0-1,0-1 0,1 0 1,-1 1-1,1-1 0,4 1 1,9 2 23,-1-2 0,0 0 0,1-1 0,0-1 0,-1 0 0,1-1 0,18-2-1,12 0-84,-15 1-175,-1-2-1,1-1 0,-1-1 0,0-2 0,0-1 0,0-1 0,37-18 0,200-67-222,-223 82 432,1 2 1,0 3-1,0 1 1,51 1-1,-77 5 1,-5-1 9,0 1-1,0 0 0,0 1 1,0 1-1,0 0 0,0 1 1,0 0-1,-1 1 0,20 9 1,-31-12 8,31 16 1,-2 1 0,31 23 0,-53-33 1,0-1 0,-1 2 0,0-1 0,-1 2 0,0-1 0,0 1 0,-1 0 0,-1 0 0,1 1 0,4 12 0,8 16 4,-14-31 17,0 0 0,-1 0 1,0 0-1,-1 1 0,0 0 1,0 0-1,-1 0 0,2 17 1,-4-25 6,0-1 18,0 0 10,0 0-1,0 0 108,0 0-44,0 0 87,0-37-91,0 30-174,-1 0 0,2 0 1,-1-1-1,1 1 0,0 0 1,0 1-1,1-1 0,0 0 0,0 0 1,0 1-1,1-1 0,0 1 1,1-1-1,-1 1 0,1 1 1,0-1-1,1 0 0,-1 1 0,1 0 1,0 0-1,1 0 0,-1 1 1,1-1-1,0 2 0,10-7 0,8-3 44,0 1 0,1 1 0,0 1 0,1 1 0,0 2 0,50-9-1,-6 9 261,104 1 0,-135 6-122,1 2 0,-1 2 1,58 12-1,655 91 979,-404-103-1075,-321-6-268,-1-2 0,1 0-1,-1-2 1,0-1 0,0-2 0,-1 0 0,0-1-1,35-20 1,-43 21-172,68-34-3155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462"/>
    </inkml:context>
    <inkml:brush xml:id="br0">
      <inkml:brushProperty name="width" value="0.05" units="cm"/>
      <inkml:brushProperty name="height" value="0.05" units="cm"/>
      <inkml:brushProperty name="color" value="#E71224"/>
    </inkml:brush>
  </inkml:definitions>
  <inkml:trace contextRef="#ctx0" brushRef="#br0">1 1 5089,'0'0'1919,"0"0"-118,0 0-141,0 0-281,0 0-368,0 0-99,0 0-163,0 0 12,7 11 1010,5-5-1558,0-1 0,-1 0 0,2 0 0,-1-1 0,0-1 0,21 3 0,-1-2-95,47 0 0,-25-2-212,-36 0-692,1-1 0,0-1 0,-1-1 0,33-5 0,-33-4-2452,-10-5-2030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830"/>
    </inkml:context>
    <inkml:brush xml:id="br0">
      <inkml:brushProperty name="width" value="0.05" units="cm"/>
      <inkml:brushProperty name="height" value="0.05" units="cm"/>
      <inkml:brushProperty name="color" value="#E71224"/>
    </inkml:brush>
  </inkml:definitions>
  <inkml:trace contextRef="#ctx0" brushRef="#br0">0 0 4865,'0'0'1815,"0"0"-177,0 0-178,0 0-400,0 0-294,0 0-315,0 5-67,0 221 2792,0-72-5295,0-143-815</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2.835"/>
    </inkml:context>
    <inkml:brush xml:id="br0">
      <inkml:brushProperty name="width" value="0.05" units="cm"/>
      <inkml:brushProperty name="height" value="0.05" units="cm"/>
      <inkml:brushProperty name="color" value="#E71224"/>
    </inkml:brush>
  </inkml:definitions>
  <inkml:trace contextRef="#ctx0" brushRef="#br0">23 159 7138,'0'0'3919,"0"0"-2004,0 0-476,0 0-265,0 0-552,0 0-253,0 0-213,0 0-18,4 0-56,20 2 201,0 2 0,-1 0 0,1 1-1,36 13 1,-28-7-30,58 10-1,-69-18-139,-12-1 21,0-1 1,1 0 0,-1 0 0,1 0-1,-1-1 1,1-1 0,14-2 0,-25-34-780,-1 24 470,-1-1-1,-1 0 0,0 1 1,-1 0-1,0 0 0,-10-18 0,12 26 149,0 0-1,0 1 0,0-1 1,0 0-1,-1 1 1,0 0-1,0-1 0,0 2 1,0-1-1,-1 0 0,1 1 1,-1 0-1,0 0 1,0 0-1,0 1 0,0-1 1,0 1-1,-8-1 0,-15-2 71,-1 2 0,1 1 0,0 2 0,-46 4 0,69-3-45,0 1 1,0-1-1,0 1 0,1 0 1,-1 0-1,1 1 0,-1-1 1,1 1-1,0 0 0,0 0 0,0 0 1,1 1-1,-1-1 0,1 1 1,-1 0-1,1 0 0,1 0 0,-1 1 1,0-1-1,1 1 0,0-1 1,0 1-1,1 0 0,-1 0 1,1-1-1,-1 10 0,-3 14-13,2 0 0,1 0 0,3 48 0,-1-37 10,1-32-10,-1 1 0,1 0 0,1 0 0,-1 0 0,1-1 0,1 1 0,-1-1 0,1 0 0,1 0 0,-1 0 0,1 0 0,0 0 0,1-1-1,0 1 1,0-1 0,0-1 0,0 1 0,1-1 0,0 0 0,0 0 0,1 0 0,-1-1 0,1 0 0,0 0 0,0-1 0,1 0 0,-1 0 0,0-1-1,11 2 1,11 2-1172,0-1 0,46 1-1,-20-5-2698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8.701"/>
    </inkml:context>
    <inkml:brush xml:id="br0">
      <inkml:brushProperty name="width" value="0.05" units="cm"/>
      <inkml:brushProperty name="height" value="0.05" units="cm"/>
      <inkml:brushProperty name="color" value="#E71224"/>
    </inkml:brush>
  </inkml:definitions>
  <inkml:trace contextRef="#ctx0" brushRef="#br0">986 1728 728,'0'0'7736,"0"0"-4431,0 0-1366,0 0-74,0 0-360,-6 0-450,-93-7 1830,75 4-2828,0-2-1,0 0 1,1-2 0,0-1-1,0 0 1,1-2 0,-40-23-1,-111-64 29,-40-27-91,145 73-95,-76-74-1,138 120 77,1-2 0,0 1 0,0-1 0,1 0-1,-1 0 1,1 0 0,1 0 0,0-1 0,0 1-1,0-1 1,1 0 0,0 0 0,-1-15 0,0-10-142,1-1 0,4-37 0,0 16 33,-2-11 94,11-84 1,-8 126-62,2 0 0,1 0 1,1 1-1,0-1 0,2 1 1,20-37-1,13-20-219,20-34 217,-54 101 79,1 1 1,0 0-1,1 1 1,0 0-1,1 0 1,16-13-1,26-23-205,-46 39 216,0 0 0,1 1-1,0 0 1,0 1 0,0-1 0,1 2 0,0-1 0,0 1 0,18-7 0,63-23-39,-71 25 41,1 1 0,1 2 0,0 0 0,33-6 0,4 3-1,-26 4-1,0 1-1,38 0 0,751 0 974,-774 8-914,0 2 0,-1 3 1,0 1-1,46 17 0,-21-7 14,-37-9-3,52 25-1,-13-5 31,-35-16-44,-1 1 0,35 21 0,-58-27-17,1 0 0,-2 0-1,1 2 1,-2 0 0,1 0-1,-2 1 1,17 21 0,11 25 9,-4 2 1,29 65-1,-9-16 48,-48-92-71,-1 0 0,-1 0 0,0 0 0,-2 1 0,0-1 0,0 1 0,-2 0 0,0 0 0,-3 34-1,1-10 54,1-34-59,-1-1 1,0 1-1,-1-1 0,0 0 1,0 0-1,0 0 0,-1 0 0,0 0 1,-5 9-1,-43 59 106,22-33-119,9-14 11,-1-2 1,-1 0-1,-1-2 0,-2 0 0,-47 35 0,41-40 39,-1-1-1,-1-2 0,0-2 0,-1 0 1,-60 14-1,63-19-25,-48 11-8,-81 9 0,66-14 32,-220 49-10,270-58-31,27-4-12,0 1 0,1 0 1,-31 10-1,-119 36-21,161-47-100,0 0 1,-1 0 0,1 0 0,0-1-1,-1 0 1,1 0 0,-1 0 0,1-1-1,-1 0 1,1 0 0,-1 0 0,-8-2-1,13 1-76,0 0 0,0 0 0,0 0 0,0 0 0,1 0 0,-1-1 0,0 1 0,1 0 1,-1 0-1,1 0 0,-1-1 0,1 1 0,0 0 0,-1-1 0,1 1 0,0 0 0,0-1 0,0 1 0,0-2 0,-1-4-1282,-4-29-5074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066"/>
    </inkml:context>
    <inkml:brush xml:id="br0">
      <inkml:brushProperty name="width" value="0.05" units="cm"/>
      <inkml:brushProperty name="height" value="0.05" units="cm"/>
      <inkml:brushProperty name="color" value="#E71224"/>
    </inkml:brush>
  </inkml:definitions>
  <inkml:trace contextRef="#ctx0" brushRef="#br0">1 34 8978,'0'0'2614,"0"0"-759,0 0-132,0 0-530,0 0-332,0 0-317,0 0-167,0 0-230,7-1-18,42-12-139,-35 8-160,1 1 0,0 1 1,0 0-1,26-1 0,-35 4 143,-2 0-55,-1 0-1,1 0 1,-1 0-1,1 0 1,-1 1 0,1 0-1,-1-1 1,7 3-1,-9-2 61,1 1-1,0-1 1,-1 1 0,1-1 0,-1 1-1,0-1 1,0 1 0,1 0-1,-1 0 1,0-1 0,0 1-1,-1 0 1,1 0 0,0 0-1,-1 0 1,1 0 0,0 4 0,25 136 87,-18-88 5,25 88 1,-32-136-94,1 0 0,0 0 0,1-1 0,0 1-1,-1-1 1,2 0 0,-1 1 0,0-1 0,1-1-1,0 1 1,0-1 0,1 1 0,-1-1 0,1 0 0,0-1-1,0 1 1,0-1 0,1 0 0,5 2 0,-5-3-652,0 0 0,0 0-1,1-1 1,-1 0 0,0 0 0,11 0 0,-1-1-3684</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590"/>
    </inkml:context>
    <inkml:brush xml:id="br0">
      <inkml:brushProperty name="width" value="0.05" units="cm"/>
      <inkml:brushProperty name="height" value="0.05" units="cm"/>
      <inkml:brushProperty name="color" value="#E71224"/>
    </inkml:brush>
  </inkml:definitions>
  <inkml:trace contextRef="#ctx0" brushRef="#br0">1 477 6617,'0'0'2306,"0"0"-275,0 0-452,0 0-353,0 0-238,0 0-36,0 0-312,0 0-207,27-16 461,-3-1-847,0-1-1,-1-1 0,0-1 0,22-28 1,-1 3-385,124-107-2568,-54 56-2767,-58 51-163</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9.237"/>
    </inkml:context>
    <inkml:brush xml:id="br0">
      <inkml:brushProperty name="width" value="0.05" units="cm"/>
      <inkml:brushProperty name="height" value="0.05" units="cm"/>
      <inkml:brushProperty name="color" value="#E71224"/>
    </inkml:brush>
  </inkml:definitions>
  <inkml:trace contextRef="#ctx0" brushRef="#br0">8 0 4033,'0'0'3457,"0"0"-1621,0 0-92,0 0-310,0 0-331,0 0-223,-8 0 1185,225 0-3608,-72 0-5543,-81 0-837</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0.320"/>
    </inkml:context>
    <inkml:brush xml:id="br0">
      <inkml:brushProperty name="width" value="0.05" units="cm"/>
      <inkml:brushProperty name="height" value="0.05" units="cm"/>
      <inkml:brushProperty name="color" value="#E71224"/>
    </inkml:brush>
  </inkml:definitions>
  <inkml:trace contextRef="#ctx0" brushRef="#br0">1 1 3425,'0'0'3869,"0"0"-1529,0 0-605,0 0-385,0 0-274,0 0-87,0 0-274,0 0-185,0 0-246,0 0-115,33 1 47,90 8-761,-39-8-2941,-32-1-1259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1.245"/>
    </inkml:context>
    <inkml:brush xml:id="br0">
      <inkml:brushProperty name="width" value="0.05" units="cm"/>
      <inkml:brushProperty name="height" value="0.05" units="cm"/>
      <inkml:brushProperty name="color" value="#E71224"/>
    </inkml:brush>
  </inkml:definitions>
  <inkml:trace contextRef="#ctx0" brushRef="#br0">68 162 4481,'0'0'3925,"0"0"-1585,0 0-686,0 0-371,0 0-483,0 0-189,0 0-155,0 0-248,0 0-119,27 0-125,285 0-2271,-311 0 2233,-1 0 146,0-32 580,0 21-556,0 2-151,0 0 1,0-1-1,-1 1 0,0 0 1,0 0-1,-6-18 0,6 24 31,-1 1 0,1-1 0,-1 1 0,1 0-1,-1 0 1,0 0 0,0 0 0,0 0 0,0 0 0,-1 0-1,1 1 1,0-1 0,-1 1 0,1-1 0,-1 1 0,1 0 0,-1 0-1,0 0 1,1 0 0,-1 1 0,0-1 0,0 1 0,0 0-1,1-1 1,-1 1 0,0 1 0,-3-1 0,-235 0 303,238 0-262,1 0-1,-1 1 1,0-1 0,1 1 0,-1-1 0,1 1 0,-1 0 0,0 0 0,1 0 0,0 0 0,-1 0 0,1 1 0,0-1 0,0 1 0,-1-1 0,1 1 0,0 0 0,-3 4 0,1-1-20,1 1 1,-1-1-1,1 1 0,0 0 1,1 0-1,0 0 0,-3 10 1,0 5-20,1 1-1,2-1 1,-1 37 0,3 81-90,1-137 101,-1 0-1,1 1 1,-1-1 0,1 0 0,0 1 0,0-1 0,0 0 0,0 0 0,0 0 0,0 0 0,1 0 0,-1 0 0,1 0 0,-1 0 0,1 0 0,0-1 0,0 1 0,0-1 0,0 1 0,0-1-1,0 0 1,0 0 0,0 0 0,1 0 0,-1 0 0,0 0 0,0-1 0,1 1 0,-1-1 0,5 1 0,9 2-471,1-1-1,0-1 1,19-1 0,-25 0-92,41 0-2830,-4 0-2884</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11.727"/>
    </inkml:context>
    <inkml:brush xml:id="br0">
      <inkml:brushProperty name="width" value="0.05" units="cm"/>
      <inkml:brushProperty name="height" value="0.05" units="cm"/>
      <inkml:brushProperty name="color" value="#E71224"/>
    </inkml:brush>
  </inkml:definitions>
  <inkml:trace contextRef="#ctx0" brushRef="#br0">867 1326 6273,'0'0'2660,"0"0"-352,0 0-165,0 0-248,0 0-380,0 0-404,0 0-351,0 0-56,0 0-81,0 0 91,0 0-117,0 0 71,0 0-161,-9 1 105,-47 5-501,0-3 1,-82-5-1,32 0-114,89 1 2,0-1 0,0-1 0,1 0 0,-1-1 0,1-1 0,0 0 0,0-2 0,1 1 0,-23-15 0,11 5-19,2-1 0,0-1 0,0-2 0,-27-28-1,35 30-41,1-1 0,0-1 0,2 0 0,0-2 0,1 1 0,1-1-1,2-1 1,0 0 0,1-1 0,1 1 0,2-2 0,0 1 0,1-1-1,2 0 1,0 1 0,2-41 0,1-299-142,1 354 158,0 0 1,1 0-1,0 0 0,1 0 1,0 1-1,0-1 1,1 1-1,0-1 0,1 1 1,0 0-1,0 1 0,1-1 1,8-9-1,8-7-69,1 1-1,46-37 1,-51 47 86,0 1 0,1 0 0,1 2 0,0 0 0,0 1 0,1 1 0,1 1 0,-1 1 0,1 1 0,0 1 0,1 1 0,-1 1 0,24-1 0,1224 4-168,-1224 3 203,-1 3 0,1 1 1,47 14-1,-16-4-1,-67-14-12,0 0 0,0 1 0,0 0 0,0 0 0,-1 1 0,0 0 0,0 1 0,0 0 0,8 8-1,14 14-45,27 32-1,-25-25 36,27 34 56,-56-63-51,0 0 0,0-1 0,-1 1 0,0 0 0,0 1 0,0-1 0,-1 1 1,0-1-1,0 1 0,-1-1 0,1 12 0,4 330 0,-7-343 16,1 1 0,-1-1 1,0 0-1,-1 1 0,1-1 0,-1 0 1,0 0-1,0 0 0,-1 0 1,1 0-1,-5 6 0,-44 51 72,6-6-27,38-48-33,1 0 0,-1 0 0,0 0 0,0-1 0,-1 0 0,0-1 0,-14 9 0,-69 34 48,35-21-80,15-8 71,0-2 0,-85 24 0,42-16-59,52-17 35,-1-1-1,-58 6 1,58-10 8,1 1 1,-55 16-1,-40 27 43,-46 15-94,156-59 67,-1-1 0,1 0 0,-1-2 0,-34-1 0,25 0 150,26 0-248,1 0-11,0 0 28,0 0-37,0 0 87,0 0-75,0 0 13,0 0-54,0 0-171,0 0-178,0 0-67,-17-2-8130,8-7-529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4.309"/>
    </inkml:context>
    <inkml:brush xml:id="br0">
      <inkml:brushProperty name="width" value="0.05" units="cm"/>
      <inkml:brushProperty name="height" value="0.05" units="cm"/>
      <inkml:brushProperty name="color" value="#0000FF"/>
    </inkml:brush>
  </inkml:definitions>
  <inkml:trace contextRef="#ctx0" brushRef="#br0">50 0 6689,'0'0'2200,"0"0"-335,0 0-199,0 0-351,0 0-153,0 0-324,-6 25-107,-2 4-531,-2 6 168,2 1 1,-6 52 0,12-72-296,1 1 1,1-1 0,0 0-1,1 0 1,4 20 0,-5-32-84,1-1 1,0 0 0,0 0 0,0 1 0,0-1-1,1 0 1,-1 0 0,1 0 0,0-1 0,0 1 0,0 0-1,0-1 1,0 1 0,0-1 0,1 1 0,0-1-1,-1 0 1,1 0 0,0 0 0,0-1 0,0 1-1,0-1 1,0 1 0,0-1 0,0 0 0,0 0 0,1-1-1,-1 1 1,0-1 0,1 1 0,-1-1 0,4 0-1,-4 0-12,0 1-1,0-1 0,-1 0 0,1 0 1,0 0-1,0 0 0,0 0 0,0-1 0,0 1 1,0-1-1,0 0 0,0 0 0,-1 0 0,1 0 1,0-1-1,-1 1 0,1-1 0,-1 1 0,1-1 1,-1 0-1,0 0 0,0 0 0,0 0 0,0 0 1,0-1-1,0 1 0,-1-1 0,1 1 0,-1-1 1,1 1-1,0-5 0,6-14 3,-1 0 1,-1-1-1,-1 0 1,0-1-1,-2 1 0,-1 0 1,-1-1-1,-2-37 0,1 47 44,0 9-24,0 1 0,0 0 0,0 0 0,0-1 0,-1 1 0,1 0 0,-1 0 0,0 0 0,0-1 0,0 1 0,-1 0 0,1 0 0,0 1 0,-1-1 0,0 0 0,0 0 0,0 1 0,0-1 0,0 1 0,-1 0 0,1-1 0,-4-1 0,1 1-14,-1 0 1,0 1-1,0 0 1,0 0-1,0 1 1,0-1-1,0 1 1,0 1 0,-1-1-1,-10 1 1,6 0 729,11-1-897,-1 1 1,0 0 0,0 0-1,1-1 1,-1 1 0,0 0 0,0 0-1,0 0 1,1 0 0,-1 0 0,0 0-1,0 0 1,1 0 0,-1 0 0,0 0-1,0 0 1,0 0 0,1 1-1,-1-1 1,0 0 0,1 1 0,-1-1-1,0 0 1,0 1 0,1-1 0,-1 1-1,1-1 1,-1 1 0,0-1 0,1 1-1,-1 0 1,1-1 0,0 1 0,-1 0-1,1-1 1,-1 1 0,1 0-1,0-1 1,-1 1 0,1 0 0,0 0-1,0-1 1,0 1 0,0 0 0,0 1-1,0 14-3785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6.808"/>
    </inkml:context>
    <inkml:brush xml:id="br0">
      <inkml:brushProperty name="width" value="0.05" units="cm"/>
      <inkml:brushProperty name="height" value="0.05" units="cm"/>
      <inkml:brushProperty name="color" value="#0000FF"/>
    </inkml:brush>
  </inkml:definitions>
  <inkml:trace contextRef="#ctx0" brushRef="#br0">32 0 3777,'0'0'1392,"0"0"144,0 0-95,0 0-129,0 0 56,0 0-592,-21 332-79,16-252-161,5-11-16,-6-4-368,6-7 192,0-9-264,0-7-32,0-10-48,0-5-448,0-6-1160,0-10-2553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7.463"/>
    </inkml:context>
    <inkml:brush xml:id="br0">
      <inkml:brushProperty name="width" value="0.05" units="cm"/>
      <inkml:brushProperty name="height" value="0.05" units="cm"/>
      <inkml:brushProperty name="color" value="#E71224"/>
    </inkml:brush>
  </inkml:definitions>
  <inkml:trace contextRef="#ctx0" brushRef="#br0">983 1588 9026,'0'0'2282,"0"0"-312,0 0-215,0 0-230,0 0-473,-2-4-393,-7-12-420,0 1 1,-1 0-1,-1 1 0,0 0 0,-1 1 0,-17-16 1,-21-24 86,-18-34-190,4-3 0,-78-143-1,-78-212-754,115 224-711,82 174 258,-3 0 0,-2 2 0,-1 1 0,-52-59 0,28 50-3950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392"/>
    </inkml:context>
    <inkml:brush xml:id="br0">
      <inkml:brushProperty name="width" value="0.05" units="cm"/>
      <inkml:brushProperty name="height" value="0.05" units="cm"/>
      <inkml:brushProperty name="color" value="#E71224"/>
    </inkml:brush>
  </inkml:definitions>
  <inkml:trace contextRef="#ctx0" brushRef="#br0">427 195 8786,'0'0'2294,"0"0"-489,0 0 114,0 0-506,0 0-430,0 0-208,0 0-146,0 0-86,0 0-206,0 0-26,0-4-218,0-3-97,0-1 0,-1 1 0,0 0 0,0-1 0,0 1 0,-1 0-1,0 0 1,0-1 0,-1 2 0,0-1 0,0 0 0,-1 1 0,0-1 0,0 1 0,0 0-1,-1 0 1,0 1 0,0-1 0,0 1 0,-1 0 0,1 1 0,-1-1 0,-7-3 0,0 2-148,0 0 0,0 1 0,0 1 0,-1 0 1,0 1-1,0 0 0,0 1 0,0 1 0,0 0 1,0 1-1,-15 1 0,26-1 111,-1 0 17,0 1 1,0-1 0,0 1 0,0 0 0,0 0-1,0 0 1,0 0 0,0 1 0,0 0 0,0-1-1,1 1 1,-1 1 0,1-1 0,-6 5 0,3-1 3,0 0 0,0 1 0,1-1 1,0 1-1,0 0 0,-7 15 1,4-3-6,0 0 0,1 1 0,1 0 0,1 0 1,-3 26-1,3-3-5,2 0 0,2-1 0,5 53 0,-3-89-63,0 1 1,1-1 0,-1 0 0,1 0 0,0 0 0,1 0-1,-1 0 1,1 0 0,0 0 0,1-1 0,-1 0-1,1 0 1,0 0 0,1 0 0,-1 0 0,1-1 0,0 0-1,0 0 1,7 4 0,-1-1-463,2-1 0,-1 0 0,1-1 0,0 0 0,0-1 0,0-1 0,25 4 0,19-4-6100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893"/>
    </inkml:context>
    <inkml:brush xml:id="br0">
      <inkml:brushProperty name="width" value="0.05" units="cm"/>
      <inkml:brushProperty name="height" value="0.05" units="cm"/>
      <inkml:brushProperty name="color" value="#E71224"/>
    </inkml:brush>
  </inkml:definitions>
  <inkml:trace contextRef="#ctx0" brushRef="#br0">0 38 5537,'0'0'3009,"0"0"-553,0 0-447,0 0-417,0 0-760,0 0-128,0 0-111,0 0-377,10 0-104,27 0-24,10 0 24,16 0-96,5 0-32,-1 0-48,17-16-1105,-21 0-1791,-16 10-4298</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9.321"/>
    </inkml:context>
    <inkml:brush xml:id="br0">
      <inkml:brushProperty name="width" value="0.05" units="cm"/>
      <inkml:brushProperty name="height" value="0.05" units="cm"/>
      <inkml:brushProperty name="color" value="#E71224"/>
    </inkml:brush>
  </inkml:definitions>
  <inkml:trace contextRef="#ctx0" brushRef="#br0">1 0 6409,'0'0'3897,"0"0"-2689,0 0-31,0 0-361,0 0-128,0 0-568,0 0-8,0 6-112,0-6 8,0 5-8,15 6 80,11-6-112,16-5 88,5 0-112,42 0-584,-16 0-1160,-5-16-5122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406"/>
    </inkml:context>
    <inkml:brush xml:id="br0">
      <inkml:brushProperty name="width" value="0.05" units="cm"/>
      <inkml:brushProperty name="height" value="0.05" units="cm"/>
      <inkml:brushProperty name="color" value="#E71224"/>
    </inkml:brush>
  </inkml:definitions>
  <inkml:trace contextRef="#ctx0" brushRef="#br0">147 4 1296,'0'0'8113,"0"0"-4625,0 0-1068,0 0-515,0 0-618,0 0-623,0-3-130,0 6-513,-1 14-12,-1 0 0,-1-1 0,-1 0 0,-8 24 0,-2 12-10,-8 37 6,-59 282-399,77-333-1818,1 63 0,3-76-36,0 0-3862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742"/>
    </inkml:context>
    <inkml:brush xml:id="br0">
      <inkml:brushProperty name="width" value="0.05" units="cm"/>
      <inkml:brushProperty name="height" value="0.05" units="cm"/>
      <inkml:brushProperty name="color" value="#E71224"/>
    </inkml:brush>
  </inkml:definitions>
  <inkml:trace contextRef="#ctx0" brushRef="#br0">1 0 6313,'0'0'2801,"0"0"-689,0 0-295,0 0-281,0 0-1008,0 0 80,0 0-560,26 0 144,-5 0-144,0 0 16,5 0 0,10 16-56,6-10-16,42-6-776,-6 0-1448,-10 0-4178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5.412"/>
    </inkml:context>
    <inkml:brush xml:id="br0">
      <inkml:brushProperty name="width" value="0.05" units="cm"/>
      <inkml:brushProperty name="height" value="0.05" units="cm"/>
      <inkml:brushProperty name="color" value="#E71224"/>
    </inkml:brush>
  </inkml:definitions>
  <inkml:trace contextRef="#ctx0" brushRef="#br0">460 1 5049,'0'0'2063,"0"0"-960,0 0-23,0 0-51,0 0 85,0 0-185,-19 35 3,-63 112-235,64-112-409,-3-1-1,-1-1 1,-1 0-1,-2-2 0,-32 32 1,49-55-227,-1 0 0,-1 0 0,1-1 1,-1 0-1,-19 10 0,25-15-43,0 0 0,-1 0-1,1 0 1,-1-1 0,1 1 0,-1-1-1,0 0 1,0-1 0,0 1 0,1-1-1,-1 0 1,0 0 0,0 0 0,0-1-1,0 0 1,1 0 0,-7-2 0,9 2-17,0-1 0,1 1 0,-1-1 0,1 1 0,-1-1 0,1 0 0,0 1 0,-1-1 1,1 0-1,0 0 0,0 0 0,0 0 0,0 0 0,1 0 0,-1 0 0,1-1 1,-1 1-1,1 0 0,-1-2 0,-3-49-32,4 44 13,-1-254-420,1 261 431,-1 1-1,1 0 0,0-1 1,0 1-1,0 0 1,0-1-1,1 1 0,-1 0 1,0-1-1,0 1 0,1 0 1,-1-1-1,1 1 1,-1 0-1,1 0 0,0 0 1,-1 0-1,1-1 0,0 1 1,0 0-1,0 0 0,0 0 1,0 0-1,0 1 1,0-1-1,0 0 0,0 0 1,2 0-1,2 0-69,-1 0 1,1 1-1,-1-1 1,1 1-1,-1 0 1,1 1-1,6 0 1,-8 0 63,3 0-5,-1 0 1,0 1-1,1 0 0,-1 0 1,0 0-1,0 1 1,0-1-1,-1 1 1,1 0-1,-1 1 1,7 5-1,46 52 124,-28-30-59,18 23-829,-2 2 0,70 117 0,-93-139-2885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057"/>
    </inkml:context>
    <inkml:brush xml:id="br0">
      <inkml:brushProperty name="width" value="0.05" units="cm"/>
      <inkml:brushProperty name="height" value="0.05" units="cm"/>
      <inkml:brushProperty name="color" value="#E71224"/>
    </inkml:brush>
  </inkml:definitions>
  <inkml:trace contextRef="#ctx0" brushRef="#br0">0 0 2969,'0'0'6009,"0"0"-3433,0 0-479,0 0-321,0 0-711,0 0-545,0 0-176,21 0-336,10 0 352,16 0-304,0 0 200,6 0-256,4 0-176,11 0-1120,-16 0-1793,-10 0-4105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415"/>
    </inkml:context>
    <inkml:brush xml:id="br0">
      <inkml:brushProperty name="width" value="0.05" units="cm"/>
      <inkml:brushProperty name="height" value="0.05" units="cm"/>
      <inkml:brushProperty name="color" value="#E71224"/>
    </inkml:brush>
  </inkml:definitions>
  <inkml:trace contextRef="#ctx0" brushRef="#br0">0 1 6121,'0'0'2337,"0"0"-1313,0 0 544,0 0-871,0 0 191,0 0-168,0 0-216,141 11-352,-94 5-152,0-6 0,21 1-776,-16-6-1801,-10 1-7985</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258"/>
    </inkml:context>
    <inkml:brush xml:id="br0">
      <inkml:brushProperty name="width" value="0.05" units="cm"/>
      <inkml:brushProperty name="height" value="0.05" units="cm"/>
      <inkml:brushProperty name="color" value="#E71224"/>
    </inkml:brush>
  </inkml:definitions>
  <inkml:trace contextRef="#ctx0" brushRef="#br0">304 317 7938,'0'0'3680,"0"0"-2183,0 0 0,0 0-142,0 0-841,0 0-263,3-29-187,2-2-49,0-1-5,-1 0 0,-1 0 0,-3-58 1,-1 86-22,0 1 1,0 0 0,0 0 0,0 0 0,0 0 0,-1 0 0,1 0-1,-1 0 1,0 0 0,0 0 0,0 0 0,0 1 0,0 0 0,-1-1-1,1 1 1,-1 0 0,1 0 0,-1 0 0,0 0 0,0 0 0,0 1 0,0 0-1,0-1 1,0 1 0,0 0 0,-1 0 0,1 1 0,-6-2 0,-8 0-60,0 0 1,-1 1 0,1 0 0,-24 3-1,35-1 52,0 1 0,0 0 0,0 0 0,0 0 0,1 0 0,-1 1 0,1 0 0,-1 1-1,1-1 1,0 1 0,1 0 0,-1 0 0,1 0 0,-1 0 0,1 1 0,0 0-1,1 0 1,-1 0 0,1 0 0,0 1 0,1-1 0,-4 10 0,0 1-25,0-1 0,1 1 0,0 1 0,1-1 0,1 1 0,1-1 0,0 19 0,1-30 20,1-1 0,0 1-1,0-1 1,0 1-1,1-1 1,0 0 0,0 1-1,0-1 1,0 0 0,2 5-1,-1-8 19,-1 1-1,1-1 1,0 0 0,0 1-1,-1-1 1,1 0-1,0 0 1,0 0 0,0-1-1,0 1 1,0 0-1,1-1 1,-1 1-1,0-1 1,0 0 0,0 0-1,0 0 1,0 0-1,1 0 1,2-1 0,33 2-452,-16 0 204,-1-1 1,26-4-1,-40 3 178,0 0 1,-1-1-1,1 0 0,0 0 1,-1 0-1,0-1 1,0 0-1,1 0 1,-2-1-1,12-8 0,-9 5-53,5-3 0,-1 0 0,-1-1 0,0 0 0,0 0 0,-1-1 0,14-23 0,-23 41 2943,-4 44-2765,-12 40 195,-39 252 965,41-110-3927,13-198-897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289"/>
    </inkml:context>
    <inkml:brush xml:id="br0">
      <inkml:brushProperty name="width" value="0.05" units="cm"/>
      <inkml:brushProperty name="height" value="0.05" units="cm"/>
      <inkml:brushProperty name="color" value="#0000FF"/>
    </inkml:brush>
  </inkml:definitions>
  <inkml:trace contextRef="#ctx0" brushRef="#br0">32 1 3185,'0'0'1616,"0"0"-80,0 0-311,0 0 207,0 0-456,0 0-216,0 0-248,0 273-176,0-220-63,0 0-9,0 1-80,0-1-136,-5 1-56,-6-1 8,6-5-793,-6-15-2223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773"/>
    </inkml:context>
    <inkml:brush xml:id="br0">
      <inkml:brushProperty name="width" value="0.05" units="cm"/>
      <inkml:brushProperty name="height" value="0.05" units="cm"/>
      <inkml:brushProperty name="color" value="#E71224"/>
    </inkml:brush>
  </inkml:definitions>
  <inkml:trace contextRef="#ctx0" brushRef="#br0">152 1 7522,'0'0'3396,"0"0"-2213,0 0-20,0 0 124,0 0-324,0 0-388,-16 49-307,-52 154-107,59-175-149,-2 2 56,-12 60 0,21-80-76,1-7-148,1-1 1,0 0-1,0 0 0,0 1 0,0-1 0,0 0 0,0 0 0,0 1 1,1-1-1,-1 0 0,1 0 0,0 0 0,0 0 0,-1 0 0,1 1 1,1-2-1,-1 1 0,0 0 0,0 0 0,1 0 0,-1 0 0,3 1 1,2 3 120,1-1 0,0 0 0,1-1 1,11 7-1,0-1-228,57 26-5,-63-31 245,-1 0 0,1 0 0,-1 1 0,0 0 0,-1 2 0,1-1 0,-1 1 0,-1 1 0,0-1 0,11 13 0,-19-18 56,1 0-1,-1 1 1,0-1 0,0 1-1,-1-1 1,1 1 0,-1 0-1,1 0 1,-1-1 0,0 1-1,0 0 1,-1 0 0,1 0-1,-1 0 1,0 0 0,0 0-1,-1 0 1,1 0 0,-1 0 0,1 0-1,-4 7 1,2-6 82,-1 0 1,1 0-1,-1 0 1,-1 0-1,1-1 1,-1 1-1,0-1 1,0 0-1,0 0 1,0 0-1,-1-1 1,1 0-1,-1 1 1,-5 1-1,-7 4-40,0-2-1,0 0 1,0-1-1,-1 0 1,0-2-1,-21 4 1,-62-1-3647,74-7-591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110"/>
    </inkml:context>
    <inkml:brush xml:id="br0">
      <inkml:brushProperty name="width" value="0.05" units="cm"/>
      <inkml:brushProperty name="height" value="0.05" units="cm"/>
      <inkml:brushProperty name="color" value="#E71224"/>
    </inkml:brush>
  </inkml:definitions>
  <inkml:trace contextRef="#ctx0" brushRef="#br0">0 1 6889,'0'0'2969,"0"0"-1657,0 0-231,0 0 215,0 0-472,0 0-176,0 0-464,214 0-96,-125 0-88,-16 0-2168,0 0-6786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595"/>
    </inkml:context>
    <inkml:brush xml:id="br0">
      <inkml:brushProperty name="width" value="0.05" units="cm"/>
      <inkml:brushProperty name="height" value="0.05" units="cm"/>
      <inkml:brushProperty name="color" value="#E71224"/>
    </inkml:brush>
  </inkml:definitions>
  <inkml:trace contextRef="#ctx0" brushRef="#br0">12 28 7314,'0'0'1971,"0"0"-418,0 0-159,0 0-522,0 0-268,0 0-289,-11 27 128,11-14-366,0-10-63,-1 1 1,1 0-1,0 0 0,1-1 1,-1 1-1,1 0 1,-1 0-1,1-1 0,2 7 1,-1-8-50,-1-1 0,1 1 0,0-1 0,-1 0 0,1 1 0,0-1 0,0 0 0,0 0 0,0 0 1,0 0-1,0 0 0,0-1 0,0 1 0,0 0 0,0-1 0,0 0 0,0 0 0,0 1 0,4-1 0,103 1-2322,-63-2 1280,-44 2 1015,0-1 1,-1 0-1,1-1 0,0 1 0,0 0 0,0 0 1,-1-1-1,1 1 0,0-1 0,0 1 0,-1-1 1,1 0-1,-1 0 0,1 0 0,0 0 1,-1 0-1,0 0 0,1 0 0,-1 0 0,0-1 1,1 1-1,-1-1 0,0 1 0,0-1 0,0 1 1,0-1-1,-1 1 0,1-1 0,1-2 0,0-4 97,-1 0 0,0 1-1,0-1 1,-1 0-1,0-12 1,0 8 351,0 10-328,-1 1 0,1 0 1,0 0-1,-1-1 0,1 1 0,-1 0 0,1 0 0,-1-1 1,0 1-1,1 0 0,-1 0 0,0 0 0,0 0 1,0 0-1,0 0 0,0 0 0,0 1 0,0-1 0,0 0 1,0 0-1,0 1 0,0-1 0,-1 1 0,1-1 1,0 1-1,0-1 0,-1 1 0,1 0 0,0-1 0,-1 1 1,-2 0-1,-50-1-1298,41 1-280,2 0-2691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923"/>
    </inkml:context>
    <inkml:brush xml:id="br0">
      <inkml:brushProperty name="width" value="0.05" units="cm"/>
      <inkml:brushProperty name="height" value="0.05" units="cm"/>
      <inkml:brushProperty name="color" value="#E71224"/>
    </inkml:brush>
  </inkml:definitions>
  <inkml:trace contextRef="#ctx0" brushRef="#br0">689 0 7194,'0'0'1248,"0"0"-656,0 0 216,0 0 0,0 0-192,-120 300-200,68-193-143,-16 10-217,0 1-24,-5-6 16,0 1-96,10-17 16,1-16-120,10-5-937,15-22-607,16-21-3425</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9.392"/>
    </inkml:context>
    <inkml:brush xml:id="br0">
      <inkml:brushProperty name="width" value="0.05" units="cm"/>
      <inkml:brushProperty name="height" value="0.05" units="cm"/>
      <inkml:brushProperty name="color" value="#E71224"/>
    </inkml:brush>
  </inkml:definitions>
  <inkml:trace contextRef="#ctx0" brushRef="#br0">38 1 4305,'0'0'2344,"0"0"-590,0 0-124,0 0-226,0 0-453,0 0-427,-5 17 58,4-14-570,-7 21 92,2 1 0,0 0 0,2 0 0,-2 37 0,5-59-111,1-1 1,0 0 0,0 0-1,0 1 1,0-1 0,0 0-1,1 1 1,-1-1 0,1 0-1,-1 0 1,1 0 0,0 0-1,0 0 1,0 1 0,0-1-1,0-1 1,1 3 0,1-2-61,0-1-1,0 0 1,0 0 0,0 0 0,0 0-1,0-1 1,0 1 0,0-1-1,0 0 1,1 0 0,-1 0 0,4 0-1,16 0-31,-15 1 44,0-1 0,1 0 0,-1 0-1,0-1 1,0 0 0,11-3 0,-16 3 47,-1 0-1,0-1 1,1 1 0,-1 0 0,0-1 0,0 1-1,0-1 1,0 0 0,-1 1 0,1-1 0,0 0-1,-1 0 1,1 0 0,-1 0 0,0-1 0,1 1-1,-1 0 1,0-1 0,0 1 0,-1 0 0,1-1-1,-1 1 1,1-1 0,-1 1 0,1-4 0,-1 3 33,1-1 1,-1 1 0,1 0-1,-1-1 1,0 1-1,0 0 1,-1-1 0,1 1-1,-1 0 1,1-1 0,-1 1-1,0 0 1,0 0-1,0 0 1,-1 0 0,1 0-1,-1 0 1,0 0 0,0 0-1,0 0 1,0 1-1,-5-5 1,0 2 27,-1 1-1,0 0 1,0 0 0,-1 0-1,1 1 1,-1 1 0,-12-3 0,-6 0-2659,21 5-416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524"/>
    </inkml:context>
    <inkml:brush xml:id="br0">
      <inkml:brushProperty name="width" value="0.05" units="cm"/>
      <inkml:brushProperty name="height" value="0.05" units="cm"/>
      <inkml:brushProperty name="color" value="#E71224"/>
    </inkml:brush>
  </inkml:definitions>
  <inkml:trace contextRef="#ctx0" brushRef="#br0">1 1 9826,'0'0'2833,"0"0"-349,0 0-262,0 0-811,0 0-516,0 0-514,0 0-123,0 0-158,3 0-64,469 0-307,-272 0-7669,-186 0 2474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948"/>
    </inkml:context>
    <inkml:brush xml:id="br0">
      <inkml:brushProperty name="width" value="0.05" units="cm"/>
      <inkml:brushProperty name="height" value="0.05" units="cm"/>
      <inkml:brushProperty name="color" value="#E71224"/>
    </inkml:brush>
  </inkml:definitions>
  <inkml:trace contextRef="#ctx0" brushRef="#br0">1 0 4633,'0'0'1272,"0"0"322,0 0-128,0 0-37,0 0-318,0 0-241,12 3-246,49 7 215,103 4-1,41-11-438,-3-1-3507,-162-2-620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1.596"/>
    </inkml:context>
    <inkml:brush xml:id="br0">
      <inkml:brushProperty name="width" value="0.05" units="cm"/>
      <inkml:brushProperty name="height" value="0.05" units="cm"/>
      <inkml:brushProperty name="color" value="#E71224"/>
    </inkml:brush>
  </inkml:definitions>
  <inkml:trace contextRef="#ctx0" brushRef="#br0">1 1 5537,'0'0'1854,"0"0"-614,0 0-229,0 0 7,0 0-250,0 0-147,1 2 2887,11 17-3499,9 5 107,1-1 0,0-1 0,2-2 0,29 21 0,111 63 15,-23-17-105,-135-83-116,0 1 0,0-1 0,0 1 0,0 0 0,-1 1 0,0 0 0,0-1-1,7 13 1,-11-16 62,1 1 0,-1 0-1,0-1 1,-1 1 0,1 0-1,0-1 1,-1 1 0,0 0-1,1 0 1,-1-1 0,0 1-1,0 0 1,-1 0 0,1-1-1,-1 1 1,1 0 0,-1 0-1,0-1 1,0 1 0,0-1-1,0 1 1,0-1 0,-1 1-1,1-1 1,-1 0 0,0 1-1,-3 3 1,-44 44-1456,-2-1 0,-2-3 0,-78 53 0,72-56-3270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411"/>
    </inkml:context>
    <inkml:brush xml:id="br0">
      <inkml:brushProperty name="width" value="0.05" units="cm"/>
      <inkml:brushProperty name="height" value="0.05" units="cm"/>
      <inkml:brushProperty name="color" value="#E71224"/>
    </inkml:brush>
  </inkml:definitions>
  <inkml:trace contextRef="#ctx0" brushRef="#br0">478 0 7034,'0'0'2307,"0"0"-527,0 0-142,0 0-609,0 0-242,0 0 7,-11 26-13,2-6-650,-9 22 86,-1-1 0,-33 49 0,12-28-53,17-22-103,-2-1-1,-2-1 0,-1-2 1,-2 0-1,-37 32 0,63-65-62,0 0 0,0 0-1,0 0 1,0 0 0,-1-1-1,0 0 1,1 0 0,-1 0 0,0 0-1,0-1 1,0 0 0,0 0-1,0 0 1,0 0 0,0-1-1,-1 0 1,1 0 0,-9-2-1,13 1-8,-1 1-1,1-1 1,0 0-1,-1 0 0,1 0 1,0 0-1,0 0 1,0 0-1,0 0 1,0-1-1,0 1 0,0 0 1,0-1-1,0 1 1,1 0-1,-1-1 0,0 1 1,1-1-1,-1 1 1,1-1-1,0 1 1,-1-4-1,-4-39-119,5 39 124,-3-61-357,7-91 0,-3 147 335,0 0-1,1 0 1,1 0-1,-1 0 1,1 0-1,1 1 1,0 0-1,0-1 1,1 1-1,0 1 1,1-1-1,0 1 1,0 0-1,1 0 1,0 1-1,9-8 1,-15 14 9,1-1 0,-1 1 0,1 0 1,0 0-1,0 0 0,-1 1 0,1-1 1,0 0-1,0 1 0,0-1 0,0 1 1,0-1-1,0 1 0,0 0 0,0 0 1,0 0-1,0 0 0,0 0 0,-1 1 1,1-1-1,0 0 0,0 1 0,0 0 1,0-1-1,0 1 0,-1 0 0,1 0 1,0 0-1,0 0 0,-1 0 0,1 0 1,-1 1-1,1-1 0,-1 0 0,2 3 1,5 6 41,0 0 0,-1 0 1,0 0-1,7 17 1,-8-15 16,24 43 247,128 208 392,-150-251-951,0-1 0,1 0 0,1 0 1,0-1-1,0-1 0,1 0 0,0 0 1,0-1-1,1 0 0,23 10 0,7-4-4773</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838"/>
    </inkml:context>
    <inkml:brush xml:id="br0">
      <inkml:brushProperty name="width" value="0.05" units="cm"/>
      <inkml:brushProperty name="height" value="0.05" units="cm"/>
      <inkml:brushProperty name="color" value="#E71224"/>
    </inkml:brush>
  </inkml:definitions>
  <inkml:trace contextRef="#ctx0" brushRef="#br0">1 1 7578,'0'0'2000,"0"0"-400,0 0-103,0 0-457,0 0-464,0 0-208,0 0 160,52 0-224,-21 0 96,6 0-400,5 5-264,0-5-1072,-11 0-928,-5 0-2241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995"/>
    </inkml:context>
    <inkml:brush xml:id="br0">
      <inkml:brushProperty name="width" value="0.05" units="cm"/>
      <inkml:brushProperty name="height" value="0.05" units="cm"/>
      <inkml:brushProperty name="color" value="#0000FF"/>
    </inkml:brush>
  </inkml:definitions>
  <inkml:trace contextRef="#ctx0" brushRef="#br0">1 5 4793,'0'0'2180,"0"0"-499,0 0-238,0 0-463,0 0-361,0 0-67,0 0-523,0-1 0,1 1 0,-1-1 0,0 1 0,1 0 1,-1 0-1,1-1 0,-1 1 0,1 0 0,-1 0 0,0-1 0,1 1 0,-1 0 0,1 0 1,-1 0-1,1 0 0,-1 0 0,1 0 0,-1 0 0,1 0 0,-1 0 0,1 0 0,-1 0 0,1 0 1,-1 0-1,1 0 0,-1 0 0,1 1 0,-1-1 0,1 0 0,-1 0 0,0 0 0,1 1 0,6 9 115,0 0-1,-1 1 0,0-1 1,-1 1-1,-1 0 0,5 14 1,10 23 183,-14-38-273,4 12 15,2 0-1,0-1 1,1 0-1,2-1 1,0 0-1,0-1 0,31 29 1,-43-47-113,0 2 108,1-1 0,0 0 1,-1 0-1,1 0 0,0 0 0,0 0 1,1-1-1,3 2 0,-6-3-30,1 0 0,-1 0 0,0 0 0,1 0-1,-1 0 1,1 0 0,-1-1 0,0 1 0,1 0 0,-1-1 0,0 1-1,1-1 1,-1 0 0,0 1 0,0-1 0,0 0 0,1 0-1,-1 0 1,0 0 0,0 0 0,0 0 0,0 0 0,-1 0-1,2-2 1,18-22-429,0 1 0,2 1 0,0 1 0,2 1 0,0 1 0,1 1 0,1 1 0,53-27 0,-54 33-251,-1 1 0,2 1-1,-1 1 1,1 1 0,1 2 0,-1 0 0,54-3 0,-63 9-3027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3.178"/>
    </inkml:context>
    <inkml:brush xml:id="br0">
      <inkml:brushProperty name="width" value="0.05" units="cm"/>
      <inkml:brushProperty name="height" value="0.05" units="cm"/>
      <inkml:brushProperty name="color" value="#E71224"/>
    </inkml:brush>
  </inkml:definitions>
  <inkml:trace contextRef="#ctx0" brushRef="#br0">74 1 6241</inkml:trace>
  <inkml:trace contextRef="#ctx0" brushRef="#br0" timeOffset="1">74 1 6241,'-73'267'2841,"73"-267"-1817,10 0 176,16 0-543,6 0-449,4 0-48,11 0-160,26 0-472,-10 0-1849,-6 0-4040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272"/>
    </inkml:context>
    <inkml:brush xml:id="br0">
      <inkml:brushProperty name="width" value="0.05" units="cm"/>
      <inkml:brushProperty name="height" value="0.05" units="cm"/>
      <inkml:brushProperty name="color" value="#E71224"/>
    </inkml:brush>
  </inkml:definitions>
  <inkml:trace contextRef="#ctx0" brushRef="#br0">230 1 7258,'0'0'2439,"0"0"-1163,0 0 6,0 0-147,0 0-337,0 0-288,-14 30-199,-66 147 107,67-154-229,9-17-127,0 0 1,1 0 0,0 0 0,0 1 0,-3 9 0,5-11-39,1-4 25,0-1-33,0 0 36,0 0-145,0 0-90,1 1 163,-1 1 0,1-1 1,0 1-1,0-1 0,0 0 0,-1 0 0,1 1 0,1-1 1,-1 0-1,0 0 0,0 0 0,0 0 0,0 0 1,1 0-1,-1 0 0,0-1 0,1 1 0,-1 0 0,4 0 1,38 16-53,-32-13-17,9 3 27,0 2 0,28 16 0,-43-22 51,0 0 0,-1 0 0,1 0 0,-1 1 0,1-1 0,-1 1 0,0 0 0,-1 1-1,1-1 1,-1 0 0,0 1 0,0 0 0,0 0 0,0 0 0,1 6 0,-3-8 89,-1 1 1,0-1-1,0 1 0,0-1 1,0 1-1,0-1 0,-1 1 1,1-1-1,-1 1 1,0-1-1,0 1 0,0-1 1,-1 0-1,1 0 0,-1 0 1,0 0-1,0 0 1,0 0-1,0 0 0,0 0 1,0-1-1,-1 1 0,0-1 1,1 0-1,-1 0 1,-5 3-1,-8 6-15,-1-2-1,0 0 1,-29 11 0,32-15-12,-6 3-110,-58 24-976,26-13-2567,24-9-1080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655"/>
    </inkml:context>
    <inkml:brush xml:id="br0">
      <inkml:brushProperty name="width" value="0.05" units="cm"/>
      <inkml:brushProperty name="height" value="0.05" units="cm"/>
      <inkml:brushProperty name="color" value="#E71224"/>
    </inkml:brush>
  </inkml:definitions>
  <inkml:trace contextRef="#ctx0" brushRef="#br0">0 6 4545,'0'0'3573,"0"0"-1725,0 0-209,0 0-373,0 0-470,0 0-279,0 0-139,0 0 63,0 0-142,0 0 64,28 0 416,39 0-316,88-1-3396,-102-3-1215</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190"/>
    </inkml:context>
    <inkml:brush xml:id="br0">
      <inkml:brushProperty name="width" value="0.05" units="cm"/>
      <inkml:brushProperty name="height" value="0.05" units="cm"/>
      <inkml:brushProperty name="color" value="#E71224"/>
    </inkml:brush>
  </inkml:definitions>
  <inkml:trace contextRef="#ctx0" brushRef="#br0">1 34 5353,'0'0'3689,"0"0"-1901,0 0-350,0 0-316,0 0-448,0 0-263,0 0-192,0 4-30,0 94 149,1-97-395,-1 1 1,1 0-1,0 0 1,0-1 0,0 1-1,0-1 1,0 1 0,0-1-1,0 1 1,1-1-1,-1 0 1,0 1 0,1-1-1,-1 0 1,1 0 0,-1 0-1,1 0 1,0 0-1,-1-1 1,1 1 0,0 0-1,0-1 1,0 1 0,-1-1-1,1 0 1,0 1-1,0-1 1,0 0 0,3-1-1,0 2-68,-1-1 0,0 1 0,0-1 0,1 0 0,-1-1 0,0 1 0,0-1 0,1 0 0,-1 0 0,0 0 0,0-1 0,0 1 0,5-4 0,-4 0 2,0-1 1,0 0 0,0 0 0,-1 0 0,0-1 0,0 0 0,-1 1-1,0-2 1,0 1 0,0 0 0,-1 0 0,0-1 0,-1 1 0,1-1 0,-1 0-1,-1 1 1,0-1 0,0-8 0,-1 15 152,1 0 1,-1 0-1,1 0 1,-1 1-1,1-1 0,-1 0 1,1 0-1,-1 1 1,0-1-1,0 0 0,1 1 1,-1-1-1,0 1 1,0-1-1,0 1 1,1 0-1,-1-1 0,0 1 1,0 0-1,0-1 1,0 1-1,0 0 0,0 0 1,0 0-1,0 0 1,0 0-1,0 0 0,-1 0 1,-38 1-619,32-1 33,-12 0-2109,7 0-3133</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557"/>
    </inkml:context>
    <inkml:brush xml:id="br0">
      <inkml:brushProperty name="width" value="0.05" units="cm"/>
      <inkml:brushProperty name="height" value="0.05" units="cm"/>
      <inkml:brushProperty name="color" value="#E71224"/>
    </inkml:brush>
  </inkml:definitions>
  <inkml:trace contextRef="#ctx0" brushRef="#br0">706 1 3385,'0'0'3007,"0"0"-1127,0 0-289,0 0-117,0 0-471,0 0-386,-7 14-335,-421 706 2129,300-521-2432,85-125-2206,-38 85-1,63-117-2265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5.089"/>
    </inkml:context>
    <inkml:brush xml:id="br0">
      <inkml:brushProperty name="width" value="0.05" units="cm"/>
      <inkml:brushProperty name="height" value="0.05" units="cm"/>
      <inkml:brushProperty name="color" value="#E71224"/>
    </inkml:brush>
  </inkml:definitions>
  <inkml:trace contextRef="#ctx0" brushRef="#br0">40 1 536,'0'0'4822,"0"0"-2606,0 0-733,0 0 66,0 0-465,0 0-403,-4 17-271,-28 136 1124,31-147-1497,0 0 1,0 0-1,1 0 0,0-1 1,0 1-1,1 0 0,-1 0 1,3 8-1,-3-13-44,1 1 0,0 0 1,0-1-1,0 1 0,0-1 0,0 1 0,0-1 0,1 0 1,-1 1-1,0-1 0,1 0 0,-1 0 0,1 0 0,-1 0 0,1 0 1,-1 0-1,1-1 0,0 1 0,-1 0 0,1-1 0,0 1 1,0-1-1,-1 0 0,1 1 0,0-1 0,0 0 0,0 0 0,0 0 1,1-1-1,11 1-31,-6 1-54,1-1 0,-1 0 0,0-1 0,1 0 0,14-4 0,-20 4 69,1-1 0,-1 1 0,0-1 0,0 0 0,-1 0 0,1 0 0,0 0 0,-1-1 0,1 1 1,-1-1-1,0 1 0,1-1 0,-1 0 0,-1 0 0,1 0 0,0 0 0,2-6 0,0-3 114,-1-1 0,0 1 0,-1-1 0,0 1 0,-1-1 0,0 0 0,-2-17 0,1 26 32,0 3-121,0 0 0,0 0 1,0 0-1,-1 0 0,1 0 1,0 0-1,-1 0 0,1 0 1,-1 0-1,1 0 0,-1 0 1,0 0-1,1 0 0,-1 0 1,0 1-1,1-1 0,-1 0 1,0 0-1,0 1 0,0-1 1,0 1-1,1-1 1,-1 1-1,0-1 0,0 1 1,0-1-1,0 1 0,0 0 1,-2-1-1,-34-3-1899,17 4-1624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407"/>
    </inkml:context>
    <inkml:brush xml:id="br0">
      <inkml:brushProperty name="width" value="0.05" units="cm"/>
      <inkml:brushProperty name="height" value="0.05" units="cm"/>
      <inkml:brushProperty name="color" value="#E71224"/>
    </inkml:brush>
  </inkml:definitions>
  <inkml:trace contextRef="#ctx0" brushRef="#br0">376 1 6185,'0'0'2678,"0"0"-116,0 0-300,0 0-548,0 0-349,0 0-362,0 0-963,0 0 0,0 0-1,0 0 1,0 1 0,0-1-1,0 0 1,0 0 0,0 0-1,0 0 1,0 0 0,0 0-1,0 1 1,0-1 0,0 0-1,0 0 1,0 0 0,0 0 0,0 0-1,0 0 1,0 0 0,0 1-1,0-1 1,0 0 0,0 0-1,0 0 1,0 0 0,0 0-1,0 0 1,0 0 0,0 1-1,1-1 1,-1 0 0,0 0 0,0 0-1,0 0 1,0 0 0,0 0-1,0 0 1,0 0 0,1 0-1,-1 0 1,0 0 0,0 0-1,0 0 1,0 0 0,0 0-1,0 0 1,0 0 0,1 0 0,-38 65 15,7-10-19,-2-2-1,-2-2 1,-71 83 0,102-131-115,-1 1-1,1-1 0,-1 1 1,0-1-1,0-1 0,0 1 1,0 0-1,-1-1 1,1 0-1,-1 0 0,1 0 1,-1-1-1,0 0 0,1 1 1,-1-2-1,0 1 0,0 0 1,0-1-1,0 0 1,-6-1-1,10 0 35,0 0-1,0 0 1,0 0 0,0-1 0,0 1-1,0 0 1,0-1 0,1 1-1,-1 0 1,1-1 0,-1 1 0,1-1-1,-1 1 1,1-1 0,0 1 0,0-1-1,0 1 1,0-1 0,0-1-1,-1-6-135,-10-47-586,2-1 0,-2-83 1,11 138 706,0 2-122,0 0-126,0 0 189,4 1 35,12 6 130,-1 0-1,1 1 0,-1 1 0,-1 1 0,0 0 0,17 15 1,0 0 129,-15-12-54,0 1 0,-1 1 0,-1 0 0,0 1 0,-1 1 0,-1 0 0,0 1-1,-2 0 1,0 0 0,10 28 0,-15-37-508,-1-1 0,1 0 1,0 0-1,1 0 0,0-1 0,0 0 0,1 0 0,0 0 0,8 5 1,-4-2-1394,6 7-4701</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799"/>
    </inkml:context>
    <inkml:brush xml:id="br0">
      <inkml:brushProperty name="width" value="0.05" units="cm"/>
      <inkml:brushProperty name="height" value="0.05" units="cm"/>
      <inkml:brushProperty name="color" value="#E71224"/>
    </inkml:brush>
  </inkml:definitions>
  <inkml:trace contextRef="#ctx0" brushRef="#br0">653 0 7274,'0'0'2648,"0"0"-747,0 0-289,0 0-304,0 0-362,0 0-217,-3 0-122,0 0-561,0 1 0,1-1 1,-1 1-1,1 0 0,-1 0 0,1 0 0,-1 0 0,1 0 1,-1 0-1,1 1 0,0-1 0,0 1 0,0 0 1,0-1-1,0 1 0,0 0 0,-2 3 0,-31 45 29,22-30-19,-410 619-714,322-489-3770,68-103-343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510"/>
    </inkml:context>
    <inkml:brush xml:id="br0">
      <inkml:brushProperty name="width" value="0.05" units="cm"/>
      <inkml:brushProperty name="height" value="0.05" units="cm"/>
      <inkml:brushProperty name="color" value="#E71224"/>
    </inkml:brush>
  </inkml:definitions>
  <inkml:trace contextRef="#ctx0" brushRef="#br0">1 17 3065,'0'0'4805,"0"0"-2389,0 0-673,0 0-332,0 0-451,0 0-243,0 0 160,27-10 981,171 4-1554,-153 6-345,-44 0 23,-1 0-118,0 0-245,-1 6 361,-1 0 1,0-1-1,0 1 0,0 0 1,-1-1-1,0 1 1,0-1-1,-1 0 1,1 0-1,-1 0 0,0-1 1,-7 7-1,-6 10 29,-72 86-507,88-106 470,0 1 1,0-1 0,0 1-1,0 0 1,0-1 0,1 1-1,-1 0 1,1 0 0,-1-1-1,1 1 1,0 0 0,-1 0-1,1 0 1,0-1 0,0 1-1,0 0 1,1 0-1,-1 0 1,0-1 0,1 1-1,-1 0 1,1 0 0,-1-1-1,1 1 1,0 0 0,0-1-1,0 1 1,0-1 0,0 1-1,0-1 1,0 1 0,0-1-1,1 0 1,-1 0 0,0 0-1,1 0 1,-1 0 0,1 0-1,1 1 1,21 3-17,0-1 0,0 0 0,0-2 0,0-1 0,39-4 0,-13 2-831,4 1-1435,-2 0-2117</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923"/>
    </inkml:context>
    <inkml:brush xml:id="br0">
      <inkml:brushProperty name="width" value="0.05" units="cm"/>
      <inkml:brushProperty name="height" value="0.05" units="cm"/>
      <inkml:brushProperty name="color" value="#E71224"/>
    </inkml:brush>
  </inkml:definitions>
  <inkml:trace contextRef="#ctx0" brushRef="#br0">1 1 6665,'0'0'1873,"0"0"39,0 0-591,0 0-369,0 0-704,0 0 232,0 0-288,57 0-120,-31 0 32,5 0-40,1 0-128,4 0-648,-4 0-881,-11 0-2527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8.892"/>
    </inkml:context>
    <inkml:brush xml:id="br0">
      <inkml:brushProperty name="width" value="0.05" units="cm"/>
      <inkml:brushProperty name="height" value="0.05" units="cm"/>
      <inkml:brushProperty name="color" value="#0000FF"/>
    </inkml:brush>
  </inkml:definitions>
  <inkml:trace contextRef="#ctx0" brushRef="#br0">507 11 5217,'0'0'2306,"0"0"-304,0 0-459,0 0-388,0 0-270,0 0-115,1 0-713,-1 0 1,0-1-1,0 1 1,0 0-1,0-1 1,0 1-1,0 0 1,1 0-1,-1-1 1,0 1-1,0 0 1,0-1-1,0 1 1,0 0 0,0 0-1,0-1 1,0 1-1,0 0 1,-1-1-1,1 1 1,0 0-1,0-1 1,0 1-1,0 0 1,0 0-1,0-1 1,-1 1-1,1 0 1,0 0-1,0-1 1,0 1 0,-1 0-1,1 0 1,0 0-1,0-1 1,0 1-1,-1 0 1,1 0-1,0 0 1,-1 0-1,1 0 1,0 0-1,-1-1 1,-4 2-52,0 0 0,0 1 1,1-1-1,-1 1 0,0 0 0,1 0 0,-1 0 1,1 0-1,0 1 0,0 0 0,-7 6 1,-52 48-22,40-35 32,-214 205-644,136-125-5317,84-85 2214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258"/>
    </inkml:context>
    <inkml:brush xml:id="br0">
      <inkml:brushProperty name="width" value="0.05" units="cm"/>
      <inkml:brushProperty name="height" value="0.05" units="cm"/>
      <inkml:brushProperty name="color" value="#E71224"/>
    </inkml:brush>
  </inkml:definitions>
  <inkml:trace contextRef="#ctx0" brushRef="#br0">1 1 2617</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593"/>
    </inkml:context>
    <inkml:brush xml:id="br0">
      <inkml:brushProperty name="width" value="0.05" units="cm"/>
      <inkml:brushProperty name="height" value="0.05" units="cm"/>
      <inkml:brushProperty name="color" value="#E71224"/>
    </inkml:brush>
  </inkml:definitions>
  <inkml:trace contextRef="#ctx0" brushRef="#br0">1 1 2617,'41'214'4441,"-41"-214"-2945,0 0 272,0 0-688,0 0-287,0 0-329,6 0 232,9 0-392,1 0-176,5 0-88,5 5-40,5 0-296,21-5-824,-10 0-1417,-5 0-4880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2.696"/>
    </inkml:context>
    <inkml:brush xml:id="br0">
      <inkml:brushProperty name="width" value="0.05" units="cm"/>
      <inkml:brushProperty name="height" value="0.05" units="cm"/>
      <inkml:brushProperty name="color" value="#E71224"/>
    </inkml:brush>
  </inkml:definitions>
  <inkml:trace contextRef="#ctx0" brushRef="#br0">17 15 808,'0'0'6420,"0"0"-3479,0 0-922,0 0-179,0 0-114,0 0-431,0 0-252,-3-2-324,3 1-699,-1 1 0,1 0 0,0 0 1,0 0-1,-1 0 0,1 0 0,0 0 1,0 0-1,-1 0 0,1-1 0,0 1 0,0 0 1,-1 0-1,1 0 0,0-1 0,0 1 1,0 0-1,0 0 0,-1 0 0,1-1 0,0 1 1,0 0-1,0 0 0,0-1 0,0 1 1,0 0-1,-1-1 0,1 1 0,0 0 1,0 0-1,0-1 0,0 1 0,0 0 0,0 0 1,0-1-1,0 1 0,0 0 0,1-1 1,-1 1-1,0 0 0,0 0 0,0-1 0,0 1 1,0 0-1,0 0 0,1-1 0,-1 1 1,0 0-1,0 0 0,0-1 0,0 1 1,1 0-1,-1 0 0,0 0 0,0 0 0,1-1 1,-1 1-1,26 2 230,37 17-306,-34-7-146,51 14 1,-4-1-625,-74-25 730,-1 0 0,0 1 0,1-1 0,-1 1 0,0-1 0,0 1 0,0-1 0,1 1 0,-1 0 0,0 0 0,0-1 0,0 1 0,0 0 0,0 0 0,0 0 0,0 0 0,-1 0 0,1 0 0,0 1 0,-1-1 0,1 0 0,0 0 0,-1 0 0,1 2 0,-1-1 36,0-1-1,-1 1 1,1-1-1,-1 1 1,1-1 0,-1 1-1,1-1 1,-1 1-1,0-1 1,0 0 0,0 1-1,0-1 1,0 0-1,0 0 1,0 0-1,0 1 1,-2 0 0,-9 7-41,0 0 0,-1-1 0,-19 9 0,20-11-44,-4 3 75,-159 99-49,156-89 211,19-18-82,-1-1 0,1 1 0,0-1 0,-1 1 0,1 0 1,0-1-1,-1 1 0,1-1 0,0 1 0,0 0 1,-1-1-1,1 1 0,0 0 0,0-1 0,0 1 1,0 0-1,0-1 0,0 1 0,0 0 0,0-1 1,0 1-1,0 0 0,0-1 0,0 1 0,1-1 1,-1 1-1,0 0 0,1 0 0,4 3 108,1 0 0,-1 0 0,1-1 0,0 1-1,1-1 1,-1-1 0,0 1 0,1-1 0,0 0 0,10 1 0,3 1 70,-1-2 0,28 1 1,64-3-433,-40 0-5471,-48 0-1914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040"/>
    </inkml:context>
    <inkml:brush xml:id="br0">
      <inkml:brushProperty name="width" value="0.05" units="cm"/>
      <inkml:brushProperty name="height" value="0.05" units="cm"/>
      <inkml:brushProperty name="color" value="#E71224"/>
    </inkml:brush>
  </inkml:definitions>
  <inkml:trace contextRef="#ctx0" brushRef="#br0">0 0 7282,'0'0'4120,"0"0"-2943,0 0 7,0 0-80,0 0-800,0 0-104,0 0-24,6 32-104,-6-10-72,5-6-88,0-11-1592,-5 0-3953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609"/>
    </inkml:context>
    <inkml:brush xml:id="br0">
      <inkml:brushProperty name="width" value="0.05" units="cm"/>
      <inkml:brushProperty name="height" value="0.05" units="cm"/>
      <inkml:brushProperty name="color" value="#E71224"/>
    </inkml:brush>
  </inkml:definitions>
  <inkml:trace contextRef="#ctx0" brushRef="#br0">78 1 6265,'0'0'1650,"0"0"-746,0 0 260,0 0-250,0 0-130,0 0-152,-8 28-249,-25 89-136,10-59 258,22-55-498,-1-1 1,0 1-1,1 0 0,-1 0 1,1 0-1,0 1 0,0-1 0,0 0 1,1 0-1,-1 0 0,1 1 0,0-1 1,0 0-1,0 1 0,0-1 1,0 0-1,1 0 0,-1 1 0,1-1 1,0 0-1,2 6 0,3-1-12,0-1 0,0 0-1,0 0 1,1 0 0,0 0-1,1-1 1,-1-1 0,1 1 0,0-1-1,12 5 1,34 27 27,-46-30 21,0-1-84,0 1-1,-1 0 1,1 1-1,5 7 1,-12-14 55,0 0 0,0 0 0,-1 0 0,1 0 0,0 0 0,-1 0 0,1 0 0,-1 0 0,1 0 1,-1 1-1,1-1 0,-1 0 0,0 0 0,1 0 0,-1 1 0,0-1 0,0 0 0,0 0 0,0 1 0,0-1 1,0 0-1,-1 0 0,1 0 0,0 1 0,0-1 0,-1 0 0,1 0 0,-1 0 0,1 0 0,-1 0 1,0 0-1,1 0 0,-1 0 0,0 0 0,0 0 0,1 0 0,-1 0 0,0 0 0,0 0 0,0-1 0,0 1 1,-2 0-1,-24 13 86,-44 15 1,31-13-1137,15-7-1631,8-7-1836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942"/>
    </inkml:context>
    <inkml:brush xml:id="br0">
      <inkml:brushProperty name="width" value="0.05" units="cm"/>
      <inkml:brushProperty name="height" value="0.05" units="cm"/>
      <inkml:brushProperty name="color" value="#E71224"/>
    </inkml:brush>
  </inkml:definitions>
  <inkml:trace contextRef="#ctx0" brushRef="#br0">1 11 4945,'0'0'4217,"0"0"-2705,0 0 169,0 0-225,0 0-440,0 0-120,0 0-536,5 0-7,-5 0-281,10 0-112,6 0 160,5 0-240,15 0-193,22 0-751,-6 0-904,-5-11-2961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475"/>
    </inkml:context>
    <inkml:brush xml:id="br0">
      <inkml:brushProperty name="width" value="0.05" units="cm"/>
      <inkml:brushProperty name="height" value="0.05" units="cm"/>
      <inkml:brushProperty name="color" value="#E71224"/>
    </inkml:brush>
  </inkml:definitions>
  <inkml:trace contextRef="#ctx0" brushRef="#br0">11 34 4297,'0'0'3882,"0"0"-2183,0 0-215,0 0-391,0 0-544,0 0-349,-2 9 30,-2 25 63,0 51 0,4-84-306,0 0 0,1 0-1,-1 0 1,1 0-1,-1 0 1,1 0 0,-1-1-1,1 1 1,0 0-1,0 0 1,-1-1 0,1 1-1,0 0 1,0-1-1,0 1 1,-1-1 0,1 1-1,0-1 1,0 0-1,0 1 1,0-1 0,0 0-1,0 0 1,0 1-1,0-1 1,0 0 0,0 0-1,0 0 1,2 0-1,37 1-1233,-32-2 776,-5 1 383,0 0 0,1-1 0,-1 0 1,0 1-1,0-1 0,0 0 0,0-1 0,0 1 1,0-1-1,0 1 0,0-1 0,0 0 0,-1 0 1,1 0-1,-1 0 0,1-1 0,-1 1 0,0-1 0,0 1 1,0-1-1,0 0 0,0 0 0,-1 0 0,1 0 1,-1 0-1,0 0 0,0 0 0,1-6 0,2-7 479,-1 0 0,0 0-1,-1 0 1,-1-28-1,-1 44-414,-1-1-1,1 1 0,-1-1 1,1 1-1,-1-1 0,1 1 0,-1-1 1,1 1-1,-1 0 0,0-1 1,1 1-1,-1 0 0,0-1 0,1 1 1,-1 0-1,0 0 0,1 0 1,-1-1-1,0 1 0,0 0 0,1 0 1,-1 0-1,0 0 0,1 0 1,-1 1-1,0-1 0,0 0 0,1 0 1,-2 1-1,-3-1-2088,4 0-2162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850"/>
    </inkml:context>
    <inkml:brush xml:id="br0">
      <inkml:brushProperty name="width" value="0.05" units="cm"/>
      <inkml:brushProperty name="height" value="0.05" units="cm"/>
      <inkml:brushProperty name="color" value="#E71224"/>
    </inkml:brush>
  </inkml:definitions>
  <inkml:trace contextRef="#ctx0" brushRef="#br0">601 0 6449,'0'0'1135,"0"0"-384,0 0 121,0 0-149,0 0-223,0 0-34,-3 12-61,-8 20-103,-2 0 0,-1 0 0,-2-2 0,-29 44 0,10-16-60,-136 226 152,-104 186-3355,258-435-756</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5.439"/>
    </inkml:context>
    <inkml:brush xml:id="br0">
      <inkml:brushProperty name="width" value="0.05" units="cm"/>
      <inkml:brushProperty name="height" value="0.05" units="cm"/>
      <inkml:brushProperty name="color" value="#E71224"/>
    </inkml:brush>
  </inkml:definitions>
  <inkml:trace contextRef="#ctx0" brushRef="#br0">11 38 3577,'0'0'1433,"0"0"-103,0 0-18,0 0-225,0 0-87,0 0-125,0 7-112,-10 71 923,9-7-795,2-71-890,-1 1 1,0 0-1,1-1 1,-1 1-1,1 0 1,-1-1 0,1 1-1,-1 0 1,1-1-1,0 1 1,-1-1-1,1 1 1,0-1-1,-1 1 1,1-1-1,0 0 1,0 1 0,-1-1-1,1 0 1,0 1-1,0-1 1,-1 0-1,1 0 1,0 0-1,0 0 1,0 0 0,0 0-1,-1 0 1,2 0-1,35 0-45,-26-1 2,-6 1 10,-1-1 0,1 1 0,-1-1 1,1 0-1,-1-1 0,0 1 0,0-1 0,1 0 1,-1 0-1,0 0 0,0 0 0,-1-1 0,1 1 1,0-1-1,-1 0 0,0 0 0,0-1 1,0 1-1,0-1 0,0 1 0,-1-1 0,1 0 1,1-5-1,1-1 93,0 1 0,-1-1 0,-1-1 0,0 1 0,0-1 0,-1 1 0,0-1 0,-1 0 1,0-11-1,-1 20-23,0 1 0,-1 0 0,0 0 1,1-1-1,-1 1 0,1 0 1,-1 0-1,0-1 0,0 1 0,0 0 1,0 0-1,0 0 0,0 0 1,0 1-1,0-1 0,0 0 0,0 0 1,-1 0-1,1 1 0,0-1 1,0 1-1,-1-1 0,1 1 0,0-1 1,-1 1-1,1 0 0,0 0 1,-1 0-1,-2 0 0,-50-3-370,47 3 185,-45 1-4330,26 3-2988</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197"/>
    </inkml:context>
    <inkml:brush xml:id="br0">
      <inkml:brushProperty name="width" value="0.05" units="cm"/>
      <inkml:brushProperty name="height" value="0.05" units="cm"/>
      <inkml:brushProperty name="color" value="#E71224"/>
    </inkml:brush>
  </inkml:definitions>
  <inkml:trace contextRef="#ctx0" brushRef="#br0">403 120 1064,'0'0'8111,"0"0"-5085,3-5 1015,4-6-2887,-7-5-894,1 13-259,-1 1 0,1 0 0,-1 0 0,0 0 0,0 0 0,0 0 0,0-1 0,0 1 0,0 0 0,0 0 0,-1 0 0,1 0 0,-1 0 0,0 0 0,0 0 0,0 0 0,0 0 0,0 0 0,0 0 0,0 0 0,0 0 0,-1 1 1,1-1-1,-1 1 0,1-1 0,-1 1 0,0-1 0,1 1 0,-1 0 0,-4-2 0,-11-3-161,-1 1 0,0 0 0,0 1 1,0 1-1,-1 1 0,1 1 0,0 0 0,-20 2 1,28-1 91,4 0 48,-1 1-1,1-1 1,0 1-1,0 0 1,0 1 0,0-1-1,0 1 1,1 1-1,-1-1 1,0 1-1,1 0 1,0 0-1,-10 7 1,8-3 2,-1 0 1,2 0-1,-1 1 1,1-1-1,0 1 0,1 1 1,0-1-1,-5 11 0,2 0-58,1 1 0,0 0 0,1 1 0,2-1 0,0 1 0,1 0 0,0 35 0,3-55 80,1 0 0,-1 0 0,1 0 0,-1 0 0,1 0 0,0 0 0,0 0 0,-1 0 0,1 0 0,0 0 0,0-1 0,0 1 0,0 0 0,0-1 0,0 1 0,0-1 0,0 1 1,0-1-1,0 1 0,0-1 0,1 0 0,-1 0 0,0 1 0,0-1 0,0 0 0,0 0 0,1 0 0,-1 0 0,1-1 0,50 2 284,-39-2-159,-1 2-109,0-1-1,0 0 0,0-1 0,-1-1 0,1 0 1,-1 0-1,1-1 0,-1-1 0,0 0 0,0 0 1,0-1-1,-1 0 0,1-1 0,-1 0 0,-1-1 1,1 0-1,-1-1 0,0 0 0,8-10 0,36-54-445,-51 207 729,-5 154 1121,2-280-1413,0-1 1,-1 0 0,0 0 0,0 0-1,-1 0 1,0 0 0,0 0 0,-8 11-1,-11 10-4571,21-28-95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423"/>
    </inkml:context>
    <inkml:brush xml:id="br0">
      <inkml:brushProperty name="width" value="0.05" units="cm"/>
      <inkml:brushProperty name="height" value="0.05" units="cm"/>
      <inkml:brushProperty name="color" value="#0000FF"/>
    </inkml:brush>
  </inkml:definitions>
  <inkml:trace contextRef="#ctx0" brushRef="#br0">0 1 2633,'0'0'3716,"0"0"-1862,0 0-196,0 0-43,0 0-342,0 0 44,0 0-113,0 0-167,0 0-252,0 0-227,0 0-136,0 0-127,0 0-57,3 2-144,31 37 28,-2 2 1,-2 1-1,36 66 1,-40-63-822,1-1 1,3-1-1,50 56 0,-43-62-1857,-5-8-1464</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702"/>
    </inkml:context>
    <inkml:brush xml:id="br0">
      <inkml:brushProperty name="width" value="0.05" units="cm"/>
      <inkml:brushProperty name="height" value="0.05" units="cm"/>
      <inkml:brushProperty name="color" value="#E71224"/>
    </inkml:brush>
  </inkml:definitions>
  <inkml:trace contextRef="#ctx0" brushRef="#br0">84 1 7906,'0'0'2543,"0"0"-751,0 0-173,0 0-386,0 0-605,0 0-271,0 2-148,1 26 23,-2 1-1,-1-1 0,-1 0 1,-1 0-1,-2-1 0,-10 32 0,13-50-241,1 1-1,0 0 0,0 0 0,1 0 0,1 0 0,0 13 0,0-22 5,1 0 0,0 1 0,0-1 0,0 1 0,0-1 0,0 0-1,0 0 1,0 1 0,0-1 0,0 0 0,0 0 0,1 0 0,-1 0-1,1-1 1,-1 1 0,0 0 0,1-1 0,-1 1 0,1 0-1,0-1 1,-1 0 0,1 1 0,-1-1 0,3 0 0,47 8-197,41-2 87,-91-6 125,0 0 0,0 1 0,-1-1 0,1 0 0,0 1 0,0-1 0,-1 0 0,1 1 0,0-1 0,-1 1 0,1-1 0,0 1 1,-1-1-1,1 1 0,-1 0 0,1-1 0,-1 1 0,1 0 0,-1-1 0,0 1 0,1 0 0,-1-1 0,0 1 0,1 0 0,-1 0 0,0 0 0,0-1 0,0 1 0,0 0 0,0 0 0,0 0 0,0-1 0,0 1 0,0 0 0,0 0 0,0 0 0,0-1 0,0 1 0,-1 0 0,1 0 0,0-1 0,-1 1 0,1 0 0,-1 1 0,-16 32 307,5-23-284,0-1 1,-1-1-1,0 0 1,-1-1 0,0 0-1,-18 7 1,22-11-721,0-1 1,0-1 0,-1 1-1,1-2 1,0 1 0,-15-1-1,8-1-3694</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060"/>
    </inkml:context>
    <inkml:brush xml:id="br0">
      <inkml:brushProperty name="width" value="0.05" units="cm"/>
      <inkml:brushProperty name="height" value="0.05" units="cm"/>
      <inkml:brushProperty name="color" value="#E71224"/>
    </inkml:brush>
  </inkml:definitions>
  <inkml:trace contextRef="#ctx0" brushRef="#br0">0 1 6265,'0'0'2313,"0"0"-425,0 0 169,0 0-329,0 0-520,0 0-159,0 0-577,0 0 24,0 5-440,0-5 128,6 6-128,25-6 40,5 0-96,32 0-544,-10 0-1089,-6 0-2680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578"/>
    </inkml:context>
    <inkml:brush xml:id="br0">
      <inkml:brushProperty name="width" value="0.05" units="cm"/>
      <inkml:brushProperty name="height" value="0.05" units="cm"/>
      <inkml:brushProperty name="color" value="#E71224"/>
    </inkml:brush>
  </inkml:definitions>
  <inkml:trace contextRef="#ctx0" brushRef="#br0">39 0 6001,'0'0'2634,"0"0"-675,0 0-493,0 0-394,0 0-454,0 0-92,-6 8-54,2-2-333,0 1-1,0 0 0,1 0 1,0 0-1,0 1 0,1-1 0,-1 1 1,2-1-1,-1 1 0,1 0 1,0 0-1,1 13 0,-1-8 22,1 21 95,0-33-248,0 0-1,0-1 1,0 1-1,0 0 1,0-1-1,0 1 1,0 0-1,0-1 1,1 1-1,-1 0 1,0-1-1,0 1 1,0 0-1,1-1 1,-1 1-1,0 0 1,1-1-1,-1 1 1,1-1-1,-1 1 1,1-1-1,-1 1 1,1-1-1,-1 1 1,1-1-1,-1 0 1,1 1-1,0-1 1,-1 0-1,1 1 1,0-1-1,3 1-109,0-1 0,0 0 0,0-1 0,0 1 1,-1 0-1,1-1 0,0 0 0,0 0 0,-1 0 0,1 0 0,-1-1 0,1 0 0,-1 1 0,5-4 1,-5 2 47,-1 0 0,0 0 0,0 0 0,0 0 0,0 0 0,0-1 0,-1 1 0,1-1 0,-1 1 1,0-1-1,0 1 0,0-1 0,-1 0 0,1 1 0,-1-7 0,1-75-868,-14 85 1648,-1-1-1784,10 2-3480,4-1-235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913"/>
    </inkml:context>
    <inkml:brush xml:id="br0">
      <inkml:brushProperty name="width" value="0.05" units="cm"/>
      <inkml:brushProperty name="height" value="0.05" units="cm"/>
      <inkml:brushProperty name="color" value="#E71224"/>
    </inkml:brush>
  </inkml:definitions>
  <inkml:trace contextRef="#ctx0" brushRef="#br0">1 0 3953</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244"/>
    </inkml:context>
    <inkml:brush xml:id="br0">
      <inkml:brushProperty name="width" value="0.05" units="cm"/>
      <inkml:brushProperty name="height" value="0.05" units="cm"/>
      <inkml:brushProperty name="color" value="#E71224"/>
    </inkml:brush>
  </inkml:definitions>
  <inkml:trace contextRef="#ctx0" brushRef="#br0">53 219 3953,'313'-182'2862,"-250"145"-1319,-63 37-212,0 0-134,0 0-481,0 0-347,-1 3-297,1 0 0,0-1 0,-1 1 0,1 0 0,-1-1 0,0 1 0,0 0 0,0-1 0,0 1 0,0-1 0,-1 0 0,1 1 0,-1-1 0,-2 3 0,-6 10 276,-191 361 3010,151-268-3277,-58 180-1,96-243-1366,2 0 0,-5 61 0,9-66-3172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586"/>
    </inkml:context>
    <inkml:brush xml:id="br0">
      <inkml:brushProperty name="width" value="0.05" units="cm"/>
      <inkml:brushProperty name="height" value="0.05" units="cm"/>
      <inkml:brushProperty name="color" value="#E71224"/>
    </inkml:brush>
  </inkml:definitions>
  <inkml:trace contextRef="#ctx0" brushRef="#br0">5 0 4561,'0'0'2507,"0"0"-806,0 0-202,0 0-269,0 0-333,0 0-161,0 0-59,0 23-154,0 130 704,0-152-1146,17-1 377,-13-1-448,0 1 0,0-1 0,1 0 1,-1 0-1,0-1 0,0 1 0,0-1 0,-1 0 1,1 0-1,0 0 0,-1 0 0,1-1 0,-1 1 1,0-1-1,0 0 0,0 0 0,0 0 0,0 0 1,-1-1-1,4-5 0,-3 4-4,0 1-1,0-1 1,-1 0-1,0 0 1,0-1 0,0 1-1,0 0 1,-1-1 0,0 1-1,0 0 1,-1-1-1,0 1 1,0-1 0,0 0-1,-2-10 1,1 15 0,1-1-1,-1 1 1,0-1 0,0 1-1,-1 0 1,1-1 0,0 1-1,0 0 1,-1 0 0,1 0-1,0 0 1,-1 0 0,1 0 0,-1 1-1,0-1 1,1 0 0,-1 1-1,1-1 1,-1 1 0,0-1-1,1 1 1,-1 0 0,0 0-1,-2 0 1,-52-1-2374,42 2-169,2-1-4316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5.266"/>
    </inkml:context>
    <inkml:brush xml:id="br0">
      <inkml:brushProperty name="width" value="0.05" units="cm"/>
      <inkml:brushProperty name="height" value="0.05" units="cm"/>
      <inkml:brushProperty name="color" value="#E71224"/>
    </inkml:brush>
  </inkml:definitions>
  <inkml:trace contextRef="#ctx0" brushRef="#br0">1 584 5433,'0'0'3033,"0"0"-741,0 0-107,0 0-134,0 0-315,0 0-433,1-5 3300,4-22-4969,-1 11 113,1 1 0,1 0-1,0 1 1,1 0 0,0 0 0,1 0-1,1 1 1,10-13 0,0-2-321,41-55-2521,86-95-1,-121 150 2002,55-65-3644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091"/>
    </inkml:context>
    <inkml:brush xml:id="br0">
      <inkml:brushProperty name="width" value="0.05" units="cm"/>
      <inkml:brushProperty name="height" value="0.05" units="cm"/>
      <inkml:brushProperty name="color" value="#E71224"/>
    </inkml:brush>
  </inkml:definitions>
  <inkml:trace contextRef="#ctx0" brushRef="#br0">1 4 7938,'0'0'2918,"0"0"-1147,0 0 26,0 0-399,0 0-534,0 0-420,4 0-61,39-2 247,51 1-124,-87 1-527,0 1 0,-1 0-1,1 0 1,0 0-1,-1 1 1,0 0-1,1 0 1,-1 1-1,0-1 1,11 8-1,-16-6-85,1-1-1,-1 1 1,0 0 0,0 0-1,0 0 1,0 0-1,-1 0 1,1 1-1,-1-1 1,0 0-1,0 0 1,-1 0 0,1 0-1,-1 0 1,-2 6-1,0-1 5,0-1-1,0 0 0,-1-1 0,0 1 1,0 0-1,-1-1 0,0 0 1,-11 13-1,-60 52-529,25-25 455,40-38 214,8-6 5,0-1 1,0 1 0,0 0 0,0 0-1,0 0 1,1 0 0,-1 0-1,1 1 1,0-1 0,-3 6 0,5-8 348,0-1 58,0 0-166,0 0 3,0 0-103,4 0 70,65 2 336,51 0-761,-105-3-1725,-1 0 0,30-7 0,-17-2-5618</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430"/>
    </inkml:context>
    <inkml:brush xml:id="br0">
      <inkml:brushProperty name="width" value="0.05" units="cm"/>
      <inkml:brushProperty name="height" value="0.05" units="cm"/>
      <inkml:brushProperty name="color" value="#E71224"/>
    </inkml:brush>
  </inkml:definitions>
  <inkml:trace contextRef="#ctx0" brushRef="#br0">1 1 10098,'0'0'2785,"0"0"-225,0 0-407,0 0-993,0 0-368,0 0-520,0 0 64,0 0-328,0 0 120,0 0-48,0 0-160,0 0-864,5 0-3737,-5 0-7906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163"/>
    </inkml:context>
    <inkml:brush xml:id="br0">
      <inkml:brushProperty name="width" value="0.05" units="cm"/>
      <inkml:brushProperty name="height" value="0.05" units="cm"/>
      <inkml:brushProperty name="color" value="#E71224"/>
    </inkml:brush>
  </inkml:definitions>
  <inkml:trace contextRef="#ctx0" brushRef="#br0">168 0 7946,'0'0'2894,"0"0"-757,0 0-424,0 0-498,0 0-600,0 0-178,-5 1-230,2 0-164,1 0 1,-1 0-1,1 1 1,-1-1 0,1 1-1,-1-1 1,1 1-1,0 0 1,-1 0-1,1 0 1,0 0 0,0 0-1,1 0 1,-1 1-1,0-1 1,1 1 0,-2 3-1,-24 59 735,11-23-725,15-42-69,1 1 1,0 0 0,-1 0-1,1 0 1,0 0-1,-1 0 1,1-1 0,0 1-1,0 0 1,0 0 0,0 0-1,0 0 1,0 0-1,0 0 1,0 0 0,1 0-1,-1-1 1,0 1 0,0 0-1,1 0 1,-1 0 0,1 0-1,-1-1 1,1 1-1,-1 0 1,1 0 0,-1-1-1,1 1 1,-1 0 0,1-1-1,0 1 1,-1-1-1,1 1 1,0-1 0,1 2-1,35 12-512,-22-8 348,13 5-159,-16-7 220,0 1 0,0 0 0,-1 1 0,16 10 0,-24-14 107,0 1-1,-1-1 1,1 0-1,-1 1 1,1 0-1,-1 0 1,0 0-1,0 0 1,0 0-1,-1 0 1,1 0-1,-1 1 1,1-1-1,-1 0 1,0 1-1,0-1 1,-1 1-1,1 0 1,-1-1-1,0 5 1,1-3 60,-1 0 0,0 0 0,-1 0 1,1 0-1,-1 0 0,0-1 0,0 1 0,-1 0 1,1-1-1,-1 1 0,0-1 0,0 1 0,-1-1 0,1 0 1,-1 0-1,0 0 0,0 0 0,0 0 0,0-1 1,-1 1-1,0-1 0,1 0 0,-1 0 0,0 0 1,-1-1-1,1 0 0,0 1 0,-1-2 0,-5 3 0,-8 6-232,-1-1 0,0-1-1,0-1 1,-1 0 0,0-2-1,0 0 1,-40 4-1,57-12-2644,3-10-2471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995"/>
    </inkml:context>
    <inkml:brush xml:id="br0">
      <inkml:brushProperty name="width" value="0.05" units="cm"/>
      <inkml:brushProperty name="height" value="0.05" units="cm"/>
      <inkml:brushProperty name="color" value="#0000FF"/>
    </inkml:brush>
  </inkml:definitions>
  <inkml:trace contextRef="#ctx0" brushRef="#br0">1 12 5169,'0'0'2754,"0"0"-738,0 0-307,0 0-425,0 0-202,0 0-113,0-1-901,0 1 0,0-1 0,0 1 0,0-1 0,0 1 0,0-1 0,1 1 0,-1-1 0,0 1 0,0-1 0,1 1 0,-1 0 0,0-1 0,1 1 0,-1-1 0,0 1 0,1 0 0,-1-1 0,0 1 0,1 0 0,-1 0 0,1-1 0,-1 1 0,1 0 0,-1 0 0,1-1 0,-1 1 0,1 0 0,-1 0 0,1 0 0,-1 0 0,1 0-1,-1 0 1,1 0 0,-1 0 0,2 0 0,31 2-67,1 2 0,50 11-1,10 1-920,68 6-4951,-93-11-2630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583"/>
    </inkml:context>
    <inkml:brush xml:id="br0">
      <inkml:brushProperty name="width" value="0.05" units="cm"/>
      <inkml:brushProperty name="height" value="0.05" units="cm"/>
      <inkml:brushProperty name="color" value="#E71224"/>
    </inkml:brush>
  </inkml:definitions>
  <inkml:trace contextRef="#ctx0" brushRef="#br0">5 0 2457,'0'0'5441,"0"0"-2818,0 0-749,0 0-230,0 0-349,0 0-271,-4 0 113,9 0 715,120 0-2526,-38 0-2813,-24 0-2257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080"/>
    </inkml:context>
    <inkml:brush xml:id="br0">
      <inkml:brushProperty name="width" value="0.05" units="cm"/>
      <inkml:brushProperty name="height" value="0.05" units="cm"/>
      <inkml:brushProperty name="color" value="#E71224"/>
    </inkml:brush>
  </inkml:definitions>
  <inkml:trace contextRef="#ctx0" brushRef="#br0">68 97 8066,'0'0'2123,"0"0"-571,0 0-282,0 0-93,0 0-247,0 0-195,-9 5-156,3-1-476,0 1 0,0-1 1,0 1-1,1 0 1,-8 8-1,11-11-79,1 0-1,-1 0 1,1 0-1,-1 0 1,1 1-1,0-1 1,0 0-1,0 1 1,0-1-1,0 1 0,0-1 1,1 1-1,-1-1 1,1 1-1,0-1 1,0 1-1,-1-1 1,2 1-1,-1 0 1,0-1-1,1 1 1,-1-1-1,1 1 0,0-1 1,1 4-1,-1-5-131,0 0-1,0 0 0,0 0 0,0 0 0,0 0 0,0-1 0,1 1 1,-1 0-1,0-1 0,0 1 0,1 0 0,-1-1 0,1 0 0,-1 1 1,0-1-1,1 0 0,-1 0 0,1 0 0,1 0 0,35 0-1729,-26 0 1218,-9 0 445,0 0 0,1-1 0,-1 1-1,0-1 1,0 1 0,0-1 0,0 0 0,-1 0 0,1 0 0,0 0 0,0-1 0,0 1 0,-1-1 0,1 0-1,-1 0 1,1 0 0,-1 0 0,0 0 0,0 0 0,0-1 0,0 1 0,0-1 0,-1 1 0,1-1 0,-1 0 0,1 1-1,-1-1 1,0 0 0,0 0 0,0 0 0,0-4 0,2-10-511,0-1 0,-2 0 0,0 0 0,-2-24 0,1 14 905,0 28-143,-1-1 0,1 0 0,0 1 0,0-1 0,0 1 0,-1-1 1,1 0-1,0 1 0,-1-1 0,1 1 0,0-1 0,-1 1 0,1-1 0,-1 1 0,1-1 0,-1 1 1,1 0-1,-1-1 0,1 1 0,-1-1 0,1 1 0,-1 0 0,0 0 0,1-1 0,-1 1 0,1 0 1,-1 0-1,0 0 0,1 0 0,-1 0 0,0 0 0,0 0 0,-28-1 809,21 2-590,-38 0-1264,30 3-1653</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448"/>
    </inkml:context>
    <inkml:brush xml:id="br0">
      <inkml:brushProperty name="width" value="0.05" units="cm"/>
      <inkml:brushProperty name="height" value="0.05" units="cm"/>
      <inkml:brushProperty name="color" value="#E71224"/>
    </inkml:brush>
  </inkml:definitions>
  <inkml:trace contextRef="#ctx0" brushRef="#br0">680 0 2713,'0'0'2097,"0"0"-819,0 0-312,0 0-50,0 0 161,0 0 280,-8 14-176,-123 174 1571,24-40-1519,-255 445-861,323-513-2263,7-22-1918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999"/>
    </inkml:context>
    <inkml:brush xml:id="br0">
      <inkml:brushProperty name="width" value="0.05" units="cm"/>
      <inkml:brushProperty name="height" value="0.05" units="cm"/>
      <inkml:brushProperty name="color" value="#E71224"/>
    </inkml:brush>
  </inkml:definitions>
  <inkml:trace contextRef="#ctx0" brushRef="#br0">21 12 2697,'0'0'2419,"0"0"-602,0 0-411,0 0-138,0 0-226,0 0-238,-2 17-81,-5 27 842,1 55 0,7-98-1557,0 0 0,0 0 0,0 0 0,1 0 0,-1 0 0,0-1 0,1 1 0,-1 0 0,1-1 0,-1 1 0,1-1 0,-1 0 0,1 1-1,-1-1 1,1 0 0,-1 0 0,1 0 0,2 0 0,37 1-133,-39-1 111,1 0-38,0-1 1,0 0-1,1 1 1,-1-1-1,0 0 1,0-1 0,0 1-1,0 0 1,0-1-1,-1 0 1,1 0-1,0 1 1,-1-2-1,1 1 1,-1 0-1,0 0 1,1-1-1,-1 1 1,0-1-1,-1 0 1,1 0-1,0 1 1,-1-1-1,0 0 1,1 0-1,-1-1 1,0-3-1,2-1 109,-1 0 0,0-1-1,-1 1 1,1 0 0,-2-1 0,1 1-1,-1-1 1,-1 1 0,1 0 0,-3-9-1,2 15-41,0 1 0,1-1 1,-1 1-1,0 0 0,0 0 0,0 0 0,0-1 0,0 1 0,-1 0 0,1 0 0,0 1 0,0-1 0,-1 0 0,1 0 0,0 0 0,-1 1 0,1-1 0,-1 1 0,1-1 0,-1 1 0,1 0 0,-1 0 0,1-1 0,-3 1 0,-45-1-986,38 1 436,-20 5-2374,4 17-3359</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0.762"/>
    </inkml:context>
    <inkml:brush xml:id="br0">
      <inkml:brushProperty name="width" value="0.05" units="cm"/>
      <inkml:brushProperty name="height" value="0.05" units="cm"/>
      <inkml:brushProperty name="color" value="#E71224"/>
    </inkml:brush>
  </inkml:definitions>
  <inkml:trace contextRef="#ctx0" brushRef="#br0">502 487 16,'0'0'516,"0"0"-1,0 0-183,0 0-36,0 0 48,0 0 159,6 1 150,60 3 3235,-65-4-3571,-1 0 122,0 0 52,0 0 278,0 0 53,0 0 34,0 0-109,0-2 8085,2 0-5170,-2 2-3673,0 0 1,1-1-1,-1 1 0,0 0 1,0-1-1,0 1 0,1 0 1,-1-1-1,0 1 0,0-1 1,0 1-1,0 0 1,0-1-1,0 1 0,0-1 1,0 1-1,0 0 0,0-1 1,0 1-1,0 0 0,0-1 1,0 1-1,0-1 0,0 1 1,0 0-1,0-1 0,-1 1 1,1 0-1,0-1 0,0 1 1,0 0-1,-1-1 0,1 1 1,0 0-1,0-1 0,-1 1 1,1 0-1,-14-19 48,-1 1 0,-1 1 0,0 0-1,-25-20 1,19 18-105,-280-217-3443,238 190 1509,-22-19-4199</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1.745"/>
    </inkml:context>
    <inkml:brush xml:id="br0">
      <inkml:brushProperty name="width" value="0.05" units="cm"/>
      <inkml:brushProperty name="height" value="0.05" units="cm"/>
      <inkml:brushProperty name="color" value="#E71224"/>
    </inkml:brush>
  </inkml:definitions>
  <inkml:trace contextRef="#ctx0" brushRef="#br0">0 0 9978,'0'0'4536,"0"0"-2673,0 0-668,0 0-367,0 0-409,0 0-301,12 0-72,8 2-23,-1 0-1,0 1 1,0 1 0,0 0 0,0 2 0,-1 0 0,31 15-1,0-1-70,-40-17-10,0 0-1,0 0 0,0 0 1,-1 2-1,1-1 0,-1 1 1,0 0-1,0 0 0,-1 1 1,8 7-1,-14-11-3,0-1 0,0 1 0,0 0-1,-1-1 1,1 1 0,-1-1 0,1 1 0,-1 0 0,0 0 0,1-1 0,-1 1-1,0 0 1,0 0 0,0-1 0,0 1 0,-1 0 0,1-1 0,0 1 0,-1 0-1,1 0 1,-1-1 0,0 1 0,1-1 0,-1 1 0,-2 2 0,-27 31-122,-7-5-78,-45 28 1,48-37 190,2 2 1,-52 48-1,84-71 87,0 0 1,-1 0-1,1 1 0,0-1 1,0 0-1,0 0 0,0 0 1,0 1-1,-1-1 0,1 0 1,0 1-1,0-1 0,0 0 1,0 0-1,0 1 0,0-1 0,0 0 1,0 0-1,0 1 0,0-1 1,0 0-1,0 1 0,0-1 1,0 0-1,0 0 0,0 1 1,0-1-1,0 0 0,1 0 1,-1 1-1,0-1 0,0 0 1,0 0-1,0 1 0,1-1 1,-1 0-1,0 0 0,0 0 1,0 1-1,1-1 0,-1 0 0,0 0 1,0 0-1,1 0 0,-1 0 1,0 1-1,0-1 0,1 0 1,-1 0-1,0 0 0,0 0 1,1 0-1,-1 0 0,0 0 1,1 0-1,-1 0 0,0 0 1,0 0-1,1 0 0,-1 0 1,0 0-1,0 0 0,1 0 1,-1-1-1,1 1 0,25 1 148,-22-2-53,130 1-124,-46 0-4672,-45 0-3026</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128"/>
    </inkml:context>
    <inkml:brush xml:id="br0">
      <inkml:brushProperty name="width" value="0.05" units="cm"/>
      <inkml:brushProperty name="height" value="0.05" units="cm"/>
      <inkml:brushProperty name="color" value="#E71224"/>
    </inkml:brush>
  </inkml:definitions>
  <inkml:trace contextRef="#ctx0" brushRef="#br0">0 0 8066,'0'0'4689,"0"0"-3081,0 0 449,0 0-793,0 0-528,0 0-192,0 0-104,0 0-40,0 0-352,0 0-48,0 0-144,0 0-944,0 0-2801,0 0-3688</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862"/>
    </inkml:context>
    <inkml:brush xml:id="br0">
      <inkml:brushProperty name="width" value="0.05" units="cm"/>
      <inkml:brushProperty name="height" value="0.05" units="cm"/>
      <inkml:brushProperty name="color" value="#E71224"/>
    </inkml:brush>
  </inkml:definitions>
  <inkml:trace contextRef="#ctx0" brushRef="#br0">76 1 2457,'0'0'6982,"0"0"-4755,0 0-1409,0 0 141,0 0 29,0 0-290,-7 21-2,5-15-612,-15 43 394,-25 55 0,41-102-510,0 0 0,0 0 1,0 0-1,0 0 0,0 0 0,1 0 1,-1 0-1,1 0 0,0 0 0,-1 0 1,1 1-1,0-1 0,0 0 0,0 0 1,1 0-1,-1 1 0,1-1 0,-1 0 1,1 0-1,-1 0 0,1 0 0,0 0 1,0 0-1,0 0 0,0 0 0,1-1 1,-1 1-1,0 0 0,1-1 0,-1 1 1,4 2-1,4 3-244,1-1 0,0-1-1,0 1 1,0-2 0,14 5 0,11 6-144,-24-9 288,0 0 0,-1 1 0,0 0 0,0 0 0,0 1 0,-1 1 0,15 16 0,-20-20 138,-1 0 0,1 0 0,-1 0 0,0 0 0,-1 0 0,0 1 0,1-1 0,-2 1 0,1 0 0,-1-1 0,1 1 0,-2 0 0,1 0 0,-1 0 0,1 0-1,-2 0 1,1 0 0,-2 7 0,1-11 67,-1 0-1,1 0 1,-1 0-1,0 0 0,1 0 1,-1 0-1,0-1 0,0 1 1,0 0-1,-1-1 0,1 0 1,0 1-1,-1-1 1,1 0-1,0 0 0,-1 0 1,-4 0-1,-43 12 318,-11-10-435,37-4-369,4-2-1120,8-15-2273</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260"/>
    </inkml:context>
    <inkml:brush xml:id="br0">
      <inkml:brushProperty name="width" value="0.05" units="cm"/>
      <inkml:brushProperty name="height" value="0.05" units="cm"/>
      <inkml:brushProperty name="color" value="#E71224"/>
    </inkml:brush>
  </inkml:definitions>
  <inkml:trace contextRef="#ctx0" brushRef="#br0">1 1 4785,'0'0'1608,"0"0"329,0 0 183,0 0-495,0 0-457,0 0 280,0 0 40,10 0-607,-4 0-161,-6 0-528,10 0-32,6 0-72,5 0-176,20 0-208,-4 0-1561,-1 0-3312</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863"/>
    </inkml:context>
    <inkml:brush xml:id="br0">
      <inkml:brushProperty name="width" value="0.05" units="cm"/>
      <inkml:brushProperty name="height" value="0.05" units="cm"/>
      <inkml:brushProperty name="color" value="#E71224"/>
    </inkml:brush>
  </inkml:definitions>
  <inkml:trace contextRef="#ctx0" brushRef="#br0">1 33 7634,'0'0'2755,"0"0"-1211,0 0-384,0 0-287,0 0-164,0 0 138,0 9-72,0 83 218,22-91-2538,-14-1 1138,0 0 1,0-1-1,0 1 1,0-1-1,0-1 0,0 0 1,0 0-1,-1 0 1,11-6-1,-15 7 265,0-2 1,0 1-1,0 0 0,0 0 0,-1-1 1,1 0-1,-1 1 0,0-1 0,0 0 0,0 0 1,0 0-1,0 0 0,-1-1 0,1 1 0,-1 0 1,0-1-1,0 1 0,0-1 0,0 1 1,-1-1-1,0 0 0,1 1 0,-2-8 0,1 2-103,1 8 284,-1 1 0,0-1 0,1 0 0,-1 0 1,0 0-1,0 0 0,0 1 0,0-1 0,0 0 0,0 0 0,0 0 1,0 0-1,0 0 0,0 1 0,0-1 0,0 0 0,-1 0 0,1 0 1,0 0-1,-1 1 0,1-1 0,0 0 0,-1 0 0,1 1 0,-1-1 1,1 0-1,-1 1 0,0-1 0,1 1 0,-1-1 0,0 0 0,1 1 1,-1-1-1,0 1 0,0 0 0,1-1 0,-1 1 0,0 0 0,0-1 1,0 1-1,1 0 0,-1 0 0,0 0 0,0 0 0,0 0 0,0 0 1,0 0-1,-1 0 0,-60 0-1698,57 0-1142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490"/>
    </inkml:context>
    <inkml:brush xml:id="br0">
      <inkml:brushProperty name="width" value="0.05" units="cm"/>
      <inkml:brushProperty name="height" value="0.05" units="cm"/>
      <inkml:brushProperty name="color" value="#0000FF"/>
    </inkml:brush>
  </inkml:definitions>
  <inkml:trace contextRef="#ctx0" brushRef="#br0">0 1 1768,'0'0'5546,"0"0"-4114,0 0 176,0 0-320,0 0-855,0 0-145,0 0-232,32 0 64,-6 5-24,10-5-96,1 0 208,5 0-200,-6 0-16,1 0-248,-1 0-608,-10 0-1777,-10 0-4953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244"/>
    </inkml:context>
    <inkml:brush xml:id="br0">
      <inkml:brushProperty name="width" value="0.05" units="cm"/>
      <inkml:brushProperty name="height" value="0.05" units="cm"/>
      <inkml:brushProperty name="color" value="#E71224"/>
    </inkml:brush>
  </inkml:definitions>
  <inkml:trace contextRef="#ctx0" brushRef="#br0">721 1 3121,'0'0'4313,"0"0"-2897,0 0 256,0 0-327,0 0-473,-157 294 40,100-198-408,-6 11-248,0 0-8,1 11-240,-1-6 80,6-5-88,4-16-176,-9 5-592,15-32-896,10-16-3393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915"/>
    </inkml:context>
    <inkml:brush xml:id="br0">
      <inkml:brushProperty name="width" value="0.05" units="cm"/>
      <inkml:brushProperty name="height" value="0.05" units="cm"/>
      <inkml:brushProperty name="color" value="#E71224"/>
    </inkml:brush>
  </inkml:definitions>
  <inkml:trace contextRef="#ctx0" brushRef="#br0">11 49 3817,'0'0'2858,"0"0"-979,0 0-390,0 0-307,0 0-395,0 0-375,-2 7-79,-1 10 77,1-1 1,0 1-1,1 23 0,4-38-402,1-1 1,0 0 0,0 0-1,0-1 1,0 1 0,0-1-1,0 0 1,0 0 0,-1 0-1,7-1 1,0 1-59,-7 0 28,0 0-1,-1 0 1,1 0-1,0 0 1,0-1 0,0 1-1,-1-1 1,1 0-1,0 1 1,-1-1-1,1 0 1,-1-1 0,1 1-1,-1 0 1,1-1-1,-1 1 1,0-1-1,3-3 1,-3 2-5,0 0 1,0 0-1,0-1 0,-1 1 0,0-1 1,1 1-1,-1-1 0,0 0 1,-1 0-1,1 1 0,-1-1 0,0 0 1,0-7-1,0-62 1142,-37 72-1246,34 1-372,-1 0-1,0 0 0,0 0 1,0 0-1,0 1 1,1-1-1,-1 1 1,0 0-1,0 1 1,1-1-1,-7 4 1,-6 5-7802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322"/>
    </inkml:context>
    <inkml:brush xml:id="br0">
      <inkml:brushProperty name="width" value="0.05" units="cm"/>
      <inkml:brushProperty name="height" value="0.05" units="cm"/>
      <inkml:brushProperty name="color" value="#0000FF"/>
    </inkml:brush>
  </inkml:definitions>
  <inkml:trace contextRef="#ctx0" brushRef="#br0">5 139 5817,'0'0'5521,"0"0"-2519,0 0-797,0 0-481,0 0-570,0 0-1106,0 0 0,0 0 0,-1 0 1,1 0-1,0-1 0,0 1 0,-1 0 1,1 0-1,0 0 0,0 0 0,0 0 0,-1-1 1,1 1-1,0 0 0,0 0 0,0 0 1,-1-1-1,1 1 0,0 0 0,0 0 0,0-1 1,0 1-1,0 0 0,0 0 0,0-1 1,0 1-1,0 0 0,0 0 0,0-1 0,0 1 1,0 0-1,0 0 0,0-1 0,0 1 1,0 0-1,0 0 0,0-1 0,0 1 0,0 0 1,0 0-1,0-1 0,0 1 0,0 0 1,1 0-1,-1-1 0,0 1 0,0 0 0,0 0 1,0 0-1,1-1 0,-1 1 0,0 0 1,0 0-1,1 0 0,-1 0 0,0-1 0,20-17-422,0 0 0,1 2-1,1 0 1,1 1 0,0 2-1,25-12 1,-46 24 344,0 0-1,0 1 1,0-1 0,0 0 0,0 1 0,0-1-1,0 1 1,0 0 0,0 0 0,0-1-1,0 1 1,0 1 0,0-1 0,0 0 0,0 0-1,0 1 1,0-1 0,0 1 0,0 0-1,0-1 1,-1 1 0,1 0 0,0 0 0,0 0-1,-1 0 1,1 1 0,0-1 0,-1 0-1,1 1 1,-1-1 0,2 3 0,1 3 73,0 1 1,0 0 0,-1 0-1,1 0 1,-2 0 0,3 10-1,-1-5-97,31 131 323,16 53-31,-43-174-221,1 0 1,0-1-1,2-1 1,1 1-1,0-2 1,18 23-1,-27-39-60,0 1-1,1-1 0,-1 0 1,1 0-1,0-1 1,0 1-1,0-1 0,0 0 1,1 0-1,-1 0 1,1-1-1,0 0 1,0 1-1,0-2 0,0 1 1,0 0-1,0-1 1,0 0-1,1-1 0,-1 1 1,7-1-1,-10 0-48,0 0-1,0-1 0,0 1 0,0-1 1,0 1-1,0-1 0,0 0 0,0 0 1,0 0-1,0 0 0,0 0 1,0 0-1,-1 0 0,1-1 0,0 1 1,-1-1-1,1 1 0,-1-1 1,0 0-1,0 0 0,1 1 0,-1-1 1,0 0-1,0 0 0,1-3 0,15-58-3295,-17 63 3383,6-58-6223</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768"/>
    </inkml:context>
    <inkml:brush xml:id="br0">
      <inkml:brushProperty name="width" value="0.05" units="cm"/>
      <inkml:brushProperty name="height" value="0.05" units="cm"/>
      <inkml:brushProperty name="color" value="#0000FF"/>
    </inkml:brush>
  </inkml:definitions>
  <inkml:trace contextRef="#ctx0" brushRef="#br0">444 14 4073,'0'0'901,"0"0"186,0 0 134,0 0-149,0 0-21,0 0-31,1-4-111,-1 4-829,0 0-1,0 0 0,1 0 1,-1 0-1,0-1 0,0 1 1,0 0-1,0 0 0,0 0 1,0-1-1,1 1 0,-1 0 1,0 0-1,0 0 0,0-1 1,0 1-1,0 0 0,0 0 0,0 0 1,0-1-1,0 1 0,0 0 1,0 0-1,0-1 0,0 1 1,0 0-1,0 0 0,0-1 1,0 1-1,0 0 0,0 0 1,0 0-1,-1-1 0,1 1 1,0 0-1,0 0 0,0 0 1,0-1-1,0 1 0,-1 0 0,1 0 1,0 0-1,0 0 0,0 0 1,0-1-1,-1 1 0,1 0 1,0 0-1,0 0 0,0 0 1,-1 0-1,1 0 0,0 0 1,0 0-1,-1 0 0,1 0 1,0 0-1,0 0 0,-1 0 1,1 0-1,-19 14 1576,-31 40-2080,37-39 879,-189 224-371,77-75-5992,93-124-601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6.415"/>
    </inkml:context>
    <inkml:brush xml:id="br0">
      <inkml:brushProperty name="width" value="0.05" units="cm"/>
      <inkml:brushProperty name="height" value="0.05" units="cm"/>
      <inkml:brushProperty name="color" value="#0000FF"/>
    </inkml:brush>
  </inkml:definitions>
  <inkml:trace contextRef="#ctx0" brushRef="#br0">1 60 3649,'0'0'5656,"0"0"-2942,0 0-741,0 0-267,0 0-583,0 0-200,0 0-290,0 0-167,0 0-142,5 0-115,106 0-254,179-23 1,-115-6-4951,-109 22-727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8.864"/>
    </inkml:context>
    <inkml:brush xml:id="br0">
      <inkml:brushProperty name="width" value="0.05" units="cm"/>
      <inkml:brushProperty name="height" value="0.05" units="cm"/>
      <inkml:brushProperty name="color" value="#0000FF"/>
    </inkml:brush>
  </inkml:definitions>
  <inkml:trace contextRef="#ctx0" brushRef="#br0">1 65 8010,'0'0'3769,"0"0"-1904,0 0-268,0 0-362,0 0-367,0 0-351,0 0-115,0 0-194,0 0-114,7-1-12,3-2-129,-1 0 1,0-1 0,0 0 0,0 0 0,12-9-1,-16 9-53,0 0 0,1 1-1,-1 0 1,1 0 0,0 0-1,0 0 1,0 1 0,0 0-1,0 0 1,0 1 0,1 0-1,-1 0 1,0 0 0,1 1-1,-1 0 1,13 2 0,-18-2 94,1 1 0,0 0 0,-1 0 0,1 0 0,-1 1 0,1-1 0,-1 0 0,1 1 0,-1-1 0,0 1 0,0-1 0,0 1 0,0-1 0,0 1 0,0 0 0,1 2 1,13 37 21,-12-31-23,40 128 40,-24-73 9,2 0 1,46 95-1,-66-157-84,1 0 0,0 0 1,-1 0-1,1 0 0,0 0 1,0 0-1,1 0 1,-1-1-1,0 1 0,1-1 1,0 0-1,-1 0 0,5 3 1,28 0-3153,-25-9 329,-4-18-2128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215"/>
    </inkml:context>
    <inkml:brush xml:id="br0">
      <inkml:brushProperty name="width" value="0.05" units="cm"/>
      <inkml:brushProperty name="height" value="0.05" units="cm"/>
      <inkml:brushProperty name="color" value="#0000FF"/>
    </inkml:brush>
  </inkml:definitions>
  <inkml:trace contextRef="#ctx0" brushRef="#br0">308 1 4673,'0'0'2370,"0"0"-712,0 0-417,0 0-335,0 0-189,0 0-194,0 0-48,0 0-83,0 0-16,0 0-65,-1 9 606,-5 6-564,-1 0 0,0 0-1,-1 0 1,-1-1 0,-16 20 0,-63 69-147,44-54-354,-40 44-3723,55-60-958</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822"/>
    </inkml:context>
    <inkml:brush xml:id="br0">
      <inkml:brushProperty name="width" value="0.05" units="cm"/>
      <inkml:brushProperty name="height" value="0.05" units="cm"/>
      <inkml:brushProperty name="color" value="#0000FF"/>
    </inkml:brush>
  </inkml:definitions>
  <inkml:trace contextRef="#ctx0" brushRef="#br0">1 17 6961,'0'0'1906,"0"0"-369,0 0-271,0 0-403,0 0-130,0 0 9,0 0-711,0-1 0,0 1-1,0 0 1,0 0 0,0 0 0,0 0-1,-1 0 1,1 0 0,0-1 0,0 1-1,0 0 1,0 0 0,0 0-1,0 0 1,0 0 0,0-1 0,0 1-1,0 0 1,0 0 0,0 0-1,0 0 1,0 0 0,0-1 0,0 1-1,0 0 1,0 0 0,1 0-1,-1 0 1,0 0 0,0 0 0,0-1-1,0 1 1,0 0 0,0 0-1,0 0 1,0 0 0,0 0 0,1 0-1,-1 0 1,0 0 0,0-1-1,0 1 1,0 0 0,0 0 0,0 0-1,1 0 1,-1 0 0,0 0 0,0 0-1,0 0 1,0 0 0,0 0-1,1 0 1,-1 0 0,0 0 0,0 0-1,0 0 1,0 0 0,1 0-1,394-10-1595,-331 10-1039,-10 0-2541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349"/>
    </inkml:context>
    <inkml:brush xml:id="br0">
      <inkml:brushProperty name="width" value="0.05" units="cm"/>
      <inkml:brushProperty name="height" value="0.05" units="cm"/>
      <inkml:brushProperty name="color" value="#0000FF"/>
    </inkml:brush>
  </inkml:definitions>
  <inkml:trace contextRef="#ctx0" brushRef="#br0">1 1 6785,'0'0'2537,"0"0"-553,0 0-487,0 0-394,0 0-163,0 0-309,0 0-142,0 0-252,7 0 64,139 2 334,3 1-4902,-122-3 373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666"/>
    </inkml:context>
    <inkml:brush xml:id="br0">
      <inkml:brushProperty name="width" value="0.05" units="cm"/>
      <inkml:brushProperty name="height" value="0.05" units="cm"/>
      <inkml:brushProperty name="color" value="#0000FF"/>
    </inkml:brush>
  </inkml:definitions>
  <inkml:trace contextRef="#ctx0" brushRef="#br0">1 1 3713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822"/>
    </inkml:context>
    <inkml:brush xml:id="br0">
      <inkml:brushProperty name="width" value="0.05" units="cm"/>
      <inkml:brushProperty name="height" value="0.05" units="cm"/>
      <inkml:brushProperty name="color" value="#0000FF"/>
    </inkml:brush>
  </inkml:definitions>
  <inkml:trace contextRef="#ctx0" brushRef="#br0">0 1 4121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028"/>
    </inkml:context>
    <inkml:brush xml:id="br0">
      <inkml:brushProperty name="width" value="0.05" units="cm"/>
      <inkml:brushProperty name="height" value="0.05" units="cm"/>
      <inkml:brushProperty name="color" value="#0000FF"/>
    </inkml:brush>
  </inkml:definitions>
  <inkml:trace contextRef="#ctx0" brushRef="#br0">1 97 3713,'146'-97'4193,"-146"97"-2233,0 0-280,0 0-375,0 0-657,0 0-24,0 0-512,0 0-64,0 17 48,0 20-96,0 6 96,0-1-88,0 7-16,0-7-160,0 6-648,0-10-1177,0-11-2672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767"/>
    </inkml:context>
    <inkml:brush xml:id="br0">
      <inkml:brushProperty name="width" value="0.05" units="cm"/>
      <inkml:brushProperty name="height" value="0.05" units="cm"/>
      <inkml:brushProperty name="color" value="#0000FF"/>
    </inkml:brush>
  </inkml:definitions>
  <inkml:trace contextRef="#ctx0" brushRef="#br0">17 173 5817,'0'0'1650,"0"0"-271,0 0-235,0 0-412,0 0-226,0 0-134,0 0 88,18 0 361,266 0 1911,-283 0-2626,-1 0-3,0 0 96,0 0 109,0 0-109,0 0 29,0 0-130,0 0-24,0 0 4,0 0-18,0-26 108,0 15-328,0 1 0,0-1-1,-1 0 1,-1 1-1,0-1 1,0 1-1,-5-14 1,5 20 134,1 1 0,-1 0 0,0 0 0,0 1 0,0-1 1,-1 0-1,1 1 0,0-1 0,-1 1 0,0 0 0,1 0 0,-1 0 0,0 0 0,0 0 0,0 1 0,0-1 0,-1 1 1,1 0-1,0 0 0,-1 0 0,1 0 0,0 0 0,-1 1 0,1 0 0,-1 0 0,-5 0 0,2-1 19,0 1 1,0 0-1,0 0 0,0 1 0,0-1 0,0 2 1,1-1-1,-1 1 0,0 0 0,1 0 0,-1 1 1,1 0-1,-1 0 0,1 0 0,0 1 0,1 0 1,-1 0-1,1 0 0,-6 6 0,-2 4 32,0-1 1,0 2-1,-13 20 0,22-28-25,1 0-1,0 0 0,0 0 0,0 0 1,1 1-1,0-1 0,0 1 1,1-1-1,0 1 0,1 15 1,-1 10-160,0-10 172,1 0 0,2 0-1,0 0 1,5 26-1,-5-43-98,0 1 0,1 0 0,-1-1 0,1 1 0,1-1 0,-1 0 0,1 0 0,0 0 0,0 0 0,1-1 0,-1 0 0,1 0 0,1 0-1,-1 0 1,1-1 0,-1 0 0,12 6 0,25 8-2300,0-7-2309</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118"/>
    </inkml:context>
    <inkml:brush xml:id="br0">
      <inkml:brushProperty name="width" value="0.05" units="cm"/>
      <inkml:brushProperty name="height" value="0.05" units="cm"/>
      <inkml:brushProperty name="color" value="#0000FF"/>
    </inkml:brush>
  </inkml:definitions>
  <inkml:trace contextRef="#ctx0" brushRef="#br0">1 1 1608,'0'0'6562,"0"0"-4063,0 0-1436,0 0-426,0 0-265,0 0 11,10 6 221,27 21 128,-1 2 0,-2 2 0,0 1 0,31 40-1,48 45 130,-89-92-1420,28 24 1828,-24-32-3395,3-10-4388,-30-7-211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507"/>
    </inkml:context>
    <inkml:brush xml:id="br0">
      <inkml:brushProperty name="width" value="0.05" units="cm"/>
      <inkml:brushProperty name="height" value="0.05" units="cm"/>
      <inkml:brushProperty name="color" value="#0000FF"/>
    </inkml:brush>
  </inkml:definitions>
  <inkml:trace contextRef="#ctx0" brushRef="#br0">293 1 4889,'0'0'2198,"0"0"-407,0 0-200,0 0-252,0 0-224,0 0-280,0 0-107,0 0-184,0 0-16,0 0-232,0 0-47,0 0-169,-7 3 214,-5 8-188,0 2 0,1 0 0,0 0 1,-17 29-1,-7 8-2,13-22-595,-43 41 1,-2-14-5884,45-42-3239</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074"/>
    </inkml:context>
    <inkml:brush xml:id="br0">
      <inkml:brushProperty name="width" value="0.05" units="cm"/>
      <inkml:brushProperty name="height" value="0.05" units="cm"/>
      <inkml:brushProperty name="color" value="#0000FF"/>
    </inkml:brush>
  </inkml:definitions>
  <inkml:trace contextRef="#ctx0" brushRef="#br0">0 75 2833,'0'0'2305,"0"0"-543,0 0-268,0 0-45,0 0-159,0 0-80,0 0 31,0 0-35,0 0-213,17 0 488,22 1-725,-7 0-1012,-1-1 0,1-1 0,-1-2 1,0-1-1,47-12 0,-15-10-3545,-4-1-4162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635"/>
    </inkml:context>
    <inkml:brush xml:id="br0">
      <inkml:brushProperty name="width" value="0.05" units="cm"/>
      <inkml:brushProperty name="height" value="0.05" units="cm"/>
      <inkml:brushProperty name="color" value="#0000FF"/>
    </inkml:brush>
  </inkml:definitions>
  <inkml:trace contextRef="#ctx0" brushRef="#br0">1 0 3953,'0'0'2792,"0"0"-1023,0 0 223,0 0-687,0 0-353,0 0-168,0 0 288,5 0-424,16 0-168,5 0-296,0 0-80,11 0-104,10 0-288,10 0-640,-10 0-1584,-10 0-5762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5.614"/>
    </inkml:context>
    <inkml:brush xml:id="br0">
      <inkml:brushProperty name="width" value="0.05" units="cm"/>
      <inkml:brushProperty name="height" value="0.05" units="cm"/>
      <inkml:brushProperty name="color" value="#0000FF"/>
    </inkml:brush>
  </inkml:definitions>
  <inkml:trace contextRef="#ctx0" brushRef="#br0">14 187 5153,'0'0'2933,"0"0"-896,0 0-471,0 0-371,0 0-243,0 0-212,0 0-110,0 0-333,0 0-90,7 0-2,278 0 882,-284-1-1090,0 0 0,-1 0 0,1 0 0,0 0 0,-1-1 0,1 1-1,-1 0 1,1 0 0,-1-1 0,0 1 0,0 0 0,1-1 0,-1 1-1,0 0 1,0-1 0,0 1 0,0 0 0,0-1 0,-1 1 0,0-2-1,1-2-36,5-143-1497,-40 148 1541,-18-2-9,36 0 21,0 1 1,0 1 0,0 0-1,0 2 1,0 0 0,0 0 0,-20 7-1,34-8-21,1 1-1,0-1 0,-1 1 0,1 0 1,0-1-1,0 1 0,0 0 1,0 0-1,0 0 0,1 1 0,-1-1 1,0 0-1,1 1 0,0-1 0,0 1 1,-1-1-1,0 5 0,-11 52-229,6-21 187,2-20 5,1 0 0,1 0 0,0 0 0,1 0 0,1 1 1,1-1-1,4 32 0,-3-47 36,0-1 1,0 1-1,0 0 1,0-1-1,1 1 1,-1 0-1,1-1 1,-1 0 0,1 1-1,0-1 1,0 0-1,0 0 1,1 0-1,-1 0 1,0 0-1,1-1 1,-1 1-1,1-1 1,-1 1-1,1-1 1,0 0-1,-1 0 1,1 0-1,4 0 1,4 2-355,1 0 0,-1-1 1,1-1-1,18 1 0,15-2-2142,-7 0-1477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8.351"/>
    </inkml:context>
    <inkml:brush xml:id="br0">
      <inkml:brushProperty name="width" value="0.05" units="cm"/>
      <inkml:brushProperty name="height" value="0.05" units="cm"/>
      <inkml:brushProperty name="color" value="#0000FF"/>
    </inkml:brush>
  </inkml:definitions>
  <inkml:trace contextRef="#ctx0" brushRef="#br0">1 1 3745,'0'0'2712,"0"0"-835,0 0-284,0 0-262,0 0-193,0 0-162,0 0-36,0 0-257,0 0-115,0 0-88,0 0-94,0 0-99,0 0-83,0 0 76,0 0-34,0 0-91,0 0-126,0 1-30,0-1-1,0 1 0,0 0 1,0-1-1,0 1 0,-1 0 1,1-1-1,1 1 0,-1 0 1,0-1-1,0 1 0,0 0 1,0-1-1,0 1 0,1 0 1,-1-1-1,0 1 0,0 0 1,1-1-1,-1 1 0,0-1 1,1 1-1,0 0 0,11 8 18,1-1-1,0 0 0,0-1 0,1 0 1,0-1-1,25 7 0,-9-2-14,-18-7-1,-4 0-19,1 0 0,-1-1-1,1-1 1,12 3 0,-20-5-14,0 0 30,2 0-18,-2 0-30,-1 0 45,0 0-36,0 3-30,0-1 0,0 1 0,0 0-1,-1 0 1,1-1 0,-1 1 0,1 0-1,-1-1 1,0 1 0,-2 4 0,-13 15-801,-2-1 0,0-1 0,-38 33 0,0 0-3661,34-26 285</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9.450"/>
    </inkml:context>
    <inkml:brush xml:id="br0">
      <inkml:brushProperty name="width" value="0.05" units="cm"/>
      <inkml:brushProperty name="height" value="0.05" units="cm"/>
      <inkml:brushProperty name="color" value="#0000FF"/>
    </inkml:brush>
  </inkml:definitions>
  <inkml:trace contextRef="#ctx0" brushRef="#br0">1 400 7017,'0'0'2057,"0"0"-154,0 0-387,0 0-625,0 0-300,0 0-100,3-2 156,16-15-399,0 0 1,-1-1 0,20-27 0,-21 25-202,24-26-702,-2-2 0,-2-1-1,49-89 1,-99 167 1254,3 1 0,0 0 0,1 1 0,2-1 0,-5 54 1,1 173-203,12-255-439,-1 0-1,1 0 0,-1 0 1,1-1-1,-1 1 0,1 0 1,0 0-1,0 0 0,0 0 0,0-1 1,1 1-1,-1 0 0,0-1 1,1 1-1,-1-1 0,1 0 1,-1 1-1,1-1 0,-1 0 0,1 0 1,0 0-1,0 0 0,0 0 1,0 0-1,0-1 0,-1 1 1,1-1-1,0 1 0,0-1 0,1 0 1,-1 0-1,0 0 0,0 0 1,3 0-1,-1 0-87,-1 0 0,1 0 0,0 0 0,-1 0 0,1-1 0,0 0 0,-1 1 0,1-1 0,0-1 0,-1 1 0,0 0 0,1-1 0,-1 0 0,0 0 0,0 0 0,0 0 0,0 0 0,0-1 0,4-3 0,34-68-2032,-3-1 0,42-118 1,-79 192 2146,4-12-44,-1 1 0,0-1 0,-1 0 0,1-14 0,-2-8 5914,-3 35-5791,-1 0-1,1 0 1,-1 0-1,1 0 1,-1 0 0,1 0-1,-1 1 1,1-1 0,-1 1-1,1-1 1,-1 1-1,1-1 1,0 1 0,-1 0-1,1 0 1,-2 1 0,-3 10-24,1 0 1,0 0 0,1 1 0,0 0-1,1 0 1,0 0 0,0 16 0,1-15 13,-5 49 284,2 120 0,5-125-317,1-52-44,-1-1 1,1 1-1,0 0 0,1 0 0,-1-1 1,1 1-1,0-1 0,1 1 1,-1-1-1,1 0 0,0 0 0,1 0 1,-1 0-1,5 4 0,-5-6-341,0 0 1,0 0-1,0 0 0,1 0 0,-1 0 0,1-1 1,-1 0-1,1 0 0,0 0 0,0 0 0,0-1 1,6 2-1,2-2-4672</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5.979"/>
    </inkml:context>
    <inkml:brush xml:id="br0">
      <inkml:brushProperty name="width" value="0.05" units="cm"/>
      <inkml:brushProperty name="height" value="0.05" units="cm"/>
      <inkml:brushProperty name="color" value="#0000FF"/>
    </inkml:brush>
  </inkml:definitions>
  <inkml:trace contextRef="#ctx0" brushRef="#br0">298 6 8994,'0'0'3603,"0"0"-1940,0 0-237,0 0-55,1-3 1724,-11 0-2531,-278 3-2019,287 0 1378,1 0 22,0 0 61,0 0-81,0 0 38,0 0 13,0 0-48,0 0 8,0 0 20,0 0-66,0 0 69,0 0-16,0 395-1093,1-393 1147,0-1 0,-1 1 0,1-1 0,0 1 0,0-1 0,-1 0 0,1 1 0,0-1 0,0 0 0,1 0 0,-1 0 0,0 0 0,0 0 0,1 0 0,-1 0 0,0 0 0,2 1 0,30 15-289,-28-14 73,3 1-321,0-1 1,0 0 0,0 0 0,0-1-1,13 2 1,-4-1-1202,9 3-2912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157"/>
    </inkml:context>
    <inkml:brush xml:id="br0">
      <inkml:brushProperty name="width" value="0.05" units="cm"/>
      <inkml:brushProperty name="height" value="0.05" units="cm"/>
      <inkml:brushProperty name="color" value="#0000FF"/>
    </inkml:brush>
  </inkml:definitions>
  <inkml:trace contextRef="#ctx0" brushRef="#br0">11 1 4121,'-10'187'1800,"10"-187"-343,0 0-401,0 0-480,0 0-272,5 5 248,16 1-144,5-1-248,5 0 72,11-5-232,31 0 0,-5 0-112,-10 0-1984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6.486"/>
    </inkml:context>
    <inkml:brush xml:id="br0">
      <inkml:brushProperty name="width" value="0.05" units="cm"/>
      <inkml:brushProperty name="height" value="0.05" units="cm"/>
      <inkml:brushProperty name="color" value="#0000FF"/>
    </inkml:brush>
  </inkml:definitions>
  <inkml:trace contextRef="#ctx0" brushRef="#br0">58 0 4889,'0'0'1483,"0"0"-225,0 0-115,0 0-114,0 0-178,0 0 69,-1 4 127,-3 28 560,-1 46 1,-2 23-413,-2-40-1301,-16 138 1492,18-66-7752,7-131 855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054"/>
    </inkml:context>
    <inkml:brush xml:id="br0">
      <inkml:brushProperty name="width" value="0.05" units="cm"/>
      <inkml:brushProperty name="height" value="0.05" units="cm"/>
      <inkml:brushProperty name="color" value="#0000FF"/>
    </inkml:brush>
  </inkml:definitions>
  <inkml:trace contextRef="#ctx0" brushRef="#br0">95 0 5193,'0'0'2050,"0"0"-168,0 0-319,0 0-475,0 0-200,0 0-329,0 0-136,0 0-250,0 0 4,17 1 270,-8 2-401,0 0-1,-1 1 0,1 0 1,-1 0-1,0 1 1,11 8-1,24 13 43,-31-22-52,-10-4-29,0 0 1,0 1 0,-1-1 0,1 1-1,0 0 1,0-1 0,0 1 0,0 0-1,-1 0 1,1 0 0,0 0 0,-1 1-1,1-1 1,-1 0 0,0 1 0,1-1-1,-1 1 1,0 0 0,0-1-1,2 3 1,-3-3 4,0 0 1,1 0-1,-1 1 0,0-1 0,0 0 0,0 0 1,0 0-1,0 0 0,0 0 0,0 0 1,0 0-1,0 0 0,0 1 0,-1-1 0,1 0 1,0 0-1,-1 0 0,1 0 0,-1 0 0,1 0 1,-1 0-1,0 0 0,1-1 0,-1 1 0,0 0 1,0 0-1,1 0 0,-1-1 0,0 1 1,0 0-1,0-1 0,-1 2 0,-39 19 75,28-15-94,-5 2-150,1-2 0,-28 8-1,33-11-345,-1 0-1,1 1 1,0 0-1,1 1 1,-1 1-1,1 0 1,-13 9-1,8 5-3865,15-13-404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957"/>
    </inkml:context>
    <inkml:brush xml:id="br0">
      <inkml:brushProperty name="width" value="0.05" units="cm"/>
      <inkml:brushProperty name="height" value="0.05" units="cm"/>
      <inkml:brushProperty name="color" value="#0000FF"/>
    </inkml:brush>
  </inkml:definitions>
  <inkml:trace contextRef="#ctx0" brushRef="#br0">199 35 3185,'0'0'3865,"0"0"-1678,0 0-475,0 0-96,0 0-290,0 0-258,0 0-253,-21-16 697,10 12-1735,1 0 0,-1 1 0,-1 1 0,1 0 0,0 0 0,0 1 0,-1 1 0,-20 1 0,8 0-922,23 48 713,3 74 450,-6 142-183,-10-194 14,9-54-825,2 0 0,0-1-1,-2 29 1,5-44-1167,0-1-1748</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8.659"/>
    </inkml:context>
    <inkml:brush xml:id="br0">
      <inkml:brushProperty name="width" value="0.05" units="cm"/>
      <inkml:brushProperty name="height" value="0.05" units="cm"/>
      <inkml:brushProperty name="color" value="#0000FF"/>
    </inkml:brush>
  </inkml:definitions>
  <inkml:trace contextRef="#ctx0" brushRef="#br0">9 1 1424,'0'0'1459,"-9"0"1655,10 0 5541,162 0-5560,-52 0-8235,-64 0-2426</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406"/>
    </inkml:context>
    <inkml:brush xml:id="br0">
      <inkml:brushProperty name="width" value="0.05" units="cm"/>
      <inkml:brushProperty name="height" value="0.05" units="cm"/>
      <inkml:brushProperty name="color" value="#0000FF"/>
    </inkml:brush>
  </inkml:definitions>
  <inkml:trace contextRef="#ctx0" brushRef="#br0">0 1 3897,'0'0'2431,"0"0"-432,0 0-327,0 0-362,0 0-406,0 0-145,0 0-140,8 0 687,318 5 599,-325-5-1899,-1 0-45,0 0 68,0 0-59,0 0 66,0 0-31,0 0 4,-1 8-8,0 0-1,-1 0 0,0 0 0,0 0 1,-1-1-1,0 1 0,-5 9 0,-12 37-70,6 26-396,5 1 0,2 0-1,6 97 1,1-158 259,-1-19 194,1 0 0,0 0 1,-1 0-1,1 0 0,-1 0 0,1 0 1,-1 0-1,1 0 0,-1 0 1,0 0-1,1 0 0,-1-1 0,0 1 1,0 0-1,0 0 0,0-1 1,0 1-1,0-1 0,1 1 0,-1 0 1,0-1-1,-1 0 0,1 1 1,0-1-1,0 0 0,0 1 0,0-1 1,0 0-1,0 0 0,0 0 1,0 0-1,0 0 0,-2-1 0,-2 2-21,1-1-1,-1-1 1,1 1 0,-1-1-1,1 0 1,-1 0-1,-7-3 1,2-2-315,1 0 1,0-1-1,0-1 1,1 0-1,0 0 1,0 0 0,1-1-1,0 0 1,-8-15-1,2 5-1572,-14-19-4723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813"/>
    </inkml:context>
    <inkml:brush xml:id="br0">
      <inkml:brushProperty name="width" value="0.05" units="cm"/>
      <inkml:brushProperty name="height" value="0.05" units="cm"/>
      <inkml:brushProperty name="color" value="#0000FF"/>
    </inkml:brush>
  </inkml:definitions>
  <inkml:trace contextRef="#ctx0" brushRef="#br0">1 1 4561,'0'0'2625,"0"0"-681,0 0 184,0 0-407,0 0-425,0 0-216,0 0-304,0 0-159,0 0-497,0 0 64,0 0-136,10 0-96,6 0-1289,-6 0-1887,1 0-6602</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0.152"/>
    </inkml:context>
    <inkml:brush xml:id="br0">
      <inkml:brushProperty name="width" value="0.05" units="cm"/>
      <inkml:brushProperty name="height" value="0.05" units="cm"/>
      <inkml:brushProperty name="color" value="#0000FF"/>
    </inkml:brush>
  </inkml:definitions>
  <inkml:trace contextRef="#ctx0" brushRef="#br0">22 1 7282,'-21'224'2792,"26"-224"-1456,-5 0 385,0 0-825,5 0-344,-5-5-440,0 5-40,0 0-72,0 0-936,0 0-3105</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1.655"/>
    </inkml:context>
    <inkml:brush xml:id="br0">
      <inkml:brushProperty name="width" value="0.05" units="cm"/>
      <inkml:brushProperty name="height" value="0.05" units="cm"/>
      <inkml:brushProperty name="color" value="#0000FF"/>
    </inkml:brush>
  </inkml:definitions>
  <inkml:trace contextRef="#ctx0" brushRef="#br0">31 1 5353,'0'0'5705,"0"0"-4160,0 0 559,0 0-576,0 0-703,0 0-241,0 0-376,6 112 456,-6-37-392,0 10 224,0 6-496,0 0 144,0 0-144,0-5-8,-6-1-488,-9 6-1336,10-16-3089,-6-22-6082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2.238"/>
    </inkml:context>
    <inkml:brush xml:id="br0">
      <inkml:brushProperty name="width" value="0.05" units="cm"/>
      <inkml:brushProperty name="height" value="0.05" units="cm"/>
      <inkml:brushProperty name="color" value="#0000FF"/>
    </inkml:brush>
  </inkml:definitions>
  <inkml:trace contextRef="#ctx0" brushRef="#br0">37 6 6601,'0'0'2174,"0"0"-368,0 0-499,0 0-271,0 0-254,0 0-44,30-1-243,190-3 335,-191 3-739,0 3 1,0 0 0,54 12 0,-74-12-85,0 1 0,0 0 0,0 0 1,-1 1-1,0 0 0,0 0 1,0 1-1,0 0 0,0 0 0,-1 1 1,0 0-1,0 0 0,-1 1 1,0 0-1,0 0 0,7 11 0,-10-12 11,-1 0 0,1 0 0,-1 1-1,0-1 1,-1 1 0,0-1 0,0 1-1,0-1 1,-1 1 0,0 0-1,0-1 1,-1 1 0,1 0 0,-1-1-1,-1 1 1,0-1 0,0 1-1,0-1 1,0 0 0,-1 0 0,0 0-1,0 0 1,-1-1 0,0 1-1,0-1 1,0 0 0,-10 10 0,-10 5 61,-1-1 0,-1-1 0,-1-1 0,-1-1 0,0-1 0,0-2 0,-33 11 1,33-15-348,-1-1 1,-56 8 0,63-14-647,-1 0-1,1-2 1,-1-1 0,-27-4 0,21-4-4060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0.692"/>
    </inkml:context>
    <inkml:brush xml:id="br0">
      <inkml:brushProperty name="width" value="0.05" units="cm"/>
      <inkml:brushProperty name="height" value="0.05" units="cm"/>
      <inkml:brushProperty name="color" value="#0000FF"/>
    </inkml:brush>
  </inkml:definitions>
  <inkml:trace contextRef="#ctx0" brushRef="#br0">289 1 5721,'0'0'2103,"0"0"-170,0 0-354,0 0-278,0 0-58,-15 1 4593,-3 4-4721,-10 26-1084,1 1 0,2 1 0,1 1 0,1 1 0,3 1 0,-31 72 0,39-78-422,2 0 1,1 0 0,1 0 0,1 1-1,2 0 1,2 1 0,0-1 0,3 1-1,4 53 1,-2-73-335,0-1-1,1 1 1,1-1-1,4 12 1,22 33-5816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580"/>
    </inkml:context>
    <inkml:brush xml:id="br0">
      <inkml:brushProperty name="width" value="0.05" units="cm"/>
      <inkml:brushProperty name="height" value="0.05" units="cm"/>
      <inkml:brushProperty name="color" value="#0000FF"/>
    </inkml:brush>
  </inkml:definitions>
  <inkml:trace contextRef="#ctx0" brushRef="#br0">1 60 5145,'0'0'2969,"0"0"-1361,0 0-208,0 0-151,0 0-241,0 0-72,0 0-408,0 0-176,214 0-72,-141 0-280,5 0 72,6-6 40,5-4-224,-1-1-280,-4 0-680,15 0-528,-26 6-673,-15 0-831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3.599"/>
    </inkml:context>
    <inkml:brush xml:id="br0">
      <inkml:brushProperty name="width" value="0.05" units="cm"/>
      <inkml:brushProperty name="height" value="0.05" units="cm"/>
      <inkml:brushProperty name="color" value="#0000FF"/>
    </inkml:brush>
  </inkml:definitions>
  <inkml:trace contextRef="#ctx0" brushRef="#br0">376 7 5633,'0'0'2559,"0"0"-182,0 0-390,0 0-333,0 0-423,0 0-152,0 0-1019,0 0 1,0 0 0,0 0 0,0-1 0,0 1 0,0 0 0,0 0 0,0 0 0,0-1-1,0 1 1,0 0 0,0 0 0,0 0 0,0 0 0,0-1 0,0 1 0,0 0 0,0 0 0,0 0-1,0-1 1,-1 1 0,1 0 0,0 0 0,0 0 0,0 0 0,0-1 0,0 1 0,0 0-1,0 0 1,-1 0 0,1 0 0,0 0 0,0 0 0,0-1 0,0 1 0,-1 0 0,1 0 0,0 0-1,0 0 1,0 0 0,-1 0 0,1 0 0,0 0 0,0 0 0,0 0 0,-1 0 0,1 0-1,0 0 1,0 0 0,0 0 0,0 0 0,-1 0 0,1 0 0,0 0 0,0 0 0,0 0 0,-1 0-1,1 1 1,0-1 0,0 0 0,0 0 0,-21-1-88,1 1-1,-1 1 1,1 1 0,-1 1 0,1 1-1,0 0 1,0 1 0,-34 15 0,19-3-137,2-3-238,-51 33-1,125-38-157,-18-6 568,101 27-551,-42-7-2945,-45-12 168,-10-5-2129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4.228"/>
    </inkml:context>
    <inkml:brush xml:id="br0">
      <inkml:brushProperty name="width" value="0.05" units="cm"/>
      <inkml:brushProperty name="height" value="0.05" units="cm"/>
      <inkml:brushProperty name="color" value="#0000FF"/>
    </inkml:brush>
  </inkml:definitions>
  <inkml:trace contextRef="#ctx0" brushRef="#br0">1 1 4601,'0'0'2435,"0"0"-454,0 0-176,0 0-478,0 0-193,0 0 58,0 0-249,0 0-159,0 0-302,0 0-30,0 0-146,0 0-26,0 0-43,0 0-71,0 0-161,0 0-1,0 1 1,0-1 0,0 0-1,-1 0 1,1 1-1,0-1 1,0 0 0,0 1-1,0-1 1,0 0-1,0 0 1,0 1 0,0-1-1,0 0 1,0 1-1,0-1 1,1 0 0,-1 1-1,0-1 1,0 0-1,0 0 1,0 1 0,0-1-1,1 0 1,-1 0-1,0 1 1,0-1 0,0 0-1,1 0 1,-1 0-1,0 1 1,0-1 0,0 0-1,1 0 1,-1 0-1,1 1 1,3 1-53,0 0 0,0 0 0,1 0 0,-1 0 1,1-1-1,-1 0 0,1 1 0,0-2 0,0 1 0,4 0 0,55 0-1246,-47-2 725,36 1-2338,-5 0-2398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6.548"/>
    </inkml:context>
    <inkml:brush xml:id="br0">
      <inkml:brushProperty name="width" value="0.05" units="cm"/>
      <inkml:brushProperty name="height" value="0.05" units="cm"/>
      <inkml:brushProperty name="color" value="#0000FF"/>
    </inkml:brush>
  </inkml:definitions>
  <inkml:trace contextRef="#ctx0" brushRef="#br0">155 1 8162,'0'0'2116,"0"0"-478,0 0-393,0 0-23,0 0-172,0 0-280,39 0-268,265 0-82,-167 0-1068,-139 27-2,-3-20 663,0 0-1,-1 0 0,0 0 0,0-1 0,0 0 0,-1 0 0,-8 5 1,-12 13 28,-492 514-1299,496-504 749,22-33 482,0 0-1,0 0 1,0 1-1,1-1 1,-1 0-1,1 1 0,-1-1 1,1 0-1,-1 1 1,1-1-1,0 1 1,-1-1-1,1 1 1,0-1-1,0 0 0,0 1 1,0-1-1,0 1 1,1-1-1,-1 1 1,0-1-1,1 1 1,-1-1-1,1 0 0,0 2 1,3-1 84,1 0-1,-1 0 1,1-1-1,-1 1 1,1-1 0,-1 0-1,9 0 1,6 2 122,30 7-224,1-3 1,1-1-1,-1-3 0,0-2 1,68-8-1,-77-3-2625,-12-5-3138</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7.240"/>
    </inkml:context>
    <inkml:brush xml:id="br0">
      <inkml:brushProperty name="width" value="0.05" units="cm"/>
      <inkml:brushProperty name="height" value="0.05" units="cm"/>
      <inkml:brushProperty name="color" value="#0000FF"/>
    </inkml:brush>
  </inkml:definitions>
  <inkml:trace contextRef="#ctx0" brushRef="#br0">11 0 1536,'0'0'1770,"0"0"-196,0 0-370,0 0-262,0 0-70,0 0 20,-4 1-646,-3 2 8292,9 0-7509,147 102-3802,-112-83-1278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124"/>
    </inkml:context>
    <inkml:brush xml:id="br0">
      <inkml:brushProperty name="width" value="0.05" units="cm"/>
      <inkml:brushProperty name="height" value="0.05" units="cm"/>
      <inkml:brushProperty name="color" value="#0000FF"/>
    </inkml:brush>
  </inkml:definitions>
  <inkml:trace contextRef="#ctx0" brushRef="#br0">386 2 8026,'0'0'2943,"0"0"-577,0 0-155,0 0-641,0 0-562,0 0-288,0 0-281,-17 0 120,4-1-537,0 1-1,0 0 1,0 1 0,1 0 0,-1 1 0,0 1 0,1 0 0,-1 1 0,1 0 0,-23 11 0,-171 102-1682,206-114 466,8-1 930,8-1 275,218-1 45,-136 0-5790,-85 0 717</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559"/>
    </inkml:context>
    <inkml:brush xml:id="br0">
      <inkml:brushProperty name="width" value="0.05" units="cm"/>
      <inkml:brushProperty name="height" value="0.05" units="cm"/>
      <inkml:brushProperty name="color" value="#0000FF"/>
    </inkml:brush>
  </inkml:definitions>
  <inkml:trace contextRef="#ctx0" brushRef="#br0">0 1 6889,'0'0'2089,"0"0"-369,0 0 105,0 0-385,0 0-288,0 0-584,0 0-192,105 11-152,-74-11-95,6 0-129,15 0-1017,-10 0-1511,-6 0-5690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4.542"/>
    </inkml:context>
    <inkml:brush xml:id="br0">
      <inkml:brushProperty name="width" value="0.05" units="cm"/>
      <inkml:brushProperty name="height" value="0.05" units="cm"/>
      <inkml:brushProperty name="color" value="#0000FF"/>
    </inkml:brush>
  </inkml:definitions>
  <inkml:trace contextRef="#ctx0" brushRef="#br0">1 4 8146,'0'0'2706,"0"0"-1082,0 0-398,0 0-561,0 0-292,0 0-182,12 0 111,-3-1-243,18-1 349,46 2 1,-64 1-354,-1 0-1,0 0 1,0 0-1,0 1 1,0 0-1,0 1 1,0 0-1,-1 0 1,1 1 0,-1 0-1,8 6 1,-8-5-32,-1 0 0,0 0 1,0 1-1,0 0 1,-1 0-1,6 9 1,-9-11-1,0 0-1,0-1 1,-1 1 0,0 0 0,1 0 0,-1-1 0,-1 1 0,1 0 0,-1 0 0,1 0 0,-1 0 0,0 0 0,-1 0 0,0 7 0,0-9-8,0 1 0,0-1 1,-1 1-1,1-1 0,0 1 1,-1-1-1,0 0 0,1 0 1,-1 0-1,0 0 0,0 0 1,0 0-1,0 0 0,-1-1 1,1 1-1,-4 1 0,-48 24 2,32-17 3,-98 43-583,122-54 490,1 0-1,-1 0 1,1 0-1,-1 1 1,1-1-1,-1 0 1,1 1-1,0 0 0,-1 0 1,1 0-1,0 0 1,-1 0-1,1 0 1,-1 0-1,1 1 1,0 0-1,-1-1 1,1 1-1,-1 0 0,4 2 1,0 0 33,0 1 0,0 0 0,-1 1 0,1-1 0,-1 1-1,0 0 1,7 9 0,2 5 43,-1 1 1,-1 0-1,18 43 0,-19-36 8,-2 1-1,-1 0 1,-2 0 0,0 0-1,1 38 1,-4 1 49,-6 77 0,2-139-26,1-1 0,-1 1 0,0 0 0,0-1 0,0 1 0,-1-1 0,0 1 0,1-1 0,-2 0 0,1 0 0,0 0 0,-1 0 0,0 0 0,0 0 0,0-1 0,0 1 0,0-1 0,-1 0 0,0 0 0,1 0 0,-1-1 0,0 1 0,0-1 0,-1 0 0,1 0 0,-6 2 0,-1-1 77,0 0-1,0-1 0,0 0 0,0-1 1,0 0-1,0 0 0,-1-1 0,1-1 1,0 0-1,-13-3 0,21 3-105,1 0 0,-1-1 0,0 1 1,1-1-1,0 0 0,-1 1 0,1-1 0,0 0 0,0-1 0,0 1 1,0 0-1,0 0 0,0-1 0,1 1 0,-1-1 0,1 0 0,0 1 1,-1-1-1,1 0 0,1 0 0,-1 0 0,0 0 0,1 0 0,-1 0 0,1-3 1,-1-3-77,0 0 0,0-1-1,1 1 1,0 0 0,1 0 0,0 0 0,3-11 0,-1 15-58,-1-1 0,1 1 0,1 0 0,-1 0 0,1 0 0,0 0 1,0 1-1,0 0 0,0 0 0,1 0 0,0 0 0,0 1 0,0-1 0,0 1 0,9-3 0,11-6-703,50-16 1,-47 20-64,1 2-1,0 1 1,0 1 0,39 0-1,-65 4 715,46-1-3420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5.641"/>
    </inkml:context>
    <inkml:brush xml:id="br0">
      <inkml:brushProperty name="width" value="0.05" units="cm"/>
      <inkml:brushProperty name="height" value="0.05" units="cm"/>
      <inkml:brushProperty name="color" value="#0000FF"/>
    </inkml:brush>
  </inkml:definitions>
  <inkml:trace contextRef="#ctx0" brushRef="#br0">0 2 5593,'0'0'1726,"0"0"-279,0 0-175,0 0-244,0 0-55,0 0-121,0 0-95,0 0-49,0 0-38,0 0 131,0 0-188,0 0-84,0 0-210,0 0 82,0 0-57,0 0-1,0 0 0,0 0-59,0 0 26,0 0-111,0 0 47,0 0-181,8 0-44,75-1-551,36 0-1856,-1 10-4156,-64 0-515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6.663"/>
    </inkml:context>
    <inkml:brush xml:id="br0">
      <inkml:brushProperty name="width" value="0.05" units="cm"/>
      <inkml:brushProperty name="height" value="0.05" units="cm"/>
      <inkml:brushProperty name="color" value="#0000FF"/>
    </inkml:brush>
  </inkml:definitions>
  <inkml:trace contextRef="#ctx0" brushRef="#br0">43 0 6649,'0'0'2536,"0"0"-576,0 0-572,0 0-501,0 0-264,0 0-142,0 0-159,0 0-18,12 0-31,-7 1-258,-1 0 0,1 0 0,-1 0 0,0 0 0,1 1 0,-1 0 0,0 0 0,0 0 0,0 0-1,0 1 1,0 0 0,-1 0 0,1 0 0,-1 0 0,0 0 0,0 0 0,0 1 0,0 0 0,3 6 0,-1-3-9,-1 0 0,0 0 1,0 0-1,-1 0 1,0 1-1,0 0 1,-1-1-1,0 1 1,0 0-1,0 14 1,-1-19 0,-1 0 0,0 0 1,0 0-1,0 0 0,-1 0 1,1 0-1,-1 0 0,1-1 0,-1 1 1,0 0-1,0 0 0,0 0 1,-1-1-1,1 1 0,0-1 1,-1 1-1,-3 3 0,1-3-1,0-1-1,-1 1 0,1-1 1,-1 0-1,1 0 0,-1-1 1,0 0-1,1 1 1,-1-1-1,-7 0 0,-12 7-95,24-8 71,-1 0-1,1 0 1,0 1-1,-1-1 1,1 0-1,0 1 1,-1-1-1,1 0 1,0 0-1,0 1 1,0-1-1,-1 1 1,1-1-1,0 0 1,0 1-1,0-1 1,0 0-1,-1 1 1,1-1 0,0 1-1,0-1 1,0 0-1,0 1 1,0-1-1,0 1 1,0-1-1,0 1 1,0-1-1,1 1 1,1 2-42,0 1 1,1-1 0,-1 0 0,1 0 0,0 0 0,0 0-1,0 0 1,4 3 0,4 4-41,0 0-1,-1 0 1,0 2-1,-1-1 1,0 1-1,-1 0 1,0 1-1,-1 0 1,-1 0-1,0 1 1,0 0-1,-2 0 1,1 0-1,-2 0 1,0 1-1,-1-1 1,0 1-1,-1 0 1,-2 22-1,1-2 60,-4 95-17,2-116 68,0 1 1,-2-1-1,1 0 0,-2 1 0,0-2 0,-11 24 0,13-33-10,-5 12 73,-1 0-1,-1 0 0,-19 22 1,26-34 50,-1 0 1,1-1-1,-1 0 1,0 0 0,0 0-1,0 0 1,0 0-1,-1-1 1,1 0-1,-1 0 1,0 0 0,1-1-1,-1 1 1,0-1-1,0 0 1,0-1 0,-9 1-1,13-1-96,0 0 0,-1 0 0,1-1-1,0 1 1,0 0 0,-1-1 0,1 1-1,0-1 1,0 0 0,0 1 0,0-1-1,0 0 1,0 0 0,0 0 0,0 1-1,0-1 1,0 0 0,0 0 0,0 0-1,1-1 1,-1 1 0,0 0 0,1 0-1,-1 0 1,1 0 0,-1-1 0,1 1-1,0 0 1,-1 0 0,1-1 0,0 1-1,0-3 1,-1-56-48,2 37 49,-1 8-210,1 0 0,1 0-1,0 0 1,1 0 0,1 0 0,0 1-1,1 0 1,0-1 0,1 2 0,1-1-1,0 1 1,1 0 0,0 0 0,16-18 0,76-84-4648,-61 72 77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7.925"/>
    </inkml:context>
    <inkml:brush xml:id="br0">
      <inkml:brushProperty name="width" value="0.05" units="cm"/>
      <inkml:brushProperty name="height" value="0.05" units="cm"/>
      <inkml:brushProperty name="color" value="#0000FF"/>
    </inkml:brush>
  </inkml:definitions>
  <inkml:trace contextRef="#ctx0" brushRef="#br0">0 5 1272,'0'0'4548,"0"0"-2106,0 0-368,0 0-278,0 0-328,0 0-30,0 0-142,0 0-66,2-1 1498,-1 0-2733,0 1 0,0-1 1,0 1-1,0 0 0,0 0 0,-1-1 0,1 1 1,0 0-1,0 0 0,0 0 0,0 0 0,0 0 1,0 0-1,0 0 0,0 0 0,0 0 0,0 1 1,-1-1-1,1 0 0,0 0 0,0 1 0,1 0 1,11 6 7,-1 0 0,0 2 1,0-1-1,0 2 1,-1-1-1,10 13 0,61 72 35,-67-77-37,-3-3-19,0 1-1,-1 0 0,0 1 1,-1 0-1,-1 1 0,0 0 1,-2 0-1,0 1 0,0 0 1,-2 0-1,0 0 0,-2 1 1,0 0-1,1 28 0,-4-28-49,1-5-93,-1 0 1,-1-1 0,-3 18 0,3-26 65,-1 0 1,1 0-1,-1 0 1,0 0-1,-1-1 1,1 1-1,-1 0 1,0-1 0,0 0-1,0 0 1,-8 8-1,-15 10-2280,-51 34 0,38-32-2562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8A17C-00EC-444E-AFFC-923593422870}" type="datetimeFigureOut">
              <a:rPr lang="zh-TW" altLang="en-US" smtClean="0"/>
              <a:pPr/>
              <a:t>2020/5/31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E299D-766E-425B-BD4B-CD1036D370C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3F1BE346-639A-4CE8-BB9A-C151839B4846}"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F1BE346-639A-4CE8-BB9A-C151839B4846}"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76.wmf"/><Relationship Id="rId18" Type="http://schemas.openxmlformats.org/officeDocument/2006/relationships/oleObject" Target="../embeddings/oleObject7.bin"/><Relationship Id="rId3" Type="http://schemas.openxmlformats.org/officeDocument/2006/relationships/image" Target="../media/image479.png"/><Relationship Id="rId7" Type="http://schemas.openxmlformats.org/officeDocument/2006/relationships/image" Target="../media/image473.wmf"/><Relationship Id="rId12" Type="http://schemas.openxmlformats.org/officeDocument/2006/relationships/oleObject" Target="../embeddings/oleObject4.bin"/><Relationship Id="rId17" Type="http://schemas.openxmlformats.org/officeDocument/2006/relationships/image" Target="../media/image478.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75.wmf"/><Relationship Id="rId5" Type="http://schemas.openxmlformats.org/officeDocument/2006/relationships/image" Target="../media/image3.gif"/><Relationship Id="rId15" Type="http://schemas.openxmlformats.org/officeDocument/2006/relationships/image" Target="../media/image477.wmf"/><Relationship Id="rId10" Type="http://schemas.openxmlformats.org/officeDocument/2006/relationships/oleObject" Target="../embeddings/oleObject3.bin"/><Relationship Id="rId4" Type="http://schemas.openxmlformats.org/officeDocument/2006/relationships/image" Target="../media/image2.gif"/><Relationship Id="rId9" Type="http://schemas.openxmlformats.org/officeDocument/2006/relationships/image" Target="../media/image474.wmf"/><Relationship Id="rId1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117" Type="http://schemas.openxmlformats.org/officeDocument/2006/relationships/customXml" Target="../ink/ink579.xml"/><Relationship Id="rId299" Type="http://schemas.openxmlformats.org/officeDocument/2006/relationships/customXml" Target="../ink/ink673.xml"/><Relationship Id="rId21" Type="http://schemas.openxmlformats.org/officeDocument/2006/relationships/image" Target="../media/image488.png"/><Relationship Id="rId63" Type="http://schemas.openxmlformats.org/officeDocument/2006/relationships/customXml" Target="../ink/ink551.xml"/><Relationship Id="rId159" Type="http://schemas.openxmlformats.org/officeDocument/2006/relationships/customXml" Target="../ink/ink600.xml"/><Relationship Id="rId324" Type="http://schemas.openxmlformats.org/officeDocument/2006/relationships/customXml" Target="../ink/ink686.xml"/><Relationship Id="rId366" Type="http://schemas.openxmlformats.org/officeDocument/2006/relationships/image" Target="../media/image649.png"/><Relationship Id="rId170" Type="http://schemas.openxmlformats.org/officeDocument/2006/relationships/image" Target="../media/image558.png"/><Relationship Id="rId226" Type="http://schemas.openxmlformats.org/officeDocument/2006/relationships/image" Target="../media/image584.png"/><Relationship Id="rId433" Type="http://schemas.openxmlformats.org/officeDocument/2006/relationships/image" Target="../media/image682.png"/><Relationship Id="rId268" Type="http://schemas.openxmlformats.org/officeDocument/2006/relationships/image" Target="../media/image603.png"/><Relationship Id="rId32" Type="http://schemas.openxmlformats.org/officeDocument/2006/relationships/customXml" Target="../ink/ink535.xml"/><Relationship Id="rId74" Type="http://schemas.openxmlformats.org/officeDocument/2006/relationships/customXml" Target="../ink/ink557.xml"/><Relationship Id="rId128" Type="http://schemas.openxmlformats.org/officeDocument/2006/relationships/image" Target="../media/image537.png"/><Relationship Id="rId335" Type="http://schemas.openxmlformats.org/officeDocument/2006/relationships/customXml" Target="../ink/ink692.xml"/><Relationship Id="rId377" Type="http://schemas.openxmlformats.org/officeDocument/2006/relationships/customXml" Target="../ink/ink714.xml"/><Relationship Id="rId5" Type="http://schemas.openxmlformats.org/officeDocument/2006/relationships/image" Target="../media/image481.png"/><Relationship Id="rId181" Type="http://schemas.openxmlformats.org/officeDocument/2006/relationships/image" Target="../media/image563.png"/><Relationship Id="rId237" Type="http://schemas.openxmlformats.org/officeDocument/2006/relationships/customXml" Target="../ink/ink641.xml"/><Relationship Id="rId402" Type="http://schemas.openxmlformats.org/officeDocument/2006/relationships/image" Target="../media/image667.png"/><Relationship Id="rId279" Type="http://schemas.openxmlformats.org/officeDocument/2006/relationships/customXml" Target="../ink/ink662.xml"/><Relationship Id="rId43" Type="http://schemas.openxmlformats.org/officeDocument/2006/relationships/customXml" Target="../ink/ink541.xml"/><Relationship Id="rId139" Type="http://schemas.openxmlformats.org/officeDocument/2006/relationships/customXml" Target="../ink/ink590.xml"/><Relationship Id="rId290" Type="http://schemas.openxmlformats.org/officeDocument/2006/relationships/image" Target="../media/image613.png"/><Relationship Id="rId304" Type="http://schemas.openxmlformats.org/officeDocument/2006/relationships/image" Target="../media/image620.png"/><Relationship Id="rId346" Type="http://schemas.openxmlformats.org/officeDocument/2006/relationships/customXml" Target="../ink/ink698.xml"/><Relationship Id="rId388" Type="http://schemas.openxmlformats.org/officeDocument/2006/relationships/image" Target="../media/image660.png"/><Relationship Id="rId85" Type="http://schemas.openxmlformats.org/officeDocument/2006/relationships/customXml" Target="../ink/ink563.xml"/><Relationship Id="rId150" Type="http://schemas.openxmlformats.org/officeDocument/2006/relationships/image" Target="../media/image548.png"/><Relationship Id="rId192" Type="http://schemas.openxmlformats.org/officeDocument/2006/relationships/customXml" Target="../ink/ink617.xml"/><Relationship Id="rId206" Type="http://schemas.openxmlformats.org/officeDocument/2006/relationships/customXml" Target="../ink/ink624.xml"/><Relationship Id="rId413" Type="http://schemas.openxmlformats.org/officeDocument/2006/relationships/customXml" Target="../ink/ink732.xml"/><Relationship Id="rId248" Type="http://schemas.openxmlformats.org/officeDocument/2006/relationships/image" Target="../media/image594.png"/><Relationship Id="rId12" Type="http://schemas.openxmlformats.org/officeDocument/2006/relationships/customXml" Target="../ink/ink525.xml"/><Relationship Id="rId108" Type="http://schemas.openxmlformats.org/officeDocument/2006/relationships/image" Target="../media/image527.png"/><Relationship Id="rId315" Type="http://schemas.openxmlformats.org/officeDocument/2006/relationships/image" Target="../media/image625.png"/><Relationship Id="rId357" Type="http://schemas.openxmlformats.org/officeDocument/2006/relationships/customXml" Target="../ink/ink704.xml"/><Relationship Id="rId54" Type="http://schemas.openxmlformats.org/officeDocument/2006/relationships/image" Target="../media/image502.png"/><Relationship Id="rId96" Type="http://schemas.openxmlformats.org/officeDocument/2006/relationships/image" Target="../media/image522.png"/><Relationship Id="rId161" Type="http://schemas.openxmlformats.org/officeDocument/2006/relationships/customXml" Target="../ink/ink601.xml"/><Relationship Id="rId217" Type="http://schemas.openxmlformats.org/officeDocument/2006/relationships/customXml" Target="../ink/ink630.xml"/><Relationship Id="rId399" Type="http://schemas.openxmlformats.org/officeDocument/2006/relationships/customXml" Target="../ink/ink725.xml"/><Relationship Id="rId259" Type="http://schemas.openxmlformats.org/officeDocument/2006/relationships/customXml" Target="../ink/ink652.xml"/><Relationship Id="rId424" Type="http://schemas.openxmlformats.org/officeDocument/2006/relationships/image" Target="../media/image678.png"/><Relationship Id="rId23" Type="http://schemas.openxmlformats.org/officeDocument/2006/relationships/image" Target="../media/image489.png"/><Relationship Id="rId119" Type="http://schemas.openxmlformats.org/officeDocument/2006/relationships/customXml" Target="../ink/ink580.xml"/><Relationship Id="rId270" Type="http://schemas.openxmlformats.org/officeDocument/2006/relationships/image" Target="../media/image604.png"/><Relationship Id="rId326" Type="http://schemas.openxmlformats.org/officeDocument/2006/relationships/customXml" Target="../ink/ink687.xml"/><Relationship Id="rId65" Type="http://schemas.openxmlformats.org/officeDocument/2006/relationships/customXml" Target="../ink/ink552.xml"/><Relationship Id="rId130" Type="http://schemas.openxmlformats.org/officeDocument/2006/relationships/image" Target="../media/image538.png"/><Relationship Id="rId368" Type="http://schemas.openxmlformats.org/officeDocument/2006/relationships/image" Target="../media/image650.png"/><Relationship Id="rId172" Type="http://schemas.openxmlformats.org/officeDocument/2006/relationships/customXml" Target="../ink/ink607.xml"/><Relationship Id="rId228" Type="http://schemas.openxmlformats.org/officeDocument/2006/relationships/image" Target="../media/image585.png"/><Relationship Id="rId281" Type="http://schemas.openxmlformats.org/officeDocument/2006/relationships/customXml" Target="../ink/ink663.xml"/><Relationship Id="rId337" Type="http://schemas.openxmlformats.org/officeDocument/2006/relationships/customXml" Target="../ink/ink693.xml"/><Relationship Id="rId34" Type="http://schemas.openxmlformats.org/officeDocument/2006/relationships/customXml" Target="../ink/ink536.xml"/><Relationship Id="rId76" Type="http://schemas.openxmlformats.org/officeDocument/2006/relationships/customXml" Target="../ink/ink558.xml"/><Relationship Id="rId141" Type="http://schemas.openxmlformats.org/officeDocument/2006/relationships/customXml" Target="../ink/ink591.xml"/><Relationship Id="rId379" Type="http://schemas.openxmlformats.org/officeDocument/2006/relationships/customXml" Target="../ink/ink715.xml"/><Relationship Id="rId7" Type="http://schemas.openxmlformats.org/officeDocument/2006/relationships/image" Target="../media/image482.png"/><Relationship Id="rId183" Type="http://schemas.openxmlformats.org/officeDocument/2006/relationships/image" Target="../media/image564.png"/><Relationship Id="rId239" Type="http://schemas.openxmlformats.org/officeDocument/2006/relationships/customXml" Target="../ink/ink642.xml"/><Relationship Id="rId390" Type="http://schemas.openxmlformats.org/officeDocument/2006/relationships/image" Target="../media/image661.png"/><Relationship Id="rId404" Type="http://schemas.openxmlformats.org/officeDocument/2006/relationships/image" Target="../media/image668.png"/><Relationship Id="rId250" Type="http://schemas.openxmlformats.org/officeDocument/2006/relationships/image" Target="../media/image73.png"/><Relationship Id="rId292" Type="http://schemas.openxmlformats.org/officeDocument/2006/relationships/image" Target="../media/image614.png"/><Relationship Id="rId306" Type="http://schemas.openxmlformats.org/officeDocument/2006/relationships/image" Target="../media/image621.png"/><Relationship Id="rId45" Type="http://schemas.openxmlformats.org/officeDocument/2006/relationships/customXml" Target="../ink/ink542.xml"/><Relationship Id="rId87" Type="http://schemas.openxmlformats.org/officeDocument/2006/relationships/customXml" Target="../ink/ink564.xml"/><Relationship Id="rId110" Type="http://schemas.openxmlformats.org/officeDocument/2006/relationships/image" Target="../media/image528.png"/><Relationship Id="rId348" Type="http://schemas.openxmlformats.org/officeDocument/2006/relationships/customXml" Target="../ink/ink699.xml"/><Relationship Id="rId152" Type="http://schemas.openxmlformats.org/officeDocument/2006/relationships/image" Target="../media/image549.png"/><Relationship Id="rId194" Type="http://schemas.openxmlformats.org/officeDocument/2006/relationships/customXml" Target="../ink/ink618.xml"/><Relationship Id="rId208" Type="http://schemas.openxmlformats.org/officeDocument/2006/relationships/customXml" Target="../ink/ink625.xml"/><Relationship Id="rId415" Type="http://schemas.openxmlformats.org/officeDocument/2006/relationships/customXml" Target="../ink/ink733.xml"/><Relationship Id="rId261" Type="http://schemas.openxmlformats.org/officeDocument/2006/relationships/customXml" Target="../ink/ink653.xml"/><Relationship Id="rId14" Type="http://schemas.openxmlformats.org/officeDocument/2006/relationships/customXml" Target="../ink/ink526.xml"/><Relationship Id="rId56" Type="http://schemas.openxmlformats.org/officeDocument/2006/relationships/image" Target="../media/image503.png"/><Relationship Id="rId317" Type="http://schemas.openxmlformats.org/officeDocument/2006/relationships/image" Target="../media/image626.png"/><Relationship Id="rId359" Type="http://schemas.openxmlformats.org/officeDocument/2006/relationships/customXml" Target="../ink/ink705.xml"/><Relationship Id="rId98" Type="http://schemas.openxmlformats.org/officeDocument/2006/relationships/image" Target="../media/image67.png"/><Relationship Id="rId121" Type="http://schemas.openxmlformats.org/officeDocument/2006/relationships/customXml" Target="../ink/ink581.xml"/><Relationship Id="rId163" Type="http://schemas.openxmlformats.org/officeDocument/2006/relationships/customXml" Target="../ink/ink602.xml"/><Relationship Id="rId219" Type="http://schemas.openxmlformats.org/officeDocument/2006/relationships/customXml" Target="../ink/ink631.xml"/><Relationship Id="rId370" Type="http://schemas.openxmlformats.org/officeDocument/2006/relationships/image" Target="../media/image651.png"/><Relationship Id="rId426" Type="http://schemas.openxmlformats.org/officeDocument/2006/relationships/image" Target="../media/image679.png"/><Relationship Id="rId230" Type="http://schemas.openxmlformats.org/officeDocument/2006/relationships/image" Target="../media/image586.png"/><Relationship Id="rId25" Type="http://schemas.openxmlformats.org/officeDocument/2006/relationships/image" Target="../media/image490.png"/><Relationship Id="rId67" Type="http://schemas.openxmlformats.org/officeDocument/2006/relationships/customXml" Target="../ink/ink553.xml"/><Relationship Id="rId272" Type="http://schemas.openxmlformats.org/officeDocument/2006/relationships/image" Target="../media/image605.png"/><Relationship Id="rId328" Type="http://schemas.openxmlformats.org/officeDocument/2006/relationships/customXml" Target="../ink/ink688.xml"/><Relationship Id="rId132" Type="http://schemas.openxmlformats.org/officeDocument/2006/relationships/image" Target="../media/image539.png"/><Relationship Id="rId174" Type="http://schemas.openxmlformats.org/officeDocument/2006/relationships/customXml" Target="../ink/ink608.xml"/><Relationship Id="rId381" Type="http://schemas.openxmlformats.org/officeDocument/2006/relationships/customXml" Target="../ink/ink716.xml"/><Relationship Id="rId241" Type="http://schemas.openxmlformats.org/officeDocument/2006/relationships/customXml" Target="../ink/ink643.xml"/><Relationship Id="rId36" Type="http://schemas.openxmlformats.org/officeDocument/2006/relationships/image" Target="../media/image494.png"/><Relationship Id="rId283" Type="http://schemas.openxmlformats.org/officeDocument/2006/relationships/image" Target="../media/image610.png"/><Relationship Id="rId339" Type="http://schemas.openxmlformats.org/officeDocument/2006/relationships/customXml" Target="../ink/ink694.xml"/><Relationship Id="rId78" Type="http://schemas.openxmlformats.org/officeDocument/2006/relationships/customXml" Target="../ink/ink559.xml"/><Relationship Id="rId101" Type="http://schemas.openxmlformats.org/officeDocument/2006/relationships/customXml" Target="../ink/ink571.xml"/><Relationship Id="rId143" Type="http://schemas.openxmlformats.org/officeDocument/2006/relationships/customXml" Target="../ink/ink592.xml"/><Relationship Id="rId185" Type="http://schemas.openxmlformats.org/officeDocument/2006/relationships/image" Target="../media/image565.png"/><Relationship Id="rId350" Type="http://schemas.openxmlformats.org/officeDocument/2006/relationships/customXml" Target="../ink/ink700.xml"/><Relationship Id="rId406" Type="http://schemas.openxmlformats.org/officeDocument/2006/relationships/image" Target="../media/image669.png"/><Relationship Id="rId9" Type="http://schemas.openxmlformats.org/officeDocument/2006/relationships/image" Target="../media/image483.png"/><Relationship Id="rId210" Type="http://schemas.openxmlformats.org/officeDocument/2006/relationships/image" Target="../media/image577.png"/><Relationship Id="rId392" Type="http://schemas.openxmlformats.org/officeDocument/2006/relationships/image" Target="../media/image662.png"/><Relationship Id="rId252" Type="http://schemas.openxmlformats.org/officeDocument/2006/relationships/image" Target="../media/image595.png"/><Relationship Id="rId294" Type="http://schemas.openxmlformats.org/officeDocument/2006/relationships/image" Target="../media/image615.png"/><Relationship Id="rId308" Type="http://schemas.openxmlformats.org/officeDocument/2006/relationships/image" Target="../media/image622.png"/><Relationship Id="rId47" Type="http://schemas.openxmlformats.org/officeDocument/2006/relationships/customXml" Target="../ink/ink543.xml"/><Relationship Id="rId89" Type="http://schemas.openxmlformats.org/officeDocument/2006/relationships/customXml" Target="../ink/ink565.xml"/><Relationship Id="rId112" Type="http://schemas.openxmlformats.org/officeDocument/2006/relationships/image" Target="../media/image529.png"/><Relationship Id="rId154" Type="http://schemas.openxmlformats.org/officeDocument/2006/relationships/image" Target="../media/image550.png"/><Relationship Id="rId361" Type="http://schemas.openxmlformats.org/officeDocument/2006/relationships/customXml" Target="../ink/ink706.xml"/><Relationship Id="rId196" Type="http://schemas.openxmlformats.org/officeDocument/2006/relationships/customXml" Target="../ink/ink619.xml"/><Relationship Id="rId417" Type="http://schemas.openxmlformats.org/officeDocument/2006/relationships/customXml" Target="../ink/ink734.xml"/><Relationship Id="rId16" Type="http://schemas.openxmlformats.org/officeDocument/2006/relationships/customXml" Target="../ink/ink527.xml"/><Relationship Id="rId221" Type="http://schemas.openxmlformats.org/officeDocument/2006/relationships/customXml" Target="../ink/ink632.xml"/><Relationship Id="rId263" Type="http://schemas.openxmlformats.org/officeDocument/2006/relationships/customXml" Target="../ink/ink654.xml"/><Relationship Id="rId319" Type="http://schemas.openxmlformats.org/officeDocument/2006/relationships/image" Target="../media/image627.png"/><Relationship Id="rId58" Type="http://schemas.openxmlformats.org/officeDocument/2006/relationships/image" Target="../media/image504.png"/><Relationship Id="rId123" Type="http://schemas.openxmlformats.org/officeDocument/2006/relationships/customXml" Target="../ink/ink582.xml"/><Relationship Id="rId330" Type="http://schemas.openxmlformats.org/officeDocument/2006/relationships/customXml" Target="../ink/ink689.xml"/><Relationship Id="rId165" Type="http://schemas.openxmlformats.org/officeDocument/2006/relationships/customXml" Target="../ink/ink603.xml"/><Relationship Id="rId372" Type="http://schemas.openxmlformats.org/officeDocument/2006/relationships/image" Target="../media/image652.png"/><Relationship Id="rId428" Type="http://schemas.openxmlformats.org/officeDocument/2006/relationships/customXml" Target="../ink/ink740.xml"/><Relationship Id="rId232" Type="http://schemas.openxmlformats.org/officeDocument/2006/relationships/image" Target="../media/image587.png"/><Relationship Id="rId274" Type="http://schemas.openxmlformats.org/officeDocument/2006/relationships/image" Target="../media/image606.png"/><Relationship Id="rId27" Type="http://schemas.openxmlformats.org/officeDocument/2006/relationships/image" Target="../media/image491.png"/><Relationship Id="rId69" Type="http://schemas.openxmlformats.org/officeDocument/2006/relationships/customXml" Target="../ink/ink554.xml"/><Relationship Id="rId134" Type="http://schemas.openxmlformats.org/officeDocument/2006/relationships/image" Target="../media/image540.png"/><Relationship Id="rId80" Type="http://schemas.openxmlformats.org/officeDocument/2006/relationships/customXml" Target="../ink/ink560.xml"/><Relationship Id="rId176" Type="http://schemas.openxmlformats.org/officeDocument/2006/relationships/customXml" Target="../ink/ink609.xml"/><Relationship Id="rId341" Type="http://schemas.openxmlformats.org/officeDocument/2006/relationships/customXml" Target="../ink/ink695.xml"/><Relationship Id="rId383" Type="http://schemas.openxmlformats.org/officeDocument/2006/relationships/customXml" Target="../ink/ink717.xml"/><Relationship Id="rId201" Type="http://schemas.openxmlformats.org/officeDocument/2006/relationships/image" Target="../media/image573.png"/><Relationship Id="rId243" Type="http://schemas.openxmlformats.org/officeDocument/2006/relationships/customXml" Target="../ink/ink644.xml"/><Relationship Id="rId285" Type="http://schemas.openxmlformats.org/officeDocument/2006/relationships/customXml" Target="../ink/ink666.xml"/><Relationship Id="rId38" Type="http://schemas.openxmlformats.org/officeDocument/2006/relationships/image" Target="../media/image495.png"/><Relationship Id="rId103" Type="http://schemas.openxmlformats.org/officeDocument/2006/relationships/customXml" Target="../ink/ink572.xml"/><Relationship Id="rId310" Type="http://schemas.openxmlformats.org/officeDocument/2006/relationships/image" Target="../media/image623.png"/><Relationship Id="rId91" Type="http://schemas.openxmlformats.org/officeDocument/2006/relationships/customXml" Target="../ink/ink566.xml"/><Relationship Id="rId145" Type="http://schemas.openxmlformats.org/officeDocument/2006/relationships/customXml" Target="../ink/ink593.xml"/><Relationship Id="rId187" Type="http://schemas.openxmlformats.org/officeDocument/2006/relationships/image" Target="../media/image566.png"/><Relationship Id="rId352" Type="http://schemas.openxmlformats.org/officeDocument/2006/relationships/customXml" Target="../ink/ink701.xml"/><Relationship Id="rId394" Type="http://schemas.openxmlformats.org/officeDocument/2006/relationships/image" Target="../media/image663.png"/><Relationship Id="rId408" Type="http://schemas.openxmlformats.org/officeDocument/2006/relationships/image" Target="../media/image670.png"/><Relationship Id="rId212" Type="http://schemas.openxmlformats.org/officeDocument/2006/relationships/image" Target="../media/image578.png"/><Relationship Id="rId254" Type="http://schemas.openxmlformats.org/officeDocument/2006/relationships/image" Target="../media/image596.png"/><Relationship Id="rId28" Type="http://schemas.openxmlformats.org/officeDocument/2006/relationships/customXml" Target="../ink/ink533.xml"/><Relationship Id="rId49" Type="http://schemas.openxmlformats.org/officeDocument/2006/relationships/customXml" Target="../ink/ink544.xml"/><Relationship Id="rId114" Type="http://schemas.openxmlformats.org/officeDocument/2006/relationships/image" Target="../media/image530.png"/><Relationship Id="rId275" Type="http://schemas.openxmlformats.org/officeDocument/2006/relationships/customXml" Target="../ink/ink660.xml"/><Relationship Id="rId296" Type="http://schemas.openxmlformats.org/officeDocument/2006/relationships/image" Target="../media/image616.png"/><Relationship Id="rId300" Type="http://schemas.openxmlformats.org/officeDocument/2006/relationships/image" Target="../media/image618.png"/><Relationship Id="rId60" Type="http://schemas.openxmlformats.org/officeDocument/2006/relationships/image" Target="../media/image505.png"/><Relationship Id="rId81" Type="http://schemas.openxmlformats.org/officeDocument/2006/relationships/image" Target="../media/image515.png"/><Relationship Id="rId135" Type="http://schemas.openxmlformats.org/officeDocument/2006/relationships/customXml" Target="../ink/ink588.xml"/><Relationship Id="rId156" Type="http://schemas.openxmlformats.org/officeDocument/2006/relationships/image" Target="../media/image551.png"/><Relationship Id="rId177" Type="http://schemas.openxmlformats.org/officeDocument/2006/relationships/image" Target="../media/image561.png"/><Relationship Id="rId198" Type="http://schemas.openxmlformats.org/officeDocument/2006/relationships/customXml" Target="../ink/ink620.xml"/><Relationship Id="rId321" Type="http://schemas.openxmlformats.org/officeDocument/2006/relationships/image" Target="../media/image628.png"/><Relationship Id="rId342" Type="http://schemas.openxmlformats.org/officeDocument/2006/relationships/image" Target="../media/image638.png"/><Relationship Id="rId363" Type="http://schemas.openxmlformats.org/officeDocument/2006/relationships/customXml" Target="../ink/ink707.xml"/><Relationship Id="rId384" Type="http://schemas.openxmlformats.org/officeDocument/2006/relationships/image" Target="../media/image658.png"/><Relationship Id="rId419" Type="http://schemas.openxmlformats.org/officeDocument/2006/relationships/customXml" Target="../ink/ink735.xml"/><Relationship Id="rId202" Type="http://schemas.openxmlformats.org/officeDocument/2006/relationships/customXml" Target="../ink/ink622.xml"/><Relationship Id="rId223" Type="http://schemas.openxmlformats.org/officeDocument/2006/relationships/customXml" Target="../ink/ink633.xml"/><Relationship Id="rId244" Type="http://schemas.openxmlformats.org/officeDocument/2006/relationships/image" Target="../media/image233.png"/><Relationship Id="rId430" Type="http://schemas.openxmlformats.org/officeDocument/2006/relationships/customXml" Target="../ink/ink741.xml"/><Relationship Id="rId18" Type="http://schemas.openxmlformats.org/officeDocument/2006/relationships/customXml" Target="../ink/ink528.xml"/><Relationship Id="rId39" Type="http://schemas.openxmlformats.org/officeDocument/2006/relationships/customXml" Target="../ink/ink539.xml"/><Relationship Id="rId265" Type="http://schemas.openxmlformats.org/officeDocument/2006/relationships/customXml" Target="../ink/ink655.xml"/><Relationship Id="rId286" Type="http://schemas.openxmlformats.org/officeDocument/2006/relationships/image" Target="../media/image611.png"/><Relationship Id="rId50" Type="http://schemas.openxmlformats.org/officeDocument/2006/relationships/image" Target="../media/image500.png"/><Relationship Id="rId104" Type="http://schemas.openxmlformats.org/officeDocument/2006/relationships/image" Target="../media/image525.png"/><Relationship Id="rId125" Type="http://schemas.openxmlformats.org/officeDocument/2006/relationships/customXml" Target="../ink/ink583.xml"/><Relationship Id="rId146" Type="http://schemas.openxmlformats.org/officeDocument/2006/relationships/image" Target="../media/image546.png"/><Relationship Id="rId167" Type="http://schemas.openxmlformats.org/officeDocument/2006/relationships/customXml" Target="../ink/ink604.xml"/><Relationship Id="rId188" Type="http://schemas.openxmlformats.org/officeDocument/2006/relationships/customXml" Target="../ink/ink615.xml"/><Relationship Id="rId311" Type="http://schemas.openxmlformats.org/officeDocument/2006/relationships/customXml" Target="../ink/ink679.xml"/><Relationship Id="rId332" Type="http://schemas.openxmlformats.org/officeDocument/2006/relationships/image" Target="../media/image633.png"/><Relationship Id="rId353" Type="http://schemas.openxmlformats.org/officeDocument/2006/relationships/customXml" Target="../ink/ink702.xml"/><Relationship Id="rId374" Type="http://schemas.openxmlformats.org/officeDocument/2006/relationships/image" Target="../media/image653.png"/><Relationship Id="rId395" Type="http://schemas.openxmlformats.org/officeDocument/2006/relationships/customXml" Target="../ink/ink723.xml"/><Relationship Id="rId409" Type="http://schemas.openxmlformats.org/officeDocument/2006/relationships/customXml" Target="../ink/ink730.xml"/><Relationship Id="rId71" Type="http://schemas.openxmlformats.org/officeDocument/2006/relationships/customXml" Target="../ink/ink555.xml"/><Relationship Id="rId92" Type="http://schemas.openxmlformats.org/officeDocument/2006/relationships/image" Target="../media/image520.png"/><Relationship Id="rId213" Type="http://schemas.openxmlformats.org/officeDocument/2006/relationships/customXml" Target="../ink/ink628.xml"/><Relationship Id="rId234" Type="http://schemas.openxmlformats.org/officeDocument/2006/relationships/image" Target="../media/image588.png"/><Relationship Id="rId420" Type="http://schemas.openxmlformats.org/officeDocument/2006/relationships/image" Target="../media/image676.png"/><Relationship Id="rId2" Type="http://schemas.openxmlformats.org/officeDocument/2006/relationships/customXml" Target="../ink/ink520.xml"/><Relationship Id="rId29" Type="http://schemas.openxmlformats.org/officeDocument/2006/relationships/image" Target="../media/image11.png"/><Relationship Id="rId255" Type="http://schemas.openxmlformats.org/officeDocument/2006/relationships/customXml" Target="../ink/ink650.xml"/><Relationship Id="rId276" Type="http://schemas.openxmlformats.org/officeDocument/2006/relationships/image" Target="../media/image607.png"/><Relationship Id="rId297" Type="http://schemas.openxmlformats.org/officeDocument/2006/relationships/customXml" Target="../ink/ink672.xml"/><Relationship Id="rId40" Type="http://schemas.openxmlformats.org/officeDocument/2006/relationships/image" Target="../media/image496.png"/><Relationship Id="rId115" Type="http://schemas.openxmlformats.org/officeDocument/2006/relationships/customXml" Target="../ink/ink578.xml"/><Relationship Id="rId136" Type="http://schemas.openxmlformats.org/officeDocument/2006/relationships/image" Target="../media/image541.png"/><Relationship Id="rId157" Type="http://schemas.openxmlformats.org/officeDocument/2006/relationships/customXml" Target="../ink/ink599.xml"/><Relationship Id="rId178" Type="http://schemas.openxmlformats.org/officeDocument/2006/relationships/customXml" Target="../ink/ink610.xml"/><Relationship Id="rId301" Type="http://schemas.openxmlformats.org/officeDocument/2006/relationships/customXml" Target="../ink/ink674.xml"/><Relationship Id="rId322" Type="http://schemas.openxmlformats.org/officeDocument/2006/relationships/customXml" Target="../ink/ink685.xml"/><Relationship Id="rId343" Type="http://schemas.openxmlformats.org/officeDocument/2006/relationships/customXml" Target="../ink/ink696.xml"/><Relationship Id="rId364" Type="http://schemas.openxmlformats.org/officeDocument/2006/relationships/image" Target="../media/image648.png"/><Relationship Id="rId61" Type="http://schemas.openxmlformats.org/officeDocument/2006/relationships/customXml" Target="../ink/ink550.xml"/><Relationship Id="rId82" Type="http://schemas.openxmlformats.org/officeDocument/2006/relationships/customXml" Target="../ink/ink561.xml"/><Relationship Id="rId199" Type="http://schemas.openxmlformats.org/officeDocument/2006/relationships/image" Target="../media/image572.png"/><Relationship Id="rId203" Type="http://schemas.openxmlformats.org/officeDocument/2006/relationships/image" Target="../media/image574.png"/><Relationship Id="rId385" Type="http://schemas.openxmlformats.org/officeDocument/2006/relationships/customXml" Target="../ink/ink718.xml"/><Relationship Id="rId19" Type="http://schemas.openxmlformats.org/officeDocument/2006/relationships/image" Target="../media/image487.png"/><Relationship Id="rId224" Type="http://schemas.openxmlformats.org/officeDocument/2006/relationships/customXml" Target="../ink/ink634.xml"/><Relationship Id="rId245" Type="http://schemas.openxmlformats.org/officeDocument/2006/relationships/customXml" Target="../ink/ink645.xml"/><Relationship Id="rId266" Type="http://schemas.openxmlformats.org/officeDocument/2006/relationships/image" Target="../media/image602.png"/><Relationship Id="rId287" Type="http://schemas.openxmlformats.org/officeDocument/2006/relationships/customXml" Target="../ink/ink667.xml"/><Relationship Id="rId410" Type="http://schemas.openxmlformats.org/officeDocument/2006/relationships/image" Target="../media/image671.png"/><Relationship Id="rId431" Type="http://schemas.openxmlformats.org/officeDocument/2006/relationships/image" Target="../media/image681.png"/><Relationship Id="rId30" Type="http://schemas.openxmlformats.org/officeDocument/2006/relationships/customXml" Target="../ink/ink534.xml"/><Relationship Id="rId105" Type="http://schemas.openxmlformats.org/officeDocument/2006/relationships/customXml" Target="../ink/ink573.xml"/><Relationship Id="rId126" Type="http://schemas.openxmlformats.org/officeDocument/2006/relationships/image" Target="../media/image536.png"/><Relationship Id="rId147" Type="http://schemas.openxmlformats.org/officeDocument/2006/relationships/customXml" Target="../ink/ink594.xml"/><Relationship Id="rId168" Type="http://schemas.openxmlformats.org/officeDocument/2006/relationships/image" Target="../media/image557.png"/><Relationship Id="rId312" Type="http://schemas.openxmlformats.org/officeDocument/2006/relationships/image" Target="../media/image624.png"/><Relationship Id="rId333" Type="http://schemas.openxmlformats.org/officeDocument/2006/relationships/customXml" Target="../ink/ink691.xml"/><Relationship Id="rId354" Type="http://schemas.openxmlformats.org/officeDocument/2006/relationships/image" Target="../media/image643.png"/><Relationship Id="rId51" Type="http://schemas.openxmlformats.org/officeDocument/2006/relationships/customXml" Target="../ink/ink545.xml"/><Relationship Id="rId72" Type="http://schemas.openxmlformats.org/officeDocument/2006/relationships/image" Target="../media/image511.png"/><Relationship Id="rId93" Type="http://schemas.openxmlformats.org/officeDocument/2006/relationships/customXml" Target="../ink/ink567.xml"/><Relationship Id="rId189" Type="http://schemas.openxmlformats.org/officeDocument/2006/relationships/image" Target="../media/image567.png"/><Relationship Id="rId375" Type="http://schemas.openxmlformats.org/officeDocument/2006/relationships/customXml" Target="../ink/ink713.xml"/><Relationship Id="rId396" Type="http://schemas.openxmlformats.org/officeDocument/2006/relationships/image" Target="../media/image664.png"/><Relationship Id="rId3" Type="http://schemas.openxmlformats.org/officeDocument/2006/relationships/image" Target="../media/image480.png"/><Relationship Id="rId214" Type="http://schemas.openxmlformats.org/officeDocument/2006/relationships/image" Target="../media/image579.png"/><Relationship Id="rId235" Type="http://schemas.openxmlformats.org/officeDocument/2006/relationships/customXml" Target="../ink/ink640.xml"/><Relationship Id="rId256" Type="http://schemas.openxmlformats.org/officeDocument/2006/relationships/image" Target="../media/image597.png"/><Relationship Id="rId277" Type="http://schemas.openxmlformats.org/officeDocument/2006/relationships/customXml" Target="../ink/ink661.xml"/><Relationship Id="rId298" Type="http://schemas.openxmlformats.org/officeDocument/2006/relationships/image" Target="../media/image617.png"/><Relationship Id="rId400" Type="http://schemas.openxmlformats.org/officeDocument/2006/relationships/image" Target="../media/image666.png"/><Relationship Id="rId421" Type="http://schemas.openxmlformats.org/officeDocument/2006/relationships/customXml" Target="../ink/ink736.xml"/><Relationship Id="rId116" Type="http://schemas.openxmlformats.org/officeDocument/2006/relationships/image" Target="../media/image531.png"/><Relationship Id="rId137" Type="http://schemas.openxmlformats.org/officeDocument/2006/relationships/customXml" Target="../ink/ink589.xml"/><Relationship Id="rId158" Type="http://schemas.openxmlformats.org/officeDocument/2006/relationships/image" Target="../media/image552.png"/><Relationship Id="rId302" Type="http://schemas.openxmlformats.org/officeDocument/2006/relationships/image" Target="../media/image619.png"/><Relationship Id="rId323" Type="http://schemas.openxmlformats.org/officeDocument/2006/relationships/image" Target="../media/image629.png"/><Relationship Id="rId344" Type="http://schemas.openxmlformats.org/officeDocument/2006/relationships/image" Target="../media/image639.png"/><Relationship Id="rId20" Type="http://schemas.openxmlformats.org/officeDocument/2006/relationships/customXml" Target="../ink/ink529.xml"/><Relationship Id="rId41" Type="http://schemas.openxmlformats.org/officeDocument/2006/relationships/customXml" Target="../ink/ink540.xml"/><Relationship Id="rId62" Type="http://schemas.openxmlformats.org/officeDocument/2006/relationships/image" Target="../media/image506.png"/><Relationship Id="rId83" Type="http://schemas.openxmlformats.org/officeDocument/2006/relationships/customXml" Target="../ink/ink562.xml"/><Relationship Id="rId179" Type="http://schemas.openxmlformats.org/officeDocument/2006/relationships/image" Target="../media/image562.png"/><Relationship Id="rId365" Type="http://schemas.openxmlformats.org/officeDocument/2006/relationships/customXml" Target="../ink/ink708.xml"/><Relationship Id="rId386" Type="http://schemas.openxmlformats.org/officeDocument/2006/relationships/image" Target="../media/image659.png"/><Relationship Id="rId190" Type="http://schemas.openxmlformats.org/officeDocument/2006/relationships/customXml" Target="../ink/ink616.xml"/><Relationship Id="rId204" Type="http://schemas.openxmlformats.org/officeDocument/2006/relationships/customXml" Target="../ink/ink623.xml"/><Relationship Id="rId225" Type="http://schemas.openxmlformats.org/officeDocument/2006/relationships/customXml" Target="../ink/ink635.xml"/><Relationship Id="rId246" Type="http://schemas.openxmlformats.org/officeDocument/2006/relationships/image" Target="../media/image593.png"/><Relationship Id="rId267" Type="http://schemas.openxmlformats.org/officeDocument/2006/relationships/customXml" Target="../ink/ink656.xml"/><Relationship Id="rId288" Type="http://schemas.openxmlformats.org/officeDocument/2006/relationships/image" Target="../media/image612.png"/><Relationship Id="rId411" Type="http://schemas.openxmlformats.org/officeDocument/2006/relationships/customXml" Target="../ink/ink731.xml"/><Relationship Id="rId432" Type="http://schemas.openxmlformats.org/officeDocument/2006/relationships/customXml" Target="../ink/ink742.xml"/><Relationship Id="rId106" Type="http://schemas.openxmlformats.org/officeDocument/2006/relationships/image" Target="../media/image526.png"/><Relationship Id="rId127" Type="http://schemas.openxmlformats.org/officeDocument/2006/relationships/customXml" Target="../ink/ink584.xml"/><Relationship Id="rId313" Type="http://schemas.openxmlformats.org/officeDocument/2006/relationships/customXml" Target="../ink/ink680.xml"/><Relationship Id="rId10" Type="http://schemas.openxmlformats.org/officeDocument/2006/relationships/customXml" Target="../ink/ink524.xml"/><Relationship Id="rId31" Type="http://schemas.openxmlformats.org/officeDocument/2006/relationships/image" Target="../media/image492.png"/><Relationship Id="rId52" Type="http://schemas.openxmlformats.org/officeDocument/2006/relationships/image" Target="../media/image501.png"/><Relationship Id="rId73" Type="http://schemas.openxmlformats.org/officeDocument/2006/relationships/customXml" Target="../ink/ink556.xml"/><Relationship Id="rId94" Type="http://schemas.openxmlformats.org/officeDocument/2006/relationships/image" Target="../media/image521.png"/><Relationship Id="rId148" Type="http://schemas.openxmlformats.org/officeDocument/2006/relationships/image" Target="../media/image547.png"/><Relationship Id="rId169" Type="http://schemas.openxmlformats.org/officeDocument/2006/relationships/customXml" Target="../ink/ink605.xml"/><Relationship Id="rId334" Type="http://schemas.openxmlformats.org/officeDocument/2006/relationships/image" Target="../media/image634.png"/><Relationship Id="rId355" Type="http://schemas.openxmlformats.org/officeDocument/2006/relationships/customXml" Target="../ink/ink703.xml"/><Relationship Id="rId376" Type="http://schemas.openxmlformats.org/officeDocument/2006/relationships/image" Target="../media/image654.png"/><Relationship Id="rId397" Type="http://schemas.openxmlformats.org/officeDocument/2006/relationships/customXml" Target="../ink/ink724.xml"/><Relationship Id="rId4" Type="http://schemas.openxmlformats.org/officeDocument/2006/relationships/customXml" Target="../ink/ink521.xml"/><Relationship Id="rId180" Type="http://schemas.openxmlformats.org/officeDocument/2006/relationships/customXml" Target="../ink/ink611.xml"/><Relationship Id="rId215" Type="http://schemas.openxmlformats.org/officeDocument/2006/relationships/customXml" Target="../ink/ink629.xml"/><Relationship Id="rId236" Type="http://schemas.openxmlformats.org/officeDocument/2006/relationships/image" Target="../media/image589.png"/><Relationship Id="rId257" Type="http://schemas.openxmlformats.org/officeDocument/2006/relationships/customXml" Target="../ink/ink651.xml"/><Relationship Id="rId278" Type="http://schemas.openxmlformats.org/officeDocument/2006/relationships/image" Target="../media/image608.png"/><Relationship Id="rId401" Type="http://schemas.openxmlformats.org/officeDocument/2006/relationships/customXml" Target="../ink/ink726.xml"/><Relationship Id="rId422" Type="http://schemas.openxmlformats.org/officeDocument/2006/relationships/image" Target="../media/image677.png"/><Relationship Id="rId303" Type="http://schemas.openxmlformats.org/officeDocument/2006/relationships/customXml" Target="../ink/ink675.xml"/><Relationship Id="rId42" Type="http://schemas.openxmlformats.org/officeDocument/2006/relationships/image" Target="../media/image497.png"/><Relationship Id="rId84" Type="http://schemas.openxmlformats.org/officeDocument/2006/relationships/image" Target="../media/image516.png"/><Relationship Id="rId138" Type="http://schemas.openxmlformats.org/officeDocument/2006/relationships/image" Target="../media/image542.png"/><Relationship Id="rId345" Type="http://schemas.openxmlformats.org/officeDocument/2006/relationships/customXml" Target="../ink/ink697.xml"/><Relationship Id="rId387" Type="http://schemas.openxmlformats.org/officeDocument/2006/relationships/customXml" Target="../ink/ink719.xml"/><Relationship Id="rId191" Type="http://schemas.openxmlformats.org/officeDocument/2006/relationships/image" Target="../media/image568.png"/><Relationship Id="rId205" Type="http://schemas.openxmlformats.org/officeDocument/2006/relationships/image" Target="../media/image575.png"/><Relationship Id="rId247" Type="http://schemas.openxmlformats.org/officeDocument/2006/relationships/customXml" Target="../ink/ink646.xml"/><Relationship Id="rId412" Type="http://schemas.openxmlformats.org/officeDocument/2006/relationships/image" Target="../media/image672.png"/><Relationship Id="rId107" Type="http://schemas.openxmlformats.org/officeDocument/2006/relationships/customXml" Target="../ink/ink574.xml"/><Relationship Id="rId289" Type="http://schemas.openxmlformats.org/officeDocument/2006/relationships/customXml" Target="../ink/ink668.xml"/><Relationship Id="rId11" Type="http://schemas.openxmlformats.org/officeDocument/2006/relationships/image" Target="../media/image98.png"/><Relationship Id="rId53" Type="http://schemas.openxmlformats.org/officeDocument/2006/relationships/customXml" Target="../ink/ink546.xml"/><Relationship Id="rId149" Type="http://schemas.openxmlformats.org/officeDocument/2006/relationships/customXml" Target="../ink/ink595.xml"/><Relationship Id="rId314" Type="http://schemas.openxmlformats.org/officeDocument/2006/relationships/customXml" Target="../ink/ink681.xml"/><Relationship Id="rId356" Type="http://schemas.openxmlformats.org/officeDocument/2006/relationships/image" Target="../media/image644.png"/><Relationship Id="rId398" Type="http://schemas.openxmlformats.org/officeDocument/2006/relationships/image" Target="../media/image665.png"/><Relationship Id="rId95" Type="http://schemas.openxmlformats.org/officeDocument/2006/relationships/customXml" Target="../ink/ink568.xml"/><Relationship Id="rId160" Type="http://schemas.openxmlformats.org/officeDocument/2006/relationships/image" Target="../media/image553.png"/><Relationship Id="rId216" Type="http://schemas.openxmlformats.org/officeDocument/2006/relationships/image" Target="../media/image580.png"/><Relationship Id="rId423" Type="http://schemas.openxmlformats.org/officeDocument/2006/relationships/customXml" Target="../ink/ink737.xml"/><Relationship Id="rId258" Type="http://schemas.openxmlformats.org/officeDocument/2006/relationships/image" Target="../media/image598.png"/><Relationship Id="rId22" Type="http://schemas.openxmlformats.org/officeDocument/2006/relationships/customXml" Target="../ink/ink530.xml"/><Relationship Id="rId64" Type="http://schemas.openxmlformats.org/officeDocument/2006/relationships/image" Target="../media/image507.png"/><Relationship Id="rId118" Type="http://schemas.openxmlformats.org/officeDocument/2006/relationships/image" Target="../media/image532.png"/><Relationship Id="rId325" Type="http://schemas.openxmlformats.org/officeDocument/2006/relationships/image" Target="../media/image630.png"/><Relationship Id="rId367" Type="http://schemas.openxmlformats.org/officeDocument/2006/relationships/customXml" Target="../ink/ink709.xml"/><Relationship Id="rId171" Type="http://schemas.openxmlformats.org/officeDocument/2006/relationships/customXml" Target="../ink/ink606.xml"/><Relationship Id="rId227" Type="http://schemas.openxmlformats.org/officeDocument/2006/relationships/customXml" Target="../ink/ink636.xml"/><Relationship Id="rId269" Type="http://schemas.openxmlformats.org/officeDocument/2006/relationships/customXml" Target="../ink/ink657.xml"/><Relationship Id="rId434" Type="http://schemas.openxmlformats.org/officeDocument/2006/relationships/hyperlink" Target="https://math.stackexchange.com/questions/72975/variance-of-sample-variance" TargetMode="External"/><Relationship Id="rId33" Type="http://schemas.openxmlformats.org/officeDocument/2006/relationships/image" Target="../media/image493.png"/><Relationship Id="rId129" Type="http://schemas.openxmlformats.org/officeDocument/2006/relationships/customXml" Target="../ink/ink585.xml"/><Relationship Id="rId280" Type="http://schemas.openxmlformats.org/officeDocument/2006/relationships/image" Target="../media/image609.png"/><Relationship Id="rId336" Type="http://schemas.openxmlformats.org/officeDocument/2006/relationships/image" Target="../media/image635.png"/><Relationship Id="rId75" Type="http://schemas.openxmlformats.org/officeDocument/2006/relationships/image" Target="../media/image512.png"/><Relationship Id="rId140" Type="http://schemas.openxmlformats.org/officeDocument/2006/relationships/image" Target="../media/image543.png"/><Relationship Id="rId182" Type="http://schemas.openxmlformats.org/officeDocument/2006/relationships/customXml" Target="../ink/ink612.xml"/><Relationship Id="rId378" Type="http://schemas.openxmlformats.org/officeDocument/2006/relationships/image" Target="../media/image655.png"/><Relationship Id="rId403" Type="http://schemas.openxmlformats.org/officeDocument/2006/relationships/customXml" Target="../ink/ink727.xml"/><Relationship Id="rId6" Type="http://schemas.openxmlformats.org/officeDocument/2006/relationships/customXml" Target="../ink/ink522.xml"/><Relationship Id="rId238" Type="http://schemas.openxmlformats.org/officeDocument/2006/relationships/image" Target="../media/image590.png"/><Relationship Id="rId291" Type="http://schemas.openxmlformats.org/officeDocument/2006/relationships/customXml" Target="../ink/ink669.xml"/><Relationship Id="rId305" Type="http://schemas.openxmlformats.org/officeDocument/2006/relationships/customXml" Target="../ink/ink676.xml"/><Relationship Id="rId347" Type="http://schemas.openxmlformats.org/officeDocument/2006/relationships/image" Target="../media/image640.png"/><Relationship Id="rId44" Type="http://schemas.openxmlformats.org/officeDocument/2006/relationships/image" Target="../media/image498.png"/><Relationship Id="rId86" Type="http://schemas.openxmlformats.org/officeDocument/2006/relationships/image" Target="../media/image517.png"/><Relationship Id="rId151" Type="http://schemas.openxmlformats.org/officeDocument/2006/relationships/customXml" Target="../ink/ink596.xml"/><Relationship Id="rId389" Type="http://schemas.openxmlformats.org/officeDocument/2006/relationships/customXml" Target="../ink/ink720.xml"/><Relationship Id="rId193" Type="http://schemas.openxmlformats.org/officeDocument/2006/relationships/image" Target="../media/image569.png"/><Relationship Id="rId207" Type="http://schemas.openxmlformats.org/officeDocument/2006/relationships/image" Target="../media/image576.png"/><Relationship Id="rId249" Type="http://schemas.openxmlformats.org/officeDocument/2006/relationships/customXml" Target="../ink/ink647.xml"/><Relationship Id="rId414" Type="http://schemas.openxmlformats.org/officeDocument/2006/relationships/image" Target="../media/image673.png"/><Relationship Id="rId13" Type="http://schemas.openxmlformats.org/officeDocument/2006/relationships/image" Target="../media/image484.png"/><Relationship Id="rId109" Type="http://schemas.openxmlformats.org/officeDocument/2006/relationships/customXml" Target="../ink/ink575.xml"/><Relationship Id="rId260" Type="http://schemas.openxmlformats.org/officeDocument/2006/relationships/image" Target="../media/image599.png"/><Relationship Id="rId316" Type="http://schemas.openxmlformats.org/officeDocument/2006/relationships/customXml" Target="../ink/ink682.xml"/><Relationship Id="rId55" Type="http://schemas.openxmlformats.org/officeDocument/2006/relationships/customXml" Target="../ink/ink547.xml"/><Relationship Id="rId97" Type="http://schemas.openxmlformats.org/officeDocument/2006/relationships/customXml" Target="../ink/ink569.xml"/><Relationship Id="rId120" Type="http://schemas.openxmlformats.org/officeDocument/2006/relationships/image" Target="../media/image533.png"/><Relationship Id="rId358" Type="http://schemas.openxmlformats.org/officeDocument/2006/relationships/image" Target="../media/image645.png"/><Relationship Id="rId162" Type="http://schemas.openxmlformats.org/officeDocument/2006/relationships/image" Target="../media/image554.png"/><Relationship Id="rId218" Type="http://schemas.openxmlformats.org/officeDocument/2006/relationships/image" Target="../media/image581.png"/><Relationship Id="rId425" Type="http://schemas.openxmlformats.org/officeDocument/2006/relationships/customXml" Target="../ink/ink738.xml"/><Relationship Id="rId271" Type="http://schemas.openxmlformats.org/officeDocument/2006/relationships/customXml" Target="../ink/ink658.xml"/><Relationship Id="rId24" Type="http://schemas.openxmlformats.org/officeDocument/2006/relationships/customXml" Target="../ink/ink531.xml"/><Relationship Id="rId66" Type="http://schemas.openxmlformats.org/officeDocument/2006/relationships/image" Target="../media/image508.png"/><Relationship Id="rId131" Type="http://schemas.openxmlformats.org/officeDocument/2006/relationships/customXml" Target="../ink/ink586.xml"/><Relationship Id="rId327" Type="http://schemas.openxmlformats.org/officeDocument/2006/relationships/image" Target="../media/image631.png"/><Relationship Id="rId369" Type="http://schemas.openxmlformats.org/officeDocument/2006/relationships/customXml" Target="../ink/ink710.xml"/><Relationship Id="rId173" Type="http://schemas.openxmlformats.org/officeDocument/2006/relationships/image" Target="../media/image559.png"/><Relationship Id="rId229" Type="http://schemas.openxmlformats.org/officeDocument/2006/relationships/customXml" Target="../ink/ink637.xml"/><Relationship Id="rId380" Type="http://schemas.openxmlformats.org/officeDocument/2006/relationships/image" Target="../media/image656.png"/><Relationship Id="rId240" Type="http://schemas.openxmlformats.org/officeDocument/2006/relationships/image" Target="../media/image591.png"/><Relationship Id="rId35" Type="http://schemas.openxmlformats.org/officeDocument/2006/relationships/customXml" Target="../ink/ink537.xml"/><Relationship Id="rId77" Type="http://schemas.openxmlformats.org/officeDocument/2006/relationships/image" Target="../media/image513.png"/><Relationship Id="rId100" Type="http://schemas.openxmlformats.org/officeDocument/2006/relationships/image" Target="../media/image523.png"/><Relationship Id="rId282" Type="http://schemas.openxmlformats.org/officeDocument/2006/relationships/customXml" Target="../ink/ink664.xml"/><Relationship Id="rId338" Type="http://schemas.openxmlformats.org/officeDocument/2006/relationships/image" Target="../media/image636.png"/><Relationship Id="rId8" Type="http://schemas.openxmlformats.org/officeDocument/2006/relationships/customXml" Target="../ink/ink523.xml"/><Relationship Id="rId142" Type="http://schemas.openxmlformats.org/officeDocument/2006/relationships/image" Target="../media/image544.png"/><Relationship Id="rId184" Type="http://schemas.openxmlformats.org/officeDocument/2006/relationships/customXml" Target="../ink/ink613.xml"/><Relationship Id="rId391" Type="http://schemas.openxmlformats.org/officeDocument/2006/relationships/customXml" Target="../ink/ink721.xml"/><Relationship Id="rId405" Type="http://schemas.openxmlformats.org/officeDocument/2006/relationships/customXml" Target="../ink/ink728.xml"/><Relationship Id="rId251" Type="http://schemas.openxmlformats.org/officeDocument/2006/relationships/customXml" Target="../ink/ink648.xml"/><Relationship Id="rId46" Type="http://schemas.openxmlformats.org/officeDocument/2006/relationships/image" Target="../media/image499.png"/><Relationship Id="rId293" Type="http://schemas.openxmlformats.org/officeDocument/2006/relationships/customXml" Target="../ink/ink670.xml"/><Relationship Id="rId307" Type="http://schemas.openxmlformats.org/officeDocument/2006/relationships/customXml" Target="../ink/ink677.xml"/><Relationship Id="rId349" Type="http://schemas.openxmlformats.org/officeDocument/2006/relationships/image" Target="../media/image641.png"/><Relationship Id="rId88" Type="http://schemas.openxmlformats.org/officeDocument/2006/relationships/image" Target="../media/image518.png"/><Relationship Id="rId111" Type="http://schemas.openxmlformats.org/officeDocument/2006/relationships/customXml" Target="../ink/ink576.xml"/><Relationship Id="rId153" Type="http://schemas.openxmlformats.org/officeDocument/2006/relationships/customXml" Target="../ink/ink597.xml"/><Relationship Id="rId195" Type="http://schemas.openxmlformats.org/officeDocument/2006/relationships/image" Target="../media/image570.png"/><Relationship Id="rId209" Type="http://schemas.openxmlformats.org/officeDocument/2006/relationships/customXml" Target="../ink/ink626.xml"/><Relationship Id="rId360" Type="http://schemas.openxmlformats.org/officeDocument/2006/relationships/image" Target="../media/image646.png"/><Relationship Id="rId416" Type="http://schemas.openxmlformats.org/officeDocument/2006/relationships/image" Target="../media/image674.png"/><Relationship Id="rId220" Type="http://schemas.openxmlformats.org/officeDocument/2006/relationships/image" Target="../media/image582.png"/><Relationship Id="rId15" Type="http://schemas.openxmlformats.org/officeDocument/2006/relationships/image" Target="../media/image485.png"/><Relationship Id="rId57" Type="http://schemas.openxmlformats.org/officeDocument/2006/relationships/customXml" Target="../ink/ink548.xml"/><Relationship Id="rId262" Type="http://schemas.openxmlformats.org/officeDocument/2006/relationships/image" Target="../media/image600.png"/><Relationship Id="rId318" Type="http://schemas.openxmlformats.org/officeDocument/2006/relationships/customXml" Target="../ink/ink683.xml"/><Relationship Id="rId99" Type="http://schemas.openxmlformats.org/officeDocument/2006/relationships/customXml" Target="../ink/ink570.xml"/><Relationship Id="rId122" Type="http://schemas.openxmlformats.org/officeDocument/2006/relationships/image" Target="../media/image534.png"/><Relationship Id="rId164" Type="http://schemas.openxmlformats.org/officeDocument/2006/relationships/image" Target="../media/image555.png"/><Relationship Id="rId371" Type="http://schemas.openxmlformats.org/officeDocument/2006/relationships/customXml" Target="../ink/ink711.xml"/><Relationship Id="rId427" Type="http://schemas.openxmlformats.org/officeDocument/2006/relationships/customXml" Target="../ink/ink739.xml"/><Relationship Id="rId26" Type="http://schemas.openxmlformats.org/officeDocument/2006/relationships/customXml" Target="../ink/ink532.xml"/><Relationship Id="rId231" Type="http://schemas.openxmlformats.org/officeDocument/2006/relationships/customXml" Target="../ink/ink638.xml"/><Relationship Id="rId273" Type="http://schemas.openxmlformats.org/officeDocument/2006/relationships/customXml" Target="../ink/ink659.xml"/><Relationship Id="rId329" Type="http://schemas.openxmlformats.org/officeDocument/2006/relationships/image" Target="../media/image632.png"/><Relationship Id="rId68" Type="http://schemas.openxmlformats.org/officeDocument/2006/relationships/image" Target="../media/image509.png"/><Relationship Id="rId133" Type="http://schemas.openxmlformats.org/officeDocument/2006/relationships/customXml" Target="../ink/ink587.xml"/><Relationship Id="rId175" Type="http://schemas.openxmlformats.org/officeDocument/2006/relationships/image" Target="../media/image560.png"/><Relationship Id="rId340" Type="http://schemas.openxmlformats.org/officeDocument/2006/relationships/image" Target="../media/image637.png"/><Relationship Id="rId200" Type="http://schemas.openxmlformats.org/officeDocument/2006/relationships/customXml" Target="../ink/ink621.xml"/><Relationship Id="rId382" Type="http://schemas.openxmlformats.org/officeDocument/2006/relationships/image" Target="../media/image657.png"/><Relationship Id="rId242" Type="http://schemas.openxmlformats.org/officeDocument/2006/relationships/image" Target="../media/image592.png"/><Relationship Id="rId284" Type="http://schemas.openxmlformats.org/officeDocument/2006/relationships/customXml" Target="../ink/ink665.xml"/><Relationship Id="rId37" Type="http://schemas.openxmlformats.org/officeDocument/2006/relationships/customXml" Target="../ink/ink538.xml"/><Relationship Id="rId79" Type="http://schemas.openxmlformats.org/officeDocument/2006/relationships/image" Target="../media/image514.png"/><Relationship Id="rId102" Type="http://schemas.openxmlformats.org/officeDocument/2006/relationships/image" Target="../media/image524.png"/><Relationship Id="rId144" Type="http://schemas.openxmlformats.org/officeDocument/2006/relationships/image" Target="../media/image545.png"/><Relationship Id="rId90" Type="http://schemas.openxmlformats.org/officeDocument/2006/relationships/image" Target="../media/image519.png"/><Relationship Id="rId186" Type="http://schemas.openxmlformats.org/officeDocument/2006/relationships/customXml" Target="../ink/ink614.xml"/><Relationship Id="rId351" Type="http://schemas.openxmlformats.org/officeDocument/2006/relationships/image" Target="../media/image642.png"/><Relationship Id="rId393" Type="http://schemas.openxmlformats.org/officeDocument/2006/relationships/customXml" Target="../ink/ink722.xml"/><Relationship Id="rId407" Type="http://schemas.openxmlformats.org/officeDocument/2006/relationships/customXml" Target="../ink/ink729.xml"/><Relationship Id="rId211" Type="http://schemas.openxmlformats.org/officeDocument/2006/relationships/customXml" Target="../ink/ink627.xml"/><Relationship Id="rId253" Type="http://schemas.openxmlformats.org/officeDocument/2006/relationships/customXml" Target="../ink/ink649.xml"/><Relationship Id="rId295" Type="http://schemas.openxmlformats.org/officeDocument/2006/relationships/customXml" Target="../ink/ink671.xml"/><Relationship Id="rId309" Type="http://schemas.openxmlformats.org/officeDocument/2006/relationships/customXml" Target="../ink/ink678.xml"/><Relationship Id="rId48" Type="http://schemas.openxmlformats.org/officeDocument/2006/relationships/image" Target="../media/image247.png"/><Relationship Id="rId113" Type="http://schemas.openxmlformats.org/officeDocument/2006/relationships/customXml" Target="../ink/ink577.xml"/><Relationship Id="rId320" Type="http://schemas.openxmlformats.org/officeDocument/2006/relationships/customXml" Target="../ink/ink684.xml"/><Relationship Id="rId155" Type="http://schemas.openxmlformats.org/officeDocument/2006/relationships/customXml" Target="../ink/ink598.xml"/><Relationship Id="rId197" Type="http://schemas.openxmlformats.org/officeDocument/2006/relationships/image" Target="../media/image571.png"/><Relationship Id="rId362" Type="http://schemas.openxmlformats.org/officeDocument/2006/relationships/image" Target="../media/image647.png"/><Relationship Id="rId418" Type="http://schemas.openxmlformats.org/officeDocument/2006/relationships/image" Target="../media/image675.png"/><Relationship Id="rId222" Type="http://schemas.openxmlformats.org/officeDocument/2006/relationships/image" Target="../media/image583.png"/><Relationship Id="rId264" Type="http://schemas.openxmlformats.org/officeDocument/2006/relationships/image" Target="../media/image601.png"/><Relationship Id="rId17" Type="http://schemas.openxmlformats.org/officeDocument/2006/relationships/image" Target="../media/image486.png"/><Relationship Id="rId59" Type="http://schemas.openxmlformats.org/officeDocument/2006/relationships/customXml" Target="../ink/ink549.xml"/><Relationship Id="rId124" Type="http://schemas.openxmlformats.org/officeDocument/2006/relationships/image" Target="../media/image535.png"/><Relationship Id="rId70" Type="http://schemas.openxmlformats.org/officeDocument/2006/relationships/image" Target="../media/image510.png"/><Relationship Id="rId166" Type="http://schemas.openxmlformats.org/officeDocument/2006/relationships/image" Target="../media/image556.png"/><Relationship Id="rId331" Type="http://schemas.openxmlformats.org/officeDocument/2006/relationships/customXml" Target="../ink/ink690.xml"/><Relationship Id="rId373" Type="http://schemas.openxmlformats.org/officeDocument/2006/relationships/customXml" Target="../ink/ink712.xml"/><Relationship Id="rId429" Type="http://schemas.openxmlformats.org/officeDocument/2006/relationships/image" Target="../media/image680.png"/><Relationship Id="rId1" Type="http://schemas.openxmlformats.org/officeDocument/2006/relationships/slideLayout" Target="../slideLayouts/slideLayout2.xml"/><Relationship Id="rId233" Type="http://schemas.openxmlformats.org/officeDocument/2006/relationships/customXml" Target="../ink/ink6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7" Type="http://schemas.openxmlformats.org/officeDocument/2006/relationships/image" Target="../media/image732.png"/><Relationship Id="rId299" Type="http://schemas.openxmlformats.org/officeDocument/2006/relationships/image" Target="../media/image819.png"/><Relationship Id="rId21" Type="http://schemas.openxmlformats.org/officeDocument/2006/relationships/customXml" Target="../ink/ink752.xml"/><Relationship Id="rId63" Type="http://schemas.openxmlformats.org/officeDocument/2006/relationships/image" Target="../media/image710.png"/><Relationship Id="rId159" Type="http://schemas.openxmlformats.org/officeDocument/2006/relationships/customXml" Target="../ink/ink823.xml"/><Relationship Id="rId170" Type="http://schemas.openxmlformats.org/officeDocument/2006/relationships/customXml" Target="../ink/ink829.xml"/><Relationship Id="rId226" Type="http://schemas.openxmlformats.org/officeDocument/2006/relationships/customXml" Target="../ink/ink858.xml"/><Relationship Id="rId268" Type="http://schemas.openxmlformats.org/officeDocument/2006/relationships/customXml" Target="../ink/ink879.xml"/><Relationship Id="rId32" Type="http://schemas.openxmlformats.org/officeDocument/2006/relationships/image" Target="../media/image697.png"/><Relationship Id="rId74" Type="http://schemas.openxmlformats.org/officeDocument/2006/relationships/customXml" Target="../ink/ink779.xml"/><Relationship Id="rId128" Type="http://schemas.openxmlformats.org/officeDocument/2006/relationships/image" Target="../media/image737.png"/><Relationship Id="rId5" Type="http://schemas.openxmlformats.org/officeDocument/2006/relationships/customXml" Target="../ink/ink744.xml"/><Relationship Id="rId181" Type="http://schemas.openxmlformats.org/officeDocument/2006/relationships/customXml" Target="../ink/ink835.xml"/><Relationship Id="rId237" Type="http://schemas.openxmlformats.org/officeDocument/2006/relationships/image" Target="../media/image789.png"/><Relationship Id="rId279" Type="http://schemas.openxmlformats.org/officeDocument/2006/relationships/image" Target="../media/image373.png"/><Relationship Id="rId43" Type="http://schemas.openxmlformats.org/officeDocument/2006/relationships/customXml" Target="../ink/ink763.xml"/><Relationship Id="rId139" Type="http://schemas.openxmlformats.org/officeDocument/2006/relationships/customXml" Target="../ink/ink813.xml"/><Relationship Id="rId290" Type="http://schemas.openxmlformats.org/officeDocument/2006/relationships/customXml" Target="../ink/ink890.xml"/><Relationship Id="rId304" Type="http://schemas.openxmlformats.org/officeDocument/2006/relationships/customXml" Target="../ink/ink897.xml"/><Relationship Id="rId85" Type="http://schemas.openxmlformats.org/officeDocument/2006/relationships/customXml" Target="../ink/ink785.xml"/><Relationship Id="rId150" Type="http://schemas.openxmlformats.org/officeDocument/2006/relationships/image" Target="../media/image748.png"/><Relationship Id="rId192" Type="http://schemas.openxmlformats.org/officeDocument/2006/relationships/image" Target="../media/image767.png"/><Relationship Id="rId206" Type="http://schemas.openxmlformats.org/officeDocument/2006/relationships/image" Target="../media/image774.png"/><Relationship Id="rId248" Type="http://schemas.openxmlformats.org/officeDocument/2006/relationships/customXml" Target="../ink/ink869.xml"/><Relationship Id="rId12" Type="http://schemas.openxmlformats.org/officeDocument/2006/relationships/image" Target="../media/image688.png"/><Relationship Id="rId108" Type="http://schemas.openxmlformats.org/officeDocument/2006/relationships/customXml" Target="../ink/ink797.xml"/><Relationship Id="rId54" Type="http://schemas.openxmlformats.org/officeDocument/2006/relationships/customXml" Target="../ink/ink769.xml"/><Relationship Id="rId96" Type="http://schemas.openxmlformats.org/officeDocument/2006/relationships/image" Target="../media/image723.png"/><Relationship Id="rId161" Type="http://schemas.openxmlformats.org/officeDocument/2006/relationships/customXml" Target="../ink/ink824.xml"/><Relationship Id="rId217" Type="http://schemas.openxmlformats.org/officeDocument/2006/relationships/customXml" Target="../ink/ink853.xml"/><Relationship Id="rId259" Type="http://schemas.openxmlformats.org/officeDocument/2006/relationships/image" Target="../media/image800.png"/><Relationship Id="rId23" Type="http://schemas.openxmlformats.org/officeDocument/2006/relationships/customXml" Target="../ink/ink753.xml"/><Relationship Id="rId119" Type="http://schemas.openxmlformats.org/officeDocument/2006/relationships/customXml" Target="../ink/ink803.xml"/><Relationship Id="rId270" Type="http://schemas.openxmlformats.org/officeDocument/2006/relationships/customXml" Target="../ink/ink880.xml"/><Relationship Id="rId44" Type="http://schemas.openxmlformats.org/officeDocument/2006/relationships/image" Target="../media/image702.png"/><Relationship Id="rId65" Type="http://schemas.openxmlformats.org/officeDocument/2006/relationships/image" Target="../media/image711.png"/><Relationship Id="rId86" Type="http://schemas.openxmlformats.org/officeDocument/2006/relationships/image" Target="../media/image719.png"/><Relationship Id="rId130" Type="http://schemas.openxmlformats.org/officeDocument/2006/relationships/image" Target="../media/image738.png"/><Relationship Id="rId151" Type="http://schemas.openxmlformats.org/officeDocument/2006/relationships/customXml" Target="../ink/ink819.xml"/><Relationship Id="rId172" Type="http://schemas.openxmlformats.org/officeDocument/2006/relationships/customXml" Target="../ink/ink830.xml"/><Relationship Id="rId193" Type="http://schemas.openxmlformats.org/officeDocument/2006/relationships/customXml" Target="../ink/ink841.xml"/><Relationship Id="rId207" Type="http://schemas.openxmlformats.org/officeDocument/2006/relationships/customXml" Target="../ink/ink848.xml"/><Relationship Id="rId228" Type="http://schemas.openxmlformats.org/officeDocument/2006/relationships/customXml" Target="../ink/ink859.xml"/><Relationship Id="rId249" Type="http://schemas.openxmlformats.org/officeDocument/2006/relationships/image" Target="../media/image795.png"/><Relationship Id="rId13" Type="http://schemas.openxmlformats.org/officeDocument/2006/relationships/customXml" Target="../ink/ink748.xml"/><Relationship Id="rId109" Type="http://schemas.openxmlformats.org/officeDocument/2006/relationships/image" Target="../media/image728.png"/><Relationship Id="rId260" Type="http://schemas.openxmlformats.org/officeDocument/2006/relationships/customXml" Target="../ink/ink875.xml"/><Relationship Id="rId281" Type="http://schemas.openxmlformats.org/officeDocument/2006/relationships/image" Target="../media/image810.png"/><Relationship Id="rId34" Type="http://schemas.openxmlformats.org/officeDocument/2006/relationships/image" Target="../media/image698.png"/><Relationship Id="rId55" Type="http://schemas.openxmlformats.org/officeDocument/2006/relationships/image" Target="../media/image707.png"/><Relationship Id="rId76" Type="http://schemas.openxmlformats.org/officeDocument/2006/relationships/customXml" Target="../ink/ink780.xml"/><Relationship Id="rId97" Type="http://schemas.openxmlformats.org/officeDocument/2006/relationships/customXml" Target="../ink/ink791.xml"/><Relationship Id="rId120" Type="http://schemas.openxmlformats.org/officeDocument/2006/relationships/image" Target="../media/image733.png"/><Relationship Id="rId141" Type="http://schemas.openxmlformats.org/officeDocument/2006/relationships/customXml" Target="../ink/ink814.xml"/><Relationship Id="rId7" Type="http://schemas.openxmlformats.org/officeDocument/2006/relationships/customXml" Target="../ink/ink745.xml"/><Relationship Id="rId162" Type="http://schemas.openxmlformats.org/officeDocument/2006/relationships/image" Target="../media/image754.png"/><Relationship Id="rId183" Type="http://schemas.openxmlformats.org/officeDocument/2006/relationships/customXml" Target="../ink/ink836.xml"/><Relationship Id="rId218" Type="http://schemas.openxmlformats.org/officeDocument/2006/relationships/image" Target="../media/image780.png"/><Relationship Id="rId239" Type="http://schemas.openxmlformats.org/officeDocument/2006/relationships/image" Target="../media/image790.png"/><Relationship Id="rId250" Type="http://schemas.openxmlformats.org/officeDocument/2006/relationships/customXml" Target="../ink/ink870.xml"/><Relationship Id="rId271" Type="http://schemas.openxmlformats.org/officeDocument/2006/relationships/image" Target="../media/image806.png"/><Relationship Id="rId292" Type="http://schemas.openxmlformats.org/officeDocument/2006/relationships/customXml" Target="../ink/ink891.xml"/><Relationship Id="rId306" Type="http://schemas.openxmlformats.org/officeDocument/2006/relationships/customXml" Target="../ink/ink898.xml"/><Relationship Id="rId24" Type="http://schemas.openxmlformats.org/officeDocument/2006/relationships/image" Target="../media/image693.png"/><Relationship Id="rId45" Type="http://schemas.openxmlformats.org/officeDocument/2006/relationships/customXml" Target="../ink/ink764.xml"/><Relationship Id="rId66" Type="http://schemas.openxmlformats.org/officeDocument/2006/relationships/customXml" Target="../ink/ink775.xml"/><Relationship Id="rId87" Type="http://schemas.openxmlformats.org/officeDocument/2006/relationships/customXml" Target="../ink/ink786.xml"/><Relationship Id="rId110" Type="http://schemas.openxmlformats.org/officeDocument/2006/relationships/customXml" Target="../ink/ink798.xml"/><Relationship Id="rId131" Type="http://schemas.openxmlformats.org/officeDocument/2006/relationships/customXml" Target="../ink/ink809.xml"/><Relationship Id="rId152" Type="http://schemas.openxmlformats.org/officeDocument/2006/relationships/image" Target="../media/image749.png"/><Relationship Id="rId173" Type="http://schemas.openxmlformats.org/officeDocument/2006/relationships/image" Target="../media/image758.png"/><Relationship Id="rId194" Type="http://schemas.openxmlformats.org/officeDocument/2006/relationships/image" Target="../media/image768.png"/><Relationship Id="rId208" Type="http://schemas.openxmlformats.org/officeDocument/2006/relationships/image" Target="../media/image775.png"/><Relationship Id="rId229" Type="http://schemas.openxmlformats.org/officeDocument/2006/relationships/image" Target="../media/image785.png"/><Relationship Id="rId240" Type="http://schemas.openxmlformats.org/officeDocument/2006/relationships/customXml" Target="../ink/ink865.xml"/><Relationship Id="rId261" Type="http://schemas.openxmlformats.org/officeDocument/2006/relationships/image" Target="../media/image801.png"/><Relationship Id="rId14" Type="http://schemas.openxmlformats.org/officeDocument/2006/relationships/image" Target="../media/image689.png"/><Relationship Id="rId35" Type="http://schemas.openxmlformats.org/officeDocument/2006/relationships/customXml" Target="../ink/ink759.xml"/><Relationship Id="rId56" Type="http://schemas.openxmlformats.org/officeDocument/2006/relationships/customXml" Target="../ink/ink770.xml"/><Relationship Id="rId77" Type="http://schemas.openxmlformats.org/officeDocument/2006/relationships/image" Target="../media/image717.png"/><Relationship Id="rId100" Type="http://schemas.openxmlformats.org/officeDocument/2006/relationships/customXml" Target="../ink/ink793.xml"/><Relationship Id="rId282" Type="http://schemas.openxmlformats.org/officeDocument/2006/relationships/customXml" Target="../ink/ink886.xml"/><Relationship Id="rId8" Type="http://schemas.openxmlformats.org/officeDocument/2006/relationships/image" Target="../media/image686.png"/><Relationship Id="rId98" Type="http://schemas.openxmlformats.org/officeDocument/2006/relationships/image" Target="../media/image724.png"/><Relationship Id="rId121" Type="http://schemas.openxmlformats.org/officeDocument/2006/relationships/customXml" Target="../ink/ink804.xml"/><Relationship Id="rId142" Type="http://schemas.openxmlformats.org/officeDocument/2006/relationships/image" Target="../media/image744.png"/><Relationship Id="rId163" Type="http://schemas.openxmlformats.org/officeDocument/2006/relationships/customXml" Target="../ink/ink825.xml"/><Relationship Id="rId184" Type="http://schemas.openxmlformats.org/officeDocument/2006/relationships/image" Target="../media/image763.png"/><Relationship Id="rId219" Type="http://schemas.openxmlformats.org/officeDocument/2006/relationships/customXml" Target="../ink/ink854.xml"/><Relationship Id="rId230" Type="http://schemas.openxmlformats.org/officeDocument/2006/relationships/customXml" Target="../ink/ink860.xml"/><Relationship Id="rId251" Type="http://schemas.openxmlformats.org/officeDocument/2006/relationships/image" Target="../media/image796.png"/><Relationship Id="rId25" Type="http://schemas.openxmlformats.org/officeDocument/2006/relationships/customXml" Target="../ink/ink754.xml"/><Relationship Id="rId46" Type="http://schemas.openxmlformats.org/officeDocument/2006/relationships/image" Target="../media/image703.png"/><Relationship Id="rId67" Type="http://schemas.openxmlformats.org/officeDocument/2006/relationships/image" Target="../media/image712.png"/><Relationship Id="rId272" Type="http://schemas.openxmlformats.org/officeDocument/2006/relationships/customXml" Target="../ink/ink881.xml"/><Relationship Id="rId293" Type="http://schemas.openxmlformats.org/officeDocument/2006/relationships/image" Target="../media/image816.png"/><Relationship Id="rId307" Type="http://schemas.openxmlformats.org/officeDocument/2006/relationships/image" Target="../media/image823.png"/><Relationship Id="rId88" Type="http://schemas.openxmlformats.org/officeDocument/2006/relationships/image" Target="../media/image328.png"/><Relationship Id="rId111" Type="http://schemas.openxmlformats.org/officeDocument/2006/relationships/image" Target="../media/image729.png"/><Relationship Id="rId132" Type="http://schemas.openxmlformats.org/officeDocument/2006/relationships/image" Target="../media/image739.png"/><Relationship Id="rId153" Type="http://schemas.openxmlformats.org/officeDocument/2006/relationships/customXml" Target="../ink/ink820.xml"/><Relationship Id="rId174" Type="http://schemas.openxmlformats.org/officeDocument/2006/relationships/customXml" Target="../ink/ink831.xml"/><Relationship Id="rId195" Type="http://schemas.openxmlformats.org/officeDocument/2006/relationships/customXml" Target="../ink/ink842.xml"/><Relationship Id="rId209" Type="http://schemas.openxmlformats.org/officeDocument/2006/relationships/customXml" Target="../ink/ink849.xml"/><Relationship Id="rId220" Type="http://schemas.openxmlformats.org/officeDocument/2006/relationships/image" Target="../media/image781.png"/><Relationship Id="rId241" Type="http://schemas.openxmlformats.org/officeDocument/2006/relationships/image" Target="../media/image791.png"/><Relationship Id="rId15" Type="http://schemas.openxmlformats.org/officeDocument/2006/relationships/customXml" Target="../ink/ink749.xml"/><Relationship Id="rId36" Type="http://schemas.openxmlformats.org/officeDocument/2006/relationships/image" Target="../media/image699.png"/><Relationship Id="rId57" Type="http://schemas.openxmlformats.org/officeDocument/2006/relationships/image" Target="../media/image556.png"/><Relationship Id="rId262" Type="http://schemas.openxmlformats.org/officeDocument/2006/relationships/customXml" Target="../ink/ink876.xml"/><Relationship Id="rId283" Type="http://schemas.openxmlformats.org/officeDocument/2006/relationships/image" Target="../media/image811.png"/><Relationship Id="rId78" Type="http://schemas.openxmlformats.org/officeDocument/2006/relationships/customXml" Target="../ink/ink781.xml"/><Relationship Id="rId99" Type="http://schemas.openxmlformats.org/officeDocument/2006/relationships/customXml" Target="../ink/ink792.xml"/><Relationship Id="rId101" Type="http://schemas.openxmlformats.org/officeDocument/2006/relationships/image" Target="../media/image190.png"/><Relationship Id="rId122" Type="http://schemas.openxmlformats.org/officeDocument/2006/relationships/image" Target="../media/image734.png"/><Relationship Id="rId143" Type="http://schemas.openxmlformats.org/officeDocument/2006/relationships/customXml" Target="../ink/ink815.xml"/><Relationship Id="rId164" Type="http://schemas.openxmlformats.org/officeDocument/2006/relationships/image" Target="../media/image755.png"/><Relationship Id="rId185" Type="http://schemas.openxmlformats.org/officeDocument/2006/relationships/customXml" Target="../ink/ink837.xml"/><Relationship Id="rId9" Type="http://schemas.openxmlformats.org/officeDocument/2006/relationships/customXml" Target="../ink/ink746.xml"/><Relationship Id="rId210" Type="http://schemas.openxmlformats.org/officeDocument/2006/relationships/image" Target="../media/image776.png"/><Relationship Id="rId26" Type="http://schemas.openxmlformats.org/officeDocument/2006/relationships/image" Target="../media/image694.png"/><Relationship Id="rId231" Type="http://schemas.openxmlformats.org/officeDocument/2006/relationships/image" Target="../media/image786.png"/><Relationship Id="rId252" Type="http://schemas.openxmlformats.org/officeDocument/2006/relationships/customXml" Target="../ink/ink871.xml"/><Relationship Id="rId273" Type="http://schemas.openxmlformats.org/officeDocument/2006/relationships/image" Target="../media/image807.png"/><Relationship Id="rId294" Type="http://schemas.openxmlformats.org/officeDocument/2006/relationships/customXml" Target="../ink/ink892.xml"/><Relationship Id="rId308" Type="http://schemas.openxmlformats.org/officeDocument/2006/relationships/customXml" Target="../ink/ink899.xml"/><Relationship Id="rId47" Type="http://schemas.openxmlformats.org/officeDocument/2006/relationships/customXml" Target="../ink/ink765.xml"/><Relationship Id="rId68" Type="http://schemas.openxmlformats.org/officeDocument/2006/relationships/customXml" Target="../ink/ink776.xml"/><Relationship Id="rId89" Type="http://schemas.openxmlformats.org/officeDocument/2006/relationships/customXml" Target="../ink/ink787.xml"/><Relationship Id="rId112" Type="http://schemas.openxmlformats.org/officeDocument/2006/relationships/customXml" Target="../ink/ink799.xml"/><Relationship Id="rId133" Type="http://schemas.openxmlformats.org/officeDocument/2006/relationships/customXml" Target="../ink/ink810.xml"/><Relationship Id="rId154" Type="http://schemas.openxmlformats.org/officeDocument/2006/relationships/image" Target="../media/image750.png"/><Relationship Id="rId175" Type="http://schemas.openxmlformats.org/officeDocument/2006/relationships/image" Target="../media/image759.png"/><Relationship Id="rId196" Type="http://schemas.openxmlformats.org/officeDocument/2006/relationships/image" Target="../media/image769.png"/><Relationship Id="rId200" Type="http://schemas.openxmlformats.org/officeDocument/2006/relationships/image" Target="../media/image771.png"/><Relationship Id="rId16" Type="http://schemas.openxmlformats.org/officeDocument/2006/relationships/image" Target="../media/image690.png"/><Relationship Id="rId221" Type="http://schemas.openxmlformats.org/officeDocument/2006/relationships/customXml" Target="../ink/ink855.xml"/><Relationship Id="rId242" Type="http://schemas.openxmlformats.org/officeDocument/2006/relationships/customXml" Target="../ink/ink866.xml"/><Relationship Id="rId263" Type="http://schemas.openxmlformats.org/officeDocument/2006/relationships/image" Target="../media/image802.png"/><Relationship Id="rId284" Type="http://schemas.openxmlformats.org/officeDocument/2006/relationships/customXml" Target="../ink/ink887.xml"/><Relationship Id="rId37" Type="http://schemas.openxmlformats.org/officeDocument/2006/relationships/customXml" Target="../ink/ink760.xml"/><Relationship Id="rId58" Type="http://schemas.openxmlformats.org/officeDocument/2006/relationships/customXml" Target="../ink/ink771.xml"/><Relationship Id="rId79" Type="http://schemas.openxmlformats.org/officeDocument/2006/relationships/image" Target="../media/image110.png"/><Relationship Id="rId102" Type="http://schemas.openxmlformats.org/officeDocument/2006/relationships/customXml" Target="../ink/ink794.xml"/><Relationship Id="rId123" Type="http://schemas.openxmlformats.org/officeDocument/2006/relationships/customXml" Target="../ink/ink805.xml"/><Relationship Id="rId144" Type="http://schemas.openxmlformats.org/officeDocument/2006/relationships/image" Target="../media/image745.png"/><Relationship Id="rId90" Type="http://schemas.openxmlformats.org/officeDocument/2006/relationships/image" Target="../media/image720.png"/><Relationship Id="rId165" Type="http://schemas.openxmlformats.org/officeDocument/2006/relationships/customXml" Target="../ink/ink826.xml"/><Relationship Id="rId186" Type="http://schemas.openxmlformats.org/officeDocument/2006/relationships/image" Target="../media/image764.png"/><Relationship Id="rId211" Type="http://schemas.openxmlformats.org/officeDocument/2006/relationships/customXml" Target="../ink/ink850.xml"/><Relationship Id="rId232" Type="http://schemas.openxmlformats.org/officeDocument/2006/relationships/customXml" Target="../ink/ink861.xml"/><Relationship Id="rId253" Type="http://schemas.openxmlformats.org/officeDocument/2006/relationships/image" Target="../media/image797.png"/><Relationship Id="rId274" Type="http://schemas.openxmlformats.org/officeDocument/2006/relationships/customXml" Target="../ink/ink882.xml"/><Relationship Id="rId295" Type="http://schemas.openxmlformats.org/officeDocument/2006/relationships/image" Target="../media/image817.png"/><Relationship Id="rId309" Type="http://schemas.openxmlformats.org/officeDocument/2006/relationships/image" Target="../media/image824.png"/><Relationship Id="rId27" Type="http://schemas.openxmlformats.org/officeDocument/2006/relationships/customXml" Target="../ink/ink755.xml"/><Relationship Id="rId48" Type="http://schemas.openxmlformats.org/officeDocument/2006/relationships/image" Target="../media/image704.png"/><Relationship Id="rId69" Type="http://schemas.openxmlformats.org/officeDocument/2006/relationships/image" Target="../media/image713.png"/><Relationship Id="rId113" Type="http://schemas.openxmlformats.org/officeDocument/2006/relationships/image" Target="../media/image730.png"/><Relationship Id="rId134" Type="http://schemas.openxmlformats.org/officeDocument/2006/relationships/image" Target="../media/image740.png"/><Relationship Id="rId80" Type="http://schemas.openxmlformats.org/officeDocument/2006/relationships/customXml" Target="../ink/ink782.xml"/><Relationship Id="rId155" Type="http://schemas.openxmlformats.org/officeDocument/2006/relationships/customXml" Target="../ink/ink821.xml"/><Relationship Id="rId176" Type="http://schemas.openxmlformats.org/officeDocument/2006/relationships/customXml" Target="../ink/ink832.xml"/><Relationship Id="rId197" Type="http://schemas.openxmlformats.org/officeDocument/2006/relationships/customXml" Target="../ink/ink843.xml"/><Relationship Id="rId201" Type="http://schemas.openxmlformats.org/officeDocument/2006/relationships/customXml" Target="../ink/ink845.xml"/><Relationship Id="rId222" Type="http://schemas.openxmlformats.org/officeDocument/2006/relationships/image" Target="../media/image782.png"/><Relationship Id="rId243" Type="http://schemas.openxmlformats.org/officeDocument/2006/relationships/image" Target="../media/image792.png"/><Relationship Id="rId264" Type="http://schemas.openxmlformats.org/officeDocument/2006/relationships/customXml" Target="../ink/ink877.xml"/><Relationship Id="rId285" Type="http://schemas.openxmlformats.org/officeDocument/2006/relationships/image" Target="../media/image812.png"/><Relationship Id="rId17" Type="http://schemas.openxmlformats.org/officeDocument/2006/relationships/customXml" Target="../ink/ink750.xml"/><Relationship Id="rId38" Type="http://schemas.openxmlformats.org/officeDocument/2006/relationships/image" Target="../media/image700.png"/><Relationship Id="rId59" Type="http://schemas.openxmlformats.org/officeDocument/2006/relationships/image" Target="../media/image708.png"/><Relationship Id="rId103" Type="http://schemas.openxmlformats.org/officeDocument/2006/relationships/image" Target="../media/image725.png"/><Relationship Id="rId124" Type="http://schemas.openxmlformats.org/officeDocument/2006/relationships/image" Target="../media/image735.png"/><Relationship Id="rId70" Type="http://schemas.openxmlformats.org/officeDocument/2006/relationships/customXml" Target="../ink/ink777.xml"/><Relationship Id="rId91" Type="http://schemas.openxmlformats.org/officeDocument/2006/relationships/customXml" Target="../ink/ink788.xml"/><Relationship Id="rId145" Type="http://schemas.openxmlformats.org/officeDocument/2006/relationships/customXml" Target="../ink/ink816.xml"/><Relationship Id="rId166" Type="http://schemas.openxmlformats.org/officeDocument/2006/relationships/image" Target="../media/image431.png"/><Relationship Id="rId187" Type="http://schemas.openxmlformats.org/officeDocument/2006/relationships/customXml" Target="../ink/ink838.xml"/><Relationship Id="rId1" Type="http://schemas.openxmlformats.org/officeDocument/2006/relationships/slideLayout" Target="../slideLayouts/slideLayout2.xml"/><Relationship Id="rId212" Type="http://schemas.openxmlformats.org/officeDocument/2006/relationships/image" Target="../media/image777.png"/><Relationship Id="rId233" Type="http://schemas.openxmlformats.org/officeDocument/2006/relationships/image" Target="../media/image787.png"/><Relationship Id="rId254" Type="http://schemas.openxmlformats.org/officeDocument/2006/relationships/customXml" Target="../ink/ink872.xml"/><Relationship Id="rId28" Type="http://schemas.openxmlformats.org/officeDocument/2006/relationships/image" Target="../media/image695.png"/><Relationship Id="rId49" Type="http://schemas.openxmlformats.org/officeDocument/2006/relationships/customXml" Target="../ink/ink766.xml"/><Relationship Id="rId114" Type="http://schemas.openxmlformats.org/officeDocument/2006/relationships/customXml" Target="../ink/ink800.xml"/><Relationship Id="rId275" Type="http://schemas.openxmlformats.org/officeDocument/2006/relationships/image" Target="../media/image808.png"/><Relationship Id="rId296" Type="http://schemas.openxmlformats.org/officeDocument/2006/relationships/customXml" Target="../ink/ink893.xml"/><Relationship Id="rId300" Type="http://schemas.openxmlformats.org/officeDocument/2006/relationships/customXml" Target="../ink/ink895.xml"/><Relationship Id="rId60" Type="http://schemas.openxmlformats.org/officeDocument/2006/relationships/customXml" Target="../ink/ink772.xml"/><Relationship Id="rId81" Type="http://schemas.openxmlformats.org/officeDocument/2006/relationships/image" Target="../media/image718.png"/><Relationship Id="rId135" Type="http://schemas.openxmlformats.org/officeDocument/2006/relationships/customXml" Target="../ink/ink811.xml"/><Relationship Id="rId156" Type="http://schemas.openxmlformats.org/officeDocument/2006/relationships/image" Target="../media/image751.png"/><Relationship Id="rId177" Type="http://schemas.openxmlformats.org/officeDocument/2006/relationships/customXml" Target="../ink/ink833.xml"/><Relationship Id="rId198" Type="http://schemas.openxmlformats.org/officeDocument/2006/relationships/image" Target="../media/image770.png"/><Relationship Id="rId202" Type="http://schemas.openxmlformats.org/officeDocument/2006/relationships/image" Target="../media/image772.png"/><Relationship Id="rId223" Type="http://schemas.openxmlformats.org/officeDocument/2006/relationships/customXml" Target="../ink/ink856.xml"/><Relationship Id="rId244" Type="http://schemas.openxmlformats.org/officeDocument/2006/relationships/customXml" Target="../ink/ink867.xml"/><Relationship Id="rId18" Type="http://schemas.openxmlformats.org/officeDocument/2006/relationships/image" Target="../media/image691.png"/><Relationship Id="rId39" Type="http://schemas.openxmlformats.org/officeDocument/2006/relationships/customXml" Target="../ink/ink761.xml"/><Relationship Id="rId265" Type="http://schemas.openxmlformats.org/officeDocument/2006/relationships/image" Target="../media/image803.png"/><Relationship Id="rId286" Type="http://schemas.openxmlformats.org/officeDocument/2006/relationships/customXml" Target="../ink/ink888.xml"/><Relationship Id="rId50" Type="http://schemas.openxmlformats.org/officeDocument/2006/relationships/image" Target="../media/image705.png"/><Relationship Id="rId104" Type="http://schemas.openxmlformats.org/officeDocument/2006/relationships/customXml" Target="../ink/ink795.xml"/><Relationship Id="rId125" Type="http://schemas.openxmlformats.org/officeDocument/2006/relationships/customXml" Target="../ink/ink806.xml"/><Relationship Id="rId146" Type="http://schemas.openxmlformats.org/officeDocument/2006/relationships/image" Target="../media/image746.png"/><Relationship Id="rId167" Type="http://schemas.openxmlformats.org/officeDocument/2006/relationships/customXml" Target="../ink/ink827.xml"/><Relationship Id="rId188" Type="http://schemas.openxmlformats.org/officeDocument/2006/relationships/image" Target="../media/image765.png"/><Relationship Id="rId71" Type="http://schemas.openxmlformats.org/officeDocument/2006/relationships/image" Target="../media/image714.png"/><Relationship Id="rId92" Type="http://schemas.openxmlformats.org/officeDocument/2006/relationships/image" Target="../media/image721.png"/><Relationship Id="rId213" Type="http://schemas.openxmlformats.org/officeDocument/2006/relationships/customXml" Target="../ink/ink851.xml"/><Relationship Id="rId234" Type="http://schemas.openxmlformats.org/officeDocument/2006/relationships/customXml" Target="../ink/ink862.xml"/><Relationship Id="rId2" Type="http://schemas.openxmlformats.org/officeDocument/2006/relationships/image" Target="../media/image684.png"/><Relationship Id="rId29" Type="http://schemas.openxmlformats.org/officeDocument/2006/relationships/customXml" Target="../ink/ink756.xml"/><Relationship Id="rId255" Type="http://schemas.openxmlformats.org/officeDocument/2006/relationships/image" Target="../media/image798.png"/><Relationship Id="rId276" Type="http://schemas.openxmlformats.org/officeDocument/2006/relationships/customXml" Target="../ink/ink883.xml"/><Relationship Id="rId297" Type="http://schemas.openxmlformats.org/officeDocument/2006/relationships/image" Target="../media/image818.png"/><Relationship Id="rId40" Type="http://schemas.openxmlformats.org/officeDocument/2006/relationships/image" Target="../media/image265.png"/><Relationship Id="rId115" Type="http://schemas.openxmlformats.org/officeDocument/2006/relationships/image" Target="../media/image731.png"/><Relationship Id="rId136" Type="http://schemas.openxmlformats.org/officeDocument/2006/relationships/image" Target="../media/image741.png"/><Relationship Id="rId157" Type="http://schemas.openxmlformats.org/officeDocument/2006/relationships/customXml" Target="../ink/ink822.xml"/><Relationship Id="rId178" Type="http://schemas.openxmlformats.org/officeDocument/2006/relationships/image" Target="../media/image760.png"/><Relationship Id="rId301" Type="http://schemas.openxmlformats.org/officeDocument/2006/relationships/image" Target="../media/image820.png"/><Relationship Id="rId61" Type="http://schemas.openxmlformats.org/officeDocument/2006/relationships/image" Target="../media/image709.png"/><Relationship Id="rId82" Type="http://schemas.openxmlformats.org/officeDocument/2006/relationships/customXml" Target="../ink/ink783.xml"/><Relationship Id="rId199" Type="http://schemas.openxmlformats.org/officeDocument/2006/relationships/customXml" Target="../ink/ink844.xml"/><Relationship Id="rId203" Type="http://schemas.openxmlformats.org/officeDocument/2006/relationships/customXml" Target="../ink/ink846.xml"/><Relationship Id="rId19" Type="http://schemas.openxmlformats.org/officeDocument/2006/relationships/customXml" Target="../ink/ink751.xml"/><Relationship Id="rId224" Type="http://schemas.openxmlformats.org/officeDocument/2006/relationships/image" Target="../media/image783.png"/><Relationship Id="rId245" Type="http://schemas.openxmlformats.org/officeDocument/2006/relationships/image" Target="../media/image793.png"/><Relationship Id="rId266" Type="http://schemas.openxmlformats.org/officeDocument/2006/relationships/customXml" Target="../ink/ink878.xml"/><Relationship Id="rId287" Type="http://schemas.openxmlformats.org/officeDocument/2006/relationships/image" Target="../media/image813.png"/><Relationship Id="rId30" Type="http://schemas.openxmlformats.org/officeDocument/2006/relationships/image" Target="../media/image696.png"/><Relationship Id="rId105" Type="http://schemas.openxmlformats.org/officeDocument/2006/relationships/image" Target="../media/image726.png"/><Relationship Id="rId126" Type="http://schemas.openxmlformats.org/officeDocument/2006/relationships/image" Target="../media/image736.png"/><Relationship Id="rId147" Type="http://schemas.openxmlformats.org/officeDocument/2006/relationships/customXml" Target="../ink/ink817.xml"/><Relationship Id="rId168" Type="http://schemas.openxmlformats.org/officeDocument/2006/relationships/customXml" Target="../ink/ink828.xml"/><Relationship Id="rId51" Type="http://schemas.openxmlformats.org/officeDocument/2006/relationships/customXml" Target="../ink/ink767.xml"/><Relationship Id="rId72" Type="http://schemas.openxmlformats.org/officeDocument/2006/relationships/customXml" Target="../ink/ink778.xml"/><Relationship Id="rId93" Type="http://schemas.openxmlformats.org/officeDocument/2006/relationships/customXml" Target="../ink/ink789.xml"/><Relationship Id="rId189" Type="http://schemas.openxmlformats.org/officeDocument/2006/relationships/customXml" Target="../ink/ink839.xml"/><Relationship Id="rId3" Type="http://schemas.openxmlformats.org/officeDocument/2006/relationships/customXml" Target="../ink/ink743.xml"/><Relationship Id="rId214" Type="http://schemas.openxmlformats.org/officeDocument/2006/relationships/image" Target="../media/image778.png"/><Relationship Id="rId235" Type="http://schemas.openxmlformats.org/officeDocument/2006/relationships/image" Target="../media/image788.png"/><Relationship Id="rId256" Type="http://schemas.openxmlformats.org/officeDocument/2006/relationships/customXml" Target="../ink/ink873.xml"/><Relationship Id="rId277" Type="http://schemas.openxmlformats.org/officeDocument/2006/relationships/image" Target="../media/image809.png"/><Relationship Id="rId298" Type="http://schemas.openxmlformats.org/officeDocument/2006/relationships/customXml" Target="../ink/ink894.xml"/><Relationship Id="rId116" Type="http://schemas.openxmlformats.org/officeDocument/2006/relationships/customXml" Target="../ink/ink801.xml"/><Relationship Id="rId137" Type="http://schemas.openxmlformats.org/officeDocument/2006/relationships/customXml" Target="../ink/ink812.xml"/><Relationship Id="rId158" Type="http://schemas.openxmlformats.org/officeDocument/2006/relationships/image" Target="../media/image752.png"/><Relationship Id="rId302" Type="http://schemas.openxmlformats.org/officeDocument/2006/relationships/customXml" Target="../ink/ink896.xml"/><Relationship Id="rId20" Type="http://schemas.openxmlformats.org/officeDocument/2006/relationships/image" Target="../media/image251.png"/><Relationship Id="rId41" Type="http://schemas.openxmlformats.org/officeDocument/2006/relationships/customXml" Target="../ink/ink762.xml"/><Relationship Id="rId62" Type="http://schemas.openxmlformats.org/officeDocument/2006/relationships/customXml" Target="../ink/ink773.xml"/><Relationship Id="rId83" Type="http://schemas.openxmlformats.org/officeDocument/2006/relationships/image" Target="../media/image129.png"/><Relationship Id="rId179" Type="http://schemas.openxmlformats.org/officeDocument/2006/relationships/customXml" Target="../ink/ink834.xml"/><Relationship Id="rId190" Type="http://schemas.openxmlformats.org/officeDocument/2006/relationships/image" Target="../media/image766.png"/><Relationship Id="rId204" Type="http://schemas.openxmlformats.org/officeDocument/2006/relationships/image" Target="../media/image773.png"/><Relationship Id="rId225" Type="http://schemas.openxmlformats.org/officeDocument/2006/relationships/customXml" Target="../ink/ink857.xml"/><Relationship Id="rId246" Type="http://schemas.openxmlformats.org/officeDocument/2006/relationships/customXml" Target="../ink/ink868.xml"/><Relationship Id="rId267" Type="http://schemas.openxmlformats.org/officeDocument/2006/relationships/image" Target="../media/image804.png"/><Relationship Id="rId288" Type="http://schemas.openxmlformats.org/officeDocument/2006/relationships/customXml" Target="../ink/ink889.xml"/><Relationship Id="rId106" Type="http://schemas.openxmlformats.org/officeDocument/2006/relationships/customXml" Target="../ink/ink796.xml"/><Relationship Id="rId127" Type="http://schemas.openxmlformats.org/officeDocument/2006/relationships/customXml" Target="../ink/ink807.xml"/><Relationship Id="rId10" Type="http://schemas.openxmlformats.org/officeDocument/2006/relationships/image" Target="../media/image687.png"/><Relationship Id="rId31" Type="http://schemas.openxmlformats.org/officeDocument/2006/relationships/customXml" Target="../ink/ink757.xml"/><Relationship Id="rId52" Type="http://schemas.openxmlformats.org/officeDocument/2006/relationships/customXml" Target="../ink/ink768.xml"/><Relationship Id="rId73" Type="http://schemas.openxmlformats.org/officeDocument/2006/relationships/image" Target="../media/image715.png"/><Relationship Id="rId94" Type="http://schemas.openxmlformats.org/officeDocument/2006/relationships/image" Target="../media/image722.png"/><Relationship Id="rId148" Type="http://schemas.openxmlformats.org/officeDocument/2006/relationships/image" Target="../media/image747.png"/><Relationship Id="rId169" Type="http://schemas.openxmlformats.org/officeDocument/2006/relationships/image" Target="../media/image756.png"/><Relationship Id="rId4" Type="http://schemas.openxmlformats.org/officeDocument/2006/relationships/image" Target="../media/image11.png"/><Relationship Id="rId180" Type="http://schemas.openxmlformats.org/officeDocument/2006/relationships/image" Target="../media/image761.png"/><Relationship Id="rId215" Type="http://schemas.openxmlformats.org/officeDocument/2006/relationships/customXml" Target="../ink/ink852.xml"/><Relationship Id="rId236" Type="http://schemas.openxmlformats.org/officeDocument/2006/relationships/customXml" Target="../ink/ink863.xml"/><Relationship Id="rId257" Type="http://schemas.openxmlformats.org/officeDocument/2006/relationships/image" Target="../media/image799.png"/><Relationship Id="rId278" Type="http://schemas.openxmlformats.org/officeDocument/2006/relationships/customXml" Target="../ink/ink884.xml"/><Relationship Id="rId303" Type="http://schemas.openxmlformats.org/officeDocument/2006/relationships/image" Target="../media/image821.png"/><Relationship Id="rId42" Type="http://schemas.openxmlformats.org/officeDocument/2006/relationships/image" Target="../media/image701.png"/><Relationship Id="rId84" Type="http://schemas.openxmlformats.org/officeDocument/2006/relationships/customXml" Target="../ink/ink784.xml"/><Relationship Id="rId138" Type="http://schemas.openxmlformats.org/officeDocument/2006/relationships/image" Target="../media/image742.png"/><Relationship Id="rId191" Type="http://schemas.openxmlformats.org/officeDocument/2006/relationships/customXml" Target="../ink/ink840.xml"/><Relationship Id="rId205" Type="http://schemas.openxmlformats.org/officeDocument/2006/relationships/customXml" Target="../ink/ink847.xml"/><Relationship Id="rId247" Type="http://schemas.openxmlformats.org/officeDocument/2006/relationships/image" Target="../media/image794.png"/><Relationship Id="rId107" Type="http://schemas.openxmlformats.org/officeDocument/2006/relationships/image" Target="../media/image727.png"/><Relationship Id="rId289" Type="http://schemas.openxmlformats.org/officeDocument/2006/relationships/image" Target="../media/image814.png"/><Relationship Id="rId11" Type="http://schemas.openxmlformats.org/officeDocument/2006/relationships/customXml" Target="../ink/ink747.xml"/><Relationship Id="rId53" Type="http://schemas.openxmlformats.org/officeDocument/2006/relationships/image" Target="../media/image706.png"/><Relationship Id="rId149" Type="http://schemas.openxmlformats.org/officeDocument/2006/relationships/customXml" Target="../ink/ink818.xml"/><Relationship Id="rId95" Type="http://schemas.openxmlformats.org/officeDocument/2006/relationships/customXml" Target="../ink/ink790.xml"/><Relationship Id="rId160" Type="http://schemas.openxmlformats.org/officeDocument/2006/relationships/image" Target="../media/image753.png"/><Relationship Id="rId216" Type="http://schemas.openxmlformats.org/officeDocument/2006/relationships/image" Target="../media/image779.png"/><Relationship Id="rId258" Type="http://schemas.openxmlformats.org/officeDocument/2006/relationships/customXml" Target="../ink/ink874.xml"/><Relationship Id="rId22" Type="http://schemas.openxmlformats.org/officeDocument/2006/relationships/image" Target="../media/image692.png"/><Relationship Id="rId64" Type="http://schemas.openxmlformats.org/officeDocument/2006/relationships/customXml" Target="../ink/ink774.xml"/><Relationship Id="rId118" Type="http://schemas.openxmlformats.org/officeDocument/2006/relationships/customXml" Target="../ink/ink802.xml"/><Relationship Id="rId171" Type="http://schemas.openxmlformats.org/officeDocument/2006/relationships/image" Target="../media/image757.png"/><Relationship Id="rId227" Type="http://schemas.openxmlformats.org/officeDocument/2006/relationships/image" Target="../media/image784.png"/><Relationship Id="rId269" Type="http://schemas.openxmlformats.org/officeDocument/2006/relationships/image" Target="../media/image805.png"/><Relationship Id="rId33" Type="http://schemas.openxmlformats.org/officeDocument/2006/relationships/customXml" Target="../ink/ink758.xml"/><Relationship Id="rId129" Type="http://schemas.openxmlformats.org/officeDocument/2006/relationships/customXml" Target="../ink/ink808.xml"/><Relationship Id="rId280" Type="http://schemas.openxmlformats.org/officeDocument/2006/relationships/customXml" Target="../ink/ink885.xml"/><Relationship Id="rId75" Type="http://schemas.openxmlformats.org/officeDocument/2006/relationships/image" Target="../media/image716.png"/><Relationship Id="rId140" Type="http://schemas.openxmlformats.org/officeDocument/2006/relationships/image" Target="../media/image743.png"/><Relationship Id="rId182" Type="http://schemas.openxmlformats.org/officeDocument/2006/relationships/image" Target="../media/image762.png"/><Relationship Id="rId6" Type="http://schemas.openxmlformats.org/officeDocument/2006/relationships/image" Target="../media/image685.png"/><Relationship Id="rId238" Type="http://schemas.openxmlformats.org/officeDocument/2006/relationships/customXml" Target="../ink/ink864.xml"/><Relationship Id="rId291" Type="http://schemas.openxmlformats.org/officeDocument/2006/relationships/image" Target="../media/image815.png"/><Relationship Id="rId305" Type="http://schemas.openxmlformats.org/officeDocument/2006/relationships/image" Target="../media/image822.png"/></Relationships>
</file>

<file path=ppt/slides/_rels/slide16.xml.rels><?xml version="1.0" encoding="UTF-8" standalone="yes"?>
<Relationships xmlns="http://schemas.openxmlformats.org/package/2006/relationships"><Relationship Id="rId8" Type="http://schemas.openxmlformats.org/officeDocument/2006/relationships/image" Target="../media/image827.wmf"/><Relationship Id="rId13" Type="http://schemas.openxmlformats.org/officeDocument/2006/relationships/oleObject" Target="../embeddings/oleObject13.bin"/><Relationship Id="rId18" Type="http://schemas.openxmlformats.org/officeDocument/2006/relationships/image" Target="../media/image832.wmf"/><Relationship Id="rId3" Type="http://schemas.openxmlformats.org/officeDocument/2006/relationships/oleObject" Target="../embeddings/oleObject8.bin"/><Relationship Id="rId21" Type="http://schemas.openxmlformats.org/officeDocument/2006/relationships/oleObject" Target="../embeddings/oleObject17.bin"/><Relationship Id="rId7" Type="http://schemas.openxmlformats.org/officeDocument/2006/relationships/oleObject" Target="../embeddings/oleObject10.bin"/><Relationship Id="rId12" Type="http://schemas.openxmlformats.org/officeDocument/2006/relationships/image" Target="../media/image829.wmf"/><Relationship Id="rId17" Type="http://schemas.openxmlformats.org/officeDocument/2006/relationships/oleObject" Target="../embeddings/oleObject15.bin"/><Relationship Id="rId2" Type="http://schemas.openxmlformats.org/officeDocument/2006/relationships/slideLayout" Target="../slideLayouts/slideLayout2.xml"/><Relationship Id="rId16" Type="http://schemas.openxmlformats.org/officeDocument/2006/relationships/image" Target="../media/image831.wmf"/><Relationship Id="rId20" Type="http://schemas.openxmlformats.org/officeDocument/2006/relationships/image" Target="../media/image833.wmf"/><Relationship Id="rId1" Type="http://schemas.openxmlformats.org/officeDocument/2006/relationships/vmlDrawing" Target="../drawings/vmlDrawing2.vml"/><Relationship Id="rId6" Type="http://schemas.openxmlformats.org/officeDocument/2006/relationships/image" Target="../media/image826.wmf"/><Relationship Id="rId11" Type="http://schemas.openxmlformats.org/officeDocument/2006/relationships/oleObject" Target="../embeddings/oleObject12.bin"/><Relationship Id="rId5" Type="http://schemas.openxmlformats.org/officeDocument/2006/relationships/oleObject" Target="../embeddings/oleObject9.bin"/><Relationship Id="rId15" Type="http://schemas.openxmlformats.org/officeDocument/2006/relationships/oleObject" Target="../embeddings/oleObject14.bin"/><Relationship Id="rId10" Type="http://schemas.openxmlformats.org/officeDocument/2006/relationships/image" Target="../media/image828.wmf"/><Relationship Id="rId19" Type="http://schemas.openxmlformats.org/officeDocument/2006/relationships/oleObject" Target="../embeddings/oleObject16.bin"/><Relationship Id="rId4" Type="http://schemas.openxmlformats.org/officeDocument/2006/relationships/image" Target="../media/image825.wmf"/><Relationship Id="rId9" Type="http://schemas.openxmlformats.org/officeDocument/2006/relationships/oleObject" Target="../embeddings/oleObject11.bin"/><Relationship Id="rId14" Type="http://schemas.openxmlformats.org/officeDocument/2006/relationships/image" Target="../media/image830.wmf"/><Relationship Id="rId22" Type="http://schemas.openxmlformats.org/officeDocument/2006/relationships/image" Target="../media/image834.wmf"/></Relationships>
</file>

<file path=ppt/slides/_rels/slide17.xml.rels><?xml version="1.0" encoding="UTF-8" standalone="yes"?>
<Relationships xmlns="http://schemas.openxmlformats.org/package/2006/relationships"><Relationship Id="rId117" Type="http://schemas.openxmlformats.org/officeDocument/2006/relationships/image" Target="../media/image891.png"/><Relationship Id="rId21" Type="http://schemas.openxmlformats.org/officeDocument/2006/relationships/image" Target="../media/image844.png"/><Relationship Id="rId42" Type="http://schemas.openxmlformats.org/officeDocument/2006/relationships/customXml" Target="../ink/ink917.xml"/><Relationship Id="rId63" Type="http://schemas.openxmlformats.org/officeDocument/2006/relationships/image" Target="../media/image865.png"/><Relationship Id="rId84" Type="http://schemas.openxmlformats.org/officeDocument/2006/relationships/customXml" Target="../ink/ink938.xml"/><Relationship Id="rId138" Type="http://schemas.openxmlformats.org/officeDocument/2006/relationships/image" Target="../media/image901.png"/><Relationship Id="rId159" Type="http://schemas.openxmlformats.org/officeDocument/2006/relationships/customXml" Target="../ink/ink977.xml"/><Relationship Id="rId107" Type="http://schemas.openxmlformats.org/officeDocument/2006/relationships/image" Target="../media/image886.png"/><Relationship Id="rId11" Type="http://schemas.openxmlformats.org/officeDocument/2006/relationships/image" Target="../media/image839.png"/><Relationship Id="rId32" Type="http://schemas.openxmlformats.org/officeDocument/2006/relationships/customXml" Target="../ink/ink912.xml"/><Relationship Id="rId53" Type="http://schemas.openxmlformats.org/officeDocument/2006/relationships/image" Target="../media/image860.png"/><Relationship Id="rId74" Type="http://schemas.openxmlformats.org/officeDocument/2006/relationships/customXml" Target="../ink/ink933.xml"/><Relationship Id="rId128" Type="http://schemas.openxmlformats.org/officeDocument/2006/relationships/image" Target="../media/image896.png"/><Relationship Id="rId149" Type="http://schemas.openxmlformats.org/officeDocument/2006/relationships/customXml" Target="../ink/ink972.xml"/><Relationship Id="rId5" Type="http://schemas.openxmlformats.org/officeDocument/2006/relationships/oleObject" Target="../embeddings/oleObject19.bin"/><Relationship Id="rId95" Type="http://schemas.openxmlformats.org/officeDocument/2006/relationships/customXml" Target="../ink/ink944.xml"/><Relationship Id="rId160" Type="http://schemas.openxmlformats.org/officeDocument/2006/relationships/image" Target="../media/image909.png"/><Relationship Id="rId22" Type="http://schemas.openxmlformats.org/officeDocument/2006/relationships/customXml" Target="../ink/ink907.xml"/><Relationship Id="rId43" Type="http://schemas.openxmlformats.org/officeDocument/2006/relationships/image" Target="../media/image855.png"/><Relationship Id="rId64" Type="http://schemas.openxmlformats.org/officeDocument/2006/relationships/customXml" Target="../ink/ink928.xml"/><Relationship Id="rId118" Type="http://schemas.openxmlformats.org/officeDocument/2006/relationships/customXml" Target="../ink/ink956.xml"/><Relationship Id="rId139" Type="http://schemas.openxmlformats.org/officeDocument/2006/relationships/customXml" Target="../ink/ink967.xml"/><Relationship Id="rId85" Type="http://schemas.openxmlformats.org/officeDocument/2006/relationships/image" Target="../media/image876.png"/><Relationship Id="rId150" Type="http://schemas.openxmlformats.org/officeDocument/2006/relationships/image" Target="../media/image905.png"/><Relationship Id="rId12" Type="http://schemas.openxmlformats.org/officeDocument/2006/relationships/customXml" Target="../ink/ink902.xml"/><Relationship Id="rId17" Type="http://schemas.openxmlformats.org/officeDocument/2006/relationships/image" Target="../media/image842.png"/><Relationship Id="rId33" Type="http://schemas.openxmlformats.org/officeDocument/2006/relationships/image" Target="../media/image850.png"/><Relationship Id="rId38" Type="http://schemas.openxmlformats.org/officeDocument/2006/relationships/customXml" Target="../ink/ink915.xml"/><Relationship Id="rId59" Type="http://schemas.openxmlformats.org/officeDocument/2006/relationships/image" Target="../media/image863.png"/><Relationship Id="rId103" Type="http://schemas.openxmlformats.org/officeDocument/2006/relationships/customXml" Target="../ink/ink948.xml"/><Relationship Id="rId108" Type="http://schemas.openxmlformats.org/officeDocument/2006/relationships/customXml" Target="../ink/ink951.xml"/><Relationship Id="rId124" Type="http://schemas.openxmlformats.org/officeDocument/2006/relationships/image" Target="../media/image894.png"/><Relationship Id="rId129" Type="http://schemas.openxmlformats.org/officeDocument/2006/relationships/customXml" Target="../ink/ink962.xml"/><Relationship Id="rId54" Type="http://schemas.openxmlformats.org/officeDocument/2006/relationships/customXml" Target="../ink/ink923.xml"/><Relationship Id="rId70" Type="http://schemas.openxmlformats.org/officeDocument/2006/relationships/customXml" Target="../ink/ink931.xml"/><Relationship Id="rId75" Type="http://schemas.openxmlformats.org/officeDocument/2006/relationships/image" Target="../media/image871.png"/><Relationship Id="rId91" Type="http://schemas.openxmlformats.org/officeDocument/2006/relationships/image" Target="../media/image879.png"/><Relationship Id="rId96" Type="http://schemas.openxmlformats.org/officeDocument/2006/relationships/image" Target="../media/image881.png"/><Relationship Id="rId140" Type="http://schemas.openxmlformats.org/officeDocument/2006/relationships/image" Target="../media/image902.png"/><Relationship Id="rId145" Type="http://schemas.openxmlformats.org/officeDocument/2006/relationships/customXml" Target="../ink/ink970.xml"/><Relationship Id="rId161" Type="http://schemas.openxmlformats.org/officeDocument/2006/relationships/customXml" Target="../ink/ink978.xml"/><Relationship Id="rId1" Type="http://schemas.openxmlformats.org/officeDocument/2006/relationships/vmlDrawing" Target="../drawings/vmlDrawing3.vml"/><Relationship Id="rId6" Type="http://schemas.openxmlformats.org/officeDocument/2006/relationships/image" Target="../media/image836.wmf"/><Relationship Id="rId23" Type="http://schemas.openxmlformats.org/officeDocument/2006/relationships/image" Target="../media/image845.png"/><Relationship Id="rId28" Type="http://schemas.openxmlformats.org/officeDocument/2006/relationships/customXml" Target="../ink/ink910.xml"/><Relationship Id="rId49" Type="http://schemas.openxmlformats.org/officeDocument/2006/relationships/image" Target="../media/image858.png"/><Relationship Id="rId114" Type="http://schemas.openxmlformats.org/officeDocument/2006/relationships/customXml" Target="../ink/ink954.xml"/><Relationship Id="rId119" Type="http://schemas.openxmlformats.org/officeDocument/2006/relationships/customXml" Target="../ink/ink957.xml"/><Relationship Id="rId44" Type="http://schemas.openxmlformats.org/officeDocument/2006/relationships/customXml" Target="../ink/ink918.xml"/><Relationship Id="rId60" Type="http://schemas.openxmlformats.org/officeDocument/2006/relationships/customXml" Target="../ink/ink926.xml"/><Relationship Id="rId65" Type="http://schemas.openxmlformats.org/officeDocument/2006/relationships/image" Target="../media/image866.png"/><Relationship Id="rId81" Type="http://schemas.openxmlformats.org/officeDocument/2006/relationships/image" Target="../media/image874.png"/><Relationship Id="rId86" Type="http://schemas.openxmlformats.org/officeDocument/2006/relationships/customXml" Target="../ink/ink939.xml"/><Relationship Id="rId130" Type="http://schemas.openxmlformats.org/officeDocument/2006/relationships/image" Target="../media/image897.png"/><Relationship Id="rId135" Type="http://schemas.openxmlformats.org/officeDocument/2006/relationships/customXml" Target="../ink/ink965.xml"/><Relationship Id="rId151" Type="http://schemas.openxmlformats.org/officeDocument/2006/relationships/customXml" Target="../ink/ink973.xml"/><Relationship Id="rId156" Type="http://schemas.openxmlformats.org/officeDocument/2006/relationships/image" Target="../media/image117.png"/><Relationship Id="rId13" Type="http://schemas.openxmlformats.org/officeDocument/2006/relationships/image" Target="../media/image840.png"/><Relationship Id="rId18" Type="http://schemas.openxmlformats.org/officeDocument/2006/relationships/customXml" Target="../ink/ink905.xml"/><Relationship Id="rId39" Type="http://schemas.openxmlformats.org/officeDocument/2006/relationships/image" Target="../media/image853.png"/><Relationship Id="rId109" Type="http://schemas.openxmlformats.org/officeDocument/2006/relationships/image" Target="../media/image887.png"/><Relationship Id="rId34" Type="http://schemas.openxmlformats.org/officeDocument/2006/relationships/customXml" Target="../ink/ink913.xml"/><Relationship Id="rId50" Type="http://schemas.openxmlformats.org/officeDocument/2006/relationships/customXml" Target="../ink/ink921.xml"/><Relationship Id="rId55" Type="http://schemas.openxmlformats.org/officeDocument/2006/relationships/image" Target="../media/image861.png"/><Relationship Id="rId76" Type="http://schemas.openxmlformats.org/officeDocument/2006/relationships/customXml" Target="../ink/ink934.xml"/><Relationship Id="rId97" Type="http://schemas.openxmlformats.org/officeDocument/2006/relationships/customXml" Target="../ink/ink945.xml"/><Relationship Id="rId104" Type="http://schemas.openxmlformats.org/officeDocument/2006/relationships/customXml" Target="../ink/ink949.xml"/><Relationship Id="rId120" Type="http://schemas.openxmlformats.org/officeDocument/2006/relationships/image" Target="../media/image892.png"/><Relationship Id="rId125" Type="http://schemas.openxmlformats.org/officeDocument/2006/relationships/customXml" Target="../ink/ink960.xml"/><Relationship Id="rId141" Type="http://schemas.openxmlformats.org/officeDocument/2006/relationships/customXml" Target="../ink/ink968.xml"/><Relationship Id="rId146" Type="http://schemas.openxmlformats.org/officeDocument/2006/relationships/image" Target="../media/image903.png"/><Relationship Id="rId7" Type="http://schemas.openxmlformats.org/officeDocument/2006/relationships/image" Target="../media/image837.png"/><Relationship Id="rId71" Type="http://schemas.openxmlformats.org/officeDocument/2006/relationships/image" Target="../media/image869.png"/><Relationship Id="rId92" Type="http://schemas.openxmlformats.org/officeDocument/2006/relationships/customXml" Target="../ink/ink942.xml"/><Relationship Id="rId162" Type="http://schemas.openxmlformats.org/officeDocument/2006/relationships/image" Target="../media/image910.png"/><Relationship Id="rId2" Type="http://schemas.openxmlformats.org/officeDocument/2006/relationships/slideLayout" Target="../slideLayouts/slideLayout2.xml"/><Relationship Id="rId29" Type="http://schemas.openxmlformats.org/officeDocument/2006/relationships/image" Target="../media/image848.png"/><Relationship Id="rId24" Type="http://schemas.openxmlformats.org/officeDocument/2006/relationships/customXml" Target="../ink/ink908.xml"/><Relationship Id="rId40" Type="http://schemas.openxmlformats.org/officeDocument/2006/relationships/customXml" Target="../ink/ink916.xml"/><Relationship Id="rId45" Type="http://schemas.openxmlformats.org/officeDocument/2006/relationships/image" Target="../media/image856.png"/><Relationship Id="rId66" Type="http://schemas.openxmlformats.org/officeDocument/2006/relationships/customXml" Target="../ink/ink929.xml"/><Relationship Id="rId87" Type="http://schemas.openxmlformats.org/officeDocument/2006/relationships/image" Target="../media/image877.png"/><Relationship Id="rId110" Type="http://schemas.openxmlformats.org/officeDocument/2006/relationships/customXml" Target="../ink/ink952.xml"/><Relationship Id="rId115" Type="http://schemas.openxmlformats.org/officeDocument/2006/relationships/image" Target="../media/image890.png"/><Relationship Id="rId131" Type="http://schemas.openxmlformats.org/officeDocument/2006/relationships/customXml" Target="../ink/ink963.xml"/><Relationship Id="rId136" Type="http://schemas.openxmlformats.org/officeDocument/2006/relationships/image" Target="../media/image900.png"/><Relationship Id="rId157" Type="http://schemas.openxmlformats.org/officeDocument/2006/relationships/customXml" Target="../ink/ink976.xml"/><Relationship Id="rId61" Type="http://schemas.openxmlformats.org/officeDocument/2006/relationships/image" Target="../media/image864.png"/><Relationship Id="rId82" Type="http://schemas.openxmlformats.org/officeDocument/2006/relationships/customXml" Target="../ink/ink937.xml"/><Relationship Id="rId152" Type="http://schemas.openxmlformats.org/officeDocument/2006/relationships/image" Target="../media/image906.png"/><Relationship Id="rId19" Type="http://schemas.openxmlformats.org/officeDocument/2006/relationships/image" Target="../media/image843.png"/><Relationship Id="rId14" Type="http://schemas.openxmlformats.org/officeDocument/2006/relationships/customXml" Target="../ink/ink903.xml"/><Relationship Id="rId30" Type="http://schemas.openxmlformats.org/officeDocument/2006/relationships/customXml" Target="../ink/ink911.xml"/><Relationship Id="rId35" Type="http://schemas.openxmlformats.org/officeDocument/2006/relationships/image" Target="../media/image851.png"/><Relationship Id="rId56" Type="http://schemas.openxmlformats.org/officeDocument/2006/relationships/customXml" Target="../ink/ink924.xml"/><Relationship Id="rId77" Type="http://schemas.openxmlformats.org/officeDocument/2006/relationships/image" Target="../media/image872.png"/><Relationship Id="rId100" Type="http://schemas.openxmlformats.org/officeDocument/2006/relationships/image" Target="../media/image883.png"/><Relationship Id="rId105" Type="http://schemas.openxmlformats.org/officeDocument/2006/relationships/image" Target="../media/image885.png"/><Relationship Id="rId126" Type="http://schemas.openxmlformats.org/officeDocument/2006/relationships/image" Target="../media/image895.png"/><Relationship Id="rId147" Type="http://schemas.openxmlformats.org/officeDocument/2006/relationships/customXml" Target="../ink/ink971.xml"/><Relationship Id="rId8" Type="http://schemas.openxmlformats.org/officeDocument/2006/relationships/customXml" Target="../ink/ink900.xml"/><Relationship Id="rId51" Type="http://schemas.openxmlformats.org/officeDocument/2006/relationships/image" Target="../media/image859.png"/><Relationship Id="rId72" Type="http://schemas.openxmlformats.org/officeDocument/2006/relationships/customXml" Target="../ink/ink932.xml"/><Relationship Id="rId93" Type="http://schemas.openxmlformats.org/officeDocument/2006/relationships/image" Target="../media/image880.png"/><Relationship Id="rId98" Type="http://schemas.openxmlformats.org/officeDocument/2006/relationships/image" Target="../media/image882.png"/><Relationship Id="rId121" Type="http://schemas.openxmlformats.org/officeDocument/2006/relationships/customXml" Target="../ink/ink958.xml"/><Relationship Id="rId142" Type="http://schemas.openxmlformats.org/officeDocument/2006/relationships/image" Target="../media/image98.png"/><Relationship Id="rId3" Type="http://schemas.openxmlformats.org/officeDocument/2006/relationships/oleObject" Target="../embeddings/oleObject18.bin"/><Relationship Id="rId25" Type="http://schemas.openxmlformats.org/officeDocument/2006/relationships/image" Target="../media/image846.png"/><Relationship Id="rId46" Type="http://schemas.openxmlformats.org/officeDocument/2006/relationships/customXml" Target="../ink/ink919.xml"/><Relationship Id="rId67" Type="http://schemas.openxmlformats.org/officeDocument/2006/relationships/image" Target="../media/image867.png"/><Relationship Id="rId116" Type="http://schemas.openxmlformats.org/officeDocument/2006/relationships/customXml" Target="../ink/ink955.xml"/><Relationship Id="rId137" Type="http://schemas.openxmlformats.org/officeDocument/2006/relationships/customXml" Target="../ink/ink966.xml"/><Relationship Id="rId158" Type="http://schemas.openxmlformats.org/officeDocument/2006/relationships/image" Target="../media/image908.png"/><Relationship Id="rId20" Type="http://schemas.openxmlformats.org/officeDocument/2006/relationships/customXml" Target="../ink/ink906.xml"/><Relationship Id="rId41" Type="http://schemas.openxmlformats.org/officeDocument/2006/relationships/image" Target="../media/image854.png"/><Relationship Id="rId62" Type="http://schemas.openxmlformats.org/officeDocument/2006/relationships/customXml" Target="../ink/ink927.xml"/><Relationship Id="rId83" Type="http://schemas.openxmlformats.org/officeDocument/2006/relationships/image" Target="../media/image875.png"/><Relationship Id="rId88" Type="http://schemas.openxmlformats.org/officeDocument/2006/relationships/customXml" Target="../ink/ink940.xml"/><Relationship Id="rId111" Type="http://schemas.openxmlformats.org/officeDocument/2006/relationships/image" Target="../media/image888.png"/><Relationship Id="rId132" Type="http://schemas.openxmlformats.org/officeDocument/2006/relationships/image" Target="../media/image898.png"/><Relationship Id="rId153" Type="http://schemas.openxmlformats.org/officeDocument/2006/relationships/customXml" Target="../ink/ink974.xml"/><Relationship Id="rId15" Type="http://schemas.openxmlformats.org/officeDocument/2006/relationships/image" Target="../media/image841.png"/><Relationship Id="rId36" Type="http://schemas.openxmlformats.org/officeDocument/2006/relationships/customXml" Target="../ink/ink914.xml"/><Relationship Id="rId57" Type="http://schemas.openxmlformats.org/officeDocument/2006/relationships/image" Target="../media/image862.png"/><Relationship Id="rId106" Type="http://schemas.openxmlformats.org/officeDocument/2006/relationships/customXml" Target="../ink/ink950.xml"/><Relationship Id="rId127" Type="http://schemas.openxmlformats.org/officeDocument/2006/relationships/customXml" Target="../ink/ink961.xml"/><Relationship Id="rId10" Type="http://schemas.openxmlformats.org/officeDocument/2006/relationships/customXml" Target="../ink/ink901.xml"/><Relationship Id="rId31" Type="http://schemas.openxmlformats.org/officeDocument/2006/relationships/image" Target="../media/image849.png"/><Relationship Id="rId52" Type="http://schemas.openxmlformats.org/officeDocument/2006/relationships/customXml" Target="../ink/ink922.xml"/><Relationship Id="rId73" Type="http://schemas.openxmlformats.org/officeDocument/2006/relationships/image" Target="../media/image870.png"/><Relationship Id="rId78" Type="http://schemas.openxmlformats.org/officeDocument/2006/relationships/customXml" Target="../ink/ink935.xml"/><Relationship Id="rId94" Type="http://schemas.openxmlformats.org/officeDocument/2006/relationships/customXml" Target="../ink/ink943.xml"/><Relationship Id="rId99" Type="http://schemas.openxmlformats.org/officeDocument/2006/relationships/customXml" Target="../ink/ink946.xml"/><Relationship Id="rId101" Type="http://schemas.openxmlformats.org/officeDocument/2006/relationships/customXml" Target="../ink/ink947.xml"/><Relationship Id="rId122" Type="http://schemas.openxmlformats.org/officeDocument/2006/relationships/image" Target="../media/image893.png"/><Relationship Id="rId143" Type="http://schemas.openxmlformats.org/officeDocument/2006/relationships/customXml" Target="../ink/ink969.xml"/><Relationship Id="rId148" Type="http://schemas.openxmlformats.org/officeDocument/2006/relationships/image" Target="../media/image904.png"/><Relationship Id="rId4" Type="http://schemas.openxmlformats.org/officeDocument/2006/relationships/image" Target="../media/image835.wmf"/><Relationship Id="rId9" Type="http://schemas.openxmlformats.org/officeDocument/2006/relationships/image" Target="../media/image838.png"/><Relationship Id="rId26" Type="http://schemas.openxmlformats.org/officeDocument/2006/relationships/customXml" Target="../ink/ink909.xml"/><Relationship Id="rId47" Type="http://schemas.openxmlformats.org/officeDocument/2006/relationships/image" Target="../media/image857.png"/><Relationship Id="rId68" Type="http://schemas.openxmlformats.org/officeDocument/2006/relationships/customXml" Target="../ink/ink930.xml"/><Relationship Id="rId89" Type="http://schemas.openxmlformats.org/officeDocument/2006/relationships/image" Target="../media/image878.png"/><Relationship Id="rId112" Type="http://schemas.openxmlformats.org/officeDocument/2006/relationships/customXml" Target="../ink/ink953.xml"/><Relationship Id="rId133" Type="http://schemas.openxmlformats.org/officeDocument/2006/relationships/customXml" Target="../ink/ink964.xml"/><Relationship Id="rId154" Type="http://schemas.openxmlformats.org/officeDocument/2006/relationships/image" Target="../media/image907.png"/><Relationship Id="rId16" Type="http://schemas.openxmlformats.org/officeDocument/2006/relationships/customXml" Target="../ink/ink904.xml"/><Relationship Id="rId37" Type="http://schemas.openxmlformats.org/officeDocument/2006/relationships/image" Target="../media/image852.png"/><Relationship Id="rId58" Type="http://schemas.openxmlformats.org/officeDocument/2006/relationships/customXml" Target="../ink/ink925.xml"/><Relationship Id="rId79" Type="http://schemas.openxmlformats.org/officeDocument/2006/relationships/image" Target="../media/image873.png"/><Relationship Id="rId102" Type="http://schemas.openxmlformats.org/officeDocument/2006/relationships/image" Target="../media/image884.png"/><Relationship Id="rId123" Type="http://schemas.openxmlformats.org/officeDocument/2006/relationships/customXml" Target="../ink/ink959.xml"/><Relationship Id="rId144" Type="http://schemas.openxmlformats.org/officeDocument/2006/relationships/image" Target="../media/image11.png"/><Relationship Id="rId90" Type="http://schemas.openxmlformats.org/officeDocument/2006/relationships/customXml" Target="../ink/ink941.xml"/><Relationship Id="rId27" Type="http://schemas.openxmlformats.org/officeDocument/2006/relationships/image" Target="../media/image847.png"/><Relationship Id="rId48" Type="http://schemas.openxmlformats.org/officeDocument/2006/relationships/customXml" Target="../ink/ink920.xml"/><Relationship Id="rId69" Type="http://schemas.openxmlformats.org/officeDocument/2006/relationships/image" Target="../media/image868.png"/><Relationship Id="rId113" Type="http://schemas.openxmlformats.org/officeDocument/2006/relationships/image" Target="../media/image889.png"/><Relationship Id="rId134" Type="http://schemas.openxmlformats.org/officeDocument/2006/relationships/image" Target="../media/image899.png"/><Relationship Id="rId80" Type="http://schemas.openxmlformats.org/officeDocument/2006/relationships/customXml" Target="../ink/ink936.xml"/><Relationship Id="rId155" Type="http://schemas.openxmlformats.org/officeDocument/2006/relationships/customXml" Target="../ink/ink975.xml"/></Relationships>
</file>

<file path=ppt/slides/_rels/slide18.xml.rels><?xml version="1.0" encoding="UTF-8" standalone="yes"?>
<Relationships xmlns="http://schemas.openxmlformats.org/package/2006/relationships"><Relationship Id="rId8" Type="http://schemas.openxmlformats.org/officeDocument/2006/relationships/image" Target="../media/image913.w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915.wmf"/><Relationship Id="rId17" Type="http://schemas.openxmlformats.org/officeDocument/2006/relationships/image" Target="../media/image918.png"/><Relationship Id="rId2" Type="http://schemas.openxmlformats.org/officeDocument/2006/relationships/slideLayout" Target="../slideLayouts/slideLayout2.xml"/><Relationship Id="rId16" Type="http://schemas.openxmlformats.org/officeDocument/2006/relationships/image" Target="../media/image917.wmf"/><Relationship Id="rId1" Type="http://schemas.openxmlformats.org/officeDocument/2006/relationships/vmlDrawing" Target="../drawings/vmlDrawing4.vml"/><Relationship Id="rId6" Type="http://schemas.openxmlformats.org/officeDocument/2006/relationships/image" Target="../media/image912.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914.wmf"/><Relationship Id="rId4" Type="http://schemas.openxmlformats.org/officeDocument/2006/relationships/image" Target="../media/image911.wmf"/><Relationship Id="rId9" Type="http://schemas.openxmlformats.org/officeDocument/2006/relationships/oleObject" Target="../embeddings/oleObject23.bin"/><Relationship Id="rId14" Type="http://schemas.openxmlformats.org/officeDocument/2006/relationships/image" Target="../media/image916.wmf"/></Relationships>
</file>

<file path=ppt/slides/_rels/slide19.xml.rels><?xml version="1.0" encoding="UTF-8" standalone="yes"?>
<Relationships xmlns="http://schemas.openxmlformats.org/package/2006/relationships"><Relationship Id="rId8" Type="http://schemas.openxmlformats.org/officeDocument/2006/relationships/image" Target="../media/image921.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20.wmf"/><Relationship Id="rId11" Type="http://schemas.openxmlformats.org/officeDocument/2006/relationships/image" Target="../media/image923.png"/><Relationship Id="rId5" Type="http://schemas.openxmlformats.org/officeDocument/2006/relationships/oleObject" Target="../embeddings/oleObject28.bin"/><Relationship Id="rId10" Type="http://schemas.openxmlformats.org/officeDocument/2006/relationships/image" Target="../media/image922.wmf"/><Relationship Id="rId4" Type="http://schemas.openxmlformats.org/officeDocument/2006/relationships/image" Target="../media/image919.wmf"/><Relationship Id="rId9" Type="http://schemas.openxmlformats.org/officeDocument/2006/relationships/oleObject" Target="../embeddings/oleObject3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5.png"/><Relationship Id="rId2" Type="http://schemas.openxmlformats.org/officeDocument/2006/relationships/image" Target="../media/image924.png"/><Relationship Id="rId1" Type="http://schemas.openxmlformats.org/officeDocument/2006/relationships/slideLayout" Target="../slideLayouts/slideLayout2.xml"/><Relationship Id="rId5" Type="http://schemas.openxmlformats.org/officeDocument/2006/relationships/image" Target="../media/image927.png"/><Relationship Id="rId4" Type="http://schemas.openxmlformats.org/officeDocument/2006/relationships/image" Target="../media/image926.png"/></Relationships>
</file>

<file path=ppt/slides/_rels/slide21.xml.rels><?xml version="1.0" encoding="UTF-8" standalone="yes"?>
<Relationships xmlns="http://schemas.openxmlformats.org/package/2006/relationships"><Relationship Id="rId117" Type="http://schemas.openxmlformats.org/officeDocument/2006/relationships/image" Target="../media/image983.png"/><Relationship Id="rId299" Type="http://schemas.openxmlformats.org/officeDocument/2006/relationships/image" Target="../media/image1073.png"/><Relationship Id="rId21" Type="http://schemas.openxmlformats.org/officeDocument/2006/relationships/image" Target="../media/image936.png"/><Relationship Id="rId63" Type="http://schemas.openxmlformats.org/officeDocument/2006/relationships/image" Target="../media/image956.png"/><Relationship Id="rId159" Type="http://schemas.openxmlformats.org/officeDocument/2006/relationships/customXml" Target="../ink/ink1057.xml"/><Relationship Id="rId324" Type="http://schemas.openxmlformats.org/officeDocument/2006/relationships/customXml" Target="../ink/ink1140.xml"/><Relationship Id="rId170" Type="http://schemas.openxmlformats.org/officeDocument/2006/relationships/image" Target="../media/image1009.png"/><Relationship Id="rId226" Type="http://schemas.openxmlformats.org/officeDocument/2006/relationships/image" Target="../media/image1037.png"/><Relationship Id="rId268" Type="http://schemas.openxmlformats.org/officeDocument/2006/relationships/customXml" Target="../ink/ink1112.xml"/><Relationship Id="rId32" Type="http://schemas.openxmlformats.org/officeDocument/2006/relationships/customXml" Target="../ink/ink993.xml"/><Relationship Id="rId74" Type="http://schemas.openxmlformats.org/officeDocument/2006/relationships/customXml" Target="../ink/ink1014.xml"/><Relationship Id="rId128" Type="http://schemas.openxmlformats.org/officeDocument/2006/relationships/customXml" Target="../ink/ink1041.xml"/><Relationship Id="rId335" Type="http://schemas.openxmlformats.org/officeDocument/2006/relationships/image" Target="../media/image1089.png"/><Relationship Id="rId5" Type="http://schemas.openxmlformats.org/officeDocument/2006/relationships/image" Target="../media/image929.png"/><Relationship Id="rId181" Type="http://schemas.openxmlformats.org/officeDocument/2006/relationships/customXml" Target="../ink/ink1068.xml"/><Relationship Id="rId237" Type="http://schemas.openxmlformats.org/officeDocument/2006/relationships/customXml" Target="../ink/ink1096.xml"/><Relationship Id="rId279" Type="http://schemas.openxmlformats.org/officeDocument/2006/relationships/image" Target="../media/image1063.png"/><Relationship Id="rId43" Type="http://schemas.openxmlformats.org/officeDocument/2006/relationships/image" Target="../media/image947.png"/><Relationship Id="rId139" Type="http://schemas.openxmlformats.org/officeDocument/2006/relationships/image" Target="../media/image994.png"/><Relationship Id="rId290" Type="http://schemas.openxmlformats.org/officeDocument/2006/relationships/customXml" Target="../ink/ink1123.xml"/><Relationship Id="rId304" Type="http://schemas.openxmlformats.org/officeDocument/2006/relationships/customXml" Target="../ink/ink1130.xml"/><Relationship Id="rId346" Type="http://schemas.openxmlformats.org/officeDocument/2006/relationships/customXml" Target="../ink/ink1151.xml"/><Relationship Id="rId85" Type="http://schemas.openxmlformats.org/officeDocument/2006/relationships/image" Target="../media/image967.png"/><Relationship Id="rId150" Type="http://schemas.openxmlformats.org/officeDocument/2006/relationships/customXml" Target="../ink/ink1052.xml"/><Relationship Id="rId192" Type="http://schemas.openxmlformats.org/officeDocument/2006/relationships/image" Target="../media/image1020.png"/><Relationship Id="rId206" Type="http://schemas.openxmlformats.org/officeDocument/2006/relationships/image" Target="../media/image1027.png"/><Relationship Id="rId248" Type="http://schemas.openxmlformats.org/officeDocument/2006/relationships/image" Target="../media/image1048.png"/><Relationship Id="rId12" Type="http://schemas.openxmlformats.org/officeDocument/2006/relationships/customXml" Target="../ink/ink983.xml"/><Relationship Id="rId108" Type="http://schemas.openxmlformats.org/officeDocument/2006/relationships/customXml" Target="../ink/ink1031.xml"/><Relationship Id="rId315" Type="http://schemas.openxmlformats.org/officeDocument/2006/relationships/image" Target="../media/image1081.png"/><Relationship Id="rId54" Type="http://schemas.openxmlformats.org/officeDocument/2006/relationships/customXml" Target="../ink/ink1004.xml"/><Relationship Id="rId96" Type="http://schemas.openxmlformats.org/officeDocument/2006/relationships/customXml" Target="../ink/ink1025.xml"/><Relationship Id="rId161" Type="http://schemas.openxmlformats.org/officeDocument/2006/relationships/customXml" Target="../ink/ink1058.xml"/><Relationship Id="rId217" Type="http://schemas.openxmlformats.org/officeDocument/2006/relationships/customXml" Target="../ink/ink1086.xml"/><Relationship Id="rId259" Type="http://schemas.openxmlformats.org/officeDocument/2006/relationships/image" Target="../media/image1053.png"/><Relationship Id="rId23" Type="http://schemas.openxmlformats.org/officeDocument/2006/relationships/image" Target="../media/image937.png"/><Relationship Id="rId119" Type="http://schemas.openxmlformats.org/officeDocument/2006/relationships/image" Target="../media/image984.png"/><Relationship Id="rId270" Type="http://schemas.openxmlformats.org/officeDocument/2006/relationships/customXml" Target="../ink/ink1113.xml"/><Relationship Id="rId326" Type="http://schemas.openxmlformats.org/officeDocument/2006/relationships/customXml" Target="../ink/ink1141.xml"/><Relationship Id="rId65" Type="http://schemas.openxmlformats.org/officeDocument/2006/relationships/image" Target="../media/image957.png"/><Relationship Id="rId130" Type="http://schemas.openxmlformats.org/officeDocument/2006/relationships/customXml" Target="../ink/ink1042.xml"/><Relationship Id="rId172" Type="http://schemas.openxmlformats.org/officeDocument/2006/relationships/image" Target="../media/image1010.png"/><Relationship Id="rId228" Type="http://schemas.openxmlformats.org/officeDocument/2006/relationships/image" Target="../media/image1038.png"/><Relationship Id="rId281" Type="http://schemas.openxmlformats.org/officeDocument/2006/relationships/image" Target="../media/image1064.png"/><Relationship Id="rId337" Type="http://schemas.openxmlformats.org/officeDocument/2006/relationships/image" Target="../media/image1090.png"/><Relationship Id="rId34" Type="http://schemas.openxmlformats.org/officeDocument/2006/relationships/customXml" Target="../ink/ink994.xml"/><Relationship Id="rId76" Type="http://schemas.openxmlformats.org/officeDocument/2006/relationships/customXml" Target="../ink/ink1015.xml"/><Relationship Id="rId141" Type="http://schemas.openxmlformats.org/officeDocument/2006/relationships/image" Target="../media/image995.png"/><Relationship Id="rId7" Type="http://schemas.openxmlformats.org/officeDocument/2006/relationships/image" Target="../media/image930.png"/><Relationship Id="rId183" Type="http://schemas.openxmlformats.org/officeDocument/2006/relationships/customXml" Target="../ink/ink1069.xml"/><Relationship Id="rId239" Type="http://schemas.openxmlformats.org/officeDocument/2006/relationships/customXml" Target="../ink/ink1097.xml"/><Relationship Id="rId250" Type="http://schemas.openxmlformats.org/officeDocument/2006/relationships/image" Target="../media/image1049.png"/><Relationship Id="rId292" Type="http://schemas.openxmlformats.org/officeDocument/2006/relationships/customXml" Target="../ink/ink1124.xml"/><Relationship Id="rId306" Type="http://schemas.openxmlformats.org/officeDocument/2006/relationships/customXml" Target="../ink/ink1131.xml"/><Relationship Id="rId45" Type="http://schemas.openxmlformats.org/officeDocument/2006/relationships/image" Target="../media/image948.png"/><Relationship Id="rId87" Type="http://schemas.openxmlformats.org/officeDocument/2006/relationships/image" Target="../media/image968.png"/><Relationship Id="rId110" Type="http://schemas.openxmlformats.org/officeDocument/2006/relationships/customXml" Target="../ink/ink1032.xml"/><Relationship Id="rId152" Type="http://schemas.openxmlformats.org/officeDocument/2006/relationships/customXml" Target="../ink/ink1053.xml"/><Relationship Id="rId194" Type="http://schemas.openxmlformats.org/officeDocument/2006/relationships/image" Target="../media/image1021.png"/><Relationship Id="rId208" Type="http://schemas.openxmlformats.org/officeDocument/2006/relationships/image" Target="../media/image1028.png"/><Relationship Id="rId261" Type="http://schemas.openxmlformats.org/officeDocument/2006/relationships/image" Target="../media/image1054.png"/><Relationship Id="rId14" Type="http://schemas.openxmlformats.org/officeDocument/2006/relationships/customXml" Target="../ink/ink984.xml"/><Relationship Id="rId35" Type="http://schemas.openxmlformats.org/officeDocument/2006/relationships/image" Target="../media/image943.png"/><Relationship Id="rId56" Type="http://schemas.openxmlformats.org/officeDocument/2006/relationships/customXml" Target="../ink/ink1005.xml"/><Relationship Id="rId77" Type="http://schemas.openxmlformats.org/officeDocument/2006/relationships/image" Target="../media/image963.png"/><Relationship Id="rId100" Type="http://schemas.openxmlformats.org/officeDocument/2006/relationships/customXml" Target="../ink/ink1027.xml"/><Relationship Id="rId282" Type="http://schemas.openxmlformats.org/officeDocument/2006/relationships/customXml" Target="../ink/ink1119.xml"/><Relationship Id="rId317" Type="http://schemas.openxmlformats.org/officeDocument/2006/relationships/image" Target="../media/image1082.png"/><Relationship Id="rId338" Type="http://schemas.openxmlformats.org/officeDocument/2006/relationships/customXml" Target="../ink/ink1147.xml"/><Relationship Id="rId8" Type="http://schemas.openxmlformats.org/officeDocument/2006/relationships/customXml" Target="../ink/ink981.xml"/><Relationship Id="rId98" Type="http://schemas.openxmlformats.org/officeDocument/2006/relationships/customXml" Target="../ink/ink1026.xml"/><Relationship Id="rId121" Type="http://schemas.openxmlformats.org/officeDocument/2006/relationships/image" Target="../media/image985.png"/><Relationship Id="rId142" Type="http://schemas.openxmlformats.org/officeDocument/2006/relationships/customXml" Target="../ink/ink1048.xml"/><Relationship Id="rId163" Type="http://schemas.openxmlformats.org/officeDocument/2006/relationships/customXml" Target="../ink/ink1059.xml"/><Relationship Id="rId184" Type="http://schemas.openxmlformats.org/officeDocument/2006/relationships/image" Target="../media/image1016.png"/><Relationship Id="rId219" Type="http://schemas.openxmlformats.org/officeDocument/2006/relationships/customXml" Target="../ink/ink1087.xml"/><Relationship Id="rId230" Type="http://schemas.openxmlformats.org/officeDocument/2006/relationships/image" Target="../media/image1039.png"/><Relationship Id="rId251" Type="http://schemas.openxmlformats.org/officeDocument/2006/relationships/customXml" Target="../ink/ink1103.xml"/><Relationship Id="rId25" Type="http://schemas.openxmlformats.org/officeDocument/2006/relationships/image" Target="../media/image938.png"/><Relationship Id="rId46" Type="http://schemas.openxmlformats.org/officeDocument/2006/relationships/customXml" Target="../ink/ink1000.xml"/><Relationship Id="rId67" Type="http://schemas.openxmlformats.org/officeDocument/2006/relationships/image" Target="../media/image958.png"/><Relationship Id="rId272" Type="http://schemas.openxmlformats.org/officeDocument/2006/relationships/customXml" Target="../ink/ink1114.xml"/><Relationship Id="rId293" Type="http://schemas.openxmlformats.org/officeDocument/2006/relationships/image" Target="../media/image1070.png"/><Relationship Id="rId307" Type="http://schemas.openxmlformats.org/officeDocument/2006/relationships/image" Target="../media/image1077.png"/><Relationship Id="rId328" Type="http://schemas.openxmlformats.org/officeDocument/2006/relationships/customXml" Target="../ink/ink1142.xml"/><Relationship Id="rId88" Type="http://schemas.openxmlformats.org/officeDocument/2006/relationships/customXml" Target="../ink/ink1021.xml"/><Relationship Id="rId111" Type="http://schemas.openxmlformats.org/officeDocument/2006/relationships/image" Target="../media/image980.png"/><Relationship Id="rId132" Type="http://schemas.openxmlformats.org/officeDocument/2006/relationships/customXml" Target="../ink/ink1043.xml"/><Relationship Id="rId153" Type="http://schemas.openxmlformats.org/officeDocument/2006/relationships/image" Target="../media/image1001.png"/><Relationship Id="rId174" Type="http://schemas.openxmlformats.org/officeDocument/2006/relationships/image" Target="../media/image1011.png"/><Relationship Id="rId195" Type="http://schemas.openxmlformats.org/officeDocument/2006/relationships/customXml" Target="../ink/ink1075.xml"/><Relationship Id="rId209" Type="http://schemas.openxmlformats.org/officeDocument/2006/relationships/customXml" Target="../ink/ink1082.xml"/><Relationship Id="rId220" Type="http://schemas.openxmlformats.org/officeDocument/2006/relationships/image" Target="../media/image1034.png"/><Relationship Id="rId241" Type="http://schemas.openxmlformats.org/officeDocument/2006/relationships/customXml" Target="../ink/ink1098.xml"/><Relationship Id="rId15" Type="http://schemas.openxmlformats.org/officeDocument/2006/relationships/image" Target="../media/image933.png"/><Relationship Id="rId36" Type="http://schemas.openxmlformats.org/officeDocument/2006/relationships/customXml" Target="../ink/ink995.xml"/><Relationship Id="rId57" Type="http://schemas.openxmlformats.org/officeDocument/2006/relationships/image" Target="../media/image953.png"/><Relationship Id="rId262" Type="http://schemas.openxmlformats.org/officeDocument/2006/relationships/customXml" Target="../ink/ink1109.xml"/><Relationship Id="rId283" Type="http://schemas.openxmlformats.org/officeDocument/2006/relationships/image" Target="../media/image1065.png"/><Relationship Id="rId318" Type="http://schemas.openxmlformats.org/officeDocument/2006/relationships/customXml" Target="../ink/ink1137.xml"/><Relationship Id="rId339" Type="http://schemas.openxmlformats.org/officeDocument/2006/relationships/image" Target="../media/image1091.png"/><Relationship Id="rId78" Type="http://schemas.openxmlformats.org/officeDocument/2006/relationships/customXml" Target="../ink/ink1016.xml"/><Relationship Id="rId99" Type="http://schemas.openxmlformats.org/officeDocument/2006/relationships/image" Target="../media/image974.png"/><Relationship Id="rId101" Type="http://schemas.openxmlformats.org/officeDocument/2006/relationships/image" Target="../media/image975.png"/><Relationship Id="rId122" Type="http://schemas.openxmlformats.org/officeDocument/2006/relationships/customXml" Target="../ink/ink1038.xml"/><Relationship Id="rId143" Type="http://schemas.openxmlformats.org/officeDocument/2006/relationships/image" Target="../media/image996.png"/><Relationship Id="rId164" Type="http://schemas.openxmlformats.org/officeDocument/2006/relationships/image" Target="../media/image1006.png"/><Relationship Id="rId185" Type="http://schemas.openxmlformats.org/officeDocument/2006/relationships/customXml" Target="../ink/ink1070.xml"/><Relationship Id="rId9" Type="http://schemas.openxmlformats.org/officeDocument/2006/relationships/image" Target="../media/image931.png"/><Relationship Id="rId210" Type="http://schemas.openxmlformats.org/officeDocument/2006/relationships/image" Target="../media/image1029.png"/><Relationship Id="rId26" Type="http://schemas.openxmlformats.org/officeDocument/2006/relationships/customXml" Target="../ink/ink990.xml"/><Relationship Id="rId231" Type="http://schemas.openxmlformats.org/officeDocument/2006/relationships/customXml" Target="../ink/ink1093.xml"/><Relationship Id="rId252" Type="http://schemas.openxmlformats.org/officeDocument/2006/relationships/image" Target="../media/image1050.png"/><Relationship Id="rId273" Type="http://schemas.openxmlformats.org/officeDocument/2006/relationships/image" Target="../media/image1060.png"/><Relationship Id="rId294" Type="http://schemas.openxmlformats.org/officeDocument/2006/relationships/customXml" Target="../ink/ink1125.xml"/><Relationship Id="rId308" Type="http://schemas.openxmlformats.org/officeDocument/2006/relationships/customXml" Target="../ink/ink1132.xml"/><Relationship Id="rId329" Type="http://schemas.openxmlformats.org/officeDocument/2006/relationships/image" Target="../media/image1086.png"/><Relationship Id="rId47" Type="http://schemas.openxmlformats.org/officeDocument/2006/relationships/image" Target="../media/image949.png"/><Relationship Id="rId68" Type="http://schemas.openxmlformats.org/officeDocument/2006/relationships/customXml" Target="../ink/ink1011.xml"/><Relationship Id="rId89" Type="http://schemas.openxmlformats.org/officeDocument/2006/relationships/image" Target="../media/image969.png"/><Relationship Id="rId112" Type="http://schemas.openxmlformats.org/officeDocument/2006/relationships/customXml" Target="../ink/ink1033.xml"/><Relationship Id="rId133" Type="http://schemas.openxmlformats.org/officeDocument/2006/relationships/image" Target="../media/image991.png"/><Relationship Id="rId154" Type="http://schemas.openxmlformats.org/officeDocument/2006/relationships/customXml" Target="../ink/ink1054.xml"/><Relationship Id="rId175" Type="http://schemas.openxmlformats.org/officeDocument/2006/relationships/customXml" Target="../ink/ink1065.xml"/><Relationship Id="rId340" Type="http://schemas.openxmlformats.org/officeDocument/2006/relationships/customXml" Target="../ink/ink1148.xml"/><Relationship Id="rId196" Type="http://schemas.openxmlformats.org/officeDocument/2006/relationships/image" Target="../media/image1022.png"/><Relationship Id="rId200" Type="http://schemas.openxmlformats.org/officeDocument/2006/relationships/image" Target="../media/image1024.png"/><Relationship Id="rId16" Type="http://schemas.openxmlformats.org/officeDocument/2006/relationships/customXml" Target="../ink/ink985.xml"/><Relationship Id="rId221" Type="http://schemas.openxmlformats.org/officeDocument/2006/relationships/customXml" Target="../ink/ink1088.xml"/><Relationship Id="rId242" Type="http://schemas.openxmlformats.org/officeDocument/2006/relationships/image" Target="../media/image1045.png"/><Relationship Id="rId263" Type="http://schemas.openxmlformats.org/officeDocument/2006/relationships/image" Target="../media/image1055.png"/><Relationship Id="rId284" Type="http://schemas.openxmlformats.org/officeDocument/2006/relationships/customXml" Target="../ink/ink1120.xml"/><Relationship Id="rId319" Type="http://schemas.openxmlformats.org/officeDocument/2006/relationships/image" Target="../media/image1083.png"/><Relationship Id="rId37" Type="http://schemas.openxmlformats.org/officeDocument/2006/relationships/image" Target="../media/image944.png"/><Relationship Id="rId58" Type="http://schemas.openxmlformats.org/officeDocument/2006/relationships/customXml" Target="../ink/ink1006.xml"/><Relationship Id="rId79" Type="http://schemas.openxmlformats.org/officeDocument/2006/relationships/image" Target="../media/image964.png"/><Relationship Id="rId102" Type="http://schemas.openxmlformats.org/officeDocument/2006/relationships/customXml" Target="../ink/ink1028.xml"/><Relationship Id="rId123" Type="http://schemas.openxmlformats.org/officeDocument/2006/relationships/image" Target="../media/image986.png"/><Relationship Id="rId144" Type="http://schemas.openxmlformats.org/officeDocument/2006/relationships/customXml" Target="../ink/ink1049.xml"/><Relationship Id="rId330" Type="http://schemas.openxmlformats.org/officeDocument/2006/relationships/customXml" Target="../ink/ink1143.xml"/><Relationship Id="rId90" Type="http://schemas.openxmlformats.org/officeDocument/2006/relationships/customXml" Target="../ink/ink1022.xml"/><Relationship Id="rId165" Type="http://schemas.openxmlformats.org/officeDocument/2006/relationships/customXml" Target="../ink/ink1060.xml"/><Relationship Id="rId186" Type="http://schemas.openxmlformats.org/officeDocument/2006/relationships/image" Target="../media/image1017.png"/><Relationship Id="rId211" Type="http://schemas.openxmlformats.org/officeDocument/2006/relationships/customXml" Target="../ink/ink1083.xml"/><Relationship Id="rId232" Type="http://schemas.openxmlformats.org/officeDocument/2006/relationships/image" Target="../media/image1040.png"/><Relationship Id="rId253" Type="http://schemas.openxmlformats.org/officeDocument/2006/relationships/customXml" Target="../ink/ink1104.xml"/><Relationship Id="rId274" Type="http://schemas.openxmlformats.org/officeDocument/2006/relationships/customXml" Target="../ink/ink1115.xml"/><Relationship Id="rId295" Type="http://schemas.openxmlformats.org/officeDocument/2006/relationships/image" Target="../media/image1071.png"/><Relationship Id="rId309" Type="http://schemas.openxmlformats.org/officeDocument/2006/relationships/image" Target="../media/image1078.png"/><Relationship Id="rId27" Type="http://schemas.openxmlformats.org/officeDocument/2006/relationships/image" Target="../media/image939.png"/><Relationship Id="rId48" Type="http://schemas.openxmlformats.org/officeDocument/2006/relationships/customXml" Target="../ink/ink1001.xml"/><Relationship Id="rId69" Type="http://schemas.openxmlformats.org/officeDocument/2006/relationships/image" Target="../media/image959.png"/><Relationship Id="rId113" Type="http://schemas.openxmlformats.org/officeDocument/2006/relationships/image" Target="../media/image981.png"/><Relationship Id="rId134" Type="http://schemas.openxmlformats.org/officeDocument/2006/relationships/customXml" Target="../ink/ink1044.xml"/><Relationship Id="rId320" Type="http://schemas.openxmlformats.org/officeDocument/2006/relationships/customXml" Target="../ink/ink1138.xml"/><Relationship Id="rId80" Type="http://schemas.openxmlformats.org/officeDocument/2006/relationships/customXml" Target="../ink/ink1017.xml"/><Relationship Id="rId155" Type="http://schemas.openxmlformats.org/officeDocument/2006/relationships/image" Target="../media/image1002.png"/><Relationship Id="rId176" Type="http://schemas.openxmlformats.org/officeDocument/2006/relationships/image" Target="../media/image1012.png"/><Relationship Id="rId197" Type="http://schemas.openxmlformats.org/officeDocument/2006/relationships/customXml" Target="../ink/ink1076.xml"/><Relationship Id="rId341" Type="http://schemas.openxmlformats.org/officeDocument/2006/relationships/image" Target="../media/image1092.png"/><Relationship Id="rId201" Type="http://schemas.openxmlformats.org/officeDocument/2006/relationships/customXml" Target="../ink/ink1078.xml"/><Relationship Id="rId222" Type="http://schemas.openxmlformats.org/officeDocument/2006/relationships/image" Target="../media/image1035.png"/><Relationship Id="rId243" Type="http://schemas.openxmlformats.org/officeDocument/2006/relationships/customXml" Target="../ink/ink1099.xml"/><Relationship Id="rId264" Type="http://schemas.openxmlformats.org/officeDocument/2006/relationships/customXml" Target="../ink/ink1110.xml"/><Relationship Id="rId285" Type="http://schemas.openxmlformats.org/officeDocument/2006/relationships/image" Target="../media/image1066.png"/><Relationship Id="rId17" Type="http://schemas.openxmlformats.org/officeDocument/2006/relationships/image" Target="../media/image934.png"/><Relationship Id="rId38" Type="http://schemas.openxmlformats.org/officeDocument/2006/relationships/customXml" Target="../ink/ink996.xml"/><Relationship Id="rId59" Type="http://schemas.openxmlformats.org/officeDocument/2006/relationships/image" Target="../media/image954.png"/><Relationship Id="rId103" Type="http://schemas.openxmlformats.org/officeDocument/2006/relationships/image" Target="../media/image976.png"/><Relationship Id="rId124" Type="http://schemas.openxmlformats.org/officeDocument/2006/relationships/customXml" Target="../ink/ink1039.xml"/><Relationship Id="rId310" Type="http://schemas.openxmlformats.org/officeDocument/2006/relationships/customXml" Target="../ink/ink1133.xml"/><Relationship Id="rId70" Type="http://schemas.openxmlformats.org/officeDocument/2006/relationships/customXml" Target="../ink/ink1012.xml"/><Relationship Id="rId91" Type="http://schemas.openxmlformats.org/officeDocument/2006/relationships/image" Target="../media/image970.png"/><Relationship Id="rId145" Type="http://schemas.openxmlformats.org/officeDocument/2006/relationships/image" Target="../media/image997.png"/><Relationship Id="rId166" Type="http://schemas.openxmlformats.org/officeDocument/2006/relationships/image" Target="../media/image1007.png"/><Relationship Id="rId187" Type="http://schemas.openxmlformats.org/officeDocument/2006/relationships/customXml" Target="../ink/ink1071.xml"/><Relationship Id="rId331" Type="http://schemas.openxmlformats.org/officeDocument/2006/relationships/image" Target="../media/image1087.png"/><Relationship Id="rId1" Type="http://schemas.openxmlformats.org/officeDocument/2006/relationships/slideLayout" Target="../slideLayouts/slideLayout2.xml"/><Relationship Id="rId212" Type="http://schemas.openxmlformats.org/officeDocument/2006/relationships/image" Target="../media/image1030.png"/><Relationship Id="rId233" Type="http://schemas.openxmlformats.org/officeDocument/2006/relationships/customXml" Target="../ink/ink1094.xml"/><Relationship Id="rId254" Type="http://schemas.openxmlformats.org/officeDocument/2006/relationships/image" Target="../media/image1051.png"/><Relationship Id="rId28" Type="http://schemas.openxmlformats.org/officeDocument/2006/relationships/customXml" Target="../ink/ink991.xml"/><Relationship Id="rId49" Type="http://schemas.openxmlformats.org/officeDocument/2006/relationships/image" Target="../media/image11.png"/><Relationship Id="rId114" Type="http://schemas.openxmlformats.org/officeDocument/2006/relationships/customXml" Target="../ink/ink1034.xml"/><Relationship Id="rId275" Type="http://schemas.openxmlformats.org/officeDocument/2006/relationships/image" Target="../media/image1061.png"/><Relationship Id="rId296" Type="http://schemas.openxmlformats.org/officeDocument/2006/relationships/customXml" Target="../ink/ink1126.xml"/><Relationship Id="rId300" Type="http://schemas.openxmlformats.org/officeDocument/2006/relationships/customXml" Target="../ink/ink1128.xml"/><Relationship Id="rId60" Type="http://schemas.openxmlformats.org/officeDocument/2006/relationships/customXml" Target="../ink/ink1007.xml"/><Relationship Id="rId81" Type="http://schemas.openxmlformats.org/officeDocument/2006/relationships/image" Target="../media/image965.png"/><Relationship Id="rId135" Type="http://schemas.openxmlformats.org/officeDocument/2006/relationships/image" Target="../media/image992.png"/><Relationship Id="rId156" Type="http://schemas.openxmlformats.org/officeDocument/2006/relationships/customXml" Target="../ink/ink1055.xml"/><Relationship Id="rId177" Type="http://schemas.openxmlformats.org/officeDocument/2006/relationships/customXml" Target="../ink/ink1066.xml"/><Relationship Id="rId198" Type="http://schemas.openxmlformats.org/officeDocument/2006/relationships/image" Target="../media/image1023.png"/><Relationship Id="rId321" Type="http://schemas.openxmlformats.org/officeDocument/2006/relationships/image" Target="../media/image596.png"/><Relationship Id="rId342" Type="http://schemas.openxmlformats.org/officeDocument/2006/relationships/customXml" Target="../ink/ink1149.xml"/><Relationship Id="rId202" Type="http://schemas.openxmlformats.org/officeDocument/2006/relationships/image" Target="../media/image1025.png"/><Relationship Id="rId223" Type="http://schemas.openxmlformats.org/officeDocument/2006/relationships/customXml" Target="../ink/ink1089.xml"/><Relationship Id="rId244" Type="http://schemas.openxmlformats.org/officeDocument/2006/relationships/image" Target="../media/image1046.png"/><Relationship Id="rId18" Type="http://schemas.openxmlformats.org/officeDocument/2006/relationships/customXml" Target="../ink/ink986.xml"/><Relationship Id="rId39" Type="http://schemas.openxmlformats.org/officeDocument/2006/relationships/image" Target="../media/image945.png"/><Relationship Id="rId265" Type="http://schemas.openxmlformats.org/officeDocument/2006/relationships/image" Target="../media/image1056.png"/><Relationship Id="rId286" Type="http://schemas.openxmlformats.org/officeDocument/2006/relationships/customXml" Target="../ink/ink1121.xml"/><Relationship Id="rId50" Type="http://schemas.openxmlformats.org/officeDocument/2006/relationships/customXml" Target="../ink/ink1002.xml"/><Relationship Id="rId104" Type="http://schemas.openxmlformats.org/officeDocument/2006/relationships/customXml" Target="../ink/ink1029.xml"/><Relationship Id="rId125" Type="http://schemas.openxmlformats.org/officeDocument/2006/relationships/image" Target="../media/image987.png"/><Relationship Id="rId146" Type="http://schemas.openxmlformats.org/officeDocument/2006/relationships/customXml" Target="../ink/ink1050.xml"/><Relationship Id="rId167" Type="http://schemas.openxmlformats.org/officeDocument/2006/relationships/customXml" Target="../ink/ink1061.xml"/><Relationship Id="rId188" Type="http://schemas.openxmlformats.org/officeDocument/2006/relationships/image" Target="../media/image1018.png"/><Relationship Id="rId311" Type="http://schemas.openxmlformats.org/officeDocument/2006/relationships/image" Target="../media/image1079.png"/><Relationship Id="rId332" Type="http://schemas.openxmlformats.org/officeDocument/2006/relationships/customXml" Target="../ink/ink1144.xml"/><Relationship Id="rId71" Type="http://schemas.openxmlformats.org/officeDocument/2006/relationships/image" Target="../media/image960.png"/><Relationship Id="rId92" Type="http://schemas.openxmlformats.org/officeDocument/2006/relationships/customXml" Target="../ink/ink1023.xml"/><Relationship Id="rId213" Type="http://schemas.openxmlformats.org/officeDocument/2006/relationships/customXml" Target="../ink/ink1084.xml"/><Relationship Id="rId234" Type="http://schemas.openxmlformats.org/officeDocument/2006/relationships/image" Target="../media/image1041.png"/><Relationship Id="rId2" Type="http://schemas.openxmlformats.org/officeDocument/2006/relationships/image" Target="../media/image923.png"/><Relationship Id="rId29" Type="http://schemas.openxmlformats.org/officeDocument/2006/relationships/image" Target="../media/image940.png"/><Relationship Id="rId255" Type="http://schemas.openxmlformats.org/officeDocument/2006/relationships/customXml" Target="../ink/ink1105.xml"/><Relationship Id="rId276" Type="http://schemas.openxmlformats.org/officeDocument/2006/relationships/customXml" Target="../ink/ink1116.xml"/><Relationship Id="rId297" Type="http://schemas.openxmlformats.org/officeDocument/2006/relationships/image" Target="../media/image1072.png"/><Relationship Id="rId40" Type="http://schemas.openxmlformats.org/officeDocument/2006/relationships/customXml" Target="../ink/ink997.xml"/><Relationship Id="rId115" Type="http://schemas.openxmlformats.org/officeDocument/2006/relationships/image" Target="../media/image982.png"/><Relationship Id="rId136" Type="http://schemas.openxmlformats.org/officeDocument/2006/relationships/customXml" Target="../ink/ink1045.xml"/><Relationship Id="rId157" Type="http://schemas.openxmlformats.org/officeDocument/2006/relationships/image" Target="../media/image1003.png"/><Relationship Id="rId178" Type="http://schemas.openxmlformats.org/officeDocument/2006/relationships/image" Target="../media/image1013.png"/><Relationship Id="rId301" Type="http://schemas.openxmlformats.org/officeDocument/2006/relationships/image" Target="../media/image1074.png"/><Relationship Id="rId322" Type="http://schemas.openxmlformats.org/officeDocument/2006/relationships/customXml" Target="../ink/ink1139.xml"/><Relationship Id="rId343" Type="http://schemas.openxmlformats.org/officeDocument/2006/relationships/image" Target="../media/image1093.png"/><Relationship Id="rId61" Type="http://schemas.openxmlformats.org/officeDocument/2006/relationships/image" Target="../media/image955.png"/><Relationship Id="rId82" Type="http://schemas.openxmlformats.org/officeDocument/2006/relationships/customXml" Target="../ink/ink1018.xml"/><Relationship Id="rId199" Type="http://schemas.openxmlformats.org/officeDocument/2006/relationships/customXml" Target="../ink/ink1077.xml"/><Relationship Id="rId203" Type="http://schemas.openxmlformats.org/officeDocument/2006/relationships/customXml" Target="../ink/ink1079.xml"/><Relationship Id="rId19" Type="http://schemas.openxmlformats.org/officeDocument/2006/relationships/image" Target="../media/image935.png"/><Relationship Id="rId224" Type="http://schemas.openxmlformats.org/officeDocument/2006/relationships/image" Target="../media/image1036.png"/><Relationship Id="rId245" Type="http://schemas.openxmlformats.org/officeDocument/2006/relationships/customXml" Target="../ink/ink1100.xml"/><Relationship Id="rId266" Type="http://schemas.openxmlformats.org/officeDocument/2006/relationships/customXml" Target="../ink/ink1111.xml"/><Relationship Id="rId287" Type="http://schemas.openxmlformats.org/officeDocument/2006/relationships/image" Target="../media/image1067.png"/><Relationship Id="rId30" Type="http://schemas.openxmlformats.org/officeDocument/2006/relationships/customXml" Target="../ink/ink992.xml"/><Relationship Id="rId105" Type="http://schemas.openxmlformats.org/officeDocument/2006/relationships/image" Target="../media/image977.png"/><Relationship Id="rId126" Type="http://schemas.openxmlformats.org/officeDocument/2006/relationships/customXml" Target="../ink/ink1040.xml"/><Relationship Id="rId147" Type="http://schemas.openxmlformats.org/officeDocument/2006/relationships/image" Target="../media/image998.png"/><Relationship Id="rId168" Type="http://schemas.openxmlformats.org/officeDocument/2006/relationships/image" Target="../media/image1008.png"/><Relationship Id="rId312" Type="http://schemas.openxmlformats.org/officeDocument/2006/relationships/customXml" Target="../ink/ink1134.xml"/><Relationship Id="rId333" Type="http://schemas.openxmlformats.org/officeDocument/2006/relationships/image" Target="../media/image1088.png"/><Relationship Id="rId51" Type="http://schemas.openxmlformats.org/officeDocument/2006/relationships/image" Target="../media/image950.png"/><Relationship Id="rId72" Type="http://schemas.openxmlformats.org/officeDocument/2006/relationships/customXml" Target="../ink/ink1013.xml"/><Relationship Id="rId93" Type="http://schemas.openxmlformats.org/officeDocument/2006/relationships/image" Target="../media/image971.png"/><Relationship Id="rId189" Type="http://schemas.openxmlformats.org/officeDocument/2006/relationships/customXml" Target="../ink/ink1072.xml"/><Relationship Id="rId3" Type="http://schemas.openxmlformats.org/officeDocument/2006/relationships/image" Target="../media/image928.png"/><Relationship Id="rId214" Type="http://schemas.openxmlformats.org/officeDocument/2006/relationships/image" Target="../media/image1031.png"/><Relationship Id="rId235" Type="http://schemas.openxmlformats.org/officeDocument/2006/relationships/customXml" Target="../ink/ink1095.xml"/><Relationship Id="rId256" Type="http://schemas.openxmlformats.org/officeDocument/2006/relationships/image" Target="../media/image1052.png"/><Relationship Id="rId277" Type="http://schemas.openxmlformats.org/officeDocument/2006/relationships/image" Target="../media/image1062.png"/><Relationship Id="rId298" Type="http://schemas.openxmlformats.org/officeDocument/2006/relationships/customXml" Target="../ink/ink1127.xml"/><Relationship Id="rId116" Type="http://schemas.openxmlformats.org/officeDocument/2006/relationships/customXml" Target="../ink/ink1035.xml"/><Relationship Id="rId137" Type="http://schemas.openxmlformats.org/officeDocument/2006/relationships/image" Target="../media/image993.png"/><Relationship Id="rId158" Type="http://schemas.openxmlformats.org/officeDocument/2006/relationships/customXml" Target="../ink/ink1056.xml"/><Relationship Id="rId302" Type="http://schemas.openxmlformats.org/officeDocument/2006/relationships/customXml" Target="../ink/ink1129.xml"/><Relationship Id="rId323" Type="http://schemas.openxmlformats.org/officeDocument/2006/relationships/image" Target="../media/image1084.png"/><Relationship Id="rId344" Type="http://schemas.openxmlformats.org/officeDocument/2006/relationships/customXml" Target="../ink/ink1150.xml"/><Relationship Id="rId20" Type="http://schemas.openxmlformats.org/officeDocument/2006/relationships/customXml" Target="../ink/ink987.xml"/><Relationship Id="rId41" Type="http://schemas.openxmlformats.org/officeDocument/2006/relationships/image" Target="../media/image946.png"/><Relationship Id="rId62" Type="http://schemas.openxmlformats.org/officeDocument/2006/relationships/customXml" Target="../ink/ink1008.xml"/><Relationship Id="rId83" Type="http://schemas.openxmlformats.org/officeDocument/2006/relationships/image" Target="../media/image966.png"/><Relationship Id="rId179" Type="http://schemas.openxmlformats.org/officeDocument/2006/relationships/customXml" Target="../ink/ink1067.xml"/><Relationship Id="rId190" Type="http://schemas.openxmlformats.org/officeDocument/2006/relationships/image" Target="../media/image1019.png"/><Relationship Id="rId204" Type="http://schemas.openxmlformats.org/officeDocument/2006/relationships/image" Target="../media/image1026.png"/><Relationship Id="rId225" Type="http://schemas.openxmlformats.org/officeDocument/2006/relationships/customXml" Target="../ink/ink1090.xml"/><Relationship Id="rId246" Type="http://schemas.openxmlformats.org/officeDocument/2006/relationships/image" Target="../media/image1047.png"/><Relationship Id="rId267" Type="http://schemas.openxmlformats.org/officeDocument/2006/relationships/image" Target="../media/image1057.png"/><Relationship Id="rId288" Type="http://schemas.openxmlformats.org/officeDocument/2006/relationships/customXml" Target="../ink/ink1122.xml"/><Relationship Id="rId106" Type="http://schemas.openxmlformats.org/officeDocument/2006/relationships/customXml" Target="../ink/ink1030.xml"/><Relationship Id="rId127" Type="http://schemas.openxmlformats.org/officeDocument/2006/relationships/image" Target="../media/image988.png"/><Relationship Id="rId313" Type="http://schemas.openxmlformats.org/officeDocument/2006/relationships/image" Target="../media/image1080.png"/><Relationship Id="rId10" Type="http://schemas.openxmlformats.org/officeDocument/2006/relationships/customXml" Target="../ink/ink982.xml"/><Relationship Id="rId31" Type="http://schemas.openxmlformats.org/officeDocument/2006/relationships/image" Target="../media/image941.png"/><Relationship Id="rId52" Type="http://schemas.openxmlformats.org/officeDocument/2006/relationships/customXml" Target="../ink/ink1003.xml"/><Relationship Id="rId73" Type="http://schemas.openxmlformats.org/officeDocument/2006/relationships/image" Target="../media/image961.png"/><Relationship Id="rId94" Type="http://schemas.openxmlformats.org/officeDocument/2006/relationships/customXml" Target="../ink/ink1024.xml"/><Relationship Id="rId148" Type="http://schemas.openxmlformats.org/officeDocument/2006/relationships/customXml" Target="../ink/ink1051.xml"/><Relationship Id="rId169" Type="http://schemas.openxmlformats.org/officeDocument/2006/relationships/customXml" Target="../ink/ink1062.xml"/><Relationship Id="rId334" Type="http://schemas.openxmlformats.org/officeDocument/2006/relationships/customXml" Target="../ink/ink1145.xml"/><Relationship Id="rId4" Type="http://schemas.openxmlformats.org/officeDocument/2006/relationships/customXml" Target="../ink/ink979.xml"/><Relationship Id="rId180" Type="http://schemas.openxmlformats.org/officeDocument/2006/relationships/image" Target="../media/image1014.png"/><Relationship Id="rId215" Type="http://schemas.openxmlformats.org/officeDocument/2006/relationships/customXml" Target="../ink/ink1085.xml"/><Relationship Id="rId236" Type="http://schemas.openxmlformats.org/officeDocument/2006/relationships/image" Target="../media/image1042.png"/><Relationship Id="rId257" Type="http://schemas.openxmlformats.org/officeDocument/2006/relationships/customXml" Target="../ink/ink1106.xml"/><Relationship Id="rId278" Type="http://schemas.openxmlformats.org/officeDocument/2006/relationships/customXml" Target="../ink/ink1117.xml"/><Relationship Id="rId303" Type="http://schemas.openxmlformats.org/officeDocument/2006/relationships/image" Target="../media/image1075.png"/><Relationship Id="rId42" Type="http://schemas.openxmlformats.org/officeDocument/2006/relationships/customXml" Target="../ink/ink998.xml"/><Relationship Id="rId84" Type="http://schemas.openxmlformats.org/officeDocument/2006/relationships/customXml" Target="../ink/ink1019.xml"/><Relationship Id="rId138" Type="http://schemas.openxmlformats.org/officeDocument/2006/relationships/customXml" Target="../ink/ink1046.xml"/><Relationship Id="rId345" Type="http://schemas.openxmlformats.org/officeDocument/2006/relationships/image" Target="../media/image1094.png"/><Relationship Id="rId191" Type="http://schemas.openxmlformats.org/officeDocument/2006/relationships/customXml" Target="../ink/ink1073.xml"/><Relationship Id="rId205" Type="http://schemas.openxmlformats.org/officeDocument/2006/relationships/customXml" Target="../ink/ink1080.xml"/><Relationship Id="rId247" Type="http://schemas.openxmlformats.org/officeDocument/2006/relationships/customXml" Target="../ink/ink1101.xml"/><Relationship Id="rId107" Type="http://schemas.openxmlformats.org/officeDocument/2006/relationships/image" Target="../media/image978.png"/><Relationship Id="rId289" Type="http://schemas.openxmlformats.org/officeDocument/2006/relationships/image" Target="../media/image1068.png"/><Relationship Id="rId11" Type="http://schemas.openxmlformats.org/officeDocument/2006/relationships/image" Target="../media/image932.png"/><Relationship Id="rId53" Type="http://schemas.openxmlformats.org/officeDocument/2006/relationships/image" Target="../media/image951.png"/><Relationship Id="rId149" Type="http://schemas.openxmlformats.org/officeDocument/2006/relationships/image" Target="../media/image999.png"/><Relationship Id="rId314" Type="http://schemas.openxmlformats.org/officeDocument/2006/relationships/customXml" Target="../ink/ink1135.xml"/><Relationship Id="rId95" Type="http://schemas.openxmlformats.org/officeDocument/2006/relationships/image" Target="../media/image972.png"/><Relationship Id="rId160" Type="http://schemas.openxmlformats.org/officeDocument/2006/relationships/image" Target="../media/image1004.png"/><Relationship Id="rId216" Type="http://schemas.openxmlformats.org/officeDocument/2006/relationships/image" Target="../media/image1032.png"/><Relationship Id="rId258" Type="http://schemas.openxmlformats.org/officeDocument/2006/relationships/customXml" Target="../ink/ink1107.xml"/><Relationship Id="rId22" Type="http://schemas.openxmlformats.org/officeDocument/2006/relationships/customXml" Target="../ink/ink988.xml"/><Relationship Id="rId64" Type="http://schemas.openxmlformats.org/officeDocument/2006/relationships/customXml" Target="../ink/ink1009.xml"/><Relationship Id="rId118" Type="http://schemas.openxmlformats.org/officeDocument/2006/relationships/customXml" Target="../ink/ink1036.xml"/><Relationship Id="rId325" Type="http://schemas.openxmlformats.org/officeDocument/2006/relationships/image" Target="../media/image1085.png"/><Relationship Id="rId171" Type="http://schemas.openxmlformats.org/officeDocument/2006/relationships/customXml" Target="../ink/ink1063.xml"/><Relationship Id="rId227" Type="http://schemas.openxmlformats.org/officeDocument/2006/relationships/customXml" Target="../ink/ink1091.xml"/><Relationship Id="rId269" Type="http://schemas.openxmlformats.org/officeDocument/2006/relationships/image" Target="../media/image1058.png"/><Relationship Id="rId33" Type="http://schemas.openxmlformats.org/officeDocument/2006/relationships/image" Target="../media/image942.png"/><Relationship Id="rId129" Type="http://schemas.openxmlformats.org/officeDocument/2006/relationships/image" Target="../media/image989.png"/><Relationship Id="rId280" Type="http://schemas.openxmlformats.org/officeDocument/2006/relationships/customXml" Target="../ink/ink1118.xml"/><Relationship Id="rId336" Type="http://schemas.openxmlformats.org/officeDocument/2006/relationships/customXml" Target="../ink/ink1146.xml"/><Relationship Id="rId75" Type="http://schemas.openxmlformats.org/officeDocument/2006/relationships/image" Target="../media/image962.png"/><Relationship Id="rId140" Type="http://schemas.openxmlformats.org/officeDocument/2006/relationships/customXml" Target="../ink/ink1047.xml"/><Relationship Id="rId182" Type="http://schemas.openxmlformats.org/officeDocument/2006/relationships/image" Target="../media/image1015.png"/><Relationship Id="rId6" Type="http://schemas.openxmlformats.org/officeDocument/2006/relationships/customXml" Target="../ink/ink980.xml"/><Relationship Id="rId238" Type="http://schemas.openxmlformats.org/officeDocument/2006/relationships/image" Target="../media/image1043.png"/><Relationship Id="rId291" Type="http://schemas.openxmlformats.org/officeDocument/2006/relationships/image" Target="../media/image1069.png"/><Relationship Id="rId305" Type="http://schemas.openxmlformats.org/officeDocument/2006/relationships/image" Target="../media/image1076.png"/><Relationship Id="rId347" Type="http://schemas.openxmlformats.org/officeDocument/2006/relationships/image" Target="../media/image1095.png"/><Relationship Id="rId44" Type="http://schemas.openxmlformats.org/officeDocument/2006/relationships/customXml" Target="../ink/ink999.xml"/><Relationship Id="rId86" Type="http://schemas.openxmlformats.org/officeDocument/2006/relationships/customXml" Target="../ink/ink1020.xml"/><Relationship Id="rId151" Type="http://schemas.openxmlformats.org/officeDocument/2006/relationships/image" Target="../media/image1000.png"/><Relationship Id="rId193" Type="http://schemas.openxmlformats.org/officeDocument/2006/relationships/customXml" Target="../ink/ink1074.xml"/><Relationship Id="rId207" Type="http://schemas.openxmlformats.org/officeDocument/2006/relationships/customXml" Target="../ink/ink1081.xml"/><Relationship Id="rId249" Type="http://schemas.openxmlformats.org/officeDocument/2006/relationships/customXml" Target="../ink/ink1102.xml"/><Relationship Id="rId13" Type="http://schemas.openxmlformats.org/officeDocument/2006/relationships/image" Target="../media/image98.png"/><Relationship Id="rId109" Type="http://schemas.openxmlformats.org/officeDocument/2006/relationships/image" Target="../media/image979.png"/><Relationship Id="rId260" Type="http://schemas.openxmlformats.org/officeDocument/2006/relationships/customXml" Target="../ink/ink1108.xml"/><Relationship Id="rId316" Type="http://schemas.openxmlformats.org/officeDocument/2006/relationships/customXml" Target="../ink/ink1136.xml"/><Relationship Id="rId55" Type="http://schemas.openxmlformats.org/officeDocument/2006/relationships/image" Target="../media/image952.png"/><Relationship Id="rId97" Type="http://schemas.openxmlformats.org/officeDocument/2006/relationships/image" Target="../media/image973.png"/><Relationship Id="rId120" Type="http://schemas.openxmlformats.org/officeDocument/2006/relationships/customXml" Target="../ink/ink1037.xml"/><Relationship Id="rId162" Type="http://schemas.openxmlformats.org/officeDocument/2006/relationships/image" Target="../media/image1005.png"/><Relationship Id="rId218" Type="http://schemas.openxmlformats.org/officeDocument/2006/relationships/image" Target="../media/image1033.png"/><Relationship Id="rId271" Type="http://schemas.openxmlformats.org/officeDocument/2006/relationships/image" Target="../media/image1059.png"/><Relationship Id="rId24" Type="http://schemas.openxmlformats.org/officeDocument/2006/relationships/customXml" Target="../ink/ink989.xml"/><Relationship Id="rId66" Type="http://schemas.openxmlformats.org/officeDocument/2006/relationships/customXml" Target="../ink/ink1010.xml"/><Relationship Id="rId131" Type="http://schemas.openxmlformats.org/officeDocument/2006/relationships/image" Target="../media/image990.png"/><Relationship Id="rId327" Type="http://schemas.openxmlformats.org/officeDocument/2006/relationships/image" Target="../media/image49.png"/><Relationship Id="rId173" Type="http://schemas.openxmlformats.org/officeDocument/2006/relationships/customXml" Target="../ink/ink1064.xml"/><Relationship Id="rId229" Type="http://schemas.openxmlformats.org/officeDocument/2006/relationships/customXml" Target="../ink/ink1092.xml"/><Relationship Id="rId240" Type="http://schemas.openxmlformats.org/officeDocument/2006/relationships/image" Target="../media/image1044.png"/></Relationships>
</file>

<file path=ppt/slides/_rels/slide22.xml.rels><?xml version="1.0" encoding="UTF-8" standalone="yes"?>
<Relationships xmlns="http://schemas.openxmlformats.org/package/2006/relationships"><Relationship Id="rId8" Type="http://schemas.openxmlformats.org/officeDocument/2006/relationships/image" Target="../media/image826.wmf"/><Relationship Id="rId13" Type="http://schemas.openxmlformats.org/officeDocument/2006/relationships/oleObject" Target="../embeddings/oleObject35.bin"/><Relationship Id="rId3" Type="http://schemas.openxmlformats.org/officeDocument/2006/relationships/image" Target="../media/image2.gif"/><Relationship Id="rId7" Type="http://schemas.openxmlformats.org/officeDocument/2006/relationships/oleObject" Target="../embeddings/oleObject32.bin"/><Relationship Id="rId12" Type="http://schemas.openxmlformats.org/officeDocument/2006/relationships/image" Target="../media/image109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825.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1096.wmf"/><Relationship Id="rId4" Type="http://schemas.openxmlformats.org/officeDocument/2006/relationships/image" Target="../media/image3.gif"/><Relationship Id="rId9" Type="http://schemas.openxmlformats.org/officeDocument/2006/relationships/oleObject" Target="../embeddings/oleObject33.bin"/><Relationship Id="rId14" Type="http://schemas.openxmlformats.org/officeDocument/2006/relationships/image" Target="../media/image1098.wmf"/></Relationships>
</file>

<file path=ppt/slides/_rels/slide23.xml.rels><?xml version="1.0" encoding="UTF-8" standalone="yes"?>
<Relationships xmlns="http://schemas.openxmlformats.org/package/2006/relationships"><Relationship Id="rId3" Type="http://schemas.openxmlformats.org/officeDocument/2006/relationships/image" Target="../media/image1101.png"/><Relationship Id="rId7" Type="http://schemas.openxmlformats.org/officeDocument/2006/relationships/image" Target="../media/image110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7.bin"/><Relationship Id="rId5" Type="http://schemas.openxmlformats.org/officeDocument/2006/relationships/image" Target="../media/image1099.wmf"/><Relationship Id="rId4" Type="http://schemas.openxmlformats.org/officeDocument/2006/relationships/oleObject" Target="../embeddings/oleObject36.bin"/></Relationships>
</file>

<file path=ppt/slides/_rels/slide24.xml.rels><?xml version="1.0" encoding="UTF-8" standalone="yes"?>
<Relationships xmlns="http://schemas.openxmlformats.org/package/2006/relationships"><Relationship Id="rId117" Type="http://schemas.openxmlformats.org/officeDocument/2006/relationships/customXml" Target="../ink/ink1211.xml"/><Relationship Id="rId299" Type="http://schemas.openxmlformats.org/officeDocument/2006/relationships/image" Target="../media/image1239.png"/><Relationship Id="rId21" Type="http://schemas.openxmlformats.org/officeDocument/2006/relationships/customXml" Target="../ink/ink1161.xml"/><Relationship Id="rId63" Type="http://schemas.openxmlformats.org/officeDocument/2006/relationships/customXml" Target="../ink/ink1182.xml"/><Relationship Id="rId159" Type="http://schemas.openxmlformats.org/officeDocument/2006/relationships/customXml" Target="../ink/ink1232.xml"/><Relationship Id="rId324" Type="http://schemas.openxmlformats.org/officeDocument/2006/relationships/customXml" Target="../ink/ink1317.xml"/><Relationship Id="rId366" Type="http://schemas.openxmlformats.org/officeDocument/2006/relationships/image" Target="../media/image1272.png"/><Relationship Id="rId170" Type="http://schemas.openxmlformats.org/officeDocument/2006/relationships/image" Target="../media/image1179.png"/><Relationship Id="rId226" Type="http://schemas.openxmlformats.org/officeDocument/2006/relationships/image" Target="../media/image1205.png"/><Relationship Id="rId433" Type="http://schemas.openxmlformats.org/officeDocument/2006/relationships/image" Target="../media/image1303.png"/><Relationship Id="rId268" Type="http://schemas.openxmlformats.org/officeDocument/2006/relationships/image" Target="../media/image1224.png"/><Relationship Id="rId32" Type="http://schemas.openxmlformats.org/officeDocument/2006/relationships/image" Target="../media/image1116.png"/><Relationship Id="rId74" Type="http://schemas.openxmlformats.org/officeDocument/2006/relationships/image" Target="../media/image1134.png"/><Relationship Id="rId128" Type="http://schemas.openxmlformats.org/officeDocument/2006/relationships/image" Target="../media/image1158.png"/><Relationship Id="rId335" Type="http://schemas.openxmlformats.org/officeDocument/2006/relationships/customXml" Target="../ink/ink1323.xml"/><Relationship Id="rId377" Type="http://schemas.openxmlformats.org/officeDocument/2006/relationships/customXml" Target="../ink/ink1344.xml"/><Relationship Id="rId5" Type="http://schemas.openxmlformats.org/officeDocument/2006/relationships/customXml" Target="../ink/ink1153.xml"/><Relationship Id="rId181" Type="http://schemas.openxmlformats.org/officeDocument/2006/relationships/customXml" Target="../ink/ink1243.xml"/><Relationship Id="rId237" Type="http://schemas.openxmlformats.org/officeDocument/2006/relationships/customXml" Target="../ink/ink1272.xml"/><Relationship Id="rId402" Type="http://schemas.openxmlformats.org/officeDocument/2006/relationships/customXml" Target="../ink/ink1357.xml"/><Relationship Id="rId279" Type="http://schemas.openxmlformats.org/officeDocument/2006/relationships/image" Target="../media/image1229.png"/><Relationship Id="rId444" Type="http://schemas.openxmlformats.org/officeDocument/2006/relationships/customXml" Target="../ink/ink1378.xml"/><Relationship Id="rId43" Type="http://schemas.openxmlformats.org/officeDocument/2006/relationships/customXml" Target="../ink/ink1172.xml"/><Relationship Id="rId139" Type="http://schemas.openxmlformats.org/officeDocument/2006/relationships/customXml" Target="../ink/ink1222.xml"/><Relationship Id="rId290" Type="http://schemas.openxmlformats.org/officeDocument/2006/relationships/customXml" Target="../ink/ink1300.xml"/><Relationship Id="rId304" Type="http://schemas.openxmlformats.org/officeDocument/2006/relationships/customXml" Target="../ink/ink1307.xml"/><Relationship Id="rId346" Type="http://schemas.openxmlformats.org/officeDocument/2006/relationships/image" Target="../media/image1262.png"/><Relationship Id="rId388" Type="http://schemas.openxmlformats.org/officeDocument/2006/relationships/customXml" Target="../ink/ink1350.xml"/><Relationship Id="rId85" Type="http://schemas.openxmlformats.org/officeDocument/2006/relationships/customXml" Target="../ink/ink1194.xml"/><Relationship Id="rId150" Type="http://schemas.openxmlformats.org/officeDocument/2006/relationships/image" Target="../media/image1169.png"/><Relationship Id="rId192" Type="http://schemas.openxmlformats.org/officeDocument/2006/relationships/image" Target="../media/image1190.png"/><Relationship Id="rId206" Type="http://schemas.openxmlformats.org/officeDocument/2006/relationships/customXml" Target="../ink/ink1256.xml"/><Relationship Id="rId413" Type="http://schemas.openxmlformats.org/officeDocument/2006/relationships/image" Target="../media/image1293.png"/><Relationship Id="rId248" Type="http://schemas.openxmlformats.org/officeDocument/2006/relationships/customXml" Target="../ink/ink1278.xml"/><Relationship Id="rId12" Type="http://schemas.openxmlformats.org/officeDocument/2006/relationships/image" Target="../media/image1107.png"/><Relationship Id="rId108" Type="http://schemas.openxmlformats.org/officeDocument/2006/relationships/customXml" Target="../ink/ink1206.xml"/><Relationship Id="rId315" Type="http://schemas.openxmlformats.org/officeDocument/2006/relationships/image" Target="../media/image1247.png"/><Relationship Id="rId357" Type="http://schemas.openxmlformats.org/officeDocument/2006/relationships/customXml" Target="../ink/ink1334.xml"/><Relationship Id="rId54" Type="http://schemas.openxmlformats.org/officeDocument/2006/relationships/image" Target="../media/image1126.png"/><Relationship Id="rId96" Type="http://schemas.openxmlformats.org/officeDocument/2006/relationships/image" Target="../media/image1143.png"/><Relationship Id="rId161" Type="http://schemas.openxmlformats.org/officeDocument/2006/relationships/customXml" Target="../ink/ink1233.xml"/><Relationship Id="rId217" Type="http://schemas.openxmlformats.org/officeDocument/2006/relationships/customXml" Target="../ink/ink1262.xml"/><Relationship Id="rId399" Type="http://schemas.openxmlformats.org/officeDocument/2006/relationships/image" Target="../media/image493.png"/><Relationship Id="rId259" Type="http://schemas.openxmlformats.org/officeDocument/2006/relationships/customXml" Target="../ink/ink1284.xml"/><Relationship Id="rId424" Type="http://schemas.openxmlformats.org/officeDocument/2006/relationships/customXml" Target="../ink/ink1368.xml"/><Relationship Id="rId23" Type="http://schemas.openxmlformats.org/officeDocument/2006/relationships/customXml" Target="../ink/ink1162.xml"/><Relationship Id="rId119" Type="http://schemas.openxmlformats.org/officeDocument/2006/relationships/customXml" Target="../ink/ink1212.xml"/><Relationship Id="rId270" Type="http://schemas.openxmlformats.org/officeDocument/2006/relationships/image" Target="../media/image1225.png"/><Relationship Id="rId326" Type="http://schemas.openxmlformats.org/officeDocument/2006/relationships/customXml" Target="../ink/ink1318.xml"/><Relationship Id="rId65" Type="http://schemas.openxmlformats.org/officeDocument/2006/relationships/customXml" Target="../ink/ink1183.xml"/><Relationship Id="rId130" Type="http://schemas.openxmlformats.org/officeDocument/2006/relationships/image" Target="../media/image1159.png"/><Relationship Id="rId368" Type="http://schemas.openxmlformats.org/officeDocument/2006/relationships/image" Target="../media/image1273.png"/><Relationship Id="rId172" Type="http://schemas.openxmlformats.org/officeDocument/2006/relationships/image" Target="../media/image1180.png"/><Relationship Id="rId228" Type="http://schemas.openxmlformats.org/officeDocument/2006/relationships/image" Target="../media/image868.png"/><Relationship Id="rId435" Type="http://schemas.openxmlformats.org/officeDocument/2006/relationships/image" Target="../media/image1304.png"/><Relationship Id="rId281" Type="http://schemas.openxmlformats.org/officeDocument/2006/relationships/image" Target="../media/image1230.png"/><Relationship Id="rId337" Type="http://schemas.openxmlformats.org/officeDocument/2006/relationships/customXml" Target="../ink/ink1324.xml"/><Relationship Id="rId34" Type="http://schemas.openxmlformats.org/officeDocument/2006/relationships/image" Target="../media/image1117.png"/><Relationship Id="rId76" Type="http://schemas.openxmlformats.org/officeDocument/2006/relationships/image" Target="../media/image1135.png"/><Relationship Id="rId141" Type="http://schemas.openxmlformats.org/officeDocument/2006/relationships/customXml" Target="../ink/ink1223.xml"/><Relationship Id="rId379" Type="http://schemas.openxmlformats.org/officeDocument/2006/relationships/customXml" Target="../ink/ink1345.xml"/><Relationship Id="rId7" Type="http://schemas.openxmlformats.org/officeDocument/2006/relationships/customXml" Target="../ink/ink1154.xml"/><Relationship Id="rId183" Type="http://schemas.openxmlformats.org/officeDocument/2006/relationships/customXml" Target="../ink/ink1244.xml"/><Relationship Id="rId239" Type="http://schemas.openxmlformats.org/officeDocument/2006/relationships/customXml" Target="../ink/ink1273.xml"/><Relationship Id="rId390" Type="http://schemas.openxmlformats.org/officeDocument/2006/relationships/customXml" Target="../ink/ink1351.xml"/><Relationship Id="rId404" Type="http://schemas.openxmlformats.org/officeDocument/2006/relationships/customXml" Target="../ink/ink1358.xml"/><Relationship Id="rId250" Type="http://schemas.openxmlformats.org/officeDocument/2006/relationships/customXml" Target="../ink/ink1279.xml"/><Relationship Id="rId292" Type="http://schemas.openxmlformats.org/officeDocument/2006/relationships/customXml" Target="../ink/ink1301.xml"/><Relationship Id="rId306" Type="http://schemas.openxmlformats.org/officeDocument/2006/relationships/customXml" Target="../ink/ink1308.xml"/><Relationship Id="rId45" Type="http://schemas.openxmlformats.org/officeDocument/2006/relationships/customXml" Target="../ink/ink1173.xml"/><Relationship Id="rId87" Type="http://schemas.openxmlformats.org/officeDocument/2006/relationships/customXml" Target="../ink/ink1195.xml"/><Relationship Id="rId110" Type="http://schemas.openxmlformats.org/officeDocument/2006/relationships/customXml" Target="../ink/ink1207.xml"/><Relationship Id="rId348" Type="http://schemas.openxmlformats.org/officeDocument/2006/relationships/image" Target="../media/image1263.png"/><Relationship Id="rId152" Type="http://schemas.openxmlformats.org/officeDocument/2006/relationships/image" Target="../media/image1170.png"/><Relationship Id="rId194" Type="http://schemas.openxmlformats.org/officeDocument/2006/relationships/image" Target="../media/image1191.png"/><Relationship Id="rId208" Type="http://schemas.openxmlformats.org/officeDocument/2006/relationships/customXml" Target="../ink/ink1257.xml"/><Relationship Id="rId415" Type="http://schemas.openxmlformats.org/officeDocument/2006/relationships/image" Target="../media/image1294.png"/><Relationship Id="rId261" Type="http://schemas.openxmlformats.org/officeDocument/2006/relationships/customXml" Target="../ink/ink1285.xml"/><Relationship Id="rId14" Type="http://schemas.openxmlformats.org/officeDocument/2006/relationships/image" Target="../media/image1108.png"/><Relationship Id="rId56" Type="http://schemas.openxmlformats.org/officeDocument/2006/relationships/image" Target="../media/image1127.png"/><Relationship Id="rId317" Type="http://schemas.openxmlformats.org/officeDocument/2006/relationships/image" Target="../media/image1248.png"/><Relationship Id="rId359" Type="http://schemas.openxmlformats.org/officeDocument/2006/relationships/customXml" Target="../ink/ink1335.xml"/><Relationship Id="rId98" Type="http://schemas.openxmlformats.org/officeDocument/2006/relationships/image" Target="../media/image1144.png"/><Relationship Id="rId121" Type="http://schemas.openxmlformats.org/officeDocument/2006/relationships/customXml" Target="../ink/ink1213.xml"/><Relationship Id="rId163" Type="http://schemas.openxmlformats.org/officeDocument/2006/relationships/customXml" Target="../ink/ink1234.xml"/><Relationship Id="rId219" Type="http://schemas.openxmlformats.org/officeDocument/2006/relationships/customXml" Target="../ink/ink1263.xml"/><Relationship Id="rId370" Type="http://schemas.openxmlformats.org/officeDocument/2006/relationships/image" Target="../media/image1274.png"/><Relationship Id="rId426" Type="http://schemas.openxmlformats.org/officeDocument/2006/relationships/customXml" Target="../ink/ink1369.xml"/><Relationship Id="rId230" Type="http://schemas.openxmlformats.org/officeDocument/2006/relationships/image" Target="../media/image1206.png"/><Relationship Id="rId25" Type="http://schemas.openxmlformats.org/officeDocument/2006/relationships/customXml" Target="../ink/ink1163.xml"/><Relationship Id="rId67" Type="http://schemas.openxmlformats.org/officeDocument/2006/relationships/customXml" Target="../ink/ink1184.xml"/><Relationship Id="rId272" Type="http://schemas.openxmlformats.org/officeDocument/2006/relationships/image" Target="../media/image1226.png"/><Relationship Id="rId328" Type="http://schemas.openxmlformats.org/officeDocument/2006/relationships/customXml" Target="../ink/ink1319.xml"/><Relationship Id="rId132" Type="http://schemas.openxmlformats.org/officeDocument/2006/relationships/image" Target="../media/image1160.png"/><Relationship Id="rId174" Type="http://schemas.openxmlformats.org/officeDocument/2006/relationships/image" Target="../media/image1181.png"/><Relationship Id="rId381" Type="http://schemas.openxmlformats.org/officeDocument/2006/relationships/image" Target="../media/image1279.png"/><Relationship Id="rId241" Type="http://schemas.openxmlformats.org/officeDocument/2006/relationships/image" Target="../media/image1211.png"/><Relationship Id="rId437" Type="http://schemas.openxmlformats.org/officeDocument/2006/relationships/image" Target="../media/image1305.png"/><Relationship Id="rId36" Type="http://schemas.openxmlformats.org/officeDocument/2006/relationships/image" Target="../media/image1118.png"/><Relationship Id="rId283" Type="http://schemas.openxmlformats.org/officeDocument/2006/relationships/image" Target="../media/image1231.png"/><Relationship Id="rId339" Type="http://schemas.openxmlformats.org/officeDocument/2006/relationships/customXml" Target="../ink/ink1325.xml"/><Relationship Id="rId78" Type="http://schemas.openxmlformats.org/officeDocument/2006/relationships/image" Target="../media/image1136.png"/><Relationship Id="rId101" Type="http://schemas.openxmlformats.org/officeDocument/2006/relationships/customXml" Target="../ink/ink1202.xml"/><Relationship Id="rId143" Type="http://schemas.openxmlformats.org/officeDocument/2006/relationships/customXml" Target="../ink/ink1224.xml"/><Relationship Id="rId185" Type="http://schemas.openxmlformats.org/officeDocument/2006/relationships/customXml" Target="../ink/ink1245.xml"/><Relationship Id="rId350" Type="http://schemas.openxmlformats.org/officeDocument/2006/relationships/image" Target="../media/image1264.png"/><Relationship Id="rId406" Type="http://schemas.openxmlformats.org/officeDocument/2006/relationships/customXml" Target="../ink/ink1359.xml"/><Relationship Id="rId9" Type="http://schemas.openxmlformats.org/officeDocument/2006/relationships/customXml" Target="../ink/ink1155.xml"/><Relationship Id="rId210" Type="http://schemas.openxmlformats.org/officeDocument/2006/relationships/image" Target="../media/image1197.png"/><Relationship Id="rId392" Type="http://schemas.openxmlformats.org/officeDocument/2006/relationships/customXml" Target="../ink/ink1352.xml"/><Relationship Id="rId252" Type="http://schemas.openxmlformats.org/officeDocument/2006/relationships/customXml" Target="../ink/ink1280.xml"/><Relationship Id="rId294" Type="http://schemas.openxmlformats.org/officeDocument/2006/relationships/customXml" Target="../ink/ink1302.xml"/><Relationship Id="rId308" Type="http://schemas.openxmlformats.org/officeDocument/2006/relationships/customXml" Target="../ink/ink1309.xml"/><Relationship Id="rId47" Type="http://schemas.openxmlformats.org/officeDocument/2006/relationships/customXml" Target="../ink/ink1174.xml"/><Relationship Id="rId89" Type="http://schemas.openxmlformats.org/officeDocument/2006/relationships/customXml" Target="../ink/ink1196.xml"/><Relationship Id="rId112" Type="http://schemas.openxmlformats.org/officeDocument/2006/relationships/customXml" Target="../ink/ink1208.xml"/><Relationship Id="rId154" Type="http://schemas.openxmlformats.org/officeDocument/2006/relationships/image" Target="../media/image1171.png"/><Relationship Id="rId361" Type="http://schemas.openxmlformats.org/officeDocument/2006/relationships/customXml" Target="../ink/ink1336.xml"/><Relationship Id="rId196" Type="http://schemas.openxmlformats.org/officeDocument/2006/relationships/image" Target="../media/image117.png"/><Relationship Id="rId417" Type="http://schemas.openxmlformats.org/officeDocument/2006/relationships/image" Target="../media/image1295.png"/><Relationship Id="rId16" Type="http://schemas.openxmlformats.org/officeDocument/2006/relationships/image" Target="../media/image1109.png"/><Relationship Id="rId221" Type="http://schemas.openxmlformats.org/officeDocument/2006/relationships/customXml" Target="../ink/ink1264.xml"/><Relationship Id="rId263" Type="http://schemas.openxmlformats.org/officeDocument/2006/relationships/customXml" Target="../ink/ink1286.xml"/><Relationship Id="rId319" Type="http://schemas.openxmlformats.org/officeDocument/2006/relationships/image" Target="../media/image1249.png"/><Relationship Id="rId58" Type="http://schemas.openxmlformats.org/officeDocument/2006/relationships/image" Target="../media/image260.png"/><Relationship Id="rId123" Type="http://schemas.openxmlformats.org/officeDocument/2006/relationships/customXml" Target="../ink/ink1214.xml"/><Relationship Id="rId330" Type="http://schemas.openxmlformats.org/officeDocument/2006/relationships/customXml" Target="../ink/ink1320.xml"/><Relationship Id="rId165" Type="http://schemas.openxmlformats.org/officeDocument/2006/relationships/customXml" Target="../ink/ink1235.xml"/><Relationship Id="rId372" Type="http://schemas.openxmlformats.org/officeDocument/2006/relationships/image" Target="../media/image1275.png"/><Relationship Id="rId428" Type="http://schemas.openxmlformats.org/officeDocument/2006/relationships/customXml" Target="../ink/ink1370.xml"/><Relationship Id="rId232" Type="http://schemas.openxmlformats.org/officeDocument/2006/relationships/image" Target="../media/image1207.png"/><Relationship Id="rId274" Type="http://schemas.openxmlformats.org/officeDocument/2006/relationships/image" Target="../media/image1227.png"/><Relationship Id="rId27" Type="http://schemas.openxmlformats.org/officeDocument/2006/relationships/customXml" Target="../ink/ink1164.xml"/><Relationship Id="rId69" Type="http://schemas.openxmlformats.org/officeDocument/2006/relationships/customXml" Target="../ink/ink1186.xml"/><Relationship Id="rId134" Type="http://schemas.openxmlformats.org/officeDocument/2006/relationships/image" Target="../media/image1161.png"/><Relationship Id="rId80" Type="http://schemas.openxmlformats.org/officeDocument/2006/relationships/image" Target="../media/image1137.png"/><Relationship Id="rId176" Type="http://schemas.openxmlformats.org/officeDocument/2006/relationships/image" Target="../media/image1182.png"/><Relationship Id="rId341" Type="http://schemas.openxmlformats.org/officeDocument/2006/relationships/customXml" Target="../ink/ink1326.xml"/><Relationship Id="rId383" Type="http://schemas.openxmlformats.org/officeDocument/2006/relationships/image" Target="../media/image1280.png"/><Relationship Id="rId439" Type="http://schemas.openxmlformats.org/officeDocument/2006/relationships/image" Target="../media/image1306.png"/><Relationship Id="rId201" Type="http://schemas.openxmlformats.org/officeDocument/2006/relationships/image" Target="../media/image1193.png"/><Relationship Id="rId243" Type="http://schemas.openxmlformats.org/officeDocument/2006/relationships/image" Target="../media/image1212.png"/><Relationship Id="rId285" Type="http://schemas.openxmlformats.org/officeDocument/2006/relationships/image" Target="../media/image1232.png"/><Relationship Id="rId38" Type="http://schemas.openxmlformats.org/officeDocument/2006/relationships/image" Target="../media/image1119.png"/><Relationship Id="rId103" Type="http://schemas.openxmlformats.org/officeDocument/2006/relationships/customXml" Target="../ink/ink1203.xml"/><Relationship Id="rId310" Type="http://schemas.openxmlformats.org/officeDocument/2006/relationships/customXml" Target="../ink/ink1310.xml"/><Relationship Id="rId91" Type="http://schemas.openxmlformats.org/officeDocument/2006/relationships/customXml" Target="../ink/ink1197.xml"/><Relationship Id="rId145" Type="http://schemas.openxmlformats.org/officeDocument/2006/relationships/customXml" Target="../ink/ink1225.xml"/><Relationship Id="rId187" Type="http://schemas.openxmlformats.org/officeDocument/2006/relationships/customXml" Target="../ink/ink1246.xml"/><Relationship Id="rId352" Type="http://schemas.openxmlformats.org/officeDocument/2006/relationships/image" Target="../media/image1265.png"/><Relationship Id="rId394" Type="http://schemas.openxmlformats.org/officeDocument/2006/relationships/customXml" Target="../ink/ink1353.xml"/><Relationship Id="rId408" Type="http://schemas.openxmlformats.org/officeDocument/2006/relationships/customXml" Target="../ink/ink1360.xml"/><Relationship Id="rId212" Type="http://schemas.openxmlformats.org/officeDocument/2006/relationships/image" Target="../media/image1198.png"/><Relationship Id="rId254" Type="http://schemas.openxmlformats.org/officeDocument/2006/relationships/image" Target="../media/image1217.png"/><Relationship Id="rId49" Type="http://schemas.openxmlformats.org/officeDocument/2006/relationships/customXml" Target="../ink/ink1175.xml"/><Relationship Id="rId114" Type="http://schemas.openxmlformats.org/officeDocument/2006/relationships/image" Target="../media/image1151.png"/><Relationship Id="rId296" Type="http://schemas.openxmlformats.org/officeDocument/2006/relationships/customXml" Target="../ink/ink1303.xml"/><Relationship Id="rId60" Type="http://schemas.openxmlformats.org/officeDocument/2006/relationships/image" Target="../media/image1128.png"/><Relationship Id="rId156" Type="http://schemas.openxmlformats.org/officeDocument/2006/relationships/image" Target="../media/image1172.png"/><Relationship Id="rId198" Type="http://schemas.openxmlformats.org/officeDocument/2006/relationships/customXml" Target="../ink/ink1252.xml"/><Relationship Id="rId321" Type="http://schemas.openxmlformats.org/officeDocument/2006/relationships/image" Target="../media/image1250.png"/><Relationship Id="rId363" Type="http://schemas.openxmlformats.org/officeDocument/2006/relationships/customXml" Target="../ink/ink1337.xml"/><Relationship Id="rId419" Type="http://schemas.openxmlformats.org/officeDocument/2006/relationships/image" Target="../media/image1296.png"/><Relationship Id="rId223" Type="http://schemas.openxmlformats.org/officeDocument/2006/relationships/customXml" Target="../ink/ink1265.xml"/><Relationship Id="rId430" Type="http://schemas.openxmlformats.org/officeDocument/2006/relationships/customXml" Target="../ink/ink1371.xml"/><Relationship Id="rId18" Type="http://schemas.openxmlformats.org/officeDocument/2006/relationships/image" Target="../media/image11.png"/><Relationship Id="rId39" Type="http://schemas.openxmlformats.org/officeDocument/2006/relationships/customXml" Target="../ink/ink1170.xml"/><Relationship Id="rId265" Type="http://schemas.openxmlformats.org/officeDocument/2006/relationships/customXml" Target="../ink/ink1287.xml"/><Relationship Id="rId286" Type="http://schemas.openxmlformats.org/officeDocument/2006/relationships/customXml" Target="../ink/ink1298.xml"/><Relationship Id="rId50" Type="http://schemas.openxmlformats.org/officeDocument/2006/relationships/image" Target="../media/image1124.png"/><Relationship Id="rId104" Type="http://schemas.openxmlformats.org/officeDocument/2006/relationships/image" Target="../media/image1147.png"/><Relationship Id="rId125" Type="http://schemas.openxmlformats.org/officeDocument/2006/relationships/customXml" Target="../ink/ink1215.xml"/><Relationship Id="rId146" Type="http://schemas.openxmlformats.org/officeDocument/2006/relationships/image" Target="../media/image1167.png"/><Relationship Id="rId167" Type="http://schemas.openxmlformats.org/officeDocument/2006/relationships/customXml" Target="../ink/ink1236.xml"/><Relationship Id="rId188" Type="http://schemas.openxmlformats.org/officeDocument/2006/relationships/image" Target="../media/image1188.png"/><Relationship Id="rId311" Type="http://schemas.openxmlformats.org/officeDocument/2006/relationships/image" Target="../media/image1245.png"/><Relationship Id="rId332" Type="http://schemas.openxmlformats.org/officeDocument/2006/relationships/image" Target="../media/image1255.png"/><Relationship Id="rId353" Type="http://schemas.openxmlformats.org/officeDocument/2006/relationships/customXml" Target="../ink/ink1332.xml"/><Relationship Id="rId374" Type="http://schemas.openxmlformats.org/officeDocument/2006/relationships/image" Target="../media/image1276.png"/><Relationship Id="rId395" Type="http://schemas.openxmlformats.org/officeDocument/2006/relationships/image" Target="../media/image233.png"/><Relationship Id="rId409" Type="http://schemas.openxmlformats.org/officeDocument/2006/relationships/image" Target="../media/image1291.png"/><Relationship Id="rId71" Type="http://schemas.openxmlformats.org/officeDocument/2006/relationships/customXml" Target="../ink/ink1187.xml"/><Relationship Id="rId92" Type="http://schemas.openxmlformats.org/officeDocument/2006/relationships/image" Target="../media/image1141.png"/><Relationship Id="rId213" Type="http://schemas.openxmlformats.org/officeDocument/2006/relationships/customXml" Target="../ink/ink1260.xml"/><Relationship Id="rId234" Type="http://schemas.openxmlformats.org/officeDocument/2006/relationships/image" Target="../media/image1208.png"/><Relationship Id="rId420" Type="http://schemas.openxmlformats.org/officeDocument/2006/relationships/customXml" Target="../ink/ink1366.xml"/><Relationship Id="rId2" Type="http://schemas.openxmlformats.org/officeDocument/2006/relationships/image" Target="../media/image1102.png"/><Relationship Id="rId29" Type="http://schemas.openxmlformats.org/officeDocument/2006/relationships/customXml" Target="../ink/ink1165.xml"/><Relationship Id="rId255" Type="http://schemas.openxmlformats.org/officeDocument/2006/relationships/customXml" Target="../ink/ink1282.xml"/><Relationship Id="rId276" Type="http://schemas.openxmlformats.org/officeDocument/2006/relationships/image" Target="../media/image1228.png"/><Relationship Id="rId297" Type="http://schemas.openxmlformats.org/officeDocument/2006/relationships/image" Target="../media/image1238.png"/><Relationship Id="rId441" Type="http://schemas.openxmlformats.org/officeDocument/2006/relationships/image" Target="../media/image1307.png"/><Relationship Id="rId40" Type="http://schemas.openxmlformats.org/officeDocument/2006/relationships/image" Target="../media/image1120.png"/><Relationship Id="rId115" Type="http://schemas.openxmlformats.org/officeDocument/2006/relationships/customXml" Target="../ink/ink1210.xml"/><Relationship Id="rId136" Type="http://schemas.openxmlformats.org/officeDocument/2006/relationships/image" Target="../media/image1162.png"/><Relationship Id="rId157" Type="http://schemas.openxmlformats.org/officeDocument/2006/relationships/customXml" Target="../ink/ink1231.xml"/><Relationship Id="rId178" Type="http://schemas.openxmlformats.org/officeDocument/2006/relationships/image" Target="../media/image1183.png"/><Relationship Id="rId301" Type="http://schemas.openxmlformats.org/officeDocument/2006/relationships/image" Target="../media/image1240.png"/><Relationship Id="rId322" Type="http://schemas.openxmlformats.org/officeDocument/2006/relationships/customXml" Target="../ink/ink1316.xml"/><Relationship Id="rId343" Type="http://schemas.openxmlformats.org/officeDocument/2006/relationships/customXml" Target="../ink/ink1327.xml"/><Relationship Id="rId364" Type="http://schemas.openxmlformats.org/officeDocument/2006/relationships/image" Target="../media/image1271.png"/><Relationship Id="rId61" Type="http://schemas.openxmlformats.org/officeDocument/2006/relationships/customXml" Target="../ink/ink1181.xml"/><Relationship Id="rId82" Type="http://schemas.openxmlformats.org/officeDocument/2006/relationships/image" Target="../media/image1138.png"/><Relationship Id="rId199" Type="http://schemas.openxmlformats.org/officeDocument/2006/relationships/image" Target="../media/image1192.png"/><Relationship Id="rId203" Type="http://schemas.openxmlformats.org/officeDocument/2006/relationships/image" Target="../media/image1194.png"/><Relationship Id="rId385" Type="http://schemas.openxmlformats.org/officeDocument/2006/relationships/image" Target="../media/image1281.png"/><Relationship Id="rId19" Type="http://schemas.openxmlformats.org/officeDocument/2006/relationships/customXml" Target="../ink/ink1160.xml"/><Relationship Id="rId224" Type="http://schemas.openxmlformats.org/officeDocument/2006/relationships/image" Target="../media/image1204.png"/><Relationship Id="rId245" Type="http://schemas.openxmlformats.org/officeDocument/2006/relationships/image" Target="../media/image1213.png"/><Relationship Id="rId266" Type="http://schemas.openxmlformats.org/officeDocument/2006/relationships/image" Target="../media/image1223.png"/><Relationship Id="rId287" Type="http://schemas.openxmlformats.org/officeDocument/2006/relationships/image" Target="../media/image1233.png"/><Relationship Id="rId410" Type="http://schemas.openxmlformats.org/officeDocument/2006/relationships/customXml" Target="../ink/ink1361.xml"/><Relationship Id="rId431" Type="http://schemas.openxmlformats.org/officeDocument/2006/relationships/image" Target="../media/image1302.png"/><Relationship Id="rId30" Type="http://schemas.openxmlformats.org/officeDocument/2006/relationships/image" Target="../media/image1115.png"/><Relationship Id="rId105" Type="http://schemas.openxmlformats.org/officeDocument/2006/relationships/customXml" Target="../ink/ink1204.xml"/><Relationship Id="rId126" Type="http://schemas.openxmlformats.org/officeDocument/2006/relationships/image" Target="../media/image1157.png"/><Relationship Id="rId147" Type="http://schemas.openxmlformats.org/officeDocument/2006/relationships/customXml" Target="../ink/ink1226.xml"/><Relationship Id="rId168" Type="http://schemas.openxmlformats.org/officeDocument/2006/relationships/image" Target="../media/image1178.png"/><Relationship Id="rId312" Type="http://schemas.openxmlformats.org/officeDocument/2006/relationships/customXml" Target="../ink/ink1311.xml"/><Relationship Id="rId333" Type="http://schemas.openxmlformats.org/officeDocument/2006/relationships/customXml" Target="../ink/ink1322.xml"/><Relationship Id="rId354" Type="http://schemas.openxmlformats.org/officeDocument/2006/relationships/image" Target="../media/image1266.png"/><Relationship Id="rId51" Type="http://schemas.openxmlformats.org/officeDocument/2006/relationships/customXml" Target="../ink/ink1176.xml"/><Relationship Id="rId72" Type="http://schemas.openxmlformats.org/officeDocument/2006/relationships/image" Target="../media/image1133.png"/><Relationship Id="rId93" Type="http://schemas.openxmlformats.org/officeDocument/2006/relationships/customXml" Target="../ink/ink1198.xml"/><Relationship Id="rId189" Type="http://schemas.openxmlformats.org/officeDocument/2006/relationships/customXml" Target="../ink/ink1247.xml"/><Relationship Id="rId375" Type="http://schemas.openxmlformats.org/officeDocument/2006/relationships/customXml" Target="../ink/ink1343.xml"/><Relationship Id="rId396" Type="http://schemas.openxmlformats.org/officeDocument/2006/relationships/customXml" Target="../ink/ink1354.xml"/><Relationship Id="rId3" Type="http://schemas.openxmlformats.org/officeDocument/2006/relationships/customXml" Target="../ink/ink1152.xml"/><Relationship Id="rId214" Type="http://schemas.openxmlformats.org/officeDocument/2006/relationships/image" Target="../media/image1199.png"/><Relationship Id="rId235" Type="http://schemas.openxmlformats.org/officeDocument/2006/relationships/customXml" Target="../ink/ink1271.xml"/><Relationship Id="rId256" Type="http://schemas.openxmlformats.org/officeDocument/2006/relationships/image" Target="../media/image1218.png"/><Relationship Id="rId277" Type="http://schemas.openxmlformats.org/officeDocument/2006/relationships/customXml" Target="../ink/ink1293.xml"/><Relationship Id="rId298" Type="http://schemas.openxmlformats.org/officeDocument/2006/relationships/customXml" Target="../ink/ink1304.xml"/><Relationship Id="rId400" Type="http://schemas.openxmlformats.org/officeDocument/2006/relationships/customXml" Target="../ink/ink1356.xml"/><Relationship Id="rId421" Type="http://schemas.openxmlformats.org/officeDocument/2006/relationships/image" Target="../media/image1297.png"/><Relationship Id="rId442" Type="http://schemas.openxmlformats.org/officeDocument/2006/relationships/customXml" Target="../ink/ink1377.xml"/><Relationship Id="rId116" Type="http://schemas.openxmlformats.org/officeDocument/2006/relationships/image" Target="../media/image1152.png"/><Relationship Id="rId137" Type="http://schemas.openxmlformats.org/officeDocument/2006/relationships/customXml" Target="../ink/ink1221.xml"/><Relationship Id="rId158" Type="http://schemas.openxmlformats.org/officeDocument/2006/relationships/image" Target="../media/image1173.png"/><Relationship Id="rId302" Type="http://schemas.openxmlformats.org/officeDocument/2006/relationships/customXml" Target="../ink/ink1306.xml"/><Relationship Id="rId323" Type="http://schemas.openxmlformats.org/officeDocument/2006/relationships/image" Target="../media/image1251.png"/><Relationship Id="rId344" Type="http://schemas.openxmlformats.org/officeDocument/2006/relationships/image" Target="../media/image1261.png"/><Relationship Id="rId20" Type="http://schemas.openxmlformats.org/officeDocument/2006/relationships/image" Target="../media/image1110.png"/><Relationship Id="rId41" Type="http://schemas.openxmlformats.org/officeDocument/2006/relationships/customXml" Target="../ink/ink1171.xml"/><Relationship Id="rId62" Type="http://schemas.openxmlformats.org/officeDocument/2006/relationships/image" Target="../media/image1129.png"/><Relationship Id="rId83" Type="http://schemas.openxmlformats.org/officeDocument/2006/relationships/customXml" Target="../ink/ink1193.xml"/><Relationship Id="rId179" Type="http://schemas.openxmlformats.org/officeDocument/2006/relationships/customXml" Target="../ink/ink1242.xml"/><Relationship Id="rId365" Type="http://schemas.openxmlformats.org/officeDocument/2006/relationships/customXml" Target="../ink/ink1338.xml"/><Relationship Id="rId386" Type="http://schemas.openxmlformats.org/officeDocument/2006/relationships/customXml" Target="../ink/ink1349.xml"/><Relationship Id="rId190" Type="http://schemas.openxmlformats.org/officeDocument/2006/relationships/image" Target="../media/image1189.png"/><Relationship Id="rId204" Type="http://schemas.openxmlformats.org/officeDocument/2006/relationships/customXml" Target="../ink/ink1255.xml"/><Relationship Id="rId225" Type="http://schemas.openxmlformats.org/officeDocument/2006/relationships/customXml" Target="../ink/ink1266.xml"/><Relationship Id="rId246" Type="http://schemas.openxmlformats.org/officeDocument/2006/relationships/customXml" Target="../ink/ink1277.xml"/><Relationship Id="rId267" Type="http://schemas.openxmlformats.org/officeDocument/2006/relationships/customXml" Target="../ink/ink1288.xml"/><Relationship Id="rId288" Type="http://schemas.openxmlformats.org/officeDocument/2006/relationships/customXml" Target="../ink/ink1299.xml"/><Relationship Id="rId411" Type="http://schemas.openxmlformats.org/officeDocument/2006/relationships/image" Target="../media/image1292.png"/><Relationship Id="rId432" Type="http://schemas.openxmlformats.org/officeDocument/2006/relationships/customXml" Target="../ink/ink1372.xml"/><Relationship Id="rId106" Type="http://schemas.openxmlformats.org/officeDocument/2006/relationships/image" Target="../media/image1148.png"/><Relationship Id="rId127" Type="http://schemas.openxmlformats.org/officeDocument/2006/relationships/customXml" Target="../ink/ink1216.xml"/><Relationship Id="rId313" Type="http://schemas.openxmlformats.org/officeDocument/2006/relationships/image" Target="../media/image1246.png"/><Relationship Id="rId10" Type="http://schemas.openxmlformats.org/officeDocument/2006/relationships/image" Target="../media/image1106.png"/><Relationship Id="rId31" Type="http://schemas.openxmlformats.org/officeDocument/2006/relationships/customXml" Target="../ink/ink1166.xml"/><Relationship Id="rId52" Type="http://schemas.openxmlformats.org/officeDocument/2006/relationships/image" Target="../media/image1125.png"/><Relationship Id="rId73" Type="http://schemas.openxmlformats.org/officeDocument/2006/relationships/customXml" Target="../ink/ink1188.xml"/><Relationship Id="rId94" Type="http://schemas.openxmlformats.org/officeDocument/2006/relationships/image" Target="../media/image1142.png"/><Relationship Id="rId148" Type="http://schemas.openxmlformats.org/officeDocument/2006/relationships/image" Target="../media/image1168.png"/><Relationship Id="rId169" Type="http://schemas.openxmlformats.org/officeDocument/2006/relationships/customXml" Target="../ink/ink1237.xml"/><Relationship Id="rId334" Type="http://schemas.openxmlformats.org/officeDocument/2006/relationships/image" Target="../media/image1256.png"/><Relationship Id="rId355" Type="http://schemas.openxmlformats.org/officeDocument/2006/relationships/customXml" Target="../ink/ink1333.xml"/><Relationship Id="rId376" Type="http://schemas.openxmlformats.org/officeDocument/2006/relationships/image" Target="../media/image1277.png"/><Relationship Id="rId397" Type="http://schemas.openxmlformats.org/officeDocument/2006/relationships/image" Target="../media/image1286.png"/><Relationship Id="rId4" Type="http://schemas.openxmlformats.org/officeDocument/2006/relationships/image" Target="../media/image1103.png"/><Relationship Id="rId180" Type="http://schemas.openxmlformats.org/officeDocument/2006/relationships/image" Target="../media/image1184.png"/><Relationship Id="rId215" Type="http://schemas.openxmlformats.org/officeDocument/2006/relationships/customXml" Target="../ink/ink1261.xml"/><Relationship Id="rId236" Type="http://schemas.openxmlformats.org/officeDocument/2006/relationships/image" Target="../media/image1209.png"/><Relationship Id="rId257" Type="http://schemas.openxmlformats.org/officeDocument/2006/relationships/customXml" Target="../ink/ink1283.xml"/><Relationship Id="rId278" Type="http://schemas.openxmlformats.org/officeDocument/2006/relationships/customXml" Target="../ink/ink1294.xml"/><Relationship Id="rId401" Type="http://schemas.openxmlformats.org/officeDocument/2006/relationships/image" Target="../media/image1287.png"/><Relationship Id="rId422" Type="http://schemas.openxmlformats.org/officeDocument/2006/relationships/customXml" Target="../ink/ink1367.xml"/><Relationship Id="rId443" Type="http://schemas.openxmlformats.org/officeDocument/2006/relationships/image" Target="../media/image1308.png"/><Relationship Id="rId303" Type="http://schemas.openxmlformats.org/officeDocument/2006/relationships/image" Target="../media/image1241.png"/><Relationship Id="rId42" Type="http://schemas.openxmlformats.org/officeDocument/2006/relationships/image" Target="../media/image1121.png"/><Relationship Id="rId84" Type="http://schemas.openxmlformats.org/officeDocument/2006/relationships/image" Target="../media/image483.png"/><Relationship Id="rId138" Type="http://schemas.openxmlformats.org/officeDocument/2006/relationships/image" Target="../media/image1163.png"/><Relationship Id="rId345" Type="http://schemas.openxmlformats.org/officeDocument/2006/relationships/customXml" Target="../ink/ink1328.xml"/><Relationship Id="rId387" Type="http://schemas.openxmlformats.org/officeDocument/2006/relationships/image" Target="../media/image1282.png"/><Relationship Id="rId191" Type="http://schemas.openxmlformats.org/officeDocument/2006/relationships/customXml" Target="../ink/ink1248.xml"/><Relationship Id="rId205" Type="http://schemas.openxmlformats.org/officeDocument/2006/relationships/image" Target="../media/image1195.png"/><Relationship Id="rId247" Type="http://schemas.openxmlformats.org/officeDocument/2006/relationships/image" Target="../media/image1214.png"/><Relationship Id="rId412" Type="http://schemas.openxmlformats.org/officeDocument/2006/relationships/customXml" Target="../ink/ink1362.xml"/><Relationship Id="rId107" Type="http://schemas.openxmlformats.org/officeDocument/2006/relationships/customXml" Target="../ink/ink1205.xml"/><Relationship Id="rId289" Type="http://schemas.openxmlformats.org/officeDocument/2006/relationships/image" Target="../media/image1234.png"/><Relationship Id="rId11" Type="http://schemas.openxmlformats.org/officeDocument/2006/relationships/customXml" Target="../ink/ink1156.xml"/><Relationship Id="rId53" Type="http://schemas.openxmlformats.org/officeDocument/2006/relationships/customXml" Target="../ink/ink1177.xml"/><Relationship Id="rId149" Type="http://schemas.openxmlformats.org/officeDocument/2006/relationships/customXml" Target="../ink/ink1227.xml"/><Relationship Id="rId314" Type="http://schemas.openxmlformats.org/officeDocument/2006/relationships/customXml" Target="../ink/ink1312.xml"/><Relationship Id="rId356" Type="http://schemas.openxmlformats.org/officeDocument/2006/relationships/image" Target="../media/image1267.png"/><Relationship Id="rId398" Type="http://schemas.openxmlformats.org/officeDocument/2006/relationships/customXml" Target="../ink/ink1355.xml"/><Relationship Id="rId95" Type="http://schemas.openxmlformats.org/officeDocument/2006/relationships/customXml" Target="../ink/ink1199.xml"/><Relationship Id="rId160" Type="http://schemas.openxmlformats.org/officeDocument/2006/relationships/image" Target="../media/image1174.png"/><Relationship Id="rId216" Type="http://schemas.openxmlformats.org/officeDocument/2006/relationships/image" Target="../media/image1200.png"/><Relationship Id="rId423" Type="http://schemas.openxmlformats.org/officeDocument/2006/relationships/image" Target="../media/image1298.png"/><Relationship Id="rId258" Type="http://schemas.openxmlformats.org/officeDocument/2006/relationships/image" Target="../media/image1219.png"/><Relationship Id="rId22" Type="http://schemas.openxmlformats.org/officeDocument/2006/relationships/image" Target="../media/image1111.png"/><Relationship Id="rId64" Type="http://schemas.openxmlformats.org/officeDocument/2006/relationships/image" Target="../media/image1130.png"/><Relationship Id="rId118" Type="http://schemas.openxmlformats.org/officeDocument/2006/relationships/image" Target="../media/image1153.png"/><Relationship Id="rId325" Type="http://schemas.openxmlformats.org/officeDocument/2006/relationships/image" Target="../media/image1252.png"/><Relationship Id="rId367" Type="http://schemas.openxmlformats.org/officeDocument/2006/relationships/customXml" Target="../ink/ink1339.xml"/><Relationship Id="rId171" Type="http://schemas.openxmlformats.org/officeDocument/2006/relationships/customXml" Target="../ink/ink1238.xml"/><Relationship Id="rId227" Type="http://schemas.openxmlformats.org/officeDocument/2006/relationships/customXml" Target="../ink/ink1267.xml"/><Relationship Id="rId269" Type="http://schemas.openxmlformats.org/officeDocument/2006/relationships/customXml" Target="../ink/ink1289.xml"/><Relationship Id="rId434" Type="http://schemas.openxmlformats.org/officeDocument/2006/relationships/customXml" Target="../ink/ink1373.xml"/><Relationship Id="rId33" Type="http://schemas.openxmlformats.org/officeDocument/2006/relationships/customXml" Target="../ink/ink1167.xml"/><Relationship Id="rId129" Type="http://schemas.openxmlformats.org/officeDocument/2006/relationships/customXml" Target="../ink/ink1217.xml"/><Relationship Id="rId280" Type="http://schemas.openxmlformats.org/officeDocument/2006/relationships/customXml" Target="../ink/ink1295.xml"/><Relationship Id="rId336" Type="http://schemas.openxmlformats.org/officeDocument/2006/relationships/image" Target="../media/image1257.png"/><Relationship Id="rId75" Type="http://schemas.openxmlformats.org/officeDocument/2006/relationships/customXml" Target="../ink/ink1189.xml"/><Relationship Id="rId140" Type="http://schemas.openxmlformats.org/officeDocument/2006/relationships/image" Target="../media/image1164.png"/><Relationship Id="rId182" Type="http://schemas.openxmlformats.org/officeDocument/2006/relationships/image" Target="../media/image1185.png"/><Relationship Id="rId378" Type="http://schemas.openxmlformats.org/officeDocument/2006/relationships/image" Target="../media/image1278.png"/><Relationship Id="rId403" Type="http://schemas.openxmlformats.org/officeDocument/2006/relationships/image" Target="../media/image1288.png"/><Relationship Id="rId6" Type="http://schemas.openxmlformats.org/officeDocument/2006/relationships/image" Target="../media/image1104.png"/><Relationship Id="rId238" Type="http://schemas.openxmlformats.org/officeDocument/2006/relationships/image" Target="../media/image1210.png"/><Relationship Id="rId445" Type="http://schemas.openxmlformats.org/officeDocument/2006/relationships/image" Target="../media/image1309.png"/><Relationship Id="rId291" Type="http://schemas.openxmlformats.org/officeDocument/2006/relationships/image" Target="../media/image1235.png"/><Relationship Id="rId305" Type="http://schemas.openxmlformats.org/officeDocument/2006/relationships/image" Target="../media/image1242.png"/><Relationship Id="rId347" Type="http://schemas.openxmlformats.org/officeDocument/2006/relationships/customXml" Target="../ink/ink1329.xml"/><Relationship Id="rId44" Type="http://schemas.openxmlformats.org/officeDocument/2006/relationships/image" Target="../media/image1122.png"/><Relationship Id="rId86" Type="http://schemas.openxmlformats.org/officeDocument/2006/relationships/image" Target="../media/image431.png"/><Relationship Id="rId151" Type="http://schemas.openxmlformats.org/officeDocument/2006/relationships/customXml" Target="../ink/ink1228.xml"/><Relationship Id="rId389" Type="http://schemas.openxmlformats.org/officeDocument/2006/relationships/image" Target="../media/image1283.png"/><Relationship Id="rId193" Type="http://schemas.openxmlformats.org/officeDocument/2006/relationships/customXml" Target="../ink/ink1249.xml"/><Relationship Id="rId207" Type="http://schemas.openxmlformats.org/officeDocument/2006/relationships/image" Target="../media/image1196.png"/><Relationship Id="rId249" Type="http://schemas.openxmlformats.org/officeDocument/2006/relationships/image" Target="../media/image1215.png"/><Relationship Id="rId414" Type="http://schemas.openxmlformats.org/officeDocument/2006/relationships/customXml" Target="../ink/ink1363.xml"/><Relationship Id="rId13" Type="http://schemas.openxmlformats.org/officeDocument/2006/relationships/customXml" Target="../ink/ink1157.xml"/><Relationship Id="rId109" Type="http://schemas.openxmlformats.org/officeDocument/2006/relationships/image" Target="../media/image1149.png"/><Relationship Id="rId260" Type="http://schemas.openxmlformats.org/officeDocument/2006/relationships/image" Target="../media/image1220.png"/><Relationship Id="rId316" Type="http://schemas.openxmlformats.org/officeDocument/2006/relationships/customXml" Target="../ink/ink1313.xml"/><Relationship Id="rId55" Type="http://schemas.openxmlformats.org/officeDocument/2006/relationships/customXml" Target="../ink/ink1178.xml"/><Relationship Id="rId97" Type="http://schemas.openxmlformats.org/officeDocument/2006/relationships/customXml" Target="../ink/ink1200.xml"/><Relationship Id="rId120" Type="http://schemas.openxmlformats.org/officeDocument/2006/relationships/image" Target="../media/image1154.png"/><Relationship Id="rId358" Type="http://schemas.openxmlformats.org/officeDocument/2006/relationships/image" Target="../media/image1268.png"/><Relationship Id="rId162" Type="http://schemas.openxmlformats.org/officeDocument/2006/relationships/image" Target="../media/image1175.png"/><Relationship Id="rId218" Type="http://schemas.openxmlformats.org/officeDocument/2006/relationships/image" Target="../media/image1201.png"/><Relationship Id="rId425" Type="http://schemas.openxmlformats.org/officeDocument/2006/relationships/image" Target="../media/image1299.png"/><Relationship Id="rId271" Type="http://schemas.openxmlformats.org/officeDocument/2006/relationships/customXml" Target="../ink/ink1290.xml"/><Relationship Id="rId24" Type="http://schemas.openxmlformats.org/officeDocument/2006/relationships/image" Target="../media/image1112.png"/><Relationship Id="rId66" Type="http://schemas.openxmlformats.org/officeDocument/2006/relationships/image" Target="../media/image1131.png"/><Relationship Id="rId131" Type="http://schemas.openxmlformats.org/officeDocument/2006/relationships/customXml" Target="../ink/ink1218.xml"/><Relationship Id="rId327" Type="http://schemas.openxmlformats.org/officeDocument/2006/relationships/image" Target="../media/image1253.png"/><Relationship Id="rId369" Type="http://schemas.openxmlformats.org/officeDocument/2006/relationships/customXml" Target="../ink/ink1340.xml"/><Relationship Id="rId173" Type="http://schemas.openxmlformats.org/officeDocument/2006/relationships/customXml" Target="../ink/ink1239.xml"/><Relationship Id="rId229" Type="http://schemas.openxmlformats.org/officeDocument/2006/relationships/customXml" Target="../ink/ink1268.xml"/><Relationship Id="rId380" Type="http://schemas.openxmlformats.org/officeDocument/2006/relationships/customXml" Target="../ink/ink1346.xml"/><Relationship Id="rId436" Type="http://schemas.openxmlformats.org/officeDocument/2006/relationships/customXml" Target="../ink/ink1374.xml"/><Relationship Id="rId240" Type="http://schemas.openxmlformats.org/officeDocument/2006/relationships/customXml" Target="../ink/ink1274.xml"/><Relationship Id="rId35" Type="http://schemas.openxmlformats.org/officeDocument/2006/relationships/customXml" Target="../ink/ink1168.xml"/><Relationship Id="rId77" Type="http://schemas.openxmlformats.org/officeDocument/2006/relationships/customXml" Target="../ink/ink1190.xml"/><Relationship Id="rId100" Type="http://schemas.openxmlformats.org/officeDocument/2006/relationships/image" Target="../media/image1145.png"/><Relationship Id="rId282" Type="http://schemas.openxmlformats.org/officeDocument/2006/relationships/customXml" Target="../ink/ink1296.xml"/><Relationship Id="rId338" Type="http://schemas.openxmlformats.org/officeDocument/2006/relationships/image" Target="../media/image1258.png"/><Relationship Id="rId8" Type="http://schemas.openxmlformats.org/officeDocument/2006/relationships/image" Target="../media/image1105.png"/><Relationship Id="rId142" Type="http://schemas.openxmlformats.org/officeDocument/2006/relationships/image" Target="../media/image1165.png"/><Relationship Id="rId184" Type="http://schemas.openxmlformats.org/officeDocument/2006/relationships/image" Target="../media/image1186.png"/><Relationship Id="rId391" Type="http://schemas.openxmlformats.org/officeDocument/2006/relationships/image" Target="../media/image1284.png"/><Relationship Id="rId405" Type="http://schemas.openxmlformats.org/officeDocument/2006/relationships/image" Target="../media/image1289.png"/><Relationship Id="rId251" Type="http://schemas.openxmlformats.org/officeDocument/2006/relationships/image" Target="../media/image1216.png"/><Relationship Id="rId46" Type="http://schemas.openxmlformats.org/officeDocument/2006/relationships/image" Target="../media/image1123.png"/><Relationship Id="rId293" Type="http://schemas.openxmlformats.org/officeDocument/2006/relationships/image" Target="../media/image1236.png"/><Relationship Id="rId307" Type="http://schemas.openxmlformats.org/officeDocument/2006/relationships/image" Target="../media/image1243.png"/><Relationship Id="rId349" Type="http://schemas.openxmlformats.org/officeDocument/2006/relationships/customXml" Target="../ink/ink1330.xml"/><Relationship Id="rId88" Type="http://schemas.openxmlformats.org/officeDocument/2006/relationships/image" Target="../media/image1139.png"/><Relationship Id="rId111" Type="http://schemas.openxmlformats.org/officeDocument/2006/relationships/image" Target="../media/image1150.png"/><Relationship Id="rId153" Type="http://schemas.openxmlformats.org/officeDocument/2006/relationships/customXml" Target="../ink/ink1229.xml"/><Relationship Id="rId195" Type="http://schemas.openxmlformats.org/officeDocument/2006/relationships/customXml" Target="../ink/ink1250.xml"/><Relationship Id="rId209" Type="http://schemas.openxmlformats.org/officeDocument/2006/relationships/customXml" Target="../ink/ink1258.xml"/><Relationship Id="rId360" Type="http://schemas.openxmlformats.org/officeDocument/2006/relationships/image" Target="../media/image1269.png"/><Relationship Id="rId416" Type="http://schemas.openxmlformats.org/officeDocument/2006/relationships/customXml" Target="../ink/ink1364.xml"/><Relationship Id="rId220" Type="http://schemas.openxmlformats.org/officeDocument/2006/relationships/image" Target="../media/image1202.png"/><Relationship Id="rId15" Type="http://schemas.openxmlformats.org/officeDocument/2006/relationships/customXml" Target="../ink/ink1158.xml"/><Relationship Id="rId57" Type="http://schemas.openxmlformats.org/officeDocument/2006/relationships/customXml" Target="../ink/ink1179.xml"/><Relationship Id="rId262" Type="http://schemas.openxmlformats.org/officeDocument/2006/relationships/image" Target="../media/image1221.png"/><Relationship Id="rId318" Type="http://schemas.openxmlformats.org/officeDocument/2006/relationships/customXml" Target="../ink/ink1314.xml"/><Relationship Id="rId99" Type="http://schemas.openxmlformats.org/officeDocument/2006/relationships/customXml" Target="../ink/ink1201.xml"/><Relationship Id="rId122" Type="http://schemas.openxmlformats.org/officeDocument/2006/relationships/image" Target="../media/image1155.png"/><Relationship Id="rId164" Type="http://schemas.openxmlformats.org/officeDocument/2006/relationships/image" Target="../media/image1176.png"/><Relationship Id="rId371" Type="http://schemas.openxmlformats.org/officeDocument/2006/relationships/customXml" Target="../ink/ink1341.xml"/><Relationship Id="rId427" Type="http://schemas.openxmlformats.org/officeDocument/2006/relationships/image" Target="../media/image1300.png"/><Relationship Id="rId26" Type="http://schemas.openxmlformats.org/officeDocument/2006/relationships/image" Target="../media/image1113.png"/><Relationship Id="rId231" Type="http://schemas.openxmlformats.org/officeDocument/2006/relationships/customXml" Target="../ink/ink1269.xml"/><Relationship Id="rId273" Type="http://schemas.openxmlformats.org/officeDocument/2006/relationships/customXml" Target="../ink/ink1291.xml"/><Relationship Id="rId329" Type="http://schemas.openxmlformats.org/officeDocument/2006/relationships/image" Target="../media/image1254.png"/><Relationship Id="rId68" Type="http://schemas.openxmlformats.org/officeDocument/2006/relationships/customXml" Target="../ink/ink1185.xml"/><Relationship Id="rId133" Type="http://schemas.openxmlformats.org/officeDocument/2006/relationships/customXml" Target="../ink/ink1219.xml"/><Relationship Id="rId175" Type="http://schemas.openxmlformats.org/officeDocument/2006/relationships/customXml" Target="../ink/ink1240.xml"/><Relationship Id="rId340" Type="http://schemas.openxmlformats.org/officeDocument/2006/relationships/image" Target="../media/image1259.png"/><Relationship Id="rId200" Type="http://schemas.openxmlformats.org/officeDocument/2006/relationships/customXml" Target="../ink/ink1253.xml"/><Relationship Id="rId382" Type="http://schemas.openxmlformats.org/officeDocument/2006/relationships/customXml" Target="../ink/ink1347.xml"/><Relationship Id="rId438" Type="http://schemas.openxmlformats.org/officeDocument/2006/relationships/customXml" Target="../ink/ink1375.xml"/><Relationship Id="rId242" Type="http://schemas.openxmlformats.org/officeDocument/2006/relationships/customXml" Target="../ink/ink1275.xml"/><Relationship Id="rId284" Type="http://schemas.openxmlformats.org/officeDocument/2006/relationships/customXml" Target="../ink/ink1297.xml"/><Relationship Id="rId37" Type="http://schemas.openxmlformats.org/officeDocument/2006/relationships/customXml" Target="../ink/ink1169.xml"/><Relationship Id="rId79" Type="http://schemas.openxmlformats.org/officeDocument/2006/relationships/customXml" Target="../ink/ink1191.xml"/><Relationship Id="rId102" Type="http://schemas.openxmlformats.org/officeDocument/2006/relationships/image" Target="../media/image1146.png"/><Relationship Id="rId144" Type="http://schemas.openxmlformats.org/officeDocument/2006/relationships/image" Target="../media/image1166.png"/><Relationship Id="rId90" Type="http://schemas.openxmlformats.org/officeDocument/2006/relationships/image" Target="../media/image1140.png"/><Relationship Id="rId186" Type="http://schemas.openxmlformats.org/officeDocument/2006/relationships/image" Target="../media/image1187.png"/><Relationship Id="rId351" Type="http://schemas.openxmlformats.org/officeDocument/2006/relationships/customXml" Target="../ink/ink1331.xml"/><Relationship Id="rId393" Type="http://schemas.openxmlformats.org/officeDocument/2006/relationships/image" Target="../media/image1285.png"/><Relationship Id="rId407" Type="http://schemas.openxmlformats.org/officeDocument/2006/relationships/image" Target="../media/image1290.png"/><Relationship Id="rId211" Type="http://schemas.openxmlformats.org/officeDocument/2006/relationships/customXml" Target="../ink/ink1259.xml"/><Relationship Id="rId253" Type="http://schemas.openxmlformats.org/officeDocument/2006/relationships/customXml" Target="../ink/ink1281.xml"/><Relationship Id="rId295" Type="http://schemas.openxmlformats.org/officeDocument/2006/relationships/image" Target="../media/image1237.png"/><Relationship Id="rId309" Type="http://schemas.openxmlformats.org/officeDocument/2006/relationships/image" Target="../media/image1244.png"/><Relationship Id="rId48" Type="http://schemas.openxmlformats.org/officeDocument/2006/relationships/image" Target="../media/image190.png"/><Relationship Id="rId113" Type="http://schemas.openxmlformats.org/officeDocument/2006/relationships/customXml" Target="../ink/ink1209.xml"/><Relationship Id="rId320" Type="http://schemas.openxmlformats.org/officeDocument/2006/relationships/customXml" Target="../ink/ink1315.xml"/><Relationship Id="rId155" Type="http://schemas.openxmlformats.org/officeDocument/2006/relationships/customXml" Target="../ink/ink1230.xml"/><Relationship Id="rId197" Type="http://schemas.openxmlformats.org/officeDocument/2006/relationships/customXml" Target="../ink/ink1251.xml"/><Relationship Id="rId362" Type="http://schemas.openxmlformats.org/officeDocument/2006/relationships/image" Target="../media/image1270.png"/><Relationship Id="rId418" Type="http://schemas.openxmlformats.org/officeDocument/2006/relationships/customXml" Target="../ink/ink1365.xml"/><Relationship Id="rId222" Type="http://schemas.openxmlformats.org/officeDocument/2006/relationships/image" Target="../media/image1203.png"/><Relationship Id="rId264" Type="http://schemas.openxmlformats.org/officeDocument/2006/relationships/image" Target="../media/image1222.png"/><Relationship Id="rId17" Type="http://schemas.openxmlformats.org/officeDocument/2006/relationships/customXml" Target="../ink/ink1159.xml"/><Relationship Id="rId59" Type="http://schemas.openxmlformats.org/officeDocument/2006/relationships/customXml" Target="../ink/ink1180.xml"/><Relationship Id="rId124" Type="http://schemas.openxmlformats.org/officeDocument/2006/relationships/image" Target="../media/image1156.png"/><Relationship Id="rId70" Type="http://schemas.openxmlformats.org/officeDocument/2006/relationships/image" Target="../media/image1132.png"/><Relationship Id="rId166" Type="http://schemas.openxmlformats.org/officeDocument/2006/relationships/image" Target="../media/image1177.png"/><Relationship Id="rId331" Type="http://schemas.openxmlformats.org/officeDocument/2006/relationships/customXml" Target="../ink/ink1321.xml"/><Relationship Id="rId373" Type="http://schemas.openxmlformats.org/officeDocument/2006/relationships/customXml" Target="../ink/ink1342.xml"/><Relationship Id="rId429" Type="http://schemas.openxmlformats.org/officeDocument/2006/relationships/image" Target="../media/image1301.png"/><Relationship Id="rId1" Type="http://schemas.openxmlformats.org/officeDocument/2006/relationships/slideLayout" Target="../slideLayouts/slideLayout2.xml"/><Relationship Id="rId233" Type="http://schemas.openxmlformats.org/officeDocument/2006/relationships/customXml" Target="../ink/ink1270.xml"/><Relationship Id="rId440" Type="http://schemas.openxmlformats.org/officeDocument/2006/relationships/customXml" Target="../ink/ink1376.xml"/><Relationship Id="rId28" Type="http://schemas.openxmlformats.org/officeDocument/2006/relationships/image" Target="../media/image1114.png"/><Relationship Id="rId275" Type="http://schemas.openxmlformats.org/officeDocument/2006/relationships/customXml" Target="../ink/ink1292.xml"/><Relationship Id="rId300" Type="http://schemas.openxmlformats.org/officeDocument/2006/relationships/customXml" Target="../ink/ink1305.xml"/><Relationship Id="rId81" Type="http://schemas.openxmlformats.org/officeDocument/2006/relationships/customXml" Target="../ink/ink1192.xml"/><Relationship Id="rId135" Type="http://schemas.openxmlformats.org/officeDocument/2006/relationships/customXml" Target="../ink/ink1220.xml"/><Relationship Id="rId177" Type="http://schemas.openxmlformats.org/officeDocument/2006/relationships/customXml" Target="../ink/ink1241.xml"/><Relationship Id="rId342" Type="http://schemas.openxmlformats.org/officeDocument/2006/relationships/image" Target="../media/image1260.png"/><Relationship Id="rId384" Type="http://schemas.openxmlformats.org/officeDocument/2006/relationships/customXml" Target="../ink/ink1348.xml"/><Relationship Id="rId202" Type="http://schemas.openxmlformats.org/officeDocument/2006/relationships/customXml" Target="../ink/ink1254.xml"/><Relationship Id="rId244" Type="http://schemas.openxmlformats.org/officeDocument/2006/relationships/customXml" Target="../ink/ink1276.xml"/></Relationships>
</file>

<file path=ppt/slides/_rels/slide25.xml.rels><?xml version="1.0" encoding="UTF-8" standalone="yes"?>
<Relationships xmlns="http://schemas.openxmlformats.org/package/2006/relationships"><Relationship Id="rId3" Type="http://schemas.openxmlformats.org/officeDocument/2006/relationships/image" Target="../media/image1102.png"/><Relationship Id="rId2" Type="http://schemas.openxmlformats.org/officeDocument/2006/relationships/image" Target="../media/image13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6" Type="http://schemas.openxmlformats.org/officeDocument/2006/relationships/image" Target="../media/image1323.png"/><Relationship Id="rId21" Type="http://schemas.openxmlformats.org/officeDocument/2006/relationships/customXml" Target="../ink/ink1387.xml"/><Relationship Id="rId42" Type="http://schemas.openxmlformats.org/officeDocument/2006/relationships/image" Target="../media/image1330.png"/><Relationship Id="rId47" Type="http://schemas.openxmlformats.org/officeDocument/2006/relationships/customXml" Target="../ink/ink1400.xml"/><Relationship Id="rId63" Type="http://schemas.openxmlformats.org/officeDocument/2006/relationships/image" Target="../media/image1340.png"/><Relationship Id="rId68" Type="http://schemas.openxmlformats.org/officeDocument/2006/relationships/customXml" Target="../ink/ink1411.xml"/><Relationship Id="rId84" Type="http://schemas.openxmlformats.org/officeDocument/2006/relationships/customXml" Target="../ink/ink1419.xml"/><Relationship Id="rId89" Type="http://schemas.openxmlformats.org/officeDocument/2006/relationships/customXml" Target="../ink/ink1422.xml"/><Relationship Id="rId16" Type="http://schemas.openxmlformats.org/officeDocument/2006/relationships/image" Target="../media/image1318.png"/><Relationship Id="rId107" Type="http://schemas.openxmlformats.org/officeDocument/2006/relationships/image" Target="../media/image1361.png"/><Relationship Id="rId11" Type="http://schemas.openxmlformats.org/officeDocument/2006/relationships/customXml" Target="../ink/ink1382.xml"/><Relationship Id="rId32" Type="http://schemas.openxmlformats.org/officeDocument/2006/relationships/image" Target="../media/image1326.png"/><Relationship Id="rId37" Type="http://schemas.openxmlformats.org/officeDocument/2006/relationships/customXml" Target="../ink/ink1395.xml"/><Relationship Id="rId53" Type="http://schemas.openxmlformats.org/officeDocument/2006/relationships/customXml" Target="../ink/ink1403.xml"/><Relationship Id="rId58" Type="http://schemas.openxmlformats.org/officeDocument/2006/relationships/customXml" Target="../ink/ink1406.xml"/><Relationship Id="rId74" Type="http://schemas.openxmlformats.org/officeDocument/2006/relationships/customXml" Target="../ink/ink1414.xml"/><Relationship Id="rId79" Type="http://schemas.openxmlformats.org/officeDocument/2006/relationships/image" Target="../media/image1348.png"/><Relationship Id="rId102" Type="http://schemas.openxmlformats.org/officeDocument/2006/relationships/customXml" Target="../ink/ink1429.xml"/><Relationship Id="rId5" Type="http://schemas.openxmlformats.org/officeDocument/2006/relationships/customXml" Target="../ink/ink1379.xml"/><Relationship Id="rId90" Type="http://schemas.openxmlformats.org/officeDocument/2006/relationships/image" Target="../media/image1353.png"/><Relationship Id="rId95" Type="http://schemas.openxmlformats.org/officeDocument/2006/relationships/customXml" Target="../ink/ink1425.xml"/><Relationship Id="rId22" Type="http://schemas.openxmlformats.org/officeDocument/2006/relationships/image" Target="../media/image1321.png"/><Relationship Id="rId27" Type="http://schemas.openxmlformats.org/officeDocument/2006/relationships/customXml" Target="../ink/ink1390.xml"/><Relationship Id="rId43" Type="http://schemas.openxmlformats.org/officeDocument/2006/relationships/customXml" Target="../ink/ink1398.xml"/><Relationship Id="rId48" Type="http://schemas.openxmlformats.org/officeDocument/2006/relationships/image" Target="../media/image1333.png"/><Relationship Id="rId64" Type="http://schemas.openxmlformats.org/officeDocument/2006/relationships/customXml" Target="../ink/ink1409.xml"/><Relationship Id="rId69" Type="http://schemas.openxmlformats.org/officeDocument/2006/relationships/image" Target="../media/image1343.png"/><Relationship Id="rId80" Type="http://schemas.openxmlformats.org/officeDocument/2006/relationships/customXml" Target="../ink/ink1417.xml"/><Relationship Id="rId85" Type="http://schemas.openxmlformats.org/officeDocument/2006/relationships/customXml" Target="../ink/ink1420.xml"/><Relationship Id="rId12" Type="http://schemas.openxmlformats.org/officeDocument/2006/relationships/image" Target="../media/image1316.png"/><Relationship Id="rId17" Type="http://schemas.openxmlformats.org/officeDocument/2006/relationships/customXml" Target="../ink/ink1385.xml"/><Relationship Id="rId33" Type="http://schemas.openxmlformats.org/officeDocument/2006/relationships/customXml" Target="../ink/ink1393.xml"/><Relationship Id="rId38" Type="http://schemas.openxmlformats.org/officeDocument/2006/relationships/image" Target="../media/image1328.png"/><Relationship Id="rId59" Type="http://schemas.openxmlformats.org/officeDocument/2006/relationships/image" Target="../media/image1338.png"/><Relationship Id="rId103" Type="http://schemas.openxmlformats.org/officeDocument/2006/relationships/image" Target="../media/image1359.png"/><Relationship Id="rId20" Type="http://schemas.openxmlformats.org/officeDocument/2006/relationships/image" Target="../media/image1320.png"/><Relationship Id="rId41" Type="http://schemas.openxmlformats.org/officeDocument/2006/relationships/customXml" Target="../ink/ink1397.xml"/><Relationship Id="rId54" Type="http://schemas.openxmlformats.org/officeDocument/2006/relationships/customXml" Target="../ink/ink1404.xml"/><Relationship Id="rId62" Type="http://schemas.openxmlformats.org/officeDocument/2006/relationships/customXml" Target="../ink/ink1408.xml"/><Relationship Id="rId70" Type="http://schemas.openxmlformats.org/officeDocument/2006/relationships/customXml" Target="../ink/ink1412.xml"/><Relationship Id="rId75" Type="http://schemas.openxmlformats.org/officeDocument/2006/relationships/image" Target="../media/image1346.png"/><Relationship Id="rId83" Type="http://schemas.openxmlformats.org/officeDocument/2006/relationships/image" Target="../media/image1350.png"/><Relationship Id="rId88" Type="http://schemas.openxmlformats.org/officeDocument/2006/relationships/image" Target="../media/image1352.png"/><Relationship Id="rId91" Type="http://schemas.openxmlformats.org/officeDocument/2006/relationships/customXml" Target="../ink/ink1423.xml"/><Relationship Id="rId96" Type="http://schemas.openxmlformats.org/officeDocument/2006/relationships/image" Target="../media/image1356.png"/><Relationship Id="rId1" Type="http://schemas.openxmlformats.org/officeDocument/2006/relationships/slideLayout" Target="../slideLayouts/slideLayout2.xml"/><Relationship Id="rId6" Type="http://schemas.openxmlformats.org/officeDocument/2006/relationships/image" Target="../media/image1314.png"/><Relationship Id="rId15" Type="http://schemas.openxmlformats.org/officeDocument/2006/relationships/customXml" Target="../ink/ink1384.xml"/><Relationship Id="rId23" Type="http://schemas.openxmlformats.org/officeDocument/2006/relationships/customXml" Target="../ink/ink1388.xml"/><Relationship Id="rId28" Type="http://schemas.openxmlformats.org/officeDocument/2006/relationships/image" Target="../media/image1324.png"/><Relationship Id="rId36" Type="http://schemas.openxmlformats.org/officeDocument/2006/relationships/image" Target="../media/image1327.png"/><Relationship Id="rId49" Type="http://schemas.openxmlformats.org/officeDocument/2006/relationships/customXml" Target="../ink/ink1401.xml"/><Relationship Id="rId57" Type="http://schemas.openxmlformats.org/officeDocument/2006/relationships/image" Target="../media/image1337.png"/><Relationship Id="rId106" Type="http://schemas.openxmlformats.org/officeDocument/2006/relationships/customXml" Target="../ink/ink1431.xml"/><Relationship Id="rId10" Type="http://schemas.openxmlformats.org/officeDocument/2006/relationships/image" Target="../media/image1074.png"/><Relationship Id="rId31" Type="http://schemas.openxmlformats.org/officeDocument/2006/relationships/customXml" Target="../ink/ink1392.xml"/><Relationship Id="rId44" Type="http://schemas.openxmlformats.org/officeDocument/2006/relationships/image" Target="../media/image1331.png"/><Relationship Id="rId52" Type="http://schemas.openxmlformats.org/officeDocument/2006/relationships/image" Target="../media/image1335.png"/><Relationship Id="rId60" Type="http://schemas.openxmlformats.org/officeDocument/2006/relationships/customXml" Target="../ink/ink1407.xml"/><Relationship Id="rId65" Type="http://schemas.openxmlformats.org/officeDocument/2006/relationships/image" Target="../media/image1341.png"/><Relationship Id="rId73" Type="http://schemas.openxmlformats.org/officeDocument/2006/relationships/image" Target="../media/image1345.png"/><Relationship Id="rId78" Type="http://schemas.openxmlformats.org/officeDocument/2006/relationships/customXml" Target="../ink/ink1416.xml"/><Relationship Id="rId81" Type="http://schemas.openxmlformats.org/officeDocument/2006/relationships/image" Target="../media/image1349.png"/><Relationship Id="rId86" Type="http://schemas.openxmlformats.org/officeDocument/2006/relationships/image" Target="../media/image1351.png"/><Relationship Id="rId94" Type="http://schemas.openxmlformats.org/officeDocument/2006/relationships/image" Target="../media/image1355.png"/><Relationship Id="rId99" Type="http://schemas.openxmlformats.org/officeDocument/2006/relationships/customXml" Target="../ink/ink1427.xml"/><Relationship Id="rId101" Type="http://schemas.openxmlformats.org/officeDocument/2006/relationships/customXml" Target="../ink/ink1428.xml"/><Relationship Id="rId4" Type="http://schemas.openxmlformats.org/officeDocument/2006/relationships/image" Target="../media/image1313.png"/><Relationship Id="rId9" Type="http://schemas.openxmlformats.org/officeDocument/2006/relationships/customXml" Target="../ink/ink1381.xml"/><Relationship Id="rId13" Type="http://schemas.openxmlformats.org/officeDocument/2006/relationships/customXml" Target="../ink/ink1383.xml"/><Relationship Id="rId18" Type="http://schemas.openxmlformats.org/officeDocument/2006/relationships/image" Target="../media/image1319.png"/><Relationship Id="rId39" Type="http://schemas.openxmlformats.org/officeDocument/2006/relationships/customXml" Target="../ink/ink1396.xml"/><Relationship Id="rId34" Type="http://schemas.openxmlformats.org/officeDocument/2006/relationships/image" Target="../media/image868.png"/><Relationship Id="rId50" Type="http://schemas.openxmlformats.org/officeDocument/2006/relationships/image" Target="../media/image1334.png"/><Relationship Id="rId55" Type="http://schemas.openxmlformats.org/officeDocument/2006/relationships/image" Target="../media/image1336.png"/><Relationship Id="rId76" Type="http://schemas.openxmlformats.org/officeDocument/2006/relationships/customXml" Target="../ink/ink1415.xml"/><Relationship Id="rId97" Type="http://schemas.openxmlformats.org/officeDocument/2006/relationships/customXml" Target="../ink/ink1426.xml"/><Relationship Id="rId104" Type="http://schemas.openxmlformats.org/officeDocument/2006/relationships/customXml" Target="../ink/ink1430.xml"/><Relationship Id="rId7" Type="http://schemas.openxmlformats.org/officeDocument/2006/relationships/customXml" Target="../ink/ink1380.xml"/><Relationship Id="rId71" Type="http://schemas.openxmlformats.org/officeDocument/2006/relationships/image" Target="../media/image1344.png"/><Relationship Id="rId92" Type="http://schemas.openxmlformats.org/officeDocument/2006/relationships/image" Target="../media/image1354.png"/><Relationship Id="rId2" Type="http://schemas.openxmlformats.org/officeDocument/2006/relationships/image" Target="../media/image1311.png"/><Relationship Id="rId29" Type="http://schemas.openxmlformats.org/officeDocument/2006/relationships/customXml" Target="../ink/ink1391.xml"/><Relationship Id="rId24" Type="http://schemas.openxmlformats.org/officeDocument/2006/relationships/image" Target="../media/image1322.png"/><Relationship Id="rId40" Type="http://schemas.openxmlformats.org/officeDocument/2006/relationships/image" Target="../media/image1329.png"/><Relationship Id="rId45" Type="http://schemas.openxmlformats.org/officeDocument/2006/relationships/customXml" Target="../ink/ink1399.xml"/><Relationship Id="rId66" Type="http://schemas.openxmlformats.org/officeDocument/2006/relationships/customXml" Target="../ink/ink1410.xml"/><Relationship Id="rId87" Type="http://schemas.openxmlformats.org/officeDocument/2006/relationships/customXml" Target="../ink/ink1421.xml"/><Relationship Id="rId61" Type="http://schemas.openxmlformats.org/officeDocument/2006/relationships/image" Target="../media/image1339.png"/><Relationship Id="rId82" Type="http://schemas.openxmlformats.org/officeDocument/2006/relationships/customXml" Target="../ink/ink1418.xml"/><Relationship Id="rId19" Type="http://schemas.openxmlformats.org/officeDocument/2006/relationships/customXml" Target="../ink/ink1386.xml"/><Relationship Id="rId14" Type="http://schemas.openxmlformats.org/officeDocument/2006/relationships/image" Target="../media/image1317.png"/><Relationship Id="rId30" Type="http://schemas.openxmlformats.org/officeDocument/2006/relationships/image" Target="../media/image1325.png"/><Relationship Id="rId35" Type="http://schemas.openxmlformats.org/officeDocument/2006/relationships/customXml" Target="../ink/ink1394.xml"/><Relationship Id="rId56" Type="http://schemas.openxmlformats.org/officeDocument/2006/relationships/customXml" Target="../ink/ink1405.xml"/><Relationship Id="rId77" Type="http://schemas.openxmlformats.org/officeDocument/2006/relationships/image" Target="../media/image1347.png"/><Relationship Id="rId100" Type="http://schemas.openxmlformats.org/officeDocument/2006/relationships/image" Target="../media/image1358.png"/><Relationship Id="rId105" Type="http://schemas.openxmlformats.org/officeDocument/2006/relationships/image" Target="../media/image1360.png"/><Relationship Id="rId8" Type="http://schemas.openxmlformats.org/officeDocument/2006/relationships/image" Target="../media/image1315.png"/><Relationship Id="rId51" Type="http://schemas.openxmlformats.org/officeDocument/2006/relationships/customXml" Target="../ink/ink1402.xml"/><Relationship Id="rId72" Type="http://schemas.openxmlformats.org/officeDocument/2006/relationships/customXml" Target="../ink/ink1413.xml"/><Relationship Id="rId93" Type="http://schemas.openxmlformats.org/officeDocument/2006/relationships/customXml" Target="../ink/ink1424.xml"/><Relationship Id="rId98" Type="http://schemas.openxmlformats.org/officeDocument/2006/relationships/image" Target="../media/image1357.png"/><Relationship Id="rId3" Type="http://schemas.openxmlformats.org/officeDocument/2006/relationships/image" Target="../media/image1312.png"/><Relationship Id="rId25" Type="http://schemas.openxmlformats.org/officeDocument/2006/relationships/customXml" Target="../ink/ink1389.xml"/><Relationship Id="rId46" Type="http://schemas.openxmlformats.org/officeDocument/2006/relationships/image" Target="../media/image1332.png"/><Relationship Id="rId67" Type="http://schemas.openxmlformats.org/officeDocument/2006/relationships/image" Target="../media/image1342.png"/></Relationships>
</file>

<file path=ppt/slides/_rels/slide27.xml.rels><?xml version="1.0" encoding="UTF-8" standalone="yes"?>
<Relationships xmlns="http://schemas.openxmlformats.org/package/2006/relationships"><Relationship Id="rId3" Type="http://schemas.openxmlformats.org/officeDocument/2006/relationships/customXml" Target="../ink/ink1432.xml"/><Relationship Id="rId7" Type="http://schemas.openxmlformats.org/officeDocument/2006/relationships/customXml" Target="../ink/ink1434.xml"/><Relationship Id="rId2" Type="http://schemas.openxmlformats.org/officeDocument/2006/relationships/image" Target="../media/image1362.png"/><Relationship Id="rId1" Type="http://schemas.openxmlformats.org/officeDocument/2006/relationships/slideLayout" Target="../slideLayouts/slideLayout2.xml"/><Relationship Id="rId6" Type="http://schemas.openxmlformats.org/officeDocument/2006/relationships/image" Target="../media/image868.png"/><Relationship Id="rId5" Type="http://schemas.openxmlformats.org/officeDocument/2006/relationships/customXml" Target="../ink/ink1433.xml"/><Relationship Id="rId4" Type="http://schemas.openxmlformats.org/officeDocument/2006/relationships/image" Target="../media/image1363.png"/></Relationships>
</file>

<file path=ppt/slides/_rels/slide28.xml.rels><?xml version="1.0" encoding="UTF-8" standalone="yes"?>
<Relationships xmlns="http://schemas.openxmlformats.org/package/2006/relationships"><Relationship Id="rId8" Type="http://schemas.openxmlformats.org/officeDocument/2006/relationships/image" Target="../media/image1366.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365.wmf"/><Relationship Id="rId5" Type="http://schemas.openxmlformats.org/officeDocument/2006/relationships/oleObject" Target="../embeddings/oleObject39.bin"/><Relationship Id="rId10" Type="http://schemas.openxmlformats.org/officeDocument/2006/relationships/image" Target="../media/image1367.wmf"/><Relationship Id="rId4" Type="http://schemas.openxmlformats.org/officeDocument/2006/relationships/image" Target="../media/image1364.wmf"/><Relationship Id="rId9"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26" Type="http://schemas.openxmlformats.org/officeDocument/2006/relationships/image" Target="../media/image1377.png"/><Relationship Id="rId117" Type="http://schemas.openxmlformats.org/officeDocument/2006/relationships/image" Target="../media/image1419.png"/><Relationship Id="rId21" Type="http://schemas.openxmlformats.org/officeDocument/2006/relationships/customXml" Target="../ink/ink1444.xml"/><Relationship Id="rId42" Type="http://schemas.openxmlformats.org/officeDocument/2006/relationships/image" Target="../media/image1385.png"/><Relationship Id="rId47" Type="http://schemas.openxmlformats.org/officeDocument/2006/relationships/customXml" Target="../ink/ink1457.xml"/><Relationship Id="rId63" Type="http://schemas.openxmlformats.org/officeDocument/2006/relationships/customXml" Target="../ink/ink1465.xml"/><Relationship Id="rId68" Type="http://schemas.openxmlformats.org/officeDocument/2006/relationships/image" Target="../media/image1397.png"/><Relationship Id="rId84" Type="http://schemas.openxmlformats.org/officeDocument/2006/relationships/image" Target="../media/image1404.png"/><Relationship Id="rId89" Type="http://schemas.openxmlformats.org/officeDocument/2006/relationships/customXml" Target="../ink/ink1480.xml"/><Relationship Id="rId112" Type="http://schemas.openxmlformats.org/officeDocument/2006/relationships/customXml" Target="../ink/ink1493.xml"/><Relationship Id="rId16" Type="http://schemas.openxmlformats.org/officeDocument/2006/relationships/image" Target="../media/image1373.png"/><Relationship Id="rId107" Type="http://schemas.openxmlformats.org/officeDocument/2006/relationships/image" Target="../media/image1414.png"/><Relationship Id="rId11" Type="http://schemas.openxmlformats.org/officeDocument/2006/relationships/customXml" Target="../ink/ink1439.xml"/><Relationship Id="rId32" Type="http://schemas.openxmlformats.org/officeDocument/2006/relationships/image" Target="../media/image1380.png"/><Relationship Id="rId37" Type="http://schemas.openxmlformats.org/officeDocument/2006/relationships/customXml" Target="../ink/ink1452.xml"/><Relationship Id="rId53" Type="http://schemas.openxmlformats.org/officeDocument/2006/relationships/customXml" Target="../ink/ink1460.xml"/><Relationship Id="rId58" Type="http://schemas.openxmlformats.org/officeDocument/2006/relationships/image" Target="../media/image1393.png"/><Relationship Id="rId74" Type="http://schemas.openxmlformats.org/officeDocument/2006/relationships/image" Target="../media/image1400.png"/><Relationship Id="rId79" Type="http://schemas.openxmlformats.org/officeDocument/2006/relationships/customXml" Target="../ink/ink1474.xml"/><Relationship Id="rId102" Type="http://schemas.openxmlformats.org/officeDocument/2006/relationships/image" Target="../media/image1412.png"/><Relationship Id="rId5" Type="http://schemas.openxmlformats.org/officeDocument/2006/relationships/customXml" Target="../ink/ink1436.xml"/><Relationship Id="rId90" Type="http://schemas.openxmlformats.org/officeDocument/2006/relationships/customXml" Target="../ink/ink1481.xml"/><Relationship Id="rId95" Type="http://schemas.openxmlformats.org/officeDocument/2006/relationships/customXml" Target="../ink/ink1484.xml"/><Relationship Id="rId22" Type="http://schemas.openxmlformats.org/officeDocument/2006/relationships/image" Target="../media/image1375.png"/><Relationship Id="rId27" Type="http://schemas.openxmlformats.org/officeDocument/2006/relationships/customXml" Target="../ink/ink1447.xml"/><Relationship Id="rId43" Type="http://schemas.openxmlformats.org/officeDocument/2006/relationships/customXml" Target="../ink/ink1455.xml"/><Relationship Id="rId48" Type="http://schemas.openxmlformats.org/officeDocument/2006/relationships/image" Target="../media/image1388.png"/><Relationship Id="rId64" Type="http://schemas.openxmlformats.org/officeDocument/2006/relationships/image" Target="../media/image1396.png"/><Relationship Id="rId69" Type="http://schemas.openxmlformats.org/officeDocument/2006/relationships/customXml" Target="../ink/ink1469.xml"/><Relationship Id="rId113" Type="http://schemas.openxmlformats.org/officeDocument/2006/relationships/image" Target="../media/image1417.png"/><Relationship Id="rId80" Type="http://schemas.openxmlformats.org/officeDocument/2006/relationships/customXml" Target="../ink/ink1475.xml"/><Relationship Id="rId85" Type="http://schemas.openxmlformats.org/officeDocument/2006/relationships/customXml" Target="../ink/ink1478.xml"/><Relationship Id="rId12" Type="http://schemas.openxmlformats.org/officeDocument/2006/relationships/image" Target="../media/image350.png"/><Relationship Id="rId17" Type="http://schemas.openxmlformats.org/officeDocument/2006/relationships/customXml" Target="../ink/ink1442.xml"/><Relationship Id="rId33" Type="http://schemas.openxmlformats.org/officeDocument/2006/relationships/customXml" Target="../ink/ink1450.xml"/><Relationship Id="rId38" Type="http://schemas.openxmlformats.org/officeDocument/2006/relationships/image" Target="../media/image1383.png"/><Relationship Id="rId59" Type="http://schemas.openxmlformats.org/officeDocument/2006/relationships/customXml" Target="../ink/ink1463.xml"/><Relationship Id="rId103" Type="http://schemas.openxmlformats.org/officeDocument/2006/relationships/customXml" Target="../ink/ink1488.xml"/><Relationship Id="rId108" Type="http://schemas.openxmlformats.org/officeDocument/2006/relationships/customXml" Target="../ink/ink1491.xml"/><Relationship Id="rId54" Type="http://schemas.openxmlformats.org/officeDocument/2006/relationships/image" Target="../media/image1391.png"/><Relationship Id="rId70" Type="http://schemas.openxmlformats.org/officeDocument/2006/relationships/image" Target="../media/image1398.png"/><Relationship Id="rId75" Type="http://schemas.openxmlformats.org/officeDocument/2006/relationships/customXml" Target="../ink/ink1472.xml"/><Relationship Id="rId91" Type="http://schemas.openxmlformats.org/officeDocument/2006/relationships/image" Target="../media/image1407.png"/><Relationship Id="rId96" Type="http://schemas.openxmlformats.org/officeDocument/2006/relationships/image" Target="../media/image1409.png"/><Relationship Id="rId1" Type="http://schemas.openxmlformats.org/officeDocument/2006/relationships/slideLayout" Target="../slideLayouts/slideLayout2.xml"/><Relationship Id="rId6" Type="http://schemas.openxmlformats.org/officeDocument/2006/relationships/image" Target="../media/image1370.png"/><Relationship Id="rId23" Type="http://schemas.openxmlformats.org/officeDocument/2006/relationships/customXml" Target="../ink/ink1445.xml"/><Relationship Id="rId28" Type="http://schemas.openxmlformats.org/officeDocument/2006/relationships/image" Target="../media/image1378.png"/><Relationship Id="rId49" Type="http://schemas.openxmlformats.org/officeDocument/2006/relationships/customXml" Target="../ink/ink1458.xml"/><Relationship Id="rId114" Type="http://schemas.openxmlformats.org/officeDocument/2006/relationships/customXml" Target="../ink/ink1494.xml"/><Relationship Id="rId10" Type="http://schemas.openxmlformats.org/officeDocument/2006/relationships/image" Target="../media/image1372.png"/><Relationship Id="rId31" Type="http://schemas.openxmlformats.org/officeDocument/2006/relationships/customXml" Target="../ink/ink1449.xml"/><Relationship Id="rId44" Type="http://schemas.openxmlformats.org/officeDocument/2006/relationships/image" Target="../media/image1386.png"/><Relationship Id="rId52" Type="http://schemas.openxmlformats.org/officeDocument/2006/relationships/image" Target="../media/image1390.png"/><Relationship Id="rId60" Type="http://schemas.openxmlformats.org/officeDocument/2006/relationships/image" Target="../media/image1394.png"/><Relationship Id="rId65" Type="http://schemas.openxmlformats.org/officeDocument/2006/relationships/customXml" Target="../ink/ink1466.xml"/><Relationship Id="rId73" Type="http://schemas.openxmlformats.org/officeDocument/2006/relationships/customXml" Target="../ink/ink1471.xml"/><Relationship Id="rId78" Type="http://schemas.openxmlformats.org/officeDocument/2006/relationships/image" Target="../media/image1402.png"/><Relationship Id="rId81" Type="http://schemas.openxmlformats.org/officeDocument/2006/relationships/customXml" Target="../ink/ink1476.xml"/><Relationship Id="rId86" Type="http://schemas.openxmlformats.org/officeDocument/2006/relationships/image" Target="../media/image1405.png"/><Relationship Id="rId94" Type="http://schemas.openxmlformats.org/officeDocument/2006/relationships/customXml" Target="../ink/ink1483.xml"/><Relationship Id="rId99" Type="http://schemas.openxmlformats.org/officeDocument/2006/relationships/customXml" Target="../ink/ink1486.xml"/><Relationship Id="rId101" Type="http://schemas.openxmlformats.org/officeDocument/2006/relationships/customXml" Target="../ink/ink1487.xml"/><Relationship Id="rId4" Type="http://schemas.openxmlformats.org/officeDocument/2006/relationships/image" Target="../media/image1369.png"/><Relationship Id="rId9" Type="http://schemas.openxmlformats.org/officeDocument/2006/relationships/customXml" Target="../ink/ink1438.xml"/><Relationship Id="rId13" Type="http://schemas.openxmlformats.org/officeDocument/2006/relationships/customXml" Target="../ink/ink1440.xml"/><Relationship Id="rId18" Type="http://schemas.openxmlformats.org/officeDocument/2006/relationships/image" Target="../media/image1374.png"/><Relationship Id="rId39" Type="http://schemas.openxmlformats.org/officeDocument/2006/relationships/customXml" Target="../ink/ink1453.xml"/><Relationship Id="rId109" Type="http://schemas.openxmlformats.org/officeDocument/2006/relationships/image" Target="../media/image1415.png"/><Relationship Id="rId34" Type="http://schemas.openxmlformats.org/officeDocument/2006/relationships/image" Target="../media/image1381.png"/><Relationship Id="rId50" Type="http://schemas.openxmlformats.org/officeDocument/2006/relationships/image" Target="../media/image1389.png"/><Relationship Id="rId55" Type="http://schemas.openxmlformats.org/officeDocument/2006/relationships/customXml" Target="../ink/ink1461.xml"/><Relationship Id="rId76" Type="http://schemas.openxmlformats.org/officeDocument/2006/relationships/image" Target="../media/image1401.png"/><Relationship Id="rId97" Type="http://schemas.openxmlformats.org/officeDocument/2006/relationships/customXml" Target="../ink/ink1485.xml"/><Relationship Id="rId104" Type="http://schemas.openxmlformats.org/officeDocument/2006/relationships/image" Target="../media/image1413.png"/><Relationship Id="rId7" Type="http://schemas.openxmlformats.org/officeDocument/2006/relationships/customXml" Target="../ink/ink1437.xml"/><Relationship Id="rId71" Type="http://schemas.openxmlformats.org/officeDocument/2006/relationships/customXml" Target="../ink/ink1470.xml"/><Relationship Id="rId92" Type="http://schemas.openxmlformats.org/officeDocument/2006/relationships/customXml" Target="../ink/ink1482.xml"/><Relationship Id="rId2" Type="http://schemas.openxmlformats.org/officeDocument/2006/relationships/image" Target="../media/image1368.png"/><Relationship Id="rId29" Type="http://schemas.openxmlformats.org/officeDocument/2006/relationships/customXml" Target="../ink/ink1448.xml"/><Relationship Id="rId24" Type="http://schemas.openxmlformats.org/officeDocument/2006/relationships/image" Target="../media/image1376.png"/><Relationship Id="rId40" Type="http://schemas.openxmlformats.org/officeDocument/2006/relationships/image" Target="../media/image1384.png"/><Relationship Id="rId45" Type="http://schemas.openxmlformats.org/officeDocument/2006/relationships/customXml" Target="../ink/ink1456.xml"/><Relationship Id="rId66" Type="http://schemas.openxmlformats.org/officeDocument/2006/relationships/customXml" Target="../ink/ink1467.xml"/><Relationship Id="rId87" Type="http://schemas.openxmlformats.org/officeDocument/2006/relationships/customXml" Target="../ink/ink1479.xml"/><Relationship Id="rId110" Type="http://schemas.openxmlformats.org/officeDocument/2006/relationships/customXml" Target="../ink/ink1492.xml"/><Relationship Id="rId115" Type="http://schemas.openxmlformats.org/officeDocument/2006/relationships/image" Target="../media/image1418.png"/><Relationship Id="rId61" Type="http://schemas.openxmlformats.org/officeDocument/2006/relationships/customXml" Target="../ink/ink1464.xml"/><Relationship Id="rId82" Type="http://schemas.openxmlformats.org/officeDocument/2006/relationships/image" Target="../media/image1403.png"/><Relationship Id="rId19" Type="http://schemas.openxmlformats.org/officeDocument/2006/relationships/customXml" Target="../ink/ink1443.xml"/><Relationship Id="rId14" Type="http://schemas.openxmlformats.org/officeDocument/2006/relationships/image" Target="../media/image139.png"/><Relationship Id="rId30" Type="http://schemas.openxmlformats.org/officeDocument/2006/relationships/image" Target="../media/image1379.png"/><Relationship Id="rId35" Type="http://schemas.openxmlformats.org/officeDocument/2006/relationships/customXml" Target="../ink/ink1451.xml"/><Relationship Id="rId56" Type="http://schemas.openxmlformats.org/officeDocument/2006/relationships/image" Target="../media/image1392.png"/><Relationship Id="rId77" Type="http://schemas.openxmlformats.org/officeDocument/2006/relationships/customXml" Target="../ink/ink1473.xml"/><Relationship Id="rId100" Type="http://schemas.openxmlformats.org/officeDocument/2006/relationships/image" Target="../media/image1411.png"/><Relationship Id="rId105" Type="http://schemas.openxmlformats.org/officeDocument/2006/relationships/customXml" Target="../ink/ink1489.xml"/><Relationship Id="rId8" Type="http://schemas.openxmlformats.org/officeDocument/2006/relationships/image" Target="../media/image1371.png"/><Relationship Id="rId51" Type="http://schemas.openxmlformats.org/officeDocument/2006/relationships/customXml" Target="../ink/ink1459.xml"/><Relationship Id="rId72" Type="http://schemas.openxmlformats.org/officeDocument/2006/relationships/image" Target="../media/image1399.png"/><Relationship Id="rId93" Type="http://schemas.openxmlformats.org/officeDocument/2006/relationships/image" Target="../media/image1408.png"/><Relationship Id="rId98" Type="http://schemas.openxmlformats.org/officeDocument/2006/relationships/image" Target="../media/image1410.png"/><Relationship Id="rId3" Type="http://schemas.openxmlformats.org/officeDocument/2006/relationships/customXml" Target="../ink/ink1435.xml"/><Relationship Id="rId25" Type="http://schemas.openxmlformats.org/officeDocument/2006/relationships/customXml" Target="../ink/ink1446.xml"/><Relationship Id="rId46" Type="http://schemas.openxmlformats.org/officeDocument/2006/relationships/image" Target="../media/image1387.png"/><Relationship Id="rId67" Type="http://schemas.openxmlformats.org/officeDocument/2006/relationships/customXml" Target="../ink/ink1468.xml"/><Relationship Id="rId116" Type="http://schemas.openxmlformats.org/officeDocument/2006/relationships/customXml" Target="../ink/ink1495.xml"/><Relationship Id="rId20" Type="http://schemas.openxmlformats.org/officeDocument/2006/relationships/image" Target="../media/image11.png"/><Relationship Id="rId41" Type="http://schemas.openxmlformats.org/officeDocument/2006/relationships/customXml" Target="../ink/ink1454.xml"/><Relationship Id="rId62" Type="http://schemas.openxmlformats.org/officeDocument/2006/relationships/image" Target="../media/image1395.png"/><Relationship Id="rId83" Type="http://schemas.openxmlformats.org/officeDocument/2006/relationships/customXml" Target="../ink/ink1477.xml"/><Relationship Id="rId88" Type="http://schemas.openxmlformats.org/officeDocument/2006/relationships/image" Target="../media/image1406.png"/><Relationship Id="rId111" Type="http://schemas.openxmlformats.org/officeDocument/2006/relationships/image" Target="../media/image1416.png"/><Relationship Id="rId15" Type="http://schemas.openxmlformats.org/officeDocument/2006/relationships/customXml" Target="../ink/ink1441.xml"/><Relationship Id="rId36" Type="http://schemas.openxmlformats.org/officeDocument/2006/relationships/image" Target="../media/image1382.png"/><Relationship Id="rId57" Type="http://schemas.openxmlformats.org/officeDocument/2006/relationships/customXml" Target="../ink/ink1462.xml"/><Relationship Id="rId106" Type="http://schemas.openxmlformats.org/officeDocument/2006/relationships/customXml" Target="../ink/ink149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image" Target="../media/image1473.png"/><Relationship Id="rId21" Type="http://schemas.openxmlformats.org/officeDocument/2006/relationships/image" Target="../media/image1429.png"/><Relationship Id="rId63" Type="http://schemas.openxmlformats.org/officeDocument/2006/relationships/image" Target="../media/image1450.png"/><Relationship Id="rId159" Type="http://schemas.openxmlformats.org/officeDocument/2006/relationships/customXml" Target="../ink/ink1575.xml"/><Relationship Id="rId170" Type="http://schemas.openxmlformats.org/officeDocument/2006/relationships/image" Target="../media/image1498.png"/><Relationship Id="rId226" Type="http://schemas.openxmlformats.org/officeDocument/2006/relationships/image" Target="../media/image1525.png"/><Relationship Id="rId268" Type="http://schemas.openxmlformats.org/officeDocument/2006/relationships/image" Target="../media/image1546.png"/><Relationship Id="rId32" Type="http://schemas.openxmlformats.org/officeDocument/2006/relationships/customXml" Target="../ink/ink1511.xml"/><Relationship Id="rId74" Type="http://schemas.openxmlformats.org/officeDocument/2006/relationships/customXml" Target="../ink/ink1532.xml"/><Relationship Id="rId128" Type="http://schemas.openxmlformats.org/officeDocument/2006/relationships/customXml" Target="../ink/ink1559.xml"/><Relationship Id="rId5" Type="http://schemas.openxmlformats.org/officeDocument/2006/relationships/image" Target="../media/image1421.png"/><Relationship Id="rId181" Type="http://schemas.openxmlformats.org/officeDocument/2006/relationships/customXml" Target="../ink/ink1586.xml"/><Relationship Id="rId237" Type="http://schemas.openxmlformats.org/officeDocument/2006/relationships/customXml" Target="../ink/ink1614.xml"/><Relationship Id="rId279" Type="http://schemas.openxmlformats.org/officeDocument/2006/relationships/image" Target="../media/image1550.png"/><Relationship Id="rId22" Type="http://schemas.openxmlformats.org/officeDocument/2006/relationships/customXml" Target="../ink/ink1506.xml"/><Relationship Id="rId43" Type="http://schemas.openxmlformats.org/officeDocument/2006/relationships/image" Target="../media/image1440.png"/><Relationship Id="rId64" Type="http://schemas.openxmlformats.org/officeDocument/2006/relationships/customXml" Target="../ink/ink1527.xml"/><Relationship Id="rId118" Type="http://schemas.openxmlformats.org/officeDocument/2006/relationships/customXml" Target="../ink/ink1554.xml"/><Relationship Id="rId139" Type="http://schemas.openxmlformats.org/officeDocument/2006/relationships/image" Target="../media/image1483.png"/><Relationship Id="rId85" Type="http://schemas.openxmlformats.org/officeDocument/2006/relationships/image" Target="../media/image1461.png"/><Relationship Id="rId150" Type="http://schemas.openxmlformats.org/officeDocument/2006/relationships/image" Target="../media/image1488.png"/><Relationship Id="rId171" Type="http://schemas.openxmlformats.org/officeDocument/2006/relationships/customXml" Target="../ink/ink1581.xml"/><Relationship Id="rId192" Type="http://schemas.openxmlformats.org/officeDocument/2006/relationships/image" Target="../media/image1509.png"/><Relationship Id="rId206" Type="http://schemas.openxmlformats.org/officeDocument/2006/relationships/image" Target="../media/image1515.png"/><Relationship Id="rId227" Type="http://schemas.openxmlformats.org/officeDocument/2006/relationships/customXml" Target="../ink/ink1609.xml"/><Relationship Id="rId248" Type="http://schemas.openxmlformats.org/officeDocument/2006/relationships/image" Target="../media/image1536.png"/><Relationship Id="rId269" Type="http://schemas.openxmlformats.org/officeDocument/2006/relationships/customXml" Target="../ink/ink1630.xml"/><Relationship Id="rId12" Type="http://schemas.openxmlformats.org/officeDocument/2006/relationships/customXml" Target="../ink/ink1501.xml"/><Relationship Id="rId33" Type="http://schemas.openxmlformats.org/officeDocument/2006/relationships/image" Target="../media/image1435.png"/><Relationship Id="rId108" Type="http://schemas.openxmlformats.org/officeDocument/2006/relationships/customXml" Target="../ink/ink1549.xml"/><Relationship Id="rId129" Type="http://schemas.openxmlformats.org/officeDocument/2006/relationships/image" Target="../media/image1478.png"/><Relationship Id="rId280" Type="http://schemas.openxmlformats.org/officeDocument/2006/relationships/customXml" Target="../ink/ink1637.xml"/><Relationship Id="rId54" Type="http://schemas.openxmlformats.org/officeDocument/2006/relationships/customXml" Target="../ink/ink1522.xml"/><Relationship Id="rId75" Type="http://schemas.openxmlformats.org/officeDocument/2006/relationships/image" Target="../media/image1456.png"/><Relationship Id="rId96" Type="http://schemas.openxmlformats.org/officeDocument/2006/relationships/customXml" Target="../ink/ink1543.xml"/><Relationship Id="rId140" Type="http://schemas.openxmlformats.org/officeDocument/2006/relationships/customXml" Target="../ink/ink1565.xml"/><Relationship Id="rId161" Type="http://schemas.openxmlformats.org/officeDocument/2006/relationships/customXml" Target="../ink/ink1576.xml"/><Relationship Id="rId182" Type="http://schemas.openxmlformats.org/officeDocument/2006/relationships/image" Target="../media/image1504.png"/><Relationship Id="rId217" Type="http://schemas.openxmlformats.org/officeDocument/2006/relationships/customXml" Target="../ink/ink1604.xml"/><Relationship Id="rId6" Type="http://schemas.openxmlformats.org/officeDocument/2006/relationships/customXml" Target="../ink/ink1498.xml"/><Relationship Id="rId238" Type="http://schemas.openxmlformats.org/officeDocument/2006/relationships/image" Target="../media/image1531.png"/><Relationship Id="rId259" Type="http://schemas.openxmlformats.org/officeDocument/2006/relationships/customXml" Target="../ink/ink1625.xml"/><Relationship Id="rId23" Type="http://schemas.openxmlformats.org/officeDocument/2006/relationships/image" Target="../media/image1430.png"/><Relationship Id="rId119" Type="http://schemas.openxmlformats.org/officeDocument/2006/relationships/image" Target="../media/image1474.png"/><Relationship Id="rId270" Type="http://schemas.openxmlformats.org/officeDocument/2006/relationships/image" Target="../media/image1547.png"/><Relationship Id="rId44" Type="http://schemas.openxmlformats.org/officeDocument/2006/relationships/customXml" Target="../ink/ink1517.xml"/><Relationship Id="rId65" Type="http://schemas.openxmlformats.org/officeDocument/2006/relationships/image" Target="../media/image1451.png"/><Relationship Id="rId86" Type="http://schemas.openxmlformats.org/officeDocument/2006/relationships/customXml" Target="../ink/ink1538.xml"/><Relationship Id="rId130" Type="http://schemas.openxmlformats.org/officeDocument/2006/relationships/customXml" Target="../ink/ink1560.xml"/><Relationship Id="rId151" Type="http://schemas.openxmlformats.org/officeDocument/2006/relationships/customXml" Target="../ink/ink1571.xml"/><Relationship Id="rId172" Type="http://schemas.openxmlformats.org/officeDocument/2006/relationships/image" Target="../media/image1499.png"/><Relationship Id="rId193" Type="http://schemas.openxmlformats.org/officeDocument/2006/relationships/customXml" Target="../ink/ink1592.xml"/><Relationship Id="rId207" Type="http://schemas.openxmlformats.org/officeDocument/2006/relationships/customXml" Target="../ink/ink1599.xml"/><Relationship Id="rId228" Type="http://schemas.openxmlformats.org/officeDocument/2006/relationships/image" Target="../media/image1526.png"/><Relationship Id="rId249" Type="http://schemas.openxmlformats.org/officeDocument/2006/relationships/customXml" Target="../ink/ink1620.xml"/><Relationship Id="rId13" Type="http://schemas.openxmlformats.org/officeDocument/2006/relationships/image" Target="../media/image1425.png"/><Relationship Id="rId109" Type="http://schemas.openxmlformats.org/officeDocument/2006/relationships/image" Target="../media/image1469.png"/><Relationship Id="rId260" Type="http://schemas.openxmlformats.org/officeDocument/2006/relationships/image" Target="../media/image1542.png"/><Relationship Id="rId281" Type="http://schemas.openxmlformats.org/officeDocument/2006/relationships/image" Target="../media/image1551.png"/><Relationship Id="rId34" Type="http://schemas.openxmlformats.org/officeDocument/2006/relationships/customXml" Target="../ink/ink1512.xml"/><Relationship Id="rId55" Type="http://schemas.openxmlformats.org/officeDocument/2006/relationships/image" Target="../media/image1446.png"/><Relationship Id="rId76" Type="http://schemas.openxmlformats.org/officeDocument/2006/relationships/customXml" Target="../ink/ink1533.xml"/><Relationship Id="rId97" Type="http://schemas.openxmlformats.org/officeDocument/2006/relationships/image" Target="../media/image1151.png"/><Relationship Id="rId120" Type="http://schemas.openxmlformats.org/officeDocument/2006/relationships/customXml" Target="../ink/ink1555.xml"/><Relationship Id="rId141" Type="http://schemas.openxmlformats.org/officeDocument/2006/relationships/image" Target="../media/image1484.png"/><Relationship Id="rId7" Type="http://schemas.openxmlformats.org/officeDocument/2006/relationships/image" Target="../media/image1422.png"/><Relationship Id="rId162" Type="http://schemas.openxmlformats.org/officeDocument/2006/relationships/image" Target="../media/image1494.png"/><Relationship Id="rId183" Type="http://schemas.openxmlformats.org/officeDocument/2006/relationships/customXml" Target="../ink/ink1587.xml"/><Relationship Id="rId218" Type="http://schemas.openxmlformats.org/officeDocument/2006/relationships/image" Target="../media/image1521.png"/><Relationship Id="rId239" Type="http://schemas.openxmlformats.org/officeDocument/2006/relationships/customXml" Target="../ink/ink1615.xml"/><Relationship Id="rId250" Type="http://schemas.openxmlformats.org/officeDocument/2006/relationships/image" Target="../media/image1537.png"/><Relationship Id="rId271" Type="http://schemas.openxmlformats.org/officeDocument/2006/relationships/customXml" Target="../ink/ink1631.xml"/><Relationship Id="rId24" Type="http://schemas.openxmlformats.org/officeDocument/2006/relationships/customXml" Target="../ink/ink1507.xml"/><Relationship Id="rId45" Type="http://schemas.openxmlformats.org/officeDocument/2006/relationships/image" Target="../media/image1441.png"/><Relationship Id="rId66" Type="http://schemas.openxmlformats.org/officeDocument/2006/relationships/customXml" Target="../ink/ink1528.xml"/><Relationship Id="rId87" Type="http://schemas.openxmlformats.org/officeDocument/2006/relationships/image" Target="../media/image1462.png"/><Relationship Id="rId110" Type="http://schemas.openxmlformats.org/officeDocument/2006/relationships/customXml" Target="../ink/ink1550.xml"/><Relationship Id="rId131" Type="http://schemas.openxmlformats.org/officeDocument/2006/relationships/image" Target="../media/image1479.png"/><Relationship Id="rId152" Type="http://schemas.openxmlformats.org/officeDocument/2006/relationships/image" Target="../media/image1489.png"/><Relationship Id="rId173" Type="http://schemas.openxmlformats.org/officeDocument/2006/relationships/customXml" Target="../ink/ink1582.xml"/><Relationship Id="rId194" Type="http://schemas.openxmlformats.org/officeDocument/2006/relationships/image" Target="../media/image1510.png"/><Relationship Id="rId208" Type="http://schemas.openxmlformats.org/officeDocument/2006/relationships/image" Target="../media/image1516.png"/><Relationship Id="rId229" Type="http://schemas.openxmlformats.org/officeDocument/2006/relationships/customXml" Target="../ink/ink1610.xml"/><Relationship Id="rId240" Type="http://schemas.openxmlformats.org/officeDocument/2006/relationships/image" Target="../media/image1532.png"/><Relationship Id="rId261" Type="http://schemas.openxmlformats.org/officeDocument/2006/relationships/customXml" Target="../ink/ink1626.xml"/><Relationship Id="rId14" Type="http://schemas.openxmlformats.org/officeDocument/2006/relationships/customXml" Target="../ink/ink1502.xml"/><Relationship Id="rId35" Type="http://schemas.openxmlformats.org/officeDocument/2006/relationships/image" Target="../media/image1436.png"/><Relationship Id="rId56" Type="http://schemas.openxmlformats.org/officeDocument/2006/relationships/customXml" Target="../ink/ink1523.xml"/><Relationship Id="rId77" Type="http://schemas.openxmlformats.org/officeDocument/2006/relationships/image" Target="../media/image1457.png"/><Relationship Id="rId100" Type="http://schemas.openxmlformats.org/officeDocument/2006/relationships/customXml" Target="../ink/ink1545.xml"/><Relationship Id="rId282" Type="http://schemas.openxmlformats.org/officeDocument/2006/relationships/customXml" Target="../ink/ink1638.xml"/><Relationship Id="rId8" Type="http://schemas.openxmlformats.org/officeDocument/2006/relationships/customXml" Target="../ink/ink1499.xml"/><Relationship Id="rId98" Type="http://schemas.openxmlformats.org/officeDocument/2006/relationships/customXml" Target="../ink/ink1544.xml"/><Relationship Id="rId121" Type="http://schemas.openxmlformats.org/officeDocument/2006/relationships/image" Target="../media/image1475.png"/><Relationship Id="rId142" Type="http://schemas.openxmlformats.org/officeDocument/2006/relationships/customXml" Target="../ink/ink1566.xml"/><Relationship Id="rId163" Type="http://schemas.openxmlformats.org/officeDocument/2006/relationships/customXml" Target="../ink/ink1577.xml"/><Relationship Id="rId184" Type="http://schemas.openxmlformats.org/officeDocument/2006/relationships/image" Target="../media/image1505.png"/><Relationship Id="rId219" Type="http://schemas.openxmlformats.org/officeDocument/2006/relationships/customXml" Target="../ink/ink1605.xml"/><Relationship Id="rId230" Type="http://schemas.openxmlformats.org/officeDocument/2006/relationships/image" Target="../media/image1527.png"/><Relationship Id="rId251" Type="http://schemas.openxmlformats.org/officeDocument/2006/relationships/customXml" Target="../ink/ink1621.xml"/><Relationship Id="rId25" Type="http://schemas.openxmlformats.org/officeDocument/2006/relationships/image" Target="../media/image1431.png"/><Relationship Id="rId46" Type="http://schemas.openxmlformats.org/officeDocument/2006/relationships/customXml" Target="../ink/ink1518.xml"/><Relationship Id="rId67" Type="http://schemas.openxmlformats.org/officeDocument/2006/relationships/image" Target="../media/image1452.png"/><Relationship Id="rId272" Type="http://schemas.openxmlformats.org/officeDocument/2006/relationships/image" Target="../media/image1548.png"/><Relationship Id="rId88" Type="http://schemas.openxmlformats.org/officeDocument/2006/relationships/customXml" Target="../ink/ink1539.xml"/><Relationship Id="rId111" Type="http://schemas.openxmlformats.org/officeDocument/2006/relationships/image" Target="../media/image1470.png"/><Relationship Id="rId132" Type="http://schemas.openxmlformats.org/officeDocument/2006/relationships/customXml" Target="../ink/ink1561.xml"/><Relationship Id="rId153" Type="http://schemas.openxmlformats.org/officeDocument/2006/relationships/customXml" Target="../ink/ink1572.xml"/><Relationship Id="rId174" Type="http://schemas.openxmlformats.org/officeDocument/2006/relationships/image" Target="../media/image1500.png"/><Relationship Id="rId195" Type="http://schemas.openxmlformats.org/officeDocument/2006/relationships/customXml" Target="../ink/ink1593.xml"/><Relationship Id="rId209" Type="http://schemas.openxmlformats.org/officeDocument/2006/relationships/customXml" Target="../ink/ink1600.xml"/><Relationship Id="rId220" Type="http://schemas.openxmlformats.org/officeDocument/2006/relationships/image" Target="../media/image1522.png"/><Relationship Id="rId241" Type="http://schemas.openxmlformats.org/officeDocument/2006/relationships/customXml" Target="../ink/ink1616.xml"/><Relationship Id="rId15" Type="http://schemas.openxmlformats.org/officeDocument/2006/relationships/image" Target="../media/image1426.png"/><Relationship Id="rId36" Type="http://schemas.openxmlformats.org/officeDocument/2006/relationships/customXml" Target="../ink/ink1513.xml"/><Relationship Id="rId57" Type="http://schemas.openxmlformats.org/officeDocument/2006/relationships/image" Target="../media/image1447.png"/><Relationship Id="rId262" Type="http://schemas.openxmlformats.org/officeDocument/2006/relationships/image" Target="../media/image1543.png"/><Relationship Id="rId283" Type="http://schemas.openxmlformats.org/officeDocument/2006/relationships/image" Target="../media/image1552.png"/><Relationship Id="rId78" Type="http://schemas.openxmlformats.org/officeDocument/2006/relationships/customXml" Target="../ink/ink1534.xml"/><Relationship Id="rId99" Type="http://schemas.openxmlformats.org/officeDocument/2006/relationships/image" Target="../media/image139.png"/><Relationship Id="rId101" Type="http://schemas.openxmlformats.org/officeDocument/2006/relationships/image" Target="../media/image1465.png"/><Relationship Id="rId122" Type="http://schemas.openxmlformats.org/officeDocument/2006/relationships/customXml" Target="../ink/ink1556.xml"/><Relationship Id="rId143" Type="http://schemas.openxmlformats.org/officeDocument/2006/relationships/image" Target="../media/image1485.png"/><Relationship Id="rId164" Type="http://schemas.openxmlformats.org/officeDocument/2006/relationships/image" Target="../media/image1495.png"/><Relationship Id="rId185" Type="http://schemas.openxmlformats.org/officeDocument/2006/relationships/customXml" Target="../ink/ink1588.xml"/><Relationship Id="rId9" Type="http://schemas.openxmlformats.org/officeDocument/2006/relationships/image" Target="../media/image1423.png"/><Relationship Id="rId210" Type="http://schemas.openxmlformats.org/officeDocument/2006/relationships/image" Target="../media/image1517.png"/><Relationship Id="rId26" Type="http://schemas.openxmlformats.org/officeDocument/2006/relationships/customXml" Target="../ink/ink1508.xml"/><Relationship Id="rId231" Type="http://schemas.openxmlformats.org/officeDocument/2006/relationships/customXml" Target="../ink/ink1611.xml"/><Relationship Id="rId252" Type="http://schemas.openxmlformats.org/officeDocument/2006/relationships/image" Target="../media/image1538.png"/><Relationship Id="rId273" Type="http://schemas.openxmlformats.org/officeDocument/2006/relationships/customXml" Target="../ink/ink1632.xml"/><Relationship Id="rId47" Type="http://schemas.openxmlformats.org/officeDocument/2006/relationships/image" Target="../media/image1442.png"/><Relationship Id="rId68" Type="http://schemas.openxmlformats.org/officeDocument/2006/relationships/customXml" Target="../ink/ink1529.xml"/><Relationship Id="rId89" Type="http://schemas.openxmlformats.org/officeDocument/2006/relationships/image" Target="../media/image1463.png"/><Relationship Id="rId112" Type="http://schemas.openxmlformats.org/officeDocument/2006/relationships/customXml" Target="../ink/ink1551.xml"/><Relationship Id="rId133" Type="http://schemas.openxmlformats.org/officeDocument/2006/relationships/image" Target="../media/image1480.png"/><Relationship Id="rId154" Type="http://schemas.openxmlformats.org/officeDocument/2006/relationships/image" Target="../media/image1490.png"/><Relationship Id="rId175" Type="http://schemas.openxmlformats.org/officeDocument/2006/relationships/customXml" Target="../ink/ink1583.xml"/><Relationship Id="rId196" Type="http://schemas.openxmlformats.org/officeDocument/2006/relationships/image" Target="../media/image1511.png"/><Relationship Id="rId200" Type="http://schemas.openxmlformats.org/officeDocument/2006/relationships/image" Target="../media/image1512.png"/><Relationship Id="rId16" Type="http://schemas.openxmlformats.org/officeDocument/2006/relationships/customXml" Target="../ink/ink1503.xml"/><Relationship Id="rId221" Type="http://schemas.openxmlformats.org/officeDocument/2006/relationships/customXml" Target="../ink/ink1606.xml"/><Relationship Id="rId242" Type="http://schemas.openxmlformats.org/officeDocument/2006/relationships/image" Target="../media/image1533.png"/><Relationship Id="rId263" Type="http://schemas.openxmlformats.org/officeDocument/2006/relationships/customXml" Target="../ink/ink1627.xml"/><Relationship Id="rId37" Type="http://schemas.openxmlformats.org/officeDocument/2006/relationships/image" Target="../media/image1437.png"/><Relationship Id="rId58" Type="http://schemas.openxmlformats.org/officeDocument/2006/relationships/customXml" Target="../ink/ink1524.xml"/><Relationship Id="rId79" Type="http://schemas.openxmlformats.org/officeDocument/2006/relationships/image" Target="../media/image1458.png"/><Relationship Id="rId102" Type="http://schemas.openxmlformats.org/officeDocument/2006/relationships/customXml" Target="../ink/ink1546.xml"/><Relationship Id="rId123" Type="http://schemas.openxmlformats.org/officeDocument/2006/relationships/image" Target="../media/image1476.png"/><Relationship Id="rId144" Type="http://schemas.openxmlformats.org/officeDocument/2006/relationships/customXml" Target="../ink/ink1567.xml"/><Relationship Id="rId90" Type="http://schemas.openxmlformats.org/officeDocument/2006/relationships/customXml" Target="../ink/ink1540.xml"/><Relationship Id="rId165" Type="http://schemas.openxmlformats.org/officeDocument/2006/relationships/customXml" Target="../ink/ink1578.xml"/><Relationship Id="rId186" Type="http://schemas.openxmlformats.org/officeDocument/2006/relationships/image" Target="../media/image1506.png"/><Relationship Id="rId211" Type="http://schemas.openxmlformats.org/officeDocument/2006/relationships/customXml" Target="../ink/ink1601.xml"/><Relationship Id="rId232" Type="http://schemas.openxmlformats.org/officeDocument/2006/relationships/image" Target="../media/image1528.png"/><Relationship Id="rId253" Type="http://schemas.openxmlformats.org/officeDocument/2006/relationships/customXml" Target="../ink/ink1622.xml"/><Relationship Id="rId274" Type="http://schemas.openxmlformats.org/officeDocument/2006/relationships/customXml" Target="../ink/ink1633.xml"/><Relationship Id="rId27" Type="http://schemas.openxmlformats.org/officeDocument/2006/relationships/image" Target="../media/image1432.png"/><Relationship Id="rId48" Type="http://schemas.openxmlformats.org/officeDocument/2006/relationships/customXml" Target="../ink/ink1519.xml"/><Relationship Id="rId69" Type="http://schemas.openxmlformats.org/officeDocument/2006/relationships/image" Target="../media/image1453.png"/><Relationship Id="rId113" Type="http://schemas.openxmlformats.org/officeDocument/2006/relationships/image" Target="../media/image1471.png"/><Relationship Id="rId134" Type="http://schemas.openxmlformats.org/officeDocument/2006/relationships/customXml" Target="../ink/ink1562.xml"/><Relationship Id="rId80" Type="http://schemas.openxmlformats.org/officeDocument/2006/relationships/customXml" Target="../ink/ink1535.xml"/><Relationship Id="rId155" Type="http://schemas.openxmlformats.org/officeDocument/2006/relationships/customXml" Target="../ink/ink1573.xml"/><Relationship Id="rId176" Type="http://schemas.openxmlformats.org/officeDocument/2006/relationships/image" Target="../media/image1501.png"/><Relationship Id="rId197" Type="http://schemas.openxmlformats.org/officeDocument/2006/relationships/customXml" Target="../ink/ink1594.xml"/><Relationship Id="rId201" Type="http://schemas.openxmlformats.org/officeDocument/2006/relationships/customXml" Target="../ink/ink1596.xml"/><Relationship Id="rId222" Type="http://schemas.openxmlformats.org/officeDocument/2006/relationships/image" Target="../media/image1523.png"/><Relationship Id="rId243" Type="http://schemas.openxmlformats.org/officeDocument/2006/relationships/customXml" Target="../ink/ink1617.xml"/><Relationship Id="rId264" Type="http://schemas.openxmlformats.org/officeDocument/2006/relationships/image" Target="../media/image1544.png"/><Relationship Id="rId17" Type="http://schemas.openxmlformats.org/officeDocument/2006/relationships/image" Target="../media/image1427.png"/><Relationship Id="rId38" Type="http://schemas.openxmlformats.org/officeDocument/2006/relationships/customXml" Target="../ink/ink1514.xml"/><Relationship Id="rId59" Type="http://schemas.openxmlformats.org/officeDocument/2006/relationships/image" Target="../media/image1448.png"/><Relationship Id="rId103" Type="http://schemas.openxmlformats.org/officeDocument/2006/relationships/image" Target="../media/image1466.png"/><Relationship Id="rId124" Type="http://schemas.openxmlformats.org/officeDocument/2006/relationships/customXml" Target="../ink/ink1557.xml"/><Relationship Id="rId70" Type="http://schemas.openxmlformats.org/officeDocument/2006/relationships/customXml" Target="../ink/ink1530.xml"/><Relationship Id="rId91" Type="http://schemas.openxmlformats.org/officeDocument/2006/relationships/image" Target="../media/image150.png"/><Relationship Id="rId145" Type="http://schemas.openxmlformats.org/officeDocument/2006/relationships/image" Target="../media/image1486.png"/><Relationship Id="rId166" Type="http://schemas.openxmlformats.org/officeDocument/2006/relationships/image" Target="../media/image1496.png"/><Relationship Id="rId187" Type="http://schemas.openxmlformats.org/officeDocument/2006/relationships/customXml" Target="../ink/ink1589.xml"/><Relationship Id="rId1" Type="http://schemas.openxmlformats.org/officeDocument/2006/relationships/slideLayout" Target="../slideLayouts/slideLayout2.xml"/><Relationship Id="rId212" Type="http://schemas.openxmlformats.org/officeDocument/2006/relationships/image" Target="../media/image1518.png"/><Relationship Id="rId233" Type="http://schemas.openxmlformats.org/officeDocument/2006/relationships/customXml" Target="../ink/ink1612.xml"/><Relationship Id="rId254" Type="http://schemas.openxmlformats.org/officeDocument/2006/relationships/image" Target="../media/image1539.png"/><Relationship Id="rId28" Type="http://schemas.openxmlformats.org/officeDocument/2006/relationships/customXml" Target="../ink/ink1509.xml"/><Relationship Id="rId49" Type="http://schemas.openxmlformats.org/officeDocument/2006/relationships/image" Target="../media/image1443.png"/><Relationship Id="rId114" Type="http://schemas.openxmlformats.org/officeDocument/2006/relationships/customXml" Target="../ink/ink1552.xml"/><Relationship Id="rId275" Type="http://schemas.openxmlformats.org/officeDocument/2006/relationships/customXml" Target="../ink/ink1634.xml"/><Relationship Id="rId60" Type="http://schemas.openxmlformats.org/officeDocument/2006/relationships/customXml" Target="../ink/ink1525.xml"/><Relationship Id="rId81" Type="http://schemas.openxmlformats.org/officeDocument/2006/relationships/image" Target="../media/image1459.png"/><Relationship Id="rId135" Type="http://schemas.openxmlformats.org/officeDocument/2006/relationships/image" Target="../media/image1481.png"/><Relationship Id="rId156" Type="http://schemas.openxmlformats.org/officeDocument/2006/relationships/image" Target="../media/image1491.png"/><Relationship Id="rId177" Type="http://schemas.openxmlformats.org/officeDocument/2006/relationships/customXml" Target="../ink/ink1584.xml"/><Relationship Id="rId198" Type="http://schemas.openxmlformats.org/officeDocument/2006/relationships/image" Target="../media/image251.png"/><Relationship Id="rId202" Type="http://schemas.openxmlformats.org/officeDocument/2006/relationships/image" Target="../media/image1513.png"/><Relationship Id="rId223" Type="http://schemas.openxmlformats.org/officeDocument/2006/relationships/customXml" Target="../ink/ink1607.xml"/><Relationship Id="rId244" Type="http://schemas.openxmlformats.org/officeDocument/2006/relationships/image" Target="../media/image1534.png"/><Relationship Id="rId18" Type="http://schemas.openxmlformats.org/officeDocument/2006/relationships/customXml" Target="../ink/ink1504.xml"/><Relationship Id="rId39" Type="http://schemas.openxmlformats.org/officeDocument/2006/relationships/image" Target="../media/image1438.png"/><Relationship Id="rId265" Type="http://schemas.openxmlformats.org/officeDocument/2006/relationships/customXml" Target="../ink/ink1628.xml"/><Relationship Id="rId50" Type="http://schemas.openxmlformats.org/officeDocument/2006/relationships/customXml" Target="../ink/ink1520.xml"/><Relationship Id="rId104" Type="http://schemas.openxmlformats.org/officeDocument/2006/relationships/customXml" Target="../ink/ink1547.xml"/><Relationship Id="rId125" Type="http://schemas.openxmlformats.org/officeDocument/2006/relationships/image" Target="../media/image868.png"/><Relationship Id="rId146" Type="http://schemas.openxmlformats.org/officeDocument/2006/relationships/customXml" Target="../ink/ink1568.xml"/><Relationship Id="rId167" Type="http://schemas.openxmlformats.org/officeDocument/2006/relationships/customXml" Target="../ink/ink1579.xml"/><Relationship Id="rId188" Type="http://schemas.openxmlformats.org/officeDocument/2006/relationships/image" Target="../media/image1507.png"/><Relationship Id="rId71" Type="http://schemas.openxmlformats.org/officeDocument/2006/relationships/image" Target="../media/image1454.png"/><Relationship Id="rId92" Type="http://schemas.openxmlformats.org/officeDocument/2006/relationships/customXml" Target="../ink/ink1541.xml"/><Relationship Id="rId213" Type="http://schemas.openxmlformats.org/officeDocument/2006/relationships/customXml" Target="../ink/ink1602.xml"/><Relationship Id="rId234" Type="http://schemas.openxmlformats.org/officeDocument/2006/relationships/image" Target="../media/image1529.png"/><Relationship Id="rId2" Type="http://schemas.openxmlformats.org/officeDocument/2006/relationships/customXml" Target="../ink/ink1496.xml"/><Relationship Id="rId29" Type="http://schemas.openxmlformats.org/officeDocument/2006/relationships/image" Target="../media/image1433.png"/><Relationship Id="rId255" Type="http://schemas.openxmlformats.org/officeDocument/2006/relationships/customXml" Target="../ink/ink1623.xml"/><Relationship Id="rId276" Type="http://schemas.openxmlformats.org/officeDocument/2006/relationships/customXml" Target="../ink/ink1635.xml"/><Relationship Id="rId40" Type="http://schemas.openxmlformats.org/officeDocument/2006/relationships/customXml" Target="../ink/ink1515.xml"/><Relationship Id="rId115" Type="http://schemas.openxmlformats.org/officeDocument/2006/relationships/image" Target="../media/image1472.png"/><Relationship Id="rId136" Type="http://schemas.openxmlformats.org/officeDocument/2006/relationships/customXml" Target="../ink/ink1563.xml"/><Relationship Id="rId157" Type="http://schemas.openxmlformats.org/officeDocument/2006/relationships/customXml" Target="../ink/ink1574.xml"/><Relationship Id="rId178" Type="http://schemas.openxmlformats.org/officeDocument/2006/relationships/image" Target="../media/image1502.png"/><Relationship Id="rId61" Type="http://schemas.openxmlformats.org/officeDocument/2006/relationships/image" Target="../media/image1449.png"/><Relationship Id="rId82" Type="http://schemas.openxmlformats.org/officeDocument/2006/relationships/customXml" Target="../ink/ink1536.xml"/><Relationship Id="rId199" Type="http://schemas.openxmlformats.org/officeDocument/2006/relationships/customXml" Target="../ink/ink1595.xml"/><Relationship Id="rId203" Type="http://schemas.openxmlformats.org/officeDocument/2006/relationships/customXml" Target="../ink/ink1597.xml"/><Relationship Id="rId19" Type="http://schemas.openxmlformats.org/officeDocument/2006/relationships/image" Target="../media/image1428.png"/><Relationship Id="rId224" Type="http://schemas.openxmlformats.org/officeDocument/2006/relationships/image" Target="../media/image1524.png"/><Relationship Id="rId245" Type="http://schemas.openxmlformats.org/officeDocument/2006/relationships/customXml" Target="../ink/ink1618.xml"/><Relationship Id="rId266" Type="http://schemas.openxmlformats.org/officeDocument/2006/relationships/image" Target="../media/image1545.png"/><Relationship Id="rId30" Type="http://schemas.openxmlformats.org/officeDocument/2006/relationships/customXml" Target="../ink/ink1510.xml"/><Relationship Id="rId105" Type="http://schemas.openxmlformats.org/officeDocument/2006/relationships/image" Target="../media/image1467.png"/><Relationship Id="rId126" Type="http://schemas.openxmlformats.org/officeDocument/2006/relationships/customXml" Target="../ink/ink1558.xml"/><Relationship Id="rId147" Type="http://schemas.openxmlformats.org/officeDocument/2006/relationships/customXml" Target="../ink/ink1569.xml"/><Relationship Id="rId168" Type="http://schemas.openxmlformats.org/officeDocument/2006/relationships/image" Target="../media/image1497.png"/><Relationship Id="rId51" Type="http://schemas.openxmlformats.org/officeDocument/2006/relationships/image" Target="../media/image1444.png"/><Relationship Id="rId72" Type="http://schemas.openxmlformats.org/officeDocument/2006/relationships/customXml" Target="../ink/ink1531.xml"/><Relationship Id="rId93" Type="http://schemas.openxmlformats.org/officeDocument/2006/relationships/image" Target="../media/image202.png"/><Relationship Id="rId189" Type="http://schemas.openxmlformats.org/officeDocument/2006/relationships/customXml" Target="../ink/ink1590.xml"/><Relationship Id="rId3" Type="http://schemas.openxmlformats.org/officeDocument/2006/relationships/image" Target="../media/image1420.png"/><Relationship Id="rId214" Type="http://schemas.openxmlformats.org/officeDocument/2006/relationships/image" Target="../media/image1519.png"/><Relationship Id="rId235" Type="http://schemas.openxmlformats.org/officeDocument/2006/relationships/customXml" Target="../ink/ink1613.xml"/><Relationship Id="rId256" Type="http://schemas.openxmlformats.org/officeDocument/2006/relationships/image" Target="../media/image1540.png"/><Relationship Id="rId277" Type="http://schemas.openxmlformats.org/officeDocument/2006/relationships/image" Target="../media/image1549.png"/><Relationship Id="rId116" Type="http://schemas.openxmlformats.org/officeDocument/2006/relationships/customXml" Target="../ink/ink1553.xml"/><Relationship Id="rId137" Type="http://schemas.openxmlformats.org/officeDocument/2006/relationships/image" Target="../media/image1482.png"/><Relationship Id="rId158" Type="http://schemas.openxmlformats.org/officeDocument/2006/relationships/image" Target="../media/image1492.png"/><Relationship Id="rId20" Type="http://schemas.openxmlformats.org/officeDocument/2006/relationships/customXml" Target="../ink/ink1505.xml"/><Relationship Id="rId41" Type="http://schemas.openxmlformats.org/officeDocument/2006/relationships/image" Target="../media/image1439.png"/><Relationship Id="rId62" Type="http://schemas.openxmlformats.org/officeDocument/2006/relationships/customXml" Target="../ink/ink1526.xml"/><Relationship Id="rId83" Type="http://schemas.openxmlformats.org/officeDocument/2006/relationships/image" Target="../media/image1460.png"/><Relationship Id="rId179" Type="http://schemas.openxmlformats.org/officeDocument/2006/relationships/customXml" Target="../ink/ink1585.xml"/><Relationship Id="rId190" Type="http://schemas.openxmlformats.org/officeDocument/2006/relationships/image" Target="../media/image1508.png"/><Relationship Id="rId204" Type="http://schemas.openxmlformats.org/officeDocument/2006/relationships/image" Target="../media/image1514.png"/><Relationship Id="rId225" Type="http://schemas.openxmlformats.org/officeDocument/2006/relationships/customXml" Target="../ink/ink1608.xml"/><Relationship Id="rId246" Type="http://schemas.openxmlformats.org/officeDocument/2006/relationships/image" Target="../media/image1535.png"/><Relationship Id="rId267" Type="http://schemas.openxmlformats.org/officeDocument/2006/relationships/customXml" Target="../ink/ink1629.xml"/><Relationship Id="rId106" Type="http://schemas.openxmlformats.org/officeDocument/2006/relationships/customXml" Target="../ink/ink1548.xml"/><Relationship Id="rId127" Type="http://schemas.openxmlformats.org/officeDocument/2006/relationships/image" Target="../media/image1477.png"/><Relationship Id="rId10" Type="http://schemas.openxmlformats.org/officeDocument/2006/relationships/customXml" Target="../ink/ink1500.xml"/><Relationship Id="rId31" Type="http://schemas.openxmlformats.org/officeDocument/2006/relationships/image" Target="../media/image1434.png"/><Relationship Id="rId52" Type="http://schemas.openxmlformats.org/officeDocument/2006/relationships/customXml" Target="../ink/ink1521.xml"/><Relationship Id="rId73" Type="http://schemas.openxmlformats.org/officeDocument/2006/relationships/image" Target="../media/image1455.png"/><Relationship Id="rId94" Type="http://schemas.openxmlformats.org/officeDocument/2006/relationships/customXml" Target="../ink/ink1542.xml"/><Relationship Id="rId148" Type="http://schemas.openxmlformats.org/officeDocument/2006/relationships/image" Target="../media/image1487.png"/><Relationship Id="rId169" Type="http://schemas.openxmlformats.org/officeDocument/2006/relationships/customXml" Target="../ink/ink1580.xml"/><Relationship Id="rId4" Type="http://schemas.openxmlformats.org/officeDocument/2006/relationships/customXml" Target="../ink/ink1497.xml"/><Relationship Id="rId180" Type="http://schemas.openxmlformats.org/officeDocument/2006/relationships/image" Target="../media/image1503.png"/><Relationship Id="rId215" Type="http://schemas.openxmlformats.org/officeDocument/2006/relationships/customXml" Target="../ink/ink1603.xml"/><Relationship Id="rId236" Type="http://schemas.openxmlformats.org/officeDocument/2006/relationships/image" Target="../media/image1530.png"/><Relationship Id="rId257" Type="http://schemas.openxmlformats.org/officeDocument/2006/relationships/customXml" Target="../ink/ink1624.xml"/><Relationship Id="rId278" Type="http://schemas.openxmlformats.org/officeDocument/2006/relationships/customXml" Target="../ink/ink1636.xml"/><Relationship Id="rId42" Type="http://schemas.openxmlformats.org/officeDocument/2006/relationships/customXml" Target="../ink/ink1516.xml"/><Relationship Id="rId84" Type="http://schemas.openxmlformats.org/officeDocument/2006/relationships/customXml" Target="../ink/ink1537.xml"/><Relationship Id="rId138" Type="http://schemas.openxmlformats.org/officeDocument/2006/relationships/customXml" Target="../ink/ink1564.xml"/><Relationship Id="rId191" Type="http://schemas.openxmlformats.org/officeDocument/2006/relationships/customXml" Target="../ink/ink1591.xml"/><Relationship Id="rId205" Type="http://schemas.openxmlformats.org/officeDocument/2006/relationships/customXml" Target="../ink/ink1598.xml"/><Relationship Id="rId247" Type="http://schemas.openxmlformats.org/officeDocument/2006/relationships/customXml" Target="../ink/ink1619.xml"/><Relationship Id="rId107" Type="http://schemas.openxmlformats.org/officeDocument/2006/relationships/image" Target="../media/image1468.png"/><Relationship Id="rId11" Type="http://schemas.openxmlformats.org/officeDocument/2006/relationships/image" Target="../media/image1424.png"/><Relationship Id="rId53" Type="http://schemas.openxmlformats.org/officeDocument/2006/relationships/image" Target="../media/image1445.png"/><Relationship Id="rId149" Type="http://schemas.openxmlformats.org/officeDocument/2006/relationships/customXml" Target="../ink/ink1570.xml"/><Relationship Id="rId95" Type="http://schemas.openxmlformats.org/officeDocument/2006/relationships/image" Target="../media/image1464.png"/><Relationship Id="rId160" Type="http://schemas.openxmlformats.org/officeDocument/2006/relationships/image" Target="../media/image1493.png"/><Relationship Id="rId216" Type="http://schemas.openxmlformats.org/officeDocument/2006/relationships/image" Target="../media/image1520.png"/><Relationship Id="rId258" Type="http://schemas.openxmlformats.org/officeDocument/2006/relationships/image" Target="../media/image1541.png"/></Relationships>
</file>

<file path=ppt/slides/_rels/slide31.xml.rels><?xml version="1.0" encoding="UTF-8" standalone="yes"?>
<Relationships xmlns="http://schemas.openxmlformats.org/package/2006/relationships"><Relationship Id="rId117" Type="http://schemas.openxmlformats.org/officeDocument/2006/relationships/image" Target="../media/image1603.png"/><Relationship Id="rId21" Type="http://schemas.openxmlformats.org/officeDocument/2006/relationships/customXml" Target="../ink/ink1648.xml"/><Relationship Id="rId42" Type="http://schemas.openxmlformats.org/officeDocument/2006/relationships/image" Target="../media/image1571.png"/><Relationship Id="rId63" Type="http://schemas.openxmlformats.org/officeDocument/2006/relationships/customXml" Target="../ink/ink1669.xml"/><Relationship Id="rId84" Type="http://schemas.openxmlformats.org/officeDocument/2006/relationships/image" Target="../media/image1589.png"/><Relationship Id="rId138" Type="http://schemas.openxmlformats.org/officeDocument/2006/relationships/image" Target="../media/image1613.png"/><Relationship Id="rId159" Type="http://schemas.openxmlformats.org/officeDocument/2006/relationships/customXml" Target="../ink/ink1718.xml"/><Relationship Id="rId170" Type="http://schemas.openxmlformats.org/officeDocument/2006/relationships/image" Target="../media/image1628.png"/><Relationship Id="rId191" Type="http://schemas.openxmlformats.org/officeDocument/2006/relationships/customXml" Target="../ink/ink1734.xml"/><Relationship Id="rId205" Type="http://schemas.openxmlformats.org/officeDocument/2006/relationships/customXml" Target="../ink/ink1741.xml"/><Relationship Id="rId226" Type="http://schemas.openxmlformats.org/officeDocument/2006/relationships/image" Target="../media/image1656.png"/><Relationship Id="rId247" Type="http://schemas.openxmlformats.org/officeDocument/2006/relationships/customXml" Target="../ink/ink1762.xml"/><Relationship Id="rId107" Type="http://schemas.openxmlformats.org/officeDocument/2006/relationships/image" Target="../media/image1598.png"/><Relationship Id="rId11" Type="http://schemas.openxmlformats.org/officeDocument/2006/relationships/customXml" Target="../ink/ink1643.xml"/><Relationship Id="rId32" Type="http://schemas.openxmlformats.org/officeDocument/2006/relationships/image" Target="../media/image1566.png"/><Relationship Id="rId53" Type="http://schemas.openxmlformats.org/officeDocument/2006/relationships/customXml" Target="../ink/ink1664.xml"/><Relationship Id="rId74" Type="http://schemas.openxmlformats.org/officeDocument/2006/relationships/image" Target="../media/image1584.png"/><Relationship Id="rId128" Type="http://schemas.openxmlformats.org/officeDocument/2006/relationships/customXml" Target="../ink/ink1702.xml"/><Relationship Id="rId149" Type="http://schemas.openxmlformats.org/officeDocument/2006/relationships/customXml" Target="../ink/ink1713.xml"/><Relationship Id="rId5" Type="http://schemas.openxmlformats.org/officeDocument/2006/relationships/customXml" Target="../ink/ink1640.xml"/><Relationship Id="rId95" Type="http://schemas.openxmlformats.org/officeDocument/2006/relationships/image" Target="../media/image1594.png"/><Relationship Id="rId160" Type="http://schemas.openxmlformats.org/officeDocument/2006/relationships/image" Target="../media/image1623.png"/><Relationship Id="rId181" Type="http://schemas.openxmlformats.org/officeDocument/2006/relationships/customXml" Target="../ink/ink1729.xml"/><Relationship Id="rId216" Type="http://schemas.openxmlformats.org/officeDocument/2006/relationships/image" Target="../media/image1651.png"/><Relationship Id="rId237" Type="http://schemas.openxmlformats.org/officeDocument/2006/relationships/customXml" Target="../ink/ink1757.xml"/><Relationship Id="rId22" Type="http://schemas.openxmlformats.org/officeDocument/2006/relationships/image" Target="../media/image1562.png"/><Relationship Id="rId43" Type="http://schemas.openxmlformats.org/officeDocument/2006/relationships/customXml" Target="../ink/ink1659.xml"/><Relationship Id="rId64" Type="http://schemas.openxmlformats.org/officeDocument/2006/relationships/image" Target="../media/image1579.png"/><Relationship Id="rId118" Type="http://schemas.openxmlformats.org/officeDocument/2006/relationships/customXml" Target="../ink/ink1697.xml"/><Relationship Id="rId139" Type="http://schemas.openxmlformats.org/officeDocument/2006/relationships/customXml" Target="../ink/ink1708.xml"/><Relationship Id="rId85" Type="http://schemas.openxmlformats.org/officeDocument/2006/relationships/customXml" Target="../ink/ink1680.xml"/><Relationship Id="rId150" Type="http://schemas.openxmlformats.org/officeDocument/2006/relationships/image" Target="../media/image1619.png"/><Relationship Id="rId171" Type="http://schemas.openxmlformats.org/officeDocument/2006/relationships/customXml" Target="../ink/ink1724.xml"/><Relationship Id="rId192" Type="http://schemas.openxmlformats.org/officeDocument/2006/relationships/image" Target="../media/image1639.png"/><Relationship Id="rId206" Type="http://schemas.openxmlformats.org/officeDocument/2006/relationships/image" Target="../media/image1646.png"/><Relationship Id="rId227" Type="http://schemas.openxmlformats.org/officeDocument/2006/relationships/customXml" Target="../ink/ink1752.xml"/><Relationship Id="rId248" Type="http://schemas.openxmlformats.org/officeDocument/2006/relationships/image" Target="../media/image1667.png"/><Relationship Id="rId12" Type="http://schemas.openxmlformats.org/officeDocument/2006/relationships/image" Target="../media/image1557.png"/><Relationship Id="rId33" Type="http://schemas.openxmlformats.org/officeDocument/2006/relationships/customXml" Target="../ink/ink1654.xml"/><Relationship Id="rId108" Type="http://schemas.openxmlformats.org/officeDocument/2006/relationships/customXml" Target="../ink/ink1692.xml"/><Relationship Id="rId129" Type="http://schemas.openxmlformats.org/officeDocument/2006/relationships/customXml" Target="../ink/ink1703.xml"/><Relationship Id="rId54" Type="http://schemas.openxmlformats.org/officeDocument/2006/relationships/image" Target="../media/image1123.png"/><Relationship Id="rId75" Type="http://schemas.openxmlformats.org/officeDocument/2006/relationships/customXml" Target="../ink/ink1675.xml"/><Relationship Id="rId96" Type="http://schemas.openxmlformats.org/officeDocument/2006/relationships/customXml" Target="../ink/ink1686.xml"/><Relationship Id="rId140" Type="http://schemas.openxmlformats.org/officeDocument/2006/relationships/image" Target="../media/image1614.png"/><Relationship Id="rId161" Type="http://schemas.openxmlformats.org/officeDocument/2006/relationships/customXml" Target="../ink/ink1719.xml"/><Relationship Id="rId182" Type="http://schemas.openxmlformats.org/officeDocument/2006/relationships/image" Target="../media/image1634.png"/><Relationship Id="rId217" Type="http://schemas.openxmlformats.org/officeDocument/2006/relationships/customXml" Target="../ink/ink1747.xml"/><Relationship Id="rId6" Type="http://schemas.openxmlformats.org/officeDocument/2006/relationships/image" Target="../media/image1554.png"/><Relationship Id="rId238" Type="http://schemas.openxmlformats.org/officeDocument/2006/relationships/image" Target="../media/image1662.png"/><Relationship Id="rId23" Type="http://schemas.openxmlformats.org/officeDocument/2006/relationships/customXml" Target="../ink/ink1649.xml"/><Relationship Id="rId119" Type="http://schemas.openxmlformats.org/officeDocument/2006/relationships/image" Target="../media/image1604.png"/><Relationship Id="rId44" Type="http://schemas.openxmlformats.org/officeDocument/2006/relationships/image" Target="../media/image1572.png"/><Relationship Id="rId65" Type="http://schemas.openxmlformats.org/officeDocument/2006/relationships/customXml" Target="../ink/ink1670.xml"/><Relationship Id="rId86" Type="http://schemas.openxmlformats.org/officeDocument/2006/relationships/image" Target="../media/image1590.png"/><Relationship Id="rId130" Type="http://schemas.openxmlformats.org/officeDocument/2006/relationships/image" Target="../media/image1609.png"/><Relationship Id="rId151" Type="http://schemas.openxmlformats.org/officeDocument/2006/relationships/customXml" Target="../ink/ink1714.xml"/><Relationship Id="rId172" Type="http://schemas.openxmlformats.org/officeDocument/2006/relationships/image" Target="../media/image1629.png"/><Relationship Id="rId193" Type="http://schemas.openxmlformats.org/officeDocument/2006/relationships/customXml" Target="../ink/ink1735.xml"/><Relationship Id="rId207" Type="http://schemas.openxmlformats.org/officeDocument/2006/relationships/customXml" Target="../ink/ink1742.xml"/><Relationship Id="rId228" Type="http://schemas.openxmlformats.org/officeDocument/2006/relationships/image" Target="../media/image1657.png"/><Relationship Id="rId249" Type="http://schemas.openxmlformats.org/officeDocument/2006/relationships/customXml" Target="../ink/ink1763.xml"/><Relationship Id="rId13" Type="http://schemas.openxmlformats.org/officeDocument/2006/relationships/customXml" Target="../ink/ink1644.xml"/><Relationship Id="rId109" Type="http://schemas.openxmlformats.org/officeDocument/2006/relationships/image" Target="../media/image1599.png"/><Relationship Id="rId34" Type="http://schemas.openxmlformats.org/officeDocument/2006/relationships/image" Target="../media/image1567.png"/><Relationship Id="rId55" Type="http://schemas.openxmlformats.org/officeDocument/2006/relationships/customXml" Target="../ink/ink1665.xml"/><Relationship Id="rId76" Type="http://schemas.openxmlformats.org/officeDocument/2006/relationships/image" Target="../media/image1585.png"/><Relationship Id="rId97" Type="http://schemas.openxmlformats.org/officeDocument/2006/relationships/image" Target="../media/image350.png"/><Relationship Id="rId120" Type="http://schemas.openxmlformats.org/officeDocument/2006/relationships/customXml" Target="../ink/ink1698.xml"/><Relationship Id="rId141" Type="http://schemas.openxmlformats.org/officeDocument/2006/relationships/customXml" Target="../ink/ink1709.xml"/><Relationship Id="rId7" Type="http://schemas.openxmlformats.org/officeDocument/2006/relationships/customXml" Target="../ink/ink1641.xml"/><Relationship Id="rId162" Type="http://schemas.openxmlformats.org/officeDocument/2006/relationships/image" Target="../media/image1624.png"/><Relationship Id="rId183" Type="http://schemas.openxmlformats.org/officeDocument/2006/relationships/customXml" Target="../ink/ink1730.xml"/><Relationship Id="rId218" Type="http://schemas.openxmlformats.org/officeDocument/2006/relationships/image" Target="../media/image1652.png"/><Relationship Id="rId239" Type="http://schemas.openxmlformats.org/officeDocument/2006/relationships/customXml" Target="../ink/ink1758.xml"/><Relationship Id="rId250" Type="http://schemas.openxmlformats.org/officeDocument/2006/relationships/image" Target="../media/image1668.png"/><Relationship Id="rId24" Type="http://schemas.openxmlformats.org/officeDocument/2006/relationships/image" Target="../media/image1151.png"/><Relationship Id="rId45" Type="http://schemas.openxmlformats.org/officeDocument/2006/relationships/customXml" Target="../ink/ink1660.xml"/><Relationship Id="rId66" Type="http://schemas.openxmlformats.org/officeDocument/2006/relationships/image" Target="../media/image1580.png"/><Relationship Id="rId87" Type="http://schemas.openxmlformats.org/officeDocument/2006/relationships/customXml" Target="../ink/ink1681.xml"/><Relationship Id="rId110" Type="http://schemas.openxmlformats.org/officeDocument/2006/relationships/customXml" Target="../ink/ink1693.xml"/><Relationship Id="rId131" Type="http://schemas.openxmlformats.org/officeDocument/2006/relationships/customXml" Target="../ink/ink1704.xml"/><Relationship Id="rId152" Type="http://schemas.openxmlformats.org/officeDocument/2006/relationships/image" Target="../media/image1620.png"/><Relationship Id="rId173" Type="http://schemas.openxmlformats.org/officeDocument/2006/relationships/customXml" Target="../ink/ink1725.xml"/><Relationship Id="rId194" Type="http://schemas.openxmlformats.org/officeDocument/2006/relationships/image" Target="../media/image1640.png"/><Relationship Id="rId208" Type="http://schemas.openxmlformats.org/officeDocument/2006/relationships/image" Target="../media/image1647.png"/><Relationship Id="rId229" Type="http://schemas.openxmlformats.org/officeDocument/2006/relationships/customXml" Target="../ink/ink1753.xml"/><Relationship Id="rId240" Type="http://schemas.openxmlformats.org/officeDocument/2006/relationships/image" Target="../media/image1663.png"/><Relationship Id="rId14" Type="http://schemas.openxmlformats.org/officeDocument/2006/relationships/image" Target="../media/image1558.png"/><Relationship Id="rId35" Type="http://schemas.openxmlformats.org/officeDocument/2006/relationships/customXml" Target="../ink/ink1655.xml"/><Relationship Id="rId56" Type="http://schemas.openxmlformats.org/officeDocument/2006/relationships/image" Target="../media/image11.png"/><Relationship Id="rId77" Type="http://schemas.openxmlformats.org/officeDocument/2006/relationships/customXml" Target="../ink/ink1676.xml"/><Relationship Id="rId100" Type="http://schemas.openxmlformats.org/officeDocument/2006/relationships/customXml" Target="../ink/ink1688.xml"/><Relationship Id="rId8" Type="http://schemas.openxmlformats.org/officeDocument/2006/relationships/image" Target="../media/image1555.png"/><Relationship Id="rId98" Type="http://schemas.openxmlformats.org/officeDocument/2006/relationships/customXml" Target="../ink/ink1687.xml"/><Relationship Id="rId121" Type="http://schemas.openxmlformats.org/officeDocument/2006/relationships/image" Target="../media/image1605.png"/><Relationship Id="rId142" Type="http://schemas.openxmlformats.org/officeDocument/2006/relationships/image" Target="../media/image1615.png"/><Relationship Id="rId163" Type="http://schemas.openxmlformats.org/officeDocument/2006/relationships/customXml" Target="../ink/ink1720.xml"/><Relationship Id="rId184" Type="http://schemas.openxmlformats.org/officeDocument/2006/relationships/image" Target="../media/image1635.png"/><Relationship Id="rId219" Type="http://schemas.openxmlformats.org/officeDocument/2006/relationships/customXml" Target="../ink/ink1748.xml"/><Relationship Id="rId230" Type="http://schemas.openxmlformats.org/officeDocument/2006/relationships/image" Target="../media/image1658.png"/><Relationship Id="rId25" Type="http://schemas.openxmlformats.org/officeDocument/2006/relationships/customXml" Target="../ink/ink1650.xml"/><Relationship Id="rId46" Type="http://schemas.openxmlformats.org/officeDocument/2006/relationships/image" Target="../media/image1573.png"/><Relationship Id="rId67" Type="http://schemas.openxmlformats.org/officeDocument/2006/relationships/customXml" Target="../ink/ink1671.xml"/><Relationship Id="rId88" Type="http://schemas.openxmlformats.org/officeDocument/2006/relationships/image" Target="../media/image1591.png"/><Relationship Id="rId111" Type="http://schemas.openxmlformats.org/officeDocument/2006/relationships/image" Target="../media/image1600.png"/><Relationship Id="rId132" Type="http://schemas.openxmlformats.org/officeDocument/2006/relationships/image" Target="../media/image1610.png"/><Relationship Id="rId153" Type="http://schemas.openxmlformats.org/officeDocument/2006/relationships/customXml" Target="../ink/ink1715.xml"/><Relationship Id="rId174" Type="http://schemas.openxmlformats.org/officeDocument/2006/relationships/image" Target="../media/image1630.png"/><Relationship Id="rId195" Type="http://schemas.openxmlformats.org/officeDocument/2006/relationships/customXml" Target="../ink/ink1736.xml"/><Relationship Id="rId209" Type="http://schemas.openxmlformats.org/officeDocument/2006/relationships/customXml" Target="../ink/ink1743.xml"/><Relationship Id="rId220" Type="http://schemas.openxmlformats.org/officeDocument/2006/relationships/image" Target="../media/image1653.png"/><Relationship Id="rId241" Type="http://schemas.openxmlformats.org/officeDocument/2006/relationships/customXml" Target="../ink/ink1759.xml"/><Relationship Id="rId15" Type="http://schemas.openxmlformats.org/officeDocument/2006/relationships/customXml" Target="../ink/ink1645.xml"/><Relationship Id="rId36" Type="http://schemas.openxmlformats.org/officeDocument/2006/relationships/image" Target="../media/image1568.png"/><Relationship Id="rId57" Type="http://schemas.openxmlformats.org/officeDocument/2006/relationships/customXml" Target="../ink/ink1666.xml"/><Relationship Id="rId78" Type="http://schemas.openxmlformats.org/officeDocument/2006/relationships/image" Target="../media/image1586.png"/><Relationship Id="rId99" Type="http://schemas.openxmlformats.org/officeDocument/2006/relationships/image" Target="../media/image139.png"/><Relationship Id="rId101" Type="http://schemas.openxmlformats.org/officeDocument/2006/relationships/image" Target="../media/image1595.png"/><Relationship Id="rId122" Type="http://schemas.openxmlformats.org/officeDocument/2006/relationships/customXml" Target="../ink/ink1699.xml"/><Relationship Id="rId143" Type="http://schemas.openxmlformats.org/officeDocument/2006/relationships/customXml" Target="../ink/ink1710.xml"/><Relationship Id="rId164" Type="http://schemas.openxmlformats.org/officeDocument/2006/relationships/image" Target="../media/image1625.png"/><Relationship Id="rId185" Type="http://schemas.openxmlformats.org/officeDocument/2006/relationships/customXml" Target="../ink/ink1731.xml"/><Relationship Id="rId4" Type="http://schemas.openxmlformats.org/officeDocument/2006/relationships/image" Target="../media/image86.png"/><Relationship Id="rId9" Type="http://schemas.openxmlformats.org/officeDocument/2006/relationships/customXml" Target="../ink/ink1642.xml"/><Relationship Id="rId180" Type="http://schemas.openxmlformats.org/officeDocument/2006/relationships/image" Target="../media/image1633.png"/><Relationship Id="rId210" Type="http://schemas.openxmlformats.org/officeDocument/2006/relationships/image" Target="../media/image1648.png"/><Relationship Id="rId215" Type="http://schemas.openxmlformats.org/officeDocument/2006/relationships/customXml" Target="../ink/ink1746.xml"/><Relationship Id="rId236" Type="http://schemas.openxmlformats.org/officeDocument/2006/relationships/image" Target="../media/image1661.png"/><Relationship Id="rId26" Type="http://schemas.openxmlformats.org/officeDocument/2006/relationships/image" Target="../media/image1563.png"/><Relationship Id="rId231" Type="http://schemas.openxmlformats.org/officeDocument/2006/relationships/customXml" Target="../ink/ink1754.xml"/><Relationship Id="rId47" Type="http://schemas.openxmlformats.org/officeDocument/2006/relationships/customXml" Target="../ink/ink1661.xml"/><Relationship Id="rId68" Type="http://schemas.openxmlformats.org/officeDocument/2006/relationships/image" Target="../media/image1581.png"/><Relationship Id="rId89" Type="http://schemas.openxmlformats.org/officeDocument/2006/relationships/customXml" Target="../ink/ink1682.xml"/><Relationship Id="rId112" Type="http://schemas.openxmlformats.org/officeDocument/2006/relationships/customXml" Target="../ink/ink1694.xml"/><Relationship Id="rId133" Type="http://schemas.openxmlformats.org/officeDocument/2006/relationships/customXml" Target="../ink/ink1705.xml"/><Relationship Id="rId154" Type="http://schemas.openxmlformats.org/officeDocument/2006/relationships/image" Target="../media/image1621.png"/><Relationship Id="rId175" Type="http://schemas.openxmlformats.org/officeDocument/2006/relationships/customXml" Target="../ink/ink1726.xml"/><Relationship Id="rId196" Type="http://schemas.openxmlformats.org/officeDocument/2006/relationships/image" Target="../media/image1641.png"/><Relationship Id="rId200" Type="http://schemas.openxmlformats.org/officeDocument/2006/relationships/image" Target="../media/image1643.png"/><Relationship Id="rId16" Type="http://schemas.openxmlformats.org/officeDocument/2006/relationships/image" Target="../media/image1559.png"/><Relationship Id="rId221" Type="http://schemas.openxmlformats.org/officeDocument/2006/relationships/customXml" Target="../ink/ink1749.xml"/><Relationship Id="rId242" Type="http://schemas.openxmlformats.org/officeDocument/2006/relationships/image" Target="../media/image1664.png"/><Relationship Id="rId37" Type="http://schemas.openxmlformats.org/officeDocument/2006/relationships/customXml" Target="../ink/ink1656.xml"/><Relationship Id="rId58" Type="http://schemas.openxmlformats.org/officeDocument/2006/relationships/image" Target="../media/image1577.png"/><Relationship Id="rId79" Type="http://schemas.openxmlformats.org/officeDocument/2006/relationships/customXml" Target="../ink/ink1677.xml"/><Relationship Id="rId102" Type="http://schemas.openxmlformats.org/officeDocument/2006/relationships/customXml" Target="../ink/ink1689.xml"/><Relationship Id="rId123" Type="http://schemas.openxmlformats.org/officeDocument/2006/relationships/image" Target="../media/image1606.png"/><Relationship Id="rId144" Type="http://schemas.openxmlformats.org/officeDocument/2006/relationships/image" Target="../media/image1616.png"/><Relationship Id="rId90" Type="http://schemas.openxmlformats.org/officeDocument/2006/relationships/image" Target="../media/image1592.png"/><Relationship Id="rId165" Type="http://schemas.openxmlformats.org/officeDocument/2006/relationships/customXml" Target="../ink/ink1721.xml"/><Relationship Id="rId186" Type="http://schemas.openxmlformats.org/officeDocument/2006/relationships/image" Target="../media/image1636.png"/><Relationship Id="rId211" Type="http://schemas.openxmlformats.org/officeDocument/2006/relationships/customXml" Target="../ink/ink1744.xml"/><Relationship Id="rId232" Type="http://schemas.openxmlformats.org/officeDocument/2006/relationships/image" Target="../media/image1659.png"/><Relationship Id="rId27" Type="http://schemas.openxmlformats.org/officeDocument/2006/relationships/customXml" Target="../ink/ink1651.xml"/><Relationship Id="rId48" Type="http://schemas.openxmlformats.org/officeDocument/2006/relationships/image" Target="../media/image1574.png"/><Relationship Id="rId69" Type="http://schemas.openxmlformats.org/officeDocument/2006/relationships/customXml" Target="../ink/ink1672.xml"/><Relationship Id="rId113" Type="http://schemas.openxmlformats.org/officeDocument/2006/relationships/image" Target="../media/image1601.png"/><Relationship Id="rId134" Type="http://schemas.openxmlformats.org/officeDocument/2006/relationships/image" Target="../media/image1611.png"/><Relationship Id="rId80" Type="http://schemas.openxmlformats.org/officeDocument/2006/relationships/image" Target="../media/image1587.png"/><Relationship Id="rId155" Type="http://schemas.openxmlformats.org/officeDocument/2006/relationships/customXml" Target="../ink/ink1716.xml"/><Relationship Id="rId176" Type="http://schemas.openxmlformats.org/officeDocument/2006/relationships/image" Target="../media/image1631.png"/><Relationship Id="rId197" Type="http://schemas.openxmlformats.org/officeDocument/2006/relationships/customXml" Target="../ink/ink1737.xml"/><Relationship Id="rId201" Type="http://schemas.openxmlformats.org/officeDocument/2006/relationships/customXml" Target="../ink/ink1739.xml"/><Relationship Id="rId222" Type="http://schemas.openxmlformats.org/officeDocument/2006/relationships/image" Target="../media/image1654.png"/><Relationship Id="rId243" Type="http://schemas.openxmlformats.org/officeDocument/2006/relationships/customXml" Target="../ink/ink1760.xml"/><Relationship Id="rId17" Type="http://schemas.openxmlformats.org/officeDocument/2006/relationships/customXml" Target="../ink/ink1646.xml"/><Relationship Id="rId38" Type="http://schemas.openxmlformats.org/officeDocument/2006/relationships/image" Target="../media/image1569.png"/><Relationship Id="rId59" Type="http://schemas.openxmlformats.org/officeDocument/2006/relationships/customXml" Target="../ink/ink1667.xml"/><Relationship Id="rId103" Type="http://schemas.openxmlformats.org/officeDocument/2006/relationships/image" Target="../media/image1596.png"/><Relationship Id="rId124" Type="http://schemas.openxmlformats.org/officeDocument/2006/relationships/customXml" Target="../ink/ink1700.xml"/><Relationship Id="rId70" Type="http://schemas.openxmlformats.org/officeDocument/2006/relationships/image" Target="../media/image1582.png"/><Relationship Id="rId91" Type="http://schemas.openxmlformats.org/officeDocument/2006/relationships/customXml" Target="../ink/ink1683.xml"/><Relationship Id="rId145" Type="http://schemas.openxmlformats.org/officeDocument/2006/relationships/customXml" Target="../ink/ink1711.xml"/><Relationship Id="rId166" Type="http://schemas.openxmlformats.org/officeDocument/2006/relationships/image" Target="../media/image1626.png"/><Relationship Id="rId187" Type="http://schemas.openxmlformats.org/officeDocument/2006/relationships/customXml" Target="../ink/ink1732.xml"/><Relationship Id="rId1" Type="http://schemas.openxmlformats.org/officeDocument/2006/relationships/slideLayout" Target="../slideLayouts/slideLayout2.xml"/><Relationship Id="rId212" Type="http://schemas.openxmlformats.org/officeDocument/2006/relationships/image" Target="../media/image1649.png"/><Relationship Id="rId233" Type="http://schemas.openxmlformats.org/officeDocument/2006/relationships/customXml" Target="../ink/ink1755.xml"/><Relationship Id="rId28" Type="http://schemas.openxmlformats.org/officeDocument/2006/relationships/image" Target="../media/image1564.png"/><Relationship Id="rId49" Type="http://schemas.openxmlformats.org/officeDocument/2006/relationships/customXml" Target="../ink/ink1662.xml"/><Relationship Id="rId114" Type="http://schemas.openxmlformats.org/officeDocument/2006/relationships/customXml" Target="../ink/ink1695.xml"/><Relationship Id="rId60" Type="http://schemas.openxmlformats.org/officeDocument/2006/relationships/image" Target="../media/image1578.png"/><Relationship Id="rId81" Type="http://schemas.openxmlformats.org/officeDocument/2006/relationships/customXml" Target="../ink/ink1678.xml"/><Relationship Id="rId135" Type="http://schemas.openxmlformats.org/officeDocument/2006/relationships/customXml" Target="../ink/ink1706.xml"/><Relationship Id="rId156" Type="http://schemas.openxmlformats.org/officeDocument/2006/relationships/image" Target="../media/image1473.png"/><Relationship Id="rId177" Type="http://schemas.openxmlformats.org/officeDocument/2006/relationships/customXml" Target="../ink/ink1727.xml"/><Relationship Id="rId198" Type="http://schemas.openxmlformats.org/officeDocument/2006/relationships/image" Target="../media/image1642.png"/><Relationship Id="rId202" Type="http://schemas.openxmlformats.org/officeDocument/2006/relationships/image" Target="../media/image1644.png"/><Relationship Id="rId223" Type="http://schemas.openxmlformats.org/officeDocument/2006/relationships/customXml" Target="../ink/ink1750.xml"/><Relationship Id="rId244" Type="http://schemas.openxmlformats.org/officeDocument/2006/relationships/image" Target="../media/image1665.png"/><Relationship Id="rId18" Type="http://schemas.openxmlformats.org/officeDocument/2006/relationships/image" Target="../media/image1560.png"/><Relationship Id="rId39" Type="http://schemas.openxmlformats.org/officeDocument/2006/relationships/customXml" Target="../ink/ink1657.xml"/><Relationship Id="rId50" Type="http://schemas.openxmlformats.org/officeDocument/2006/relationships/image" Target="../media/image1575.png"/><Relationship Id="rId104" Type="http://schemas.openxmlformats.org/officeDocument/2006/relationships/customXml" Target="../ink/ink1690.xml"/><Relationship Id="rId125" Type="http://schemas.openxmlformats.org/officeDocument/2006/relationships/image" Target="../media/image1607.png"/><Relationship Id="rId146" Type="http://schemas.openxmlformats.org/officeDocument/2006/relationships/image" Target="../media/image1617.png"/><Relationship Id="rId167" Type="http://schemas.openxmlformats.org/officeDocument/2006/relationships/customXml" Target="../ink/ink1722.xml"/><Relationship Id="rId188" Type="http://schemas.openxmlformats.org/officeDocument/2006/relationships/image" Target="../media/image1637.png"/><Relationship Id="rId71" Type="http://schemas.openxmlformats.org/officeDocument/2006/relationships/customXml" Target="../ink/ink1673.xml"/><Relationship Id="rId92" Type="http://schemas.openxmlformats.org/officeDocument/2006/relationships/image" Target="../media/image1593.png"/><Relationship Id="rId213" Type="http://schemas.openxmlformats.org/officeDocument/2006/relationships/customXml" Target="../ink/ink1745.xml"/><Relationship Id="rId234" Type="http://schemas.openxmlformats.org/officeDocument/2006/relationships/image" Target="../media/image1660.png"/><Relationship Id="rId2" Type="http://schemas.openxmlformats.org/officeDocument/2006/relationships/image" Target="../media/image1553.png"/><Relationship Id="rId29" Type="http://schemas.openxmlformats.org/officeDocument/2006/relationships/customXml" Target="../ink/ink1652.xml"/><Relationship Id="rId40" Type="http://schemas.openxmlformats.org/officeDocument/2006/relationships/image" Target="../media/image1570.png"/><Relationship Id="rId115" Type="http://schemas.openxmlformats.org/officeDocument/2006/relationships/image" Target="../media/image1602.png"/><Relationship Id="rId136" Type="http://schemas.openxmlformats.org/officeDocument/2006/relationships/image" Target="../media/image1612.png"/><Relationship Id="rId157" Type="http://schemas.openxmlformats.org/officeDocument/2006/relationships/customXml" Target="../ink/ink1717.xml"/><Relationship Id="rId178" Type="http://schemas.openxmlformats.org/officeDocument/2006/relationships/image" Target="../media/image1632.png"/><Relationship Id="rId61" Type="http://schemas.openxmlformats.org/officeDocument/2006/relationships/customXml" Target="../ink/ink1668.xml"/><Relationship Id="rId82" Type="http://schemas.openxmlformats.org/officeDocument/2006/relationships/image" Target="../media/image1588.png"/><Relationship Id="rId199" Type="http://schemas.openxmlformats.org/officeDocument/2006/relationships/customXml" Target="../ink/ink1738.xml"/><Relationship Id="rId203" Type="http://schemas.openxmlformats.org/officeDocument/2006/relationships/customXml" Target="../ink/ink1740.xml"/><Relationship Id="rId19" Type="http://schemas.openxmlformats.org/officeDocument/2006/relationships/customXml" Target="../ink/ink1647.xml"/><Relationship Id="rId224" Type="http://schemas.openxmlformats.org/officeDocument/2006/relationships/image" Target="../media/image1655.png"/><Relationship Id="rId245" Type="http://schemas.openxmlformats.org/officeDocument/2006/relationships/customXml" Target="../ink/ink1761.xml"/><Relationship Id="rId30" Type="http://schemas.openxmlformats.org/officeDocument/2006/relationships/image" Target="../media/image1565.png"/><Relationship Id="rId105" Type="http://schemas.openxmlformats.org/officeDocument/2006/relationships/image" Target="../media/image1597.png"/><Relationship Id="rId126" Type="http://schemas.openxmlformats.org/officeDocument/2006/relationships/customXml" Target="../ink/ink1701.xml"/><Relationship Id="rId147" Type="http://schemas.openxmlformats.org/officeDocument/2006/relationships/customXml" Target="../ink/ink1712.xml"/><Relationship Id="rId168" Type="http://schemas.openxmlformats.org/officeDocument/2006/relationships/image" Target="../media/image1627.png"/><Relationship Id="rId51" Type="http://schemas.openxmlformats.org/officeDocument/2006/relationships/customXml" Target="../ink/ink1663.xml"/><Relationship Id="rId72" Type="http://schemas.openxmlformats.org/officeDocument/2006/relationships/image" Target="../media/image1583.png"/><Relationship Id="rId93" Type="http://schemas.openxmlformats.org/officeDocument/2006/relationships/customXml" Target="../ink/ink1684.xml"/><Relationship Id="rId189" Type="http://schemas.openxmlformats.org/officeDocument/2006/relationships/customXml" Target="../ink/ink1733.xml"/><Relationship Id="rId3" Type="http://schemas.openxmlformats.org/officeDocument/2006/relationships/customXml" Target="../ink/ink1639.xml"/><Relationship Id="rId214" Type="http://schemas.openxmlformats.org/officeDocument/2006/relationships/image" Target="../media/image1650.png"/><Relationship Id="rId235" Type="http://schemas.openxmlformats.org/officeDocument/2006/relationships/customXml" Target="../ink/ink1756.xml"/><Relationship Id="rId116" Type="http://schemas.openxmlformats.org/officeDocument/2006/relationships/customXml" Target="../ink/ink1696.xml"/><Relationship Id="rId137" Type="http://schemas.openxmlformats.org/officeDocument/2006/relationships/customXml" Target="../ink/ink1707.xml"/><Relationship Id="rId158" Type="http://schemas.openxmlformats.org/officeDocument/2006/relationships/image" Target="../media/image1622.png"/><Relationship Id="rId20" Type="http://schemas.openxmlformats.org/officeDocument/2006/relationships/image" Target="../media/image1561.png"/><Relationship Id="rId41" Type="http://schemas.openxmlformats.org/officeDocument/2006/relationships/customXml" Target="../ink/ink1658.xml"/><Relationship Id="rId62" Type="http://schemas.openxmlformats.org/officeDocument/2006/relationships/image" Target="../media/image345.png"/><Relationship Id="rId83" Type="http://schemas.openxmlformats.org/officeDocument/2006/relationships/customXml" Target="../ink/ink1679.xml"/><Relationship Id="rId179" Type="http://schemas.openxmlformats.org/officeDocument/2006/relationships/customXml" Target="../ink/ink1728.xml"/><Relationship Id="rId190" Type="http://schemas.openxmlformats.org/officeDocument/2006/relationships/image" Target="../media/image1638.png"/><Relationship Id="rId204" Type="http://schemas.openxmlformats.org/officeDocument/2006/relationships/image" Target="../media/image1645.png"/><Relationship Id="rId225" Type="http://schemas.openxmlformats.org/officeDocument/2006/relationships/customXml" Target="../ink/ink1751.xml"/><Relationship Id="rId246" Type="http://schemas.openxmlformats.org/officeDocument/2006/relationships/image" Target="../media/image1666.png"/><Relationship Id="rId106" Type="http://schemas.openxmlformats.org/officeDocument/2006/relationships/customXml" Target="../ink/ink1691.xml"/><Relationship Id="rId127" Type="http://schemas.openxmlformats.org/officeDocument/2006/relationships/image" Target="../media/image1608.png"/><Relationship Id="rId10" Type="http://schemas.openxmlformats.org/officeDocument/2006/relationships/image" Target="../media/image1556.png"/><Relationship Id="rId31" Type="http://schemas.openxmlformats.org/officeDocument/2006/relationships/customXml" Target="../ink/ink1653.xml"/><Relationship Id="rId52" Type="http://schemas.openxmlformats.org/officeDocument/2006/relationships/image" Target="../media/image1576.png"/><Relationship Id="rId73" Type="http://schemas.openxmlformats.org/officeDocument/2006/relationships/customXml" Target="../ink/ink1674.xml"/><Relationship Id="rId94" Type="http://schemas.openxmlformats.org/officeDocument/2006/relationships/customXml" Target="../ink/ink1685.xml"/><Relationship Id="rId148" Type="http://schemas.openxmlformats.org/officeDocument/2006/relationships/image" Target="../media/image1618.png"/><Relationship Id="rId169" Type="http://schemas.openxmlformats.org/officeDocument/2006/relationships/customXml" Target="../ink/ink1723.xml"/></Relationships>
</file>

<file path=ppt/slides/_rels/slide32.xml.rels><?xml version="1.0" encoding="UTF-8" standalone="yes"?>
<Relationships xmlns="http://schemas.openxmlformats.org/package/2006/relationships"><Relationship Id="rId117" Type="http://schemas.openxmlformats.org/officeDocument/2006/relationships/image" Target="../media/image1720.png"/><Relationship Id="rId299" Type="http://schemas.openxmlformats.org/officeDocument/2006/relationships/customXml" Target="../ink/ink1916.xml"/><Relationship Id="rId21" Type="http://schemas.openxmlformats.org/officeDocument/2006/relationships/image" Target="../media/image1677.png"/><Relationship Id="rId63" Type="http://schemas.openxmlformats.org/officeDocument/2006/relationships/image" Target="../media/image328.png"/><Relationship Id="rId159" Type="http://schemas.openxmlformats.org/officeDocument/2006/relationships/customXml" Target="../ink/ink1844.xml"/><Relationship Id="rId324" Type="http://schemas.openxmlformats.org/officeDocument/2006/relationships/image" Target="../media/image1815.png"/><Relationship Id="rId366" Type="http://schemas.openxmlformats.org/officeDocument/2006/relationships/customXml" Target="../ink/ink1950.xml"/><Relationship Id="rId170" Type="http://schemas.openxmlformats.org/officeDocument/2006/relationships/image" Target="../media/image49.png"/><Relationship Id="rId226" Type="http://schemas.openxmlformats.org/officeDocument/2006/relationships/image" Target="../media/image1769.png"/><Relationship Id="rId433" Type="http://schemas.openxmlformats.org/officeDocument/2006/relationships/image" Target="../media/image1868.png"/><Relationship Id="rId268" Type="http://schemas.openxmlformats.org/officeDocument/2006/relationships/image" Target="../media/image1787.png"/><Relationship Id="rId32" Type="http://schemas.openxmlformats.org/officeDocument/2006/relationships/customXml" Target="../ink/ink1779.xml"/><Relationship Id="rId74" Type="http://schemas.openxmlformats.org/officeDocument/2006/relationships/image" Target="../media/image1701.png"/><Relationship Id="rId128" Type="http://schemas.openxmlformats.org/officeDocument/2006/relationships/customXml" Target="../ink/ink1828.xml"/><Relationship Id="rId335" Type="http://schemas.openxmlformats.org/officeDocument/2006/relationships/customXml" Target="../ink/ink1934.xml"/><Relationship Id="rId377" Type="http://schemas.openxmlformats.org/officeDocument/2006/relationships/image" Target="../media/image1840.png"/><Relationship Id="rId5" Type="http://schemas.openxmlformats.org/officeDocument/2006/relationships/image" Target="../media/image1670.png"/><Relationship Id="rId181" Type="http://schemas.openxmlformats.org/officeDocument/2006/relationships/customXml" Target="../ink/ink1855.xml"/><Relationship Id="rId237" Type="http://schemas.openxmlformats.org/officeDocument/2006/relationships/customXml" Target="../ink/ink1884.xml"/><Relationship Id="rId402" Type="http://schemas.openxmlformats.org/officeDocument/2006/relationships/customXml" Target="../ink/ink1968.xml"/><Relationship Id="rId279" Type="http://schemas.openxmlformats.org/officeDocument/2006/relationships/customXml" Target="../ink/ink1906.xml"/><Relationship Id="rId444" Type="http://schemas.openxmlformats.org/officeDocument/2006/relationships/customXml" Target="../ink/ink1989.xml"/><Relationship Id="rId43" Type="http://schemas.openxmlformats.org/officeDocument/2006/relationships/image" Target="../media/image1688.png"/><Relationship Id="rId139" Type="http://schemas.openxmlformats.org/officeDocument/2006/relationships/customXml" Target="../ink/ink1834.xml"/><Relationship Id="rId290" Type="http://schemas.openxmlformats.org/officeDocument/2006/relationships/image" Target="../media/image1798.png"/><Relationship Id="rId304" Type="http://schemas.openxmlformats.org/officeDocument/2006/relationships/image" Target="../media/image1805.png"/><Relationship Id="rId346" Type="http://schemas.openxmlformats.org/officeDocument/2006/relationships/image" Target="../media/image1826.png"/><Relationship Id="rId388" Type="http://schemas.openxmlformats.org/officeDocument/2006/relationships/customXml" Target="../ink/ink1961.xml"/><Relationship Id="rId85" Type="http://schemas.openxmlformats.org/officeDocument/2006/relationships/image" Target="../media/image1706.png"/><Relationship Id="rId150" Type="http://schemas.openxmlformats.org/officeDocument/2006/relationships/image" Target="../media/image1735.png"/><Relationship Id="rId192" Type="http://schemas.openxmlformats.org/officeDocument/2006/relationships/image" Target="../media/image1752.png"/><Relationship Id="rId206" Type="http://schemas.openxmlformats.org/officeDocument/2006/relationships/image" Target="../media/image1759.png"/><Relationship Id="rId413" Type="http://schemas.openxmlformats.org/officeDocument/2006/relationships/image" Target="../media/image1858.png"/><Relationship Id="rId248" Type="http://schemas.openxmlformats.org/officeDocument/2006/relationships/image" Target="../media/image1779.png"/><Relationship Id="rId455" Type="http://schemas.openxmlformats.org/officeDocument/2006/relationships/image" Target="../media/image1879.png"/><Relationship Id="rId12" Type="http://schemas.openxmlformats.org/officeDocument/2006/relationships/customXml" Target="../ink/ink1769.xml"/><Relationship Id="rId108" Type="http://schemas.openxmlformats.org/officeDocument/2006/relationships/customXml" Target="../ink/ink1818.xml"/><Relationship Id="rId315" Type="http://schemas.openxmlformats.org/officeDocument/2006/relationships/customXml" Target="../ink/ink1924.xml"/><Relationship Id="rId357" Type="http://schemas.openxmlformats.org/officeDocument/2006/relationships/customXml" Target="../ink/ink1945.xml"/><Relationship Id="rId54" Type="http://schemas.openxmlformats.org/officeDocument/2006/relationships/customXml" Target="../ink/ink1790.xml"/><Relationship Id="rId96" Type="http://schemas.openxmlformats.org/officeDocument/2006/relationships/customXml" Target="../ink/ink1812.xml"/><Relationship Id="rId161" Type="http://schemas.openxmlformats.org/officeDocument/2006/relationships/customXml" Target="../ink/ink1845.xml"/><Relationship Id="rId217" Type="http://schemas.openxmlformats.org/officeDocument/2006/relationships/customXml" Target="../ink/ink1874.xml"/><Relationship Id="rId399" Type="http://schemas.openxmlformats.org/officeDocument/2006/relationships/image" Target="../media/image1851.png"/><Relationship Id="rId259" Type="http://schemas.openxmlformats.org/officeDocument/2006/relationships/image" Target="../media/image1783.png"/><Relationship Id="rId424" Type="http://schemas.openxmlformats.org/officeDocument/2006/relationships/customXml" Target="../ink/ink1979.xml"/><Relationship Id="rId23" Type="http://schemas.openxmlformats.org/officeDocument/2006/relationships/image" Target="../media/image1678.png"/><Relationship Id="rId119" Type="http://schemas.openxmlformats.org/officeDocument/2006/relationships/image" Target="../media/image1721.png"/><Relationship Id="rId270" Type="http://schemas.openxmlformats.org/officeDocument/2006/relationships/image" Target="../media/image1788.png"/><Relationship Id="rId326" Type="http://schemas.openxmlformats.org/officeDocument/2006/relationships/image" Target="../media/image1816.png"/><Relationship Id="rId65" Type="http://schemas.openxmlformats.org/officeDocument/2006/relationships/customXml" Target="../ink/ink1796.xml"/><Relationship Id="rId130" Type="http://schemas.openxmlformats.org/officeDocument/2006/relationships/customXml" Target="../ink/ink1829.xml"/><Relationship Id="rId368" Type="http://schemas.openxmlformats.org/officeDocument/2006/relationships/customXml" Target="../ink/ink1951.xml"/><Relationship Id="rId172" Type="http://schemas.openxmlformats.org/officeDocument/2006/relationships/image" Target="../media/image1744.png"/><Relationship Id="rId228" Type="http://schemas.openxmlformats.org/officeDocument/2006/relationships/image" Target="../media/image1770.png"/><Relationship Id="rId435" Type="http://schemas.openxmlformats.org/officeDocument/2006/relationships/image" Target="../media/image1869.png"/><Relationship Id="rId281" Type="http://schemas.openxmlformats.org/officeDocument/2006/relationships/customXml" Target="../ink/ink1907.xml"/><Relationship Id="rId337" Type="http://schemas.openxmlformats.org/officeDocument/2006/relationships/customXml" Target="../ink/ink1935.xml"/><Relationship Id="rId34" Type="http://schemas.openxmlformats.org/officeDocument/2006/relationships/customXml" Target="../ink/ink1780.xml"/><Relationship Id="rId76" Type="http://schemas.openxmlformats.org/officeDocument/2006/relationships/image" Target="../media/image1702.png"/><Relationship Id="rId141" Type="http://schemas.openxmlformats.org/officeDocument/2006/relationships/customXml" Target="../ink/ink1835.xml"/><Relationship Id="rId379" Type="http://schemas.openxmlformats.org/officeDocument/2006/relationships/image" Target="../media/image1841.png"/><Relationship Id="rId7" Type="http://schemas.openxmlformats.org/officeDocument/2006/relationships/image" Target="../media/image1671.png"/><Relationship Id="rId183" Type="http://schemas.openxmlformats.org/officeDocument/2006/relationships/customXml" Target="../ink/ink1856.xml"/><Relationship Id="rId239" Type="http://schemas.openxmlformats.org/officeDocument/2006/relationships/customXml" Target="../ink/ink1885.xml"/><Relationship Id="rId390" Type="http://schemas.openxmlformats.org/officeDocument/2006/relationships/customXml" Target="../ink/ink1962.xml"/><Relationship Id="rId404" Type="http://schemas.openxmlformats.org/officeDocument/2006/relationships/customXml" Target="../ink/ink1969.xml"/><Relationship Id="rId446" Type="http://schemas.openxmlformats.org/officeDocument/2006/relationships/customXml" Target="../ink/ink1990.xml"/><Relationship Id="rId250" Type="http://schemas.openxmlformats.org/officeDocument/2006/relationships/image" Target="../media/image1780.png"/><Relationship Id="rId292" Type="http://schemas.openxmlformats.org/officeDocument/2006/relationships/image" Target="../media/image1799.png"/><Relationship Id="rId306" Type="http://schemas.openxmlformats.org/officeDocument/2006/relationships/image" Target="../media/image1806.png"/><Relationship Id="rId45" Type="http://schemas.openxmlformats.org/officeDocument/2006/relationships/image" Target="../media/image1689.png"/><Relationship Id="rId87" Type="http://schemas.openxmlformats.org/officeDocument/2006/relationships/image" Target="../media/image1707.png"/><Relationship Id="rId110" Type="http://schemas.openxmlformats.org/officeDocument/2006/relationships/customXml" Target="../ink/ink1819.xml"/><Relationship Id="rId348" Type="http://schemas.openxmlformats.org/officeDocument/2006/relationships/image" Target="../media/image1827.png"/><Relationship Id="rId152" Type="http://schemas.openxmlformats.org/officeDocument/2006/relationships/image" Target="../media/image1736.png"/><Relationship Id="rId194" Type="http://schemas.openxmlformats.org/officeDocument/2006/relationships/image" Target="../media/image1753.png"/><Relationship Id="rId208" Type="http://schemas.openxmlformats.org/officeDocument/2006/relationships/image" Target="../media/image1760.png"/><Relationship Id="rId415" Type="http://schemas.openxmlformats.org/officeDocument/2006/relationships/image" Target="../media/image1859.png"/><Relationship Id="rId457" Type="http://schemas.openxmlformats.org/officeDocument/2006/relationships/image" Target="../media/image1880.png"/><Relationship Id="rId261" Type="http://schemas.openxmlformats.org/officeDocument/2006/relationships/image" Target="../media/image1784.png"/><Relationship Id="rId14" Type="http://schemas.openxmlformats.org/officeDocument/2006/relationships/customXml" Target="../ink/ink1770.xml"/><Relationship Id="rId56" Type="http://schemas.openxmlformats.org/officeDocument/2006/relationships/customXml" Target="../ink/ink1791.xml"/><Relationship Id="rId317" Type="http://schemas.openxmlformats.org/officeDocument/2006/relationships/customXml" Target="../ink/ink1925.xml"/><Relationship Id="rId359" Type="http://schemas.openxmlformats.org/officeDocument/2006/relationships/customXml" Target="../ink/ink1946.xml"/><Relationship Id="rId98" Type="http://schemas.openxmlformats.org/officeDocument/2006/relationships/customXml" Target="../ink/ink1813.xml"/><Relationship Id="rId121" Type="http://schemas.openxmlformats.org/officeDocument/2006/relationships/image" Target="../media/image1722.png"/><Relationship Id="rId163" Type="http://schemas.openxmlformats.org/officeDocument/2006/relationships/customXml" Target="../ink/ink1846.xml"/><Relationship Id="rId219" Type="http://schemas.openxmlformats.org/officeDocument/2006/relationships/customXml" Target="../ink/ink1875.xml"/><Relationship Id="rId370" Type="http://schemas.openxmlformats.org/officeDocument/2006/relationships/customXml" Target="../ink/ink1952.xml"/><Relationship Id="rId426" Type="http://schemas.openxmlformats.org/officeDocument/2006/relationships/customXml" Target="../ink/ink1980.xml"/><Relationship Id="rId230" Type="http://schemas.openxmlformats.org/officeDocument/2006/relationships/image" Target="../media/image556.png"/><Relationship Id="rId25" Type="http://schemas.openxmlformats.org/officeDocument/2006/relationships/image" Target="../media/image1679.png"/><Relationship Id="rId67" Type="http://schemas.openxmlformats.org/officeDocument/2006/relationships/customXml" Target="../ink/ink1797.xml"/><Relationship Id="rId272" Type="http://schemas.openxmlformats.org/officeDocument/2006/relationships/image" Target="../media/image1789.png"/><Relationship Id="rId328" Type="http://schemas.openxmlformats.org/officeDocument/2006/relationships/image" Target="../media/image1817.png"/><Relationship Id="rId132" Type="http://schemas.openxmlformats.org/officeDocument/2006/relationships/customXml" Target="../ink/ink1830.xml"/><Relationship Id="rId174" Type="http://schemas.openxmlformats.org/officeDocument/2006/relationships/image" Target="../media/image1745.png"/><Relationship Id="rId381" Type="http://schemas.openxmlformats.org/officeDocument/2006/relationships/image" Target="../media/image1842.png"/><Relationship Id="rId241" Type="http://schemas.openxmlformats.org/officeDocument/2006/relationships/customXml" Target="../ink/ink1886.xml"/><Relationship Id="rId437" Type="http://schemas.openxmlformats.org/officeDocument/2006/relationships/image" Target="../media/image1870.png"/><Relationship Id="rId36" Type="http://schemas.openxmlformats.org/officeDocument/2006/relationships/customXml" Target="../ink/ink1781.xml"/><Relationship Id="rId283" Type="http://schemas.openxmlformats.org/officeDocument/2006/relationships/customXml" Target="../ink/ink1908.xml"/><Relationship Id="rId339" Type="http://schemas.openxmlformats.org/officeDocument/2006/relationships/customXml" Target="../ink/ink1936.xml"/><Relationship Id="rId78" Type="http://schemas.openxmlformats.org/officeDocument/2006/relationships/customXml" Target="../ink/ink1803.xml"/><Relationship Id="rId101" Type="http://schemas.openxmlformats.org/officeDocument/2006/relationships/image" Target="../media/image1713.png"/><Relationship Id="rId143" Type="http://schemas.openxmlformats.org/officeDocument/2006/relationships/customXml" Target="../ink/ink1836.xml"/><Relationship Id="rId185" Type="http://schemas.openxmlformats.org/officeDocument/2006/relationships/customXml" Target="../ink/ink1857.xml"/><Relationship Id="rId350" Type="http://schemas.openxmlformats.org/officeDocument/2006/relationships/image" Target="../media/image1828.png"/><Relationship Id="rId406" Type="http://schemas.openxmlformats.org/officeDocument/2006/relationships/customXml" Target="../ink/ink1970.xml"/><Relationship Id="rId9" Type="http://schemas.openxmlformats.org/officeDocument/2006/relationships/image" Target="../media/image1672.png"/><Relationship Id="rId210" Type="http://schemas.openxmlformats.org/officeDocument/2006/relationships/image" Target="../media/image1761.png"/><Relationship Id="rId392" Type="http://schemas.openxmlformats.org/officeDocument/2006/relationships/customXml" Target="../ink/ink1963.xml"/><Relationship Id="rId448" Type="http://schemas.openxmlformats.org/officeDocument/2006/relationships/customXml" Target="../ink/ink1991.xml"/><Relationship Id="rId252" Type="http://schemas.openxmlformats.org/officeDocument/2006/relationships/image" Target="../media/image1781.png"/><Relationship Id="rId294" Type="http://schemas.openxmlformats.org/officeDocument/2006/relationships/image" Target="../media/image1800.png"/><Relationship Id="rId308" Type="http://schemas.openxmlformats.org/officeDocument/2006/relationships/image" Target="../media/image1807.png"/><Relationship Id="rId47" Type="http://schemas.openxmlformats.org/officeDocument/2006/relationships/image" Target="../media/image1690.png"/><Relationship Id="rId89" Type="http://schemas.openxmlformats.org/officeDocument/2006/relationships/image" Target="../media/image1708.png"/><Relationship Id="rId112" Type="http://schemas.openxmlformats.org/officeDocument/2006/relationships/customXml" Target="../ink/ink1820.xml"/><Relationship Id="rId154" Type="http://schemas.openxmlformats.org/officeDocument/2006/relationships/image" Target="../media/image1737.png"/><Relationship Id="rId361" Type="http://schemas.openxmlformats.org/officeDocument/2006/relationships/customXml" Target="../ink/ink1947.xml"/><Relationship Id="rId196" Type="http://schemas.openxmlformats.org/officeDocument/2006/relationships/image" Target="../media/image1754.png"/><Relationship Id="rId417" Type="http://schemas.openxmlformats.org/officeDocument/2006/relationships/image" Target="../media/image1860.png"/><Relationship Id="rId459" Type="http://schemas.openxmlformats.org/officeDocument/2006/relationships/image" Target="../media/image1881.png"/><Relationship Id="rId16" Type="http://schemas.openxmlformats.org/officeDocument/2006/relationships/customXml" Target="../ink/ink1771.xml"/><Relationship Id="rId221" Type="http://schemas.openxmlformats.org/officeDocument/2006/relationships/customXml" Target="../ink/ink1876.xml"/><Relationship Id="rId263" Type="http://schemas.openxmlformats.org/officeDocument/2006/relationships/customXml" Target="../ink/ink1898.xml"/><Relationship Id="rId319" Type="http://schemas.openxmlformats.org/officeDocument/2006/relationships/customXml" Target="../ink/ink1926.xml"/><Relationship Id="rId58" Type="http://schemas.openxmlformats.org/officeDocument/2006/relationships/customXml" Target="../ink/ink1792.xml"/><Relationship Id="rId123" Type="http://schemas.openxmlformats.org/officeDocument/2006/relationships/image" Target="../media/image1723.png"/><Relationship Id="rId330" Type="http://schemas.openxmlformats.org/officeDocument/2006/relationships/image" Target="../media/image1818.png"/><Relationship Id="rId165" Type="http://schemas.openxmlformats.org/officeDocument/2006/relationships/customXml" Target="../ink/ink1847.xml"/><Relationship Id="rId372" Type="http://schemas.openxmlformats.org/officeDocument/2006/relationships/customXml" Target="../ink/ink1953.xml"/><Relationship Id="rId428" Type="http://schemas.openxmlformats.org/officeDocument/2006/relationships/customXml" Target="../ink/ink1981.xml"/><Relationship Id="rId232" Type="http://schemas.openxmlformats.org/officeDocument/2006/relationships/image" Target="../media/image1771.png"/><Relationship Id="rId274" Type="http://schemas.openxmlformats.org/officeDocument/2006/relationships/image" Target="../media/image1790.png"/><Relationship Id="rId27" Type="http://schemas.openxmlformats.org/officeDocument/2006/relationships/image" Target="../media/image1680.png"/><Relationship Id="rId69" Type="http://schemas.openxmlformats.org/officeDocument/2006/relationships/customXml" Target="../ink/ink1798.xml"/><Relationship Id="rId134" Type="http://schemas.openxmlformats.org/officeDocument/2006/relationships/customXml" Target="../ink/ink1831.xml"/><Relationship Id="rId80" Type="http://schemas.openxmlformats.org/officeDocument/2006/relationships/customXml" Target="../ink/ink1804.xml"/><Relationship Id="rId176" Type="http://schemas.openxmlformats.org/officeDocument/2006/relationships/image" Target="../media/image1746.png"/><Relationship Id="rId341" Type="http://schemas.openxmlformats.org/officeDocument/2006/relationships/customXml" Target="../ink/ink1937.xml"/><Relationship Id="rId383" Type="http://schemas.openxmlformats.org/officeDocument/2006/relationships/image" Target="../media/image1843.png"/><Relationship Id="rId439" Type="http://schemas.openxmlformats.org/officeDocument/2006/relationships/image" Target="../media/image1871.png"/><Relationship Id="rId201" Type="http://schemas.openxmlformats.org/officeDocument/2006/relationships/customXml" Target="../ink/ink1866.xml"/><Relationship Id="rId243" Type="http://schemas.openxmlformats.org/officeDocument/2006/relationships/customXml" Target="../ink/ink1887.xml"/><Relationship Id="rId285" Type="http://schemas.openxmlformats.org/officeDocument/2006/relationships/customXml" Target="../ink/ink1909.xml"/><Relationship Id="rId450" Type="http://schemas.openxmlformats.org/officeDocument/2006/relationships/customXml" Target="../ink/ink1992.xml"/><Relationship Id="rId38" Type="http://schemas.openxmlformats.org/officeDocument/2006/relationships/customXml" Target="../ink/ink1782.xml"/><Relationship Id="rId103" Type="http://schemas.openxmlformats.org/officeDocument/2006/relationships/image" Target="../media/image1714.png"/><Relationship Id="rId310" Type="http://schemas.openxmlformats.org/officeDocument/2006/relationships/image" Target="../media/image1808.png"/><Relationship Id="rId91" Type="http://schemas.openxmlformats.org/officeDocument/2006/relationships/image" Target="../media/image1709.png"/><Relationship Id="rId145" Type="http://schemas.openxmlformats.org/officeDocument/2006/relationships/customXml" Target="../ink/ink1837.xml"/><Relationship Id="rId187" Type="http://schemas.openxmlformats.org/officeDocument/2006/relationships/customXml" Target="../ink/ink1858.xml"/><Relationship Id="rId352" Type="http://schemas.openxmlformats.org/officeDocument/2006/relationships/image" Target="../media/image868.png"/><Relationship Id="rId394" Type="http://schemas.openxmlformats.org/officeDocument/2006/relationships/customXml" Target="../ink/ink1964.xml"/><Relationship Id="rId408" Type="http://schemas.openxmlformats.org/officeDocument/2006/relationships/customXml" Target="../ink/ink1971.xml"/><Relationship Id="rId212" Type="http://schemas.openxmlformats.org/officeDocument/2006/relationships/image" Target="../media/image1762.png"/><Relationship Id="rId254" Type="http://schemas.openxmlformats.org/officeDocument/2006/relationships/customXml" Target="../ink/ink1893.xml"/><Relationship Id="rId49" Type="http://schemas.openxmlformats.org/officeDocument/2006/relationships/image" Target="../media/image1691.png"/><Relationship Id="rId114" Type="http://schemas.openxmlformats.org/officeDocument/2006/relationships/customXml" Target="../ink/ink1821.xml"/><Relationship Id="rId296" Type="http://schemas.openxmlformats.org/officeDocument/2006/relationships/image" Target="../media/image1801.png"/><Relationship Id="rId461" Type="http://schemas.openxmlformats.org/officeDocument/2006/relationships/image" Target="../media/image1882.png"/><Relationship Id="rId60" Type="http://schemas.openxmlformats.org/officeDocument/2006/relationships/customXml" Target="../ink/ink1793.xml"/><Relationship Id="rId156" Type="http://schemas.openxmlformats.org/officeDocument/2006/relationships/image" Target="../media/image1738.png"/><Relationship Id="rId198" Type="http://schemas.openxmlformats.org/officeDocument/2006/relationships/image" Target="../media/image1755.png"/><Relationship Id="rId321" Type="http://schemas.openxmlformats.org/officeDocument/2006/relationships/customXml" Target="../ink/ink1927.xml"/><Relationship Id="rId363" Type="http://schemas.openxmlformats.org/officeDocument/2006/relationships/image" Target="../media/image1833.png"/><Relationship Id="rId419" Type="http://schemas.openxmlformats.org/officeDocument/2006/relationships/image" Target="../media/image1861.png"/><Relationship Id="rId223" Type="http://schemas.openxmlformats.org/officeDocument/2006/relationships/customXml" Target="../ink/ink1877.xml"/><Relationship Id="rId430" Type="http://schemas.openxmlformats.org/officeDocument/2006/relationships/customXml" Target="../ink/ink1982.xml"/><Relationship Id="rId18" Type="http://schemas.openxmlformats.org/officeDocument/2006/relationships/customXml" Target="../ink/ink1772.xml"/><Relationship Id="rId265" Type="http://schemas.openxmlformats.org/officeDocument/2006/relationships/customXml" Target="../ink/ink1899.xml"/><Relationship Id="rId125" Type="http://schemas.openxmlformats.org/officeDocument/2006/relationships/image" Target="../media/image1724.png"/><Relationship Id="rId167" Type="http://schemas.openxmlformats.org/officeDocument/2006/relationships/customXml" Target="../ink/ink1848.xml"/><Relationship Id="rId332" Type="http://schemas.openxmlformats.org/officeDocument/2006/relationships/image" Target="../media/image1819.png"/><Relationship Id="rId374" Type="http://schemas.openxmlformats.org/officeDocument/2006/relationships/customXml" Target="../ink/ink1954.xml"/><Relationship Id="rId71" Type="http://schemas.openxmlformats.org/officeDocument/2006/relationships/customXml" Target="../ink/ink1799.xml"/><Relationship Id="rId234" Type="http://schemas.openxmlformats.org/officeDocument/2006/relationships/image" Target="../media/image1772.png"/><Relationship Id="rId2" Type="http://schemas.openxmlformats.org/officeDocument/2006/relationships/customXml" Target="../ink/ink1764.xml"/><Relationship Id="rId29" Type="http://schemas.openxmlformats.org/officeDocument/2006/relationships/image" Target="../media/image1681.png"/><Relationship Id="rId276" Type="http://schemas.openxmlformats.org/officeDocument/2006/relationships/image" Target="../media/image1791.png"/><Relationship Id="rId441" Type="http://schemas.openxmlformats.org/officeDocument/2006/relationships/image" Target="../media/image1872.png"/><Relationship Id="rId40" Type="http://schemas.openxmlformats.org/officeDocument/2006/relationships/customXml" Target="../ink/ink1783.xml"/><Relationship Id="rId136" Type="http://schemas.openxmlformats.org/officeDocument/2006/relationships/customXml" Target="../ink/ink1832.xml"/><Relationship Id="rId178" Type="http://schemas.openxmlformats.org/officeDocument/2006/relationships/image" Target="../media/image1747.png"/><Relationship Id="rId301" Type="http://schemas.openxmlformats.org/officeDocument/2006/relationships/customXml" Target="../ink/ink1917.xml"/><Relationship Id="rId343" Type="http://schemas.openxmlformats.org/officeDocument/2006/relationships/customXml" Target="../ink/ink1938.xml"/><Relationship Id="rId61" Type="http://schemas.openxmlformats.org/officeDocument/2006/relationships/image" Target="../media/image1696.png"/><Relationship Id="rId82" Type="http://schemas.openxmlformats.org/officeDocument/2006/relationships/customXml" Target="../ink/ink1805.xml"/><Relationship Id="rId199" Type="http://schemas.openxmlformats.org/officeDocument/2006/relationships/customXml" Target="../ink/ink1865.xml"/><Relationship Id="rId203" Type="http://schemas.openxmlformats.org/officeDocument/2006/relationships/customXml" Target="../ink/ink1867.xml"/><Relationship Id="rId385" Type="http://schemas.openxmlformats.org/officeDocument/2006/relationships/image" Target="../media/image1844.png"/><Relationship Id="rId19" Type="http://schemas.openxmlformats.org/officeDocument/2006/relationships/image" Target="../media/image1676.png"/><Relationship Id="rId224" Type="http://schemas.openxmlformats.org/officeDocument/2006/relationships/image" Target="../media/image1768.png"/><Relationship Id="rId245" Type="http://schemas.openxmlformats.org/officeDocument/2006/relationships/customXml" Target="../ink/ink1888.xml"/><Relationship Id="rId266" Type="http://schemas.openxmlformats.org/officeDocument/2006/relationships/image" Target="../media/image1786.png"/><Relationship Id="rId287" Type="http://schemas.openxmlformats.org/officeDocument/2006/relationships/customXml" Target="../ink/ink1910.xml"/><Relationship Id="rId410" Type="http://schemas.openxmlformats.org/officeDocument/2006/relationships/customXml" Target="../ink/ink1972.xml"/><Relationship Id="rId431" Type="http://schemas.openxmlformats.org/officeDocument/2006/relationships/image" Target="../media/image1867.png"/><Relationship Id="rId452" Type="http://schemas.openxmlformats.org/officeDocument/2006/relationships/customXml" Target="../ink/ink1993.xml"/><Relationship Id="rId30" Type="http://schemas.openxmlformats.org/officeDocument/2006/relationships/customXml" Target="../ink/ink1778.xml"/><Relationship Id="rId105" Type="http://schemas.openxmlformats.org/officeDocument/2006/relationships/image" Target="../media/image1715.png"/><Relationship Id="rId126" Type="http://schemas.openxmlformats.org/officeDocument/2006/relationships/customXml" Target="../ink/ink1827.xml"/><Relationship Id="rId147" Type="http://schemas.openxmlformats.org/officeDocument/2006/relationships/customXml" Target="../ink/ink1838.xml"/><Relationship Id="rId168" Type="http://schemas.openxmlformats.org/officeDocument/2006/relationships/image" Target="../media/image1743.png"/><Relationship Id="rId312" Type="http://schemas.openxmlformats.org/officeDocument/2006/relationships/image" Target="../media/image1809.png"/><Relationship Id="rId333" Type="http://schemas.openxmlformats.org/officeDocument/2006/relationships/customXml" Target="../ink/ink1933.xml"/><Relationship Id="rId354" Type="http://schemas.openxmlformats.org/officeDocument/2006/relationships/image" Target="../media/image1829.png"/><Relationship Id="rId51" Type="http://schemas.openxmlformats.org/officeDocument/2006/relationships/image" Target="../media/image1692.png"/><Relationship Id="rId72" Type="http://schemas.openxmlformats.org/officeDocument/2006/relationships/image" Target="../media/image1700.png"/><Relationship Id="rId93" Type="http://schemas.openxmlformats.org/officeDocument/2006/relationships/image" Target="../media/image1710.png"/><Relationship Id="rId189" Type="http://schemas.openxmlformats.org/officeDocument/2006/relationships/customXml" Target="../ink/ink1859.xml"/><Relationship Id="rId375" Type="http://schemas.openxmlformats.org/officeDocument/2006/relationships/image" Target="../media/image1839.png"/><Relationship Id="rId396" Type="http://schemas.openxmlformats.org/officeDocument/2006/relationships/customXml" Target="../ink/ink1965.xml"/><Relationship Id="rId3" Type="http://schemas.openxmlformats.org/officeDocument/2006/relationships/image" Target="../media/image1669.png"/><Relationship Id="rId214" Type="http://schemas.openxmlformats.org/officeDocument/2006/relationships/image" Target="../media/image1763.png"/><Relationship Id="rId235" Type="http://schemas.openxmlformats.org/officeDocument/2006/relationships/customXml" Target="../ink/ink1883.xml"/><Relationship Id="rId256" Type="http://schemas.openxmlformats.org/officeDocument/2006/relationships/customXml" Target="../ink/ink1894.xml"/><Relationship Id="rId277" Type="http://schemas.openxmlformats.org/officeDocument/2006/relationships/customXml" Target="../ink/ink1905.xml"/><Relationship Id="rId298" Type="http://schemas.openxmlformats.org/officeDocument/2006/relationships/image" Target="../media/image1802.png"/><Relationship Id="rId400" Type="http://schemas.openxmlformats.org/officeDocument/2006/relationships/customXml" Target="../ink/ink1967.xml"/><Relationship Id="rId421" Type="http://schemas.openxmlformats.org/officeDocument/2006/relationships/image" Target="../media/image1862.png"/><Relationship Id="rId442" Type="http://schemas.openxmlformats.org/officeDocument/2006/relationships/customXml" Target="../ink/ink1988.xml"/><Relationship Id="rId463" Type="http://schemas.openxmlformats.org/officeDocument/2006/relationships/image" Target="../media/image1883.png"/><Relationship Id="rId116" Type="http://schemas.openxmlformats.org/officeDocument/2006/relationships/customXml" Target="../ink/ink1822.xml"/><Relationship Id="rId137" Type="http://schemas.openxmlformats.org/officeDocument/2006/relationships/customXml" Target="../ink/ink1833.xml"/><Relationship Id="rId158" Type="http://schemas.openxmlformats.org/officeDocument/2006/relationships/image" Target="../media/image144.png"/><Relationship Id="rId302" Type="http://schemas.openxmlformats.org/officeDocument/2006/relationships/image" Target="../media/image1804.png"/><Relationship Id="rId323" Type="http://schemas.openxmlformats.org/officeDocument/2006/relationships/customXml" Target="../ink/ink1928.xml"/><Relationship Id="rId344" Type="http://schemas.openxmlformats.org/officeDocument/2006/relationships/image" Target="../media/image1825.png"/><Relationship Id="rId20" Type="http://schemas.openxmlformats.org/officeDocument/2006/relationships/customXml" Target="../ink/ink1773.xml"/><Relationship Id="rId41" Type="http://schemas.openxmlformats.org/officeDocument/2006/relationships/image" Target="../media/image1687.png"/><Relationship Id="rId62" Type="http://schemas.openxmlformats.org/officeDocument/2006/relationships/customXml" Target="../ink/ink1794.xml"/><Relationship Id="rId83" Type="http://schemas.openxmlformats.org/officeDocument/2006/relationships/image" Target="../media/image1705.png"/><Relationship Id="rId179" Type="http://schemas.openxmlformats.org/officeDocument/2006/relationships/customXml" Target="../ink/ink1854.xml"/><Relationship Id="rId365" Type="http://schemas.openxmlformats.org/officeDocument/2006/relationships/image" Target="../media/image1834.png"/><Relationship Id="rId386" Type="http://schemas.openxmlformats.org/officeDocument/2006/relationships/customXml" Target="../ink/ink1960.xml"/><Relationship Id="rId190" Type="http://schemas.openxmlformats.org/officeDocument/2006/relationships/customXml" Target="../ink/ink1860.xml"/><Relationship Id="rId204" Type="http://schemas.openxmlformats.org/officeDocument/2006/relationships/image" Target="../media/image1758.png"/><Relationship Id="rId225" Type="http://schemas.openxmlformats.org/officeDocument/2006/relationships/customXml" Target="../ink/ink1878.xml"/><Relationship Id="rId246" Type="http://schemas.openxmlformats.org/officeDocument/2006/relationships/image" Target="../media/image1778.png"/><Relationship Id="rId267" Type="http://schemas.openxmlformats.org/officeDocument/2006/relationships/customXml" Target="../ink/ink1900.xml"/><Relationship Id="rId288" Type="http://schemas.openxmlformats.org/officeDocument/2006/relationships/image" Target="../media/image1797.png"/><Relationship Id="rId411" Type="http://schemas.openxmlformats.org/officeDocument/2006/relationships/image" Target="../media/image1857.png"/><Relationship Id="rId432" Type="http://schemas.openxmlformats.org/officeDocument/2006/relationships/customXml" Target="../ink/ink1983.xml"/><Relationship Id="rId453" Type="http://schemas.openxmlformats.org/officeDocument/2006/relationships/image" Target="../media/image1878.png"/><Relationship Id="rId106" Type="http://schemas.openxmlformats.org/officeDocument/2006/relationships/customXml" Target="../ink/ink1817.xml"/><Relationship Id="rId127" Type="http://schemas.openxmlformats.org/officeDocument/2006/relationships/image" Target="../media/image1725.png"/><Relationship Id="rId313" Type="http://schemas.openxmlformats.org/officeDocument/2006/relationships/customXml" Target="../ink/ink1923.xml"/><Relationship Id="rId10" Type="http://schemas.openxmlformats.org/officeDocument/2006/relationships/customXml" Target="../ink/ink1768.xml"/><Relationship Id="rId31" Type="http://schemas.openxmlformats.org/officeDocument/2006/relationships/image" Target="../media/image1682.png"/><Relationship Id="rId52" Type="http://schemas.openxmlformats.org/officeDocument/2006/relationships/customXml" Target="../ink/ink1789.xml"/><Relationship Id="rId73" Type="http://schemas.openxmlformats.org/officeDocument/2006/relationships/customXml" Target="../ink/ink1800.xml"/><Relationship Id="rId94" Type="http://schemas.openxmlformats.org/officeDocument/2006/relationships/customXml" Target="../ink/ink1811.xml"/><Relationship Id="rId148" Type="http://schemas.openxmlformats.org/officeDocument/2006/relationships/image" Target="../media/image1734.png"/><Relationship Id="rId169" Type="http://schemas.openxmlformats.org/officeDocument/2006/relationships/customXml" Target="../ink/ink1849.xml"/><Relationship Id="rId334" Type="http://schemas.openxmlformats.org/officeDocument/2006/relationships/image" Target="../media/image1820.png"/><Relationship Id="rId355" Type="http://schemas.openxmlformats.org/officeDocument/2006/relationships/customXml" Target="../ink/ink1944.xml"/><Relationship Id="rId376" Type="http://schemas.openxmlformats.org/officeDocument/2006/relationships/customXml" Target="../ink/ink1955.xml"/><Relationship Id="rId397" Type="http://schemas.openxmlformats.org/officeDocument/2006/relationships/image" Target="../media/image1850.png"/><Relationship Id="rId4" Type="http://schemas.openxmlformats.org/officeDocument/2006/relationships/customXml" Target="../ink/ink1765.xml"/><Relationship Id="rId180" Type="http://schemas.openxmlformats.org/officeDocument/2006/relationships/image" Target="../media/image1748.png"/><Relationship Id="rId215" Type="http://schemas.openxmlformats.org/officeDocument/2006/relationships/customXml" Target="../ink/ink1873.xml"/><Relationship Id="rId236" Type="http://schemas.openxmlformats.org/officeDocument/2006/relationships/image" Target="../media/image1773.png"/><Relationship Id="rId257" Type="http://schemas.openxmlformats.org/officeDocument/2006/relationships/image" Target="../media/image1782.png"/><Relationship Id="rId278" Type="http://schemas.openxmlformats.org/officeDocument/2006/relationships/image" Target="../media/image1792.png"/><Relationship Id="rId401" Type="http://schemas.openxmlformats.org/officeDocument/2006/relationships/image" Target="../media/image1852.png"/><Relationship Id="rId422" Type="http://schemas.openxmlformats.org/officeDocument/2006/relationships/customXml" Target="../ink/ink1978.xml"/><Relationship Id="rId443" Type="http://schemas.openxmlformats.org/officeDocument/2006/relationships/image" Target="../media/image1873.png"/><Relationship Id="rId464" Type="http://schemas.openxmlformats.org/officeDocument/2006/relationships/customXml" Target="../ink/ink1999.xml"/><Relationship Id="rId303" Type="http://schemas.openxmlformats.org/officeDocument/2006/relationships/customXml" Target="../ink/ink1918.xml"/><Relationship Id="rId42" Type="http://schemas.openxmlformats.org/officeDocument/2006/relationships/customXml" Target="../ink/ink1784.xml"/><Relationship Id="rId84" Type="http://schemas.openxmlformats.org/officeDocument/2006/relationships/customXml" Target="../ink/ink1806.xml"/><Relationship Id="rId138" Type="http://schemas.openxmlformats.org/officeDocument/2006/relationships/image" Target="../media/image1730.png"/><Relationship Id="rId345" Type="http://schemas.openxmlformats.org/officeDocument/2006/relationships/customXml" Target="../ink/ink1939.xml"/><Relationship Id="rId387" Type="http://schemas.openxmlformats.org/officeDocument/2006/relationships/image" Target="../media/image1845.png"/><Relationship Id="rId191" Type="http://schemas.openxmlformats.org/officeDocument/2006/relationships/customXml" Target="../ink/ink1861.xml"/><Relationship Id="rId205" Type="http://schemas.openxmlformats.org/officeDocument/2006/relationships/customXml" Target="../ink/ink1868.xml"/><Relationship Id="rId247" Type="http://schemas.openxmlformats.org/officeDocument/2006/relationships/customXml" Target="../ink/ink1889.xml"/><Relationship Id="rId412" Type="http://schemas.openxmlformats.org/officeDocument/2006/relationships/customXml" Target="../ink/ink1973.xml"/><Relationship Id="rId107" Type="http://schemas.openxmlformats.org/officeDocument/2006/relationships/image" Target="../media/image117.png"/><Relationship Id="rId289" Type="http://schemas.openxmlformats.org/officeDocument/2006/relationships/customXml" Target="../ink/ink1911.xml"/><Relationship Id="rId454" Type="http://schemas.openxmlformats.org/officeDocument/2006/relationships/customXml" Target="../ink/ink1994.xml"/><Relationship Id="rId11" Type="http://schemas.openxmlformats.org/officeDocument/2006/relationships/image" Target="../media/image809.png"/><Relationship Id="rId53" Type="http://schemas.openxmlformats.org/officeDocument/2006/relationships/image" Target="../media/image11.png"/><Relationship Id="rId149" Type="http://schemas.openxmlformats.org/officeDocument/2006/relationships/customXml" Target="../ink/ink1839.xml"/><Relationship Id="rId314" Type="http://schemas.openxmlformats.org/officeDocument/2006/relationships/image" Target="../media/image1810.png"/><Relationship Id="rId356" Type="http://schemas.openxmlformats.org/officeDocument/2006/relationships/image" Target="../media/image1830.png"/><Relationship Id="rId398" Type="http://schemas.openxmlformats.org/officeDocument/2006/relationships/customXml" Target="../ink/ink1966.xml"/><Relationship Id="rId95" Type="http://schemas.openxmlformats.org/officeDocument/2006/relationships/image" Target="../media/image265.png"/><Relationship Id="rId160" Type="http://schemas.openxmlformats.org/officeDocument/2006/relationships/image" Target="../media/image1739.png"/><Relationship Id="rId216" Type="http://schemas.openxmlformats.org/officeDocument/2006/relationships/image" Target="../media/image1764.png"/><Relationship Id="rId423" Type="http://schemas.openxmlformats.org/officeDocument/2006/relationships/image" Target="../media/image1863.png"/><Relationship Id="rId258" Type="http://schemas.openxmlformats.org/officeDocument/2006/relationships/customXml" Target="../ink/ink1895.xml"/><Relationship Id="rId465" Type="http://schemas.openxmlformats.org/officeDocument/2006/relationships/image" Target="../media/image1884.png"/><Relationship Id="rId22" Type="http://schemas.openxmlformats.org/officeDocument/2006/relationships/customXml" Target="../ink/ink1774.xml"/><Relationship Id="rId64" Type="http://schemas.openxmlformats.org/officeDocument/2006/relationships/customXml" Target="../ink/ink1795.xml"/><Relationship Id="rId118" Type="http://schemas.openxmlformats.org/officeDocument/2006/relationships/customXml" Target="../ink/ink1823.xml"/><Relationship Id="rId325" Type="http://schemas.openxmlformats.org/officeDocument/2006/relationships/customXml" Target="../ink/ink1929.xml"/><Relationship Id="rId367" Type="http://schemas.openxmlformats.org/officeDocument/2006/relationships/image" Target="../media/image1835.png"/><Relationship Id="rId171" Type="http://schemas.openxmlformats.org/officeDocument/2006/relationships/customXml" Target="../ink/ink1850.xml"/><Relationship Id="rId227" Type="http://schemas.openxmlformats.org/officeDocument/2006/relationships/customXml" Target="../ink/ink1879.xml"/><Relationship Id="rId269" Type="http://schemas.openxmlformats.org/officeDocument/2006/relationships/customXml" Target="../ink/ink1901.xml"/><Relationship Id="rId434" Type="http://schemas.openxmlformats.org/officeDocument/2006/relationships/customXml" Target="../ink/ink1984.xml"/><Relationship Id="rId33" Type="http://schemas.openxmlformats.org/officeDocument/2006/relationships/image" Target="../media/image1683.png"/><Relationship Id="rId129" Type="http://schemas.openxmlformats.org/officeDocument/2006/relationships/image" Target="../media/image1726.png"/><Relationship Id="rId280" Type="http://schemas.openxmlformats.org/officeDocument/2006/relationships/image" Target="../media/image1793.png"/><Relationship Id="rId336" Type="http://schemas.openxmlformats.org/officeDocument/2006/relationships/image" Target="../media/image1821.png"/><Relationship Id="rId75" Type="http://schemas.openxmlformats.org/officeDocument/2006/relationships/customXml" Target="../ink/ink1801.xml"/><Relationship Id="rId140" Type="http://schemas.openxmlformats.org/officeDocument/2006/relationships/image" Target="../media/image1731.png"/><Relationship Id="rId182" Type="http://schemas.openxmlformats.org/officeDocument/2006/relationships/image" Target="../media/image1749.png"/><Relationship Id="rId378" Type="http://schemas.openxmlformats.org/officeDocument/2006/relationships/customXml" Target="../ink/ink1956.xml"/><Relationship Id="rId403" Type="http://schemas.openxmlformats.org/officeDocument/2006/relationships/image" Target="../media/image1853.png"/><Relationship Id="rId6" Type="http://schemas.openxmlformats.org/officeDocument/2006/relationships/customXml" Target="../ink/ink1766.xml"/><Relationship Id="rId238" Type="http://schemas.openxmlformats.org/officeDocument/2006/relationships/image" Target="../media/image1774.png"/><Relationship Id="rId445" Type="http://schemas.openxmlformats.org/officeDocument/2006/relationships/image" Target="../media/image1874.png"/><Relationship Id="rId291" Type="http://schemas.openxmlformats.org/officeDocument/2006/relationships/customXml" Target="../ink/ink1912.xml"/><Relationship Id="rId305" Type="http://schemas.openxmlformats.org/officeDocument/2006/relationships/customXml" Target="../ink/ink1919.xml"/><Relationship Id="rId347" Type="http://schemas.openxmlformats.org/officeDocument/2006/relationships/customXml" Target="../ink/ink1940.xml"/><Relationship Id="rId44" Type="http://schemas.openxmlformats.org/officeDocument/2006/relationships/customXml" Target="../ink/ink1785.xml"/><Relationship Id="rId86" Type="http://schemas.openxmlformats.org/officeDocument/2006/relationships/customXml" Target="../ink/ink1807.xml"/><Relationship Id="rId151" Type="http://schemas.openxmlformats.org/officeDocument/2006/relationships/customXml" Target="../ink/ink1840.xml"/><Relationship Id="rId389" Type="http://schemas.openxmlformats.org/officeDocument/2006/relationships/image" Target="../media/image1846.png"/><Relationship Id="rId193" Type="http://schemas.openxmlformats.org/officeDocument/2006/relationships/customXml" Target="../ink/ink1862.xml"/><Relationship Id="rId207" Type="http://schemas.openxmlformats.org/officeDocument/2006/relationships/customXml" Target="../ink/ink1869.xml"/><Relationship Id="rId249" Type="http://schemas.openxmlformats.org/officeDocument/2006/relationships/customXml" Target="../ink/ink1890.xml"/><Relationship Id="rId414" Type="http://schemas.openxmlformats.org/officeDocument/2006/relationships/customXml" Target="../ink/ink1974.xml"/><Relationship Id="rId456" Type="http://schemas.openxmlformats.org/officeDocument/2006/relationships/customXml" Target="../ink/ink1995.xml"/><Relationship Id="rId13" Type="http://schemas.openxmlformats.org/officeDocument/2006/relationships/image" Target="../media/image1673.png"/><Relationship Id="rId109" Type="http://schemas.openxmlformats.org/officeDocument/2006/relationships/image" Target="../media/image1716.png"/><Relationship Id="rId260" Type="http://schemas.openxmlformats.org/officeDocument/2006/relationships/customXml" Target="../ink/ink1896.xml"/><Relationship Id="rId316" Type="http://schemas.openxmlformats.org/officeDocument/2006/relationships/image" Target="../media/image1811.png"/><Relationship Id="rId55" Type="http://schemas.openxmlformats.org/officeDocument/2006/relationships/image" Target="../media/image1693.png"/><Relationship Id="rId97" Type="http://schemas.openxmlformats.org/officeDocument/2006/relationships/image" Target="../media/image1711.png"/><Relationship Id="rId120" Type="http://schemas.openxmlformats.org/officeDocument/2006/relationships/customXml" Target="../ink/ink1824.xml"/><Relationship Id="rId358" Type="http://schemas.openxmlformats.org/officeDocument/2006/relationships/image" Target="../media/image1831.png"/><Relationship Id="rId162" Type="http://schemas.openxmlformats.org/officeDocument/2006/relationships/image" Target="../media/image1740.png"/><Relationship Id="rId218" Type="http://schemas.openxmlformats.org/officeDocument/2006/relationships/image" Target="../media/image1765.png"/><Relationship Id="rId425" Type="http://schemas.openxmlformats.org/officeDocument/2006/relationships/image" Target="../media/image1864.png"/><Relationship Id="rId271" Type="http://schemas.openxmlformats.org/officeDocument/2006/relationships/customXml" Target="../ink/ink1902.xml"/><Relationship Id="rId24" Type="http://schemas.openxmlformats.org/officeDocument/2006/relationships/customXml" Target="../ink/ink1775.xml"/><Relationship Id="rId66" Type="http://schemas.openxmlformats.org/officeDocument/2006/relationships/image" Target="../media/image1697.png"/><Relationship Id="rId131" Type="http://schemas.openxmlformats.org/officeDocument/2006/relationships/image" Target="../media/image1727.png"/><Relationship Id="rId327" Type="http://schemas.openxmlformats.org/officeDocument/2006/relationships/customXml" Target="../ink/ink1930.xml"/><Relationship Id="rId369" Type="http://schemas.openxmlformats.org/officeDocument/2006/relationships/image" Target="../media/image1836.png"/><Relationship Id="rId173" Type="http://schemas.openxmlformats.org/officeDocument/2006/relationships/customXml" Target="../ink/ink1851.xml"/><Relationship Id="rId229" Type="http://schemas.openxmlformats.org/officeDocument/2006/relationships/customXml" Target="../ink/ink1880.xml"/><Relationship Id="rId380" Type="http://schemas.openxmlformats.org/officeDocument/2006/relationships/customXml" Target="../ink/ink1957.xml"/><Relationship Id="rId436" Type="http://schemas.openxmlformats.org/officeDocument/2006/relationships/customXml" Target="../ink/ink1985.xml"/><Relationship Id="rId240" Type="http://schemas.openxmlformats.org/officeDocument/2006/relationships/image" Target="../media/image1775.png"/><Relationship Id="rId35" Type="http://schemas.openxmlformats.org/officeDocument/2006/relationships/image" Target="../media/image1684.png"/><Relationship Id="rId77" Type="http://schemas.openxmlformats.org/officeDocument/2006/relationships/customXml" Target="../ink/ink1802.xml"/><Relationship Id="rId100" Type="http://schemas.openxmlformats.org/officeDocument/2006/relationships/customXml" Target="../ink/ink1814.xml"/><Relationship Id="rId282" Type="http://schemas.openxmlformats.org/officeDocument/2006/relationships/image" Target="../media/image1794.png"/><Relationship Id="rId338" Type="http://schemas.openxmlformats.org/officeDocument/2006/relationships/image" Target="../media/image1822.png"/><Relationship Id="rId8" Type="http://schemas.openxmlformats.org/officeDocument/2006/relationships/customXml" Target="../ink/ink1767.xml"/><Relationship Id="rId142" Type="http://schemas.openxmlformats.org/officeDocument/2006/relationships/image" Target="../media/image1732.png"/><Relationship Id="rId184" Type="http://schemas.openxmlformats.org/officeDocument/2006/relationships/image" Target="../media/image1289.png"/><Relationship Id="rId391" Type="http://schemas.openxmlformats.org/officeDocument/2006/relationships/image" Target="../media/image1847.png"/><Relationship Id="rId405" Type="http://schemas.openxmlformats.org/officeDocument/2006/relationships/image" Target="../media/image1854.png"/><Relationship Id="rId447" Type="http://schemas.openxmlformats.org/officeDocument/2006/relationships/image" Target="../media/image1875.png"/><Relationship Id="rId251" Type="http://schemas.openxmlformats.org/officeDocument/2006/relationships/customXml" Target="../ink/ink1891.xml"/><Relationship Id="rId46" Type="http://schemas.openxmlformats.org/officeDocument/2006/relationships/customXml" Target="../ink/ink1786.xml"/><Relationship Id="rId293" Type="http://schemas.openxmlformats.org/officeDocument/2006/relationships/customXml" Target="../ink/ink1913.xml"/><Relationship Id="rId307" Type="http://schemas.openxmlformats.org/officeDocument/2006/relationships/customXml" Target="../ink/ink1920.xml"/><Relationship Id="rId349" Type="http://schemas.openxmlformats.org/officeDocument/2006/relationships/customXml" Target="../ink/ink1941.xml"/><Relationship Id="rId88" Type="http://schemas.openxmlformats.org/officeDocument/2006/relationships/customXml" Target="../ink/ink1808.xml"/><Relationship Id="rId111" Type="http://schemas.openxmlformats.org/officeDocument/2006/relationships/image" Target="../media/image1717.png"/><Relationship Id="rId153" Type="http://schemas.openxmlformats.org/officeDocument/2006/relationships/customXml" Target="../ink/ink1841.xml"/><Relationship Id="rId195" Type="http://schemas.openxmlformats.org/officeDocument/2006/relationships/customXml" Target="../ink/ink1863.xml"/><Relationship Id="rId209" Type="http://schemas.openxmlformats.org/officeDocument/2006/relationships/customXml" Target="../ink/ink1870.xml"/><Relationship Id="rId360" Type="http://schemas.openxmlformats.org/officeDocument/2006/relationships/image" Target="../media/image1832.png"/><Relationship Id="rId416" Type="http://schemas.openxmlformats.org/officeDocument/2006/relationships/customXml" Target="../ink/ink1975.xml"/><Relationship Id="rId220" Type="http://schemas.openxmlformats.org/officeDocument/2006/relationships/image" Target="../media/image1766.png"/><Relationship Id="rId458" Type="http://schemas.openxmlformats.org/officeDocument/2006/relationships/customXml" Target="../ink/ink1996.xml"/><Relationship Id="rId15" Type="http://schemas.openxmlformats.org/officeDocument/2006/relationships/image" Target="../media/image1674.png"/><Relationship Id="rId57" Type="http://schemas.openxmlformats.org/officeDocument/2006/relationships/image" Target="../media/image1694.png"/><Relationship Id="rId262" Type="http://schemas.openxmlformats.org/officeDocument/2006/relationships/customXml" Target="../ink/ink1897.xml"/><Relationship Id="rId318" Type="http://schemas.openxmlformats.org/officeDocument/2006/relationships/image" Target="../media/image1812.png"/><Relationship Id="rId99" Type="http://schemas.openxmlformats.org/officeDocument/2006/relationships/image" Target="../media/image1712.png"/><Relationship Id="rId122" Type="http://schemas.openxmlformats.org/officeDocument/2006/relationships/customXml" Target="../ink/ink1825.xml"/><Relationship Id="rId164" Type="http://schemas.openxmlformats.org/officeDocument/2006/relationships/image" Target="../media/image1741.png"/><Relationship Id="rId371" Type="http://schemas.openxmlformats.org/officeDocument/2006/relationships/image" Target="../media/image1837.png"/><Relationship Id="rId427" Type="http://schemas.openxmlformats.org/officeDocument/2006/relationships/image" Target="../media/image1865.png"/><Relationship Id="rId26" Type="http://schemas.openxmlformats.org/officeDocument/2006/relationships/customXml" Target="../ink/ink1776.xml"/><Relationship Id="rId231" Type="http://schemas.openxmlformats.org/officeDocument/2006/relationships/customXml" Target="../ink/ink1881.xml"/><Relationship Id="rId273" Type="http://schemas.openxmlformats.org/officeDocument/2006/relationships/customXml" Target="../ink/ink1903.xml"/><Relationship Id="rId329" Type="http://schemas.openxmlformats.org/officeDocument/2006/relationships/customXml" Target="../ink/ink1931.xml"/><Relationship Id="rId68" Type="http://schemas.openxmlformats.org/officeDocument/2006/relationships/image" Target="../media/image1698.png"/><Relationship Id="rId133" Type="http://schemas.openxmlformats.org/officeDocument/2006/relationships/image" Target="../media/image1728.png"/><Relationship Id="rId175" Type="http://schemas.openxmlformats.org/officeDocument/2006/relationships/customXml" Target="../ink/ink1852.xml"/><Relationship Id="rId340" Type="http://schemas.openxmlformats.org/officeDocument/2006/relationships/image" Target="../media/image1823.png"/><Relationship Id="rId200" Type="http://schemas.openxmlformats.org/officeDocument/2006/relationships/image" Target="../media/image1756.png"/><Relationship Id="rId382" Type="http://schemas.openxmlformats.org/officeDocument/2006/relationships/customXml" Target="../ink/ink1958.xml"/><Relationship Id="rId438" Type="http://schemas.openxmlformats.org/officeDocument/2006/relationships/customXml" Target="../ink/ink1986.xml"/><Relationship Id="rId242" Type="http://schemas.openxmlformats.org/officeDocument/2006/relationships/image" Target="../media/image1776.png"/><Relationship Id="rId284" Type="http://schemas.openxmlformats.org/officeDocument/2006/relationships/image" Target="../media/image1795.png"/><Relationship Id="rId37" Type="http://schemas.openxmlformats.org/officeDocument/2006/relationships/image" Target="../media/image1685.png"/><Relationship Id="rId79" Type="http://schemas.openxmlformats.org/officeDocument/2006/relationships/image" Target="../media/image1703.png"/><Relationship Id="rId102" Type="http://schemas.openxmlformats.org/officeDocument/2006/relationships/customXml" Target="../ink/ink1815.xml"/><Relationship Id="rId144" Type="http://schemas.openxmlformats.org/officeDocument/2006/relationships/image" Target="../media/image123.png"/><Relationship Id="rId90" Type="http://schemas.openxmlformats.org/officeDocument/2006/relationships/customXml" Target="../ink/ink1809.xml"/><Relationship Id="rId186" Type="http://schemas.openxmlformats.org/officeDocument/2006/relationships/image" Target="../media/image1750.png"/><Relationship Id="rId351" Type="http://schemas.openxmlformats.org/officeDocument/2006/relationships/customXml" Target="../ink/ink1942.xml"/><Relationship Id="rId393" Type="http://schemas.openxmlformats.org/officeDocument/2006/relationships/image" Target="../media/image1848.png"/><Relationship Id="rId407" Type="http://schemas.openxmlformats.org/officeDocument/2006/relationships/image" Target="../media/image1855.png"/><Relationship Id="rId449" Type="http://schemas.openxmlformats.org/officeDocument/2006/relationships/image" Target="../media/image1876.png"/><Relationship Id="rId211" Type="http://schemas.openxmlformats.org/officeDocument/2006/relationships/customXml" Target="../ink/ink1871.xml"/><Relationship Id="rId253" Type="http://schemas.openxmlformats.org/officeDocument/2006/relationships/customXml" Target="../ink/ink1892.xml"/><Relationship Id="rId295" Type="http://schemas.openxmlformats.org/officeDocument/2006/relationships/customXml" Target="../ink/ink1914.xml"/><Relationship Id="rId309" Type="http://schemas.openxmlformats.org/officeDocument/2006/relationships/customXml" Target="../ink/ink1921.xml"/><Relationship Id="rId460" Type="http://schemas.openxmlformats.org/officeDocument/2006/relationships/customXml" Target="../ink/ink1997.xml"/><Relationship Id="rId48" Type="http://schemas.openxmlformats.org/officeDocument/2006/relationships/customXml" Target="../ink/ink1787.xml"/><Relationship Id="rId113" Type="http://schemas.openxmlformats.org/officeDocument/2006/relationships/image" Target="../media/image1718.png"/><Relationship Id="rId320" Type="http://schemas.openxmlformats.org/officeDocument/2006/relationships/image" Target="../media/image1813.png"/><Relationship Id="rId155" Type="http://schemas.openxmlformats.org/officeDocument/2006/relationships/customXml" Target="../ink/ink1842.xml"/><Relationship Id="rId197" Type="http://schemas.openxmlformats.org/officeDocument/2006/relationships/customXml" Target="../ink/ink1864.xml"/><Relationship Id="rId362" Type="http://schemas.openxmlformats.org/officeDocument/2006/relationships/customXml" Target="../ink/ink1948.xml"/><Relationship Id="rId418" Type="http://schemas.openxmlformats.org/officeDocument/2006/relationships/customXml" Target="../ink/ink1976.xml"/><Relationship Id="rId222" Type="http://schemas.openxmlformats.org/officeDocument/2006/relationships/image" Target="../media/image1767.png"/><Relationship Id="rId264" Type="http://schemas.openxmlformats.org/officeDocument/2006/relationships/image" Target="../media/image1785.png"/><Relationship Id="rId17" Type="http://schemas.openxmlformats.org/officeDocument/2006/relationships/image" Target="../media/image1675.png"/><Relationship Id="rId59" Type="http://schemas.openxmlformats.org/officeDocument/2006/relationships/image" Target="../media/image1695.png"/><Relationship Id="rId124" Type="http://schemas.openxmlformats.org/officeDocument/2006/relationships/customXml" Target="../ink/ink1826.xml"/><Relationship Id="rId70" Type="http://schemas.openxmlformats.org/officeDocument/2006/relationships/image" Target="../media/image1699.png"/><Relationship Id="rId166" Type="http://schemas.openxmlformats.org/officeDocument/2006/relationships/image" Target="../media/image1742.png"/><Relationship Id="rId331" Type="http://schemas.openxmlformats.org/officeDocument/2006/relationships/customXml" Target="../ink/ink1932.xml"/><Relationship Id="rId373" Type="http://schemas.openxmlformats.org/officeDocument/2006/relationships/image" Target="../media/image1838.png"/><Relationship Id="rId429" Type="http://schemas.openxmlformats.org/officeDocument/2006/relationships/image" Target="../media/image1866.png"/><Relationship Id="rId1" Type="http://schemas.openxmlformats.org/officeDocument/2006/relationships/slideLayout" Target="../slideLayouts/slideLayout2.xml"/><Relationship Id="rId233" Type="http://schemas.openxmlformats.org/officeDocument/2006/relationships/customXml" Target="../ink/ink1882.xml"/><Relationship Id="rId440" Type="http://schemas.openxmlformats.org/officeDocument/2006/relationships/customXml" Target="../ink/ink1987.xml"/><Relationship Id="rId28" Type="http://schemas.openxmlformats.org/officeDocument/2006/relationships/customXml" Target="../ink/ink1777.xml"/><Relationship Id="rId275" Type="http://schemas.openxmlformats.org/officeDocument/2006/relationships/customXml" Target="../ink/ink1904.xml"/><Relationship Id="rId300" Type="http://schemas.openxmlformats.org/officeDocument/2006/relationships/image" Target="../media/image1803.png"/><Relationship Id="rId81" Type="http://schemas.openxmlformats.org/officeDocument/2006/relationships/image" Target="../media/image1704.png"/><Relationship Id="rId135" Type="http://schemas.openxmlformats.org/officeDocument/2006/relationships/image" Target="../media/image1729.png"/><Relationship Id="rId177" Type="http://schemas.openxmlformats.org/officeDocument/2006/relationships/customXml" Target="../ink/ink1853.xml"/><Relationship Id="rId342" Type="http://schemas.openxmlformats.org/officeDocument/2006/relationships/image" Target="../media/image1824.png"/><Relationship Id="rId384" Type="http://schemas.openxmlformats.org/officeDocument/2006/relationships/customXml" Target="../ink/ink1959.xml"/><Relationship Id="rId202" Type="http://schemas.openxmlformats.org/officeDocument/2006/relationships/image" Target="../media/image1757.png"/><Relationship Id="rId244" Type="http://schemas.openxmlformats.org/officeDocument/2006/relationships/image" Target="../media/image1777.png"/><Relationship Id="rId39" Type="http://schemas.openxmlformats.org/officeDocument/2006/relationships/image" Target="../media/image1686.png"/><Relationship Id="rId286" Type="http://schemas.openxmlformats.org/officeDocument/2006/relationships/image" Target="../media/image1796.png"/><Relationship Id="rId451" Type="http://schemas.openxmlformats.org/officeDocument/2006/relationships/image" Target="../media/image1877.png"/><Relationship Id="rId50" Type="http://schemas.openxmlformats.org/officeDocument/2006/relationships/customXml" Target="../ink/ink1788.xml"/><Relationship Id="rId104" Type="http://schemas.openxmlformats.org/officeDocument/2006/relationships/customXml" Target="../ink/ink1816.xml"/><Relationship Id="rId146" Type="http://schemas.openxmlformats.org/officeDocument/2006/relationships/image" Target="../media/image1733.png"/><Relationship Id="rId188" Type="http://schemas.openxmlformats.org/officeDocument/2006/relationships/image" Target="../media/image1751.png"/><Relationship Id="rId311" Type="http://schemas.openxmlformats.org/officeDocument/2006/relationships/customXml" Target="../ink/ink1922.xml"/><Relationship Id="rId353" Type="http://schemas.openxmlformats.org/officeDocument/2006/relationships/customXml" Target="../ink/ink1943.xml"/><Relationship Id="rId395" Type="http://schemas.openxmlformats.org/officeDocument/2006/relationships/image" Target="../media/image1849.png"/><Relationship Id="rId409" Type="http://schemas.openxmlformats.org/officeDocument/2006/relationships/image" Target="../media/image1856.png"/><Relationship Id="rId92" Type="http://schemas.openxmlformats.org/officeDocument/2006/relationships/customXml" Target="../ink/ink1810.xml"/><Relationship Id="rId213" Type="http://schemas.openxmlformats.org/officeDocument/2006/relationships/customXml" Target="../ink/ink1872.xml"/><Relationship Id="rId420" Type="http://schemas.openxmlformats.org/officeDocument/2006/relationships/customXml" Target="../ink/ink1977.xml"/><Relationship Id="rId255" Type="http://schemas.openxmlformats.org/officeDocument/2006/relationships/image" Target="../media/image1399.png"/><Relationship Id="rId297" Type="http://schemas.openxmlformats.org/officeDocument/2006/relationships/customXml" Target="../ink/ink1915.xml"/><Relationship Id="rId462" Type="http://schemas.openxmlformats.org/officeDocument/2006/relationships/customXml" Target="../ink/ink1998.xml"/><Relationship Id="rId115" Type="http://schemas.openxmlformats.org/officeDocument/2006/relationships/image" Target="../media/image1719.png"/><Relationship Id="rId157" Type="http://schemas.openxmlformats.org/officeDocument/2006/relationships/customXml" Target="../ink/ink1843.xml"/><Relationship Id="rId322" Type="http://schemas.openxmlformats.org/officeDocument/2006/relationships/image" Target="../media/image1814.png"/><Relationship Id="rId364" Type="http://schemas.openxmlformats.org/officeDocument/2006/relationships/customXml" Target="../ink/ink1949.xml"/></Relationships>
</file>

<file path=ppt/slides/_rels/slide33.xml.rels><?xml version="1.0" encoding="UTF-8" standalone="yes"?>
<Relationships xmlns="http://schemas.openxmlformats.org/package/2006/relationships"><Relationship Id="rId8" Type="http://schemas.openxmlformats.org/officeDocument/2006/relationships/image" Target="../media/image1887.png"/><Relationship Id="rId13" Type="http://schemas.openxmlformats.org/officeDocument/2006/relationships/customXml" Target="../ink/ink2003.xml"/><Relationship Id="rId18" Type="http://schemas.openxmlformats.org/officeDocument/2006/relationships/image" Target="../media/image1892.png"/><Relationship Id="rId3" Type="http://schemas.openxmlformats.org/officeDocument/2006/relationships/oleObject" Target="../embeddings/oleObject42.bin"/><Relationship Id="rId21" Type="http://schemas.openxmlformats.org/officeDocument/2006/relationships/customXml" Target="../ink/ink2007.xml"/><Relationship Id="rId7" Type="http://schemas.openxmlformats.org/officeDocument/2006/relationships/customXml" Target="../ink/ink2000.xml"/><Relationship Id="rId12" Type="http://schemas.openxmlformats.org/officeDocument/2006/relationships/image" Target="../media/image1889.png"/><Relationship Id="rId17" Type="http://schemas.openxmlformats.org/officeDocument/2006/relationships/customXml" Target="../ink/ink2005.xml"/><Relationship Id="rId2" Type="http://schemas.openxmlformats.org/officeDocument/2006/relationships/slideLayout" Target="../slideLayouts/slideLayout2.xml"/><Relationship Id="rId16" Type="http://schemas.openxmlformats.org/officeDocument/2006/relationships/image" Target="../media/image1891.png"/><Relationship Id="rId20" Type="http://schemas.openxmlformats.org/officeDocument/2006/relationships/image" Target="../media/image1893.png"/><Relationship Id="rId1" Type="http://schemas.openxmlformats.org/officeDocument/2006/relationships/vmlDrawing" Target="../drawings/vmlDrawing9.vml"/><Relationship Id="rId6" Type="http://schemas.openxmlformats.org/officeDocument/2006/relationships/image" Target="../media/image1886.wmf"/><Relationship Id="rId11" Type="http://schemas.openxmlformats.org/officeDocument/2006/relationships/customXml" Target="../ink/ink2002.xml"/><Relationship Id="rId24" Type="http://schemas.openxmlformats.org/officeDocument/2006/relationships/image" Target="../media/image1895.png"/><Relationship Id="rId5" Type="http://schemas.openxmlformats.org/officeDocument/2006/relationships/oleObject" Target="../embeddings/oleObject43.bin"/><Relationship Id="rId15" Type="http://schemas.openxmlformats.org/officeDocument/2006/relationships/customXml" Target="../ink/ink2004.xml"/><Relationship Id="rId23" Type="http://schemas.openxmlformats.org/officeDocument/2006/relationships/customXml" Target="../ink/ink2008.xml"/><Relationship Id="rId10" Type="http://schemas.openxmlformats.org/officeDocument/2006/relationships/image" Target="../media/image1888.png"/><Relationship Id="rId19" Type="http://schemas.openxmlformats.org/officeDocument/2006/relationships/customXml" Target="../ink/ink2006.xml"/><Relationship Id="rId4" Type="http://schemas.openxmlformats.org/officeDocument/2006/relationships/image" Target="../media/image1885.wmf"/><Relationship Id="rId9" Type="http://schemas.openxmlformats.org/officeDocument/2006/relationships/customXml" Target="../ink/ink2001.xml"/><Relationship Id="rId14" Type="http://schemas.openxmlformats.org/officeDocument/2006/relationships/image" Target="../media/image1890.png"/><Relationship Id="rId22" Type="http://schemas.openxmlformats.org/officeDocument/2006/relationships/image" Target="../media/image1894.png"/></Relationships>
</file>

<file path=ppt/slides/_rels/slide34.xml.rels><?xml version="1.0" encoding="UTF-8" standalone="yes"?>
<Relationships xmlns="http://schemas.openxmlformats.org/package/2006/relationships"><Relationship Id="rId117" Type="http://schemas.openxmlformats.org/officeDocument/2006/relationships/image" Target="../media/image1953.png"/><Relationship Id="rId21" Type="http://schemas.openxmlformats.org/officeDocument/2006/relationships/image" Target="../media/image1906.png"/><Relationship Id="rId42" Type="http://schemas.openxmlformats.org/officeDocument/2006/relationships/customXml" Target="../ink/ink2028.xml"/><Relationship Id="rId63" Type="http://schemas.openxmlformats.org/officeDocument/2006/relationships/image" Target="../media/image1927.png"/><Relationship Id="rId84" Type="http://schemas.openxmlformats.org/officeDocument/2006/relationships/customXml" Target="../ink/ink2049.xml"/><Relationship Id="rId138" Type="http://schemas.openxmlformats.org/officeDocument/2006/relationships/customXml" Target="../ink/ink2076.xml"/><Relationship Id="rId159" Type="http://schemas.openxmlformats.org/officeDocument/2006/relationships/image" Target="../media/image1972.png"/><Relationship Id="rId170" Type="http://schemas.openxmlformats.org/officeDocument/2006/relationships/customXml" Target="../ink/ink2093.xml"/><Relationship Id="rId191" Type="http://schemas.openxmlformats.org/officeDocument/2006/relationships/image" Target="../media/image1987.png"/><Relationship Id="rId205" Type="http://schemas.openxmlformats.org/officeDocument/2006/relationships/image" Target="../media/image1994.png"/><Relationship Id="rId226" Type="http://schemas.openxmlformats.org/officeDocument/2006/relationships/customXml" Target="../ink/ink2121.xml"/><Relationship Id="rId107" Type="http://schemas.openxmlformats.org/officeDocument/2006/relationships/image" Target="../media/image1948.png"/><Relationship Id="rId11" Type="http://schemas.openxmlformats.org/officeDocument/2006/relationships/image" Target="../media/image1901.png"/><Relationship Id="rId32" Type="http://schemas.openxmlformats.org/officeDocument/2006/relationships/customXml" Target="../ink/ink2023.xml"/><Relationship Id="rId53" Type="http://schemas.openxmlformats.org/officeDocument/2006/relationships/image" Target="../media/image1922.png"/><Relationship Id="rId74" Type="http://schemas.openxmlformats.org/officeDocument/2006/relationships/customXml" Target="../ink/ink2044.xml"/><Relationship Id="rId128" Type="http://schemas.openxmlformats.org/officeDocument/2006/relationships/customXml" Target="../ink/ink2071.xml"/><Relationship Id="rId149" Type="http://schemas.openxmlformats.org/officeDocument/2006/relationships/customXml" Target="../ink/ink2082.xml"/><Relationship Id="rId5" Type="http://schemas.openxmlformats.org/officeDocument/2006/relationships/image" Target="../media/image1898.png"/><Relationship Id="rId95" Type="http://schemas.openxmlformats.org/officeDocument/2006/relationships/image" Target="../media/image1943.png"/><Relationship Id="rId160" Type="http://schemas.openxmlformats.org/officeDocument/2006/relationships/customXml" Target="../ink/ink2088.xml"/><Relationship Id="rId181" Type="http://schemas.openxmlformats.org/officeDocument/2006/relationships/image" Target="../media/image1982.png"/><Relationship Id="rId216" Type="http://schemas.openxmlformats.org/officeDocument/2006/relationships/customXml" Target="../ink/ink2116.xml"/><Relationship Id="rId22" Type="http://schemas.openxmlformats.org/officeDocument/2006/relationships/customXml" Target="../ink/ink2018.xml"/><Relationship Id="rId43" Type="http://schemas.openxmlformats.org/officeDocument/2006/relationships/image" Target="../media/image1917.png"/><Relationship Id="rId64" Type="http://schemas.openxmlformats.org/officeDocument/2006/relationships/customXml" Target="../ink/ink2039.xml"/><Relationship Id="rId118" Type="http://schemas.openxmlformats.org/officeDocument/2006/relationships/customXml" Target="../ink/ink2066.xml"/><Relationship Id="rId139" Type="http://schemas.openxmlformats.org/officeDocument/2006/relationships/image" Target="../media/image868.png"/><Relationship Id="rId85" Type="http://schemas.openxmlformats.org/officeDocument/2006/relationships/image" Target="../media/image1938.png"/><Relationship Id="rId150" Type="http://schemas.openxmlformats.org/officeDocument/2006/relationships/image" Target="../media/image1968.png"/><Relationship Id="rId171" Type="http://schemas.openxmlformats.org/officeDocument/2006/relationships/image" Target="../media/image1977.png"/><Relationship Id="rId192" Type="http://schemas.openxmlformats.org/officeDocument/2006/relationships/customXml" Target="../ink/ink2104.xml"/><Relationship Id="rId206" Type="http://schemas.openxmlformats.org/officeDocument/2006/relationships/customXml" Target="../ink/ink2111.xml"/><Relationship Id="rId227" Type="http://schemas.openxmlformats.org/officeDocument/2006/relationships/image" Target="../media/image2005.png"/><Relationship Id="rId12" Type="http://schemas.openxmlformats.org/officeDocument/2006/relationships/customXml" Target="../ink/ink2013.xml"/><Relationship Id="rId33" Type="http://schemas.openxmlformats.org/officeDocument/2006/relationships/image" Target="../media/image1912.png"/><Relationship Id="rId108" Type="http://schemas.openxmlformats.org/officeDocument/2006/relationships/customXml" Target="../ink/ink2061.xml"/><Relationship Id="rId129" Type="http://schemas.openxmlformats.org/officeDocument/2006/relationships/image" Target="../media/image1959.png"/><Relationship Id="rId54" Type="http://schemas.openxmlformats.org/officeDocument/2006/relationships/customXml" Target="../ink/ink2034.xml"/><Relationship Id="rId75" Type="http://schemas.openxmlformats.org/officeDocument/2006/relationships/image" Target="../media/image1933.png"/><Relationship Id="rId96" Type="http://schemas.openxmlformats.org/officeDocument/2006/relationships/customXml" Target="../ink/ink2055.xml"/><Relationship Id="rId140" Type="http://schemas.openxmlformats.org/officeDocument/2006/relationships/customXml" Target="../ink/ink2077.xml"/><Relationship Id="rId161" Type="http://schemas.openxmlformats.org/officeDocument/2006/relationships/image" Target="../media/image1349.png"/><Relationship Id="rId182" Type="http://schemas.openxmlformats.org/officeDocument/2006/relationships/customXml" Target="../ink/ink2099.xml"/><Relationship Id="rId217" Type="http://schemas.openxmlformats.org/officeDocument/2006/relationships/image" Target="../media/image2000.png"/><Relationship Id="rId6" Type="http://schemas.openxmlformats.org/officeDocument/2006/relationships/customXml" Target="../ink/ink2010.xml"/><Relationship Id="rId23" Type="http://schemas.openxmlformats.org/officeDocument/2006/relationships/image" Target="../media/image1907.png"/><Relationship Id="rId119" Type="http://schemas.openxmlformats.org/officeDocument/2006/relationships/image" Target="../media/image1954.png"/><Relationship Id="rId44" Type="http://schemas.openxmlformats.org/officeDocument/2006/relationships/customXml" Target="../ink/ink2029.xml"/><Relationship Id="rId65" Type="http://schemas.openxmlformats.org/officeDocument/2006/relationships/image" Target="../media/image1928.png"/><Relationship Id="rId86" Type="http://schemas.openxmlformats.org/officeDocument/2006/relationships/customXml" Target="../ink/ink2050.xml"/><Relationship Id="rId130" Type="http://schemas.openxmlformats.org/officeDocument/2006/relationships/customXml" Target="../ink/ink2072.xml"/><Relationship Id="rId151" Type="http://schemas.openxmlformats.org/officeDocument/2006/relationships/customXml" Target="../ink/ink2083.xml"/><Relationship Id="rId172" Type="http://schemas.openxmlformats.org/officeDocument/2006/relationships/customXml" Target="../ink/ink2094.xml"/><Relationship Id="rId193" Type="http://schemas.openxmlformats.org/officeDocument/2006/relationships/image" Target="../media/image1988.png"/><Relationship Id="rId207" Type="http://schemas.openxmlformats.org/officeDocument/2006/relationships/image" Target="../media/image1995.png"/><Relationship Id="rId228" Type="http://schemas.openxmlformats.org/officeDocument/2006/relationships/customXml" Target="../ink/ink2122.xml"/><Relationship Id="rId13" Type="http://schemas.openxmlformats.org/officeDocument/2006/relationships/image" Target="../media/image1902.png"/><Relationship Id="rId109" Type="http://schemas.openxmlformats.org/officeDocument/2006/relationships/image" Target="../media/image1949.png"/><Relationship Id="rId34" Type="http://schemas.openxmlformats.org/officeDocument/2006/relationships/customXml" Target="../ink/ink2024.xml"/><Relationship Id="rId55" Type="http://schemas.openxmlformats.org/officeDocument/2006/relationships/image" Target="../media/image1923.png"/><Relationship Id="rId76" Type="http://schemas.openxmlformats.org/officeDocument/2006/relationships/customXml" Target="../ink/ink2045.xml"/><Relationship Id="rId97" Type="http://schemas.openxmlformats.org/officeDocument/2006/relationships/image" Target="../media/image1944.png"/><Relationship Id="rId120" Type="http://schemas.openxmlformats.org/officeDocument/2006/relationships/customXml" Target="../ink/ink2067.xml"/><Relationship Id="rId141" Type="http://schemas.openxmlformats.org/officeDocument/2006/relationships/customXml" Target="../ink/ink2078.xml"/><Relationship Id="rId7" Type="http://schemas.openxmlformats.org/officeDocument/2006/relationships/image" Target="../media/image1899.png"/><Relationship Id="rId162" Type="http://schemas.openxmlformats.org/officeDocument/2006/relationships/customXml" Target="../ink/ink2089.xml"/><Relationship Id="rId183" Type="http://schemas.openxmlformats.org/officeDocument/2006/relationships/image" Target="../media/image1983.png"/><Relationship Id="rId218" Type="http://schemas.openxmlformats.org/officeDocument/2006/relationships/customXml" Target="../ink/ink2117.xml"/><Relationship Id="rId24" Type="http://schemas.openxmlformats.org/officeDocument/2006/relationships/customXml" Target="../ink/ink2019.xml"/><Relationship Id="rId45" Type="http://schemas.openxmlformats.org/officeDocument/2006/relationships/image" Target="../media/image1918.png"/><Relationship Id="rId66" Type="http://schemas.openxmlformats.org/officeDocument/2006/relationships/customXml" Target="../ink/ink2040.xml"/><Relationship Id="rId87" Type="http://schemas.openxmlformats.org/officeDocument/2006/relationships/image" Target="../media/image1939.png"/><Relationship Id="rId110" Type="http://schemas.openxmlformats.org/officeDocument/2006/relationships/customXml" Target="../ink/ink2062.xml"/><Relationship Id="rId131" Type="http://schemas.openxmlformats.org/officeDocument/2006/relationships/image" Target="../media/image1960.png"/><Relationship Id="rId152" Type="http://schemas.openxmlformats.org/officeDocument/2006/relationships/image" Target="../media/image1969.png"/><Relationship Id="rId173" Type="http://schemas.openxmlformats.org/officeDocument/2006/relationships/image" Target="../media/image1978.png"/><Relationship Id="rId194" Type="http://schemas.openxmlformats.org/officeDocument/2006/relationships/customXml" Target="../ink/ink2105.xml"/><Relationship Id="rId208" Type="http://schemas.openxmlformats.org/officeDocument/2006/relationships/customXml" Target="../ink/ink2112.xml"/><Relationship Id="rId229" Type="http://schemas.openxmlformats.org/officeDocument/2006/relationships/image" Target="../media/image2006.png"/><Relationship Id="rId14" Type="http://schemas.openxmlformats.org/officeDocument/2006/relationships/customXml" Target="../ink/ink2014.xml"/><Relationship Id="rId35" Type="http://schemas.openxmlformats.org/officeDocument/2006/relationships/image" Target="../media/image1913.png"/><Relationship Id="rId56" Type="http://schemas.openxmlformats.org/officeDocument/2006/relationships/customXml" Target="../ink/ink2035.xml"/><Relationship Id="rId77" Type="http://schemas.openxmlformats.org/officeDocument/2006/relationships/image" Target="../media/image1934.png"/><Relationship Id="rId100" Type="http://schemas.openxmlformats.org/officeDocument/2006/relationships/customXml" Target="../ink/ink2057.xml"/><Relationship Id="rId8" Type="http://schemas.openxmlformats.org/officeDocument/2006/relationships/customXml" Target="../ink/ink2011.xml"/><Relationship Id="rId98" Type="http://schemas.openxmlformats.org/officeDocument/2006/relationships/customXml" Target="../ink/ink2056.xml"/><Relationship Id="rId121" Type="http://schemas.openxmlformats.org/officeDocument/2006/relationships/image" Target="../media/image1955.png"/><Relationship Id="rId142" Type="http://schemas.openxmlformats.org/officeDocument/2006/relationships/image" Target="../media/image1964.png"/><Relationship Id="rId163" Type="http://schemas.openxmlformats.org/officeDocument/2006/relationships/image" Target="../media/image1973.png"/><Relationship Id="rId184" Type="http://schemas.openxmlformats.org/officeDocument/2006/relationships/customXml" Target="../ink/ink2100.xml"/><Relationship Id="rId219" Type="http://schemas.openxmlformats.org/officeDocument/2006/relationships/image" Target="../media/image2001.png"/><Relationship Id="rId25" Type="http://schemas.openxmlformats.org/officeDocument/2006/relationships/image" Target="../media/image1908.png"/><Relationship Id="rId46" Type="http://schemas.openxmlformats.org/officeDocument/2006/relationships/customXml" Target="../ink/ink2030.xml"/><Relationship Id="rId67" Type="http://schemas.openxmlformats.org/officeDocument/2006/relationships/image" Target="../media/image1929.png"/><Relationship Id="rId116" Type="http://schemas.openxmlformats.org/officeDocument/2006/relationships/customXml" Target="../ink/ink2065.xml"/><Relationship Id="rId137" Type="http://schemas.openxmlformats.org/officeDocument/2006/relationships/image" Target="../media/image1963.png"/><Relationship Id="rId158" Type="http://schemas.openxmlformats.org/officeDocument/2006/relationships/customXml" Target="../ink/ink2087.xml"/><Relationship Id="rId20" Type="http://schemas.openxmlformats.org/officeDocument/2006/relationships/customXml" Target="../ink/ink2017.xml"/><Relationship Id="rId41" Type="http://schemas.openxmlformats.org/officeDocument/2006/relationships/image" Target="../media/image1916.png"/><Relationship Id="rId62" Type="http://schemas.openxmlformats.org/officeDocument/2006/relationships/customXml" Target="../ink/ink2038.xml"/><Relationship Id="rId83" Type="http://schemas.openxmlformats.org/officeDocument/2006/relationships/image" Target="../media/image1937.png"/><Relationship Id="rId88" Type="http://schemas.openxmlformats.org/officeDocument/2006/relationships/customXml" Target="../ink/ink2051.xml"/><Relationship Id="rId111" Type="http://schemas.openxmlformats.org/officeDocument/2006/relationships/image" Target="../media/image1950.png"/><Relationship Id="rId132" Type="http://schemas.openxmlformats.org/officeDocument/2006/relationships/customXml" Target="../ink/ink2073.xml"/><Relationship Id="rId153" Type="http://schemas.openxmlformats.org/officeDocument/2006/relationships/customXml" Target="../ink/ink2084.xml"/><Relationship Id="rId174" Type="http://schemas.openxmlformats.org/officeDocument/2006/relationships/customXml" Target="../ink/ink2095.xml"/><Relationship Id="rId179" Type="http://schemas.openxmlformats.org/officeDocument/2006/relationships/image" Target="../media/image1981.png"/><Relationship Id="rId195" Type="http://schemas.openxmlformats.org/officeDocument/2006/relationships/image" Target="../media/image1989.png"/><Relationship Id="rId209" Type="http://schemas.openxmlformats.org/officeDocument/2006/relationships/image" Target="../media/image1996.png"/><Relationship Id="rId190" Type="http://schemas.openxmlformats.org/officeDocument/2006/relationships/customXml" Target="../ink/ink2103.xml"/><Relationship Id="rId204" Type="http://schemas.openxmlformats.org/officeDocument/2006/relationships/customXml" Target="../ink/ink2110.xml"/><Relationship Id="rId220" Type="http://schemas.openxmlformats.org/officeDocument/2006/relationships/customXml" Target="../ink/ink2118.xml"/><Relationship Id="rId225" Type="http://schemas.openxmlformats.org/officeDocument/2006/relationships/image" Target="../media/image2004.png"/><Relationship Id="rId15" Type="http://schemas.openxmlformats.org/officeDocument/2006/relationships/image" Target="../media/image1903.png"/><Relationship Id="rId36" Type="http://schemas.openxmlformats.org/officeDocument/2006/relationships/customXml" Target="../ink/ink2025.xml"/><Relationship Id="rId57" Type="http://schemas.openxmlformats.org/officeDocument/2006/relationships/image" Target="../media/image1924.png"/><Relationship Id="rId106" Type="http://schemas.openxmlformats.org/officeDocument/2006/relationships/customXml" Target="../ink/ink2060.xml"/><Relationship Id="rId127" Type="http://schemas.openxmlformats.org/officeDocument/2006/relationships/image" Target="../media/image1958.png"/><Relationship Id="rId10" Type="http://schemas.openxmlformats.org/officeDocument/2006/relationships/customXml" Target="../ink/ink2012.xml"/><Relationship Id="rId31" Type="http://schemas.openxmlformats.org/officeDocument/2006/relationships/image" Target="../media/image1911.png"/><Relationship Id="rId52" Type="http://schemas.openxmlformats.org/officeDocument/2006/relationships/customXml" Target="../ink/ink2033.xml"/><Relationship Id="rId73" Type="http://schemas.openxmlformats.org/officeDocument/2006/relationships/image" Target="../media/image1932.png"/><Relationship Id="rId78" Type="http://schemas.openxmlformats.org/officeDocument/2006/relationships/customXml" Target="../ink/ink2046.xml"/><Relationship Id="rId94" Type="http://schemas.openxmlformats.org/officeDocument/2006/relationships/customXml" Target="../ink/ink2054.xml"/><Relationship Id="rId99" Type="http://schemas.openxmlformats.org/officeDocument/2006/relationships/image" Target="../media/image1945.png"/><Relationship Id="rId101" Type="http://schemas.openxmlformats.org/officeDocument/2006/relationships/image" Target="../media/image1946.png"/><Relationship Id="rId122" Type="http://schemas.openxmlformats.org/officeDocument/2006/relationships/customXml" Target="../ink/ink2068.xml"/><Relationship Id="rId143" Type="http://schemas.openxmlformats.org/officeDocument/2006/relationships/customXml" Target="../ink/ink2079.xml"/><Relationship Id="rId148" Type="http://schemas.openxmlformats.org/officeDocument/2006/relationships/image" Target="../media/image1967.png"/><Relationship Id="rId164" Type="http://schemas.openxmlformats.org/officeDocument/2006/relationships/customXml" Target="../ink/ink2090.xml"/><Relationship Id="rId169" Type="http://schemas.openxmlformats.org/officeDocument/2006/relationships/image" Target="../media/image1976.png"/><Relationship Id="rId185" Type="http://schemas.openxmlformats.org/officeDocument/2006/relationships/image" Target="../media/image1984.png"/><Relationship Id="rId4" Type="http://schemas.openxmlformats.org/officeDocument/2006/relationships/customXml" Target="../ink/ink2009.xml"/><Relationship Id="rId9" Type="http://schemas.openxmlformats.org/officeDocument/2006/relationships/image" Target="../media/image1900.png"/><Relationship Id="rId180" Type="http://schemas.openxmlformats.org/officeDocument/2006/relationships/customXml" Target="../ink/ink2098.xml"/><Relationship Id="rId210" Type="http://schemas.openxmlformats.org/officeDocument/2006/relationships/customXml" Target="../ink/ink2113.xml"/><Relationship Id="rId215" Type="http://schemas.openxmlformats.org/officeDocument/2006/relationships/image" Target="../media/image1999.png"/><Relationship Id="rId26" Type="http://schemas.openxmlformats.org/officeDocument/2006/relationships/customXml" Target="../ink/ink2020.xml"/><Relationship Id="rId47" Type="http://schemas.openxmlformats.org/officeDocument/2006/relationships/image" Target="../media/image1919.png"/><Relationship Id="rId68" Type="http://schemas.openxmlformats.org/officeDocument/2006/relationships/customXml" Target="../ink/ink2041.xml"/><Relationship Id="rId89" Type="http://schemas.openxmlformats.org/officeDocument/2006/relationships/image" Target="../media/image1940.png"/><Relationship Id="rId112" Type="http://schemas.openxmlformats.org/officeDocument/2006/relationships/customXml" Target="../ink/ink2063.xml"/><Relationship Id="rId133" Type="http://schemas.openxmlformats.org/officeDocument/2006/relationships/image" Target="../media/image1961.png"/><Relationship Id="rId154" Type="http://schemas.openxmlformats.org/officeDocument/2006/relationships/image" Target="../media/image1970.png"/><Relationship Id="rId175" Type="http://schemas.openxmlformats.org/officeDocument/2006/relationships/image" Target="../media/image1979.png"/><Relationship Id="rId196" Type="http://schemas.openxmlformats.org/officeDocument/2006/relationships/customXml" Target="../ink/ink2106.xml"/><Relationship Id="rId200" Type="http://schemas.openxmlformats.org/officeDocument/2006/relationships/customXml" Target="../ink/ink2108.xml"/><Relationship Id="rId16" Type="http://schemas.openxmlformats.org/officeDocument/2006/relationships/customXml" Target="../ink/ink2015.xml"/><Relationship Id="rId221" Type="http://schemas.openxmlformats.org/officeDocument/2006/relationships/image" Target="../media/image2002.png"/><Relationship Id="rId37" Type="http://schemas.openxmlformats.org/officeDocument/2006/relationships/image" Target="../media/image1914.png"/><Relationship Id="rId58" Type="http://schemas.openxmlformats.org/officeDocument/2006/relationships/customXml" Target="../ink/ink2036.xml"/><Relationship Id="rId79" Type="http://schemas.openxmlformats.org/officeDocument/2006/relationships/image" Target="../media/image1935.png"/><Relationship Id="rId102" Type="http://schemas.openxmlformats.org/officeDocument/2006/relationships/customXml" Target="../ink/ink2058.xml"/><Relationship Id="rId123" Type="http://schemas.openxmlformats.org/officeDocument/2006/relationships/image" Target="../media/image1956.png"/><Relationship Id="rId144" Type="http://schemas.openxmlformats.org/officeDocument/2006/relationships/image" Target="../media/image1965.png"/><Relationship Id="rId90" Type="http://schemas.openxmlformats.org/officeDocument/2006/relationships/customXml" Target="../ink/ink2052.xml"/><Relationship Id="rId165" Type="http://schemas.openxmlformats.org/officeDocument/2006/relationships/image" Target="../media/image1974.png"/><Relationship Id="rId186" Type="http://schemas.openxmlformats.org/officeDocument/2006/relationships/customXml" Target="../ink/ink2101.xml"/><Relationship Id="rId211" Type="http://schemas.openxmlformats.org/officeDocument/2006/relationships/image" Target="../media/image1997.png"/><Relationship Id="rId27" Type="http://schemas.openxmlformats.org/officeDocument/2006/relationships/image" Target="../media/image1909.png"/><Relationship Id="rId48" Type="http://schemas.openxmlformats.org/officeDocument/2006/relationships/customXml" Target="../ink/ink2031.xml"/><Relationship Id="rId69" Type="http://schemas.openxmlformats.org/officeDocument/2006/relationships/image" Target="../media/image1930.png"/><Relationship Id="rId113" Type="http://schemas.openxmlformats.org/officeDocument/2006/relationships/image" Target="../media/image1951.png"/><Relationship Id="rId134" Type="http://schemas.openxmlformats.org/officeDocument/2006/relationships/customXml" Target="../ink/ink2074.xml"/><Relationship Id="rId80" Type="http://schemas.openxmlformats.org/officeDocument/2006/relationships/customXml" Target="../ink/ink2047.xml"/><Relationship Id="rId155" Type="http://schemas.openxmlformats.org/officeDocument/2006/relationships/customXml" Target="../ink/ink2085.xml"/><Relationship Id="rId176" Type="http://schemas.openxmlformats.org/officeDocument/2006/relationships/customXml" Target="../ink/ink2096.xml"/><Relationship Id="rId197" Type="http://schemas.openxmlformats.org/officeDocument/2006/relationships/image" Target="../media/image1990.png"/><Relationship Id="rId201" Type="http://schemas.openxmlformats.org/officeDocument/2006/relationships/image" Target="../media/image1992.png"/><Relationship Id="rId222" Type="http://schemas.openxmlformats.org/officeDocument/2006/relationships/customXml" Target="../ink/ink2119.xml"/><Relationship Id="rId17" Type="http://schemas.openxmlformats.org/officeDocument/2006/relationships/image" Target="../media/image1904.png"/><Relationship Id="rId38" Type="http://schemas.openxmlformats.org/officeDocument/2006/relationships/customXml" Target="../ink/ink2026.xml"/><Relationship Id="rId59" Type="http://schemas.openxmlformats.org/officeDocument/2006/relationships/image" Target="../media/image1925.png"/><Relationship Id="rId103" Type="http://schemas.openxmlformats.org/officeDocument/2006/relationships/image" Target="../media/image1947.png"/><Relationship Id="rId124" Type="http://schemas.openxmlformats.org/officeDocument/2006/relationships/customXml" Target="../ink/ink2069.xml"/><Relationship Id="rId70" Type="http://schemas.openxmlformats.org/officeDocument/2006/relationships/customXml" Target="../ink/ink2042.xml"/><Relationship Id="rId91" Type="http://schemas.openxmlformats.org/officeDocument/2006/relationships/image" Target="../media/image1941.png"/><Relationship Id="rId145" Type="http://schemas.openxmlformats.org/officeDocument/2006/relationships/customXml" Target="../ink/ink2080.xml"/><Relationship Id="rId166" Type="http://schemas.openxmlformats.org/officeDocument/2006/relationships/customXml" Target="../ink/ink2091.xml"/><Relationship Id="rId187" Type="http://schemas.openxmlformats.org/officeDocument/2006/relationships/image" Target="../media/image1985.png"/><Relationship Id="rId1" Type="http://schemas.openxmlformats.org/officeDocument/2006/relationships/slideLayout" Target="../slideLayouts/slideLayout2.xml"/><Relationship Id="rId212" Type="http://schemas.openxmlformats.org/officeDocument/2006/relationships/customXml" Target="../ink/ink2114.xml"/><Relationship Id="rId28" Type="http://schemas.openxmlformats.org/officeDocument/2006/relationships/customXml" Target="../ink/ink2021.xml"/><Relationship Id="rId49" Type="http://schemas.openxmlformats.org/officeDocument/2006/relationships/image" Target="../media/image1920.png"/><Relationship Id="rId114" Type="http://schemas.openxmlformats.org/officeDocument/2006/relationships/customXml" Target="../ink/ink2064.xml"/><Relationship Id="rId60" Type="http://schemas.openxmlformats.org/officeDocument/2006/relationships/customXml" Target="../ink/ink2037.xml"/><Relationship Id="rId81" Type="http://schemas.openxmlformats.org/officeDocument/2006/relationships/image" Target="../media/image1936.png"/><Relationship Id="rId135" Type="http://schemas.openxmlformats.org/officeDocument/2006/relationships/image" Target="../media/image1962.png"/><Relationship Id="rId156" Type="http://schemas.openxmlformats.org/officeDocument/2006/relationships/image" Target="../media/image1971.png"/><Relationship Id="rId177" Type="http://schemas.openxmlformats.org/officeDocument/2006/relationships/image" Target="../media/image1980.png"/><Relationship Id="rId198" Type="http://schemas.openxmlformats.org/officeDocument/2006/relationships/customXml" Target="../ink/ink2107.xml"/><Relationship Id="rId202" Type="http://schemas.openxmlformats.org/officeDocument/2006/relationships/customXml" Target="../ink/ink2109.xml"/><Relationship Id="rId223" Type="http://schemas.openxmlformats.org/officeDocument/2006/relationships/image" Target="../media/image2003.png"/><Relationship Id="rId18" Type="http://schemas.openxmlformats.org/officeDocument/2006/relationships/customXml" Target="../ink/ink2016.xml"/><Relationship Id="rId39" Type="http://schemas.openxmlformats.org/officeDocument/2006/relationships/image" Target="../media/image1915.png"/><Relationship Id="rId50" Type="http://schemas.openxmlformats.org/officeDocument/2006/relationships/customXml" Target="../ink/ink2032.xml"/><Relationship Id="rId104" Type="http://schemas.openxmlformats.org/officeDocument/2006/relationships/customXml" Target="../ink/ink2059.xml"/><Relationship Id="rId125" Type="http://schemas.openxmlformats.org/officeDocument/2006/relationships/image" Target="../media/image1957.png"/><Relationship Id="rId146" Type="http://schemas.openxmlformats.org/officeDocument/2006/relationships/image" Target="../media/image1966.png"/><Relationship Id="rId167" Type="http://schemas.openxmlformats.org/officeDocument/2006/relationships/image" Target="../media/image1975.png"/><Relationship Id="rId188" Type="http://schemas.openxmlformats.org/officeDocument/2006/relationships/customXml" Target="../ink/ink2102.xml"/><Relationship Id="rId71" Type="http://schemas.openxmlformats.org/officeDocument/2006/relationships/image" Target="../media/image1931.png"/><Relationship Id="rId92" Type="http://schemas.openxmlformats.org/officeDocument/2006/relationships/customXml" Target="../ink/ink2053.xml"/><Relationship Id="rId213" Type="http://schemas.openxmlformats.org/officeDocument/2006/relationships/image" Target="../media/image1998.png"/><Relationship Id="rId2" Type="http://schemas.openxmlformats.org/officeDocument/2006/relationships/image" Target="../media/image1896.png"/><Relationship Id="rId29" Type="http://schemas.openxmlformats.org/officeDocument/2006/relationships/image" Target="../media/image1910.png"/><Relationship Id="rId40" Type="http://schemas.openxmlformats.org/officeDocument/2006/relationships/customXml" Target="../ink/ink2027.xml"/><Relationship Id="rId115" Type="http://schemas.openxmlformats.org/officeDocument/2006/relationships/image" Target="../media/image1952.png"/><Relationship Id="rId136" Type="http://schemas.openxmlformats.org/officeDocument/2006/relationships/customXml" Target="../ink/ink2075.xml"/><Relationship Id="rId157" Type="http://schemas.openxmlformats.org/officeDocument/2006/relationships/customXml" Target="../ink/ink2086.xml"/><Relationship Id="rId178" Type="http://schemas.openxmlformats.org/officeDocument/2006/relationships/customXml" Target="../ink/ink2097.xml"/><Relationship Id="rId61" Type="http://schemas.openxmlformats.org/officeDocument/2006/relationships/image" Target="../media/image1926.png"/><Relationship Id="rId82" Type="http://schemas.openxmlformats.org/officeDocument/2006/relationships/customXml" Target="../ink/ink2048.xml"/><Relationship Id="rId199" Type="http://schemas.openxmlformats.org/officeDocument/2006/relationships/image" Target="../media/image1991.png"/><Relationship Id="rId203" Type="http://schemas.openxmlformats.org/officeDocument/2006/relationships/image" Target="../media/image1993.png"/><Relationship Id="rId19" Type="http://schemas.openxmlformats.org/officeDocument/2006/relationships/image" Target="../media/image1905.png"/><Relationship Id="rId224" Type="http://schemas.openxmlformats.org/officeDocument/2006/relationships/customXml" Target="../ink/ink2120.xml"/><Relationship Id="rId30" Type="http://schemas.openxmlformats.org/officeDocument/2006/relationships/customXml" Target="../ink/ink2022.xml"/><Relationship Id="rId105" Type="http://schemas.openxmlformats.org/officeDocument/2006/relationships/image" Target="../media/image993.png"/><Relationship Id="rId126" Type="http://schemas.openxmlformats.org/officeDocument/2006/relationships/customXml" Target="../ink/ink2070.xml"/><Relationship Id="rId147" Type="http://schemas.openxmlformats.org/officeDocument/2006/relationships/customXml" Target="../ink/ink2081.xml"/><Relationship Id="rId168" Type="http://schemas.openxmlformats.org/officeDocument/2006/relationships/customXml" Target="../ink/ink2092.xml"/><Relationship Id="rId51" Type="http://schemas.openxmlformats.org/officeDocument/2006/relationships/image" Target="../media/image1921.png"/><Relationship Id="rId72" Type="http://schemas.openxmlformats.org/officeDocument/2006/relationships/customXml" Target="../ink/ink2043.xml"/><Relationship Id="rId93" Type="http://schemas.openxmlformats.org/officeDocument/2006/relationships/image" Target="../media/image1942.png"/><Relationship Id="rId189" Type="http://schemas.openxmlformats.org/officeDocument/2006/relationships/image" Target="../media/image1986.png"/><Relationship Id="rId3" Type="http://schemas.openxmlformats.org/officeDocument/2006/relationships/image" Target="../media/image1897.png"/><Relationship Id="rId214" Type="http://schemas.openxmlformats.org/officeDocument/2006/relationships/customXml" Target="../ink/ink21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6" Type="http://schemas.openxmlformats.org/officeDocument/2006/relationships/customXml" Target="../ink/ink2130.xml"/><Relationship Id="rId21" Type="http://schemas.openxmlformats.org/officeDocument/2006/relationships/image" Target="../media/image2016.png"/><Relationship Id="rId42" Type="http://schemas.openxmlformats.org/officeDocument/2006/relationships/customXml" Target="../ink/ink2138.xml"/><Relationship Id="rId47" Type="http://schemas.openxmlformats.org/officeDocument/2006/relationships/image" Target="../media/image2029.png"/><Relationship Id="rId63" Type="http://schemas.openxmlformats.org/officeDocument/2006/relationships/image" Target="../media/image2037.png"/><Relationship Id="rId68" Type="http://schemas.openxmlformats.org/officeDocument/2006/relationships/customXml" Target="../ink/ink2151.xml"/><Relationship Id="rId84" Type="http://schemas.openxmlformats.org/officeDocument/2006/relationships/customXml" Target="../ink/ink2159.xml"/><Relationship Id="rId89" Type="http://schemas.openxmlformats.org/officeDocument/2006/relationships/image" Target="../media/image2050.png"/><Relationship Id="rId16" Type="http://schemas.openxmlformats.org/officeDocument/2006/relationships/customXml" Target="../ink/ink2125.xml"/><Relationship Id="rId107" Type="http://schemas.openxmlformats.org/officeDocument/2006/relationships/image" Target="../media/image2059.png"/><Relationship Id="rId11" Type="http://schemas.openxmlformats.org/officeDocument/2006/relationships/image" Target="../media/image2010.wmf"/><Relationship Id="rId32" Type="http://schemas.openxmlformats.org/officeDocument/2006/relationships/customXml" Target="../ink/ink2133.xml"/><Relationship Id="rId37" Type="http://schemas.openxmlformats.org/officeDocument/2006/relationships/image" Target="../media/image2024.png"/><Relationship Id="rId53" Type="http://schemas.openxmlformats.org/officeDocument/2006/relationships/image" Target="../media/image2032.png"/><Relationship Id="rId58" Type="http://schemas.openxmlformats.org/officeDocument/2006/relationships/customXml" Target="../ink/ink2146.xml"/><Relationship Id="rId74" Type="http://schemas.openxmlformats.org/officeDocument/2006/relationships/customXml" Target="../ink/ink2154.xml"/><Relationship Id="rId79" Type="http://schemas.openxmlformats.org/officeDocument/2006/relationships/image" Target="../media/image2045.png"/><Relationship Id="rId102" Type="http://schemas.openxmlformats.org/officeDocument/2006/relationships/customXml" Target="../ink/ink2168.xml"/><Relationship Id="rId5" Type="http://schemas.openxmlformats.org/officeDocument/2006/relationships/image" Target="../media/image2007.wmf"/><Relationship Id="rId90" Type="http://schemas.openxmlformats.org/officeDocument/2006/relationships/customXml" Target="../ink/ink2162.xml"/><Relationship Id="rId95" Type="http://schemas.openxmlformats.org/officeDocument/2006/relationships/image" Target="../media/image2053.png"/><Relationship Id="rId22" Type="http://schemas.openxmlformats.org/officeDocument/2006/relationships/customXml" Target="../ink/ink2128.xml"/><Relationship Id="rId27" Type="http://schemas.openxmlformats.org/officeDocument/2006/relationships/image" Target="../media/image2019.png"/><Relationship Id="rId43" Type="http://schemas.openxmlformats.org/officeDocument/2006/relationships/image" Target="../media/image2027.png"/><Relationship Id="rId48" Type="http://schemas.openxmlformats.org/officeDocument/2006/relationships/customXml" Target="../ink/ink2141.xml"/><Relationship Id="rId64" Type="http://schemas.openxmlformats.org/officeDocument/2006/relationships/customXml" Target="../ink/ink2149.xml"/><Relationship Id="rId69" Type="http://schemas.openxmlformats.org/officeDocument/2006/relationships/image" Target="../media/image2040.png"/><Relationship Id="rId80" Type="http://schemas.openxmlformats.org/officeDocument/2006/relationships/customXml" Target="../ink/ink2157.xml"/><Relationship Id="rId85" Type="http://schemas.openxmlformats.org/officeDocument/2006/relationships/image" Target="../media/image2048.png"/><Relationship Id="rId12" Type="http://schemas.openxmlformats.org/officeDocument/2006/relationships/customXml" Target="../ink/ink2123.xml"/><Relationship Id="rId17" Type="http://schemas.openxmlformats.org/officeDocument/2006/relationships/image" Target="../media/image2014.png"/><Relationship Id="rId33" Type="http://schemas.openxmlformats.org/officeDocument/2006/relationships/image" Target="../media/image2022.png"/><Relationship Id="rId38" Type="http://schemas.openxmlformats.org/officeDocument/2006/relationships/customXml" Target="../ink/ink2136.xml"/><Relationship Id="rId59" Type="http://schemas.openxmlformats.org/officeDocument/2006/relationships/image" Target="../media/image2035.png"/><Relationship Id="rId103" Type="http://schemas.openxmlformats.org/officeDocument/2006/relationships/image" Target="../media/image2057.png"/><Relationship Id="rId20" Type="http://schemas.openxmlformats.org/officeDocument/2006/relationships/customXml" Target="../ink/ink2127.xml"/><Relationship Id="rId41" Type="http://schemas.openxmlformats.org/officeDocument/2006/relationships/image" Target="../media/image2026.png"/><Relationship Id="rId54" Type="http://schemas.openxmlformats.org/officeDocument/2006/relationships/customXml" Target="../ink/ink2144.xml"/><Relationship Id="rId62" Type="http://schemas.openxmlformats.org/officeDocument/2006/relationships/customXml" Target="../ink/ink2148.xml"/><Relationship Id="rId70" Type="http://schemas.openxmlformats.org/officeDocument/2006/relationships/customXml" Target="../ink/ink2152.xml"/><Relationship Id="rId75" Type="http://schemas.openxmlformats.org/officeDocument/2006/relationships/image" Target="../media/image2043.png"/><Relationship Id="rId83" Type="http://schemas.openxmlformats.org/officeDocument/2006/relationships/image" Target="../media/image2047.png"/><Relationship Id="rId88" Type="http://schemas.openxmlformats.org/officeDocument/2006/relationships/customXml" Target="../ink/ink2161.xml"/><Relationship Id="rId91" Type="http://schemas.openxmlformats.org/officeDocument/2006/relationships/image" Target="../media/image2051.png"/><Relationship Id="rId96" Type="http://schemas.openxmlformats.org/officeDocument/2006/relationships/customXml" Target="../ink/ink2165.xml"/><Relationship Id="rId1" Type="http://schemas.openxmlformats.org/officeDocument/2006/relationships/vmlDrawing" Target="../drawings/vmlDrawing10.vml"/><Relationship Id="rId6" Type="http://schemas.openxmlformats.org/officeDocument/2006/relationships/oleObject" Target="../embeddings/oleObject45.bin"/><Relationship Id="rId15" Type="http://schemas.openxmlformats.org/officeDocument/2006/relationships/image" Target="../media/image2013.png"/><Relationship Id="rId23" Type="http://schemas.openxmlformats.org/officeDocument/2006/relationships/image" Target="../media/image2017.png"/><Relationship Id="rId28" Type="http://schemas.openxmlformats.org/officeDocument/2006/relationships/customXml" Target="../ink/ink2131.xml"/><Relationship Id="rId36" Type="http://schemas.openxmlformats.org/officeDocument/2006/relationships/customXml" Target="../ink/ink2135.xml"/><Relationship Id="rId49" Type="http://schemas.openxmlformats.org/officeDocument/2006/relationships/image" Target="../media/image2030.png"/><Relationship Id="rId57" Type="http://schemas.openxmlformats.org/officeDocument/2006/relationships/image" Target="../media/image2034.png"/><Relationship Id="rId106" Type="http://schemas.openxmlformats.org/officeDocument/2006/relationships/customXml" Target="../ink/ink2170.xml"/><Relationship Id="rId10" Type="http://schemas.openxmlformats.org/officeDocument/2006/relationships/oleObject" Target="../embeddings/oleObject47.bin"/><Relationship Id="rId31" Type="http://schemas.openxmlformats.org/officeDocument/2006/relationships/image" Target="../media/image2021.png"/><Relationship Id="rId44" Type="http://schemas.openxmlformats.org/officeDocument/2006/relationships/customXml" Target="../ink/ink2139.xml"/><Relationship Id="rId52" Type="http://schemas.openxmlformats.org/officeDocument/2006/relationships/customXml" Target="../ink/ink2143.xml"/><Relationship Id="rId60" Type="http://schemas.openxmlformats.org/officeDocument/2006/relationships/customXml" Target="../ink/ink2147.xml"/><Relationship Id="rId65" Type="http://schemas.openxmlformats.org/officeDocument/2006/relationships/image" Target="../media/image2038.png"/><Relationship Id="rId73" Type="http://schemas.openxmlformats.org/officeDocument/2006/relationships/image" Target="../media/image2042.png"/><Relationship Id="rId78" Type="http://schemas.openxmlformats.org/officeDocument/2006/relationships/customXml" Target="../ink/ink2156.xml"/><Relationship Id="rId81" Type="http://schemas.openxmlformats.org/officeDocument/2006/relationships/image" Target="../media/image2046.png"/><Relationship Id="rId86" Type="http://schemas.openxmlformats.org/officeDocument/2006/relationships/customXml" Target="../ink/ink2160.xml"/><Relationship Id="rId94" Type="http://schemas.openxmlformats.org/officeDocument/2006/relationships/customXml" Target="../ink/ink2164.xml"/><Relationship Id="rId99" Type="http://schemas.openxmlformats.org/officeDocument/2006/relationships/image" Target="../media/image2055.png"/><Relationship Id="rId101" Type="http://schemas.openxmlformats.org/officeDocument/2006/relationships/image" Target="../media/image2056.png"/><Relationship Id="rId4" Type="http://schemas.openxmlformats.org/officeDocument/2006/relationships/oleObject" Target="../embeddings/oleObject44.bin"/><Relationship Id="rId9" Type="http://schemas.openxmlformats.org/officeDocument/2006/relationships/image" Target="../media/image2009.wmf"/><Relationship Id="rId13" Type="http://schemas.openxmlformats.org/officeDocument/2006/relationships/image" Target="../media/image2012.png"/><Relationship Id="rId18" Type="http://schemas.openxmlformats.org/officeDocument/2006/relationships/customXml" Target="../ink/ink2126.xml"/><Relationship Id="rId39" Type="http://schemas.openxmlformats.org/officeDocument/2006/relationships/image" Target="../media/image2025.png"/><Relationship Id="rId34" Type="http://schemas.openxmlformats.org/officeDocument/2006/relationships/customXml" Target="../ink/ink2134.xml"/><Relationship Id="rId50" Type="http://schemas.openxmlformats.org/officeDocument/2006/relationships/customXml" Target="../ink/ink2142.xml"/><Relationship Id="rId55" Type="http://schemas.openxmlformats.org/officeDocument/2006/relationships/image" Target="../media/image2033.png"/><Relationship Id="rId76" Type="http://schemas.openxmlformats.org/officeDocument/2006/relationships/customXml" Target="../ink/ink2155.xml"/><Relationship Id="rId97" Type="http://schemas.openxmlformats.org/officeDocument/2006/relationships/image" Target="../media/image2054.png"/><Relationship Id="rId104" Type="http://schemas.openxmlformats.org/officeDocument/2006/relationships/customXml" Target="../ink/ink2169.xml"/><Relationship Id="rId7" Type="http://schemas.openxmlformats.org/officeDocument/2006/relationships/image" Target="../media/image2008.wmf"/><Relationship Id="rId71" Type="http://schemas.openxmlformats.org/officeDocument/2006/relationships/image" Target="../media/image2041.png"/><Relationship Id="rId92" Type="http://schemas.openxmlformats.org/officeDocument/2006/relationships/customXml" Target="../ink/ink2163.xml"/><Relationship Id="rId2" Type="http://schemas.openxmlformats.org/officeDocument/2006/relationships/slideLayout" Target="../slideLayouts/slideLayout2.xml"/><Relationship Id="rId29" Type="http://schemas.openxmlformats.org/officeDocument/2006/relationships/image" Target="../media/image2020.png"/><Relationship Id="rId24" Type="http://schemas.openxmlformats.org/officeDocument/2006/relationships/customXml" Target="../ink/ink2129.xml"/><Relationship Id="rId40" Type="http://schemas.openxmlformats.org/officeDocument/2006/relationships/customXml" Target="../ink/ink2137.xml"/><Relationship Id="rId45" Type="http://schemas.openxmlformats.org/officeDocument/2006/relationships/image" Target="../media/image2028.png"/><Relationship Id="rId66" Type="http://schemas.openxmlformats.org/officeDocument/2006/relationships/customXml" Target="../ink/ink2150.xml"/><Relationship Id="rId87" Type="http://schemas.openxmlformats.org/officeDocument/2006/relationships/image" Target="../media/image2049.png"/><Relationship Id="rId61" Type="http://schemas.openxmlformats.org/officeDocument/2006/relationships/image" Target="../media/image2036.png"/><Relationship Id="rId82" Type="http://schemas.openxmlformats.org/officeDocument/2006/relationships/customXml" Target="../ink/ink2158.xml"/><Relationship Id="rId19" Type="http://schemas.openxmlformats.org/officeDocument/2006/relationships/image" Target="../media/image2015.png"/><Relationship Id="rId14" Type="http://schemas.openxmlformats.org/officeDocument/2006/relationships/customXml" Target="../ink/ink2124.xml"/><Relationship Id="rId30" Type="http://schemas.openxmlformats.org/officeDocument/2006/relationships/customXml" Target="../ink/ink2132.xml"/><Relationship Id="rId35" Type="http://schemas.openxmlformats.org/officeDocument/2006/relationships/image" Target="../media/image2023.png"/><Relationship Id="rId56" Type="http://schemas.openxmlformats.org/officeDocument/2006/relationships/customXml" Target="../ink/ink2145.xml"/><Relationship Id="rId77" Type="http://schemas.openxmlformats.org/officeDocument/2006/relationships/image" Target="../media/image2044.png"/><Relationship Id="rId100" Type="http://schemas.openxmlformats.org/officeDocument/2006/relationships/customXml" Target="../ink/ink2167.xml"/><Relationship Id="rId105" Type="http://schemas.openxmlformats.org/officeDocument/2006/relationships/image" Target="../media/image2058.png"/><Relationship Id="rId8" Type="http://schemas.openxmlformats.org/officeDocument/2006/relationships/oleObject" Target="../embeddings/oleObject46.bin"/><Relationship Id="rId51" Type="http://schemas.openxmlformats.org/officeDocument/2006/relationships/image" Target="../media/image2031.png"/><Relationship Id="rId72" Type="http://schemas.openxmlformats.org/officeDocument/2006/relationships/customXml" Target="../ink/ink2153.xml"/><Relationship Id="rId93" Type="http://schemas.openxmlformats.org/officeDocument/2006/relationships/image" Target="../media/image2052.png"/><Relationship Id="rId98" Type="http://schemas.openxmlformats.org/officeDocument/2006/relationships/customXml" Target="../ink/ink2166.xml"/><Relationship Id="rId3" Type="http://schemas.openxmlformats.org/officeDocument/2006/relationships/image" Target="../media/image2011.png"/><Relationship Id="rId25" Type="http://schemas.openxmlformats.org/officeDocument/2006/relationships/image" Target="../media/image2018.png"/><Relationship Id="rId46" Type="http://schemas.openxmlformats.org/officeDocument/2006/relationships/customXml" Target="../ink/ink2140.xml"/><Relationship Id="rId67" Type="http://schemas.openxmlformats.org/officeDocument/2006/relationships/image" Target="../media/image2039.png"/></Relationships>
</file>

<file path=ppt/slides/_rels/slide37.xml.rels><?xml version="1.0" encoding="UTF-8" standalone="yes"?>
<Relationships xmlns="http://schemas.openxmlformats.org/package/2006/relationships"><Relationship Id="rId8" Type="http://schemas.openxmlformats.org/officeDocument/2006/relationships/image" Target="../media/image2062.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061.wmf"/><Relationship Id="rId5" Type="http://schemas.openxmlformats.org/officeDocument/2006/relationships/oleObject" Target="../embeddings/oleObject49.bin"/><Relationship Id="rId10" Type="http://schemas.openxmlformats.org/officeDocument/2006/relationships/image" Target="../media/image2063.wmf"/><Relationship Id="rId4" Type="http://schemas.openxmlformats.org/officeDocument/2006/relationships/image" Target="../media/image2060.wmf"/><Relationship Id="rId9" Type="http://schemas.openxmlformats.org/officeDocument/2006/relationships/oleObject" Target="../embeddings/oleObject51.bin"/></Relationships>
</file>

<file path=ppt/slides/_rels/slide38.xml.rels><?xml version="1.0" encoding="UTF-8" standalone="yes"?>
<Relationships xmlns="http://schemas.openxmlformats.org/package/2006/relationships"><Relationship Id="rId2" Type="http://schemas.openxmlformats.org/officeDocument/2006/relationships/image" Target="../media/image20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066.wmf"/><Relationship Id="rId5" Type="http://schemas.openxmlformats.org/officeDocument/2006/relationships/oleObject" Target="../embeddings/oleObject53.bin"/><Relationship Id="rId4" Type="http://schemas.openxmlformats.org/officeDocument/2006/relationships/image" Target="../media/image2065.wmf"/></Relationships>
</file>

<file path=ppt/slides/_rels/slide4.xml.rels><?xml version="1.0" encoding="UTF-8" standalone="yes"?>
<Relationships xmlns="http://schemas.openxmlformats.org/package/2006/relationships"><Relationship Id="rId117" Type="http://schemas.openxmlformats.org/officeDocument/2006/relationships/customXml" Target="../ink/ink59.xml"/><Relationship Id="rId299" Type="http://schemas.openxmlformats.org/officeDocument/2006/relationships/image" Target="../media/image151.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image" Target="../media/image84.png"/><Relationship Id="rId324" Type="http://schemas.openxmlformats.org/officeDocument/2006/relationships/image" Target="../media/image163.png"/><Relationship Id="rId170" Type="http://schemas.openxmlformats.org/officeDocument/2006/relationships/customXml" Target="../ink/ink87.xml"/><Relationship Id="rId226" Type="http://schemas.openxmlformats.org/officeDocument/2006/relationships/customXml" Target="../ink/ink116.xml"/><Relationship Id="rId268" Type="http://schemas.openxmlformats.org/officeDocument/2006/relationships/image" Target="../media/image136.png"/><Relationship Id="rId32" Type="http://schemas.openxmlformats.org/officeDocument/2006/relationships/image" Target="../media/image22.png"/><Relationship Id="rId74" Type="http://schemas.openxmlformats.org/officeDocument/2006/relationships/customXml" Target="../ink/ink37.xml"/><Relationship Id="rId128" Type="http://schemas.openxmlformats.org/officeDocument/2006/relationships/customXml" Target="../ink/ink65.xml"/><Relationship Id="rId5" Type="http://schemas.openxmlformats.org/officeDocument/2006/relationships/customXml" Target="../ink/ink2.xml"/><Relationship Id="rId181" Type="http://schemas.openxmlformats.org/officeDocument/2006/relationships/image" Target="../media/image94.png"/><Relationship Id="rId237" Type="http://schemas.openxmlformats.org/officeDocument/2006/relationships/customXml" Target="../ink/ink122.xml"/><Relationship Id="rId279" Type="http://schemas.openxmlformats.org/officeDocument/2006/relationships/customXml" Target="../ink/ink143.xml"/><Relationship Id="rId43" Type="http://schemas.openxmlformats.org/officeDocument/2006/relationships/customXml" Target="../ink/ink21.xml"/><Relationship Id="rId139" Type="http://schemas.openxmlformats.org/officeDocument/2006/relationships/image" Target="../media/image74.png"/><Relationship Id="rId290" Type="http://schemas.openxmlformats.org/officeDocument/2006/relationships/customXml" Target="../ink/ink149.xml"/><Relationship Id="rId304" Type="http://schemas.openxmlformats.org/officeDocument/2006/relationships/customXml" Target="../ink/ink156.xml"/><Relationship Id="rId85" Type="http://schemas.openxmlformats.org/officeDocument/2006/relationships/customXml" Target="../ink/ink43.xml"/><Relationship Id="rId150" Type="http://schemas.openxmlformats.org/officeDocument/2006/relationships/customXml" Target="../ink/ink76.xml"/><Relationship Id="rId192" Type="http://schemas.openxmlformats.org/officeDocument/2006/relationships/image" Target="../media/image99.png"/><Relationship Id="rId206" Type="http://schemas.openxmlformats.org/officeDocument/2006/relationships/image" Target="../media/image106.png"/><Relationship Id="rId248" Type="http://schemas.openxmlformats.org/officeDocument/2006/relationships/image" Target="../media/image126.png"/><Relationship Id="rId12" Type="http://schemas.openxmlformats.org/officeDocument/2006/relationships/image" Target="../media/image12.png"/><Relationship Id="rId108" Type="http://schemas.openxmlformats.org/officeDocument/2006/relationships/image" Target="../media/image59.png"/><Relationship Id="rId315" Type="http://schemas.openxmlformats.org/officeDocument/2006/relationships/image" Target="../media/image158.png"/><Relationship Id="rId54" Type="http://schemas.openxmlformats.org/officeDocument/2006/relationships/image" Target="../media/image33.png"/><Relationship Id="rId96" Type="http://schemas.openxmlformats.org/officeDocument/2006/relationships/image" Target="../media/image53.png"/><Relationship Id="rId161" Type="http://schemas.openxmlformats.org/officeDocument/2006/relationships/image" Target="../media/image85.png"/><Relationship Id="rId217" Type="http://schemas.openxmlformats.org/officeDocument/2006/relationships/customXml" Target="../ink/ink111.xml"/><Relationship Id="rId259" Type="http://schemas.openxmlformats.org/officeDocument/2006/relationships/customXml" Target="../ink/ink133.xml"/><Relationship Id="rId23" Type="http://schemas.openxmlformats.org/officeDocument/2006/relationships/customXml" Target="../ink/ink11.xml"/><Relationship Id="rId119" Type="http://schemas.openxmlformats.org/officeDocument/2006/relationships/customXml" Target="../ink/ink60.xml"/><Relationship Id="rId270" Type="http://schemas.openxmlformats.org/officeDocument/2006/relationships/image" Target="../media/image137.png"/><Relationship Id="rId326" Type="http://schemas.openxmlformats.org/officeDocument/2006/relationships/image" Target="../media/image164.png"/><Relationship Id="rId65" Type="http://schemas.openxmlformats.org/officeDocument/2006/relationships/customXml" Target="../ink/ink32.xml"/><Relationship Id="rId130" Type="http://schemas.openxmlformats.org/officeDocument/2006/relationships/customXml" Target="../ink/ink66.xml"/><Relationship Id="rId172" Type="http://schemas.openxmlformats.org/officeDocument/2006/relationships/customXml" Target="../ink/ink88.xml"/><Relationship Id="rId228" Type="http://schemas.openxmlformats.org/officeDocument/2006/relationships/customXml" Target="../ink/ink117.xml"/><Relationship Id="rId281" Type="http://schemas.openxmlformats.org/officeDocument/2006/relationships/image" Target="../media/image142.png"/><Relationship Id="rId34" Type="http://schemas.openxmlformats.org/officeDocument/2006/relationships/image" Target="../media/image23.png"/><Relationship Id="rId76" Type="http://schemas.openxmlformats.org/officeDocument/2006/relationships/customXml" Target="../ink/ink38.xml"/><Relationship Id="rId141" Type="http://schemas.openxmlformats.org/officeDocument/2006/relationships/image" Target="../media/image75.png"/><Relationship Id="rId7" Type="http://schemas.openxmlformats.org/officeDocument/2006/relationships/customXml" Target="../ink/ink3.xml"/><Relationship Id="rId183" Type="http://schemas.openxmlformats.org/officeDocument/2006/relationships/image" Target="../media/image95.png"/><Relationship Id="rId239" Type="http://schemas.openxmlformats.org/officeDocument/2006/relationships/customXml" Target="../ink/ink123.xml"/><Relationship Id="rId250" Type="http://schemas.openxmlformats.org/officeDocument/2006/relationships/image" Target="../media/image127.png"/><Relationship Id="rId292" Type="http://schemas.openxmlformats.org/officeDocument/2006/relationships/customXml" Target="../ink/ink150.xml"/><Relationship Id="rId306" Type="http://schemas.openxmlformats.org/officeDocument/2006/relationships/image" Target="../media/image154.png"/><Relationship Id="rId24" Type="http://schemas.openxmlformats.org/officeDocument/2006/relationships/image" Target="../media/image18.png"/><Relationship Id="rId45" Type="http://schemas.openxmlformats.org/officeDocument/2006/relationships/customXml" Target="../ink/ink22.xml"/><Relationship Id="rId66" Type="http://schemas.openxmlformats.org/officeDocument/2006/relationships/image" Target="../media/image39.png"/><Relationship Id="rId87" Type="http://schemas.openxmlformats.org/officeDocument/2006/relationships/customXml" Target="../ink/ink44.xml"/><Relationship Id="rId110" Type="http://schemas.openxmlformats.org/officeDocument/2006/relationships/image" Target="../media/image60.png"/><Relationship Id="rId131" Type="http://schemas.openxmlformats.org/officeDocument/2006/relationships/image" Target="../media/image70.png"/><Relationship Id="rId327" Type="http://schemas.openxmlformats.org/officeDocument/2006/relationships/customXml" Target="../ink/ink168.xml"/><Relationship Id="rId152" Type="http://schemas.openxmlformats.org/officeDocument/2006/relationships/customXml" Target="../ink/ink77.xml"/><Relationship Id="rId173" Type="http://schemas.openxmlformats.org/officeDocument/2006/relationships/image" Target="../media/image90.png"/><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image" Target="../media/image117.png"/><Relationship Id="rId240" Type="http://schemas.openxmlformats.org/officeDocument/2006/relationships/image" Target="../media/image122.png"/><Relationship Id="rId261" Type="http://schemas.openxmlformats.org/officeDocument/2006/relationships/customXml" Target="../ink/ink134.xml"/><Relationship Id="rId14" Type="http://schemas.openxmlformats.org/officeDocument/2006/relationships/image" Target="../media/image13.png"/><Relationship Id="rId35" Type="http://schemas.openxmlformats.org/officeDocument/2006/relationships/customXml" Target="../ink/ink17.xml"/><Relationship Id="rId56" Type="http://schemas.openxmlformats.org/officeDocument/2006/relationships/image" Target="../media/image34.png"/><Relationship Id="rId77" Type="http://schemas.openxmlformats.org/officeDocument/2006/relationships/image" Target="../media/image44.png"/><Relationship Id="rId100" Type="http://schemas.openxmlformats.org/officeDocument/2006/relationships/image" Target="../media/image55.png"/><Relationship Id="rId282" Type="http://schemas.openxmlformats.org/officeDocument/2006/relationships/customXml" Target="../ink/ink145.xml"/><Relationship Id="rId317" Type="http://schemas.openxmlformats.org/officeDocument/2006/relationships/customXml" Target="../ink/ink163.xml"/><Relationship Id="rId8" Type="http://schemas.openxmlformats.org/officeDocument/2006/relationships/image" Target="../media/image10.png"/><Relationship Id="rId98" Type="http://schemas.openxmlformats.org/officeDocument/2006/relationships/image" Target="../media/image54.png"/><Relationship Id="rId121" Type="http://schemas.openxmlformats.org/officeDocument/2006/relationships/customXml" Target="../ink/ink61.xml"/><Relationship Id="rId142" Type="http://schemas.openxmlformats.org/officeDocument/2006/relationships/customXml" Target="../ink/ink72.xml"/><Relationship Id="rId163" Type="http://schemas.openxmlformats.org/officeDocument/2006/relationships/image" Target="../media/image86.png"/><Relationship Id="rId184" Type="http://schemas.openxmlformats.org/officeDocument/2006/relationships/customXml" Target="../ink/ink94.xml"/><Relationship Id="rId219" Type="http://schemas.openxmlformats.org/officeDocument/2006/relationships/image" Target="../media/image112.png"/><Relationship Id="rId230" Type="http://schemas.openxmlformats.org/officeDocument/2006/relationships/customXml" Target="../ink/ink118.xml"/><Relationship Id="rId251" Type="http://schemas.openxmlformats.org/officeDocument/2006/relationships/customXml" Target="../ink/ink129.xml"/><Relationship Id="rId25" Type="http://schemas.openxmlformats.org/officeDocument/2006/relationships/customXml" Target="../ink/ink12.xml"/><Relationship Id="rId46" Type="http://schemas.openxmlformats.org/officeDocument/2006/relationships/image" Target="../media/image29.png"/><Relationship Id="rId67" Type="http://schemas.openxmlformats.org/officeDocument/2006/relationships/customXml" Target="../ink/ink33.xml"/><Relationship Id="rId272" Type="http://schemas.openxmlformats.org/officeDocument/2006/relationships/image" Target="../media/image138.png"/><Relationship Id="rId293" Type="http://schemas.openxmlformats.org/officeDocument/2006/relationships/image" Target="../media/image148.png"/><Relationship Id="rId307" Type="http://schemas.openxmlformats.org/officeDocument/2006/relationships/customXml" Target="../ink/ink158.xml"/><Relationship Id="rId328" Type="http://schemas.openxmlformats.org/officeDocument/2006/relationships/image" Target="../media/image165.png"/><Relationship Id="rId88" Type="http://schemas.openxmlformats.org/officeDocument/2006/relationships/image" Target="../media/image49.png"/><Relationship Id="rId111" Type="http://schemas.openxmlformats.org/officeDocument/2006/relationships/customXml" Target="../ink/ink56.xml"/><Relationship Id="rId132" Type="http://schemas.openxmlformats.org/officeDocument/2006/relationships/customXml" Target="../ink/ink67.xml"/><Relationship Id="rId153" Type="http://schemas.openxmlformats.org/officeDocument/2006/relationships/image" Target="../media/image81.png"/><Relationship Id="rId174" Type="http://schemas.openxmlformats.org/officeDocument/2006/relationships/customXml" Target="../ink/ink89.xml"/><Relationship Id="rId195" Type="http://schemas.openxmlformats.org/officeDocument/2006/relationships/customXml" Target="../ink/ink100.xml"/><Relationship Id="rId209" Type="http://schemas.openxmlformats.org/officeDocument/2006/relationships/customXml" Target="../ink/ink107.xml"/><Relationship Id="rId220" Type="http://schemas.openxmlformats.org/officeDocument/2006/relationships/customXml" Target="../ink/ink113.xml"/><Relationship Id="rId241" Type="http://schemas.openxmlformats.org/officeDocument/2006/relationships/customXml" Target="../ink/ink124.xml"/><Relationship Id="rId15" Type="http://schemas.openxmlformats.org/officeDocument/2006/relationships/customXml" Target="../ink/ink7.xml"/><Relationship Id="rId36" Type="http://schemas.openxmlformats.org/officeDocument/2006/relationships/image" Target="../media/image24.png"/><Relationship Id="rId57" Type="http://schemas.openxmlformats.org/officeDocument/2006/relationships/customXml" Target="../ink/ink28.xml"/><Relationship Id="rId262" Type="http://schemas.openxmlformats.org/officeDocument/2006/relationships/image" Target="../media/image133.png"/><Relationship Id="rId283" Type="http://schemas.openxmlformats.org/officeDocument/2006/relationships/image" Target="../media/image143.png"/><Relationship Id="rId318" Type="http://schemas.openxmlformats.org/officeDocument/2006/relationships/image" Target="../media/image160.png"/><Relationship Id="rId78" Type="http://schemas.openxmlformats.org/officeDocument/2006/relationships/customXml" Target="../ink/ink39.xml"/><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customXml" Target="../ink/ink62.xml"/><Relationship Id="rId143" Type="http://schemas.openxmlformats.org/officeDocument/2006/relationships/image" Target="../media/image76.png"/><Relationship Id="rId164" Type="http://schemas.openxmlformats.org/officeDocument/2006/relationships/customXml" Target="../ink/ink83.xml"/><Relationship Id="rId185" Type="http://schemas.openxmlformats.org/officeDocument/2006/relationships/image" Target="../media/image96.png"/><Relationship Id="rId9" Type="http://schemas.openxmlformats.org/officeDocument/2006/relationships/customXml" Target="../ink/ink4.xml"/><Relationship Id="rId210" Type="http://schemas.openxmlformats.org/officeDocument/2006/relationships/image" Target="../media/image108.png"/><Relationship Id="rId26" Type="http://schemas.openxmlformats.org/officeDocument/2006/relationships/image" Target="../media/image19.png"/><Relationship Id="rId231" Type="http://schemas.openxmlformats.org/officeDocument/2006/relationships/customXml" Target="../ink/ink119.xml"/><Relationship Id="rId252" Type="http://schemas.openxmlformats.org/officeDocument/2006/relationships/image" Target="../media/image128.png"/><Relationship Id="rId273" Type="http://schemas.openxmlformats.org/officeDocument/2006/relationships/customXml" Target="../ink/ink140.xml"/><Relationship Id="rId294" Type="http://schemas.openxmlformats.org/officeDocument/2006/relationships/customXml" Target="../ink/ink151.xml"/><Relationship Id="rId308" Type="http://schemas.openxmlformats.org/officeDocument/2006/relationships/customXml" Target="../ink/ink159.xml"/><Relationship Id="rId329" Type="http://schemas.openxmlformats.org/officeDocument/2006/relationships/customXml" Target="../ink/ink169.xml"/><Relationship Id="rId47" Type="http://schemas.openxmlformats.org/officeDocument/2006/relationships/customXml" Target="../ink/ink23.xml"/><Relationship Id="rId68" Type="http://schemas.openxmlformats.org/officeDocument/2006/relationships/customXml" Target="../ink/ink34.xml"/><Relationship Id="rId89" Type="http://schemas.openxmlformats.org/officeDocument/2006/relationships/customXml" Target="../ink/ink45.xml"/><Relationship Id="rId112" Type="http://schemas.openxmlformats.org/officeDocument/2006/relationships/image" Target="../media/image61.png"/><Relationship Id="rId133" Type="http://schemas.openxmlformats.org/officeDocument/2006/relationships/image" Target="../media/image71.png"/><Relationship Id="rId154" Type="http://schemas.openxmlformats.org/officeDocument/2006/relationships/customXml" Target="../ink/ink78.xml"/><Relationship Id="rId175" Type="http://schemas.openxmlformats.org/officeDocument/2006/relationships/image" Target="../media/image91.png"/><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image" Target="../media/image14.png"/><Relationship Id="rId221" Type="http://schemas.openxmlformats.org/officeDocument/2006/relationships/image" Target="../media/image113.png"/><Relationship Id="rId242" Type="http://schemas.openxmlformats.org/officeDocument/2006/relationships/image" Target="../media/image123.png"/><Relationship Id="rId263" Type="http://schemas.openxmlformats.org/officeDocument/2006/relationships/customXml" Target="../ink/ink135.xml"/><Relationship Id="rId284" Type="http://schemas.openxmlformats.org/officeDocument/2006/relationships/customXml" Target="../ink/ink146.xml"/><Relationship Id="rId319" Type="http://schemas.openxmlformats.org/officeDocument/2006/relationships/customXml" Target="../ink/ink164.xml"/><Relationship Id="rId37" Type="http://schemas.openxmlformats.org/officeDocument/2006/relationships/customXml" Target="../ink/ink18.xml"/><Relationship Id="rId58" Type="http://schemas.openxmlformats.org/officeDocument/2006/relationships/image" Target="../media/image35.png"/><Relationship Id="rId79" Type="http://schemas.openxmlformats.org/officeDocument/2006/relationships/image" Target="../media/image45.png"/><Relationship Id="rId102" Type="http://schemas.openxmlformats.org/officeDocument/2006/relationships/image" Target="../media/image56.png"/><Relationship Id="rId123" Type="http://schemas.openxmlformats.org/officeDocument/2006/relationships/image" Target="../media/image66.png"/><Relationship Id="rId144" Type="http://schemas.openxmlformats.org/officeDocument/2006/relationships/customXml" Target="../ink/ink73.xml"/><Relationship Id="rId330" Type="http://schemas.openxmlformats.org/officeDocument/2006/relationships/image" Target="../media/image166.png"/><Relationship Id="rId90" Type="http://schemas.openxmlformats.org/officeDocument/2006/relationships/image" Target="../media/image50.png"/><Relationship Id="rId165" Type="http://schemas.openxmlformats.org/officeDocument/2006/relationships/customXml" Target="../ink/ink84.xml"/><Relationship Id="rId186" Type="http://schemas.openxmlformats.org/officeDocument/2006/relationships/customXml" Target="../ink/ink95.xml"/><Relationship Id="rId211" Type="http://schemas.openxmlformats.org/officeDocument/2006/relationships/customXml" Target="../ink/ink108.xml"/><Relationship Id="rId232" Type="http://schemas.openxmlformats.org/officeDocument/2006/relationships/image" Target="../media/image118.png"/><Relationship Id="rId253" Type="http://schemas.openxmlformats.org/officeDocument/2006/relationships/customXml" Target="../ink/ink130.xml"/><Relationship Id="rId274" Type="http://schemas.openxmlformats.org/officeDocument/2006/relationships/image" Target="../media/image139.png"/><Relationship Id="rId295" Type="http://schemas.openxmlformats.org/officeDocument/2006/relationships/image" Target="../media/image149.png"/><Relationship Id="rId309" Type="http://schemas.openxmlformats.org/officeDocument/2006/relationships/image" Target="../media/image155.png"/><Relationship Id="rId27" Type="http://schemas.openxmlformats.org/officeDocument/2006/relationships/customXml" Target="../ink/ink13.xml"/><Relationship Id="rId48" Type="http://schemas.openxmlformats.org/officeDocument/2006/relationships/image" Target="../media/image30.png"/><Relationship Id="rId69" Type="http://schemas.openxmlformats.org/officeDocument/2006/relationships/image" Target="../media/image40.png"/><Relationship Id="rId113" Type="http://schemas.openxmlformats.org/officeDocument/2006/relationships/customXml" Target="../ink/ink57.xml"/><Relationship Id="rId134" Type="http://schemas.openxmlformats.org/officeDocument/2006/relationships/customXml" Target="../ink/ink68.xml"/><Relationship Id="rId320" Type="http://schemas.openxmlformats.org/officeDocument/2006/relationships/image" Target="../media/image161.png"/><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90.xml"/><Relationship Id="rId197" Type="http://schemas.openxmlformats.org/officeDocument/2006/relationships/customXml" Target="../ink/ink101.xml"/><Relationship Id="rId201" Type="http://schemas.openxmlformats.org/officeDocument/2006/relationships/customXml" Target="../ink/ink103.xml"/><Relationship Id="rId222" Type="http://schemas.openxmlformats.org/officeDocument/2006/relationships/customXml" Target="../ink/ink114.xml"/><Relationship Id="rId243" Type="http://schemas.openxmlformats.org/officeDocument/2006/relationships/customXml" Target="../ink/ink125.xml"/><Relationship Id="rId264" Type="http://schemas.openxmlformats.org/officeDocument/2006/relationships/image" Target="../media/image134.png"/><Relationship Id="rId285" Type="http://schemas.openxmlformats.org/officeDocument/2006/relationships/image" Target="../media/image144.png"/><Relationship Id="rId17" Type="http://schemas.openxmlformats.org/officeDocument/2006/relationships/customXml" Target="../ink/ink8.xml"/><Relationship Id="rId38" Type="http://schemas.openxmlformats.org/officeDocument/2006/relationships/image" Target="../media/image25.png"/><Relationship Id="rId59" Type="http://schemas.openxmlformats.org/officeDocument/2006/relationships/customXml" Target="../ink/ink29.xml"/><Relationship Id="rId103" Type="http://schemas.openxmlformats.org/officeDocument/2006/relationships/customXml" Target="../ink/ink52.xml"/><Relationship Id="rId124" Type="http://schemas.openxmlformats.org/officeDocument/2006/relationships/customXml" Target="../ink/ink63.xml"/><Relationship Id="rId310" Type="http://schemas.openxmlformats.org/officeDocument/2006/relationships/customXml" Target="../ink/ink160.xml"/><Relationship Id="rId70" Type="http://schemas.openxmlformats.org/officeDocument/2006/relationships/customXml" Target="../ink/ink35.xml"/><Relationship Id="rId91" Type="http://schemas.openxmlformats.org/officeDocument/2006/relationships/customXml" Target="../ink/ink46.xml"/><Relationship Id="rId145" Type="http://schemas.openxmlformats.org/officeDocument/2006/relationships/image" Target="../media/image77.png"/><Relationship Id="rId166" Type="http://schemas.openxmlformats.org/officeDocument/2006/relationships/image" Target="../media/image87.png"/><Relationship Id="rId187" Type="http://schemas.openxmlformats.org/officeDocument/2006/relationships/image" Target="../media/image97.png"/><Relationship Id="rId331" Type="http://schemas.openxmlformats.org/officeDocument/2006/relationships/customXml" Target="../ink/ink170.xml"/><Relationship Id="rId1" Type="http://schemas.openxmlformats.org/officeDocument/2006/relationships/slideLayout" Target="../slideLayouts/slideLayout2.xml"/><Relationship Id="rId212" Type="http://schemas.openxmlformats.org/officeDocument/2006/relationships/image" Target="../media/image109.png"/><Relationship Id="rId233" Type="http://schemas.openxmlformats.org/officeDocument/2006/relationships/customXml" Target="../ink/ink120.xml"/><Relationship Id="rId254" Type="http://schemas.openxmlformats.org/officeDocument/2006/relationships/image" Target="../media/image129.png"/><Relationship Id="rId28" Type="http://schemas.openxmlformats.org/officeDocument/2006/relationships/image" Target="../media/image20.png"/><Relationship Id="rId49" Type="http://schemas.openxmlformats.org/officeDocument/2006/relationships/customXml" Target="../ink/ink24.xml"/><Relationship Id="rId114" Type="http://schemas.openxmlformats.org/officeDocument/2006/relationships/image" Target="../media/image62.png"/><Relationship Id="rId275" Type="http://schemas.openxmlformats.org/officeDocument/2006/relationships/customXml" Target="../ink/ink141.xml"/><Relationship Id="rId296" Type="http://schemas.openxmlformats.org/officeDocument/2006/relationships/customXml" Target="../ink/ink152.xml"/><Relationship Id="rId300" Type="http://schemas.openxmlformats.org/officeDocument/2006/relationships/customXml" Target="../ink/ink154.xml"/><Relationship Id="rId60" Type="http://schemas.openxmlformats.org/officeDocument/2006/relationships/image" Target="../media/image36.png"/><Relationship Id="rId81" Type="http://schemas.openxmlformats.org/officeDocument/2006/relationships/image" Target="../media/image46.png"/><Relationship Id="rId135" Type="http://schemas.openxmlformats.org/officeDocument/2006/relationships/image" Target="../media/image72.png"/><Relationship Id="rId156" Type="http://schemas.openxmlformats.org/officeDocument/2006/relationships/customXml" Target="../ink/ink79.xml"/><Relationship Id="rId177" Type="http://schemas.openxmlformats.org/officeDocument/2006/relationships/image" Target="../media/image92.png"/><Relationship Id="rId198" Type="http://schemas.openxmlformats.org/officeDocument/2006/relationships/image" Target="../media/image102.png"/><Relationship Id="rId321" Type="http://schemas.openxmlformats.org/officeDocument/2006/relationships/customXml" Target="../ink/ink165.xml"/><Relationship Id="rId202" Type="http://schemas.openxmlformats.org/officeDocument/2006/relationships/image" Target="../media/image104.png"/><Relationship Id="rId223" Type="http://schemas.openxmlformats.org/officeDocument/2006/relationships/image" Target="../media/image114.png"/><Relationship Id="rId244" Type="http://schemas.openxmlformats.org/officeDocument/2006/relationships/image" Target="../media/image124.png"/><Relationship Id="rId18" Type="http://schemas.openxmlformats.org/officeDocument/2006/relationships/image" Target="../media/image15.png"/><Relationship Id="rId39" Type="http://schemas.openxmlformats.org/officeDocument/2006/relationships/customXml" Target="../ink/ink19.xml"/><Relationship Id="rId265" Type="http://schemas.openxmlformats.org/officeDocument/2006/relationships/customXml" Target="../ink/ink136.xml"/><Relationship Id="rId286" Type="http://schemas.openxmlformats.org/officeDocument/2006/relationships/customXml" Target="../ink/ink147.xml"/><Relationship Id="rId50" Type="http://schemas.openxmlformats.org/officeDocument/2006/relationships/image" Target="../media/image31.png"/><Relationship Id="rId104" Type="http://schemas.openxmlformats.org/officeDocument/2006/relationships/image" Target="../media/image57.png"/><Relationship Id="rId125" Type="http://schemas.openxmlformats.org/officeDocument/2006/relationships/image" Target="../media/image67.png"/><Relationship Id="rId146" Type="http://schemas.openxmlformats.org/officeDocument/2006/relationships/customXml" Target="../ink/ink74.xml"/><Relationship Id="rId167" Type="http://schemas.openxmlformats.org/officeDocument/2006/relationships/customXml" Target="../ink/ink85.xml"/><Relationship Id="rId188" Type="http://schemas.openxmlformats.org/officeDocument/2006/relationships/customXml" Target="../ink/ink96.xml"/><Relationship Id="rId311" Type="http://schemas.openxmlformats.org/officeDocument/2006/relationships/image" Target="../media/image156.png"/><Relationship Id="rId332" Type="http://schemas.openxmlformats.org/officeDocument/2006/relationships/image" Target="../media/image167.png"/><Relationship Id="rId71" Type="http://schemas.openxmlformats.org/officeDocument/2006/relationships/image" Target="../media/image41.png"/><Relationship Id="rId92" Type="http://schemas.openxmlformats.org/officeDocument/2006/relationships/image" Target="../media/image51.png"/><Relationship Id="rId213" Type="http://schemas.openxmlformats.org/officeDocument/2006/relationships/customXml" Target="../ink/ink109.xml"/><Relationship Id="rId234" Type="http://schemas.openxmlformats.org/officeDocument/2006/relationships/image" Target="../media/image119.png"/><Relationship Id="rId2" Type="http://schemas.openxmlformats.org/officeDocument/2006/relationships/image" Target="../media/image7.png"/><Relationship Id="rId29" Type="http://schemas.openxmlformats.org/officeDocument/2006/relationships/customXml" Target="../ink/ink14.xml"/><Relationship Id="rId255" Type="http://schemas.openxmlformats.org/officeDocument/2006/relationships/customXml" Target="../ink/ink131.xml"/><Relationship Id="rId276" Type="http://schemas.openxmlformats.org/officeDocument/2006/relationships/image" Target="../media/image140.png"/><Relationship Id="rId297" Type="http://schemas.openxmlformats.org/officeDocument/2006/relationships/image" Target="../media/image150.png"/><Relationship Id="rId40" Type="http://schemas.openxmlformats.org/officeDocument/2006/relationships/image" Target="../media/image26.png"/><Relationship Id="rId115" Type="http://schemas.openxmlformats.org/officeDocument/2006/relationships/customXml" Target="../ink/ink58.xml"/><Relationship Id="rId136" Type="http://schemas.openxmlformats.org/officeDocument/2006/relationships/customXml" Target="../ink/ink69.xml"/><Relationship Id="rId157" Type="http://schemas.openxmlformats.org/officeDocument/2006/relationships/image" Target="../media/image83.png"/><Relationship Id="rId178" Type="http://schemas.openxmlformats.org/officeDocument/2006/relationships/customXml" Target="../ink/ink91.xml"/><Relationship Id="rId301" Type="http://schemas.openxmlformats.org/officeDocument/2006/relationships/image" Target="../media/image152.png"/><Relationship Id="rId322" Type="http://schemas.openxmlformats.org/officeDocument/2006/relationships/image" Target="../media/image162.png"/><Relationship Id="rId61" Type="http://schemas.openxmlformats.org/officeDocument/2006/relationships/customXml" Target="../ink/ink30.xml"/><Relationship Id="rId82" Type="http://schemas.openxmlformats.org/officeDocument/2006/relationships/customXml" Target="../ink/ink41.xml"/><Relationship Id="rId199" Type="http://schemas.openxmlformats.org/officeDocument/2006/relationships/customXml" Target="../ink/ink102.xml"/><Relationship Id="rId203" Type="http://schemas.openxmlformats.org/officeDocument/2006/relationships/customXml" Target="../ink/ink104.xml"/><Relationship Id="rId19" Type="http://schemas.openxmlformats.org/officeDocument/2006/relationships/customXml" Target="../ink/ink9.xml"/><Relationship Id="rId224" Type="http://schemas.openxmlformats.org/officeDocument/2006/relationships/customXml" Target="../ink/ink115.xml"/><Relationship Id="rId245" Type="http://schemas.openxmlformats.org/officeDocument/2006/relationships/customXml" Target="../ink/ink126.xml"/><Relationship Id="rId266" Type="http://schemas.openxmlformats.org/officeDocument/2006/relationships/image" Target="../media/image135.png"/><Relationship Id="rId287" Type="http://schemas.openxmlformats.org/officeDocument/2006/relationships/image" Target="../media/image145.png"/><Relationship Id="rId30" Type="http://schemas.openxmlformats.org/officeDocument/2006/relationships/image" Target="../media/image21.png"/><Relationship Id="rId105" Type="http://schemas.openxmlformats.org/officeDocument/2006/relationships/customXml" Target="../ink/ink53.xml"/><Relationship Id="rId126" Type="http://schemas.openxmlformats.org/officeDocument/2006/relationships/customXml" Target="../ink/ink64.xml"/><Relationship Id="rId147" Type="http://schemas.openxmlformats.org/officeDocument/2006/relationships/image" Target="../media/image78.png"/><Relationship Id="rId168" Type="http://schemas.openxmlformats.org/officeDocument/2006/relationships/customXml" Target="../ink/ink86.xml"/><Relationship Id="rId312" Type="http://schemas.openxmlformats.org/officeDocument/2006/relationships/customXml" Target="../ink/ink161.xml"/><Relationship Id="rId333" Type="http://schemas.openxmlformats.org/officeDocument/2006/relationships/customXml" Target="../ink/ink171.xml"/><Relationship Id="rId51" Type="http://schemas.openxmlformats.org/officeDocument/2006/relationships/customXml" Target="../ink/ink25.xml"/><Relationship Id="rId72" Type="http://schemas.openxmlformats.org/officeDocument/2006/relationships/customXml" Target="../ink/ink36.xml"/><Relationship Id="rId93" Type="http://schemas.openxmlformats.org/officeDocument/2006/relationships/customXml" Target="../ink/ink47.xml"/><Relationship Id="rId189" Type="http://schemas.openxmlformats.org/officeDocument/2006/relationships/image" Target="../media/image98.png"/><Relationship Id="rId3" Type="http://schemas.openxmlformats.org/officeDocument/2006/relationships/customXml" Target="../ink/ink1.xml"/><Relationship Id="rId214" Type="http://schemas.openxmlformats.org/officeDocument/2006/relationships/image" Target="../media/image110.png"/><Relationship Id="rId235" Type="http://schemas.openxmlformats.org/officeDocument/2006/relationships/customXml" Target="../ink/ink121.xml"/><Relationship Id="rId256" Type="http://schemas.openxmlformats.org/officeDocument/2006/relationships/image" Target="../media/image130.png"/><Relationship Id="rId277" Type="http://schemas.openxmlformats.org/officeDocument/2006/relationships/customXml" Target="../ink/ink142.xml"/><Relationship Id="rId298" Type="http://schemas.openxmlformats.org/officeDocument/2006/relationships/customXml" Target="../ink/ink153.xml"/><Relationship Id="rId116" Type="http://schemas.openxmlformats.org/officeDocument/2006/relationships/image" Target="../media/image63.png"/><Relationship Id="rId137" Type="http://schemas.openxmlformats.org/officeDocument/2006/relationships/image" Target="../media/image73.png"/><Relationship Id="rId158" Type="http://schemas.openxmlformats.org/officeDocument/2006/relationships/customXml" Target="../ink/ink80.xml"/><Relationship Id="rId302" Type="http://schemas.openxmlformats.org/officeDocument/2006/relationships/customXml" Target="../ink/ink155.xml"/><Relationship Id="rId323" Type="http://schemas.openxmlformats.org/officeDocument/2006/relationships/customXml" Target="../ink/ink166.xml"/><Relationship Id="rId20" Type="http://schemas.openxmlformats.org/officeDocument/2006/relationships/image" Target="../media/image16.png"/><Relationship Id="rId41" Type="http://schemas.openxmlformats.org/officeDocument/2006/relationships/customXml" Target="../ink/ink20.xml"/><Relationship Id="rId62" Type="http://schemas.openxmlformats.org/officeDocument/2006/relationships/image" Target="../media/image37.png"/><Relationship Id="rId83" Type="http://schemas.openxmlformats.org/officeDocument/2006/relationships/image" Target="../media/image47.png"/><Relationship Id="rId179" Type="http://schemas.openxmlformats.org/officeDocument/2006/relationships/image" Target="../media/image93.png"/><Relationship Id="rId190" Type="http://schemas.openxmlformats.org/officeDocument/2006/relationships/customXml" Target="../ink/ink97.xml"/><Relationship Id="rId204" Type="http://schemas.openxmlformats.org/officeDocument/2006/relationships/image" Target="../media/image105.png"/><Relationship Id="rId225" Type="http://schemas.openxmlformats.org/officeDocument/2006/relationships/image" Target="../media/image115.png"/><Relationship Id="rId246" Type="http://schemas.openxmlformats.org/officeDocument/2006/relationships/image" Target="../media/image125.png"/><Relationship Id="rId267" Type="http://schemas.openxmlformats.org/officeDocument/2006/relationships/customXml" Target="../ink/ink137.xml"/><Relationship Id="rId288" Type="http://schemas.openxmlformats.org/officeDocument/2006/relationships/customXml" Target="../ink/ink148.xml"/><Relationship Id="rId106" Type="http://schemas.openxmlformats.org/officeDocument/2006/relationships/image" Target="../media/image58.png"/><Relationship Id="rId127" Type="http://schemas.openxmlformats.org/officeDocument/2006/relationships/image" Target="../media/image68.png"/><Relationship Id="rId313" Type="http://schemas.openxmlformats.org/officeDocument/2006/relationships/image" Target="../media/image157.png"/><Relationship Id="rId10" Type="http://schemas.openxmlformats.org/officeDocument/2006/relationships/image" Target="../media/image11.png"/><Relationship Id="rId31" Type="http://schemas.openxmlformats.org/officeDocument/2006/relationships/customXml" Target="../ink/ink15.xml"/><Relationship Id="rId52" Type="http://schemas.openxmlformats.org/officeDocument/2006/relationships/image" Target="../media/image32.png"/><Relationship Id="rId73" Type="http://schemas.openxmlformats.org/officeDocument/2006/relationships/image" Target="../media/image42.png"/><Relationship Id="rId94" Type="http://schemas.openxmlformats.org/officeDocument/2006/relationships/image" Target="../media/image52.png"/><Relationship Id="rId148" Type="http://schemas.openxmlformats.org/officeDocument/2006/relationships/customXml" Target="../ink/ink75.xml"/><Relationship Id="rId169" Type="http://schemas.openxmlformats.org/officeDocument/2006/relationships/image" Target="../media/image88.png"/><Relationship Id="rId334" Type="http://schemas.openxmlformats.org/officeDocument/2006/relationships/image" Target="../media/image168.png"/><Relationship Id="rId4" Type="http://schemas.openxmlformats.org/officeDocument/2006/relationships/image" Target="../media/image8.png"/><Relationship Id="rId180" Type="http://schemas.openxmlformats.org/officeDocument/2006/relationships/customXml" Target="../ink/ink92.xml"/><Relationship Id="rId215" Type="http://schemas.openxmlformats.org/officeDocument/2006/relationships/customXml" Target="../ink/ink110.xml"/><Relationship Id="rId236" Type="http://schemas.openxmlformats.org/officeDocument/2006/relationships/image" Target="../media/image120.png"/><Relationship Id="rId257" Type="http://schemas.openxmlformats.org/officeDocument/2006/relationships/customXml" Target="../ink/ink132.xml"/><Relationship Id="rId278" Type="http://schemas.openxmlformats.org/officeDocument/2006/relationships/image" Target="../media/image141.png"/><Relationship Id="rId303" Type="http://schemas.openxmlformats.org/officeDocument/2006/relationships/image" Target="../media/image153.png"/><Relationship Id="rId42" Type="http://schemas.openxmlformats.org/officeDocument/2006/relationships/image" Target="../media/image27.png"/><Relationship Id="rId84" Type="http://schemas.openxmlformats.org/officeDocument/2006/relationships/customXml" Target="../ink/ink42.xml"/><Relationship Id="rId138" Type="http://schemas.openxmlformats.org/officeDocument/2006/relationships/customXml" Target="../ink/ink70.xml"/><Relationship Id="rId191" Type="http://schemas.openxmlformats.org/officeDocument/2006/relationships/customXml" Target="../ink/ink98.xml"/><Relationship Id="rId205" Type="http://schemas.openxmlformats.org/officeDocument/2006/relationships/customXml" Target="../ink/ink105.xml"/><Relationship Id="rId247" Type="http://schemas.openxmlformats.org/officeDocument/2006/relationships/customXml" Target="../ink/ink127.xml"/><Relationship Id="rId107" Type="http://schemas.openxmlformats.org/officeDocument/2006/relationships/customXml" Target="../ink/ink54.xml"/><Relationship Id="rId289" Type="http://schemas.openxmlformats.org/officeDocument/2006/relationships/image" Target="../media/image146.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image" Target="../media/image79.png"/><Relationship Id="rId314" Type="http://schemas.openxmlformats.org/officeDocument/2006/relationships/customXml" Target="../ink/ink162.xml"/><Relationship Id="rId95" Type="http://schemas.openxmlformats.org/officeDocument/2006/relationships/customXml" Target="../ink/ink48.xml"/><Relationship Id="rId160" Type="http://schemas.openxmlformats.org/officeDocument/2006/relationships/customXml" Target="../ink/ink81.xml"/><Relationship Id="rId216" Type="http://schemas.openxmlformats.org/officeDocument/2006/relationships/image" Target="../media/image111.png"/><Relationship Id="rId258" Type="http://schemas.openxmlformats.org/officeDocument/2006/relationships/image" Target="../media/image131.png"/><Relationship Id="rId22" Type="http://schemas.openxmlformats.org/officeDocument/2006/relationships/image" Target="../media/image17.png"/><Relationship Id="rId64" Type="http://schemas.openxmlformats.org/officeDocument/2006/relationships/image" Target="../media/image38.png"/><Relationship Id="rId118" Type="http://schemas.openxmlformats.org/officeDocument/2006/relationships/image" Target="../media/image64.png"/><Relationship Id="rId325" Type="http://schemas.openxmlformats.org/officeDocument/2006/relationships/customXml" Target="../ink/ink167.xml"/><Relationship Id="rId171" Type="http://schemas.openxmlformats.org/officeDocument/2006/relationships/image" Target="../media/image89.png"/><Relationship Id="rId227" Type="http://schemas.openxmlformats.org/officeDocument/2006/relationships/image" Target="../media/image116.png"/><Relationship Id="rId269" Type="http://schemas.openxmlformats.org/officeDocument/2006/relationships/customXml" Target="../ink/ink138.xml"/><Relationship Id="rId33" Type="http://schemas.openxmlformats.org/officeDocument/2006/relationships/customXml" Target="../ink/ink16.xml"/><Relationship Id="rId129" Type="http://schemas.openxmlformats.org/officeDocument/2006/relationships/image" Target="../media/image69.png"/><Relationship Id="rId280" Type="http://schemas.openxmlformats.org/officeDocument/2006/relationships/customXml" Target="../ink/ink144.xml"/><Relationship Id="rId75" Type="http://schemas.openxmlformats.org/officeDocument/2006/relationships/image" Target="../media/image43.png"/><Relationship Id="rId140" Type="http://schemas.openxmlformats.org/officeDocument/2006/relationships/customXml" Target="../ink/ink71.xml"/><Relationship Id="rId182" Type="http://schemas.openxmlformats.org/officeDocument/2006/relationships/customXml" Target="../ink/ink93.xml"/><Relationship Id="rId6" Type="http://schemas.openxmlformats.org/officeDocument/2006/relationships/image" Target="../media/image9.png"/><Relationship Id="rId238" Type="http://schemas.openxmlformats.org/officeDocument/2006/relationships/image" Target="../media/image121.png"/><Relationship Id="rId291" Type="http://schemas.openxmlformats.org/officeDocument/2006/relationships/image" Target="../media/image147.png"/><Relationship Id="rId305" Type="http://schemas.openxmlformats.org/officeDocument/2006/relationships/customXml" Target="../ink/ink157.xml"/><Relationship Id="rId44" Type="http://schemas.openxmlformats.org/officeDocument/2006/relationships/image" Target="../media/image28.png"/><Relationship Id="rId86" Type="http://schemas.openxmlformats.org/officeDocument/2006/relationships/image" Target="../media/image48.png"/><Relationship Id="rId151" Type="http://schemas.openxmlformats.org/officeDocument/2006/relationships/image" Target="../media/image80.png"/><Relationship Id="rId193" Type="http://schemas.openxmlformats.org/officeDocument/2006/relationships/customXml" Target="../ink/ink99.xml"/><Relationship Id="rId207" Type="http://schemas.openxmlformats.org/officeDocument/2006/relationships/customXml" Target="../ink/ink106.xml"/><Relationship Id="rId249" Type="http://schemas.openxmlformats.org/officeDocument/2006/relationships/customXml" Target="../ink/ink128.xml"/><Relationship Id="rId13" Type="http://schemas.openxmlformats.org/officeDocument/2006/relationships/customXml" Target="../ink/ink6.xml"/><Relationship Id="rId109" Type="http://schemas.openxmlformats.org/officeDocument/2006/relationships/customXml" Target="../ink/ink55.xml"/><Relationship Id="rId260" Type="http://schemas.openxmlformats.org/officeDocument/2006/relationships/image" Target="../media/image132.png"/><Relationship Id="rId316" Type="http://schemas.openxmlformats.org/officeDocument/2006/relationships/image" Target="../media/image159.png"/><Relationship Id="rId55" Type="http://schemas.openxmlformats.org/officeDocument/2006/relationships/customXml" Target="../ink/ink27.xml"/><Relationship Id="rId97" Type="http://schemas.openxmlformats.org/officeDocument/2006/relationships/customXml" Target="../ink/ink49.xml"/><Relationship Id="rId120" Type="http://schemas.openxmlformats.org/officeDocument/2006/relationships/image" Target="../media/image65.png"/><Relationship Id="rId162" Type="http://schemas.openxmlformats.org/officeDocument/2006/relationships/customXml" Target="../ink/ink82.xml"/><Relationship Id="rId218" Type="http://schemas.openxmlformats.org/officeDocument/2006/relationships/customXml" Target="../ink/ink112.xml"/><Relationship Id="rId271" Type="http://schemas.openxmlformats.org/officeDocument/2006/relationships/customXml" Target="../ink/ink139.xml"/></Relationships>
</file>

<file path=ppt/slides/_rels/slide40.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customXml" Target="../ink/ink2176.xml"/><Relationship Id="rId18" Type="http://schemas.openxmlformats.org/officeDocument/2006/relationships/image" Target="../media/image2076.png"/><Relationship Id="rId3" Type="http://schemas.openxmlformats.org/officeDocument/2006/relationships/customXml" Target="../ink/ink2171.xml"/><Relationship Id="rId7" Type="http://schemas.openxmlformats.org/officeDocument/2006/relationships/customXml" Target="../ink/ink2173.xml"/><Relationship Id="rId12" Type="http://schemas.openxmlformats.org/officeDocument/2006/relationships/image" Target="../media/image2072.png"/><Relationship Id="rId17" Type="http://schemas.openxmlformats.org/officeDocument/2006/relationships/image" Target="../media/image2075.png"/><Relationship Id="rId2" Type="http://schemas.openxmlformats.org/officeDocument/2006/relationships/image" Target="../media/image2067.png"/><Relationship Id="rId16" Type="http://schemas.openxmlformats.org/officeDocument/2006/relationships/image" Target="../media/image2074.png"/><Relationship Id="rId1" Type="http://schemas.openxmlformats.org/officeDocument/2006/relationships/slideLayout" Target="../slideLayouts/slideLayout2.xml"/><Relationship Id="rId6" Type="http://schemas.openxmlformats.org/officeDocument/2006/relationships/image" Target="../media/image2069.png"/><Relationship Id="rId11" Type="http://schemas.openxmlformats.org/officeDocument/2006/relationships/customXml" Target="../ink/ink2175.xml"/><Relationship Id="rId5" Type="http://schemas.openxmlformats.org/officeDocument/2006/relationships/customXml" Target="../ink/ink2172.xml"/><Relationship Id="rId15" Type="http://schemas.openxmlformats.org/officeDocument/2006/relationships/customXml" Target="../ink/ink2177.xml"/><Relationship Id="rId10" Type="http://schemas.openxmlformats.org/officeDocument/2006/relationships/image" Target="../media/image2071.png"/><Relationship Id="rId4" Type="http://schemas.openxmlformats.org/officeDocument/2006/relationships/image" Target="../media/image2068.png"/><Relationship Id="rId9" Type="http://schemas.openxmlformats.org/officeDocument/2006/relationships/customXml" Target="../ink/ink2174.xml"/><Relationship Id="rId14" Type="http://schemas.openxmlformats.org/officeDocument/2006/relationships/image" Target="../media/image2073.png"/></Relationships>
</file>

<file path=ppt/slides/_rels/slide41.xml.rels><?xml version="1.0" encoding="UTF-8" standalone="yes"?>
<Relationships xmlns="http://schemas.openxmlformats.org/package/2006/relationships"><Relationship Id="rId2" Type="http://schemas.openxmlformats.org/officeDocument/2006/relationships/image" Target="../media/image20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78.wmf"/><Relationship Id="rId5" Type="http://schemas.openxmlformats.org/officeDocument/2006/relationships/oleObject" Target="../embeddings/oleObject55.bin"/><Relationship Id="rId4" Type="http://schemas.openxmlformats.org/officeDocument/2006/relationships/image" Target="../media/image2077.wmf"/></Relationships>
</file>

<file path=ppt/slides/_rels/slide43.xml.rels><?xml version="1.0" encoding="UTF-8" standalone="yes"?>
<Relationships xmlns="http://schemas.openxmlformats.org/package/2006/relationships"><Relationship Id="rId117" Type="http://schemas.openxmlformats.org/officeDocument/2006/relationships/image" Target="../media/image2134.png"/><Relationship Id="rId21" Type="http://schemas.openxmlformats.org/officeDocument/2006/relationships/customXml" Target="../ink/ink2187.xml"/><Relationship Id="rId42" Type="http://schemas.openxmlformats.org/officeDocument/2006/relationships/image" Target="../media/image2098.png"/><Relationship Id="rId63" Type="http://schemas.openxmlformats.org/officeDocument/2006/relationships/customXml" Target="../ink/ink2208.xml"/><Relationship Id="rId84" Type="http://schemas.openxmlformats.org/officeDocument/2006/relationships/customXml" Target="../ink/ink2218.xml"/><Relationship Id="rId138" Type="http://schemas.openxmlformats.org/officeDocument/2006/relationships/customXml" Target="../ink/ink2245.xml"/><Relationship Id="rId16" Type="http://schemas.openxmlformats.org/officeDocument/2006/relationships/image" Target="../media/image2085.png"/><Relationship Id="rId107" Type="http://schemas.openxmlformats.org/officeDocument/2006/relationships/image" Target="../media/image2129.png"/><Relationship Id="rId11" Type="http://schemas.openxmlformats.org/officeDocument/2006/relationships/customXml" Target="../ink/ink2182.xml"/><Relationship Id="rId32" Type="http://schemas.openxmlformats.org/officeDocument/2006/relationships/image" Target="../media/image2093.png"/><Relationship Id="rId37" Type="http://schemas.openxmlformats.org/officeDocument/2006/relationships/customXml" Target="../ink/ink2195.xml"/><Relationship Id="rId53" Type="http://schemas.openxmlformats.org/officeDocument/2006/relationships/customXml" Target="../ink/ink2203.xml"/><Relationship Id="rId58" Type="http://schemas.openxmlformats.org/officeDocument/2006/relationships/image" Target="../media/image2106.png"/><Relationship Id="rId74" Type="http://schemas.openxmlformats.org/officeDocument/2006/relationships/image" Target="../media/image2113.png"/><Relationship Id="rId79" Type="http://schemas.openxmlformats.org/officeDocument/2006/relationships/image" Target="../media/image2116.png"/><Relationship Id="rId102" Type="http://schemas.openxmlformats.org/officeDocument/2006/relationships/customXml" Target="../ink/ink2227.xml"/><Relationship Id="rId123" Type="http://schemas.openxmlformats.org/officeDocument/2006/relationships/image" Target="../media/image2137.png"/><Relationship Id="rId128" Type="http://schemas.openxmlformats.org/officeDocument/2006/relationships/customXml" Target="../ink/ink2240.xml"/><Relationship Id="rId5" Type="http://schemas.openxmlformats.org/officeDocument/2006/relationships/customXml" Target="../ink/ink2179.xml"/><Relationship Id="rId90" Type="http://schemas.openxmlformats.org/officeDocument/2006/relationships/customXml" Target="../ink/ink2221.xml"/><Relationship Id="rId95" Type="http://schemas.openxmlformats.org/officeDocument/2006/relationships/image" Target="../media/image2123.png"/><Relationship Id="rId22" Type="http://schemas.openxmlformats.org/officeDocument/2006/relationships/image" Target="../media/image2088.png"/><Relationship Id="rId27" Type="http://schemas.openxmlformats.org/officeDocument/2006/relationships/customXml" Target="../ink/ink2190.xml"/><Relationship Id="rId43" Type="http://schemas.openxmlformats.org/officeDocument/2006/relationships/customXml" Target="../ink/ink2198.xml"/><Relationship Id="rId48" Type="http://schemas.openxmlformats.org/officeDocument/2006/relationships/image" Target="../media/image2101.png"/><Relationship Id="rId64" Type="http://schemas.openxmlformats.org/officeDocument/2006/relationships/image" Target="../media/image556.png"/><Relationship Id="rId69" Type="http://schemas.openxmlformats.org/officeDocument/2006/relationships/customXml" Target="../ink/ink2211.xml"/><Relationship Id="rId113" Type="http://schemas.openxmlformats.org/officeDocument/2006/relationships/image" Target="../media/image2132.png"/><Relationship Id="rId118" Type="http://schemas.openxmlformats.org/officeDocument/2006/relationships/customXml" Target="../ink/ink2235.xml"/><Relationship Id="rId134" Type="http://schemas.openxmlformats.org/officeDocument/2006/relationships/customXml" Target="../ink/ink2243.xml"/><Relationship Id="rId139" Type="http://schemas.openxmlformats.org/officeDocument/2006/relationships/image" Target="../media/image2145.png"/><Relationship Id="rId80" Type="http://schemas.openxmlformats.org/officeDocument/2006/relationships/customXml" Target="../ink/ink2216.xml"/><Relationship Id="rId85" Type="http://schemas.openxmlformats.org/officeDocument/2006/relationships/image" Target="../media/image2119.png"/><Relationship Id="rId12" Type="http://schemas.openxmlformats.org/officeDocument/2006/relationships/image" Target="../media/image2083.png"/><Relationship Id="rId17" Type="http://schemas.openxmlformats.org/officeDocument/2006/relationships/customXml" Target="../ink/ink2185.xml"/><Relationship Id="rId33" Type="http://schemas.openxmlformats.org/officeDocument/2006/relationships/customXml" Target="../ink/ink2193.xml"/><Relationship Id="rId38" Type="http://schemas.openxmlformats.org/officeDocument/2006/relationships/image" Target="../media/image2096.png"/><Relationship Id="rId59" Type="http://schemas.openxmlformats.org/officeDocument/2006/relationships/customXml" Target="../ink/ink2206.xml"/><Relationship Id="rId103" Type="http://schemas.openxmlformats.org/officeDocument/2006/relationships/image" Target="../media/image2127.png"/><Relationship Id="rId108" Type="http://schemas.openxmlformats.org/officeDocument/2006/relationships/customXml" Target="../ink/ink2230.xml"/><Relationship Id="rId124" Type="http://schemas.openxmlformats.org/officeDocument/2006/relationships/customXml" Target="../ink/ink2238.xml"/><Relationship Id="rId129" Type="http://schemas.openxmlformats.org/officeDocument/2006/relationships/image" Target="../media/image2140.png"/><Relationship Id="rId54" Type="http://schemas.openxmlformats.org/officeDocument/2006/relationships/image" Target="../media/image2104.png"/><Relationship Id="rId70" Type="http://schemas.openxmlformats.org/officeDocument/2006/relationships/image" Target="../media/image2111.png"/><Relationship Id="rId75" Type="http://schemas.openxmlformats.org/officeDocument/2006/relationships/image" Target="../media/image2114.png"/><Relationship Id="rId91" Type="http://schemas.openxmlformats.org/officeDocument/2006/relationships/image" Target="../media/image2122.png"/><Relationship Id="rId96" Type="http://schemas.openxmlformats.org/officeDocument/2006/relationships/customXml" Target="../ink/ink2224.xml"/><Relationship Id="rId1" Type="http://schemas.openxmlformats.org/officeDocument/2006/relationships/slideLayout" Target="../slideLayouts/slideLayout2.xml"/><Relationship Id="rId6" Type="http://schemas.openxmlformats.org/officeDocument/2006/relationships/image" Target="../media/image2080.png"/><Relationship Id="rId23" Type="http://schemas.openxmlformats.org/officeDocument/2006/relationships/customXml" Target="../ink/ink2188.xml"/><Relationship Id="rId28" Type="http://schemas.openxmlformats.org/officeDocument/2006/relationships/image" Target="../media/image2091.png"/><Relationship Id="rId49" Type="http://schemas.openxmlformats.org/officeDocument/2006/relationships/customXml" Target="../ink/ink2201.xml"/><Relationship Id="rId114" Type="http://schemas.openxmlformats.org/officeDocument/2006/relationships/customXml" Target="../ink/ink2233.xml"/><Relationship Id="rId119" Type="http://schemas.openxmlformats.org/officeDocument/2006/relationships/image" Target="../media/image2135.png"/><Relationship Id="rId44" Type="http://schemas.openxmlformats.org/officeDocument/2006/relationships/image" Target="../media/image2099.png"/><Relationship Id="rId60" Type="http://schemas.openxmlformats.org/officeDocument/2006/relationships/image" Target="../media/image2107.png"/><Relationship Id="rId65" Type="http://schemas.openxmlformats.org/officeDocument/2006/relationships/customXml" Target="../ink/ink2209.xml"/><Relationship Id="rId81" Type="http://schemas.openxmlformats.org/officeDocument/2006/relationships/image" Target="../media/image2117.png"/><Relationship Id="rId86" Type="http://schemas.openxmlformats.org/officeDocument/2006/relationships/customXml" Target="../ink/ink2219.xml"/><Relationship Id="rId130" Type="http://schemas.openxmlformats.org/officeDocument/2006/relationships/customXml" Target="../ink/ink2241.xml"/><Relationship Id="rId135" Type="http://schemas.openxmlformats.org/officeDocument/2006/relationships/image" Target="../media/image2143.png"/><Relationship Id="rId13" Type="http://schemas.openxmlformats.org/officeDocument/2006/relationships/customXml" Target="../ink/ink2183.xml"/><Relationship Id="rId18" Type="http://schemas.openxmlformats.org/officeDocument/2006/relationships/image" Target="../media/image2086.png"/><Relationship Id="rId39" Type="http://schemas.openxmlformats.org/officeDocument/2006/relationships/customXml" Target="../ink/ink2196.xml"/><Relationship Id="rId109" Type="http://schemas.openxmlformats.org/officeDocument/2006/relationships/image" Target="../media/image2130.png"/><Relationship Id="rId34" Type="http://schemas.openxmlformats.org/officeDocument/2006/relationships/image" Target="../media/image2094.png"/><Relationship Id="rId50" Type="http://schemas.openxmlformats.org/officeDocument/2006/relationships/image" Target="../media/image2102.png"/><Relationship Id="rId55" Type="http://schemas.openxmlformats.org/officeDocument/2006/relationships/customXml" Target="../ink/ink2204.xml"/><Relationship Id="rId76" Type="http://schemas.openxmlformats.org/officeDocument/2006/relationships/customXml" Target="../ink/ink2214.xml"/><Relationship Id="rId97" Type="http://schemas.openxmlformats.org/officeDocument/2006/relationships/image" Target="../media/image2124.png"/><Relationship Id="rId104" Type="http://schemas.openxmlformats.org/officeDocument/2006/relationships/customXml" Target="../ink/ink2228.xml"/><Relationship Id="rId120" Type="http://schemas.openxmlformats.org/officeDocument/2006/relationships/customXml" Target="../ink/ink2236.xml"/><Relationship Id="rId125" Type="http://schemas.openxmlformats.org/officeDocument/2006/relationships/image" Target="../media/image2138.png"/><Relationship Id="rId7" Type="http://schemas.openxmlformats.org/officeDocument/2006/relationships/customXml" Target="../ink/ink2180.xml"/><Relationship Id="rId71" Type="http://schemas.openxmlformats.org/officeDocument/2006/relationships/customXml" Target="../ink/ink2212.xml"/><Relationship Id="rId92" Type="http://schemas.openxmlformats.org/officeDocument/2006/relationships/customXml" Target="../ink/ink2222.xml"/><Relationship Id="rId2" Type="http://schemas.openxmlformats.org/officeDocument/2006/relationships/image" Target="../media/image2079.png"/><Relationship Id="rId29" Type="http://schemas.openxmlformats.org/officeDocument/2006/relationships/customXml" Target="../ink/ink2191.xml"/><Relationship Id="rId24" Type="http://schemas.openxmlformats.org/officeDocument/2006/relationships/image" Target="../media/image2089.png"/><Relationship Id="rId40" Type="http://schemas.openxmlformats.org/officeDocument/2006/relationships/image" Target="../media/image2097.png"/><Relationship Id="rId45" Type="http://schemas.openxmlformats.org/officeDocument/2006/relationships/customXml" Target="../ink/ink2199.xml"/><Relationship Id="rId66" Type="http://schemas.openxmlformats.org/officeDocument/2006/relationships/image" Target="../media/image2109.png"/><Relationship Id="rId87" Type="http://schemas.openxmlformats.org/officeDocument/2006/relationships/image" Target="../media/image2120.png"/><Relationship Id="rId110" Type="http://schemas.openxmlformats.org/officeDocument/2006/relationships/customXml" Target="../ink/ink2231.xml"/><Relationship Id="rId115" Type="http://schemas.openxmlformats.org/officeDocument/2006/relationships/image" Target="../media/image2133.png"/><Relationship Id="rId131" Type="http://schemas.openxmlformats.org/officeDocument/2006/relationships/image" Target="../media/image2141.png"/><Relationship Id="rId136" Type="http://schemas.openxmlformats.org/officeDocument/2006/relationships/customXml" Target="../ink/ink2244.xml"/><Relationship Id="rId61" Type="http://schemas.openxmlformats.org/officeDocument/2006/relationships/customXml" Target="../ink/ink2207.xml"/><Relationship Id="rId82" Type="http://schemas.openxmlformats.org/officeDocument/2006/relationships/customXml" Target="../ink/ink2217.xml"/><Relationship Id="rId19" Type="http://schemas.openxmlformats.org/officeDocument/2006/relationships/customXml" Target="../ink/ink2186.xml"/><Relationship Id="rId14" Type="http://schemas.openxmlformats.org/officeDocument/2006/relationships/image" Target="../media/image2084.png"/><Relationship Id="rId30" Type="http://schemas.openxmlformats.org/officeDocument/2006/relationships/image" Target="../media/image2092.png"/><Relationship Id="rId35" Type="http://schemas.openxmlformats.org/officeDocument/2006/relationships/customXml" Target="../ink/ink2194.xml"/><Relationship Id="rId56" Type="http://schemas.openxmlformats.org/officeDocument/2006/relationships/image" Target="../media/image2105.png"/><Relationship Id="rId77" Type="http://schemas.openxmlformats.org/officeDocument/2006/relationships/image" Target="../media/image2115.png"/><Relationship Id="rId100" Type="http://schemas.openxmlformats.org/officeDocument/2006/relationships/customXml" Target="../ink/ink2226.xml"/><Relationship Id="rId105" Type="http://schemas.openxmlformats.org/officeDocument/2006/relationships/image" Target="../media/image2128.png"/><Relationship Id="rId126" Type="http://schemas.openxmlformats.org/officeDocument/2006/relationships/customXml" Target="../ink/ink2239.xml"/><Relationship Id="rId8" Type="http://schemas.openxmlformats.org/officeDocument/2006/relationships/image" Target="../media/image2081.png"/><Relationship Id="rId51" Type="http://schemas.openxmlformats.org/officeDocument/2006/relationships/customXml" Target="../ink/ink2202.xml"/><Relationship Id="rId72" Type="http://schemas.openxmlformats.org/officeDocument/2006/relationships/image" Target="../media/image2112.png"/><Relationship Id="rId93" Type="http://schemas.openxmlformats.org/officeDocument/2006/relationships/image" Target="../media/image144.png"/><Relationship Id="rId98" Type="http://schemas.openxmlformats.org/officeDocument/2006/relationships/customXml" Target="../ink/ink2225.xml"/><Relationship Id="rId121" Type="http://schemas.openxmlformats.org/officeDocument/2006/relationships/image" Target="../media/image2136.png"/><Relationship Id="rId3" Type="http://schemas.openxmlformats.org/officeDocument/2006/relationships/customXml" Target="../ink/ink2178.xml"/><Relationship Id="rId25" Type="http://schemas.openxmlformats.org/officeDocument/2006/relationships/customXml" Target="../ink/ink2189.xml"/><Relationship Id="rId46" Type="http://schemas.openxmlformats.org/officeDocument/2006/relationships/image" Target="../media/image2100.png"/><Relationship Id="rId67" Type="http://schemas.openxmlformats.org/officeDocument/2006/relationships/customXml" Target="../ink/ink2210.xml"/><Relationship Id="rId116" Type="http://schemas.openxmlformats.org/officeDocument/2006/relationships/customXml" Target="../ink/ink2234.xml"/><Relationship Id="rId137" Type="http://schemas.openxmlformats.org/officeDocument/2006/relationships/image" Target="../media/image2144.png"/><Relationship Id="rId20" Type="http://schemas.openxmlformats.org/officeDocument/2006/relationships/image" Target="../media/image2087.png"/><Relationship Id="rId41" Type="http://schemas.openxmlformats.org/officeDocument/2006/relationships/customXml" Target="../ink/ink2197.xml"/><Relationship Id="rId62" Type="http://schemas.openxmlformats.org/officeDocument/2006/relationships/image" Target="../media/image2108.png"/><Relationship Id="rId83" Type="http://schemas.openxmlformats.org/officeDocument/2006/relationships/image" Target="../media/image2118.png"/><Relationship Id="rId88" Type="http://schemas.openxmlformats.org/officeDocument/2006/relationships/customXml" Target="../ink/ink2220.xml"/><Relationship Id="rId111" Type="http://schemas.openxmlformats.org/officeDocument/2006/relationships/image" Target="../media/image2131.png"/><Relationship Id="rId132" Type="http://schemas.openxmlformats.org/officeDocument/2006/relationships/customXml" Target="../ink/ink2242.xml"/><Relationship Id="rId15" Type="http://schemas.openxmlformats.org/officeDocument/2006/relationships/customXml" Target="../ink/ink2184.xml"/><Relationship Id="rId36" Type="http://schemas.openxmlformats.org/officeDocument/2006/relationships/image" Target="../media/image2095.png"/><Relationship Id="rId57" Type="http://schemas.openxmlformats.org/officeDocument/2006/relationships/customXml" Target="../ink/ink2205.xml"/><Relationship Id="rId106" Type="http://schemas.openxmlformats.org/officeDocument/2006/relationships/customXml" Target="../ink/ink2229.xml"/><Relationship Id="rId127" Type="http://schemas.openxmlformats.org/officeDocument/2006/relationships/image" Target="../media/image2139.png"/><Relationship Id="rId10" Type="http://schemas.openxmlformats.org/officeDocument/2006/relationships/image" Target="../media/image2082.png"/><Relationship Id="rId31" Type="http://schemas.openxmlformats.org/officeDocument/2006/relationships/customXml" Target="../ink/ink2192.xml"/><Relationship Id="rId52" Type="http://schemas.openxmlformats.org/officeDocument/2006/relationships/image" Target="../media/image2103.png"/><Relationship Id="rId73" Type="http://schemas.openxmlformats.org/officeDocument/2006/relationships/customXml" Target="../ink/ink2213.xml"/><Relationship Id="rId78" Type="http://schemas.openxmlformats.org/officeDocument/2006/relationships/customXml" Target="../ink/ink2215.xml"/><Relationship Id="rId94" Type="http://schemas.openxmlformats.org/officeDocument/2006/relationships/customXml" Target="../ink/ink2223.xml"/><Relationship Id="rId99" Type="http://schemas.openxmlformats.org/officeDocument/2006/relationships/image" Target="../media/image2125.png"/><Relationship Id="rId101" Type="http://schemas.openxmlformats.org/officeDocument/2006/relationships/image" Target="../media/image2126.png"/><Relationship Id="rId122" Type="http://schemas.openxmlformats.org/officeDocument/2006/relationships/customXml" Target="../ink/ink2237.xml"/><Relationship Id="rId4" Type="http://schemas.openxmlformats.org/officeDocument/2006/relationships/image" Target="../media/image507.png"/><Relationship Id="rId9" Type="http://schemas.openxmlformats.org/officeDocument/2006/relationships/customXml" Target="../ink/ink2181.xml"/><Relationship Id="rId26" Type="http://schemas.openxmlformats.org/officeDocument/2006/relationships/image" Target="../media/image2090.png"/><Relationship Id="rId47" Type="http://schemas.openxmlformats.org/officeDocument/2006/relationships/customXml" Target="../ink/ink2200.xml"/><Relationship Id="rId68" Type="http://schemas.openxmlformats.org/officeDocument/2006/relationships/image" Target="../media/image2110.png"/><Relationship Id="rId89" Type="http://schemas.openxmlformats.org/officeDocument/2006/relationships/image" Target="../media/image2121.png"/><Relationship Id="rId112" Type="http://schemas.openxmlformats.org/officeDocument/2006/relationships/customXml" Target="../ink/ink2232.xml"/><Relationship Id="rId133" Type="http://schemas.openxmlformats.org/officeDocument/2006/relationships/image" Target="../media/image2142.png"/></Relationships>
</file>

<file path=ppt/slides/_rels/slide44.xml.rels><?xml version="1.0" encoding="UTF-8" standalone="yes"?>
<Relationships xmlns="http://schemas.openxmlformats.org/package/2006/relationships"><Relationship Id="rId8" Type="http://schemas.openxmlformats.org/officeDocument/2006/relationships/image" Target="../media/image2148.wmf"/><Relationship Id="rId13" Type="http://schemas.openxmlformats.org/officeDocument/2006/relationships/image" Target="../media/image2150.wmf"/><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oleObject" Target="../embeddings/oleObject61.bin"/><Relationship Id="rId2" Type="http://schemas.openxmlformats.org/officeDocument/2006/relationships/slideLayout" Target="../slideLayouts/slideLayout2.xml"/><Relationship Id="rId16" Type="http://schemas.openxmlformats.org/officeDocument/2006/relationships/image" Target="../media/image2151.wmf"/><Relationship Id="rId1" Type="http://schemas.openxmlformats.org/officeDocument/2006/relationships/vmlDrawing" Target="../drawings/vmlDrawing14.vml"/><Relationship Id="rId6" Type="http://schemas.openxmlformats.org/officeDocument/2006/relationships/image" Target="../media/image2147.wmf"/><Relationship Id="rId11" Type="http://schemas.openxmlformats.org/officeDocument/2006/relationships/oleObject" Target="../embeddings/oleObject60.bin"/><Relationship Id="rId5" Type="http://schemas.openxmlformats.org/officeDocument/2006/relationships/oleObject" Target="../embeddings/oleObject57.bin"/><Relationship Id="rId15" Type="http://schemas.openxmlformats.org/officeDocument/2006/relationships/oleObject" Target="../embeddings/oleObject63.bin"/><Relationship Id="rId10" Type="http://schemas.openxmlformats.org/officeDocument/2006/relationships/image" Target="../media/image2149.wmf"/><Relationship Id="rId4" Type="http://schemas.openxmlformats.org/officeDocument/2006/relationships/image" Target="../media/image2146.wmf"/><Relationship Id="rId9" Type="http://schemas.openxmlformats.org/officeDocument/2006/relationships/oleObject" Target="../embeddings/oleObject59.bin"/><Relationship Id="rId14" Type="http://schemas.openxmlformats.org/officeDocument/2006/relationships/oleObject" Target="../embeddings/oleObject62.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153.png"/><Relationship Id="rId4" Type="http://schemas.openxmlformats.org/officeDocument/2006/relationships/image" Target="../media/image2152.wmf"/></Relationships>
</file>

<file path=ppt/slides/_rels/slide46.xml.rels><?xml version="1.0" encoding="UTF-8" standalone="yes"?>
<Relationships xmlns="http://schemas.openxmlformats.org/package/2006/relationships"><Relationship Id="rId8" Type="http://schemas.openxmlformats.org/officeDocument/2006/relationships/image" Target="../media/image2156.wmf"/><Relationship Id="rId3" Type="http://schemas.openxmlformats.org/officeDocument/2006/relationships/oleObject" Target="../embeddings/oleObject65.bin"/><Relationship Id="rId7"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155.wmf"/><Relationship Id="rId5" Type="http://schemas.openxmlformats.org/officeDocument/2006/relationships/oleObject" Target="../embeddings/oleObject66.bin"/><Relationship Id="rId4" Type="http://schemas.openxmlformats.org/officeDocument/2006/relationships/image" Target="../media/image2154.wmf"/></Relationships>
</file>

<file path=ppt/slides/_rels/slide47.xml.rels><?xml version="1.0" encoding="UTF-8" standalone="yes"?>
<Relationships xmlns="http://schemas.openxmlformats.org/package/2006/relationships"><Relationship Id="rId117" Type="http://schemas.openxmlformats.org/officeDocument/2006/relationships/customXml" Target="../ink/ink2304.xml"/><Relationship Id="rId299" Type="http://schemas.openxmlformats.org/officeDocument/2006/relationships/customXml" Target="../ink/ink2398.xml"/><Relationship Id="rId21" Type="http://schemas.openxmlformats.org/officeDocument/2006/relationships/image" Target="../media/image2166.png"/><Relationship Id="rId63" Type="http://schemas.openxmlformats.org/officeDocument/2006/relationships/image" Target="../media/image2187.png"/><Relationship Id="rId159" Type="http://schemas.openxmlformats.org/officeDocument/2006/relationships/image" Target="../media/image2233.png"/><Relationship Id="rId324" Type="http://schemas.openxmlformats.org/officeDocument/2006/relationships/image" Target="../media/image2314.png"/><Relationship Id="rId366" Type="http://schemas.openxmlformats.org/officeDocument/2006/relationships/customXml" Target="../ink/ink2432.xml"/><Relationship Id="rId170" Type="http://schemas.openxmlformats.org/officeDocument/2006/relationships/customXml" Target="../ink/ink2332.xml"/><Relationship Id="rId226" Type="http://schemas.openxmlformats.org/officeDocument/2006/relationships/customXml" Target="../ink/ink2360.xml"/><Relationship Id="rId433" Type="http://schemas.openxmlformats.org/officeDocument/2006/relationships/image" Target="../media/image2363.png"/><Relationship Id="rId268" Type="http://schemas.openxmlformats.org/officeDocument/2006/relationships/image" Target="../media/image2287.png"/><Relationship Id="rId32" Type="http://schemas.openxmlformats.org/officeDocument/2006/relationships/customXml" Target="../ink/ink2261.xml"/><Relationship Id="rId74" Type="http://schemas.openxmlformats.org/officeDocument/2006/relationships/customXml" Target="../ink/ink2282.xml"/><Relationship Id="rId128" Type="http://schemas.openxmlformats.org/officeDocument/2006/relationships/customXml" Target="../ink/ink2310.xml"/><Relationship Id="rId335" Type="http://schemas.openxmlformats.org/officeDocument/2006/relationships/customXml" Target="../ink/ink2416.xml"/><Relationship Id="rId377" Type="http://schemas.openxmlformats.org/officeDocument/2006/relationships/image" Target="../media/image1123.png"/><Relationship Id="rId5" Type="http://schemas.openxmlformats.org/officeDocument/2006/relationships/image" Target="../media/image2158.png"/><Relationship Id="rId181" Type="http://schemas.openxmlformats.org/officeDocument/2006/relationships/image" Target="../media/image2244.png"/><Relationship Id="rId237" Type="http://schemas.openxmlformats.org/officeDocument/2006/relationships/image" Target="../media/image2272.png"/><Relationship Id="rId402" Type="http://schemas.openxmlformats.org/officeDocument/2006/relationships/customXml" Target="../ink/ink2450.xml"/><Relationship Id="rId279" Type="http://schemas.openxmlformats.org/officeDocument/2006/relationships/image" Target="../media/image2292.png"/><Relationship Id="rId444" Type="http://schemas.openxmlformats.org/officeDocument/2006/relationships/customXml" Target="../ink/ink2472.xml"/><Relationship Id="rId43" Type="http://schemas.openxmlformats.org/officeDocument/2006/relationships/image" Target="../media/image2177.png"/><Relationship Id="rId139" Type="http://schemas.openxmlformats.org/officeDocument/2006/relationships/customXml" Target="../ink/ink2316.xml"/><Relationship Id="rId290" Type="http://schemas.openxmlformats.org/officeDocument/2006/relationships/customXml" Target="../ink/ink2393.xml"/><Relationship Id="rId304" Type="http://schemas.openxmlformats.org/officeDocument/2006/relationships/image" Target="../media/image2304.png"/><Relationship Id="rId346" Type="http://schemas.openxmlformats.org/officeDocument/2006/relationships/image" Target="../media/image2325.png"/><Relationship Id="rId388" Type="http://schemas.openxmlformats.org/officeDocument/2006/relationships/customXml" Target="../ink/ink2443.xml"/><Relationship Id="rId85" Type="http://schemas.openxmlformats.org/officeDocument/2006/relationships/image" Target="../media/image2198.png"/><Relationship Id="rId150" Type="http://schemas.openxmlformats.org/officeDocument/2006/relationships/customXml" Target="../ink/ink2322.xml"/><Relationship Id="rId192" Type="http://schemas.openxmlformats.org/officeDocument/2006/relationships/customXml" Target="../ink/ink2343.xml"/><Relationship Id="rId206" Type="http://schemas.openxmlformats.org/officeDocument/2006/relationships/customXml" Target="../ink/ink2350.xml"/><Relationship Id="rId413" Type="http://schemas.openxmlformats.org/officeDocument/2006/relationships/customXml" Target="../ink/ink2456.xml"/><Relationship Id="rId248" Type="http://schemas.openxmlformats.org/officeDocument/2006/relationships/image" Target="../media/image2277.png"/><Relationship Id="rId455" Type="http://schemas.openxmlformats.org/officeDocument/2006/relationships/image" Target="../media/image2372.png"/><Relationship Id="rId12" Type="http://schemas.openxmlformats.org/officeDocument/2006/relationships/customXml" Target="../ink/ink2251.xml"/><Relationship Id="rId108" Type="http://schemas.openxmlformats.org/officeDocument/2006/relationships/customXml" Target="../ink/ink2299.xml"/><Relationship Id="rId315" Type="http://schemas.openxmlformats.org/officeDocument/2006/relationships/customXml" Target="../ink/ink2406.xml"/><Relationship Id="rId357" Type="http://schemas.openxmlformats.org/officeDocument/2006/relationships/customXml" Target="../ink/ink2427.xml"/><Relationship Id="rId54" Type="http://schemas.openxmlformats.org/officeDocument/2006/relationships/customXml" Target="../ink/ink2272.xml"/><Relationship Id="rId96" Type="http://schemas.openxmlformats.org/officeDocument/2006/relationships/customXml" Target="../ink/ink2293.xml"/><Relationship Id="rId161" Type="http://schemas.openxmlformats.org/officeDocument/2006/relationships/image" Target="../media/image2234.png"/><Relationship Id="rId217" Type="http://schemas.openxmlformats.org/officeDocument/2006/relationships/image" Target="../media/image2262.png"/><Relationship Id="rId399" Type="http://schemas.openxmlformats.org/officeDocument/2006/relationships/image" Target="../media/image2348.png"/><Relationship Id="rId259" Type="http://schemas.openxmlformats.org/officeDocument/2006/relationships/customXml" Target="../ink/ink2377.xml"/><Relationship Id="rId424" Type="http://schemas.openxmlformats.org/officeDocument/2006/relationships/customXml" Target="../ink/ink2462.xml"/><Relationship Id="rId466" Type="http://schemas.openxmlformats.org/officeDocument/2006/relationships/image" Target="../media/image2377.png"/><Relationship Id="rId23" Type="http://schemas.openxmlformats.org/officeDocument/2006/relationships/image" Target="../media/image2167.png"/><Relationship Id="rId119" Type="http://schemas.openxmlformats.org/officeDocument/2006/relationships/customXml" Target="../ink/ink2305.xml"/><Relationship Id="rId270" Type="http://schemas.openxmlformats.org/officeDocument/2006/relationships/image" Target="../media/image2288.png"/><Relationship Id="rId326" Type="http://schemas.openxmlformats.org/officeDocument/2006/relationships/image" Target="../media/image2315.png"/><Relationship Id="rId65" Type="http://schemas.openxmlformats.org/officeDocument/2006/relationships/image" Target="../media/image2188.png"/><Relationship Id="rId130" Type="http://schemas.openxmlformats.org/officeDocument/2006/relationships/image" Target="../media/image2219.png"/><Relationship Id="rId368" Type="http://schemas.openxmlformats.org/officeDocument/2006/relationships/customXml" Target="../ink/ink2433.xml"/><Relationship Id="rId172" Type="http://schemas.openxmlformats.org/officeDocument/2006/relationships/customXml" Target="../ink/ink2333.xml"/><Relationship Id="rId228" Type="http://schemas.openxmlformats.org/officeDocument/2006/relationships/customXml" Target="../ink/ink2361.xml"/><Relationship Id="rId435" Type="http://schemas.openxmlformats.org/officeDocument/2006/relationships/image" Target="../media/image2364.png"/><Relationship Id="rId281" Type="http://schemas.openxmlformats.org/officeDocument/2006/relationships/image" Target="../media/image2293.png"/><Relationship Id="rId337" Type="http://schemas.openxmlformats.org/officeDocument/2006/relationships/customXml" Target="../ink/ink2417.xml"/><Relationship Id="rId34" Type="http://schemas.openxmlformats.org/officeDocument/2006/relationships/customXml" Target="../ink/ink2262.xml"/><Relationship Id="rId76" Type="http://schemas.openxmlformats.org/officeDocument/2006/relationships/customXml" Target="../ink/ink2283.xml"/><Relationship Id="rId141" Type="http://schemas.openxmlformats.org/officeDocument/2006/relationships/customXml" Target="../ink/ink2317.xml"/><Relationship Id="rId379" Type="http://schemas.openxmlformats.org/officeDocument/2006/relationships/image" Target="../media/image2340.png"/><Relationship Id="rId7" Type="http://schemas.openxmlformats.org/officeDocument/2006/relationships/image" Target="../media/image2159.png"/><Relationship Id="rId183" Type="http://schemas.openxmlformats.org/officeDocument/2006/relationships/image" Target="../media/image2245.png"/><Relationship Id="rId239" Type="http://schemas.openxmlformats.org/officeDocument/2006/relationships/image" Target="../media/image2273.png"/><Relationship Id="rId390" Type="http://schemas.openxmlformats.org/officeDocument/2006/relationships/customXml" Target="../ink/ink2444.xml"/><Relationship Id="rId404" Type="http://schemas.openxmlformats.org/officeDocument/2006/relationships/customXml" Target="../ink/ink2451.xml"/><Relationship Id="rId446" Type="http://schemas.openxmlformats.org/officeDocument/2006/relationships/customXml" Target="../ink/ink2473.xml"/><Relationship Id="rId250" Type="http://schemas.openxmlformats.org/officeDocument/2006/relationships/image" Target="../media/image2278.png"/><Relationship Id="rId292" Type="http://schemas.openxmlformats.org/officeDocument/2006/relationships/customXml" Target="../ink/ink2394.xml"/><Relationship Id="rId306" Type="http://schemas.openxmlformats.org/officeDocument/2006/relationships/image" Target="../media/image2305.png"/><Relationship Id="rId45" Type="http://schemas.openxmlformats.org/officeDocument/2006/relationships/image" Target="../media/image2178.png"/><Relationship Id="rId87" Type="http://schemas.openxmlformats.org/officeDocument/2006/relationships/image" Target="../media/image2199.png"/><Relationship Id="rId110" Type="http://schemas.openxmlformats.org/officeDocument/2006/relationships/customXml" Target="../ink/ink2300.xml"/><Relationship Id="rId348" Type="http://schemas.openxmlformats.org/officeDocument/2006/relationships/image" Target="../media/image2326.png"/><Relationship Id="rId152" Type="http://schemas.openxmlformats.org/officeDocument/2006/relationships/customXml" Target="../ink/ink2323.xml"/><Relationship Id="rId194" Type="http://schemas.openxmlformats.org/officeDocument/2006/relationships/customXml" Target="../ink/ink2344.xml"/><Relationship Id="rId208" Type="http://schemas.openxmlformats.org/officeDocument/2006/relationships/customXml" Target="../ink/ink2351.xml"/><Relationship Id="rId415" Type="http://schemas.openxmlformats.org/officeDocument/2006/relationships/customXml" Target="../ink/ink2457.xml"/><Relationship Id="rId457" Type="http://schemas.openxmlformats.org/officeDocument/2006/relationships/image" Target="../media/image2373.png"/><Relationship Id="rId261" Type="http://schemas.openxmlformats.org/officeDocument/2006/relationships/customXml" Target="../ink/ink2378.xml"/><Relationship Id="rId14" Type="http://schemas.openxmlformats.org/officeDocument/2006/relationships/customXml" Target="../ink/ink2252.xml"/><Relationship Id="rId56" Type="http://schemas.openxmlformats.org/officeDocument/2006/relationships/customXml" Target="../ink/ink2273.xml"/><Relationship Id="rId317" Type="http://schemas.openxmlformats.org/officeDocument/2006/relationships/customXml" Target="../ink/ink2407.xml"/><Relationship Id="rId359" Type="http://schemas.openxmlformats.org/officeDocument/2006/relationships/image" Target="../media/image2331.png"/><Relationship Id="rId98" Type="http://schemas.openxmlformats.org/officeDocument/2006/relationships/customXml" Target="../ink/ink2294.xml"/><Relationship Id="rId121" Type="http://schemas.openxmlformats.org/officeDocument/2006/relationships/customXml" Target="../ink/ink2306.xml"/><Relationship Id="rId163" Type="http://schemas.openxmlformats.org/officeDocument/2006/relationships/image" Target="../media/image2235.png"/><Relationship Id="rId219" Type="http://schemas.openxmlformats.org/officeDocument/2006/relationships/image" Target="../media/image2263.png"/><Relationship Id="rId370" Type="http://schemas.openxmlformats.org/officeDocument/2006/relationships/customXml" Target="../ink/ink2434.xml"/><Relationship Id="rId426" Type="http://schemas.openxmlformats.org/officeDocument/2006/relationships/customXml" Target="../ink/ink2463.xml"/><Relationship Id="rId230" Type="http://schemas.openxmlformats.org/officeDocument/2006/relationships/customXml" Target="../ink/ink2362.xml"/><Relationship Id="rId468" Type="http://schemas.openxmlformats.org/officeDocument/2006/relationships/image" Target="../media/image123.png"/><Relationship Id="rId25" Type="http://schemas.openxmlformats.org/officeDocument/2006/relationships/image" Target="../media/image2168.png"/><Relationship Id="rId67" Type="http://schemas.openxmlformats.org/officeDocument/2006/relationships/image" Target="../media/image2189.png"/><Relationship Id="rId272" Type="http://schemas.openxmlformats.org/officeDocument/2006/relationships/image" Target="../media/image2289.png"/><Relationship Id="rId328" Type="http://schemas.openxmlformats.org/officeDocument/2006/relationships/image" Target="../media/image2316.png"/><Relationship Id="rId132" Type="http://schemas.openxmlformats.org/officeDocument/2006/relationships/image" Target="../media/image2220.png"/><Relationship Id="rId174" Type="http://schemas.openxmlformats.org/officeDocument/2006/relationships/customXml" Target="../ink/ink2334.xml"/><Relationship Id="rId381" Type="http://schemas.openxmlformats.org/officeDocument/2006/relationships/image" Target="../media/image2341.png"/><Relationship Id="rId241" Type="http://schemas.openxmlformats.org/officeDocument/2006/relationships/image" Target="../media/image2274.png"/><Relationship Id="rId437" Type="http://schemas.openxmlformats.org/officeDocument/2006/relationships/image" Target="../media/image2365.png"/><Relationship Id="rId36" Type="http://schemas.openxmlformats.org/officeDocument/2006/relationships/customXml" Target="../ink/ink2263.xml"/><Relationship Id="rId283" Type="http://schemas.openxmlformats.org/officeDocument/2006/relationships/image" Target="../media/image2294.png"/><Relationship Id="rId339" Type="http://schemas.openxmlformats.org/officeDocument/2006/relationships/customXml" Target="../ink/ink2418.xml"/><Relationship Id="rId78" Type="http://schemas.openxmlformats.org/officeDocument/2006/relationships/customXml" Target="../ink/ink2284.xml"/><Relationship Id="rId101" Type="http://schemas.openxmlformats.org/officeDocument/2006/relationships/image" Target="../media/image2206.png"/><Relationship Id="rId143" Type="http://schemas.openxmlformats.org/officeDocument/2006/relationships/customXml" Target="../ink/ink2318.xml"/><Relationship Id="rId185" Type="http://schemas.openxmlformats.org/officeDocument/2006/relationships/image" Target="../media/image2246.png"/><Relationship Id="rId350" Type="http://schemas.openxmlformats.org/officeDocument/2006/relationships/image" Target="../media/image2327.png"/><Relationship Id="rId406" Type="http://schemas.openxmlformats.org/officeDocument/2006/relationships/customXml" Target="../ink/ink2452.xml"/><Relationship Id="rId9" Type="http://schemas.openxmlformats.org/officeDocument/2006/relationships/image" Target="../media/image2160.png"/><Relationship Id="rId210" Type="http://schemas.openxmlformats.org/officeDocument/2006/relationships/customXml" Target="../ink/ink2352.xml"/><Relationship Id="rId392" Type="http://schemas.openxmlformats.org/officeDocument/2006/relationships/customXml" Target="../ink/ink2445.xml"/><Relationship Id="rId448" Type="http://schemas.openxmlformats.org/officeDocument/2006/relationships/customXml" Target="../ink/ink2474.xml"/><Relationship Id="rId252" Type="http://schemas.openxmlformats.org/officeDocument/2006/relationships/image" Target="../media/image2279.png"/><Relationship Id="rId294" Type="http://schemas.openxmlformats.org/officeDocument/2006/relationships/customXml" Target="../ink/ink2395.xml"/><Relationship Id="rId308" Type="http://schemas.openxmlformats.org/officeDocument/2006/relationships/image" Target="../media/image2306.png"/><Relationship Id="rId47" Type="http://schemas.openxmlformats.org/officeDocument/2006/relationships/image" Target="../media/image2179.png"/><Relationship Id="rId89" Type="http://schemas.openxmlformats.org/officeDocument/2006/relationships/image" Target="../media/image2200.png"/><Relationship Id="rId112" Type="http://schemas.openxmlformats.org/officeDocument/2006/relationships/customXml" Target="../ink/ink2301.xml"/><Relationship Id="rId154" Type="http://schemas.openxmlformats.org/officeDocument/2006/relationships/customXml" Target="../ink/ink2324.xml"/><Relationship Id="rId361" Type="http://schemas.openxmlformats.org/officeDocument/2006/relationships/image" Target="../media/image2332.png"/><Relationship Id="rId196" Type="http://schemas.openxmlformats.org/officeDocument/2006/relationships/customXml" Target="../ink/ink2345.xml"/><Relationship Id="rId417" Type="http://schemas.openxmlformats.org/officeDocument/2006/relationships/customXml" Target="../ink/ink2458.xml"/><Relationship Id="rId459" Type="http://schemas.openxmlformats.org/officeDocument/2006/relationships/image" Target="../media/image2374.png"/><Relationship Id="rId16" Type="http://schemas.openxmlformats.org/officeDocument/2006/relationships/customXml" Target="../ink/ink2253.xml"/><Relationship Id="rId221" Type="http://schemas.openxmlformats.org/officeDocument/2006/relationships/image" Target="../media/image2264.png"/><Relationship Id="rId263" Type="http://schemas.openxmlformats.org/officeDocument/2006/relationships/customXml" Target="../ink/ink2379.xml"/><Relationship Id="rId319" Type="http://schemas.openxmlformats.org/officeDocument/2006/relationships/customXml" Target="../ink/ink2408.xml"/><Relationship Id="rId58" Type="http://schemas.openxmlformats.org/officeDocument/2006/relationships/customXml" Target="../ink/ink2274.xml"/><Relationship Id="rId123" Type="http://schemas.openxmlformats.org/officeDocument/2006/relationships/customXml" Target="../ink/ink2307.xml"/><Relationship Id="rId330" Type="http://schemas.openxmlformats.org/officeDocument/2006/relationships/image" Target="../media/image2317.png"/><Relationship Id="rId165" Type="http://schemas.openxmlformats.org/officeDocument/2006/relationships/image" Target="../media/image2236.png"/><Relationship Id="rId372" Type="http://schemas.openxmlformats.org/officeDocument/2006/relationships/customXml" Target="../ink/ink2435.xml"/><Relationship Id="rId428" Type="http://schemas.openxmlformats.org/officeDocument/2006/relationships/customXml" Target="../ink/ink2464.xml"/><Relationship Id="rId232" Type="http://schemas.openxmlformats.org/officeDocument/2006/relationships/customXml" Target="../ink/ink2363.xml"/><Relationship Id="rId274" Type="http://schemas.openxmlformats.org/officeDocument/2006/relationships/image" Target="../media/image2290.png"/><Relationship Id="rId27" Type="http://schemas.openxmlformats.org/officeDocument/2006/relationships/image" Target="../media/image2169.png"/><Relationship Id="rId69" Type="http://schemas.openxmlformats.org/officeDocument/2006/relationships/image" Target="../media/image2190.png"/><Relationship Id="rId134" Type="http://schemas.openxmlformats.org/officeDocument/2006/relationships/image" Target="../media/image2221.png"/><Relationship Id="rId80" Type="http://schemas.openxmlformats.org/officeDocument/2006/relationships/customXml" Target="../ink/ink2285.xml"/><Relationship Id="rId176" Type="http://schemas.openxmlformats.org/officeDocument/2006/relationships/customXml" Target="../ink/ink2335.xml"/><Relationship Id="rId341" Type="http://schemas.openxmlformats.org/officeDocument/2006/relationships/customXml" Target="../ink/ink2419.xml"/><Relationship Id="rId383" Type="http://schemas.openxmlformats.org/officeDocument/2006/relationships/image" Target="../media/image2342.png"/><Relationship Id="rId439" Type="http://schemas.openxmlformats.org/officeDocument/2006/relationships/image" Target="../media/image98.png"/><Relationship Id="rId201" Type="http://schemas.openxmlformats.org/officeDocument/2006/relationships/image" Target="../media/image2254.png"/><Relationship Id="rId243" Type="http://schemas.openxmlformats.org/officeDocument/2006/relationships/image" Target="../media/image2275.png"/><Relationship Id="rId285" Type="http://schemas.openxmlformats.org/officeDocument/2006/relationships/image" Target="../media/image2295.png"/><Relationship Id="rId450" Type="http://schemas.openxmlformats.org/officeDocument/2006/relationships/customXml" Target="../ink/ink2475.xml"/><Relationship Id="rId38" Type="http://schemas.openxmlformats.org/officeDocument/2006/relationships/customXml" Target="../ink/ink2264.xml"/><Relationship Id="rId103" Type="http://schemas.openxmlformats.org/officeDocument/2006/relationships/image" Target="../media/image2207.png"/><Relationship Id="rId310" Type="http://schemas.openxmlformats.org/officeDocument/2006/relationships/image" Target="../media/image2307.png"/><Relationship Id="rId91" Type="http://schemas.openxmlformats.org/officeDocument/2006/relationships/image" Target="../media/image2201.png"/><Relationship Id="rId145" Type="http://schemas.openxmlformats.org/officeDocument/2006/relationships/customXml" Target="../ink/ink2319.xml"/><Relationship Id="rId187" Type="http://schemas.openxmlformats.org/officeDocument/2006/relationships/image" Target="../media/image2247.png"/><Relationship Id="rId352" Type="http://schemas.openxmlformats.org/officeDocument/2006/relationships/image" Target="../media/image2328.png"/><Relationship Id="rId394" Type="http://schemas.openxmlformats.org/officeDocument/2006/relationships/customXml" Target="../ink/ink2446.xml"/><Relationship Id="rId408" Type="http://schemas.openxmlformats.org/officeDocument/2006/relationships/image" Target="../media/image2352.png"/><Relationship Id="rId212" Type="http://schemas.openxmlformats.org/officeDocument/2006/relationships/customXml" Target="../ink/ink2353.xml"/><Relationship Id="rId254" Type="http://schemas.openxmlformats.org/officeDocument/2006/relationships/image" Target="../media/image2280.png"/><Relationship Id="rId49" Type="http://schemas.openxmlformats.org/officeDocument/2006/relationships/image" Target="../media/image2180.png"/><Relationship Id="rId114" Type="http://schemas.openxmlformats.org/officeDocument/2006/relationships/customXml" Target="../ink/ink2302.xml"/><Relationship Id="rId296" Type="http://schemas.openxmlformats.org/officeDocument/2006/relationships/customXml" Target="../ink/ink2396.xml"/><Relationship Id="rId461" Type="http://schemas.openxmlformats.org/officeDocument/2006/relationships/customXml" Target="../ink/ink2481.xml"/><Relationship Id="rId60" Type="http://schemas.openxmlformats.org/officeDocument/2006/relationships/customXml" Target="../ink/ink2275.xml"/><Relationship Id="rId156" Type="http://schemas.openxmlformats.org/officeDocument/2006/relationships/customXml" Target="../ink/ink2325.xml"/><Relationship Id="rId198" Type="http://schemas.openxmlformats.org/officeDocument/2006/relationships/customXml" Target="../ink/ink2346.xml"/><Relationship Id="rId321" Type="http://schemas.openxmlformats.org/officeDocument/2006/relationships/customXml" Target="../ink/ink2409.xml"/><Relationship Id="rId363" Type="http://schemas.openxmlformats.org/officeDocument/2006/relationships/image" Target="../media/image2333.png"/><Relationship Id="rId419" Type="http://schemas.openxmlformats.org/officeDocument/2006/relationships/image" Target="../media/image2356.png"/><Relationship Id="rId223" Type="http://schemas.openxmlformats.org/officeDocument/2006/relationships/image" Target="../media/image2265.png"/><Relationship Id="rId430" Type="http://schemas.openxmlformats.org/officeDocument/2006/relationships/customXml" Target="../ink/ink2465.xml"/><Relationship Id="rId18" Type="http://schemas.openxmlformats.org/officeDocument/2006/relationships/customXml" Target="../ink/ink2254.xml"/><Relationship Id="rId265" Type="http://schemas.openxmlformats.org/officeDocument/2006/relationships/customXml" Target="../ink/ink2380.xml"/><Relationship Id="rId125" Type="http://schemas.openxmlformats.org/officeDocument/2006/relationships/customXml" Target="../ink/ink2308.xml"/><Relationship Id="rId167" Type="http://schemas.openxmlformats.org/officeDocument/2006/relationships/image" Target="../media/image2237.png"/><Relationship Id="rId332" Type="http://schemas.openxmlformats.org/officeDocument/2006/relationships/image" Target="../media/image2318.png"/><Relationship Id="rId374" Type="http://schemas.openxmlformats.org/officeDocument/2006/relationships/customXml" Target="../ink/ink2436.xml"/><Relationship Id="rId71" Type="http://schemas.openxmlformats.org/officeDocument/2006/relationships/image" Target="../media/image2191.png"/><Relationship Id="rId234" Type="http://schemas.openxmlformats.org/officeDocument/2006/relationships/customXml" Target="../ink/ink2364.xml"/><Relationship Id="rId2" Type="http://schemas.openxmlformats.org/officeDocument/2006/relationships/customXml" Target="../ink/ink2246.xml"/><Relationship Id="rId29" Type="http://schemas.openxmlformats.org/officeDocument/2006/relationships/image" Target="../media/image2170.png"/><Relationship Id="rId276" Type="http://schemas.openxmlformats.org/officeDocument/2006/relationships/customXml" Target="../ink/ink2386.xml"/><Relationship Id="rId441" Type="http://schemas.openxmlformats.org/officeDocument/2006/relationships/image" Target="../media/image2366.png"/><Relationship Id="rId40" Type="http://schemas.openxmlformats.org/officeDocument/2006/relationships/customXml" Target="../ink/ink2265.xml"/><Relationship Id="rId136" Type="http://schemas.openxmlformats.org/officeDocument/2006/relationships/image" Target="../media/image2222.png"/><Relationship Id="rId178" Type="http://schemas.openxmlformats.org/officeDocument/2006/relationships/customXml" Target="../ink/ink2336.xml"/><Relationship Id="rId301" Type="http://schemas.openxmlformats.org/officeDocument/2006/relationships/customXml" Target="../ink/ink2399.xml"/><Relationship Id="rId343" Type="http://schemas.openxmlformats.org/officeDocument/2006/relationships/customXml" Target="../ink/ink2420.xml"/><Relationship Id="rId61" Type="http://schemas.openxmlformats.org/officeDocument/2006/relationships/image" Target="../media/image2186.png"/><Relationship Id="rId82" Type="http://schemas.openxmlformats.org/officeDocument/2006/relationships/customXml" Target="../ink/ink2286.xml"/><Relationship Id="rId199" Type="http://schemas.openxmlformats.org/officeDocument/2006/relationships/image" Target="../media/image2253.png"/><Relationship Id="rId203" Type="http://schemas.openxmlformats.org/officeDocument/2006/relationships/image" Target="../media/image2255.png"/><Relationship Id="rId385" Type="http://schemas.openxmlformats.org/officeDocument/2006/relationships/image" Target="../media/image2343.png"/><Relationship Id="rId19" Type="http://schemas.openxmlformats.org/officeDocument/2006/relationships/image" Target="../media/image2165.png"/><Relationship Id="rId224" Type="http://schemas.openxmlformats.org/officeDocument/2006/relationships/customXml" Target="../ink/ink2359.xml"/><Relationship Id="rId245" Type="http://schemas.openxmlformats.org/officeDocument/2006/relationships/customXml" Target="../ink/ink2370.xml"/><Relationship Id="rId266" Type="http://schemas.openxmlformats.org/officeDocument/2006/relationships/image" Target="../media/image2286.png"/><Relationship Id="rId287" Type="http://schemas.openxmlformats.org/officeDocument/2006/relationships/image" Target="../media/image2296.png"/><Relationship Id="rId410" Type="http://schemas.openxmlformats.org/officeDocument/2006/relationships/image" Target="../media/image10.png"/><Relationship Id="rId431" Type="http://schemas.openxmlformats.org/officeDocument/2006/relationships/image" Target="../media/image2362.png"/><Relationship Id="rId452" Type="http://schemas.openxmlformats.org/officeDocument/2006/relationships/customXml" Target="../ink/ink2476.xml"/><Relationship Id="rId30" Type="http://schemas.openxmlformats.org/officeDocument/2006/relationships/customXml" Target="../ink/ink2260.xml"/><Relationship Id="rId105" Type="http://schemas.openxmlformats.org/officeDocument/2006/relationships/image" Target="../media/image2208.png"/><Relationship Id="rId126" Type="http://schemas.openxmlformats.org/officeDocument/2006/relationships/customXml" Target="../ink/ink2309.xml"/><Relationship Id="rId147" Type="http://schemas.openxmlformats.org/officeDocument/2006/relationships/customXml" Target="../ink/ink2320.xml"/><Relationship Id="rId168" Type="http://schemas.openxmlformats.org/officeDocument/2006/relationships/customXml" Target="../ink/ink2331.xml"/><Relationship Id="rId312" Type="http://schemas.openxmlformats.org/officeDocument/2006/relationships/image" Target="../media/image2308.png"/><Relationship Id="rId333" Type="http://schemas.openxmlformats.org/officeDocument/2006/relationships/customXml" Target="../ink/ink2415.xml"/><Relationship Id="rId354" Type="http://schemas.openxmlformats.org/officeDocument/2006/relationships/image" Target="../media/image2329.png"/><Relationship Id="rId51" Type="http://schemas.openxmlformats.org/officeDocument/2006/relationships/image" Target="../media/image2181.png"/><Relationship Id="rId72" Type="http://schemas.openxmlformats.org/officeDocument/2006/relationships/customXml" Target="../ink/ink2281.xml"/><Relationship Id="rId93" Type="http://schemas.openxmlformats.org/officeDocument/2006/relationships/image" Target="../media/image2202.png"/><Relationship Id="rId189" Type="http://schemas.openxmlformats.org/officeDocument/2006/relationships/image" Target="../media/image2248.png"/><Relationship Id="rId375" Type="http://schemas.openxmlformats.org/officeDocument/2006/relationships/image" Target="../media/image2339.png"/><Relationship Id="rId396" Type="http://schemas.openxmlformats.org/officeDocument/2006/relationships/customXml" Target="../ink/ink2447.xml"/><Relationship Id="rId3" Type="http://schemas.openxmlformats.org/officeDocument/2006/relationships/image" Target="../media/image2157.png"/><Relationship Id="rId214" Type="http://schemas.openxmlformats.org/officeDocument/2006/relationships/customXml" Target="../ink/ink2354.xml"/><Relationship Id="rId235" Type="http://schemas.openxmlformats.org/officeDocument/2006/relationships/image" Target="../media/image2271.png"/><Relationship Id="rId256" Type="http://schemas.openxmlformats.org/officeDocument/2006/relationships/image" Target="../media/image2281.png"/><Relationship Id="rId277" Type="http://schemas.openxmlformats.org/officeDocument/2006/relationships/image" Target="../media/image2291.png"/><Relationship Id="rId298" Type="http://schemas.openxmlformats.org/officeDocument/2006/relationships/customXml" Target="../ink/ink2397.xml"/><Relationship Id="rId400" Type="http://schemas.openxmlformats.org/officeDocument/2006/relationships/customXml" Target="../ink/ink2449.xml"/><Relationship Id="rId421" Type="http://schemas.openxmlformats.org/officeDocument/2006/relationships/image" Target="../media/image2357.png"/><Relationship Id="rId442" Type="http://schemas.openxmlformats.org/officeDocument/2006/relationships/customXml" Target="../ink/ink2471.xml"/><Relationship Id="rId463" Type="http://schemas.openxmlformats.org/officeDocument/2006/relationships/customXml" Target="../ink/ink2482.xml"/><Relationship Id="rId116" Type="http://schemas.openxmlformats.org/officeDocument/2006/relationships/image" Target="../media/image2213.png"/><Relationship Id="rId137" Type="http://schemas.openxmlformats.org/officeDocument/2006/relationships/customXml" Target="../ink/ink2315.xml"/><Relationship Id="rId158" Type="http://schemas.openxmlformats.org/officeDocument/2006/relationships/customXml" Target="../ink/ink2326.xml"/><Relationship Id="rId302" Type="http://schemas.openxmlformats.org/officeDocument/2006/relationships/image" Target="../media/image2303.png"/><Relationship Id="rId323" Type="http://schemas.openxmlformats.org/officeDocument/2006/relationships/customXml" Target="../ink/ink2410.xml"/><Relationship Id="rId344" Type="http://schemas.openxmlformats.org/officeDocument/2006/relationships/image" Target="../media/image2324.png"/><Relationship Id="rId20" Type="http://schemas.openxmlformats.org/officeDocument/2006/relationships/customXml" Target="../ink/ink2255.xml"/><Relationship Id="rId41" Type="http://schemas.openxmlformats.org/officeDocument/2006/relationships/image" Target="../media/image2176.png"/><Relationship Id="rId62" Type="http://schemas.openxmlformats.org/officeDocument/2006/relationships/customXml" Target="../ink/ink2276.xml"/><Relationship Id="rId83" Type="http://schemas.openxmlformats.org/officeDocument/2006/relationships/image" Target="../media/image2197.png"/><Relationship Id="rId179" Type="http://schemas.openxmlformats.org/officeDocument/2006/relationships/image" Target="../media/image2243.png"/><Relationship Id="rId365" Type="http://schemas.openxmlformats.org/officeDocument/2006/relationships/image" Target="../media/image2334.png"/><Relationship Id="rId386" Type="http://schemas.openxmlformats.org/officeDocument/2006/relationships/customXml" Target="../ink/ink2442.xml"/><Relationship Id="rId190" Type="http://schemas.openxmlformats.org/officeDocument/2006/relationships/customXml" Target="../ink/ink2342.xml"/><Relationship Id="rId204" Type="http://schemas.openxmlformats.org/officeDocument/2006/relationships/customXml" Target="../ink/ink2349.xml"/><Relationship Id="rId225" Type="http://schemas.openxmlformats.org/officeDocument/2006/relationships/image" Target="../media/image2266.png"/><Relationship Id="rId246" Type="http://schemas.openxmlformats.org/officeDocument/2006/relationships/image" Target="../media/image2276.png"/><Relationship Id="rId267" Type="http://schemas.openxmlformats.org/officeDocument/2006/relationships/customXml" Target="../ink/ink2381.xml"/><Relationship Id="rId288" Type="http://schemas.openxmlformats.org/officeDocument/2006/relationships/customXml" Target="../ink/ink2392.xml"/><Relationship Id="rId411" Type="http://schemas.openxmlformats.org/officeDocument/2006/relationships/customXml" Target="../ink/ink2455.xml"/><Relationship Id="rId432" Type="http://schemas.openxmlformats.org/officeDocument/2006/relationships/customXml" Target="../ink/ink2466.xml"/><Relationship Id="rId453" Type="http://schemas.openxmlformats.org/officeDocument/2006/relationships/image" Target="../media/image2371.png"/><Relationship Id="rId106" Type="http://schemas.openxmlformats.org/officeDocument/2006/relationships/customXml" Target="../ink/ink2298.xml"/><Relationship Id="rId127" Type="http://schemas.openxmlformats.org/officeDocument/2006/relationships/image" Target="../media/image2218.png"/><Relationship Id="rId313" Type="http://schemas.openxmlformats.org/officeDocument/2006/relationships/customXml" Target="../ink/ink2405.xml"/><Relationship Id="rId10" Type="http://schemas.openxmlformats.org/officeDocument/2006/relationships/customXml" Target="../ink/ink2250.xml"/><Relationship Id="rId31" Type="http://schemas.openxmlformats.org/officeDocument/2006/relationships/image" Target="../media/image2171.png"/><Relationship Id="rId52" Type="http://schemas.openxmlformats.org/officeDocument/2006/relationships/customXml" Target="../ink/ink2271.xml"/><Relationship Id="rId73" Type="http://schemas.openxmlformats.org/officeDocument/2006/relationships/image" Target="../media/image2192.png"/><Relationship Id="rId94" Type="http://schemas.openxmlformats.org/officeDocument/2006/relationships/customXml" Target="../ink/ink2292.xml"/><Relationship Id="rId148" Type="http://schemas.openxmlformats.org/officeDocument/2006/relationships/customXml" Target="../ink/ink2321.xml"/><Relationship Id="rId169" Type="http://schemas.openxmlformats.org/officeDocument/2006/relationships/image" Target="../media/image2238.png"/><Relationship Id="rId334" Type="http://schemas.openxmlformats.org/officeDocument/2006/relationships/image" Target="../media/image2319.png"/><Relationship Id="rId355" Type="http://schemas.openxmlformats.org/officeDocument/2006/relationships/customXml" Target="../ink/ink2426.xml"/><Relationship Id="rId376" Type="http://schemas.openxmlformats.org/officeDocument/2006/relationships/customXml" Target="../ink/ink2437.xml"/><Relationship Id="rId397" Type="http://schemas.openxmlformats.org/officeDocument/2006/relationships/image" Target="../media/image2347.png"/><Relationship Id="rId4" Type="http://schemas.openxmlformats.org/officeDocument/2006/relationships/customXml" Target="../ink/ink2247.xml"/><Relationship Id="rId180" Type="http://schemas.openxmlformats.org/officeDocument/2006/relationships/customXml" Target="../ink/ink2337.xml"/><Relationship Id="rId215" Type="http://schemas.openxmlformats.org/officeDocument/2006/relationships/image" Target="../media/image2261.png"/><Relationship Id="rId236" Type="http://schemas.openxmlformats.org/officeDocument/2006/relationships/customXml" Target="../ink/ink2365.xml"/><Relationship Id="rId257" Type="http://schemas.openxmlformats.org/officeDocument/2006/relationships/customXml" Target="../ink/ink2376.xml"/><Relationship Id="rId278" Type="http://schemas.openxmlformats.org/officeDocument/2006/relationships/customXml" Target="../ink/ink2387.xml"/><Relationship Id="rId401" Type="http://schemas.openxmlformats.org/officeDocument/2006/relationships/image" Target="../media/image2349.png"/><Relationship Id="rId422" Type="http://schemas.openxmlformats.org/officeDocument/2006/relationships/customXml" Target="../ink/ink2461.xml"/><Relationship Id="rId443" Type="http://schemas.openxmlformats.org/officeDocument/2006/relationships/image" Target="../media/image2367.png"/><Relationship Id="rId464" Type="http://schemas.openxmlformats.org/officeDocument/2006/relationships/image" Target="../media/image2376.png"/><Relationship Id="rId303" Type="http://schemas.openxmlformats.org/officeDocument/2006/relationships/customXml" Target="../ink/ink2400.xml"/><Relationship Id="rId42" Type="http://schemas.openxmlformats.org/officeDocument/2006/relationships/customXml" Target="../ink/ink2266.xml"/><Relationship Id="rId84" Type="http://schemas.openxmlformats.org/officeDocument/2006/relationships/customXml" Target="../ink/ink2287.xml"/><Relationship Id="rId138" Type="http://schemas.openxmlformats.org/officeDocument/2006/relationships/image" Target="../media/image2223.png"/><Relationship Id="rId345" Type="http://schemas.openxmlformats.org/officeDocument/2006/relationships/customXml" Target="../ink/ink2421.xml"/><Relationship Id="rId387" Type="http://schemas.openxmlformats.org/officeDocument/2006/relationships/image" Target="../media/image2344.png"/><Relationship Id="rId191" Type="http://schemas.openxmlformats.org/officeDocument/2006/relationships/image" Target="../media/image2249.png"/><Relationship Id="rId205" Type="http://schemas.openxmlformats.org/officeDocument/2006/relationships/image" Target="../media/image2256.png"/><Relationship Id="rId247" Type="http://schemas.openxmlformats.org/officeDocument/2006/relationships/customXml" Target="../ink/ink2371.xml"/><Relationship Id="rId412" Type="http://schemas.openxmlformats.org/officeDocument/2006/relationships/image" Target="../media/image2353.png"/><Relationship Id="rId107" Type="http://schemas.openxmlformats.org/officeDocument/2006/relationships/image" Target="../media/image2209.png"/><Relationship Id="rId289" Type="http://schemas.openxmlformats.org/officeDocument/2006/relationships/image" Target="../media/image2297.png"/><Relationship Id="rId454" Type="http://schemas.openxmlformats.org/officeDocument/2006/relationships/customXml" Target="../ink/ink2477.xml"/><Relationship Id="rId11" Type="http://schemas.openxmlformats.org/officeDocument/2006/relationships/image" Target="../media/image2161.png"/><Relationship Id="rId53" Type="http://schemas.openxmlformats.org/officeDocument/2006/relationships/image" Target="../media/image2182.png"/><Relationship Id="rId149" Type="http://schemas.openxmlformats.org/officeDocument/2006/relationships/image" Target="../media/image2228.png"/><Relationship Id="rId314" Type="http://schemas.openxmlformats.org/officeDocument/2006/relationships/image" Target="../media/image2309.png"/><Relationship Id="rId356" Type="http://schemas.openxmlformats.org/officeDocument/2006/relationships/image" Target="../media/image2330.png"/><Relationship Id="rId398" Type="http://schemas.openxmlformats.org/officeDocument/2006/relationships/customXml" Target="../ink/ink2448.xml"/><Relationship Id="rId95" Type="http://schemas.openxmlformats.org/officeDocument/2006/relationships/image" Target="../media/image2203.png"/><Relationship Id="rId160" Type="http://schemas.openxmlformats.org/officeDocument/2006/relationships/customXml" Target="../ink/ink2327.xml"/><Relationship Id="rId216" Type="http://schemas.openxmlformats.org/officeDocument/2006/relationships/customXml" Target="../ink/ink2355.xml"/><Relationship Id="rId423" Type="http://schemas.openxmlformats.org/officeDocument/2006/relationships/image" Target="../media/image2358.png"/><Relationship Id="rId258" Type="http://schemas.openxmlformats.org/officeDocument/2006/relationships/image" Target="../media/image2282.png"/><Relationship Id="rId465" Type="http://schemas.openxmlformats.org/officeDocument/2006/relationships/customXml" Target="../ink/ink2483.xml"/><Relationship Id="rId22" Type="http://schemas.openxmlformats.org/officeDocument/2006/relationships/customXml" Target="../ink/ink2256.xml"/><Relationship Id="rId64" Type="http://schemas.openxmlformats.org/officeDocument/2006/relationships/customXml" Target="../ink/ink2277.xml"/><Relationship Id="rId118" Type="http://schemas.openxmlformats.org/officeDocument/2006/relationships/image" Target="../media/image2214.png"/><Relationship Id="rId325" Type="http://schemas.openxmlformats.org/officeDocument/2006/relationships/customXml" Target="../ink/ink2411.xml"/><Relationship Id="rId367" Type="http://schemas.openxmlformats.org/officeDocument/2006/relationships/image" Target="../media/image2335.png"/><Relationship Id="rId171" Type="http://schemas.openxmlformats.org/officeDocument/2006/relationships/image" Target="../media/image2239.png"/><Relationship Id="rId227" Type="http://schemas.openxmlformats.org/officeDocument/2006/relationships/image" Target="../media/image2267.png"/><Relationship Id="rId269" Type="http://schemas.openxmlformats.org/officeDocument/2006/relationships/customXml" Target="../ink/ink2382.xml"/><Relationship Id="rId434" Type="http://schemas.openxmlformats.org/officeDocument/2006/relationships/customXml" Target="../ink/ink2467.xml"/><Relationship Id="rId33" Type="http://schemas.openxmlformats.org/officeDocument/2006/relationships/image" Target="../media/image2172.png"/><Relationship Id="rId129" Type="http://schemas.openxmlformats.org/officeDocument/2006/relationships/customXml" Target="../ink/ink2311.xml"/><Relationship Id="rId280" Type="http://schemas.openxmlformats.org/officeDocument/2006/relationships/customXml" Target="../ink/ink2388.xml"/><Relationship Id="rId336" Type="http://schemas.openxmlformats.org/officeDocument/2006/relationships/image" Target="../media/image2320.png"/><Relationship Id="rId75" Type="http://schemas.openxmlformats.org/officeDocument/2006/relationships/image" Target="../media/image2193.png"/><Relationship Id="rId140" Type="http://schemas.openxmlformats.org/officeDocument/2006/relationships/image" Target="../media/image2224.png"/><Relationship Id="rId182" Type="http://schemas.openxmlformats.org/officeDocument/2006/relationships/customXml" Target="../ink/ink2338.xml"/><Relationship Id="rId378" Type="http://schemas.openxmlformats.org/officeDocument/2006/relationships/customXml" Target="../ink/ink2438.xml"/><Relationship Id="rId403" Type="http://schemas.openxmlformats.org/officeDocument/2006/relationships/image" Target="../media/image2350.png"/><Relationship Id="rId6" Type="http://schemas.openxmlformats.org/officeDocument/2006/relationships/customXml" Target="../ink/ink2248.xml"/><Relationship Id="rId238" Type="http://schemas.openxmlformats.org/officeDocument/2006/relationships/customXml" Target="../ink/ink2366.xml"/><Relationship Id="rId445" Type="http://schemas.openxmlformats.org/officeDocument/2006/relationships/image" Target="../media/image2368.png"/><Relationship Id="rId291" Type="http://schemas.openxmlformats.org/officeDocument/2006/relationships/image" Target="../media/image2298.png"/><Relationship Id="rId305" Type="http://schemas.openxmlformats.org/officeDocument/2006/relationships/customXml" Target="../ink/ink2401.xml"/><Relationship Id="rId347" Type="http://schemas.openxmlformats.org/officeDocument/2006/relationships/customXml" Target="../ink/ink2422.xml"/><Relationship Id="rId44" Type="http://schemas.openxmlformats.org/officeDocument/2006/relationships/customXml" Target="../ink/ink2267.xml"/><Relationship Id="rId86" Type="http://schemas.openxmlformats.org/officeDocument/2006/relationships/customXml" Target="../ink/ink2288.xml"/><Relationship Id="rId151" Type="http://schemas.openxmlformats.org/officeDocument/2006/relationships/image" Target="../media/image2229.png"/><Relationship Id="rId389" Type="http://schemas.openxmlformats.org/officeDocument/2006/relationships/image" Target="../media/image2345.png"/><Relationship Id="rId193" Type="http://schemas.openxmlformats.org/officeDocument/2006/relationships/image" Target="../media/image2250.png"/><Relationship Id="rId207" Type="http://schemas.openxmlformats.org/officeDocument/2006/relationships/image" Target="../media/image2257.png"/><Relationship Id="rId249" Type="http://schemas.openxmlformats.org/officeDocument/2006/relationships/customXml" Target="../ink/ink2372.xml"/><Relationship Id="rId414" Type="http://schemas.openxmlformats.org/officeDocument/2006/relationships/image" Target="../media/image2354.png"/><Relationship Id="rId456" Type="http://schemas.openxmlformats.org/officeDocument/2006/relationships/customXml" Target="../ink/ink2478.xml"/><Relationship Id="rId13" Type="http://schemas.openxmlformats.org/officeDocument/2006/relationships/image" Target="../media/image2162.png"/><Relationship Id="rId109" Type="http://schemas.openxmlformats.org/officeDocument/2006/relationships/image" Target="../media/image2210.png"/><Relationship Id="rId260" Type="http://schemas.openxmlformats.org/officeDocument/2006/relationships/image" Target="../media/image2283.png"/><Relationship Id="rId316" Type="http://schemas.openxmlformats.org/officeDocument/2006/relationships/image" Target="../media/image2310.png"/><Relationship Id="rId55" Type="http://schemas.openxmlformats.org/officeDocument/2006/relationships/image" Target="../media/image2183.png"/><Relationship Id="rId97" Type="http://schemas.openxmlformats.org/officeDocument/2006/relationships/image" Target="../media/image2204.png"/><Relationship Id="rId120" Type="http://schemas.openxmlformats.org/officeDocument/2006/relationships/image" Target="../media/image2215.png"/><Relationship Id="rId358" Type="http://schemas.openxmlformats.org/officeDocument/2006/relationships/customXml" Target="../ink/ink2428.xml"/><Relationship Id="rId162" Type="http://schemas.openxmlformats.org/officeDocument/2006/relationships/customXml" Target="../ink/ink2328.xml"/><Relationship Id="rId218" Type="http://schemas.openxmlformats.org/officeDocument/2006/relationships/customXml" Target="../ink/ink2356.xml"/><Relationship Id="rId425" Type="http://schemas.openxmlformats.org/officeDocument/2006/relationships/image" Target="../media/image2359.png"/><Relationship Id="rId467" Type="http://schemas.openxmlformats.org/officeDocument/2006/relationships/customXml" Target="../ink/ink2484.xml"/><Relationship Id="rId271" Type="http://schemas.openxmlformats.org/officeDocument/2006/relationships/customXml" Target="../ink/ink2383.xml"/><Relationship Id="rId24" Type="http://schemas.openxmlformats.org/officeDocument/2006/relationships/customXml" Target="../ink/ink2257.xml"/><Relationship Id="rId66" Type="http://schemas.openxmlformats.org/officeDocument/2006/relationships/customXml" Target="../ink/ink2278.xml"/><Relationship Id="rId131" Type="http://schemas.openxmlformats.org/officeDocument/2006/relationships/customXml" Target="../ink/ink2312.xml"/><Relationship Id="rId327" Type="http://schemas.openxmlformats.org/officeDocument/2006/relationships/customXml" Target="../ink/ink2412.xml"/><Relationship Id="rId369" Type="http://schemas.openxmlformats.org/officeDocument/2006/relationships/image" Target="../media/image2336.png"/><Relationship Id="rId173" Type="http://schemas.openxmlformats.org/officeDocument/2006/relationships/image" Target="../media/image2240.png"/><Relationship Id="rId229" Type="http://schemas.openxmlformats.org/officeDocument/2006/relationships/image" Target="../media/image2268.png"/><Relationship Id="rId380" Type="http://schemas.openxmlformats.org/officeDocument/2006/relationships/customXml" Target="../ink/ink2439.xml"/><Relationship Id="rId436" Type="http://schemas.openxmlformats.org/officeDocument/2006/relationships/customXml" Target="../ink/ink2468.xml"/><Relationship Id="rId240" Type="http://schemas.openxmlformats.org/officeDocument/2006/relationships/customXml" Target="../ink/ink2367.xml"/><Relationship Id="rId35" Type="http://schemas.openxmlformats.org/officeDocument/2006/relationships/image" Target="../media/image2173.png"/><Relationship Id="rId77" Type="http://schemas.openxmlformats.org/officeDocument/2006/relationships/image" Target="../media/image2194.png"/><Relationship Id="rId100" Type="http://schemas.openxmlformats.org/officeDocument/2006/relationships/customXml" Target="../ink/ink2295.xml"/><Relationship Id="rId282" Type="http://schemas.openxmlformats.org/officeDocument/2006/relationships/customXml" Target="../ink/ink2389.xml"/><Relationship Id="rId338" Type="http://schemas.openxmlformats.org/officeDocument/2006/relationships/image" Target="../media/image2321.png"/><Relationship Id="rId8" Type="http://schemas.openxmlformats.org/officeDocument/2006/relationships/customXml" Target="../ink/ink2249.xml"/><Relationship Id="rId142" Type="http://schemas.openxmlformats.org/officeDocument/2006/relationships/image" Target="../media/image2225.png"/><Relationship Id="rId184" Type="http://schemas.openxmlformats.org/officeDocument/2006/relationships/customXml" Target="../ink/ink2339.xml"/><Relationship Id="rId391" Type="http://schemas.openxmlformats.org/officeDocument/2006/relationships/image" Target="../media/image2346.png"/><Relationship Id="rId405" Type="http://schemas.openxmlformats.org/officeDocument/2006/relationships/image" Target="../media/image2351.png"/><Relationship Id="rId447" Type="http://schemas.openxmlformats.org/officeDocument/2006/relationships/image" Target="../media/image2369.png"/><Relationship Id="rId251" Type="http://schemas.openxmlformats.org/officeDocument/2006/relationships/customXml" Target="../ink/ink2373.xml"/><Relationship Id="rId46" Type="http://schemas.openxmlformats.org/officeDocument/2006/relationships/customXml" Target="../ink/ink2268.xml"/><Relationship Id="rId293" Type="http://schemas.openxmlformats.org/officeDocument/2006/relationships/image" Target="../media/image2299.png"/><Relationship Id="rId307" Type="http://schemas.openxmlformats.org/officeDocument/2006/relationships/customXml" Target="../ink/ink2402.xml"/><Relationship Id="rId349" Type="http://schemas.openxmlformats.org/officeDocument/2006/relationships/customXml" Target="../ink/ink2423.xml"/><Relationship Id="rId88" Type="http://schemas.openxmlformats.org/officeDocument/2006/relationships/customXml" Target="../ink/ink2289.xml"/><Relationship Id="rId111" Type="http://schemas.openxmlformats.org/officeDocument/2006/relationships/image" Target="../media/image2211.png"/><Relationship Id="rId153" Type="http://schemas.openxmlformats.org/officeDocument/2006/relationships/image" Target="../media/image2230.png"/><Relationship Id="rId195" Type="http://schemas.openxmlformats.org/officeDocument/2006/relationships/image" Target="../media/image2251.png"/><Relationship Id="rId209" Type="http://schemas.openxmlformats.org/officeDocument/2006/relationships/image" Target="../media/image2258.png"/><Relationship Id="rId360" Type="http://schemas.openxmlformats.org/officeDocument/2006/relationships/customXml" Target="../ink/ink2429.xml"/><Relationship Id="rId416" Type="http://schemas.openxmlformats.org/officeDocument/2006/relationships/image" Target="../media/image2355.png"/><Relationship Id="rId220" Type="http://schemas.openxmlformats.org/officeDocument/2006/relationships/customXml" Target="../ink/ink2357.xml"/><Relationship Id="rId458" Type="http://schemas.openxmlformats.org/officeDocument/2006/relationships/customXml" Target="../ink/ink2479.xml"/><Relationship Id="rId15" Type="http://schemas.openxmlformats.org/officeDocument/2006/relationships/image" Target="../media/image2163.png"/><Relationship Id="rId57" Type="http://schemas.openxmlformats.org/officeDocument/2006/relationships/image" Target="../media/image2184.png"/><Relationship Id="rId262" Type="http://schemas.openxmlformats.org/officeDocument/2006/relationships/image" Target="../media/image2284.png"/><Relationship Id="rId318" Type="http://schemas.openxmlformats.org/officeDocument/2006/relationships/image" Target="../media/image2311.png"/><Relationship Id="rId99" Type="http://schemas.openxmlformats.org/officeDocument/2006/relationships/image" Target="../media/image2205.png"/><Relationship Id="rId122" Type="http://schemas.openxmlformats.org/officeDocument/2006/relationships/image" Target="../media/image2216.png"/><Relationship Id="rId164" Type="http://schemas.openxmlformats.org/officeDocument/2006/relationships/customXml" Target="../ink/ink2329.xml"/><Relationship Id="rId371" Type="http://schemas.openxmlformats.org/officeDocument/2006/relationships/image" Target="../media/image2337.png"/><Relationship Id="rId427" Type="http://schemas.openxmlformats.org/officeDocument/2006/relationships/image" Target="../media/image2360.png"/><Relationship Id="rId26" Type="http://schemas.openxmlformats.org/officeDocument/2006/relationships/customXml" Target="../ink/ink2258.xml"/><Relationship Id="rId231" Type="http://schemas.openxmlformats.org/officeDocument/2006/relationships/image" Target="../media/image2269.png"/><Relationship Id="rId273" Type="http://schemas.openxmlformats.org/officeDocument/2006/relationships/customXml" Target="../ink/ink2384.xml"/><Relationship Id="rId329" Type="http://schemas.openxmlformats.org/officeDocument/2006/relationships/customXml" Target="../ink/ink2413.xml"/><Relationship Id="rId68" Type="http://schemas.openxmlformats.org/officeDocument/2006/relationships/customXml" Target="../ink/ink2279.xml"/><Relationship Id="rId133" Type="http://schemas.openxmlformats.org/officeDocument/2006/relationships/customXml" Target="../ink/ink2313.xml"/><Relationship Id="rId175" Type="http://schemas.openxmlformats.org/officeDocument/2006/relationships/image" Target="../media/image2241.png"/><Relationship Id="rId340" Type="http://schemas.openxmlformats.org/officeDocument/2006/relationships/image" Target="../media/image2322.png"/><Relationship Id="rId200" Type="http://schemas.openxmlformats.org/officeDocument/2006/relationships/customXml" Target="../ink/ink2347.xml"/><Relationship Id="rId382" Type="http://schemas.openxmlformats.org/officeDocument/2006/relationships/customXml" Target="../ink/ink2440.xml"/><Relationship Id="rId438" Type="http://schemas.openxmlformats.org/officeDocument/2006/relationships/customXml" Target="../ink/ink2469.xml"/><Relationship Id="rId242" Type="http://schemas.openxmlformats.org/officeDocument/2006/relationships/customXml" Target="../ink/ink2368.xml"/><Relationship Id="rId284" Type="http://schemas.openxmlformats.org/officeDocument/2006/relationships/customXml" Target="../ink/ink2390.xml"/><Relationship Id="rId37" Type="http://schemas.openxmlformats.org/officeDocument/2006/relationships/image" Target="../media/image2174.png"/><Relationship Id="rId79" Type="http://schemas.openxmlformats.org/officeDocument/2006/relationships/image" Target="../media/image2195.png"/><Relationship Id="rId102" Type="http://schemas.openxmlformats.org/officeDocument/2006/relationships/customXml" Target="../ink/ink2296.xml"/><Relationship Id="rId144" Type="http://schemas.openxmlformats.org/officeDocument/2006/relationships/image" Target="../media/image2226.png"/><Relationship Id="rId90" Type="http://schemas.openxmlformats.org/officeDocument/2006/relationships/customXml" Target="../ink/ink2290.xml"/><Relationship Id="rId186" Type="http://schemas.openxmlformats.org/officeDocument/2006/relationships/customXml" Target="../ink/ink2340.xml"/><Relationship Id="rId351" Type="http://schemas.openxmlformats.org/officeDocument/2006/relationships/customXml" Target="../ink/ink2424.xml"/><Relationship Id="rId393" Type="http://schemas.openxmlformats.org/officeDocument/2006/relationships/image" Target="../media/image431.png"/><Relationship Id="rId407" Type="http://schemas.openxmlformats.org/officeDocument/2006/relationships/customXml" Target="../ink/ink2453.xml"/><Relationship Id="rId449" Type="http://schemas.openxmlformats.org/officeDocument/2006/relationships/image" Target="../media/image129.png"/><Relationship Id="rId211" Type="http://schemas.openxmlformats.org/officeDocument/2006/relationships/image" Target="../media/image2259.png"/><Relationship Id="rId253" Type="http://schemas.openxmlformats.org/officeDocument/2006/relationships/customXml" Target="../ink/ink2374.xml"/><Relationship Id="rId295" Type="http://schemas.openxmlformats.org/officeDocument/2006/relationships/image" Target="../media/image2300.png"/><Relationship Id="rId309" Type="http://schemas.openxmlformats.org/officeDocument/2006/relationships/customXml" Target="../ink/ink2403.xml"/><Relationship Id="rId460" Type="http://schemas.openxmlformats.org/officeDocument/2006/relationships/customXml" Target="../ink/ink2480.xml"/><Relationship Id="rId48" Type="http://schemas.openxmlformats.org/officeDocument/2006/relationships/customXml" Target="../ink/ink2269.xml"/><Relationship Id="rId113" Type="http://schemas.openxmlformats.org/officeDocument/2006/relationships/image" Target="../media/image2212.png"/><Relationship Id="rId320" Type="http://schemas.openxmlformats.org/officeDocument/2006/relationships/image" Target="../media/image2312.png"/><Relationship Id="rId155" Type="http://schemas.openxmlformats.org/officeDocument/2006/relationships/image" Target="../media/image2231.png"/><Relationship Id="rId197" Type="http://schemas.openxmlformats.org/officeDocument/2006/relationships/image" Target="../media/image2252.png"/><Relationship Id="rId362" Type="http://schemas.openxmlformats.org/officeDocument/2006/relationships/customXml" Target="../ink/ink2430.xml"/><Relationship Id="rId418" Type="http://schemas.openxmlformats.org/officeDocument/2006/relationships/customXml" Target="../ink/ink2459.xml"/><Relationship Id="rId222" Type="http://schemas.openxmlformats.org/officeDocument/2006/relationships/customXml" Target="../ink/ink2358.xml"/><Relationship Id="rId264" Type="http://schemas.openxmlformats.org/officeDocument/2006/relationships/image" Target="../media/image2285.png"/><Relationship Id="rId17" Type="http://schemas.openxmlformats.org/officeDocument/2006/relationships/image" Target="../media/image2164.png"/><Relationship Id="rId59" Type="http://schemas.openxmlformats.org/officeDocument/2006/relationships/image" Target="../media/image2185.png"/><Relationship Id="rId124" Type="http://schemas.openxmlformats.org/officeDocument/2006/relationships/image" Target="../media/image2217.png"/><Relationship Id="rId70" Type="http://schemas.openxmlformats.org/officeDocument/2006/relationships/customXml" Target="../ink/ink2280.xml"/><Relationship Id="rId166" Type="http://schemas.openxmlformats.org/officeDocument/2006/relationships/customXml" Target="../ink/ink2330.xml"/><Relationship Id="rId331" Type="http://schemas.openxmlformats.org/officeDocument/2006/relationships/customXml" Target="../ink/ink2414.xml"/><Relationship Id="rId373" Type="http://schemas.openxmlformats.org/officeDocument/2006/relationships/image" Target="../media/image2338.png"/><Relationship Id="rId429" Type="http://schemas.openxmlformats.org/officeDocument/2006/relationships/image" Target="../media/image2361.png"/><Relationship Id="rId1" Type="http://schemas.openxmlformats.org/officeDocument/2006/relationships/slideLayout" Target="../slideLayouts/slideLayout2.xml"/><Relationship Id="rId233" Type="http://schemas.openxmlformats.org/officeDocument/2006/relationships/image" Target="../media/image2270.png"/><Relationship Id="rId440" Type="http://schemas.openxmlformats.org/officeDocument/2006/relationships/customXml" Target="../ink/ink2470.xml"/><Relationship Id="rId28" Type="http://schemas.openxmlformats.org/officeDocument/2006/relationships/customXml" Target="../ink/ink2259.xml"/><Relationship Id="rId275" Type="http://schemas.openxmlformats.org/officeDocument/2006/relationships/customXml" Target="../ink/ink2385.xml"/><Relationship Id="rId300" Type="http://schemas.openxmlformats.org/officeDocument/2006/relationships/image" Target="../media/image2302.png"/><Relationship Id="rId81" Type="http://schemas.openxmlformats.org/officeDocument/2006/relationships/image" Target="../media/image2196.png"/><Relationship Id="rId135" Type="http://schemas.openxmlformats.org/officeDocument/2006/relationships/customXml" Target="../ink/ink2314.xml"/><Relationship Id="rId177" Type="http://schemas.openxmlformats.org/officeDocument/2006/relationships/image" Target="../media/image2242.png"/><Relationship Id="rId342" Type="http://schemas.openxmlformats.org/officeDocument/2006/relationships/image" Target="../media/image2323.png"/><Relationship Id="rId384" Type="http://schemas.openxmlformats.org/officeDocument/2006/relationships/customXml" Target="../ink/ink2441.xml"/><Relationship Id="rId202" Type="http://schemas.openxmlformats.org/officeDocument/2006/relationships/customXml" Target="../ink/ink2348.xml"/><Relationship Id="rId244" Type="http://schemas.openxmlformats.org/officeDocument/2006/relationships/customXml" Target="../ink/ink2369.xml"/><Relationship Id="rId39" Type="http://schemas.openxmlformats.org/officeDocument/2006/relationships/image" Target="../media/image2175.png"/><Relationship Id="rId286" Type="http://schemas.openxmlformats.org/officeDocument/2006/relationships/customXml" Target="../ink/ink2391.xml"/><Relationship Id="rId451" Type="http://schemas.openxmlformats.org/officeDocument/2006/relationships/image" Target="../media/image2370.png"/><Relationship Id="rId50" Type="http://schemas.openxmlformats.org/officeDocument/2006/relationships/customXml" Target="../ink/ink2270.xml"/><Relationship Id="rId104" Type="http://schemas.openxmlformats.org/officeDocument/2006/relationships/customXml" Target="../ink/ink2297.xml"/><Relationship Id="rId146" Type="http://schemas.openxmlformats.org/officeDocument/2006/relationships/image" Target="../media/image2227.png"/><Relationship Id="rId188" Type="http://schemas.openxmlformats.org/officeDocument/2006/relationships/customXml" Target="../ink/ink2341.xml"/><Relationship Id="rId311" Type="http://schemas.openxmlformats.org/officeDocument/2006/relationships/customXml" Target="../ink/ink2404.xml"/><Relationship Id="rId353" Type="http://schemas.openxmlformats.org/officeDocument/2006/relationships/customXml" Target="../ink/ink2425.xml"/><Relationship Id="rId395" Type="http://schemas.openxmlformats.org/officeDocument/2006/relationships/image" Target="../media/image11.png"/><Relationship Id="rId409" Type="http://schemas.openxmlformats.org/officeDocument/2006/relationships/customXml" Target="../ink/ink2454.xml"/><Relationship Id="rId92" Type="http://schemas.openxmlformats.org/officeDocument/2006/relationships/customXml" Target="../ink/ink2291.xml"/><Relationship Id="rId213" Type="http://schemas.openxmlformats.org/officeDocument/2006/relationships/image" Target="../media/image2260.png"/><Relationship Id="rId420" Type="http://schemas.openxmlformats.org/officeDocument/2006/relationships/customXml" Target="../ink/ink2460.xml"/><Relationship Id="rId255" Type="http://schemas.openxmlformats.org/officeDocument/2006/relationships/customXml" Target="../ink/ink2375.xml"/><Relationship Id="rId297" Type="http://schemas.openxmlformats.org/officeDocument/2006/relationships/image" Target="../media/image2301.png"/><Relationship Id="rId462" Type="http://schemas.openxmlformats.org/officeDocument/2006/relationships/image" Target="../media/image2375.png"/><Relationship Id="rId115" Type="http://schemas.openxmlformats.org/officeDocument/2006/relationships/customXml" Target="../ink/ink2303.xml"/><Relationship Id="rId157" Type="http://schemas.openxmlformats.org/officeDocument/2006/relationships/image" Target="../media/image2232.png"/><Relationship Id="rId322" Type="http://schemas.openxmlformats.org/officeDocument/2006/relationships/image" Target="../media/image2313.png"/><Relationship Id="rId364" Type="http://schemas.openxmlformats.org/officeDocument/2006/relationships/customXml" Target="../ink/ink2431.xml"/></Relationships>
</file>

<file path=ppt/slides/_rels/slide48.xml.rels><?xml version="1.0" encoding="UTF-8" standalone="yes"?>
<Relationships xmlns="http://schemas.openxmlformats.org/package/2006/relationships"><Relationship Id="rId117" Type="http://schemas.openxmlformats.org/officeDocument/2006/relationships/customXml" Target="../ink/ink2537.xml"/><Relationship Id="rId21" Type="http://schemas.openxmlformats.org/officeDocument/2006/relationships/customXml" Target="../ink/ink2489.xml"/><Relationship Id="rId42" Type="http://schemas.openxmlformats.org/officeDocument/2006/relationships/image" Target="../media/image2397.png"/><Relationship Id="rId63" Type="http://schemas.openxmlformats.org/officeDocument/2006/relationships/customXml" Target="../ink/ink2510.xml"/><Relationship Id="rId84" Type="http://schemas.openxmlformats.org/officeDocument/2006/relationships/image" Target="../media/image2418.png"/><Relationship Id="rId138" Type="http://schemas.openxmlformats.org/officeDocument/2006/relationships/image" Target="../media/image2445.png"/><Relationship Id="rId107" Type="http://schemas.openxmlformats.org/officeDocument/2006/relationships/customXml" Target="../ink/ink2532.xml"/><Relationship Id="rId11" Type="http://schemas.openxmlformats.org/officeDocument/2006/relationships/oleObject" Target="../embeddings/oleObject72.bin"/><Relationship Id="rId32" Type="http://schemas.openxmlformats.org/officeDocument/2006/relationships/image" Target="../media/image2392.png"/><Relationship Id="rId53" Type="http://schemas.openxmlformats.org/officeDocument/2006/relationships/customXml" Target="../ink/ink2505.xml"/><Relationship Id="rId74" Type="http://schemas.openxmlformats.org/officeDocument/2006/relationships/image" Target="../media/image2413.png"/><Relationship Id="rId128" Type="http://schemas.openxmlformats.org/officeDocument/2006/relationships/image" Target="../media/image2440.png"/><Relationship Id="rId5" Type="http://schemas.openxmlformats.org/officeDocument/2006/relationships/oleObject" Target="../embeddings/oleObject69.bin"/><Relationship Id="rId90" Type="http://schemas.openxmlformats.org/officeDocument/2006/relationships/image" Target="../media/image2421.png"/><Relationship Id="rId95" Type="http://schemas.openxmlformats.org/officeDocument/2006/relationships/customXml" Target="../ink/ink2526.xml"/><Relationship Id="rId22" Type="http://schemas.openxmlformats.org/officeDocument/2006/relationships/image" Target="../media/image2387.png"/><Relationship Id="rId27" Type="http://schemas.openxmlformats.org/officeDocument/2006/relationships/customXml" Target="../ink/ink2492.xml"/><Relationship Id="rId43" Type="http://schemas.openxmlformats.org/officeDocument/2006/relationships/customXml" Target="../ink/ink2500.xml"/><Relationship Id="rId48" Type="http://schemas.openxmlformats.org/officeDocument/2006/relationships/image" Target="../media/image2400.png"/><Relationship Id="rId64" Type="http://schemas.openxmlformats.org/officeDocument/2006/relationships/image" Target="../media/image2408.png"/><Relationship Id="rId69" Type="http://schemas.openxmlformats.org/officeDocument/2006/relationships/customXml" Target="../ink/ink2513.xml"/><Relationship Id="rId113" Type="http://schemas.openxmlformats.org/officeDocument/2006/relationships/customXml" Target="../ink/ink2535.xml"/><Relationship Id="rId118" Type="http://schemas.openxmlformats.org/officeDocument/2006/relationships/image" Target="../media/image2435.png"/><Relationship Id="rId134" Type="http://schemas.openxmlformats.org/officeDocument/2006/relationships/image" Target="../media/image2443.png"/><Relationship Id="rId139" Type="http://schemas.openxmlformats.org/officeDocument/2006/relationships/customXml" Target="../ink/ink2548.xml"/><Relationship Id="rId80" Type="http://schemas.openxmlformats.org/officeDocument/2006/relationships/image" Target="../media/image2416.png"/><Relationship Id="rId85" Type="http://schemas.openxmlformats.org/officeDocument/2006/relationships/customXml" Target="../ink/ink2521.xml"/><Relationship Id="rId12" Type="http://schemas.openxmlformats.org/officeDocument/2006/relationships/image" Target="../media/image2382.wmf"/><Relationship Id="rId17" Type="http://schemas.openxmlformats.org/officeDocument/2006/relationships/customXml" Target="../ink/ink2487.xml"/><Relationship Id="rId33" Type="http://schemas.openxmlformats.org/officeDocument/2006/relationships/customXml" Target="../ink/ink2495.xml"/><Relationship Id="rId38" Type="http://schemas.openxmlformats.org/officeDocument/2006/relationships/image" Target="../media/image2395.png"/><Relationship Id="rId59" Type="http://schemas.openxmlformats.org/officeDocument/2006/relationships/customXml" Target="../ink/ink2508.xml"/><Relationship Id="rId103" Type="http://schemas.openxmlformats.org/officeDocument/2006/relationships/customXml" Target="../ink/ink2530.xml"/><Relationship Id="rId108" Type="http://schemas.openxmlformats.org/officeDocument/2006/relationships/image" Target="../media/image2430.png"/><Relationship Id="rId124" Type="http://schemas.openxmlformats.org/officeDocument/2006/relationships/image" Target="../media/image2438.png"/><Relationship Id="rId129" Type="http://schemas.openxmlformats.org/officeDocument/2006/relationships/customXml" Target="../ink/ink2543.xml"/><Relationship Id="rId54" Type="http://schemas.openxmlformats.org/officeDocument/2006/relationships/image" Target="../media/image2403.png"/><Relationship Id="rId70" Type="http://schemas.openxmlformats.org/officeDocument/2006/relationships/image" Target="../media/image2411.png"/><Relationship Id="rId75" Type="http://schemas.openxmlformats.org/officeDocument/2006/relationships/customXml" Target="../ink/ink2516.xml"/><Relationship Id="rId91" Type="http://schemas.openxmlformats.org/officeDocument/2006/relationships/customXml" Target="../ink/ink2524.xml"/><Relationship Id="rId96" Type="http://schemas.openxmlformats.org/officeDocument/2006/relationships/image" Target="../media/image2424.png"/><Relationship Id="rId140" Type="http://schemas.openxmlformats.org/officeDocument/2006/relationships/image" Target="../media/image2446.png"/><Relationship Id="rId145" Type="http://schemas.openxmlformats.org/officeDocument/2006/relationships/customXml" Target="../ink/ink2551.xml"/><Relationship Id="rId1" Type="http://schemas.openxmlformats.org/officeDocument/2006/relationships/vmlDrawing" Target="../drawings/vmlDrawing17.vml"/><Relationship Id="rId6" Type="http://schemas.openxmlformats.org/officeDocument/2006/relationships/image" Target="../media/image2379.wmf"/><Relationship Id="rId23" Type="http://schemas.openxmlformats.org/officeDocument/2006/relationships/customXml" Target="../ink/ink2490.xml"/><Relationship Id="rId28" Type="http://schemas.openxmlformats.org/officeDocument/2006/relationships/image" Target="../media/image2390.png"/><Relationship Id="rId49" Type="http://schemas.openxmlformats.org/officeDocument/2006/relationships/customXml" Target="../ink/ink2503.xml"/><Relationship Id="rId114" Type="http://schemas.openxmlformats.org/officeDocument/2006/relationships/image" Target="../media/image2433.png"/><Relationship Id="rId119" Type="http://schemas.openxmlformats.org/officeDocument/2006/relationships/customXml" Target="../ink/ink2538.xml"/><Relationship Id="rId44" Type="http://schemas.openxmlformats.org/officeDocument/2006/relationships/image" Target="../media/image2398.png"/><Relationship Id="rId60" Type="http://schemas.openxmlformats.org/officeDocument/2006/relationships/image" Target="../media/image2406.png"/><Relationship Id="rId65" Type="http://schemas.openxmlformats.org/officeDocument/2006/relationships/customXml" Target="../ink/ink2511.xml"/><Relationship Id="rId81" Type="http://schemas.openxmlformats.org/officeDocument/2006/relationships/customXml" Target="../ink/ink2519.xml"/><Relationship Id="rId86" Type="http://schemas.openxmlformats.org/officeDocument/2006/relationships/image" Target="../media/image2419.png"/><Relationship Id="rId130" Type="http://schemas.openxmlformats.org/officeDocument/2006/relationships/image" Target="../media/image2441.png"/><Relationship Id="rId135" Type="http://schemas.openxmlformats.org/officeDocument/2006/relationships/customXml" Target="../ink/ink2546.xml"/><Relationship Id="rId13" Type="http://schemas.openxmlformats.org/officeDocument/2006/relationships/customXml" Target="../ink/ink2485.xml"/><Relationship Id="rId18" Type="http://schemas.openxmlformats.org/officeDocument/2006/relationships/image" Target="../media/image2385.png"/><Relationship Id="rId39" Type="http://schemas.openxmlformats.org/officeDocument/2006/relationships/customXml" Target="../ink/ink2498.xml"/><Relationship Id="rId109" Type="http://schemas.openxmlformats.org/officeDocument/2006/relationships/customXml" Target="../ink/ink2533.xml"/><Relationship Id="rId34" Type="http://schemas.openxmlformats.org/officeDocument/2006/relationships/image" Target="../media/image2393.png"/><Relationship Id="rId50" Type="http://schemas.openxmlformats.org/officeDocument/2006/relationships/image" Target="../media/image2401.png"/><Relationship Id="rId55" Type="http://schemas.openxmlformats.org/officeDocument/2006/relationships/customXml" Target="../ink/ink2506.xml"/><Relationship Id="rId76" Type="http://schemas.openxmlformats.org/officeDocument/2006/relationships/image" Target="../media/image2414.png"/><Relationship Id="rId97" Type="http://schemas.openxmlformats.org/officeDocument/2006/relationships/customXml" Target="../ink/ink2527.xml"/><Relationship Id="rId104" Type="http://schemas.openxmlformats.org/officeDocument/2006/relationships/image" Target="../media/image2428.png"/><Relationship Id="rId120" Type="http://schemas.openxmlformats.org/officeDocument/2006/relationships/image" Target="../media/image2436.png"/><Relationship Id="rId125" Type="http://schemas.openxmlformats.org/officeDocument/2006/relationships/customXml" Target="../ink/ink2541.xml"/><Relationship Id="rId141" Type="http://schemas.openxmlformats.org/officeDocument/2006/relationships/customXml" Target="../ink/ink2549.xml"/><Relationship Id="rId146" Type="http://schemas.openxmlformats.org/officeDocument/2006/relationships/image" Target="../media/image2449.png"/><Relationship Id="rId7" Type="http://schemas.openxmlformats.org/officeDocument/2006/relationships/oleObject" Target="../embeddings/oleObject70.bin"/><Relationship Id="rId71" Type="http://schemas.openxmlformats.org/officeDocument/2006/relationships/customXml" Target="../ink/ink2514.xml"/><Relationship Id="rId92" Type="http://schemas.openxmlformats.org/officeDocument/2006/relationships/image" Target="../media/image2422.png"/><Relationship Id="rId2" Type="http://schemas.openxmlformats.org/officeDocument/2006/relationships/slideLayout" Target="../slideLayouts/slideLayout2.xml"/><Relationship Id="rId29" Type="http://schemas.openxmlformats.org/officeDocument/2006/relationships/customXml" Target="../ink/ink2493.xml"/><Relationship Id="rId24" Type="http://schemas.openxmlformats.org/officeDocument/2006/relationships/image" Target="../media/image2388.png"/><Relationship Id="rId40" Type="http://schemas.openxmlformats.org/officeDocument/2006/relationships/image" Target="../media/image2396.png"/><Relationship Id="rId45" Type="http://schemas.openxmlformats.org/officeDocument/2006/relationships/customXml" Target="../ink/ink2501.xml"/><Relationship Id="rId66" Type="http://schemas.openxmlformats.org/officeDocument/2006/relationships/image" Target="../media/image2409.png"/><Relationship Id="rId87" Type="http://schemas.openxmlformats.org/officeDocument/2006/relationships/customXml" Target="../ink/ink2522.xml"/><Relationship Id="rId110" Type="http://schemas.openxmlformats.org/officeDocument/2006/relationships/image" Target="../media/image2431.png"/><Relationship Id="rId115" Type="http://schemas.openxmlformats.org/officeDocument/2006/relationships/customXml" Target="../ink/ink2536.xml"/><Relationship Id="rId131" Type="http://schemas.openxmlformats.org/officeDocument/2006/relationships/customXml" Target="../ink/ink2544.xml"/><Relationship Id="rId136" Type="http://schemas.openxmlformats.org/officeDocument/2006/relationships/image" Target="../media/image2444.png"/><Relationship Id="rId61" Type="http://schemas.openxmlformats.org/officeDocument/2006/relationships/customXml" Target="../ink/ink2509.xml"/><Relationship Id="rId82" Type="http://schemas.openxmlformats.org/officeDocument/2006/relationships/image" Target="../media/image2417.png"/><Relationship Id="rId19" Type="http://schemas.openxmlformats.org/officeDocument/2006/relationships/customXml" Target="../ink/ink2488.xml"/><Relationship Id="rId14" Type="http://schemas.openxmlformats.org/officeDocument/2006/relationships/image" Target="../media/image2383.png"/><Relationship Id="rId30" Type="http://schemas.openxmlformats.org/officeDocument/2006/relationships/image" Target="../media/image2391.png"/><Relationship Id="rId35" Type="http://schemas.openxmlformats.org/officeDocument/2006/relationships/customXml" Target="../ink/ink2496.xml"/><Relationship Id="rId56" Type="http://schemas.openxmlformats.org/officeDocument/2006/relationships/image" Target="../media/image2404.png"/><Relationship Id="rId77" Type="http://schemas.openxmlformats.org/officeDocument/2006/relationships/customXml" Target="../ink/ink2517.xml"/><Relationship Id="rId100" Type="http://schemas.openxmlformats.org/officeDocument/2006/relationships/image" Target="../media/image2426.png"/><Relationship Id="rId105" Type="http://schemas.openxmlformats.org/officeDocument/2006/relationships/customXml" Target="../ink/ink2531.xml"/><Relationship Id="rId126" Type="http://schemas.openxmlformats.org/officeDocument/2006/relationships/image" Target="../media/image2439.png"/><Relationship Id="rId8" Type="http://schemas.openxmlformats.org/officeDocument/2006/relationships/image" Target="../media/image2380.wmf"/><Relationship Id="rId51" Type="http://schemas.openxmlformats.org/officeDocument/2006/relationships/customXml" Target="../ink/ink2504.xml"/><Relationship Id="rId72" Type="http://schemas.openxmlformats.org/officeDocument/2006/relationships/image" Target="../media/image2412.png"/><Relationship Id="rId93" Type="http://schemas.openxmlformats.org/officeDocument/2006/relationships/customXml" Target="../ink/ink2525.xml"/><Relationship Id="rId98" Type="http://schemas.openxmlformats.org/officeDocument/2006/relationships/image" Target="../media/image2425.png"/><Relationship Id="rId121" Type="http://schemas.openxmlformats.org/officeDocument/2006/relationships/customXml" Target="../ink/ink2539.xml"/><Relationship Id="rId142" Type="http://schemas.openxmlformats.org/officeDocument/2006/relationships/image" Target="../media/image2447.png"/><Relationship Id="rId3" Type="http://schemas.openxmlformats.org/officeDocument/2006/relationships/oleObject" Target="../embeddings/oleObject68.bin"/><Relationship Id="rId25" Type="http://schemas.openxmlformats.org/officeDocument/2006/relationships/customXml" Target="../ink/ink2491.xml"/><Relationship Id="rId46" Type="http://schemas.openxmlformats.org/officeDocument/2006/relationships/image" Target="../media/image2399.png"/><Relationship Id="rId67" Type="http://schemas.openxmlformats.org/officeDocument/2006/relationships/customXml" Target="../ink/ink2512.xml"/><Relationship Id="rId116" Type="http://schemas.openxmlformats.org/officeDocument/2006/relationships/image" Target="../media/image2434.png"/><Relationship Id="rId137" Type="http://schemas.openxmlformats.org/officeDocument/2006/relationships/customXml" Target="../ink/ink2547.xml"/><Relationship Id="rId20" Type="http://schemas.openxmlformats.org/officeDocument/2006/relationships/image" Target="../media/image2386.png"/><Relationship Id="rId41" Type="http://schemas.openxmlformats.org/officeDocument/2006/relationships/customXml" Target="../ink/ink2499.xml"/><Relationship Id="rId62" Type="http://schemas.openxmlformats.org/officeDocument/2006/relationships/image" Target="../media/image2407.png"/><Relationship Id="rId83" Type="http://schemas.openxmlformats.org/officeDocument/2006/relationships/customXml" Target="../ink/ink2520.xml"/><Relationship Id="rId88" Type="http://schemas.openxmlformats.org/officeDocument/2006/relationships/image" Target="../media/image2420.png"/><Relationship Id="rId111" Type="http://schemas.openxmlformats.org/officeDocument/2006/relationships/customXml" Target="../ink/ink2534.xml"/><Relationship Id="rId132" Type="http://schemas.openxmlformats.org/officeDocument/2006/relationships/image" Target="../media/image2442.png"/><Relationship Id="rId15" Type="http://schemas.openxmlformats.org/officeDocument/2006/relationships/customXml" Target="../ink/ink2486.xml"/><Relationship Id="rId36" Type="http://schemas.openxmlformats.org/officeDocument/2006/relationships/image" Target="../media/image2394.png"/><Relationship Id="rId57" Type="http://schemas.openxmlformats.org/officeDocument/2006/relationships/customXml" Target="../ink/ink2507.xml"/><Relationship Id="rId106" Type="http://schemas.openxmlformats.org/officeDocument/2006/relationships/image" Target="../media/image2429.png"/><Relationship Id="rId127" Type="http://schemas.openxmlformats.org/officeDocument/2006/relationships/customXml" Target="../ink/ink2542.xml"/><Relationship Id="rId10" Type="http://schemas.openxmlformats.org/officeDocument/2006/relationships/image" Target="../media/image2381.wmf"/><Relationship Id="rId31" Type="http://schemas.openxmlformats.org/officeDocument/2006/relationships/customXml" Target="../ink/ink2494.xml"/><Relationship Id="rId52" Type="http://schemas.openxmlformats.org/officeDocument/2006/relationships/image" Target="../media/image2402.png"/><Relationship Id="rId73" Type="http://schemas.openxmlformats.org/officeDocument/2006/relationships/customXml" Target="../ink/ink2515.xml"/><Relationship Id="rId78" Type="http://schemas.openxmlformats.org/officeDocument/2006/relationships/image" Target="../media/image2415.png"/><Relationship Id="rId94" Type="http://schemas.openxmlformats.org/officeDocument/2006/relationships/image" Target="../media/image2423.png"/><Relationship Id="rId99" Type="http://schemas.openxmlformats.org/officeDocument/2006/relationships/customXml" Target="../ink/ink2528.xml"/><Relationship Id="rId101" Type="http://schemas.openxmlformats.org/officeDocument/2006/relationships/customXml" Target="../ink/ink2529.xml"/><Relationship Id="rId122" Type="http://schemas.openxmlformats.org/officeDocument/2006/relationships/image" Target="../media/image2437.png"/><Relationship Id="rId143" Type="http://schemas.openxmlformats.org/officeDocument/2006/relationships/customXml" Target="../ink/ink2550.xml"/><Relationship Id="rId4" Type="http://schemas.openxmlformats.org/officeDocument/2006/relationships/image" Target="../media/image2378.wmf"/><Relationship Id="rId9" Type="http://schemas.openxmlformats.org/officeDocument/2006/relationships/oleObject" Target="../embeddings/oleObject71.bin"/><Relationship Id="rId26" Type="http://schemas.openxmlformats.org/officeDocument/2006/relationships/image" Target="../media/image2389.png"/><Relationship Id="rId47" Type="http://schemas.openxmlformats.org/officeDocument/2006/relationships/customXml" Target="../ink/ink2502.xml"/><Relationship Id="rId68" Type="http://schemas.openxmlformats.org/officeDocument/2006/relationships/image" Target="../media/image2410.png"/><Relationship Id="rId89" Type="http://schemas.openxmlformats.org/officeDocument/2006/relationships/customXml" Target="../ink/ink2523.xml"/><Relationship Id="rId112" Type="http://schemas.openxmlformats.org/officeDocument/2006/relationships/image" Target="../media/image2432.png"/><Relationship Id="rId133" Type="http://schemas.openxmlformats.org/officeDocument/2006/relationships/customXml" Target="../ink/ink2545.xml"/><Relationship Id="rId16" Type="http://schemas.openxmlformats.org/officeDocument/2006/relationships/image" Target="../media/image2384.png"/><Relationship Id="rId37" Type="http://schemas.openxmlformats.org/officeDocument/2006/relationships/customXml" Target="../ink/ink2497.xml"/><Relationship Id="rId58" Type="http://schemas.openxmlformats.org/officeDocument/2006/relationships/image" Target="../media/image2405.png"/><Relationship Id="rId79" Type="http://schemas.openxmlformats.org/officeDocument/2006/relationships/customXml" Target="../ink/ink2518.xml"/><Relationship Id="rId102" Type="http://schemas.openxmlformats.org/officeDocument/2006/relationships/image" Target="../media/image2427.png"/><Relationship Id="rId123" Type="http://schemas.openxmlformats.org/officeDocument/2006/relationships/customXml" Target="../ink/ink2540.xml"/><Relationship Id="rId144" Type="http://schemas.openxmlformats.org/officeDocument/2006/relationships/image" Target="../media/image2448.png"/></Relationships>
</file>

<file path=ppt/slides/_rels/slide4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7" Type="http://schemas.openxmlformats.org/officeDocument/2006/relationships/image" Target="../media/image222.png"/><Relationship Id="rId21" Type="http://schemas.openxmlformats.org/officeDocument/2006/relationships/customXml" Target="../ink/ink181.xml"/><Relationship Id="rId42" Type="http://schemas.openxmlformats.org/officeDocument/2006/relationships/image" Target="../media/image187.png"/><Relationship Id="rId63" Type="http://schemas.openxmlformats.org/officeDocument/2006/relationships/customXml" Target="../ink/ink202.xml"/><Relationship Id="rId84" Type="http://schemas.openxmlformats.org/officeDocument/2006/relationships/customXml" Target="../ink/ink213.xml"/><Relationship Id="rId138" Type="http://schemas.openxmlformats.org/officeDocument/2006/relationships/customXml" Target="../ink/ink241.xml"/><Relationship Id="rId107" Type="http://schemas.openxmlformats.org/officeDocument/2006/relationships/customXml" Target="../ink/ink225.xml"/><Relationship Id="rId11" Type="http://schemas.openxmlformats.org/officeDocument/2006/relationships/customXml" Target="../ink/ink176.xml"/><Relationship Id="rId32" Type="http://schemas.openxmlformats.org/officeDocument/2006/relationships/image" Target="../media/image182.png"/><Relationship Id="rId53" Type="http://schemas.openxmlformats.org/officeDocument/2006/relationships/customXml" Target="../ink/ink197.xml"/><Relationship Id="rId74" Type="http://schemas.openxmlformats.org/officeDocument/2006/relationships/customXml" Target="../ink/ink208.xml"/><Relationship Id="rId128" Type="http://schemas.openxmlformats.org/officeDocument/2006/relationships/customXml" Target="../ink/ink236.xml"/><Relationship Id="rId149" Type="http://schemas.openxmlformats.org/officeDocument/2006/relationships/customXml" Target="../ink/ink247.xml"/><Relationship Id="rId5" Type="http://schemas.openxmlformats.org/officeDocument/2006/relationships/customXml" Target="../ink/ink173.xml"/><Relationship Id="rId95" Type="http://schemas.openxmlformats.org/officeDocument/2006/relationships/customXml" Target="../ink/ink219.xml"/><Relationship Id="rId22" Type="http://schemas.openxmlformats.org/officeDocument/2006/relationships/image" Target="../media/image177.png"/><Relationship Id="rId27" Type="http://schemas.openxmlformats.org/officeDocument/2006/relationships/customXml" Target="../ink/ink184.xml"/><Relationship Id="rId43" Type="http://schemas.openxmlformats.org/officeDocument/2006/relationships/customXml" Target="../ink/ink192.xml"/><Relationship Id="rId48" Type="http://schemas.openxmlformats.org/officeDocument/2006/relationships/image" Target="../media/image190.png"/><Relationship Id="rId64" Type="http://schemas.openxmlformats.org/officeDocument/2006/relationships/image" Target="../media/image198.png"/><Relationship Id="rId69" Type="http://schemas.openxmlformats.org/officeDocument/2006/relationships/customXml" Target="../ink/ink205.xml"/><Relationship Id="rId113" Type="http://schemas.openxmlformats.org/officeDocument/2006/relationships/customXml" Target="../ink/ink228.xml"/><Relationship Id="rId118" Type="http://schemas.openxmlformats.org/officeDocument/2006/relationships/customXml" Target="../ink/ink231.xml"/><Relationship Id="rId134" Type="http://schemas.openxmlformats.org/officeDocument/2006/relationships/customXml" Target="../ink/ink239.xml"/><Relationship Id="rId139" Type="http://schemas.openxmlformats.org/officeDocument/2006/relationships/image" Target="../media/image86.png"/><Relationship Id="rId80" Type="http://schemas.openxmlformats.org/officeDocument/2006/relationships/customXml" Target="../ink/ink211.xml"/><Relationship Id="rId85" Type="http://schemas.openxmlformats.org/officeDocument/2006/relationships/image" Target="../media/image208.png"/><Relationship Id="rId150" Type="http://schemas.openxmlformats.org/officeDocument/2006/relationships/image" Target="../media/image236.png"/><Relationship Id="rId12" Type="http://schemas.openxmlformats.org/officeDocument/2006/relationships/image" Target="../media/image172.png"/><Relationship Id="rId17" Type="http://schemas.openxmlformats.org/officeDocument/2006/relationships/customXml" Target="../ink/ink179.xml"/><Relationship Id="rId33" Type="http://schemas.openxmlformats.org/officeDocument/2006/relationships/customXml" Target="../ink/ink187.xml"/><Relationship Id="rId38" Type="http://schemas.openxmlformats.org/officeDocument/2006/relationships/image" Target="../media/image185.png"/><Relationship Id="rId59" Type="http://schemas.openxmlformats.org/officeDocument/2006/relationships/customXml" Target="../ink/ink200.xml"/><Relationship Id="rId103" Type="http://schemas.openxmlformats.org/officeDocument/2006/relationships/customXml" Target="../ink/ink223.xml"/><Relationship Id="rId108" Type="http://schemas.openxmlformats.org/officeDocument/2006/relationships/image" Target="../media/image218.png"/><Relationship Id="rId124" Type="http://schemas.openxmlformats.org/officeDocument/2006/relationships/customXml" Target="../ink/ink234.xml"/><Relationship Id="rId129" Type="http://schemas.openxmlformats.org/officeDocument/2006/relationships/image" Target="../media/image228.png"/><Relationship Id="rId54" Type="http://schemas.openxmlformats.org/officeDocument/2006/relationships/image" Target="../media/image193.png"/><Relationship Id="rId70" Type="http://schemas.openxmlformats.org/officeDocument/2006/relationships/image" Target="../media/image201.png"/><Relationship Id="rId75" Type="http://schemas.openxmlformats.org/officeDocument/2006/relationships/image" Target="../media/image203.png"/><Relationship Id="rId91" Type="http://schemas.openxmlformats.org/officeDocument/2006/relationships/image" Target="../media/image211.png"/><Relationship Id="rId96" Type="http://schemas.openxmlformats.org/officeDocument/2006/relationships/image" Target="../media/image213.png"/><Relationship Id="rId140" Type="http://schemas.openxmlformats.org/officeDocument/2006/relationships/customXml" Target="../ink/ink242.xml"/><Relationship Id="rId145" Type="http://schemas.openxmlformats.org/officeDocument/2006/relationships/customXml" Target="../ink/ink245.xml"/><Relationship Id="rId1" Type="http://schemas.openxmlformats.org/officeDocument/2006/relationships/slideLayout" Target="../slideLayouts/slideLayout2.xml"/><Relationship Id="rId6" Type="http://schemas.openxmlformats.org/officeDocument/2006/relationships/image" Target="../media/image171.png"/><Relationship Id="rId23" Type="http://schemas.openxmlformats.org/officeDocument/2006/relationships/customXml" Target="../ink/ink182.xml"/><Relationship Id="rId28" Type="http://schemas.openxmlformats.org/officeDocument/2006/relationships/image" Target="../media/image180.png"/><Relationship Id="rId49" Type="http://schemas.openxmlformats.org/officeDocument/2006/relationships/customXml" Target="../ink/ink195.xml"/><Relationship Id="rId114" Type="http://schemas.openxmlformats.org/officeDocument/2006/relationships/image" Target="../media/image221.png"/><Relationship Id="rId119" Type="http://schemas.openxmlformats.org/officeDocument/2006/relationships/image" Target="../media/image223.png"/><Relationship Id="rId44" Type="http://schemas.openxmlformats.org/officeDocument/2006/relationships/image" Target="../media/image188.png"/><Relationship Id="rId60" Type="http://schemas.openxmlformats.org/officeDocument/2006/relationships/image" Target="../media/image196.png"/><Relationship Id="rId65" Type="http://schemas.openxmlformats.org/officeDocument/2006/relationships/customXml" Target="../ink/ink203.xml"/><Relationship Id="rId81" Type="http://schemas.openxmlformats.org/officeDocument/2006/relationships/image" Target="../media/image206.png"/><Relationship Id="rId86" Type="http://schemas.openxmlformats.org/officeDocument/2006/relationships/customXml" Target="../ink/ink214.xml"/><Relationship Id="rId130" Type="http://schemas.openxmlformats.org/officeDocument/2006/relationships/customXml" Target="../ink/ink237.xml"/><Relationship Id="rId135" Type="http://schemas.openxmlformats.org/officeDocument/2006/relationships/image" Target="../media/image231.png"/><Relationship Id="rId151" Type="http://schemas.openxmlformats.org/officeDocument/2006/relationships/customXml" Target="../ink/ink248.xml"/><Relationship Id="rId13" Type="http://schemas.openxmlformats.org/officeDocument/2006/relationships/customXml" Target="../ink/ink177.xml"/><Relationship Id="rId18" Type="http://schemas.openxmlformats.org/officeDocument/2006/relationships/image" Target="../media/image175.png"/><Relationship Id="rId39" Type="http://schemas.openxmlformats.org/officeDocument/2006/relationships/customXml" Target="../ink/ink190.xml"/><Relationship Id="rId109" Type="http://schemas.openxmlformats.org/officeDocument/2006/relationships/customXml" Target="../ink/ink226.xml"/><Relationship Id="rId34" Type="http://schemas.openxmlformats.org/officeDocument/2006/relationships/image" Target="../media/image183.png"/><Relationship Id="rId50" Type="http://schemas.openxmlformats.org/officeDocument/2006/relationships/image" Target="../media/image191.png"/><Relationship Id="rId55" Type="http://schemas.openxmlformats.org/officeDocument/2006/relationships/customXml" Target="../ink/ink198.xml"/><Relationship Id="rId76" Type="http://schemas.openxmlformats.org/officeDocument/2006/relationships/customXml" Target="../ink/ink209.xml"/><Relationship Id="rId97" Type="http://schemas.openxmlformats.org/officeDocument/2006/relationships/customXml" Target="../ink/ink220.xml"/><Relationship Id="rId104" Type="http://schemas.openxmlformats.org/officeDocument/2006/relationships/image" Target="../media/image216.png"/><Relationship Id="rId120" Type="http://schemas.openxmlformats.org/officeDocument/2006/relationships/customXml" Target="../ink/ink232.xml"/><Relationship Id="rId125" Type="http://schemas.openxmlformats.org/officeDocument/2006/relationships/image" Target="../media/image226.png"/><Relationship Id="rId141" Type="http://schemas.openxmlformats.org/officeDocument/2006/relationships/image" Target="../media/image233.png"/><Relationship Id="rId146" Type="http://schemas.openxmlformats.org/officeDocument/2006/relationships/image" Target="../media/image234.png"/><Relationship Id="rId7" Type="http://schemas.openxmlformats.org/officeDocument/2006/relationships/customXml" Target="../ink/ink174.xml"/><Relationship Id="rId71" Type="http://schemas.openxmlformats.org/officeDocument/2006/relationships/customXml" Target="../ink/ink206.xml"/><Relationship Id="rId92" Type="http://schemas.openxmlformats.org/officeDocument/2006/relationships/customXml" Target="../ink/ink217.xml"/><Relationship Id="rId2" Type="http://schemas.openxmlformats.org/officeDocument/2006/relationships/image" Target="../media/image169.png"/><Relationship Id="rId29" Type="http://schemas.openxmlformats.org/officeDocument/2006/relationships/customXml" Target="../ink/ink185.xml"/><Relationship Id="rId24" Type="http://schemas.openxmlformats.org/officeDocument/2006/relationships/image" Target="../media/image178.png"/><Relationship Id="rId40" Type="http://schemas.openxmlformats.org/officeDocument/2006/relationships/image" Target="../media/image186.png"/><Relationship Id="rId45" Type="http://schemas.openxmlformats.org/officeDocument/2006/relationships/customXml" Target="../ink/ink193.xml"/><Relationship Id="rId66" Type="http://schemas.openxmlformats.org/officeDocument/2006/relationships/image" Target="../media/image199.png"/><Relationship Id="rId87" Type="http://schemas.openxmlformats.org/officeDocument/2006/relationships/image" Target="../media/image209.png"/><Relationship Id="rId110" Type="http://schemas.openxmlformats.org/officeDocument/2006/relationships/image" Target="../media/image219.png"/><Relationship Id="rId115" Type="http://schemas.openxmlformats.org/officeDocument/2006/relationships/customXml" Target="../ink/ink229.xml"/><Relationship Id="rId131" Type="http://schemas.openxmlformats.org/officeDocument/2006/relationships/image" Target="../media/image229.png"/><Relationship Id="rId136" Type="http://schemas.openxmlformats.org/officeDocument/2006/relationships/customXml" Target="../ink/ink240.xml"/><Relationship Id="rId61" Type="http://schemas.openxmlformats.org/officeDocument/2006/relationships/customXml" Target="../ink/ink201.xml"/><Relationship Id="rId82" Type="http://schemas.openxmlformats.org/officeDocument/2006/relationships/customXml" Target="../ink/ink212.xml"/><Relationship Id="rId152" Type="http://schemas.openxmlformats.org/officeDocument/2006/relationships/image" Target="../media/image237.png"/><Relationship Id="rId19" Type="http://schemas.openxmlformats.org/officeDocument/2006/relationships/customXml" Target="../ink/ink180.xml"/><Relationship Id="rId14" Type="http://schemas.openxmlformats.org/officeDocument/2006/relationships/image" Target="../media/image173.png"/><Relationship Id="rId30" Type="http://schemas.openxmlformats.org/officeDocument/2006/relationships/image" Target="../media/image181.png"/><Relationship Id="rId35" Type="http://schemas.openxmlformats.org/officeDocument/2006/relationships/customXml" Target="../ink/ink188.xml"/><Relationship Id="rId56" Type="http://schemas.openxmlformats.org/officeDocument/2006/relationships/image" Target="../media/image194.png"/><Relationship Id="rId77" Type="http://schemas.openxmlformats.org/officeDocument/2006/relationships/image" Target="../media/image204.png"/><Relationship Id="rId100" Type="http://schemas.openxmlformats.org/officeDocument/2006/relationships/image" Target="../media/image214.png"/><Relationship Id="rId105" Type="http://schemas.openxmlformats.org/officeDocument/2006/relationships/customXml" Target="../ink/ink224.xml"/><Relationship Id="rId126" Type="http://schemas.openxmlformats.org/officeDocument/2006/relationships/customXml" Target="../ink/ink235.xml"/><Relationship Id="rId147" Type="http://schemas.openxmlformats.org/officeDocument/2006/relationships/customXml" Target="../ink/ink246.xml"/><Relationship Id="rId8" Type="http://schemas.openxmlformats.org/officeDocument/2006/relationships/image" Target="../media/image11.png"/><Relationship Id="rId51" Type="http://schemas.openxmlformats.org/officeDocument/2006/relationships/customXml" Target="../ink/ink196.xml"/><Relationship Id="rId72" Type="http://schemas.openxmlformats.org/officeDocument/2006/relationships/image" Target="../media/image202.png"/><Relationship Id="rId93" Type="http://schemas.openxmlformats.org/officeDocument/2006/relationships/image" Target="../media/image212.png"/><Relationship Id="rId98" Type="http://schemas.openxmlformats.org/officeDocument/2006/relationships/image" Target="../media/image110.png"/><Relationship Id="rId121" Type="http://schemas.openxmlformats.org/officeDocument/2006/relationships/image" Target="../media/image224.png"/><Relationship Id="rId142" Type="http://schemas.openxmlformats.org/officeDocument/2006/relationships/customXml" Target="../ink/ink243.xml"/><Relationship Id="rId3" Type="http://schemas.openxmlformats.org/officeDocument/2006/relationships/customXml" Target="../ink/ink172.xml"/><Relationship Id="rId25" Type="http://schemas.openxmlformats.org/officeDocument/2006/relationships/customXml" Target="../ink/ink183.xml"/><Relationship Id="rId46" Type="http://schemas.openxmlformats.org/officeDocument/2006/relationships/image" Target="../media/image189.png"/><Relationship Id="rId67" Type="http://schemas.openxmlformats.org/officeDocument/2006/relationships/customXml" Target="../ink/ink204.xml"/><Relationship Id="rId116" Type="http://schemas.openxmlformats.org/officeDocument/2006/relationships/customXml" Target="../ink/ink230.xml"/><Relationship Id="rId137" Type="http://schemas.openxmlformats.org/officeDocument/2006/relationships/image" Target="../media/image232.png"/><Relationship Id="rId20" Type="http://schemas.openxmlformats.org/officeDocument/2006/relationships/image" Target="../media/image176.png"/><Relationship Id="rId41" Type="http://schemas.openxmlformats.org/officeDocument/2006/relationships/customXml" Target="../ink/ink191.xml"/><Relationship Id="rId62" Type="http://schemas.openxmlformats.org/officeDocument/2006/relationships/image" Target="../media/image197.png"/><Relationship Id="rId83" Type="http://schemas.openxmlformats.org/officeDocument/2006/relationships/image" Target="../media/image207.png"/><Relationship Id="rId88" Type="http://schemas.openxmlformats.org/officeDocument/2006/relationships/customXml" Target="../ink/ink215.xml"/><Relationship Id="rId111" Type="http://schemas.openxmlformats.org/officeDocument/2006/relationships/customXml" Target="../ink/ink227.xml"/><Relationship Id="rId132" Type="http://schemas.openxmlformats.org/officeDocument/2006/relationships/customXml" Target="../ink/ink238.xml"/><Relationship Id="rId153" Type="http://schemas.openxmlformats.org/officeDocument/2006/relationships/customXml" Target="../ink/ink249.xml"/><Relationship Id="rId15" Type="http://schemas.openxmlformats.org/officeDocument/2006/relationships/customXml" Target="../ink/ink178.xml"/><Relationship Id="rId36" Type="http://schemas.openxmlformats.org/officeDocument/2006/relationships/image" Target="../media/image184.png"/><Relationship Id="rId57" Type="http://schemas.openxmlformats.org/officeDocument/2006/relationships/customXml" Target="../ink/ink199.xml"/><Relationship Id="rId106" Type="http://schemas.openxmlformats.org/officeDocument/2006/relationships/image" Target="../media/image217.png"/><Relationship Id="rId127" Type="http://schemas.openxmlformats.org/officeDocument/2006/relationships/image" Target="../media/image227.png"/><Relationship Id="rId10" Type="http://schemas.openxmlformats.org/officeDocument/2006/relationships/image" Target="../media/image10.png"/><Relationship Id="rId31" Type="http://schemas.openxmlformats.org/officeDocument/2006/relationships/customXml" Target="../ink/ink186.xml"/><Relationship Id="rId52" Type="http://schemas.openxmlformats.org/officeDocument/2006/relationships/image" Target="../media/image192.png"/><Relationship Id="rId73" Type="http://schemas.openxmlformats.org/officeDocument/2006/relationships/customXml" Target="../ink/ink207.xml"/><Relationship Id="rId78" Type="http://schemas.openxmlformats.org/officeDocument/2006/relationships/customXml" Target="../ink/ink210.xml"/><Relationship Id="rId94" Type="http://schemas.openxmlformats.org/officeDocument/2006/relationships/customXml" Target="../ink/ink218.xml"/><Relationship Id="rId99" Type="http://schemas.openxmlformats.org/officeDocument/2006/relationships/customXml" Target="../ink/ink221.xml"/><Relationship Id="rId101" Type="http://schemas.openxmlformats.org/officeDocument/2006/relationships/customXml" Target="../ink/ink222.xml"/><Relationship Id="rId122" Type="http://schemas.openxmlformats.org/officeDocument/2006/relationships/customXml" Target="../ink/ink233.xml"/><Relationship Id="rId143" Type="http://schemas.openxmlformats.org/officeDocument/2006/relationships/customXml" Target="../ink/ink244.xml"/><Relationship Id="rId148" Type="http://schemas.openxmlformats.org/officeDocument/2006/relationships/image" Target="../media/image235.png"/><Relationship Id="rId4" Type="http://schemas.openxmlformats.org/officeDocument/2006/relationships/image" Target="../media/image170.png"/><Relationship Id="rId9" Type="http://schemas.openxmlformats.org/officeDocument/2006/relationships/customXml" Target="../ink/ink175.xml"/><Relationship Id="rId26" Type="http://schemas.openxmlformats.org/officeDocument/2006/relationships/image" Target="../media/image179.png"/><Relationship Id="rId47" Type="http://schemas.openxmlformats.org/officeDocument/2006/relationships/customXml" Target="../ink/ink194.xml"/><Relationship Id="rId68" Type="http://schemas.openxmlformats.org/officeDocument/2006/relationships/image" Target="../media/image200.png"/><Relationship Id="rId89" Type="http://schemas.openxmlformats.org/officeDocument/2006/relationships/image" Target="../media/image210.png"/><Relationship Id="rId112" Type="http://schemas.openxmlformats.org/officeDocument/2006/relationships/image" Target="../media/image220.png"/><Relationship Id="rId133" Type="http://schemas.openxmlformats.org/officeDocument/2006/relationships/image" Target="../media/image230.png"/><Relationship Id="rId154" Type="http://schemas.openxmlformats.org/officeDocument/2006/relationships/image" Target="../media/image238.png"/><Relationship Id="rId16" Type="http://schemas.openxmlformats.org/officeDocument/2006/relationships/image" Target="../media/image174.png"/><Relationship Id="rId37" Type="http://schemas.openxmlformats.org/officeDocument/2006/relationships/customXml" Target="../ink/ink189.xml"/><Relationship Id="rId58" Type="http://schemas.openxmlformats.org/officeDocument/2006/relationships/image" Target="../media/image195.png"/><Relationship Id="rId79" Type="http://schemas.openxmlformats.org/officeDocument/2006/relationships/image" Target="../media/image205.png"/><Relationship Id="rId102" Type="http://schemas.openxmlformats.org/officeDocument/2006/relationships/image" Target="../media/image215.png"/><Relationship Id="rId123" Type="http://schemas.openxmlformats.org/officeDocument/2006/relationships/image" Target="../media/image225.png"/><Relationship Id="rId144" Type="http://schemas.openxmlformats.org/officeDocument/2006/relationships/image" Target="../media/image98.png"/><Relationship Id="rId90" Type="http://schemas.openxmlformats.org/officeDocument/2006/relationships/customXml" Target="../ink/ink216.xml"/></Relationships>
</file>

<file path=ppt/slides/_rels/slide50.xml.rels><?xml version="1.0" encoding="UTF-8" standalone="yes"?>
<Relationships xmlns="http://schemas.openxmlformats.org/package/2006/relationships"><Relationship Id="rId117" Type="http://schemas.openxmlformats.org/officeDocument/2006/relationships/image" Target="../media/image2505.png"/><Relationship Id="rId21" Type="http://schemas.openxmlformats.org/officeDocument/2006/relationships/customXml" Target="../ink/ink2561.xml"/><Relationship Id="rId63" Type="http://schemas.openxmlformats.org/officeDocument/2006/relationships/customXml" Target="../ink/ink2582.xml"/><Relationship Id="rId159" Type="http://schemas.openxmlformats.org/officeDocument/2006/relationships/image" Target="../media/image2523.png"/><Relationship Id="rId170" Type="http://schemas.openxmlformats.org/officeDocument/2006/relationships/image" Target="../media/image2528.png"/><Relationship Id="rId226" Type="http://schemas.openxmlformats.org/officeDocument/2006/relationships/image" Target="../media/image2554.png"/><Relationship Id="rId268" Type="http://schemas.openxmlformats.org/officeDocument/2006/relationships/image" Target="../media/image2573.png"/><Relationship Id="rId32" Type="http://schemas.openxmlformats.org/officeDocument/2006/relationships/image" Target="../media/image2465.png"/><Relationship Id="rId74" Type="http://schemas.openxmlformats.org/officeDocument/2006/relationships/image" Target="../media/image2484.png"/><Relationship Id="rId128" Type="http://schemas.openxmlformats.org/officeDocument/2006/relationships/image" Target="../media/image2509.png"/><Relationship Id="rId5" Type="http://schemas.openxmlformats.org/officeDocument/2006/relationships/customXml" Target="../ink/ink2553.xml"/><Relationship Id="rId95" Type="http://schemas.openxmlformats.org/officeDocument/2006/relationships/customXml" Target="../ink/ink2598.xml"/><Relationship Id="rId160" Type="http://schemas.openxmlformats.org/officeDocument/2006/relationships/customXml" Target="../ink/ink2632.xml"/><Relationship Id="rId181" Type="http://schemas.openxmlformats.org/officeDocument/2006/relationships/customXml" Target="../ink/ink2643.xml"/><Relationship Id="rId216" Type="http://schemas.openxmlformats.org/officeDocument/2006/relationships/customXml" Target="../ink/ink2661.xml"/><Relationship Id="rId237" Type="http://schemas.openxmlformats.org/officeDocument/2006/relationships/customXml" Target="../ink/ink2672.xml"/><Relationship Id="rId258" Type="http://schemas.openxmlformats.org/officeDocument/2006/relationships/image" Target="../media/image2568.png"/><Relationship Id="rId22" Type="http://schemas.openxmlformats.org/officeDocument/2006/relationships/image" Target="../media/image2461.png"/><Relationship Id="rId43" Type="http://schemas.openxmlformats.org/officeDocument/2006/relationships/customXml" Target="../ink/ink2572.xml"/><Relationship Id="rId64" Type="http://schemas.openxmlformats.org/officeDocument/2006/relationships/image" Target="../media/image2480.png"/><Relationship Id="rId118" Type="http://schemas.openxmlformats.org/officeDocument/2006/relationships/customXml" Target="../ink/ink2610.xml"/><Relationship Id="rId139" Type="http://schemas.openxmlformats.org/officeDocument/2006/relationships/customXml" Target="../ink/ink2621.xml"/><Relationship Id="rId85" Type="http://schemas.openxmlformats.org/officeDocument/2006/relationships/customXml" Target="../ink/ink2593.xml"/><Relationship Id="rId150" Type="http://schemas.openxmlformats.org/officeDocument/2006/relationships/image" Target="../media/image2519.png"/><Relationship Id="rId171" Type="http://schemas.openxmlformats.org/officeDocument/2006/relationships/customXml" Target="../ink/ink2638.xml"/><Relationship Id="rId192" Type="http://schemas.openxmlformats.org/officeDocument/2006/relationships/customXml" Target="../ink/ink2649.xml"/><Relationship Id="rId206" Type="http://schemas.openxmlformats.org/officeDocument/2006/relationships/customXml" Target="../ink/ink2656.xml"/><Relationship Id="rId227" Type="http://schemas.openxmlformats.org/officeDocument/2006/relationships/customXml" Target="../ink/ink2667.xml"/><Relationship Id="rId248" Type="http://schemas.openxmlformats.org/officeDocument/2006/relationships/image" Target="../media/image2564.png"/><Relationship Id="rId269" Type="http://schemas.openxmlformats.org/officeDocument/2006/relationships/customXml" Target="../ink/ink2688.xml"/><Relationship Id="rId12" Type="http://schemas.openxmlformats.org/officeDocument/2006/relationships/image" Target="../media/image2456.png"/><Relationship Id="rId33" Type="http://schemas.openxmlformats.org/officeDocument/2006/relationships/customXml" Target="../ink/ink2567.xml"/><Relationship Id="rId108" Type="http://schemas.openxmlformats.org/officeDocument/2006/relationships/customXml" Target="../ink/ink2605.xml"/><Relationship Id="rId129" Type="http://schemas.openxmlformats.org/officeDocument/2006/relationships/customXml" Target="../ink/ink2616.xml"/><Relationship Id="rId54" Type="http://schemas.openxmlformats.org/officeDocument/2006/relationships/image" Target="../media/image2475.png"/><Relationship Id="rId75" Type="http://schemas.openxmlformats.org/officeDocument/2006/relationships/customXml" Target="../ink/ink2588.xml"/><Relationship Id="rId96" Type="http://schemas.openxmlformats.org/officeDocument/2006/relationships/image" Target="../media/image2495.png"/><Relationship Id="rId140" Type="http://schemas.openxmlformats.org/officeDocument/2006/relationships/image" Target="../media/image380.png"/><Relationship Id="rId161" Type="http://schemas.openxmlformats.org/officeDocument/2006/relationships/image" Target="../media/image2524.png"/><Relationship Id="rId182" Type="http://schemas.openxmlformats.org/officeDocument/2006/relationships/image" Target="../media/image2534.png"/><Relationship Id="rId217" Type="http://schemas.openxmlformats.org/officeDocument/2006/relationships/customXml" Target="../ink/ink2662.xml"/><Relationship Id="rId6" Type="http://schemas.openxmlformats.org/officeDocument/2006/relationships/image" Target="../media/image2453.png"/><Relationship Id="rId238" Type="http://schemas.openxmlformats.org/officeDocument/2006/relationships/image" Target="../media/image2559.png"/><Relationship Id="rId259" Type="http://schemas.openxmlformats.org/officeDocument/2006/relationships/customXml" Target="../ink/ink2683.xml"/><Relationship Id="rId23" Type="http://schemas.openxmlformats.org/officeDocument/2006/relationships/customXml" Target="../ink/ink2562.xml"/><Relationship Id="rId119" Type="http://schemas.openxmlformats.org/officeDocument/2006/relationships/image" Target="../media/image2506.png"/><Relationship Id="rId270" Type="http://schemas.openxmlformats.org/officeDocument/2006/relationships/image" Target="../media/image2574.png"/><Relationship Id="rId44" Type="http://schemas.openxmlformats.org/officeDocument/2006/relationships/image" Target="../media/image2471.png"/><Relationship Id="rId65" Type="http://schemas.openxmlformats.org/officeDocument/2006/relationships/customXml" Target="../ink/ink2583.xml"/><Relationship Id="rId86" Type="http://schemas.openxmlformats.org/officeDocument/2006/relationships/image" Target="../media/image2490.png"/><Relationship Id="rId130" Type="http://schemas.openxmlformats.org/officeDocument/2006/relationships/image" Target="../media/image2510.png"/><Relationship Id="rId151" Type="http://schemas.openxmlformats.org/officeDocument/2006/relationships/customXml" Target="../ink/ink2627.xml"/><Relationship Id="rId172" Type="http://schemas.openxmlformats.org/officeDocument/2006/relationships/image" Target="../media/image2529.png"/><Relationship Id="rId193" Type="http://schemas.openxmlformats.org/officeDocument/2006/relationships/image" Target="../media/image2539.png"/><Relationship Id="rId207" Type="http://schemas.openxmlformats.org/officeDocument/2006/relationships/image" Target="../media/image82.png"/><Relationship Id="rId228" Type="http://schemas.openxmlformats.org/officeDocument/2006/relationships/image" Target="../media/image2555.png"/><Relationship Id="rId249" Type="http://schemas.openxmlformats.org/officeDocument/2006/relationships/customXml" Target="../ink/ink2678.xml"/><Relationship Id="rId13" Type="http://schemas.openxmlformats.org/officeDocument/2006/relationships/customXml" Target="../ink/ink2557.xml"/><Relationship Id="rId109" Type="http://schemas.openxmlformats.org/officeDocument/2006/relationships/image" Target="../media/image2501.png"/><Relationship Id="rId260" Type="http://schemas.openxmlformats.org/officeDocument/2006/relationships/image" Target="../media/image2569.png"/><Relationship Id="rId34" Type="http://schemas.openxmlformats.org/officeDocument/2006/relationships/image" Target="../media/image2466.png"/><Relationship Id="rId55" Type="http://schemas.openxmlformats.org/officeDocument/2006/relationships/customXml" Target="../ink/ink2578.xml"/><Relationship Id="rId76" Type="http://schemas.openxmlformats.org/officeDocument/2006/relationships/image" Target="../media/image2485.png"/><Relationship Id="rId97" Type="http://schemas.openxmlformats.org/officeDocument/2006/relationships/customXml" Target="../ink/ink2599.xml"/><Relationship Id="rId120" Type="http://schemas.openxmlformats.org/officeDocument/2006/relationships/customXml" Target="../ink/ink2611.xml"/><Relationship Id="rId141" Type="http://schemas.openxmlformats.org/officeDocument/2006/relationships/customXml" Target="../ink/ink2622.xml"/><Relationship Id="rId7" Type="http://schemas.openxmlformats.org/officeDocument/2006/relationships/customXml" Target="../ink/ink2554.xml"/><Relationship Id="rId162" Type="http://schemas.openxmlformats.org/officeDocument/2006/relationships/customXml" Target="../ink/ink2633.xml"/><Relationship Id="rId183" Type="http://schemas.openxmlformats.org/officeDocument/2006/relationships/customXml" Target="../ink/ink2644.xml"/><Relationship Id="rId218" Type="http://schemas.openxmlformats.org/officeDocument/2006/relationships/image" Target="../media/image2550.png"/><Relationship Id="rId239" Type="http://schemas.openxmlformats.org/officeDocument/2006/relationships/customXml" Target="../ink/ink2673.xml"/><Relationship Id="rId250" Type="http://schemas.openxmlformats.org/officeDocument/2006/relationships/image" Target="../media/image868.png"/><Relationship Id="rId271" Type="http://schemas.openxmlformats.org/officeDocument/2006/relationships/customXml" Target="../ink/ink2689.xml"/><Relationship Id="rId24" Type="http://schemas.openxmlformats.org/officeDocument/2006/relationships/image" Target="../media/image144.png"/><Relationship Id="rId45" Type="http://schemas.openxmlformats.org/officeDocument/2006/relationships/customXml" Target="../ink/ink2573.xml"/><Relationship Id="rId66" Type="http://schemas.openxmlformats.org/officeDocument/2006/relationships/image" Target="../media/image2481.png"/><Relationship Id="rId87" Type="http://schemas.openxmlformats.org/officeDocument/2006/relationships/customXml" Target="../ink/ink2594.xml"/><Relationship Id="rId110" Type="http://schemas.openxmlformats.org/officeDocument/2006/relationships/customXml" Target="../ink/ink2606.xml"/><Relationship Id="rId131" Type="http://schemas.openxmlformats.org/officeDocument/2006/relationships/customXml" Target="../ink/ink2617.xml"/><Relationship Id="rId152" Type="http://schemas.openxmlformats.org/officeDocument/2006/relationships/customXml" Target="../ink/ink2628.xml"/><Relationship Id="rId173" Type="http://schemas.openxmlformats.org/officeDocument/2006/relationships/customXml" Target="../ink/ink2639.xml"/><Relationship Id="rId194" Type="http://schemas.openxmlformats.org/officeDocument/2006/relationships/customXml" Target="../ink/ink2650.xml"/><Relationship Id="rId208" Type="http://schemas.openxmlformats.org/officeDocument/2006/relationships/customXml" Target="../ink/ink2657.xml"/><Relationship Id="rId229" Type="http://schemas.openxmlformats.org/officeDocument/2006/relationships/customXml" Target="../ink/ink2668.xml"/><Relationship Id="rId240" Type="http://schemas.openxmlformats.org/officeDocument/2006/relationships/image" Target="../media/image2560.png"/><Relationship Id="rId261" Type="http://schemas.openxmlformats.org/officeDocument/2006/relationships/customXml" Target="../ink/ink2684.xml"/><Relationship Id="rId14" Type="http://schemas.openxmlformats.org/officeDocument/2006/relationships/image" Target="../media/image2457.png"/><Relationship Id="rId35" Type="http://schemas.openxmlformats.org/officeDocument/2006/relationships/customXml" Target="../ink/ink2568.xml"/><Relationship Id="rId56" Type="http://schemas.openxmlformats.org/officeDocument/2006/relationships/image" Target="../media/image2476.png"/><Relationship Id="rId77" Type="http://schemas.openxmlformats.org/officeDocument/2006/relationships/customXml" Target="../ink/ink2589.xml"/><Relationship Id="rId100" Type="http://schemas.openxmlformats.org/officeDocument/2006/relationships/customXml" Target="../ink/ink2601.xml"/><Relationship Id="rId8" Type="http://schemas.openxmlformats.org/officeDocument/2006/relationships/image" Target="../media/image2454.png"/><Relationship Id="rId98" Type="http://schemas.openxmlformats.org/officeDocument/2006/relationships/image" Target="../media/image2496.png"/><Relationship Id="rId121" Type="http://schemas.openxmlformats.org/officeDocument/2006/relationships/image" Target="../media/image2507.png"/><Relationship Id="rId142" Type="http://schemas.openxmlformats.org/officeDocument/2006/relationships/image" Target="../media/image2515.png"/><Relationship Id="rId163" Type="http://schemas.openxmlformats.org/officeDocument/2006/relationships/image" Target="../media/image2525.png"/><Relationship Id="rId184" Type="http://schemas.openxmlformats.org/officeDocument/2006/relationships/customXml" Target="../ink/ink2645.xml"/><Relationship Id="rId219" Type="http://schemas.openxmlformats.org/officeDocument/2006/relationships/customXml" Target="../ink/ink2663.xml"/><Relationship Id="rId230" Type="http://schemas.openxmlformats.org/officeDocument/2006/relationships/image" Target="../media/image2556.png"/><Relationship Id="rId251" Type="http://schemas.openxmlformats.org/officeDocument/2006/relationships/customXml" Target="../ink/ink2679.xml"/><Relationship Id="rId25" Type="http://schemas.openxmlformats.org/officeDocument/2006/relationships/customXml" Target="../ink/ink2563.xml"/><Relationship Id="rId46" Type="http://schemas.openxmlformats.org/officeDocument/2006/relationships/image" Target="../media/image2472.png"/><Relationship Id="rId67" Type="http://schemas.openxmlformats.org/officeDocument/2006/relationships/customXml" Target="../ink/ink2584.xml"/><Relationship Id="rId272" Type="http://schemas.openxmlformats.org/officeDocument/2006/relationships/image" Target="../media/image2575.png"/><Relationship Id="rId88" Type="http://schemas.openxmlformats.org/officeDocument/2006/relationships/image" Target="../media/image2491.png"/><Relationship Id="rId111" Type="http://schemas.openxmlformats.org/officeDocument/2006/relationships/image" Target="../media/image2502.png"/><Relationship Id="rId132" Type="http://schemas.openxmlformats.org/officeDocument/2006/relationships/image" Target="../media/image2511.png"/><Relationship Id="rId153" Type="http://schemas.openxmlformats.org/officeDocument/2006/relationships/image" Target="../media/image2520.png"/><Relationship Id="rId174" Type="http://schemas.openxmlformats.org/officeDocument/2006/relationships/image" Target="../media/image2530.png"/><Relationship Id="rId195" Type="http://schemas.openxmlformats.org/officeDocument/2006/relationships/image" Target="../media/image2540.png"/><Relationship Id="rId209" Type="http://schemas.openxmlformats.org/officeDocument/2006/relationships/image" Target="../media/image2546.png"/><Relationship Id="rId220" Type="http://schemas.openxmlformats.org/officeDocument/2006/relationships/image" Target="../media/image2551.png"/><Relationship Id="rId241" Type="http://schemas.openxmlformats.org/officeDocument/2006/relationships/customXml" Target="../ink/ink2674.xml"/><Relationship Id="rId15" Type="http://schemas.openxmlformats.org/officeDocument/2006/relationships/customXml" Target="../ink/ink2558.xml"/><Relationship Id="rId36" Type="http://schemas.openxmlformats.org/officeDocument/2006/relationships/image" Target="../media/image2467.png"/><Relationship Id="rId57" Type="http://schemas.openxmlformats.org/officeDocument/2006/relationships/customXml" Target="../ink/ink2579.xml"/><Relationship Id="rId262" Type="http://schemas.openxmlformats.org/officeDocument/2006/relationships/image" Target="../media/image2570.png"/><Relationship Id="rId78" Type="http://schemas.openxmlformats.org/officeDocument/2006/relationships/image" Target="../media/image2486.png"/><Relationship Id="rId99" Type="http://schemas.openxmlformats.org/officeDocument/2006/relationships/customXml" Target="../ink/ink2600.xml"/><Relationship Id="rId101" Type="http://schemas.openxmlformats.org/officeDocument/2006/relationships/image" Target="../media/image2497.png"/><Relationship Id="rId122" Type="http://schemas.openxmlformats.org/officeDocument/2006/relationships/customXml" Target="../ink/ink2612.xml"/><Relationship Id="rId143" Type="http://schemas.openxmlformats.org/officeDocument/2006/relationships/customXml" Target="../ink/ink2623.xml"/><Relationship Id="rId164" Type="http://schemas.openxmlformats.org/officeDocument/2006/relationships/customXml" Target="../ink/ink2634.xml"/><Relationship Id="rId185" Type="http://schemas.openxmlformats.org/officeDocument/2006/relationships/image" Target="../media/image2535.png"/><Relationship Id="rId9" Type="http://schemas.openxmlformats.org/officeDocument/2006/relationships/customXml" Target="../ink/ink2555.xml"/><Relationship Id="rId210" Type="http://schemas.openxmlformats.org/officeDocument/2006/relationships/customXml" Target="../ink/ink2658.xml"/><Relationship Id="rId26" Type="http://schemas.openxmlformats.org/officeDocument/2006/relationships/image" Target="../media/image2462.png"/><Relationship Id="rId231" Type="http://schemas.openxmlformats.org/officeDocument/2006/relationships/customXml" Target="../ink/ink2669.xml"/><Relationship Id="rId252" Type="http://schemas.openxmlformats.org/officeDocument/2006/relationships/image" Target="../media/image2565.png"/><Relationship Id="rId273" Type="http://schemas.openxmlformats.org/officeDocument/2006/relationships/customXml" Target="../ink/ink2690.xml"/><Relationship Id="rId47" Type="http://schemas.openxmlformats.org/officeDocument/2006/relationships/customXml" Target="../ink/ink2574.xml"/><Relationship Id="rId68" Type="http://schemas.openxmlformats.org/officeDocument/2006/relationships/image" Target="../media/image2482.png"/><Relationship Id="rId89" Type="http://schemas.openxmlformats.org/officeDocument/2006/relationships/customXml" Target="../ink/ink2595.xml"/><Relationship Id="rId112" Type="http://schemas.openxmlformats.org/officeDocument/2006/relationships/customXml" Target="../ink/ink2607.xml"/><Relationship Id="rId133" Type="http://schemas.openxmlformats.org/officeDocument/2006/relationships/customXml" Target="../ink/ink2618.xml"/><Relationship Id="rId154" Type="http://schemas.openxmlformats.org/officeDocument/2006/relationships/customXml" Target="../ink/ink2629.xml"/><Relationship Id="rId175" Type="http://schemas.openxmlformats.org/officeDocument/2006/relationships/customXml" Target="../ink/ink2640.xml"/><Relationship Id="rId196" Type="http://schemas.openxmlformats.org/officeDocument/2006/relationships/customXml" Target="../ink/ink2651.xml"/><Relationship Id="rId200" Type="http://schemas.openxmlformats.org/officeDocument/2006/relationships/customXml" Target="../ink/ink2653.xml"/><Relationship Id="rId16" Type="http://schemas.openxmlformats.org/officeDocument/2006/relationships/image" Target="../media/image2458.png"/><Relationship Id="rId221" Type="http://schemas.openxmlformats.org/officeDocument/2006/relationships/customXml" Target="../ink/ink2664.xml"/><Relationship Id="rId242" Type="http://schemas.openxmlformats.org/officeDocument/2006/relationships/image" Target="../media/image2561.png"/><Relationship Id="rId263" Type="http://schemas.openxmlformats.org/officeDocument/2006/relationships/customXml" Target="../ink/ink2685.xml"/><Relationship Id="rId37" Type="http://schemas.openxmlformats.org/officeDocument/2006/relationships/customXml" Target="../ink/ink2569.xml"/><Relationship Id="rId58" Type="http://schemas.openxmlformats.org/officeDocument/2006/relationships/image" Target="../media/image2477.png"/><Relationship Id="rId79" Type="http://schemas.openxmlformats.org/officeDocument/2006/relationships/customXml" Target="../ink/ink2590.xml"/><Relationship Id="rId102" Type="http://schemas.openxmlformats.org/officeDocument/2006/relationships/customXml" Target="../ink/ink2602.xml"/><Relationship Id="rId123" Type="http://schemas.openxmlformats.org/officeDocument/2006/relationships/customXml" Target="../ink/ink2613.xml"/><Relationship Id="rId144" Type="http://schemas.openxmlformats.org/officeDocument/2006/relationships/image" Target="../media/image2516.png"/><Relationship Id="rId90" Type="http://schemas.openxmlformats.org/officeDocument/2006/relationships/image" Target="../media/image2492.png"/><Relationship Id="rId165" Type="http://schemas.openxmlformats.org/officeDocument/2006/relationships/image" Target="../media/image2526.png"/><Relationship Id="rId186" Type="http://schemas.openxmlformats.org/officeDocument/2006/relationships/customXml" Target="../ink/ink2646.xml"/><Relationship Id="rId211" Type="http://schemas.openxmlformats.org/officeDocument/2006/relationships/image" Target="../media/image2547.png"/><Relationship Id="rId232" Type="http://schemas.openxmlformats.org/officeDocument/2006/relationships/image" Target="../media/image2557.png"/><Relationship Id="rId253" Type="http://schemas.openxmlformats.org/officeDocument/2006/relationships/customXml" Target="../ink/ink2680.xml"/><Relationship Id="rId274" Type="http://schemas.openxmlformats.org/officeDocument/2006/relationships/image" Target="../media/image2576.png"/><Relationship Id="rId27" Type="http://schemas.openxmlformats.org/officeDocument/2006/relationships/customXml" Target="../ink/ink2564.xml"/><Relationship Id="rId48" Type="http://schemas.openxmlformats.org/officeDocument/2006/relationships/image" Target="../media/image2473.png"/><Relationship Id="rId69" Type="http://schemas.openxmlformats.org/officeDocument/2006/relationships/customXml" Target="../ink/ink2585.xml"/><Relationship Id="rId113" Type="http://schemas.openxmlformats.org/officeDocument/2006/relationships/image" Target="../media/image2503.png"/><Relationship Id="rId134" Type="http://schemas.openxmlformats.org/officeDocument/2006/relationships/image" Target="../media/image2512.png"/><Relationship Id="rId80" Type="http://schemas.openxmlformats.org/officeDocument/2006/relationships/image" Target="../media/image2487.png"/><Relationship Id="rId155" Type="http://schemas.openxmlformats.org/officeDocument/2006/relationships/image" Target="../media/image2521.png"/><Relationship Id="rId176" Type="http://schemas.openxmlformats.org/officeDocument/2006/relationships/image" Target="../media/image2531.png"/><Relationship Id="rId197" Type="http://schemas.openxmlformats.org/officeDocument/2006/relationships/image" Target="../media/image2541.png"/><Relationship Id="rId201" Type="http://schemas.openxmlformats.org/officeDocument/2006/relationships/image" Target="../media/image2543.png"/><Relationship Id="rId222" Type="http://schemas.openxmlformats.org/officeDocument/2006/relationships/image" Target="../media/image2552.png"/><Relationship Id="rId243" Type="http://schemas.openxmlformats.org/officeDocument/2006/relationships/customXml" Target="../ink/ink2675.xml"/><Relationship Id="rId264" Type="http://schemas.openxmlformats.org/officeDocument/2006/relationships/image" Target="../media/image2571.png"/><Relationship Id="rId17" Type="http://schemas.openxmlformats.org/officeDocument/2006/relationships/customXml" Target="../ink/ink2559.xml"/><Relationship Id="rId38" Type="http://schemas.openxmlformats.org/officeDocument/2006/relationships/image" Target="../media/image2468.png"/><Relationship Id="rId59" Type="http://schemas.openxmlformats.org/officeDocument/2006/relationships/customXml" Target="../ink/ink2580.xml"/><Relationship Id="rId103" Type="http://schemas.openxmlformats.org/officeDocument/2006/relationships/image" Target="../media/image2498.png"/><Relationship Id="rId124" Type="http://schemas.openxmlformats.org/officeDocument/2006/relationships/image" Target="../media/image2508.png"/><Relationship Id="rId70" Type="http://schemas.openxmlformats.org/officeDocument/2006/relationships/image" Target="../media/image139.png"/><Relationship Id="rId91" Type="http://schemas.openxmlformats.org/officeDocument/2006/relationships/customXml" Target="../ink/ink2596.xml"/><Relationship Id="rId145" Type="http://schemas.openxmlformats.org/officeDocument/2006/relationships/customXml" Target="../ink/ink2624.xml"/><Relationship Id="rId166" Type="http://schemas.openxmlformats.org/officeDocument/2006/relationships/customXml" Target="../ink/ink2635.xml"/><Relationship Id="rId187" Type="http://schemas.openxmlformats.org/officeDocument/2006/relationships/image" Target="../media/image2536.png"/><Relationship Id="rId1" Type="http://schemas.openxmlformats.org/officeDocument/2006/relationships/slideLayout" Target="../slideLayouts/slideLayout2.xml"/><Relationship Id="rId212" Type="http://schemas.openxmlformats.org/officeDocument/2006/relationships/customXml" Target="../ink/ink2659.xml"/><Relationship Id="rId233" Type="http://schemas.openxmlformats.org/officeDocument/2006/relationships/customXml" Target="../ink/ink2670.xml"/><Relationship Id="rId254" Type="http://schemas.openxmlformats.org/officeDocument/2006/relationships/image" Target="../media/image2566.png"/><Relationship Id="rId28" Type="http://schemas.openxmlformats.org/officeDocument/2006/relationships/image" Target="../media/image2463.png"/><Relationship Id="rId49" Type="http://schemas.openxmlformats.org/officeDocument/2006/relationships/customXml" Target="../ink/ink2575.xml"/><Relationship Id="rId114" Type="http://schemas.openxmlformats.org/officeDocument/2006/relationships/customXml" Target="../ink/ink2608.xml"/><Relationship Id="rId60" Type="http://schemas.openxmlformats.org/officeDocument/2006/relationships/image" Target="../media/image2478.png"/><Relationship Id="rId81" Type="http://schemas.openxmlformats.org/officeDocument/2006/relationships/customXml" Target="../ink/ink2591.xml"/><Relationship Id="rId135" Type="http://schemas.openxmlformats.org/officeDocument/2006/relationships/customXml" Target="../ink/ink2619.xml"/><Relationship Id="rId156" Type="http://schemas.openxmlformats.org/officeDocument/2006/relationships/customXml" Target="../ink/ink2630.xml"/><Relationship Id="rId177" Type="http://schemas.openxmlformats.org/officeDocument/2006/relationships/customXml" Target="../ink/ink2641.xml"/><Relationship Id="rId198" Type="http://schemas.openxmlformats.org/officeDocument/2006/relationships/customXml" Target="../ink/ink2652.xml"/><Relationship Id="rId202" Type="http://schemas.openxmlformats.org/officeDocument/2006/relationships/customXml" Target="../ink/ink2654.xml"/><Relationship Id="rId223" Type="http://schemas.openxmlformats.org/officeDocument/2006/relationships/customXml" Target="../ink/ink2665.xml"/><Relationship Id="rId244" Type="http://schemas.openxmlformats.org/officeDocument/2006/relationships/image" Target="../media/image2562.png"/><Relationship Id="rId18" Type="http://schemas.openxmlformats.org/officeDocument/2006/relationships/image" Target="../media/image2459.png"/><Relationship Id="rId39" Type="http://schemas.openxmlformats.org/officeDocument/2006/relationships/customXml" Target="../ink/ink2570.xml"/><Relationship Id="rId265" Type="http://schemas.openxmlformats.org/officeDocument/2006/relationships/customXml" Target="../ink/ink2686.xml"/><Relationship Id="rId50" Type="http://schemas.openxmlformats.org/officeDocument/2006/relationships/image" Target="../media/image11.png"/><Relationship Id="rId104" Type="http://schemas.openxmlformats.org/officeDocument/2006/relationships/customXml" Target="../ink/ink2603.xml"/><Relationship Id="rId125" Type="http://schemas.openxmlformats.org/officeDocument/2006/relationships/customXml" Target="../ink/ink2614.xml"/><Relationship Id="rId146" Type="http://schemas.openxmlformats.org/officeDocument/2006/relationships/image" Target="../media/image2517.png"/><Relationship Id="rId167" Type="http://schemas.openxmlformats.org/officeDocument/2006/relationships/customXml" Target="../ink/ink2636.xml"/><Relationship Id="rId188" Type="http://schemas.openxmlformats.org/officeDocument/2006/relationships/customXml" Target="../ink/ink2647.xml"/><Relationship Id="rId71" Type="http://schemas.openxmlformats.org/officeDocument/2006/relationships/customXml" Target="../ink/ink2586.xml"/><Relationship Id="rId92" Type="http://schemas.openxmlformats.org/officeDocument/2006/relationships/image" Target="../media/image2493.png"/><Relationship Id="rId213" Type="http://schemas.openxmlformats.org/officeDocument/2006/relationships/image" Target="../media/image2548.png"/><Relationship Id="rId234" Type="http://schemas.openxmlformats.org/officeDocument/2006/relationships/image" Target="../media/image2558.png"/><Relationship Id="rId2" Type="http://schemas.openxmlformats.org/officeDocument/2006/relationships/image" Target="../media/image2451.png"/><Relationship Id="rId29" Type="http://schemas.openxmlformats.org/officeDocument/2006/relationships/customXml" Target="../ink/ink2565.xml"/><Relationship Id="rId255" Type="http://schemas.openxmlformats.org/officeDocument/2006/relationships/customXml" Target="../ink/ink2681.xml"/><Relationship Id="rId40" Type="http://schemas.openxmlformats.org/officeDocument/2006/relationships/image" Target="../media/image2469.png"/><Relationship Id="rId115" Type="http://schemas.openxmlformats.org/officeDocument/2006/relationships/image" Target="../media/image2504.png"/><Relationship Id="rId136" Type="http://schemas.openxmlformats.org/officeDocument/2006/relationships/image" Target="../media/image2513.png"/><Relationship Id="rId157" Type="http://schemas.openxmlformats.org/officeDocument/2006/relationships/image" Target="../media/image2522.png"/><Relationship Id="rId178" Type="http://schemas.openxmlformats.org/officeDocument/2006/relationships/image" Target="../media/image2532.png"/><Relationship Id="rId61" Type="http://schemas.openxmlformats.org/officeDocument/2006/relationships/customXml" Target="../ink/ink2581.xml"/><Relationship Id="rId82" Type="http://schemas.openxmlformats.org/officeDocument/2006/relationships/image" Target="../media/image2488.png"/><Relationship Id="rId199" Type="http://schemas.openxmlformats.org/officeDocument/2006/relationships/image" Target="../media/image2542.png"/><Relationship Id="rId203" Type="http://schemas.openxmlformats.org/officeDocument/2006/relationships/image" Target="../media/image2544.png"/><Relationship Id="rId19" Type="http://schemas.openxmlformats.org/officeDocument/2006/relationships/customXml" Target="../ink/ink2560.xml"/><Relationship Id="rId224" Type="http://schemas.openxmlformats.org/officeDocument/2006/relationships/image" Target="../media/image2553.png"/><Relationship Id="rId245" Type="http://schemas.openxmlformats.org/officeDocument/2006/relationships/customXml" Target="../ink/ink2676.xml"/><Relationship Id="rId266" Type="http://schemas.openxmlformats.org/officeDocument/2006/relationships/image" Target="../media/image2572.png"/><Relationship Id="rId30" Type="http://schemas.openxmlformats.org/officeDocument/2006/relationships/image" Target="../media/image2464.png"/><Relationship Id="rId105" Type="http://schemas.openxmlformats.org/officeDocument/2006/relationships/image" Target="../media/image2499.png"/><Relationship Id="rId126" Type="http://schemas.openxmlformats.org/officeDocument/2006/relationships/image" Target="../media/image1161.png"/><Relationship Id="rId147" Type="http://schemas.openxmlformats.org/officeDocument/2006/relationships/customXml" Target="../ink/ink2625.xml"/><Relationship Id="rId168" Type="http://schemas.openxmlformats.org/officeDocument/2006/relationships/image" Target="../media/image2527.png"/><Relationship Id="rId51" Type="http://schemas.openxmlformats.org/officeDocument/2006/relationships/customXml" Target="../ink/ink2576.xml"/><Relationship Id="rId72" Type="http://schemas.openxmlformats.org/officeDocument/2006/relationships/image" Target="../media/image2483.png"/><Relationship Id="rId93" Type="http://schemas.openxmlformats.org/officeDocument/2006/relationships/customXml" Target="../ink/ink2597.xml"/><Relationship Id="rId189" Type="http://schemas.openxmlformats.org/officeDocument/2006/relationships/image" Target="../media/image2537.png"/><Relationship Id="rId3" Type="http://schemas.openxmlformats.org/officeDocument/2006/relationships/customXml" Target="../ink/ink2552.xml"/><Relationship Id="rId214" Type="http://schemas.openxmlformats.org/officeDocument/2006/relationships/customXml" Target="../ink/ink2660.xml"/><Relationship Id="rId235" Type="http://schemas.openxmlformats.org/officeDocument/2006/relationships/customXml" Target="../ink/ink2671.xml"/><Relationship Id="rId256" Type="http://schemas.openxmlformats.org/officeDocument/2006/relationships/image" Target="../media/image2567.png"/><Relationship Id="rId116" Type="http://schemas.openxmlformats.org/officeDocument/2006/relationships/customXml" Target="../ink/ink2609.xml"/><Relationship Id="rId137" Type="http://schemas.openxmlformats.org/officeDocument/2006/relationships/customXml" Target="../ink/ink2620.xml"/><Relationship Id="rId158" Type="http://schemas.openxmlformats.org/officeDocument/2006/relationships/customXml" Target="../ink/ink2631.xml"/><Relationship Id="rId20" Type="http://schemas.openxmlformats.org/officeDocument/2006/relationships/image" Target="../media/image2460.png"/><Relationship Id="rId41" Type="http://schemas.openxmlformats.org/officeDocument/2006/relationships/customXml" Target="../ink/ink2571.xml"/><Relationship Id="rId62" Type="http://schemas.openxmlformats.org/officeDocument/2006/relationships/image" Target="../media/image2479.png"/><Relationship Id="rId83" Type="http://schemas.openxmlformats.org/officeDocument/2006/relationships/customXml" Target="../ink/ink2592.xml"/><Relationship Id="rId179" Type="http://schemas.openxmlformats.org/officeDocument/2006/relationships/customXml" Target="../ink/ink2642.xml"/><Relationship Id="rId190" Type="http://schemas.openxmlformats.org/officeDocument/2006/relationships/customXml" Target="../ink/ink2648.xml"/><Relationship Id="rId204" Type="http://schemas.openxmlformats.org/officeDocument/2006/relationships/customXml" Target="../ink/ink2655.xml"/><Relationship Id="rId225" Type="http://schemas.openxmlformats.org/officeDocument/2006/relationships/customXml" Target="../ink/ink2666.xml"/><Relationship Id="rId246" Type="http://schemas.openxmlformats.org/officeDocument/2006/relationships/image" Target="../media/image2563.png"/><Relationship Id="rId267" Type="http://schemas.openxmlformats.org/officeDocument/2006/relationships/customXml" Target="../ink/ink2687.xml"/><Relationship Id="rId106" Type="http://schemas.openxmlformats.org/officeDocument/2006/relationships/customXml" Target="../ink/ink2604.xml"/><Relationship Id="rId127" Type="http://schemas.openxmlformats.org/officeDocument/2006/relationships/customXml" Target="../ink/ink2615.xml"/><Relationship Id="rId10" Type="http://schemas.openxmlformats.org/officeDocument/2006/relationships/image" Target="../media/image2455.png"/><Relationship Id="rId31" Type="http://schemas.openxmlformats.org/officeDocument/2006/relationships/customXml" Target="../ink/ink2566.xml"/><Relationship Id="rId52" Type="http://schemas.openxmlformats.org/officeDocument/2006/relationships/image" Target="../media/image2474.png"/><Relationship Id="rId73" Type="http://schemas.openxmlformats.org/officeDocument/2006/relationships/customXml" Target="../ink/ink2587.xml"/><Relationship Id="rId94" Type="http://schemas.openxmlformats.org/officeDocument/2006/relationships/image" Target="../media/image2494.png"/><Relationship Id="rId148" Type="http://schemas.openxmlformats.org/officeDocument/2006/relationships/image" Target="../media/image2518.png"/><Relationship Id="rId169" Type="http://schemas.openxmlformats.org/officeDocument/2006/relationships/customXml" Target="../ink/ink2637.xml"/><Relationship Id="rId4" Type="http://schemas.openxmlformats.org/officeDocument/2006/relationships/image" Target="../media/image2452.png"/><Relationship Id="rId180" Type="http://schemas.openxmlformats.org/officeDocument/2006/relationships/image" Target="../media/image2533.png"/><Relationship Id="rId215" Type="http://schemas.openxmlformats.org/officeDocument/2006/relationships/image" Target="../media/image2549.png"/><Relationship Id="rId236" Type="http://schemas.openxmlformats.org/officeDocument/2006/relationships/image" Target="../media/image117.png"/><Relationship Id="rId257" Type="http://schemas.openxmlformats.org/officeDocument/2006/relationships/customXml" Target="../ink/ink2682.xml"/><Relationship Id="rId42" Type="http://schemas.openxmlformats.org/officeDocument/2006/relationships/image" Target="../media/image2470.png"/><Relationship Id="rId84" Type="http://schemas.openxmlformats.org/officeDocument/2006/relationships/image" Target="../media/image2489.png"/><Relationship Id="rId138" Type="http://schemas.openxmlformats.org/officeDocument/2006/relationships/image" Target="../media/image2514.png"/><Relationship Id="rId191" Type="http://schemas.openxmlformats.org/officeDocument/2006/relationships/image" Target="../media/image2538.png"/><Relationship Id="rId205" Type="http://schemas.openxmlformats.org/officeDocument/2006/relationships/image" Target="../media/image2545.png"/><Relationship Id="rId247" Type="http://schemas.openxmlformats.org/officeDocument/2006/relationships/customXml" Target="../ink/ink2677.xml"/><Relationship Id="rId107" Type="http://schemas.openxmlformats.org/officeDocument/2006/relationships/image" Target="../media/image2500.png"/><Relationship Id="rId11" Type="http://schemas.openxmlformats.org/officeDocument/2006/relationships/customXml" Target="../ink/ink2556.xml"/><Relationship Id="rId53" Type="http://schemas.openxmlformats.org/officeDocument/2006/relationships/customXml" Target="../ink/ink2577.xml"/><Relationship Id="rId149" Type="http://schemas.openxmlformats.org/officeDocument/2006/relationships/customXml" Target="../ink/ink2626.xml"/></Relationships>
</file>

<file path=ppt/slides/_rels/slide51.xml.rels><?xml version="1.0" encoding="UTF-8" standalone="yes"?>
<Relationships xmlns="http://schemas.openxmlformats.org/package/2006/relationships"><Relationship Id="rId8" Type="http://schemas.openxmlformats.org/officeDocument/2006/relationships/customXml" Target="../ink/ink2691.xml"/><Relationship Id="rId13" Type="http://schemas.openxmlformats.org/officeDocument/2006/relationships/image" Target="../media/image2582.png"/><Relationship Id="rId18" Type="http://schemas.openxmlformats.org/officeDocument/2006/relationships/customXml" Target="../ink/ink2696.xml"/><Relationship Id="rId26" Type="http://schemas.openxmlformats.org/officeDocument/2006/relationships/customXml" Target="../ink/ink2700.xml"/><Relationship Id="rId3" Type="http://schemas.openxmlformats.org/officeDocument/2006/relationships/image" Target="../media/image2579.png"/><Relationship Id="rId21" Type="http://schemas.openxmlformats.org/officeDocument/2006/relationships/image" Target="../media/image2586.png"/><Relationship Id="rId7" Type="http://schemas.openxmlformats.org/officeDocument/2006/relationships/image" Target="../media/image2578.wmf"/><Relationship Id="rId12" Type="http://schemas.openxmlformats.org/officeDocument/2006/relationships/customXml" Target="../ink/ink2693.xml"/><Relationship Id="rId17" Type="http://schemas.openxmlformats.org/officeDocument/2006/relationships/image" Target="../media/image2584.png"/><Relationship Id="rId25" Type="http://schemas.openxmlformats.org/officeDocument/2006/relationships/image" Target="../media/image2588.png"/><Relationship Id="rId2" Type="http://schemas.openxmlformats.org/officeDocument/2006/relationships/slideLayout" Target="../slideLayouts/slideLayout2.xml"/><Relationship Id="rId16" Type="http://schemas.openxmlformats.org/officeDocument/2006/relationships/customXml" Target="../ink/ink2695.xml"/><Relationship Id="rId20" Type="http://schemas.openxmlformats.org/officeDocument/2006/relationships/customXml" Target="../ink/ink2697.xml"/><Relationship Id="rId1" Type="http://schemas.openxmlformats.org/officeDocument/2006/relationships/vmlDrawing" Target="../drawings/vmlDrawing18.vml"/><Relationship Id="rId6" Type="http://schemas.openxmlformats.org/officeDocument/2006/relationships/oleObject" Target="../embeddings/oleObject74.bin"/><Relationship Id="rId11" Type="http://schemas.openxmlformats.org/officeDocument/2006/relationships/image" Target="../media/image2581.png"/><Relationship Id="rId24" Type="http://schemas.openxmlformats.org/officeDocument/2006/relationships/customXml" Target="../ink/ink2699.xml"/><Relationship Id="rId5" Type="http://schemas.openxmlformats.org/officeDocument/2006/relationships/image" Target="../media/image2577.wmf"/><Relationship Id="rId15" Type="http://schemas.openxmlformats.org/officeDocument/2006/relationships/image" Target="../media/image2583.png"/><Relationship Id="rId23" Type="http://schemas.openxmlformats.org/officeDocument/2006/relationships/image" Target="../media/image2587.png"/><Relationship Id="rId10" Type="http://schemas.openxmlformats.org/officeDocument/2006/relationships/customXml" Target="../ink/ink2692.xml"/><Relationship Id="rId19" Type="http://schemas.openxmlformats.org/officeDocument/2006/relationships/image" Target="../media/image2585.png"/><Relationship Id="rId4" Type="http://schemas.openxmlformats.org/officeDocument/2006/relationships/oleObject" Target="../embeddings/oleObject73.bin"/><Relationship Id="rId9" Type="http://schemas.openxmlformats.org/officeDocument/2006/relationships/image" Target="../media/image2580.png"/><Relationship Id="rId14" Type="http://schemas.openxmlformats.org/officeDocument/2006/relationships/customXml" Target="../ink/ink2694.xml"/><Relationship Id="rId22" Type="http://schemas.openxmlformats.org/officeDocument/2006/relationships/customXml" Target="../ink/ink2698.xml"/><Relationship Id="rId27" Type="http://schemas.openxmlformats.org/officeDocument/2006/relationships/image" Target="../media/image25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592.png"/><Relationship Id="rId5" Type="http://schemas.openxmlformats.org/officeDocument/2006/relationships/image" Target="../media/image2591.png"/><Relationship Id="rId4" Type="http://schemas.openxmlformats.org/officeDocument/2006/relationships/image" Target="../media/image2590.wmf"/></Relationships>
</file>

<file path=ppt/slides/_rels/slide54.xml.rels><?xml version="1.0" encoding="UTF-8" standalone="yes"?>
<Relationships xmlns="http://schemas.openxmlformats.org/package/2006/relationships"><Relationship Id="rId2" Type="http://schemas.openxmlformats.org/officeDocument/2006/relationships/image" Target="../media/image25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9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97.png"/><Relationship Id="rId2" Type="http://schemas.openxmlformats.org/officeDocument/2006/relationships/image" Target="../media/image259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2600.wmf"/><Relationship Id="rId13" Type="http://schemas.openxmlformats.org/officeDocument/2006/relationships/oleObject" Target="../embeddings/oleObject81.bin"/><Relationship Id="rId18" Type="http://schemas.openxmlformats.org/officeDocument/2006/relationships/image" Target="../media/image2605.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2602.wmf"/><Relationship Id="rId17" Type="http://schemas.openxmlformats.org/officeDocument/2006/relationships/oleObject" Target="../embeddings/oleObject83.bin"/><Relationship Id="rId2" Type="http://schemas.openxmlformats.org/officeDocument/2006/relationships/slideLayout" Target="../slideLayouts/slideLayout2.xml"/><Relationship Id="rId16" Type="http://schemas.openxmlformats.org/officeDocument/2006/relationships/image" Target="../media/image2604.wmf"/><Relationship Id="rId1" Type="http://schemas.openxmlformats.org/officeDocument/2006/relationships/vmlDrawing" Target="../drawings/vmlDrawing20.vml"/><Relationship Id="rId6" Type="http://schemas.openxmlformats.org/officeDocument/2006/relationships/image" Target="../media/image2599.w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2601.wmf"/><Relationship Id="rId4" Type="http://schemas.openxmlformats.org/officeDocument/2006/relationships/image" Target="../media/image2598.wmf"/><Relationship Id="rId9" Type="http://schemas.openxmlformats.org/officeDocument/2006/relationships/oleObject" Target="../embeddings/oleObject79.bin"/><Relationship Id="rId14" Type="http://schemas.openxmlformats.org/officeDocument/2006/relationships/image" Target="../media/image2603.wmf"/></Relationships>
</file>

<file path=ppt/slides/_rels/slide59.xml.rels><?xml version="1.0" encoding="UTF-8" standalone="yes"?>
<Relationships xmlns="http://schemas.openxmlformats.org/package/2006/relationships"><Relationship Id="rId8" Type="http://schemas.openxmlformats.org/officeDocument/2006/relationships/image" Target="../media/image2608.wmf"/><Relationship Id="rId13" Type="http://schemas.openxmlformats.org/officeDocument/2006/relationships/oleObject" Target="../embeddings/oleObject89.bin"/><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2610.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607.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2609.wmf"/><Relationship Id="rId4" Type="http://schemas.openxmlformats.org/officeDocument/2006/relationships/image" Target="../media/image2606.wmf"/><Relationship Id="rId9" Type="http://schemas.openxmlformats.org/officeDocument/2006/relationships/oleObject" Target="../embeddings/oleObject87.bin"/><Relationship Id="rId14" Type="http://schemas.openxmlformats.org/officeDocument/2006/relationships/image" Target="../media/image2611.wmf"/></Relationships>
</file>

<file path=ppt/slides/_rels/slide6.xml.rels><?xml version="1.0" encoding="UTF-8" standalone="yes"?>
<Relationships xmlns="http://schemas.openxmlformats.org/package/2006/relationships"><Relationship Id="rId13" Type="http://schemas.openxmlformats.org/officeDocument/2006/relationships/customXml" Target="../ink/ink255.xml"/><Relationship Id="rId18" Type="http://schemas.openxmlformats.org/officeDocument/2006/relationships/image" Target="../media/image246.png"/><Relationship Id="rId26" Type="http://schemas.openxmlformats.org/officeDocument/2006/relationships/customXml" Target="../ink/ink262.xml"/><Relationship Id="rId39" Type="http://schemas.openxmlformats.org/officeDocument/2006/relationships/image" Target="../media/image256.png"/><Relationship Id="rId21" Type="http://schemas.openxmlformats.org/officeDocument/2006/relationships/customXml" Target="../ink/ink259.xml"/><Relationship Id="rId34" Type="http://schemas.openxmlformats.org/officeDocument/2006/relationships/customXml" Target="../ink/ink266.xml"/><Relationship Id="rId42" Type="http://schemas.openxmlformats.org/officeDocument/2006/relationships/customXml" Target="../ink/ink270.xml"/><Relationship Id="rId47" Type="http://schemas.openxmlformats.org/officeDocument/2006/relationships/customXml" Target="../ink/ink273.xml"/><Relationship Id="rId50" Type="http://schemas.openxmlformats.org/officeDocument/2006/relationships/customXml" Target="../ink/ink275.xml"/><Relationship Id="rId7" Type="http://schemas.openxmlformats.org/officeDocument/2006/relationships/customXml" Target="../ink/ink252.xml"/><Relationship Id="rId2" Type="http://schemas.openxmlformats.org/officeDocument/2006/relationships/image" Target="../media/image239.png"/><Relationship Id="rId16" Type="http://schemas.openxmlformats.org/officeDocument/2006/relationships/image" Target="../media/image245.png"/><Relationship Id="rId29" Type="http://schemas.openxmlformats.org/officeDocument/2006/relationships/image" Target="../media/image251.png"/><Relationship Id="rId11" Type="http://schemas.openxmlformats.org/officeDocument/2006/relationships/customXml" Target="../ink/ink254.xml"/><Relationship Id="rId24" Type="http://schemas.openxmlformats.org/officeDocument/2006/relationships/customXml" Target="../ink/ink261.xml"/><Relationship Id="rId32" Type="http://schemas.openxmlformats.org/officeDocument/2006/relationships/customXml" Target="../ink/ink265.xml"/><Relationship Id="rId37" Type="http://schemas.openxmlformats.org/officeDocument/2006/relationships/image" Target="../media/image255.png"/><Relationship Id="rId40" Type="http://schemas.openxmlformats.org/officeDocument/2006/relationships/customXml" Target="../ink/ink269.xml"/><Relationship Id="rId45" Type="http://schemas.openxmlformats.org/officeDocument/2006/relationships/customXml" Target="../ink/ink272.xml"/><Relationship Id="rId53" Type="http://schemas.openxmlformats.org/officeDocument/2006/relationships/image" Target="../media/image261.png"/><Relationship Id="rId5" Type="http://schemas.openxmlformats.org/officeDocument/2006/relationships/customXml" Target="../ink/ink251.xml"/><Relationship Id="rId10" Type="http://schemas.openxmlformats.org/officeDocument/2006/relationships/image" Target="../media/image242.png"/><Relationship Id="rId19" Type="http://schemas.openxmlformats.org/officeDocument/2006/relationships/customXml" Target="../ink/ink258.xml"/><Relationship Id="rId31" Type="http://schemas.openxmlformats.org/officeDocument/2006/relationships/image" Target="../media/image252.png"/><Relationship Id="rId44" Type="http://schemas.openxmlformats.org/officeDocument/2006/relationships/customXml" Target="../ink/ink271.xml"/><Relationship Id="rId52" Type="http://schemas.openxmlformats.org/officeDocument/2006/relationships/customXml" Target="../ink/ink276.xml"/><Relationship Id="rId4" Type="http://schemas.openxmlformats.org/officeDocument/2006/relationships/image" Target="../media/image240.png"/><Relationship Id="rId9" Type="http://schemas.openxmlformats.org/officeDocument/2006/relationships/customXml" Target="../ink/ink253.xml"/><Relationship Id="rId14" Type="http://schemas.openxmlformats.org/officeDocument/2006/relationships/image" Target="../media/image244.png"/><Relationship Id="rId22" Type="http://schemas.openxmlformats.org/officeDocument/2006/relationships/customXml" Target="../ink/ink260.xml"/><Relationship Id="rId27" Type="http://schemas.openxmlformats.org/officeDocument/2006/relationships/image" Target="../media/image250.png"/><Relationship Id="rId30" Type="http://schemas.openxmlformats.org/officeDocument/2006/relationships/customXml" Target="../ink/ink264.xml"/><Relationship Id="rId35" Type="http://schemas.openxmlformats.org/officeDocument/2006/relationships/image" Target="../media/image254.png"/><Relationship Id="rId43" Type="http://schemas.openxmlformats.org/officeDocument/2006/relationships/image" Target="../media/image258.png"/><Relationship Id="rId48" Type="http://schemas.openxmlformats.org/officeDocument/2006/relationships/customXml" Target="../ink/ink274.xml"/><Relationship Id="rId8" Type="http://schemas.openxmlformats.org/officeDocument/2006/relationships/image" Target="../media/image11.png"/><Relationship Id="rId51" Type="http://schemas.openxmlformats.org/officeDocument/2006/relationships/image" Target="../media/image260.png"/><Relationship Id="rId3" Type="http://schemas.openxmlformats.org/officeDocument/2006/relationships/customXml" Target="../ink/ink250.xml"/><Relationship Id="rId12" Type="http://schemas.openxmlformats.org/officeDocument/2006/relationships/image" Target="../media/image243.png"/><Relationship Id="rId17" Type="http://schemas.openxmlformats.org/officeDocument/2006/relationships/customXml" Target="../ink/ink257.xml"/><Relationship Id="rId25" Type="http://schemas.openxmlformats.org/officeDocument/2006/relationships/image" Target="../media/image249.png"/><Relationship Id="rId33" Type="http://schemas.openxmlformats.org/officeDocument/2006/relationships/image" Target="../media/image253.png"/><Relationship Id="rId38" Type="http://schemas.openxmlformats.org/officeDocument/2006/relationships/customXml" Target="../ink/ink268.xml"/><Relationship Id="rId46" Type="http://schemas.openxmlformats.org/officeDocument/2006/relationships/image" Target="../media/image221.png"/><Relationship Id="rId20" Type="http://schemas.openxmlformats.org/officeDocument/2006/relationships/image" Target="../media/image247.png"/><Relationship Id="rId41"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241.png"/><Relationship Id="rId15" Type="http://schemas.openxmlformats.org/officeDocument/2006/relationships/customXml" Target="../ink/ink256.xml"/><Relationship Id="rId23" Type="http://schemas.openxmlformats.org/officeDocument/2006/relationships/image" Target="../media/image248.png"/><Relationship Id="rId28" Type="http://schemas.openxmlformats.org/officeDocument/2006/relationships/customXml" Target="../ink/ink263.xml"/><Relationship Id="rId36" Type="http://schemas.openxmlformats.org/officeDocument/2006/relationships/customXml" Target="../ink/ink267.xml"/><Relationship Id="rId49" Type="http://schemas.openxmlformats.org/officeDocument/2006/relationships/image" Target="../media/image259.png"/></Relationships>
</file>

<file path=ppt/slides/_rels/slide60.xml.rels><?xml version="1.0" encoding="UTF-8" standalone="yes"?>
<Relationships xmlns="http://schemas.openxmlformats.org/package/2006/relationships"><Relationship Id="rId2" Type="http://schemas.openxmlformats.org/officeDocument/2006/relationships/image" Target="../media/image26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2615.wmf"/><Relationship Id="rId13" Type="http://schemas.openxmlformats.org/officeDocument/2006/relationships/oleObject" Target="../embeddings/oleObject95.bin"/><Relationship Id="rId3" Type="http://schemas.openxmlformats.org/officeDocument/2006/relationships/oleObject" Target="../embeddings/oleObject90.bin"/><Relationship Id="rId7" Type="http://schemas.openxmlformats.org/officeDocument/2006/relationships/oleObject" Target="../embeddings/oleObject92.bin"/><Relationship Id="rId12" Type="http://schemas.openxmlformats.org/officeDocument/2006/relationships/image" Target="../media/image2617.wmf"/><Relationship Id="rId2" Type="http://schemas.openxmlformats.org/officeDocument/2006/relationships/slideLayout" Target="../slideLayouts/slideLayout2.xml"/><Relationship Id="rId16" Type="http://schemas.openxmlformats.org/officeDocument/2006/relationships/image" Target="../media/image2619.wmf"/><Relationship Id="rId1" Type="http://schemas.openxmlformats.org/officeDocument/2006/relationships/vmlDrawing" Target="../drawings/vmlDrawing22.vml"/><Relationship Id="rId6" Type="http://schemas.openxmlformats.org/officeDocument/2006/relationships/image" Target="../media/image2614.wmf"/><Relationship Id="rId11" Type="http://schemas.openxmlformats.org/officeDocument/2006/relationships/oleObject" Target="../embeddings/oleObject94.bin"/><Relationship Id="rId5" Type="http://schemas.openxmlformats.org/officeDocument/2006/relationships/oleObject" Target="../embeddings/oleObject91.bin"/><Relationship Id="rId15" Type="http://schemas.openxmlformats.org/officeDocument/2006/relationships/oleObject" Target="../embeddings/oleObject96.bin"/><Relationship Id="rId10" Type="http://schemas.openxmlformats.org/officeDocument/2006/relationships/image" Target="../media/image2616.wmf"/><Relationship Id="rId4" Type="http://schemas.openxmlformats.org/officeDocument/2006/relationships/image" Target="../media/image2613.wmf"/><Relationship Id="rId9" Type="http://schemas.openxmlformats.org/officeDocument/2006/relationships/oleObject" Target="../embeddings/oleObject93.bin"/><Relationship Id="rId14" Type="http://schemas.openxmlformats.org/officeDocument/2006/relationships/image" Target="../media/image2618.wmf"/></Relationships>
</file>

<file path=ppt/slides/_rels/slide62.xml.rels><?xml version="1.0" encoding="UTF-8" standalone="yes"?>
<Relationships xmlns="http://schemas.openxmlformats.org/package/2006/relationships"><Relationship Id="rId8" Type="http://schemas.openxmlformats.org/officeDocument/2006/relationships/image" Target="../media/image2622.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621.wmf"/><Relationship Id="rId5" Type="http://schemas.openxmlformats.org/officeDocument/2006/relationships/oleObject" Target="../embeddings/oleObject98.bin"/><Relationship Id="rId10" Type="http://schemas.openxmlformats.org/officeDocument/2006/relationships/image" Target="../media/image2623.wmf"/><Relationship Id="rId4" Type="http://schemas.openxmlformats.org/officeDocument/2006/relationships/image" Target="../media/image2620.wmf"/><Relationship Id="rId9" Type="http://schemas.openxmlformats.org/officeDocument/2006/relationships/oleObject" Target="../embeddings/oleObject100.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625.png"/><Relationship Id="rId4" Type="http://schemas.openxmlformats.org/officeDocument/2006/relationships/image" Target="../media/image2624.wmf"/></Relationships>
</file>

<file path=ppt/slides/_rels/slide64.xml.rels><?xml version="1.0" encoding="UTF-8" standalone="yes"?>
<Relationships xmlns="http://schemas.openxmlformats.org/package/2006/relationships"><Relationship Id="rId8" Type="http://schemas.openxmlformats.org/officeDocument/2006/relationships/image" Target="../media/image2628.wmf"/><Relationship Id="rId13" Type="http://schemas.openxmlformats.org/officeDocument/2006/relationships/oleObject" Target="../embeddings/oleObject107.bin"/><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2630.wmf"/><Relationship Id="rId2" Type="http://schemas.openxmlformats.org/officeDocument/2006/relationships/slideLayout" Target="../slideLayouts/slideLayout2.xml"/><Relationship Id="rId16" Type="http://schemas.openxmlformats.org/officeDocument/2006/relationships/image" Target="../media/image2632.wmf"/><Relationship Id="rId1" Type="http://schemas.openxmlformats.org/officeDocument/2006/relationships/vmlDrawing" Target="../drawings/vmlDrawing25.vml"/><Relationship Id="rId6" Type="http://schemas.openxmlformats.org/officeDocument/2006/relationships/image" Target="../media/image2627.wmf"/><Relationship Id="rId11" Type="http://schemas.openxmlformats.org/officeDocument/2006/relationships/oleObject" Target="../embeddings/oleObject106.bin"/><Relationship Id="rId5" Type="http://schemas.openxmlformats.org/officeDocument/2006/relationships/oleObject" Target="../embeddings/oleObject103.bin"/><Relationship Id="rId15" Type="http://schemas.openxmlformats.org/officeDocument/2006/relationships/oleObject" Target="../embeddings/oleObject108.bin"/><Relationship Id="rId10" Type="http://schemas.openxmlformats.org/officeDocument/2006/relationships/image" Target="../media/image2629.wmf"/><Relationship Id="rId4" Type="http://schemas.openxmlformats.org/officeDocument/2006/relationships/image" Target="../media/image2626.wmf"/><Relationship Id="rId9" Type="http://schemas.openxmlformats.org/officeDocument/2006/relationships/oleObject" Target="../embeddings/oleObject105.bin"/><Relationship Id="rId14" Type="http://schemas.openxmlformats.org/officeDocument/2006/relationships/image" Target="../media/image2631.wmf"/></Relationships>
</file>

<file path=ppt/slides/_rels/slide65.xml.rels><?xml version="1.0" encoding="UTF-8" standalone="yes"?>
<Relationships xmlns="http://schemas.openxmlformats.org/package/2006/relationships"><Relationship Id="rId2" Type="http://schemas.openxmlformats.org/officeDocument/2006/relationships/image" Target="../media/image26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36.png"/><Relationship Id="rId2" Type="http://schemas.openxmlformats.org/officeDocument/2006/relationships/image" Target="../media/image26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639.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638.wmf"/><Relationship Id="rId5" Type="http://schemas.openxmlformats.org/officeDocument/2006/relationships/oleObject" Target="../embeddings/oleObject110.bin"/><Relationship Id="rId4" Type="http://schemas.openxmlformats.org/officeDocument/2006/relationships/image" Target="../media/image2637.wmf"/></Relationships>
</file>

<file path=ppt/slides/_rels/slide69.xml.rels><?xml version="1.0" encoding="UTF-8" standalone="yes"?>
<Relationships xmlns="http://schemas.openxmlformats.org/package/2006/relationships"><Relationship Id="rId8" Type="http://schemas.openxmlformats.org/officeDocument/2006/relationships/image" Target="../media/image2642.wmf"/><Relationship Id="rId3" Type="http://schemas.openxmlformats.org/officeDocument/2006/relationships/oleObject" Target="../embeddings/oleObject112.bin"/><Relationship Id="rId7" Type="http://schemas.openxmlformats.org/officeDocument/2006/relationships/oleObject" Target="../embeddings/oleObject114.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641.wmf"/><Relationship Id="rId5" Type="http://schemas.openxmlformats.org/officeDocument/2006/relationships/oleObject" Target="../embeddings/oleObject113.bin"/><Relationship Id="rId10" Type="http://schemas.openxmlformats.org/officeDocument/2006/relationships/image" Target="../media/image2643.wmf"/><Relationship Id="rId4" Type="http://schemas.openxmlformats.org/officeDocument/2006/relationships/image" Target="../media/image2640.wmf"/><Relationship Id="rId9" Type="http://schemas.openxmlformats.org/officeDocument/2006/relationships/oleObject" Target="../embeddings/oleObject115.bin"/></Relationships>
</file>

<file path=ppt/slides/_rels/slide7.xml.rels><?xml version="1.0" encoding="UTF-8" standalone="yes"?>
<Relationships xmlns="http://schemas.openxmlformats.org/package/2006/relationships"><Relationship Id="rId13" Type="http://schemas.openxmlformats.org/officeDocument/2006/relationships/customXml" Target="../ink/ink282.xml"/><Relationship Id="rId18" Type="http://schemas.openxmlformats.org/officeDocument/2006/relationships/image" Target="../media/image221.png"/><Relationship Id="rId26" Type="http://schemas.openxmlformats.org/officeDocument/2006/relationships/image" Target="../media/image272.png"/><Relationship Id="rId39" Type="http://schemas.openxmlformats.org/officeDocument/2006/relationships/customXml" Target="../ink/ink295.xml"/><Relationship Id="rId21" Type="http://schemas.openxmlformats.org/officeDocument/2006/relationships/customXml" Target="../ink/ink286.xml"/><Relationship Id="rId34" Type="http://schemas.openxmlformats.org/officeDocument/2006/relationships/image" Target="../media/image276.png"/><Relationship Id="rId42" Type="http://schemas.openxmlformats.org/officeDocument/2006/relationships/image" Target="../media/image279.png"/><Relationship Id="rId47" Type="http://schemas.openxmlformats.org/officeDocument/2006/relationships/customXml" Target="../ink/ink299.xml"/><Relationship Id="rId50" Type="http://schemas.openxmlformats.org/officeDocument/2006/relationships/image" Target="../media/image283.png"/><Relationship Id="rId55" Type="http://schemas.openxmlformats.org/officeDocument/2006/relationships/customXml" Target="../ink/ink303.xml"/><Relationship Id="rId7" Type="http://schemas.openxmlformats.org/officeDocument/2006/relationships/customXml" Target="../ink/ink279.xml"/><Relationship Id="rId2" Type="http://schemas.openxmlformats.org/officeDocument/2006/relationships/image" Target="../media/image262.png"/><Relationship Id="rId16" Type="http://schemas.openxmlformats.org/officeDocument/2006/relationships/image" Target="../media/image268.png"/><Relationship Id="rId29" Type="http://schemas.openxmlformats.org/officeDocument/2006/relationships/customXml" Target="../ink/ink290.xml"/><Relationship Id="rId11" Type="http://schemas.openxmlformats.org/officeDocument/2006/relationships/customXml" Target="../ink/ink281.xml"/><Relationship Id="rId24" Type="http://schemas.openxmlformats.org/officeDocument/2006/relationships/image" Target="../media/image271.png"/><Relationship Id="rId32" Type="http://schemas.openxmlformats.org/officeDocument/2006/relationships/image" Target="../media/image275.png"/><Relationship Id="rId37" Type="http://schemas.openxmlformats.org/officeDocument/2006/relationships/customXml" Target="../ink/ink294.xml"/><Relationship Id="rId40" Type="http://schemas.openxmlformats.org/officeDocument/2006/relationships/image" Target="../media/image278.png"/><Relationship Id="rId45" Type="http://schemas.openxmlformats.org/officeDocument/2006/relationships/customXml" Target="../ink/ink298.xml"/><Relationship Id="rId53" Type="http://schemas.openxmlformats.org/officeDocument/2006/relationships/customXml" Target="../ink/ink302.xml"/><Relationship Id="rId58" Type="http://schemas.openxmlformats.org/officeDocument/2006/relationships/image" Target="../media/image285.png"/><Relationship Id="rId5" Type="http://schemas.openxmlformats.org/officeDocument/2006/relationships/customXml" Target="../ink/ink278.xml"/><Relationship Id="rId61" Type="http://schemas.openxmlformats.org/officeDocument/2006/relationships/customXml" Target="../ink/ink307.xml"/><Relationship Id="rId19" Type="http://schemas.openxmlformats.org/officeDocument/2006/relationships/customXml" Target="../ink/ink285.xml"/><Relationship Id="rId14" Type="http://schemas.openxmlformats.org/officeDocument/2006/relationships/image" Target="../media/image267.png"/><Relationship Id="rId22" Type="http://schemas.openxmlformats.org/officeDocument/2006/relationships/image" Target="../media/image270.png"/><Relationship Id="rId27" Type="http://schemas.openxmlformats.org/officeDocument/2006/relationships/customXml" Target="../ink/ink289.xml"/><Relationship Id="rId30" Type="http://schemas.openxmlformats.org/officeDocument/2006/relationships/image" Target="../media/image274.png"/><Relationship Id="rId35" Type="http://schemas.openxmlformats.org/officeDocument/2006/relationships/customXml" Target="../ink/ink293.xml"/><Relationship Id="rId43" Type="http://schemas.openxmlformats.org/officeDocument/2006/relationships/customXml" Target="../ink/ink297.xml"/><Relationship Id="rId48" Type="http://schemas.openxmlformats.org/officeDocument/2006/relationships/image" Target="../media/image282.png"/><Relationship Id="rId56" Type="http://schemas.openxmlformats.org/officeDocument/2006/relationships/customXml" Target="../ink/ink304.xml"/><Relationship Id="rId8" Type="http://schemas.openxmlformats.org/officeDocument/2006/relationships/image" Target="../media/image265.png"/><Relationship Id="rId51" Type="http://schemas.openxmlformats.org/officeDocument/2006/relationships/customXml" Target="../ink/ink301.xml"/><Relationship Id="rId3" Type="http://schemas.openxmlformats.org/officeDocument/2006/relationships/customXml" Target="../ink/ink277.xml"/><Relationship Id="rId12" Type="http://schemas.openxmlformats.org/officeDocument/2006/relationships/image" Target="../media/image266.png"/><Relationship Id="rId17" Type="http://schemas.openxmlformats.org/officeDocument/2006/relationships/customXml" Target="../ink/ink284.xml"/><Relationship Id="rId25" Type="http://schemas.openxmlformats.org/officeDocument/2006/relationships/customXml" Target="../ink/ink288.xml"/><Relationship Id="rId33" Type="http://schemas.openxmlformats.org/officeDocument/2006/relationships/customXml" Target="../ink/ink292.xml"/><Relationship Id="rId38" Type="http://schemas.openxmlformats.org/officeDocument/2006/relationships/image" Target="../media/image277.png"/><Relationship Id="rId46" Type="http://schemas.openxmlformats.org/officeDocument/2006/relationships/image" Target="../media/image281.png"/><Relationship Id="rId59" Type="http://schemas.openxmlformats.org/officeDocument/2006/relationships/customXml" Target="../ink/ink306.xml"/><Relationship Id="rId20" Type="http://schemas.openxmlformats.org/officeDocument/2006/relationships/image" Target="../media/image269.png"/><Relationship Id="rId41" Type="http://schemas.openxmlformats.org/officeDocument/2006/relationships/customXml" Target="../ink/ink296.xml"/><Relationship Id="rId54" Type="http://schemas.openxmlformats.org/officeDocument/2006/relationships/image" Target="../media/image86.png"/><Relationship Id="rId6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64.png"/><Relationship Id="rId15" Type="http://schemas.openxmlformats.org/officeDocument/2006/relationships/customXml" Target="../ink/ink283.xml"/><Relationship Id="rId23" Type="http://schemas.openxmlformats.org/officeDocument/2006/relationships/customXml" Target="../ink/ink287.xml"/><Relationship Id="rId28" Type="http://schemas.openxmlformats.org/officeDocument/2006/relationships/image" Target="../media/image273.png"/><Relationship Id="rId36" Type="http://schemas.openxmlformats.org/officeDocument/2006/relationships/image" Target="../media/image49.png"/><Relationship Id="rId49" Type="http://schemas.openxmlformats.org/officeDocument/2006/relationships/customXml" Target="../ink/ink300.xml"/><Relationship Id="rId57" Type="http://schemas.openxmlformats.org/officeDocument/2006/relationships/customXml" Target="../ink/ink305.xml"/><Relationship Id="rId10" Type="http://schemas.openxmlformats.org/officeDocument/2006/relationships/image" Target="../media/image11.png"/><Relationship Id="rId31" Type="http://schemas.openxmlformats.org/officeDocument/2006/relationships/customXml" Target="../ink/ink291.xml"/><Relationship Id="rId44" Type="http://schemas.openxmlformats.org/officeDocument/2006/relationships/image" Target="../media/image280.png"/><Relationship Id="rId52" Type="http://schemas.openxmlformats.org/officeDocument/2006/relationships/image" Target="../media/image284.png"/><Relationship Id="rId60" Type="http://schemas.openxmlformats.org/officeDocument/2006/relationships/image" Target="../media/image67.png"/><Relationship Id="rId4" Type="http://schemas.openxmlformats.org/officeDocument/2006/relationships/image" Target="../media/image263.png"/><Relationship Id="rId9" Type="http://schemas.openxmlformats.org/officeDocument/2006/relationships/customXml" Target="../ink/ink280.xml"/></Relationships>
</file>

<file path=ppt/slides/_rels/slide70.xml.rels><?xml version="1.0" encoding="UTF-8" standalone="yes"?>
<Relationships xmlns="http://schemas.openxmlformats.org/package/2006/relationships"><Relationship Id="rId3" Type="http://schemas.openxmlformats.org/officeDocument/2006/relationships/image" Target="../media/image2645.png"/><Relationship Id="rId2" Type="http://schemas.openxmlformats.org/officeDocument/2006/relationships/image" Target="../media/image26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16.bin"/><Relationship Id="rId7" Type="http://schemas.openxmlformats.org/officeDocument/2006/relationships/image" Target="../media/image2648.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647.wmf"/><Relationship Id="rId5" Type="http://schemas.openxmlformats.org/officeDocument/2006/relationships/oleObject" Target="../embeddings/oleObject117.bin"/><Relationship Id="rId4" Type="http://schemas.openxmlformats.org/officeDocument/2006/relationships/image" Target="../media/image2646.wmf"/></Relationships>
</file>

<file path=ppt/slides/_rels/slide72.xml.rels><?xml version="1.0" encoding="UTF-8" standalone="yes"?>
<Relationships xmlns="http://schemas.openxmlformats.org/package/2006/relationships"><Relationship Id="rId2" Type="http://schemas.openxmlformats.org/officeDocument/2006/relationships/image" Target="../media/image26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2653.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2655.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652.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2654.wmf"/><Relationship Id="rId4" Type="http://schemas.openxmlformats.org/officeDocument/2006/relationships/image" Target="../media/image2651.wmf"/><Relationship Id="rId9" Type="http://schemas.openxmlformats.org/officeDocument/2006/relationships/oleObject" Target="../embeddings/oleObject121.bin"/></Relationships>
</file>

<file path=ppt/slides/_rels/slide75.xml.rels><?xml version="1.0" encoding="UTF-8" standalone="yes"?>
<Relationships xmlns="http://schemas.openxmlformats.org/package/2006/relationships"><Relationship Id="rId2" Type="http://schemas.openxmlformats.org/officeDocument/2006/relationships/image" Target="../media/image26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662.wmf"/><Relationship Id="rId13" Type="http://schemas.openxmlformats.org/officeDocument/2006/relationships/oleObject" Target="../embeddings/oleObject128.bin"/><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2664.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661.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2663.wmf"/><Relationship Id="rId4" Type="http://schemas.openxmlformats.org/officeDocument/2006/relationships/image" Target="../media/image2660.wmf"/><Relationship Id="rId9" Type="http://schemas.openxmlformats.org/officeDocument/2006/relationships/oleObject" Target="../embeddings/oleObject126.bin"/><Relationship Id="rId14" Type="http://schemas.openxmlformats.org/officeDocument/2006/relationships/image" Target="../media/image2665.wmf"/></Relationships>
</file>

<file path=ppt/slides/_rels/slide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67.png"/><Relationship Id="rId2" Type="http://schemas.openxmlformats.org/officeDocument/2006/relationships/image" Target="../media/image26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670.png"/><Relationship Id="rId2" Type="http://schemas.openxmlformats.org/officeDocument/2006/relationships/image" Target="../media/image2669.png"/><Relationship Id="rId1" Type="http://schemas.openxmlformats.org/officeDocument/2006/relationships/slideLayout" Target="../slideLayouts/slideLayout2.xml"/><Relationship Id="rId4" Type="http://schemas.openxmlformats.org/officeDocument/2006/relationships/image" Target="../media/image2671.png"/></Relationships>
</file>

<file path=ppt/slides/_rels/slide83.xml.rels><?xml version="1.0" encoding="UTF-8" standalone="yes"?>
<Relationships xmlns="http://schemas.openxmlformats.org/package/2006/relationships"><Relationship Id="rId2" Type="http://schemas.openxmlformats.org/officeDocument/2006/relationships/image" Target="../media/image26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677.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2679.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676.wmf"/><Relationship Id="rId11" Type="http://schemas.openxmlformats.org/officeDocument/2006/relationships/oleObject" Target="../embeddings/oleObject133.bin"/><Relationship Id="rId5" Type="http://schemas.openxmlformats.org/officeDocument/2006/relationships/oleObject" Target="../embeddings/oleObject130.bin"/><Relationship Id="rId10" Type="http://schemas.openxmlformats.org/officeDocument/2006/relationships/image" Target="../media/image2678.wmf"/><Relationship Id="rId4" Type="http://schemas.openxmlformats.org/officeDocument/2006/relationships/image" Target="../media/image2675.wmf"/><Relationship Id="rId9" Type="http://schemas.openxmlformats.org/officeDocument/2006/relationships/oleObject" Target="../embeddings/oleObject132.bin"/></Relationships>
</file>

<file path=ppt/slides/_rels/slide87.xml.rels><?xml version="1.0" encoding="UTF-8" standalone="yes"?>
<Relationships xmlns="http://schemas.openxmlformats.org/package/2006/relationships"><Relationship Id="rId2" Type="http://schemas.openxmlformats.org/officeDocument/2006/relationships/image" Target="../media/image26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2682.wmf"/></Relationships>
</file>

<file path=ppt/slides/_rels/slide9.xml.rels><?xml version="1.0" encoding="UTF-8" standalone="yes"?>
<Relationships xmlns="http://schemas.openxmlformats.org/package/2006/relationships"><Relationship Id="rId117" Type="http://schemas.openxmlformats.org/officeDocument/2006/relationships/customXml" Target="../ink/ink367.xml"/><Relationship Id="rId299" Type="http://schemas.openxmlformats.org/officeDocument/2006/relationships/image" Target="../media/image224.png"/><Relationship Id="rId21" Type="http://schemas.openxmlformats.org/officeDocument/2006/relationships/image" Target="../media/image296.png"/><Relationship Id="rId63" Type="http://schemas.openxmlformats.org/officeDocument/2006/relationships/image" Target="../media/image316.png"/><Relationship Id="rId159" Type="http://schemas.openxmlformats.org/officeDocument/2006/relationships/image" Target="../media/image358.png"/><Relationship Id="rId324" Type="http://schemas.openxmlformats.org/officeDocument/2006/relationships/image" Target="../media/image428.png"/><Relationship Id="rId366" Type="http://schemas.openxmlformats.org/officeDocument/2006/relationships/image" Target="../media/image449.png"/><Relationship Id="rId170" Type="http://schemas.openxmlformats.org/officeDocument/2006/relationships/customXml" Target="../ink/ink394.xml"/><Relationship Id="rId226" Type="http://schemas.openxmlformats.org/officeDocument/2006/relationships/customXml" Target="../ink/ink424.xml"/><Relationship Id="rId268" Type="http://schemas.openxmlformats.org/officeDocument/2006/relationships/image" Target="../media/image251.png"/><Relationship Id="rId32" Type="http://schemas.openxmlformats.org/officeDocument/2006/relationships/customXml" Target="../ink/ink323.xml"/><Relationship Id="rId74" Type="http://schemas.openxmlformats.org/officeDocument/2006/relationships/image" Target="../media/image321.png"/><Relationship Id="rId128" Type="http://schemas.openxmlformats.org/officeDocument/2006/relationships/image" Target="../media/image139.png"/><Relationship Id="rId335" Type="http://schemas.openxmlformats.org/officeDocument/2006/relationships/customXml" Target="../ink/ink481.xml"/><Relationship Id="rId377" Type="http://schemas.openxmlformats.org/officeDocument/2006/relationships/customXml" Target="../ink/ink502.xml"/><Relationship Id="rId5" Type="http://schemas.openxmlformats.org/officeDocument/2006/relationships/image" Target="../media/image289.png"/><Relationship Id="rId181" Type="http://schemas.openxmlformats.org/officeDocument/2006/relationships/customXml" Target="../ink/ink400.xml"/><Relationship Id="rId237" Type="http://schemas.openxmlformats.org/officeDocument/2006/relationships/image" Target="../media/image393.png"/><Relationship Id="rId402" Type="http://schemas.openxmlformats.org/officeDocument/2006/relationships/customXml" Target="../ink/ink515.xml"/><Relationship Id="rId279" Type="http://schemas.openxmlformats.org/officeDocument/2006/relationships/customXml" Target="../ink/ink452.xml"/><Relationship Id="rId43" Type="http://schemas.openxmlformats.org/officeDocument/2006/relationships/image" Target="../media/image306.png"/><Relationship Id="rId139" Type="http://schemas.openxmlformats.org/officeDocument/2006/relationships/customXml" Target="../ink/ink378.xml"/><Relationship Id="rId290" Type="http://schemas.openxmlformats.org/officeDocument/2006/relationships/customXml" Target="../ink/ink458.xml"/><Relationship Id="rId304" Type="http://schemas.openxmlformats.org/officeDocument/2006/relationships/image" Target="../media/image241.png"/><Relationship Id="rId346" Type="http://schemas.openxmlformats.org/officeDocument/2006/relationships/image" Target="../media/image439.png"/><Relationship Id="rId388" Type="http://schemas.openxmlformats.org/officeDocument/2006/relationships/image" Target="../media/image460.png"/><Relationship Id="rId85" Type="http://schemas.openxmlformats.org/officeDocument/2006/relationships/customXml" Target="../ink/ink350.xml"/><Relationship Id="rId150" Type="http://schemas.openxmlformats.org/officeDocument/2006/relationships/customXml" Target="../ink/ink384.xml"/><Relationship Id="rId192" Type="http://schemas.openxmlformats.org/officeDocument/2006/relationships/customXml" Target="../ink/ink406.xml"/><Relationship Id="rId206" Type="http://schemas.openxmlformats.org/officeDocument/2006/relationships/image" Target="../media/image378.png"/><Relationship Id="rId248" Type="http://schemas.openxmlformats.org/officeDocument/2006/relationships/customXml" Target="../ink/ink436.xml"/><Relationship Id="rId12" Type="http://schemas.openxmlformats.org/officeDocument/2006/relationships/customXml" Target="../ink/ink313.xml"/><Relationship Id="rId108" Type="http://schemas.openxmlformats.org/officeDocument/2006/relationships/customXml" Target="../ink/ink362.xml"/><Relationship Id="rId315" Type="http://schemas.openxmlformats.org/officeDocument/2006/relationships/customXml" Target="../ink/ink471.xml"/><Relationship Id="rId357" Type="http://schemas.openxmlformats.org/officeDocument/2006/relationships/customXml" Target="../ink/ink492.xml"/><Relationship Id="rId54" Type="http://schemas.openxmlformats.org/officeDocument/2006/relationships/customXml" Target="../ink/ink334.xml"/><Relationship Id="rId96" Type="http://schemas.openxmlformats.org/officeDocument/2006/relationships/customXml" Target="../ink/ink356.xml"/><Relationship Id="rId161" Type="http://schemas.openxmlformats.org/officeDocument/2006/relationships/image" Target="../media/image359.png"/><Relationship Id="rId217" Type="http://schemas.openxmlformats.org/officeDocument/2006/relationships/customXml" Target="../ink/ink419.xml"/><Relationship Id="rId399" Type="http://schemas.openxmlformats.org/officeDocument/2006/relationships/image" Target="../media/image464.png"/><Relationship Id="rId259" Type="http://schemas.openxmlformats.org/officeDocument/2006/relationships/customXml" Target="../ink/ink442.xml"/><Relationship Id="rId23" Type="http://schemas.openxmlformats.org/officeDocument/2006/relationships/image" Target="../media/image297.png"/><Relationship Id="rId119" Type="http://schemas.openxmlformats.org/officeDocument/2006/relationships/customXml" Target="../ink/ink368.xml"/><Relationship Id="rId270" Type="http://schemas.openxmlformats.org/officeDocument/2006/relationships/image" Target="../media/image404.png"/><Relationship Id="rId326" Type="http://schemas.openxmlformats.org/officeDocument/2006/relationships/image" Target="../media/image429.png"/><Relationship Id="rId65" Type="http://schemas.openxmlformats.org/officeDocument/2006/relationships/customXml" Target="../ink/ink340.xml"/><Relationship Id="rId130" Type="http://schemas.openxmlformats.org/officeDocument/2006/relationships/image" Target="../media/image346.png"/><Relationship Id="rId368" Type="http://schemas.openxmlformats.org/officeDocument/2006/relationships/image" Target="../media/image450.png"/><Relationship Id="rId172" Type="http://schemas.openxmlformats.org/officeDocument/2006/relationships/image" Target="../media/image190.png"/><Relationship Id="rId228" Type="http://schemas.openxmlformats.org/officeDocument/2006/relationships/customXml" Target="../ink/ink425.xml"/><Relationship Id="rId281" Type="http://schemas.openxmlformats.org/officeDocument/2006/relationships/customXml" Target="../ink/ink453.xml"/><Relationship Id="rId337" Type="http://schemas.openxmlformats.org/officeDocument/2006/relationships/customXml" Target="../ink/ink482.xml"/><Relationship Id="rId34" Type="http://schemas.openxmlformats.org/officeDocument/2006/relationships/customXml" Target="../ink/ink324.xml"/><Relationship Id="rId76" Type="http://schemas.openxmlformats.org/officeDocument/2006/relationships/image" Target="../media/image322.png"/><Relationship Id="rId141" Type="http://schemas.openxmlformats.org/officeDocument/2006/relationships/customXml" Target="../ink/ink379.xml"/><Relationship Id="rId379" Type="http://schemas.openxmlformats.org/officeDocument/2006/relationships/customXml" Target="../ink/ink503.xml"/><Relationship Id="rId7" Type="http://schemas.openxmlformats.org/officeDocument/2006/relationships/image" Target="../media/image86.png"/><Relationship Id="rId183" Type="http://schemas.openxmlformats.org/officeDocument/2006/relationships/customXml" Target="../ink/ink401.xml"/><Relationship Id="rId239" Type="http://schemas.openxmlformats.org/officeDocument/2006/relationships/customXml" Target="../ink/ink431.xml"/><Relationship Id="rId390" Type="http://schemas.openxmlformats.org/officeDocument/2006/relationships/image" Target="../media/image461.png"/><Relationship Id="rId404" Type="http://schemas.openxmlformats.org/officeDocument/2006/relationships/customXml" Target="../ink/ink516.xml"/><Relationship Id="rId250" Type="http://schemas.openxmlformats.org/officeDocument/2006/relationships/customXml" Target="../ink/ink437.xml"/><Relationship Id="rId292" Type="http://schemas.openxmlformats.org/officeDocument/2006/relationships/customXml" Target="../ink/ink459.xml"/><Relationship Id="rId306" Type="http://schemas.openxmlformats.org/officeDocument/2006/relationships/image" Target="../media/image419.png"/><Relationship Id="rId45" Type="http://schemas.openxmlformats.org/officeDocument/2006/relationships/image" Target="../media/image307.png"/><Relationship Id="rId87" Type="http://schemas.openxmlformats.org/officeDocument/2006/relationships/customXml" Target="../ink/ink351.xml"/><Relationship Id="rId110" Type="http://schemas.openxmlformats.org/officeDocument/2006/relationships/customXml" Target="../ink/ink363.xml"/><Relationship Id="rId348" Type="http://schemas.openxmlformats.org/officeDocument/2006/relationships/image" Target="../media/image440.png"/><Relationship Id="rId152" Type="http://schemas.openxmlformats.org/officeDocument/2006/relationships/customXml" Target="../ink/ink385.xml"/><Relationship Id="rId194" Type="http://schemas.openxmlformats.org/officeDocument/2006/relationships/customXml" Target="../ink/ink407.xml"/><Relationship Id="rId208" Type="http://schemas.openxmlformats.org/officeDocument/2006/relationships/image" Target="../media/image379.png"/><Relationship Id="rId261" Type="http://schemas.openxmlformats.org/officeDocument/2006/relationships/customXml" Target="../ink/ink443.xml"/><Relationship Id="rId14" Type="http://schemas.openxmlformats.org/officeDocument/2006/relationships/customXml" Target="../ink/ink314.xml"/><Relationship Id="rId56" Type="http://schemas.openxmlformats.org/officeDocument/2006/relationships/customXml" Target="../ink/ink335.xml"/><Relationship Id="rId317" Type="http://schemas.openxmlformats.org/officeDocument/2006/relationships/customXml" Target="../ink/ink472.xml"/><Relationship Id="rId359" Type="http://schemas.openxmlformats.org/officeDocument/2006/relationships/customXml" Target="../ink/ink493.xml"/><Relationship Id="rId98" Type="http://schemas.openxmlformats.org/officeDocument/2006/relationships/customXml" Target="../ink/ink357.xml"/><Relationship Id="rId121" Type="http://schemas.openxmlformats.org/officeDocument/2006/relationships/customXml" Target="../ink/ink369.xml"/><Relationship Id="rId163" Type="http://schemas.openxmlformats.org/officeDocument/2006/relationships/image" Target="../media/image360.png"/><Relationship Id="rId219" Type="http://schemas.openxmlformats.org/officeDocument/2006/relationships/customXml" Target="../ink/ink420.xml"/><Relationship Id="rId370" Type="http://schemas.openxmlformats.org/officeDocument/2006/relationships/image" Target="../media/image451.png"/><Relationship Id="rId230" Type="http://schemas.openxmlformats.org/officeDocument/2006/relationships/customXml" Target="../ink/ink426.xml"/><Relationship Id="rId25" Type="http://schemas.openxmlformats.org/officeDocument/2006/relationships/image" Target="../media/image298.png"/><Relationship Id="rId67" Type="http://schemas.openxmlformats.org/officeDocument/2006/relationships/customXml" Target="../ink/ink341.xml"/><Relationship Id="rId272" Type="http://schemas.openxmlformats.org/officeDocument/2006/relationships/image" Target="../media/image405.png"/><Relationship Id="rId328" Type="http://schemas.openxmlformats.org/officeDocument/2006/relationships/image" Target="../media/image430.png"/><Relationship Id="rId132" Type="http://schemas.openxmlformats.org/officeDocument/2006/relationships/image" Target="../media/image347.png"/><Relationship Id="rId174" Type="http://schemas.openxmlformats.org/officeDocument/2006/relationships/image" Target="../media/image364.png"/><Relationship Id="rId381" Type="http://schemas.openxmlformats.org/officeDocument/2006/relationships/customXml" Target="../ink/ink504.xml"/><Relationship Id="rId241" Type="http://schemas.openxmlformats.org/officeDocument/2006/relationships/customXml" Target="../ink/ink432.xml"/><Relationship Id="rId36" Type="http://schemas.openxmlformats.org/officeDocument/2006/relationships/customXml" Target="../ink/ink325.xml"/><Relationship Id="rId283" Type="http://schemas.openxmlformats.org/officeDocument/2006/relationships/customXml" Target="../ink/ink454.xml"/><Relationship Id="rId339" Type="http://schemas.openxmlformats.org/officeDocument/2006/relationships/customXml" Target="../ink/ink483.xml"/><Relationship Id="rId78" Type="http://schemas.openxmlformats.org/officeDocument/2006/relationships/image" Target="../media/image323.png"/><Relationship Id="rId101" Type="http://schemas.openxmlformats.org/officeDocument/2006/relationships/image" Target="../media/image334.png"/><Relationship Id="rId143" Type="http://schemas.openxmlformats.org/officeDocument/2006/relationships/customXml" Target="../ink/ink380.xml"/><Relationship Id="rId185" Type="http://schemas.openxmlformats.org/officeDocument/2006/relationships/customXml" Target="../ink/ink402.xml"/><Relationship Id="rId350" Type="http://schemas.openxmlformats.org/officeDocument/2006/relationships/image" Target="../media/image441.png"/><Relationship Id="rId406" Type="http://schemas.openxmlformats.org/officeDocument/2006/relationships/customXml" Target="../ink/ink517.xml"/><Relationship Id="rId9" Type="http://schemas.openxmlformats.org/officeDocument/2006/relationships/image" Target="../media/image290.png"/><Relationship Id="rId210" Type="http://schemas.openxmlformats.org/officeDocument/2006/relationships/image" Target="../media/image380.png"/><Relationship Id="rId392" Type="http://schemas.openxmlformats.org/officeDocument/2006/relationships/image" Target="../media/image10.png"/><Relationship Id="rId252" Type="http://schemas.openxmlformats.org/officeDocument/2006/relationships/customXml" Target="../ink/ink438.xml"/><Relationship Id="rId294" Type="http://schemas.openxmlformats.org/officeDocument/2006/relationships/customXml" Target="../ink/ink460.xml"/><Relationship Id="rId308" Type="http://schemas.openxmlformats.org/officeDocument/2006/relationships/image" Target="../media/image420.png"/><Relationship Id="rId47" Type="http://schemas.openxmlformats.org/officeDocument/2006/relationships/image" Target="../media/image308.png"/><Relationship Id="rId89" Type="http://schemas.openxmlformats.org/officeDocument/2006/relationships/customXml" Target="../ink/ink352.xml"/><Relationship Id="rId112" Type="http://schemas.openxmlformats.org/officeDocument/2006/relationships/customXml" Target="../ink/ink364.xml"/><Relationship Id="rId154" Type="http://schemas.openxmlformats.org/officeDocument/2006/relationships/customXml" Target="../ink/ink386.xml"/><Relationship Id="rId361" Type="http://schemas.openxmlformats.org/officeDocument/2006/relationships/customXml" Target="../ink/ink494.xml"/><Relationship Id="rId196" Type="http://schemas.openxmlformats.org/officeDocument/2006/relationships/customXml" Target="../ink/ink408.xml"/><Relationship Id="rId16" Type="http://schemas.openxmlformats.org/officeDocument/2006/relationships/customXml" Target="../ink/ink315.xml"/><Relationship Id="rId221" Type="http://schemas.openxmlformats.org/officeDocument/2006/relationships/customXml" Target="../ink/ink421.xml"/><Relationship Id="rId263" Type="http://schemas.openxmlformats.org/officeDocument/2006/relationships/customXml" Target="../ink/ink444.xml"/><Relationship Id="rId319" Type="http://schemas.openxmlformats.org/officeDocument/2006/relationships/customXml" Target="../ink/ink473.xml"/><Relationship Id="rId58" Type="http://schemas.openxmlformats.org/officeDocument/2006/relationships/customXml" Target="../ink/ink336.xml"/><Relationship Id="rId123" Type="http://schemas.openxmlformats.org/officeDocument/2006/relationships/customXml" Target="../ink/ink370.xml"/><Relationship Id="rId330" Type="http://schemas.openxmlformats.org/officeDocument/2006/relationships/image" Target="../media/image431.png"/><Relationship Id="rId165" Type="http://schemas.openxmlformats.org/officeDocument/2006/relationships/image" Target="../media/image361.png"/><Relationship Id="rId372" Type="http://schemas.openxmlformats.org/officeDocument/2006/relationships/image" Target="../media/image452.png"/><Relationship Id="rId232" Type="http://schemas.openxmlformats.org/officeDocument/2006/relationships/customXml" Target="../ink/ink427.xml"/><Relationship Id="rId274" Type="http://schemas.openxmlformats.org/officeDocument/2006/relationships/image" Target="../media/image406.png"/><Relationship Id="rId27" Type="http://schemas.openxmlformats.org/officeDocument/2006/relationships/image" Target="../media/image299.png"/><Relationship Id="rId48" Type="http://schemas.openxmlformats.org/officeDocument/2006/relationships/customXml" Target="../ink/ink331.xml"/><Relationship Id="rId69" Type="http://schemas.openxmlformats.org/officeDocument/2006/relationships/customXml" Target="../ink/ink342.xml"/><Relationship Id="rId113" Type="http://schemas.openxmlformats.org/officeDocument/2006/relationships/image" Target="../media/image108.png"/><Relationship Id="rId134" Type="http://schemas.openxmlformats.org/officeDocument/2006/relationships/image" Target="../media/image229.png"/><Relationship Id="rId320" Type="http://schemas.openxmlformats.org/officeDocument/2006/relationships/image" Target="../media/image426.png"/><Relationship Id="rId80" Type="http://schemas.openxmlformats.org/officeDocument/2006/relationships/image" Target="../media/image324.png"/><Relationship Id="rId155" Type="http://schemas.openxmlformats.org/officeDocument/2006/relationships/image" Target="../media/image356.png"/><Relationship Id="rId176" Type="http://schemas.openxmlformats.org/officeDocument/2006/relationships/image" Target="../media/image365.png"/><Relationship Id="rId197" Type="http://schemas.openxmlformats.org/officeDocument/2006/relationships/customXml" Target="../ink/ink409.xml"/><Relationship Id="rId341" Type="http://schemas.openxmlformats.org/officeDocument/2006/relationships/customXml" Target="../ink/ink484.xml"/><Relationship Id="rId362" Type="http://schemas.openxmlformats.org/officeDocument/2006/relationships/image" Target="../media/image447.png"/><Relationship Id="rId383" Type="http://schemas.openxmlformats.org/officeDocument/2006/relationships/customXml" Target="../ink/ink505.xml"/><Relationship Id="rId201" Type="http://schemas.openxmlformats.org/officeDocument/2006/relationships/customXml" Target="../ink/ink411.xml"/><Relationship Id="rId222" Type="http://schemas.openxmlformats.org/officeDocument/2006/relationships/customXml" Target="../ink/ink422.xml"/><Relationship Id="rId243" Type="http://schemas.openxmlformats.org/officeDocument/2006/relationships/image" Target="../media/image395.png"/><Relationship Id="rId264" Type="http://schemas.openxmlformats.org/officeDocument/2006/relationships/image" Target="../media/image221.png"/><Relationship Id="rId285" Type="http://schemas.openxmlformats.org/officeDocument/2006/relationships/customXml" Target="../ink/ink455.xml"/><Relationship Id="rId17" Type="http://schemas.openxmlformats.org/officeDocument/2006/relationships/image" Target="../media/image294.png"/><Relationship Id="rId38" Type="http://schemas.openxmlformats.org/officeDocument/2006/relationships/customXml" Target="../ink/ink326.xml"/><Relationship Id="rId59" Type="http://schemas.openxmlformats.org/officeDocument/2006/relationships/image" Target="../media/image314.png"/><Relationship Id="rId103" Type="http://schemas.openxmlformats.org/officeDocument/2006/relationships/image" Target="../media/image335.png"/><Relationship Id="rId124" Type="http://schemas.openxmlformats.org/officeDocument/2006/relationships/image" Target="../media/image344.png"/><Relationship Id="rId310" Type="http://schemas.openxmlformats.org/officeDocument/2006/relationships/image" Target="../media/image421.png"/><Relationship Id="rId70" Type="http://schemas.openxmlformats.org/officeDocument/2006/relationships/image" Target="../media/image319.png"/><Relationship Id="rId91" Type="http://schemas.openxmlformats.org/officeDocument/2006/relationships/image" Target="../media/image329.png"/><Relationship Id="rId145" Type="http://schemas.openxmlformats.org/officeDocument/2006/relationships/image" Target="../media/image352.png"/><Relationship Id="rId166" Type="http://schemas.openxmlformats.org/officeDocument/2006/relationships/customXml" Target="../ink/ink392.xml"/><Relationship Id="rId187" Type="http://schemas.openxmlformats.org/officeDocument/2006/relationships/customXml" Target="../ink/ink403.xml"/><Relationship Id="rId331" Type="http://schemas.openxmlformats.org/officeDocument/2006/relationships/customXml" Target="../ink/ink479.xml"/><Relationship Id="rId352" Type="http://schemas.openxmlformats.org/officeDocument/2006/relationships/image" Target="../media/image442.png"/><Relationship Id="rId373" Type="http://schemas.openxmlformats.org/officeDocument/2006/relationships/customXml" Target="../ink/ink500.xml"/><Relationship Id="rId394" Type="http://schemas.openxmlformats.org/officeDocument/2006/relationships/image" Target="../media/image462.png"/><Relationship Id="rId408" Type="http://schemas.openxmlformats.org/officeDocument/2006/relationships/customXml" Target="../ink/ink518.xml"/><Relationship Id="rId1" Type="http://schemas.openxmlformats.org/officeDocument/2006/relationships/slideLayout" Target="../slideLayouts/slideLayout2.xml"/><Relationship Id="rId212" Type="http://schemas.openxmlformats.org/officeDocument/2006/relationships/image" Target="../media/image381.png"/><Relationship Id="rId233" Type="http://schemas.openxmlformats.org/officeDocument/2006/relationships/image" Target="../media/image391.png"/><Relationship Id="rId254" Type="http://schemas.openxmlformats.org/officeDocument/2006/relationships/customXml" Target="../ink/ink439.xml"/><Relationship Id="rId28" Type="http://schemas.openxmlformats.org/officeDocument/2006/relationships/customXml" Target="../ink/ink321.xml"/><Relationship Id="rId49" Type="http://schemas.openxmlformats.org/officeDocument/2006/relationships/image" Target="../media/image309.png"/><Relationship Id="rId114" Type="http://schemas.openxmlformats.org/officeDocument/2006/relationships/customXml" Target="../ink/ink365.xml"/><Relationship Id="rId275" Type="http://schemas.openxmlformats.org/officeDocument/2006/relationships/customXml" Target="../ink/ink450.xml"/><Relationship Id="rId296" Type="http://schemas.openxmlformats.org/officeDocument/2006/relationships/customXml" Target="../ink/ink461.xml"/><Relationship Id="rId300" Type="http://schemas.openxmlformats.org/officeDocument/2006/relationships/customXml" Target="../ink/ink463.xml"/><Relationship Id="rId60" Type="http://schemas.openxmlformats.org/officeDocument/2006/relationships/customXml" Target="../ink/ink337.xml"/><Relationship Id="rId81" Type="http://schemas.openxmlformats.org/officeDocument/2006/relationships/customXml" Target="../ink/ink348.xml"/><Relationship Id="rId135" Type="http://schemas.openxmlformats.org/officeDocument/2006/relationships/customXml" Target="../ink/ink376.xml"/><Relationship Id="rId156" Type="http://schemas.openxmlformats.org/officeDocument/2006/relationships/customXml" Target="../ink/ink387.xml"/><Relationship Id="rId177" Type="http://schemas.openxmlformats.org/officeDocument/2006/relationships/customXml" Target="../ink/ink398.xml"/><Relationship Id="rId198" Type="http://schemas.openxmlformats.org/officeDocument/2006/relationships/image" Target="../media/image374.png"/><Relationship Id="rId321" Type="http://schemas.openxmlformats.org/officeDocument/2006/relationships/customXml" Target="../ink/ink474.xml"/><Relationship Id="rId342" Type="http://schemas.openxmlformats.org/officeDocument/2006/relationships/image" Target="../media/image437.png"/><Relationship Id="rId363" Type="http://schemas.openxmlformats.org/officeDocument/2006/relationships/customXml" Target="../ink/ink495.xml"/><Relationship Id="rId384" Type="http://schemas.openxmlformats.org/officeDocument/2006/relationships/image" Target="../media/image458.png"/><Relationship Id="rId202" Type="http://schemas.openxmlformats.org/officeDocument/2006/relationships/image" Target="../media/image376.png"/><Relationship Id="rId223" Type="http://schemas.openxmlformats.org/officeDocument/2006/relationships/image" Target="../media/image386.png"/><Relationship Id="rId244" Type="http://schemas.openxmlformats.org/officeDocument/2006/relationships/customXml" Target="../ink/ink434.xml"/><Relationship Id="rId18" Type="http://schemas.openxmlformats.org/officeDocument/2006/relationships/customXml" Target="../ink/ink316.xml"/><Relationship Id="rId39" Type="http://schemas.openxmlformats.org/officeDocument/2006/relationships/image" Target="../media/image11.png"/><Relationship Id="rId265" Type="http://schemas.openxmlformats.org/officeDocument/2006/relationships/customXml" Target="../ink/ink445.xml"/><Relationship Id="rId286" Type="http://schemas.openxmlformats.org/officeDocument/2006/relationships/image" Target="../media/image412.png"/><Relationship Id="rId50" Type="http://schemas.openxmlformats.org/officeDocument/2006/relationships/customXml" Target="../ink/ink332.xml"/><Relationship Id="rId104" Type="http://schemas.openxmlformats.org/officeDocument/2006/relationships/customXml" Target="../ink/ink360.xml"/><Relationship Id="rId125" Type="http://schemas.openxmlformats.org/officeDocument/2006/relationships/customXml" Target="../ink/ink371.xml"/><Relationship Id="rId146" Type="http://schemas.openxmlformats.org/officeDocument/2006/relationships/customXml" Target="../ink/ink382.xml"/><Relationship Id="rId167" Type="http://schemas.openxmlformats.org/officeDocument/2006/relationships/image" Target="../media/image362.png"/><Relationship Id="rId188" Type="http://schemas.openxmlformats.org/officeDocument/2006/relationships/customXml" Target="../ink/ink404.xml"/><Relationship Id="rId311" Type="http://schemas.openxmlformats.org/officeDocument/2006/relationships/customXml" Target="../ink/ink469.xml"/><Relationship Id="rId332" Type="http://schemas.openxmlformats.org/officeDocument/2006/relationships/image" Target="../media/image432.png"/><Relationship Id="rId353" Type="http://schemas.openxmlformats.org/officeDocument/2006/relationships/customXml" Target="../ink/ink490.xml"/><Relationship Id="rId374" Type="http://schemas.openxmlformats.org/officeDocument/2006/relationships/image" Target="../media/image453.png"/><Relationship Id="rId395" Type="http://schemas.openxmlformats.org/officeDocument/2006/relationships/customXml" Target="../ink/ink511.xml"/><Relationship Id="rId409" Type="http://schemas.openxmlformats.org/officeDocument/2006/relationships/image" Target="../media/image469.png"/><Relationship Id="rId71" Type="http://schemas.openxmlformats.org/officeDocument/2006/relationships/customXml" Target="../ink/ink343.xml"/><Relationship Id="rId92" Type="http://schemas.openxmlformats.org/officeDocument/2006/relationships/customXml" Target="../ink/ink354.xml"/><Relationship Id="rId213" Type="http://schemas.openxmlformats.org/officeDocument/2006/relationships/customXml" Target="../ink/ink417.xml"/><Relationship Id="rId234" Type="http://schemas.openxmlformats.org/officeDocument/2006/relationships/customXml" Target="../ink/ink428.xml"/><Relationship Id="rId2" Type="http://schemas.openxmlformats.org/officeDocument/2006/relationships/customXml" Target="../ink/ink308.xml"/><Relationship Id="rId29" Type="http://schemas.openxmlformats.org/officeDocument/2006/relationships/image" Target="../media/image300.png"/><Relationship Id="rId255" Type="http://schemas.openxmlformats.org/officeDocument/2006/relationships/image" Target="../media/image117.png"/><Relationship Id="rId276" Type="http://schemas.openxmlformats.org/officeDocument/2006/relationships/image" Target="../media/image407.png"/><Relationship Id="rId297" Type="http://schemas.openxmlformats.org/officeDocument/2006/relationships/image" Target="../media/image417.png"/><Relationship Id="rId40" Type="http://schemas.openxmlformats.org/officeDocument/2006/relationships/customXml" Target="../ink/ink327.xml"/><Relationship Id="rId115" Type="http://schemas.openxmlformats.org/officeDocument/2006/relationships/customXml" Target="../ink/ink366.xml"/><Relationship Id="rId136" Type="http://schemas.openxmlformats.org/officeDocument/2006/relationships/image" Target="../media/image348.png"/><Relationship Id="rId157" Type="http://schemas.openxmlformats.org/officeDocument/2006/relationships/image" Target="../media/image357.png"/><Relationship Id="rId178" Type="http://schemas.openxmlformats.org/officeDocument/2006/relationships/image" Target="../media/image366.png"/><Relationship Id="rId301" Type="http://schemas.openxmlformats.org/officeDocument/2006/relationships/customXml" Target="../ink/ink464.xml"/><Relationship Id="rId322" Type="http://schemas.openxmlformats.org/officeDocument/2006/relationships/image" Target="../media/image427.png"/><Relationship Id="rId343" Type="http://schemas.openxmlformats.org/officeDocument/2006/relationships/customXml" Target="../ink/ink485.xml"/><Relationship Id="rId364" Type="http://schemas.openxmlformats.org/officeDocument/2006/relationships/image" Target="../media/image448.png"/><Relationship Id="rId61" Type="http://schemas.openxmlformats.org/officeDocument/2006/relationships/image" Target="../media/image315.png"/><Relationship Id="rId82" Type="http://schemas.openxmlformats.org/officeDocument/2006/relationships/image" Target="../media/image325.png"/><Relationship Id="rId199" Type="http://schemas.openxmlformats.org/officeDocument/2006/relationships/customXml" Target="../ink/ink410.xml"/><Relationship Id="rId203" Type="http://schemas.openxmlformats.org/officeDocument/2006/relationships/customXml" Target="../ink/ink412.xml"/><Relationship Id="rId385" Type="http://schemas.openxmlformats.org/officeDocument/2006/relationships/customXml" Target="../ink/ink506.xml"/><Relationship Id="rId19" Type="http://schemas.openxmlformats.org/officeDocument/2006/relationships/image" Target="../media/image295.png"/><Relationship Id="rId224" Type="http://schemas.openxmlformats.org/officeDocument/2006/relationships/customXml" Target="../ink/ink423.xml"/><Relationship Id="rId245" Type="http://schemas.openxmlformats.org/officeDocument/2006/relationships/image" Target="../media/image396.png"/><Relationship Id="rId266" Type="http://schemas.openxmlformats.org/officeDocument/2006/relationships/image" Target="../media/image123.png"/><Relationship Id="rId287" Type="http://schemas.openxmlformats.org/officeDocument/2006/relationships/customXml" Target="../ink/ink456.xml"/><Relationship Id="rId410" Type="http://schemas.openxmlformats.org/officeDocument/2006/relationships/customXml" Target="../ink/ink519.xml"/><Relationship Id="rId30" Type="http://schemas.openxmlformats.org/officeDocument/2006/relationships/customXml" Target="../ink/ink322.xml"/><Relationship Id="rId105" Type="http://schemas.openxmlformats.org/officeDocument/2006/relationships/image" Target="../media/image336.png"/><Relationship Id="rId126" Type="http://schemas.openxmlformats.org/officeDocument/2006/relationships/image" Target="../media/image345.png"/><Relationship Id="rId147" Type="http://schemas.openxmlformats.org/officeDocument/2006/relationships/image" Target="../media/image353.png"/><Relationship Id="rId168" Type="http://schemas.openxmlformats.org/officeDocument/2006/relationships/customXml" Target="../ink/ink393.xml"/><Relationship Id="rId312" Type="http://schemas.openxmlformats.org/officeDocument/2006/relationships/image" Target="../media/image422.png"/><Relationship Id="rId333" Type="http://schemas.openxmlformats.org/officeDocument/2006/relationships/customXml" Target="../ink/ink480.xml"/><Relationship Id="rId354" Type="http://schemas.openxmlformats.org/officeDocument/2006/relationships/image" Target="../media/image443.png"/><Relationship Id="rId51" Type="http://schemas.openxmlformats.org/officeDocument/2006/relationships/image" Target="../media/image310.png"/><Relationship Id="rId72" Type="http://schemas.openxmlformats.org/officeDocument/2006/relationships/image" Target="../media/image320.png"/><Relationship Id="rId93" Type="http://schemas.openxmlformats.org/officeDocument/2006/relationships/image" Target="../media/image330.png"/><Relationship Id="rId189" Type="http://schemas.openxmlformats.org/officeDocument/2006/relationships/image" Target="../media/image370.png"/><Relationship Id="rId375" Type="http://schemas.openxmlformats.org/officeDocument/2006/relationships/customXml" Target="../ink/ink501.xml"/><Relationship Id="rId396" Type="http://schemas.openxmlformats.org/officeDocument/2006/relationships/image" Target="../media/image463.png"/><Relationship Id="rId3" Type="http://schemas.openxmlformats.org/officeDocument/2006/relationships/image" Target="../media/image288.png"/><Relationship Id="rId214" Type="http://schemas.openxmlformats.org/officeDocument/2006/relationships/image" Target="../media/image382.png"/><Relationship Id="rId235" Type="http://schemas.openxmlformats.org/officeDocument/2006/relationships/image" Target="../media/image392.png"/><Relationship Id="rId256" Type="http://schemas.openxmlformats.org/officeDocument/2006/relationships/customXml" Target="../ink/ink440.xml"/><Relationship Id="rId277" Type="http://schemas.openxmlformats.org/officeDocument/2006/relationships/customXml" Target="../ink/ink451.xml"/><Relationship Id="rId298" Type="http://schemas.openxmlformats.org/officeDocument/2006/relationships/customXml" Target="../ink/ink462.xml"/><Relationship Id="rId400" Type="http://schemas.openxmlformats.org/officeDocument/2006/relationships/customXml" Target="../ink/ink514.xml"/><Relationship Id="rId116" Type="http://schemas.openxmlformats.org/officeDocument/2006/relationships/image" Target="../media/image340.png"/><Relationship Id="rId137" Type="http://schemas.openxmlformats.org/officeDocument/2006/relationships/customXml" Target="../ink/ink377.xml"/><Relationship Id="rId158" Type="http://schemas.openxmlformats.org/officeDocument/2006/relationships/customXml" Target="../ink/ink388.xml"/><Relationship Id="rId302" Type="http://schemas.openxmlformats.org/officeDocument/2006/relationships/image" Target="../media/image418.png"/><Relationship Id="rId323" Type="http://schemas.openxmlformats.org/officeDocument/2006/relationships/customXml" Target="../ink/ink475.xml"/><Relationship Id="rId344" Type="http://schemas.openxmlformats.org/officeDocument/2006/relationships/image" Target="../media/image438.png"/><Relationship Id="rId20" Type="http://schemas.openxmlformats.org/officeDocument/2006/relationships/customXml" Target="../ink/ink317.xml"/><Relationship Id="rId41" Type="http://schemas.openxmlformats.org/officeDocument/2006/relationships/image" Target="../media/image305.png"/><Relationship Id="rId62" Type="http://schemas.openxmlformats.org/officeDocument/2006/relationships/customXml" Target="../ink/ink338.xml"/><Relationship Id="rId83" Type="http://schemas.openxmlformats.org/officeDocument/2006/relationships/customXml" Target="../ink/ink349.xml"/><Relationship Id="rId179" Type="http://schemas.openxmlformats.org/officeDocument/2006/relationships/customXml" Target="../ink/ink399.xml"/><Relationship Id="rId365" Type="http://schemas.openxmlformats.org/officeDocument/2006/relationships/customXml" Target="../ink/ink496.xml"/><Relationship Id="rId386" Type="http://schemas.openxmlformats.org/officeDocument/2006/relationships/image" Target="../media/image459.png"/><Relationship Id="rId190" Type="http://schemas.openxmlformats.org/officeDocument/2006/relationships/customXml" Target="../ink/ink405.xml"/><Relationship Id="rId204" Type="http://schemas.openxmlformats.org/officeDocument/2006/relationships/image" Target="../media/image377.png"/><Relationship Id="rId225" Type="http://schemas.openxmlformats.org/officeDocument/2006/relationships/image" Target="../media/image387.png"/><Relationship Id="rId246" Type="http://schemas.openxmlformats.org/officeDocument/2006/relationships/customXml" Target="../ink/ink435.xml"/><Relationship Id="rId267" Type="http://schemas.openxmlformats.org/officeDocument/2006/relationships/customXml" Target="../ink/ink446.xml"/><Relationship Id="rId288" Type="http://schemas.openxmlformats.org/officeDocument/2006/relationships/image" Target="../media/image413.png"/><Relationship Id="rId411" Type="http://schemas.openxmlformats.org/officeDocument/2006/relationships/image" Target="../media/image470.png"/><Relationship Id="rId106" Type="http://schemas.openxmlformats.org/officeDocument/2006/relationships/customXml" Target="../ink/ink361.xml"/><Relationship Id="rId127" Type="http://schemas.openxmlformats.org/officeDocument/2006/relationships/customXml" Target="../ink/ink372.xml"/><Relationship Id="rId313" Type="http://schemas.openxmlformats.org/officeDocument/2006/relationships/customXml" Target="../ink/ink470.xml"/><Relationship Id="rId10" Type="http://schemas.openxmlformats.org/officeDocument/2006/relationships/customXml" Target="../ink/ink312.xml"/><Relationship Id="rId31" Type="http://schemas.openxmlformats.org/officeDocument/2006/relationships/image" Target="../media/image301.png"/><Relationship Id="rId52" Type="http://schemas.openxmlformats.org/officeDocument/2006/relationships/customXml" Target="../ink/ink333.xml"/><Relationship Id="rId73" Type="http://schemas.openxmlformats.org/officeDocument/2006/relationships/customXml" Target="../ink/ink344.xml"/><Relationship Id="rId94" Type="http://schemas.openxmlformats.org/officeDocument/2006/relationships/customXml" Target="../ink/ink355.xml"/><Relationship Id="rId148" Type="http://schemas.openxmlformats.org/officeDocument/2006/relationships/customXml" Target="../ink/ink383.xml"/><Relationship Id="rId169" Type="http://schemas.openxmlformats.org/officeDocument/2006/relationships/image" Target="../media/image363.png"/><Relationship Id="rId334" Type="http://schemas.openxmlformats.org/officeDocument/2006/relationships/image" Target="../media/image433.png"/><Relationship Id="rId355" Type="http://schemas.openxmlformats.org/officeDocument/2006/relationships/customXml" Target="../ink/ink491.xml"/><Relationship Id="rId376" Type="http://schemas.openxmlformats.org/officeDocument/2006/relationships/image" Target="../media/image454.png"/><Relationship Id="rId397" Type="http://schemas.openxmlformats.org/officeDocument/2006/relationships/customXml" Target="../ink/ink512.xml"/><Relationship Id="rId4" Type="http://schemas.openxmlformats.org/officeDocument/2006/relationships/customXml" Target="../ink/ink309.xml"/><Relationship Id="rId180" Type="http://schemas.openxmlformats.org/officeDocument/2006/relationships/image" Target="../media/image367.png"/><Relationship Id="rId215" Type="http://schemas.openxmlformats.org/officeDocument/2006/relationships/customXml" Target="../ink/ink418.xml"/><Relationship Id="rId236" Type="http://schemas.openxmlformats.org/officeDocument/2006/relationships/customXml" Target="../ink/ink429.xml"/><Relationship Id="rId257" Type="http://schemas.openxmlformats.org/officeDocument/2006/relationships/customXml" Target="../ink/ink441.xml"/><Relationship Id="rId278" Type="http://schemas.openxmlformats.org/officeDocument/2006/relationships/image" Target="../media/image408.png"/><Relationship Id="rId401" Type="http://schemas.openxmlformats.org/officeDocument/2006/relationships/image" Target="../media/image465.png"/><Relationship Id="rId303" Type="http://schemas.openxmlformats.org/officeDocument/2006/relationships/customXml" Target="../ink/ink465.xml"/><Relationship Id="rId42" Type="http://schemas.openxmlformats.org/officeDocument/2006/relationships/customXml" Target="../ink/ink328.xml"/><Relationship Id="rId84" Type="http://schemas.openxmlformats.org/officeDocument/2006/relationships/image" Target="../media/image326.png"/><Relationship Id="rId138" Type="http://schemas.openxmlformats.org/officeDocument/2006/relationships/image" Target="../media/image349.png"/><Relationship Id="rId345" Type="http://schemas.openxmlformats.org/officeDocument/2006/relationships/customXml" Target="../ink/ink486.xml"/><Relationship Id="rId387" Type="http://schemas.openxmlformats.org/officeDocument/2006/relationships/customXml" Target="../ink/ink507.xml"/><Relationship Id="rId191" Type="http://schemas.openxmlformats.org/officeDocument/2006/relationships/image" Target="../media/image371.png"/><Relationship Id="rId205" Type="http://schemas.openxmlformats.org/officeDocument/2006/relationships/customXml" Target="../ink/ink413.xml"/><Relationship Id="rId247" Type="http://schemas.openxmlformats.org/officeDocument/2006/relationships/image" Target="../media/image397.png"/><Relationship Id="rId107" Type="http://schemas.openxmlformats.org/officeDocument/2006/relationships/image" Target="../media/image337.png"/><Relationship Id="rId289" Type="http://schemas.openxmlformats.org/officeDocument/2006/relationships/customXml" Target="../ink/ink457.xml"/><Relationship Id="rId11" Type="http://schemas.openxmlformats.org/officeDocument/2006/relationships/image" Target="../media/image291.png"/><Relationship Id="rId53" Type="http://schemas.openxmlformats.org/officeDocument/2006/relationships/image" Target="../media/image311.png"/><Relationship Id="rId149" Type="http://schemas.openxmlformats.org/officeDocument/2006/relationships/image" Target="../media/image354.png"/><Relationship Id="rId314" Type="http://schemas.openxmlformats.org/officeDocument/2006/relationships/image" Target="../media/image423.png"/><Relationship Id="rId356" Type="http://schemas.openxmlformats.org/officeDocument/2006/relationships/image" Target="../media/image444.png"/><Relationship Id="rId398" Type="http://schemas.openxmlformats.org/officeDocument/2006/relationships/customXml" Target="../ink/ink513.xml"/><Relationship Id="rId95" Type="http://schemas.openxmlformats.org/officeDocument/2006/relationships/image" Target="../media/image331.png"/><Relationship Id="rId160" Type="http://schemas.openxmlformats.org/officeDocument/2006/relationships/customXml" Target="../ink/ink389.xml"/><Relationship Id="rId216" Type="http://schemas.openxmlformats.org/officeDocument/2006/relationships/image" Target="../media/image383.png"/><Relationship Id="rId258" Type="http://schemas.openxmlformats.org/officeDocument/2006/relationships/image" Target="../media/image401.png"/><Relationship Id="rId22" Type="http://schemas.openxmlformats.org/officeDocument/2006/relationships/customXml" Target="../ink/ink318.xml"/><Relationship Id="rId64" Type="http://schemas.openxmlformats.org/officeDocument/2006/relationships/customXml" Target="../ink/ink339.xml"/><Relationship Id="rId118" Type="http://schemas.openxmlformats.org/officeDocument/2006/relationships/image" Target="../media/image341.png"/><Relationship Id="rId325" Type="http://schemas.openxmlformats.org/officeDocument/2006/relationships/customXml" Target="../ink/ink476.xml"/><Relationship Id="rId367" Type="http://schemas.openxmlformats.org/officeDocument/2006/relationships/customXml" Target="../ink/ink497.xml"/><Relationship Id="rId171" Type="http://schemas.openxmlformats.org/officeDocument/2006/relationships/customXml" Target="../ink/ink395.xml"/><Relationship Id="rId227" Type="http://schemas.openxmlformats.org/officeDocument/2006/relationships/image" Target="../media/image388.png"/><Relationship Id="rId269" Type="http://schemas.openxmlformats.org/officeDocument/2006/relationships/customXml" Target="../ink/ink447.xml"/><Relationship Id="rId33" Type="http://schemas.openxmlformats.org/officeDocument/2006/relationships/image" Target="../media/image302.png"/><Relationship Id="rId129" Type="http://schemas.openxmlformats.org/officeDocument/2006/relationships/customXml" Target="../ink/ink373.xml"/><Relationship Id="rId280" Type="http://schemas.openxmlformats.org/officeDocument/2006/relationships/image" Target="../media/image409.png"/><Relationship Id="rId336" Type="http://schemas.openxmlformats.org/officeDocument/2006/relationships/image" Target="../media/image434.png"/><Relationship Id="rId75" Type="http://schemas.openxmlformats.org/officeDocument/2006/relationships/customXml" Target="../ink/ink345.xml"/><Relationship Id="rId140" Type="http://schemas.openxmlformats.org/officeDocument/2006/relationships/image" Target="../media/image350.png"/><Relationship Id="rId182" Type="http://schemas.openxmlformats.org/officeDocument/2006/relationships/image" Target="../media/image368.png"/><Relationship Id="rId378" Type="http://schemas.openxmlformats.org/officeDocument/2006/relationships/image" Target="../media/image455.png"/><Relationship Id="rId403" Type="http://schemas.openxmlformats.org/officeDocument/2006/relationships/image" Target="../media/image466.png"/><Relationship Id="rId6" Type="http://schemas.openxmlformats.org/officeDocument/2006/relationships/customXml" Target="../ink/ink310.xml"/><Relationship Id="rId238" Type="http://schemas.openxmlformats.org/officeDocument/2006/relationships/customXml" Target="../ink/ink430.xml"/><Relationship Id="rId291" Type="http://schemas.openxmlformats.org/officeDocument/2006/relationships/image" Target="../media/image414.png"/><Relationship Id="rId305" Type="http://schemas.openxmlformats.org/officeDocument/2006/relationships/customXml" Target="../ink/ink466.xml"/><Relationship Id="rId347" Type="http://schemas.openxmlformats.org/officeDocument/2006/relationships/customXml" Target="../ink/ink487.xml"/><Relationship Id="rId44" Type="http://schemas.openxmlformats.org/officeDocument/2006/relationships/customXml" Target="../ink/ink329.xml"/><Relationship Id="rId86" Type="http://schemas.openxmlformats.org/officeDocument/2006/relationships/image" Target="../media/image327.png"/><Relationship Id="rId151" Type="http://schemas.openxmlformats.org/officeDocument/2006/relationships/image" Target="../media/image247.png"/><Relationship Id="rId389" Type="http://schemas.openxmlformats.org/officeDocument/2006/relationships/customXml" Target="../ink/ink508.xml"/><Relationship Id="rId193" Type="http://schemas.openxmlformats.org/officeDocument/2006/relationships/image" Target="../media/image372.png"/><Relationship Id="rId207" Type="http://schemas.openxmlformats.org/officeDocument/2006/relationships/customXml" Target="../ink/ink414.xml"/><Relationship Id="rId249" Type="http://schemas.openxmlformats.org/officeDocument/2006/relationships/image" Target="../media/image398.png"/><Relationship Id="rId13" Type="http://schemas.openxmlformats.org/officeDocument/2006/relationships/image" Target="../media/image292.png"/><Relationship Id="rId109" Type="http://schemas.openxmlformats.org/officeDocument/2006/relationships/image" Target="../media/image338.png"/><Relationship Id="rId260" Type="http://schemas.openxmlformats.org/officeDocument/2006/relationships/image" Target="../media/image402.png"/><Relationship Id="rId316" Type="http://schemas.openxmlformats.org/officeDocument/2006/relationships/image" Target="../media/image424.png"/><Relationship Id="rId55" Type="http://schemas.openxmlformats.org/officeDocument/2006/relationships/image" Target="../media/image312.png"/><Relationship Id="rId97" Type="http://schemas.openxmlformats.org/officeDocument/2006/relationships/image" Target="../media/image332.png"/><Relationship Id="rId120" Type="http://schemas.openxmlformats.org/officeDocument/2006/relationships/image" Target="../media/image342.png"/><Relationship Id="rId358" Type="http://schemas.openxmlformats.org/officeDocument/2006/relationships/image" Target="../media/image445.png"/><Relationship Id="rId162" Type="http://schemas.openxmlformats.org/officeDocument/2006/relationships/customXml" Target="../ink/ink390.xml"/><Relationship Id="rId218" Type="http://schemas.openxmlformats.org/officeDocument/2006/relationships/image" Target="../media/image384.png"/><Relationship Id="rId271" Type="http://schemas.openxmlformats.org/officeDocument/2006/relationships/customXml" Target="../ink/ink448.xml"/><Relationship Id="rId24" Type="http://schemas.openxmlformats.org/officeDocument/2006/relationships/customXml" Target="../ink/ink319.xml"/><Relationship Id="rId66" Type="http://schemas.openxmlformats.org/officeDocument/2006/relationships/image" Target="../media/image317.png"/><Relationship Id="rId131" Type="http://schemas.openxmlformats.org/officeDocument/2006/relationships/customXml" Target="../ink/ink374.xml"/><Relationship Id="rId327" Type="http://schemas.openxmlformats.org/officeDocument/2006/relationships/customXml" Target="../ink/ink477.xml"/><Relationship Id="rId369" Type="http://schemas.openxmlformats.org/officeDocument/2006/relationships/customXml" Target="../ink/ink498.xml"/><Relationship Id="rId173" Type="http://schemas.openxmlformats.org/officeDocument/2006/relationships/customXml" Target="../ink/ink396.xml"/><Relationship Id="rId229" Type="http://schemas.openxmlformats.org/officeDocument/2006/relationships/image" Target="../media/image389.png"/><Relationship Id="rId380" Type="http://schemas.openxmlformats.org/officeDocument/2006/relationships/image" Target="../media/image456.png"/><Relationship Id="rId240" Type="http://schemas.openxmlformats.org/officeDocument/2006/relationships/image" Target="../media/image394.png"/><Relationship Id="rId35" Type="http://schemas.openxmlformats.org/officeDocument/2006/relationships/image" Target="../media/image303.png"/><Relationship Id="rId77" Type="http://schemas.openxmlformats.org/officeDocument/2006/relationships/customXml" Target="../ink/ink346.xml"/><Relationship Id="rId100" Type="http://schemas.openxmlformats.org/officeDocument/2006/relationships/customXml" Target="../ink/ink358.xml"/><Relationship Id="rId282" Type="http://schemas.openxmlformats.org/officeDocument/2006/relationships/image" Target="../media/image410.png"/><Relationship Id="rId338" Type="http://schemas.openxmlformats.org/officeDocument/2006/relationships/image" Target="../media/image435.png"/><Relationship Id="rId8" Type="http://schemas.openxmlformats.org/officeDocument/2006/relationships/customXml" Target="../ink/ink311.xml"/><Relationship Id="rId142" Type="http://schemas.openxmlformats.org/officeDocument/2006/relationships/image" Target="../media/image351.png"/><Relationship Id="rId184" Type="http://schemas.openxmlformats.org/officeDocument/2006/relationships/image" Target="../media/image110.png"/><Relationship Id="rId391" Type="http://schemas.openxmlformats.org/officeDocument/2006/relationships/customXml" Target="../ink/ink509.xml"/><Relationship Id="rId405" Type="http://schemas.openxmlformats.org/officeDocument/2006/relationships/image" Target="../media/image467.png"/><Relationship Id="rId251" Type="http://schemas.openxmlformats.org/officeDocument/2006/relationships/image" Target="../media/image399.png"/><Relationship Id="rId46" Type="http://schemas.openxmlformats.org/officeDocument/2006/relationships/customXml" Target="../ink/ink330.xml"/><Relationship Id="rId293" Type="http://schemas.openxmlformats.org/officeDocument/2006/relationships/image" Target="../media/image415.png"/><Relationship Id="rId307" Type="http://schemas.openxmlformats.org/officeDocument/2006/relationships/customXml" Target="../ink/ink467.xml"/><Relationship Id="rId349" Type="http://schemas.openxmlformats.org/officeDocument/2006/relationships/customXml" Target="../ink/ink488.xml"/><Relationship Id="rId88" Type="http://schemas.openxmlformats.org/officeDocument/2006/relationships/image" Target="../media/image328.png"/><Relationship Id="rId111" Type="http://schemas.openxmlformats.org/officeDocument/2006/relationships/image" Target="../media/image339.png"/><Relationship Id="rId153" Type="http://schemas.openxmlformats.org/officeDocument/2006/relationships/image" Target="../media/image355.png"/><Relationship Id="rId195" Type="http://schemas.openxmlformats.org/officeDocument/2006/relationships/image" Target="../media/image373.png"/><Relationship Id="rId209" Type="http://schemas.openxmlformats.org/officeDocument/2006/relationships/customXml" Target="../ink/ink415.xml"/><Relationship Id="rId360" Type="http://schemas.openxmlformats.org/officeDocument/2006/relationships/image" Target="../media/image446.png"/><Relationship Id="rId220" Type="http://schemas.openxmlformats.org/officeDocument/2006/relationships/image" Target="../media/image385.png"/><Relationship Id="rId15" Type="http://schemas.openxmlformats.org/officeDocument/2006/relationships/image" Target="../media/image293.png"/><Relationship Id="rId57" Type="http://schemas.openxmlformats.org/officeDocument/2006/relationships/image" Target="../media/image313.png"/><Relationship Id="rId262" Type="http://schemas.openxmlformats.org/officeDocument/2006/relationships/image" Target="../media/image403.png"/><Relationship Id="rId318" Type="http://schemas.openxmlformats.org/officeDocument/2006/relationships/image" Target="../media/image425.png"/><Relationship Id="rId99" Type="http://schemas.openxmlformats.org/officeDocument/2006/relationships/image" Target="../media/image333.png"/><Relationship Id="rId122" Type="http://schemas.openxmlformats.org/officeDocument/2006/relationships/image" Target="../media/image343.png"/><Relationship Id="rId164" Type="http://schemas.openxmlformats.org/officeDocument/2006/relationships/customXml" Target="../ink/ink391.xml"/><Relationship Id="rId371" Type="http://schemas.openxmlformats.org/officeDocument/2006/relationships/customXml" Target="../ink/ink499.xml"/><Relationship Id="rId26" Type="http://schemas.openxmlformats.org/officeDocument/2006/relationships/customXml" Target="../ink/ink320.xml"/><Relationship Id="rId231" Type="http://schemas.openxmlformats.org/officeDocument/2006/relationships/image" Target="../media/image390.png"/><Relationship Id="rId273" Type="http://schemas.openxmlformats.org/officeDocument/2006/relationships/customXml" Target="../ink/ink449.xml"/><Relationship Id="rId329" Type="http://schemas.openxmlformats.org/officeDocument/2006/relationships/customXml" Target="../ink/ink478.xml"/><Relationship Id="rId68" Type="http://schemas.openxmlformats.org/officeDocument/2006/relationships/image" Target="../media/image318.png"/><Relationship Id="rId133" Type="http://schemas.openxmlformats.org/officeDocument/2006/relationships/customXml" Target="../ink/ink375.xml"/><Relationship Id="rId175" Type="http://schemas.openxmlformats.org/officeDocument/2006/relationships/customXml" Target="../ink/ink397.xml"/><Relationship Id="rId340" Type="http://schemas.openxmlformats.org/officeDocument/2006/relationships/image" Target="../media/image436.png"/><Relationship Id="rId200" Type="http://schemas.openxmlformats.org/officeDocument/2006/relationships/image" Target="../media/image375.png"/><Relationship Id="rId382" Type="http://schemas.openxmlformats.org/officeDocument/2006/relationships/image" Target="../media/image457.png"/><Relationship Id="rId242" Type="http://schemas.openxmlformats.org/officeDocument/2006/relationships/customXml" Target="../ink/ink433.xml"/><Relationship Id="rId284" Type="http://schemas.openxmlformats.org/officeDocument/2006/relationships/image" Target="../media/image411.png"/><Relationship Id="rId37" Type="http://schemas.openxmlformats.org/officeDocument/2006/relationships/image" Target="../media/image304.png"/><Relationship Id="rId79" Type="http://schemas.openxmlformats.org/officeDocument/2006/relationships/customXml" Target="../ink/ink347.xml"/><Relationship Id="rId102" Type="http://schemas.openxmlformats.org/officeDocument/2006/relationships/customXml" Target="../ink/ink359.xml"/><Relationship Id="rId144" Type="http://schemas.openxmlformats.org/officeDocument/2006/relationships/customXml" Target="../ink/ink381.xml"/><Relationship Id="rId90" Type="http://schemas.openxmlformats.org/officeDocument/2006/relationships/customXml" Target="../ink/ink353.xml"/><Relationship Id="rId186" Type="http://schemas.openxmlformats.org/officeDocument/2006/relationships/image" Target="../media/image369.png"/><Relationship Id="rId351" Type="http://schemas.openxmlformats.org/officeDocument/2006/relationships/customXml" Target="../ink/ink489.xml"/><Relationship Id="rId393" Type="http://schemas.openxmlformats.org/officeDocument/2006/relationships/customXml" Target="../ink/ink510.xml"/><Relationship Id="rId407" Type="http://schemas.openxmlformats.org/officeDocument/2006/relationships/image" Target="../media/image468.png"/><Relationship Id="rId211" Type="http://schemas.openxmlformats.org/officeDocument/2006/relationships/customXml" Target="../ink/ink416.xml"/><Relationship Id="rId253" Type="http://schemas.openxmlformats.org/officeDocument/2006/relationships/image" Target="../media/image400.png"/><Relationship Id="rId295" Type="http://schemas.openxmlformats.org/officeDocument/2006/relationships/image" Target="../media/image416.png"/><Relationship Id="rId309" Type="http://schemas.openxmlformats.org/officeDocument/2006/relationships/customXml" Target="../ink/ink468.xml"/></Relationships>
</file>

<file path=ppt/slides/_rels/slide90.xml.rels><?xml version="1.0" encoding="UTF-8" standalone="yes"?>
<Relationships xmlns="http://schemas.openxmlformats.org/package/2006/relationships"><Relationship Id="rId8" Type="http://schemas.openxmlformats.org/officeDocument/2006/relationships/image" Target="../media/image2685.wmf"/><Relationship Id="rId13" Type="http://schemas.openxmlformats.org/officeDocument/2006/relationships/oleObject" Target="../embeddings/oleObject140.bin"/><Relationship Id="rId18" Type="http://schemas.openxmlformats.org/officeDocument/2006/relationships/image" Target="../media/image2690.wmf"/><Relationship Id="rId3" Type="http://schemas.openxmlformats.org/officeDocument/2006/relationships/oleObject" Target="../embeddings/oleObject135.bin"/><Relationship Id="rId7" Type="http://schemas.openxmlformats.org/officeDocument/2006/relationships/oleObject" Target="../embeddings/oleObject137.bin"/><Relationship Id="rId12" Type="http://schemas.openxmlformats.org/officeDocument/2006/relationships/image" Target="../media/image2687.wmf"/><Relationship Id="rId17" Type="http://schemas.openxmlformats.org/officeDocument/2006/relationships/oleObject" Target="../embeddings/oleObject142.bin"/><Relationship Id="rId2" Type="http://schemas.openxmlformats.org/officeDocument/2006/relationships/slideLayout" Target="../slideLayouts/slideLayout2.xml"/><Relationship Id="rId16" Type="http://schemas.openxmlformats.org/officeDocument/2006/relationships/image" Target="../media/image2689.wmf"/><Relationship Id="rId1" Type="http://schemas.openxmlformats.org/officeDocument/2006/relationships/vmlDrawing" Target="../drawings/vmlDrawing33.vml"/><Relationship Id="rId6" Type="http://schemas.openxmlformats.org/officeDocument/2006/relationships/image" Target="../media/image2684.wmf"/><Relationship Id="rId11" Type="http://schemas.openxmlformats.org/officeDocument/2006/relationships/oleObject" Target="../embeddings/oleObject139.bin"/><Relationship Id="rId5" Type="http://schemas.openxmlformats.org/officeDocument/2006/relationships/oleObject" Target="../embeddings/oleObject136.bin"/><Relationship Id="rId15" Type="http://schemas.openxmlformats.org/officeDocument/2006/relationships/oleObject" Target="../embeddings/oleObject141.bin"/><Relationship Id="rId10" Type="http://schemas.openxmlformats.org/officeDocument/2006/relationships/image" Target="../media/image2686.wmf"/><Relationship Id="rId4" Type="http://schemas.openxmlformats.org/officeDocument/2006/relationships/image" Target="../media/image2683.wmf"/><Relationship Id="rId9" Type="http://schemas.openxmlformats.org/officeDocument/2006/relationships/oleObject" Target="../embeddings/oleObject138.bin"/><Relationship Id="rId14" Type="http://schemas.openxmlformats.org/officeDocument/2006/relationships/image" Target="../media/image2688.wmf"/></Relationships>
</file>

<file path=ppt/slides/_rels/slide91.xml.rels><?xml version="1.0" encoding="UTF-8" standalone="yes"?>
<Relationships xmlns="http://schemas.openxmlformats.org/package/2006/relationships"><Relationship Id="rId3" Type="http://schemas.openxmlformats.org/officeDocument/2006/relationships/image" Target="../media/image2692.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2691.wmf"/><Relationship Id="rId4" Type="http://schemas.openxmlformats.org/officeDocument/2006/relationships/oleObject" Target="../embeddings/oleObject143.bin"/></Relationships>
</file>

<file path=ppt/slides/_rels/slide92.xml.rels><?xml version="1.0" encoding="UTF-8" standalone="yes"?>
<Relationships xmlns="http://schemas.openxmlformats.org/package/2006/relationships"><Relationship Id="rId3" Type="http://schemas.openxmlformats.org/officeDocument/2006/relationships/image" Target="../media/image2694.png"/><Relationship Id="rId2" Type="http://schemas.openxmlformats.org/officeDocument/2006/relationships/image" Target="../media/image26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9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97.wmf"/><Relationship Id="rId5" Type="http://schemas.openxmlformats.org/officeDocument/2006/relationships/oleObject" Target="../embeddings/oleObject145.bin"/><Relationship Id="rId4" Type="http://schemas.openxmlformats.org/officeDocument/2006/relationships/image" Target="../media/image269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5</a:t>
            </a:r>
            <a:r>
              <a:rPr lang="zh-TW" altLang="en-US" dirty="0"/>
              <a:t> 章</a:t>
            </a:r>
          </a:p>
        </p:txBody>
      </p:sp>
      <p:sp>
        <p:nvSpPr>
          <p:cNvPr id="3" name="副標題 2"/>
          <p:cNvSpPr>
            <a:spLocks noGrp="1"/>
          </p:cNvSpPr>
          <p:nvPr>
            <p:ph type="subTitle" idx="1"/>
          </p:nvPr>
        </p:nvSpPr>
        <p:spPr/>
        <p:txBody>
          <a:bodyPr/>
          <a:lstStyle/>
          <a:p>
            <a:r>
              <a:rPr lang="zh-TW" altLang="en-US" dirty="0"/>
              <a:t>單一與雙樣本估測問題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p>
        </p:txBody>
      </p:sp>
      <p:pic>
        <p:nvPicPr>
          <p:cNvPr id="11" name="Picture 2"/>
          <p:cNvPicPr>
            <a:picLocks noChangeAspect="1" noChangeArrowheads="1"/>
          </p:cNvPicPr>
          <p:nvPr/>
        </p:nvPicPr>
        <p:blipFill>
          <a:blip r:embed="rId2" cstate="print"/>
          <a:srcRect/>
          <a:stretch>
            <a:fillRect/>
          </a:stretch>
        </p:blipFill>
        <p:spPr bwMode="auto">
          <a:xfrm>
            <a:off x="395536" y="1124744"/>
            <a:ext cx="7992000" cy="1599935"/>
          </a:xfrm>
          <a:prstGeom prst="rect">
            <a:avLst/>
          </a:prstGeom>
          <a:noFill/>
          <a:ln w="9525">
            <a:noFill/>
            <a:miter lim="800000"/>
            <a:headEnd/>
            <a:tailEnd/>
          </a:ln>
          <a:effectLst/>
        </p:spPr>
      </p:pic>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10</a:t>
            </a:fld>
            <a:endParaRPr lang="zh-TW" altLang="en-US"/>
          </a:p>
        </p:txBody>
      </p:sp>
      <p:pic>
        <p:nvPicPr>
          <p:cNvPr id="7" name="圖片 6">
            <a:extLst>
              <a:ext uri="{FF2B5EF4-FFF2-40B4-BE49-F238E27FC236}">
                <a16:creationId xmlns:a16="http://schemas.microsoft.com/office/drawing/2014/main" id="{11915BE2-BD4B-44BE-9B47-A5A8545C3E51}"/>
              </a:ext>
            </a:extLst>
          </p:cNvPr>
          <p:cNvPicPr>
            <a:picLocks noChangeAspect="1"/>
          </p:cNvPicPr>
          <p:nvPr/>
        </p:nvPicPr>
        <p:blipFill>
          <a:blip r:embed="rId3"/>
          <a:stretch>
            <a:fillRect/>
          </a:stretch>
        </p:blipFill>
        <p:spPr>
          <a:xfrm>
            <a:off x="611560" y="3407589"/>
            <a:ext cx="4624826" cy="3024336"/>
          </a:xfrm>
          <a:prstGeom prst="rect">
            <a:avLst/>
          </a:prstGeom>
        </p:spPr>
      </p:pic>
      <p:sp>
        <p:nvSpPr>
          <p:cNvPr id="8" name="文字方塊 7">
            <a:extLst>
              <a:ext uri="{FF2B5EF4-FFF2-40B4-BE49-F238E27FC236}">
                <a16:creationId xmlns:a16="http://schemas.microsoft.com/office/drawing/2014/main" id="{1B855564-51A9-4A4A-8224-B7C84B94AF92}"/>
              </a:ext>
            </a:extLst>
          </p:cNvPr>
          <p:cNvSpPr txBox="1"/>
          <p:nvPr/>
        </p:nvSpPr>
        <p:spPr>
          <a:xfrm>
            <a:off x="4942487" y="3093163"/>
            <a:ext cx="3429144" cy="1477328"/>
          </a:xfrm>
          <a:prstGeom prst="rect">
            <a:avLst/>
          </a:prstGeom>
          <a:noFill/>
        </p:spPr>
        <p:txBody>
          <a:bodyPr wrap="none" rtlCol="0">
            <a:spAutoFit/>
          </a:bodyPr>
          <a:lstStyle/>
          <a:p>
            <a:r>
              <a:rPr lang="zh-TW" altLang="en-US" dirty="0">
                <a:solidFill>
                  <a:srgbClr val="FF0000"/>
                </a:solidFill>
              </a:rPr>
              <a:t>使用一個估測器時，</a:t>
            </a:r>
            <a:endParaRPr lang="en-US" altLang="zh-TW" dirty="0">
              <a:solidFill>
                <a:srgbClr val="FF0000"/>
              </a:solidFill>
            </a:endParaRPr>
          </a:p>
          <a:p>
            <a:r>
              <a:rPr lang="zh-TW" altLang="en-US" dirty="0">
                <a:solidFill>
                  <a:srgbClr val="FF0000"/>
                </a:solidFill>
              </a:rPr>
              <a:t>不僅無偏差性</a:t>
            </a:r>
            <a:r>
              <a:rPr lang="en-US" altLang="zh-TW" dirty="0">
                <a:solidFill>
                  <a:srgbClr val="FF0000"/>
                </a:solidFill>
              </a:rPr>
              <a:t>(</a:t>
            </a:r>
            <a:r>
              <a:rPr lang="en-US" altLang="zh-TW" dirty="0" err="1">
                <a:solidFill>
                  <a:srgbClr val="FF0000"/>
                </a:solidFill>
              </a:rPr>
              <a:t>unbias</a:t>
            </a:r>
            <a:r>
              <a:rPr lang="en-US" altLang="zh-TW" dirty="0">
                <a:solidFill>
                  <a:srgbClr val="FF0000"/>
                </a:solidFill>
              </a:rPr>
              <a:t>)</a:t>
            </a:r>
            <a:r>
              <a:rPr lang="zh-TW" altLang="en-US" dirty="0">
                <a:solidFill>
                  <a:srgbClr val="FF0000"/>
                </a:solidFill>
              </a:rPr>
              <a:t>很重要，</a:t>
            </a:r>
            <a:endParaRPr lang="en-US" altLang="zh-TW" dirty="0">
              <a:solidFill>
                <a:srgbClr val="FF0000"/>
              </a:solidFill>
            </a:endParaRPr>
          </a:p>
          <a:p>
            <a:r>
              <a:rPr lang="zh-TW" altLang="en-US" dirty="0">
                <a:solidFill>
                  <a:srgbClr val="FF0000"/>
                </a:solidFill>
              </a:rPr>
              <a:t>該估測器本身的變異數</a:t>
            </a:r>
            <a:r>
              <a:rPr lang="en-US" altLang="zh-TW" dirty="0">
                <a:solidFill>
                  <a:srgbClr val="FF0000"/>
                </a:solidFill>
              </a:rPr>
              <a:t>(variance)</a:t>
            </a:r>
          </a:p>
          <a:p>
            <a:r>
              <a:rPr lang="zh-TW" altLang="en-US" dirty="0">
                <a:solidFill>
                  <a:srgbClr val="FF0000"/>
                </a:solidFill>
              </a:rPr>
              <a:t>也需考量，</a:t>
            </a:r>
            <a:endParaRPr lang="en-US" altLang="zh-TW" dirty="0">
              <a:solidFill>
                <a:srgbClr val="FF0000"/>
              </a:solidFill>
            </a:endParaRPr>
          </a:p>
          <a:p>
            <a:r>
              <a:rPr lang="zh-TW" altLang="en-US" dirty="0">
                <a:solidFill>
                  <a:srgbClr val="FF0000"/>
                </a:solidFill>
              </a:rPr>
              <a:t>通常是變異數越小越好。</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r>
              <a:rPr lang="en-US" altLang="zh-TW" dirty="0"/>
              <a:t>(</a:t>
            </a:r>
            <a:r>
              <a:rPr lang="zh-TW" altLang="en-US" dirty="0"/>
              <a:t>續</a:t>
            </a:r>
            <a:r>
              <a:rPr lang="en-US" altLang="zh-TW" dirty="0"/>
              <a:t>)</a:t>
            </a:r>
            <a:endParaRPr lang="zh-TW" altLang="en-US" dirty="0"/>
          </a:p>
        </p:txBody>
      </p:sp>
      <p:pic>
        <p:nvPicPr>
          <p:cNvPr id="7171" name="Picture 3"/>
          <p:cNvPicPr>
            <a:picLocks noGrp="1" noChangeAspect="1" noChangeArrowheads="1"/>
          </p:cNvPicPr>
          <p:nvPr>
            <p:ph idx="1"/>
          </p:nvPr>
        </p:nvPicPr>
        <p:blipFill>
          <a:blip r:embed="rId3" cstate="print"/>
          <a:srcRect/>
          <a:stretch>
            <a:fillRect/>
          </a:stretch>
        </p:blipFill>
        <p:spPr bwMode="auto">
          <a:xfrm>
            <a:off x="1670224" y="1003474"/>
            <a:ext cx="6696744" cy="266429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11</a:t>
            </a:fld>
            <a:endParaRPr lang="zh-TW" altLang="en-US"/>
          </a:p>
        </p:txBody>
      </p:sp>
      <p:sp>
        <p:nvSpPr>
          <p:cNvPr id="6" name="內容版面配置區 2">
            <a:extLst>
              <a:ext uri="{FF2B5EF4-FFF2-40B4-BE49-F238E27FC236}">
                <a16:creationId xmlns:a16="http://schemas.microsoft.com/office/drawing/2014/main" id="{54F818F2-0204-41FE-BB04-B19B43ACB9D1}"/>
              </a:ext>
            </a:extLst>
          </p:cNvPr>
          <p:cNvSpPr txBox="1">
            <a:spLocks/>
          </p:cNvSpPr>
          <p:nvPr/>
        </p:nvSpPr>
        <p:spPr bwMode="auto">
          <a:xfrm>
            <a:off x="323528" y="3629918"/>
            <a:ext cx="8496944" cy="2952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kern="0"/>
              <a:t>圖</a:t>
            </a:r>
            <a:r>
              <a:rPr lang="en-US" altLang="zh-TW" kern="0"/>
              <a:t>5.1 </a:t>
            </a:r>
            <a:r>
              <a:rPr lang="zh-TW" altLang="en-US" kern="0"/>
              <a:t>說明三個不同估測器          和     的抽樣分布，它們都在估測 。很清楚的是，只有    和   為不偏的，因為它們的分布中心位在 </a:t>
            </a:r>
            <a:r>
              <a:rPr lang="el-GR" altLang="zh-TW" i="1" kern="0"/>
              <a:t>θ</a:t>
            </a:r>
            <a:r>
              <a:rPr lang="zh-TW" altLang="en-US" kern="0"/>
              <a:t>。估測器</a:t>
            </a:r>
            <a:br>
              <a:rPr lang="en-US" altLang="zh-TW" kern="0"/>
            </a:br>
            <a:r>
              <a:rPr lang="zh-TW" altLang="en-US" kern="0"/>
              <a:t>    有比    更小的變異數，因而比較有效率。因此，在所考慮的三者中，我們對 </a:t>
            </a:r>
            <a:r>
              <a:rPr lang="el-GR" altLang="zh-TW" i="1" kern="0"/>
              <a:t>θ</a:t>
            </a:r>
            <a:r>
              <a:rPr lang="zh-TW" altLang="en-US" kern="0"/>
              <a:t> 的估測器之選擇會是    。</a:t>
            </a:r>
            <a:endParaRPr lang="zh-TW" altLang="en-US" kern="0" dirty="0"/>
          </a:p>
        </p:txBody>
      </p:sp>
      <p:graphicFrame>
        <p:nvGraphicFramePr>
          <p:cNvPr id="7" name="物件 6">
            <a:extLst>
              <a:ext uri="{FF2B5EF4-FFF2-40B4-BE49-F238E27FC236}">
                <a16:creationId xmlns:a16="http://schemas.microsoft.com/office/drawing/2014/main" id="{583A36A6-F611-4EDC-AC6E-009690908C67}"/>
              </a:ext>
            </a:extLst>
          </p:cNvPr>
          <p:cNvGraphicFramePr>
            <a:graphicFrameLocks noChangeAspect="1"/>
          </p:cNvGraphicFramePr>
          <p:nvPr>
            <p:extLst>
              <p:ext uri="{D42A27DB-BD31-4B8C-83A1-F6EECF244321}">
                <p14:modId xmlns:p14="http://schemas.microsoft.com/office/powerpoint/2010/main" val="2931865848"/>
              </p:ext>
            </p:extLst>
          </p:nvPr>
        </p:nvGraphicFramePr>
        <p:xfrm>
          <a:off x="5220568" y="3773934"/>
          <a:ext cx="863600" cy="406400"/>
        </p:xfrm>
        <a:graphic>
          <a:graphicData uri="http://schemas.openxmlformats.org/presentationml/2006/ole">
            <mc:AlternateContent xmlns:mc="http://schemas.openxmlformats.org/markup-compatibility/2006">
              <mc:Choice xmlns:v="urn:schemas-microsoft-com:vml" Requires="v">
                <p:oleObj spid="_x0000_s1026" name="方程式" r:id="rId6" imgW="863280" imgH="406080" progId="Equation.3">
                  <p:embed/>
                </p:oleObj>
              </mc:Choice>
              <mc:Fallback>
                <p:oleObj name="方程式" r:id="rId6" imgW="863280" imgH="406080" progId="Equation.3">
                  <p:embed/>
                  <p:pic>
                    <p:nvPicPr>
                      <p:cNvPr id="7" name="物件 6">
                        <a:extLst>
                          <a:ext uri="{FF2B5EF4-FFF2-40B4-BE49-F238E27FC236}">
                            <a16:creationId xmlns:a16="http://schemas.microsoft.com/office/drawing/2014/main" id="{583A36A6-F611-4EDC-AC6E-009690908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568" y="3773934"/>
                        <a:ext cx="86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9D0DE340-8877-40F0-AFBA-5267FC46FCD7}"/>
              </a:ext>
            </a:extLst>
          </p:cNvPr>
          <p:cNvGraphicFramePr>
            <a:graphicFrameLocks noChangeAspect="1"/>
          </p:cNvGraphicFramePr>
          <p:nvPr>
            <p:extLst>
              <p:ext uri="{D42A27DB-BD31-4B8C-83A1-F6EECF244321}">
                <p14:modId xmlns:p14="http://schemas.microsoft.com/office/powerpoint/2010/main" val="54895987"/>
              </p:ext>
            </p:extLst>
          </p:nvPr>
        </p:nvGraphicFramePr>
        <p:xfrm>
          <a:off x="6516216" y="3773934"/>
          <a:ext cx="355600" cy="419100"/>
        </p:xfrm>
        <a:graphic>
          <a:graphicData uri="http://schemas.openxmlformats.org/presentationml/2006/ole">
            <mc:AlternateContent xmlns:mc="http://schemas.openxmlformats.org/markup-compatibility/2006">
              <mc:Choice xmlns:v="urn:schemas-microsoft-com:vml" Requires="v">
                <p:oleObj spid="_x0000_s1027" name="方程式" r:id="rId8" imgW="355320" imgH="419040" progId="Equation.3">
                  <p:embed/>
                </p:oleObj>
              </mc:Choice>
              <mc:Fallback>
                <p:oleObj name="方程式" r:id="rId8" imgW="355320" imgH="419040" progId="Equation.3">
                  <p:embed/>
                  <p:pic>
                    <p:nvPicPr>
                      <p:cNvPr id="8" name="Object 3">
                        <a:extLst>
                          <a:ext uri="{FF2B5EF4-FFF2-40B4-BE49-F238E27FC236}">
                            <a16:creationId xmlns:a16="http://schemas.microsoft.com/office/drawing/2014/main" id="{9D0DE340-8877-40F0-AFBA-5267FC46FC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216" y="3773934"/>
                        <a:ext cx="355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D1A12CC5-46F8-4A08-9690-30FFFDB289D7}"/>
              </a:ext>
            </a:extLst>
          </p:cNvPr>
          <p:cNvGraphicFramePr>
            <a:graphicFrameLocks noChangeAspect="1"/>
          </p:cNvGraphicFramePr>
          <p:nvPr>
            <p:extLst>
              <p:ext uri="{D42A27DB-BD31-4B8C-83A1-F6EECF244321}">
                <p14:modId xmlns:p14="http://schemas.microsoft.com/office/powerpoint/2010/main" val="3932215647"/>
              </p:ext>
            </p:extLst>
          </p:nvPr>
        </p:nvGraphicFramePr>
        <p:xfrm>
          <a:off x="8164140" y="4205982"/>
          <a:ext cx="368300" cy="406400"/>
        </p:xfrm>
        <a:graphic>
          <a:graphicData uri="http://schemas.openxmlformats.org/presentationml/2006/ole">
            <mc:AlternateContent xmlns:mc="http://schemas.openxmlformats.org/markup-compatibility/2006">
              <mc:Choice xmlns:v="urn:schemas-microsoft-com:vml" Requires="v">
                <p:oleObj spid="_x0000_s1028" name="方程式" r:id="rId10" imgW="368280" imgH="406080" progId="Equation.3">
                  <p:embed/>
                </p:oleObj>
              </mc:Choice>
              <mc:Fallback>
                <p:oleObj name="方程式" r:id="rId10" imgW="368280" imgH="406080" progId="Equation.3">
                  <p:embed/>
                  <p:pic>
                    <p:nvPicPr>
                      <p:cNvPr id="9" name="Object 4">
                        <a:extLst>
                          <a:ext uri="{FF2B5EF4-FFF2-40B4-BE49-F238E27FC236}">
                            <a16:creationId xmlns:a16="http://schemas.microsoft.com/office/drawing/2014/main" id="{D1A12CC5-46F8-4A08-9690-30FFFDB289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4140" y="4205982"/>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C0B26F61-1D65-4913-AA04-DF4ACAE65583}"/>
              </a:ext>
            </a:extLst>
          </p:cNvPr>
          <p:cNvGraphicFramePr>
            <a:graphicFrameLocks noChangeAspect="1"/>
          </p:cNvGraphicFramePr>
          <p:nvPr>
            <p:extLst>
              <p:ext uri="{D42A27DB-BD31-4B8C-83A1-F6EECF244321}">
                <p14:modId xmlns:p14="http://schemas.microsoft.com/office/powerpoint/2010/main" val="2791130435"/>
              </p:ext>
            </p:extLst>
          </p:nvPr>
        </p:nvGraphicFramePr>
        <p:xfrm>
          <a:off x="7338144" y="4205982"/>
          <a:ext cx="330200" cy="406400"/>
        </p:xfrm>
        <a:graphic>
          <a:graphicData uri="http://schemas.openxmlformats.org/presentationml/2006/ole">
            <mc:AlternateContent xmlns:mc="http://schemas.openxmlformats.org/markup-compatibility/2006">
              <mc:Choice xmlns:v="urn:schemas-microsoft-com:vml" Requires="v">
                <p:oleObj spid="_x0000_s1029" name="方程式" r:id="rId12" imgW="330120" imgH="406080" progId="Equation.3">
                  <p:embed/>
                </p:oleObj>
              </mc:Choice>
              <mc:Fallback>
                <p:oleObj name="方程式" r:id="rId12" imgW="330120" imgH="406080" progId="Equation.3">
                  <p:embed/>
                  <p:pic>
                    <p:nvPicPr>
                      <p:cNvPr id="10" name="Object 5">
                        <a:extLst>
                          <a:ext uri="{FF2B5EF4-FFF2-40B4-BE49-F238E27FC236}">
                            <a16:creationId xmlns:a16="http://schemas.microsoft.com/office/drawing/2014/main" id="{C0B26F61-1D65-4913-AA04-DF4ACAE655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8144" y="4205982"/>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776C052C-1080-4C16-94B5-163C36EEEEB0}"/>
              </a:ext>
            </a:extLst>
          </p:cNvPr>
          <p:cNvGraphicFramePr>
            <a:graphicFrameLocks noChangeAspect="1"/>
          </p:cNvGraphicFramePr>
          <p:nvPr>
            <p:extLst>
              <p:ext uri="{D42A27DB-BD31-4B8C-83A1-F6EECF244321}">
                <p14:modId xmlns:p14="http://schemas.microsoft.com/office/powerpoint/2010/main" val="1691247937"/>
              </p:ext>
            </p:extLst>
          </p:nvPr>
        </p:nvGraphicFramePr>
        <p:xfrm>
          <a:off x="827584" y="5142086"/>
          <a:ext cx="330200" cy="406400"/>
        </p:xfrm>
        <a:graphic>
          <a:graphicData uri="http://schemas.openxmlformats.org/presentationml/2006/ole">
            <mc:AlternateContent xmlns:mc="http://schemas.openxmlformats.org/markup-compatibility/2006">
              <mc:Choice xmlns:v="urn:schemas-microsoft-com:vml" Requires="v">
                <p:oleObj spid="_x0000_s1030" name="方程式" r:id="rId14" imgW="330120" imgH="406080" progId="Equation.3">
                  <p:embed/>
                </p:oleObj>
              </mc:Choice>
              <mc:Fallback>
                <p:oleObj name="方程式" r:id="rId14" imgW="330120" imgH="406080" progId="Equation.3">
                  <p:embed/>
                  <p:pic>
                    <p:nvPicPr>
                      <p:cNvPr id="11" name="Object 6">
                        <a:extLst>
                          <a:ext uri="{FF2B5EF4-FFF2-40B4-BE49-F238E27FC236}">
                            <a16:creationId xmlns:a16="http://schemas.microsoft.com/office/drawing/2014/main" id="{776C052C-1080-4C16-94B5-163C36EEEE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584" y="5142086"/>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314BCE31-BEFE-4182-B802-E4700A68385A}"/>
              </a:ext>
            </a:extLst>
          </p:cNvPr>
          <p:cNvGraphicFramePr>
            <a:graphicFrameLocks noChangeAspect="1"/>
          </p:cNvGraphicFramePr>
          <p:nvPr>
            <p:extLst>
              <p:ext uri="{D42A27DB-BD31-4B8C-83A1-F6EECF244321}">
                <p14:modId xmlns:p14="http://schemas.microsoft.com/office/powerpoint/2010/main" val="2578706452"/>
              </p:ext>
            </p:extLst>
          </p:nvPr>
        </p:nvGraphicFramePr>
        <p:xfrm>
          <a:off x="1907704" y="5142086"/>
          <a:ext cx="368300" cy="406400"/>
        </p:xfrm>
        <a:graphic>
          <a:graphicData uri="http://schemas.openxmlformats.org/presentationml/2006/ole">
            <mc:AlternateContent xmlns:mc="http://schemas.openxmlformats.org/markup-compatibility/2006">
              <mc:Choice xmlns:v="urn:schemas-microsoft-com:vml" Requires="v">
                <p:oleObj spid="_x0000_s1031" name="方程式" r:id="rId16" imgW="368280" imgH="406080" progId="Equation.3">
                  <p:embed/>
                </p:oleObj>
              </mc:Choice>
              <mc:Fallback>
                <p:oleObj name="方程式" r:id="rId16" imgW="368280" imgH="406080" progId="Equation.3">
                  <p:embed/>
                  <p:pic>
                    <p:nvPicPr>
                      <p:cNvPr id="12" name="Object 7">
                        <a:extLst>
                          <a:ext uri="{FF2B5EF4-FFF2-40B4-BE49-F238E27FC236}">
                            <a16:creationId xmlns:a16="http://schemas.microsoft.com/office/drawing/2014/main" id="{314BCE31-BEFE-4182-B802-E4700A683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5142086"/>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03818A48-6EC1-49CE-94CA-ABC418EB528A}"/>
              </a:ext>
            </a:extLst>
          </p:cNvPr>
          <p:cNvGraphicFramePr>
            <a:graphicFrameLocks noChangeAspect="1"/>
          </p:cNvGraphicFramePr>
          <p:nvPr>
            <p:extLst>
              <p:ext uri="{D42A27DB-BD31-4B8C-83A1-F6EECF244321}">
                <p14:modId xmlns:p14="http://schemas.microsoft.com/office/powerpoint/2010/main" val="1127199653"/>
              </p:ext>
            </p:extLst>
          </p:nvPr>
        </p:nvGraphicFramePr>
        <p:xfrm>
          <a:off x="2339752" y="6078190"/>
          <a:ext cx="330200" cy="406400"/>
        </p:xfrm>
        <a:graphic>
          <a:graphicData uri="http://schemas.openxmlformats.org/presentationml/2006/ole">
            <mc:AlternateContent xmlns:mc="http://schemas.openxmlformats.org/markup-compatibility/2006">
              <mc:Choice xmlns:v="urn:schemas-microsoft-com:vml" Requires="v">
                <p:oleObj spid="_x0000_s1032" name="方程式" r:id="rId18" imgW="330120" imgH="406080" progId="Equation.3">
                  <p:embed/>
                </p:oleObj>
              </mc:Choice>
              <mc:Fallback>
                <p:oleObj name="方程式" r:id="rId18" imgW="330120" imgH="406080" progId="Equation.3">
                  <p:embed/>
                  <p:pic>
                    <p:nvPicPr>
                      <p:cNvPr id="13" name="Object 8">
                        <a:extLst>
                          <a:ext uri="{FF2B5EF4-FFF2-40B4-BE49-F238E27FC236}">
                            <a16:creationId xmlns:a16="http://schemas.microsoft.com/office/drawing/2014/main" id="{03818A48-6EC1-49CE-94CA-ABC418EB52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9752" y="6078190"/>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56C72-37E7-426A-8C15-8D5C90DF31F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1895AE0-62F4-42DA-AA95-785F827C5C3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762DBAA-12B2-4FA0-A133-A9E62D6CEA44}"/>
              </a:ext>
            </a:extLst>
          </p:cNvPr>
          <p:cNvSpPr>
            <a:spLocks noGrp="1"/>
          </p:cNvSpPr>
          <p:nvPr>
            <p:ph type="sldNum" sz="quarter" idx="12"/>
          </p:nvPr>
        </p:nvSpPr>
        <p:spPr/>
        <p:txBody>
          <a:bodyPr/>
          <a:lstStyle/>
          <a:p>
            <a:fld id="{3F1BE346-639A-4CE8-BB9A-C151839B4846}" type="slidenum">
              <a:rPr lang="zh-TW" altLang="en-US" smtClean="0"/>
              <a:pPr/>
              <a:t>12</a:t>
            </a:fld>
            <a:endParaRPr lang="zh-TW" altLang="en-US"/>
          </a:p>
        </p:txBody>
      </p:sp>
      <p:grpSp>
        <p:nvGrpSpPr>
          <p:cNvPr id="44" name="群組 43">
            <a:extLst>
              <a:ext uri="{FF2B5EF4-FFF2-40B4-BE49-F238E27FC236}">
                <a16:creationId xmlns:a16="http://schemas.microsoft.com/office/drawing/2014/main" id="{E1E6EFD8-8C8E-4BDF-B1B0-E1ABDDCB9691}"/>
              </a:ext>
            </a:extLst>
          </p:cNvPr>
          <p:cNvGrpSpPr/>
          <p:nvPr/>
        </p:nvGrpSpPr>
        <p:grpSpPr>
          <a:xfrm>
            <a:off x="472410" y="1344315"/>
            <a:ext cx="2092680" cy="924120"/>
            <a:chOff x="472410" y="1344315"/>
            <a:chExt cx="2092680" cy="92412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00A27FEE-984E-40DE-9890-6129AF0FC2C0}"/>
                    </a:ext>
                  </a:extLst>
                </p14:cNvPr>
                <p14:cNvContentPartPr/>
                <p14:nvPr/>
              </p14:nvContentPartPr>
              <p14:xfrm>
                <a:off x="472410" y="1594155"/>
                <a:ext cx="284040" cy="404640"/>
              </p14:xfrm>
            </p:contentPart>
          </mc:Choice>
          <mc:Fallback>
            <p:pic>
              <p:nvPicPr>
                <p:cNvPr id="6" name="筆跡 5">
                  <a:extLst>
                    <a:ext uri="{FF2B5EF4-FFF2-40B4-BE49-F238E27FC236}">
                      <a16:creationId xmlns:a16="http://schemas.microsoft.com/office/drawing/2014/main" id="{00A27FEE-984E-40DE-9890-6129AF0FC2C0}"/>
                    </a:ext>
                  </a:extLst>
                </p:cNvPr>
                <p:cNvPicPr/>
                <p:nvPr/>
              </p:nvPicPr>
              <p:blipFill>
                <a:blip r:embed="rId3"/>
                <a:stretch>
                  <a:fillRect/>
                </a:stretch>
              </p:blipFill>
              <p:spPr>
                <a:xfrm>
                  <a:off x="463770" y="1585155"/>
                  <a:ext cx="3016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F57F1FF6-C961-49E7-AB32-3ACBC5324511}"/>
                    </a:ext>
                  </a:extLst>
                </p14:cNvPr>
                <p14:cNvContentPartPr/>
                <p14:nvPr/>
              </p14:nvContentPartPr>
              <p14:xfrm>
                <a:off x="506250" y="1618995"/>
                <a:ext cx="209160" cy="335160"/>
              </p14:xfrm>
            </p:contentPart>
          </mc:Choice>
          <mc:Fallback>
            <p:pic>
              <p:nvPicPr>
                <p:cNvPr id="7" name="筆跡 6">
                  <a:extLst>
                    <a:ext uri="{FF2B5EF4-FFF2-40B4-BE49-F238E27FC236}">
                      <a16:creationId xmlns:a16="http://schemas.microsoft.com/office/drawing/2014/main" id="{F57F1FF6-C961-49E7-AB32-3ACBC5324511}"/>
                    </a:ext>
                  </a:extLst>
                </p:cNvPr>
                <p:cNvPicPr/>
                <p:nvPr/>
              </p:nvPicPr>
              <p:blipFill>
                <a:blip r:embed="rId5"/>
                <a:stretch>
                  <a:fillRect/>
                </a:stretch>
              </p:blipFill>
              <p:spPr>
                <a:xfrm>
                  <a:off x="497610" y="1610355"/>
                  <a:ext cx="22680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7F57D19E-0D28-4725-AF7C-F1C7438F5997}"/>
                    </a:ext>
                  </a:extLst>
                </p14:cNvPr>
                <p14:cNvContentPartPr/>
                <p14:nvPr/>
              </p14:nvContentPartPr>
              <p14:xfrm>
                <a:off x="510210" y="1507395"/>
                <a:ext cx="288000" cy="10080"/>
              </p14:xfrm>
            </p:contentPart>
          </mc:Choice>
          <mc:Fallback>
            <p:pic>
              <p:nvPicPr>
                <p:cNvPr id="8" name="筆跡 7">
                  <a:extLst>
                    <a:ext uri="{FF2B5EF4-FFF2-40B4-BE49-F238E27FC236}">
                      <a16:creationId xmlns:a16="http://schemas.microsoft.com/office/drawing/2014/main" id="{7F57D19E-0D28-4725-AF7C-F1C7438F5997}"/>
                    </a:ext>
                  </a:extLst>
                </p:cNvPr>
                <p:cNvPicPr/>
                <p:nvPr/>
              </p:nvPicPr>
              <p:blipFill>
                <a:blip r:embed="rId7"/>
                <a:stretch>
                  <a:fillRect/>
                </a:stretch>
              </p:blipFill>
              <p:spPr>
                <a:xfrm>
                  <a:off x="501210" y="1498395"/>
                  <a:ext cx="305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 name="筆跡 9">
                  <a:extLst>
                    <a:ext uri="{FF2B5EF4-FFF2-40B4-BE49-F238E27FC236}">
                      <a16:creationId xmlns:a16="http://schemas.microsoft.com/office/drawing/2014/main" id="{0EA9B807-F725-47E0-9B2B-85EB081BD5B6}"/>
                    </a:ext>
                  </a:extLst>
                </p14:cNvPr>
                <p14:cNvContentPartPr/>
                <p14:nvPr/>
              </p14:nvContentPartPr>
              <p14:xfrm>
                <a:off x="951210" y="1738515"/>
                <a:ext cx="137880" cy="4320"/>
              </p14:xfrm>
            </p:contentPart>
          </mc:Choice>
          <mc:Fallback>
            <p:pic>
              <p:nvPicPr>
                <p:cNvPr id="10" name="筆跡 9">
                  <a:extLst>
                    <a:ext uri="{FF2B5EF4-FFF2-40B4-BE49-F238E27FC236}">
                      <a16:creationId xmlns:a16="http://schemas.microsoft.com/office/drawing/2014/main" id="{0EA9B807-F725-47E0-9B2B-85EB081BD5B6}"/>
                    </a:ext>
                  </a:extLst>
                </p:cNvPr>
                <p:cNvPicPr/>
                <p:nvPr/>
              </p:nvPicPr>
              <p:blipFill>
                <a:blip r:embed="rId9"/>
                <a:stretch>
                  <a:fillRect/>
                </a:stretch>
              </p:blipFill>
              <p:spPr>
                <a:xfrm>
                  <a:off x="942570" y="1729515"/>
                  <a:ext cx="155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筆跡 10">
                  <a:extLst>
                    <a:ext uri="{FF2B5EF4-FFF2-40B4-BE49-F238E27FC236}">
                      <a16:creationId xmlns:a16="http://schemas.microsoft.com/office/drawing/2014/main" id="{CBE56148-CD29-444D-9502-9CDCCA053368}"/>
                    </a:ext>
                  </a:extLst>
                </p14:cNvPr>
                <p14:cNvContentPartPr/>
                <p14:nvPr/>
              </p14:nvContentPartPr>
              <p14:xfrm>
                <a:off x="932850" y="1847955"/>
                <a:ext cx="120600" cy="2160"/>
              </p14:xfrm>
            </p:contentPart>
          </mc:Choice>
          <mc:Fallback>
            <p:pic>
              <p:nvPicPr>
                <p:cNvPr id="11" name="筆跡 10">
                  <a:extLst>
                    <a:ext uri="{FF2B5EF4-FFF2-40B4-BE49-F238E27FC236}">
                      <a16:creationId xmlns:a16="http://schemas.microsoft.com/office/drawing/2014/main" id="{CBE56148-CD29-444D-9502-9CDCCA053368}"/>
                    </a:ext>
                  </a:extLst>
                </p:cNvPr>
                <p:cNvPicPr/>
                <p:nvPr/>
              </p:nvPicPr>
              <p:blipFill>
                <a:blip r:embed="rId11"/>
                <a:stretch>
                  <a:fillRect/>
                </a:stretch>
              </p:blipFill>
              <p:spPr>
                <a:xfrm>
                  <a:off x="924210" y="1839315"/>
                  <a:ext cx="1382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筆跡 11">
                  <a:extLst>
                    <a:ext uri="{FF2B5EF4-FFF2-40B4-BE49-F238E27FC236}">
                      <a16:creationId xmlns:a16="http://schemas.microsoft.com/office/drawing/2014/main" id="{1AECB4F5-7445-46B8-AD79-1814CDE947E7}"/>
                    </a:ext>
                  </a:extLst>
                </p14:cNvPr>
                <p14:cNvContentPartPr/>
                <p14:nvPr/>
              </p14:nvContentPartPr>
              <p14:xfrm>
                <a:off x="1226250" y="1747875"/>
                <a:ext cx="378360" cy="42840"/>
              </p14:xfrm>
            </p:contentPart>
          </mc:Choice>
          <mc:Fallback>
            <p:pic>
              <p:nvPicPr>
                <p:cNvPr id="12" name="筆跡 11">
                  <a:extLst>
                    <a:ext uri="{FF2B5EF4-FFF2-40B4-BE49-F238E27FC236}">
                      <a16:creationId xmlns:a16="http://schemas.microsoft.com/office/drawing/2014/main" id="{1AECB4F5-7445-46B8-AD79-1814CDE947E7}"/>
                    </a:ext>
                  </a:extLst>
                </p:cNvPr>
                <p:cNvPicPr/>
                <p:nvPr/>
              </p:nvPicPr>
              <p:blipFill>
                <a:blip r:embed="rId13"/>
                <a:stretch>
                  <a:fillRect/>
                </a:stretch>
              </p:blipFill>
              <p:spPr>
                <a:xfrm>
                  <a:off x="1217250" y="1739235"/>
                  <a:ext cx="396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D8708DBA-D854-412F-850B-21A88B6949FB}"/>
                    </a:ext>
                  </a:extLst>
                </p14:cNvPr>
                <p14:cNvContentPartPr/>
                <p14:nvPr/>
              </p14:nvContentPartPr>
              <p14:xfrm>
                <a:off x="1316610" y="1923195"/>
                <a:ext cx="137520" cy="154440"/>
              </p14:xfrm>
            </p:contentPart>
          </mc:Choice>
          <mc:Fallback>
            <p:pic>
              <p:nvPicPr>
                <p:cNvPr id="13" name="筆跡 12">
                  <a:extLst>
                    <a:ext uri="{FF2B5EF4-FFF2-40B4-BE49-F238E27FC236}">
                      <a16:creationId xmlns:a16="http://schemas.microsoft.com/office/drawing/2014/main" id="{D8708DBA-D854-412F-850B-21A88B6949FB}"/>
                    </a:ext>
                  </a:extLst>
                </p:cNvPr>
                <p:cNvPicPr/>
                <p:nvPr/>
              </p:nvPicPr>
              <p:blipFill>
                <a:blip r:embed="rId15"/>
                <a:stretch>
                  <a:fillRect/>
                </a:stretch>
              </p:blipFill>
              <p:spPr>
                <a:xfrm>
                  <a:off x="1307610" y="1914195"/>
                  <a:ext cx="1551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25396A86-2E2A-4327-A29F-0E63F1EF53E5}"/>
                    </a:ext>
                  </a:extLst>
                </p14:cNvPr>
                <p14:cNvContentPartPr/>
                <p14:nvPr/>
              </p14:nvContentPartPr>
              <p14:xfrm>
                <a:off x="1350450" y="1480395"/>
                <a:ext cx="11520" cy="233280"/>
              </p14:xfrm>
            </p:contentPart>
          </mc:Choice>
          <mc:Fallback>
            <p:pic>
              <p:nvPicPr>
                <p:cNvPr id="14" name="筆跡 13">
                  <a:extLst>
                    <a:ext uri="{FF2B5EF4-FFF2-40B4-BE49-F238E27FC236}">
                      <a16:creationId xmlns:a16="http://schemas.microsoft.com/office/drawing/2014/main" id="{25396A86-2E2A-4327-A29F-0E63F1EF53E5}"/>
                    </a:ext>
                  </a:extLst>
                </p:cNvPr>
                <p:cNvPicPr/>
                <p:nvPr/>
              </p:nvPicPr>
              <p:blipFill>
                <a:blip r:embed="rId17"/>
                <a:stretch>
                  <a:fillRect/>
                </a:stretch>
              </p:blipFill>
              <p:spPr>
                <a:xfrm>
                  <a:off x="1341450" y="1471755"/>
                  <a:ext cx="2916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9CFC2990-DE83-4D6F-8D41-04D1915F1D56}"/>
                    </a:ext>
                  </a:extLst>
                </p14:cNvPr>
                <p14:cNvContentPartPr/>
                <p14:nvPr/>
              </p14:nvContentPartPr>
              <p14:xfrm>
                <a:off x="1743210" y="1514955"/>
                <a:ext cx="404280" cy="67680"/>
              </p14:xfrm>
            </p:contentPart>
          </mc:Choice>
          <mc:Fallback>
            <p:pic>
              <p:nvPicPr>
                <p:cNvPr id="15" name="筆跡 14">
                  <a:extLst>
                    <a:ext uri="{FF2B5EF4-FFF2-40B4-BE49-F238E27FC236}">
                      <a16:creationId xmlns:a16="http://schemas.microsoft.com/office/drawing/2014/main" id="{9CFC2990-DE83-4D6F-8D41-04D1915F1D56}"/>
                    </a:ext>
                  </a:extLst>
                </p:cNvPr>
                <p:cNvPicPr/>
                <p:nvPr/>
              </p:nvPicPr>
              <p:blipFill>
                <a:blip r:embed="rId19"/>
                <a:stretch>
                  <a:fillRect/>
                </a:stretch>
              </p:blipFill>
              <p:spPr>
                <a:xfrm>
                  <a:off x="1734210" y="1506315"/>
                  <a:ext cx="4219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A8F1E847-7DF6-485B-97E7-08233E6A6A93}"/>
                    </a:ext>
                  </a:extLst>
                </p14:cNvPr>
                <p14:cNvContentPartPr/>
                <p14:nvPr/>
              </p14:nvContentPartPr>
              <p14:xfrm>
                <a:off x="1729890" y="1570755"/>
                <a:ext cx="265680" cy="420120"/>
              </p14:xfrm>
            </p:contentPart>
          </mc:Choice>
          <mc:Fallback>
            <p:pic>
              <p:nvPicPr>
                <p:cNvPr id="16" name="筆跡 15">
                  <a:extLst>
                    <a:ext uri="{FF2B5EF4-FFF2-40B4-BE49-F238E27FC236}">
                      <a16:creationId xmlns:a16="http://schemas.microsoft.com/office/drawing/2014/main" id="{A8F1E847-7DF6-485B-97E7-08233E6A6A93}"/>
                    </a:ext>
                  </a:extLst>
                </p:cNvPr>
                <p:cNvPicPr/>
                <p:nvPr/>
              </p:nvPicPr>
              <p:blipFill>
                <a:blip r:embed="rId21"/>
                <a:stretch>
                  <a:fillRect/>
                </a:stretch>
              </p:blipFill>
              <p:spPr>
                <a:xfrm>
                  <a:off x="1720890" y="1562115"/>
                  <a:ext cx="28332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C8280F69-A588-496E-88A9-05707BFD224E}"/>
                    </a:ext>
                  </a:extLst>
                </p14:cNvPr>
                <p14:cNvContentPartPr/>
                <p14:nvPr/>
              </p14:nvContentPartPr>
              <p14:xfrm>
                <a:off x="2218770" y="1632675"/>
                <a:ext cx="231480" cy="302400"/>
              </p14:xfrm>
            </p:contentPart>
          </mc:Choice>
          <mc:Fallback>
            <p:pic>
              <p:nvPicPr>
                <p:cNvPr id="17" name="筆跡 16">
                  <a:extLst>
                    <a:ext uri="{FF2B5EF4-FFF2-40B4-BE49-F238E27FC236}">
                      <a16:creationId xmlns:a16="http://schemas.microsoft.com/office/drawing/2014/main" id="{C8280F69-A588-496E-88A9-05707BFD224E}"/>
                    </a:ext>
                  </a:extLst>
                </p:cNvPr>
                <p:cNvPicPr/>
                <p:nvPr/>
              </p:nvPicPr>
              <p:blipFill>
                <a:blip r:embed="rId23"/>
                <a:stretch>
                  <a:fillRect/>
                </a:stretch>
              </p:blipFill>
              <p:spPr>
                <a:xfrm>
                  <a:off x="2210130" y="1623675"/>
                  <a:ext cx="2491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EF94ACDD-3943-49A1-B0FD-EF66BB1A49D9}"/>
                    </a:ext>
                  </a:extLst>
                </p14:cNvPr>
                <p14:cNvContentPartPr/>
                <p14:nvPr/>
              </p14:nvContentPartPr>
              <p14:xfrm>
                <a:off x="2277090" y="1647795"/>
                <a:ext cx="156240" cy="294840"/>
              </p14:xfrm>
            </p:contentPart>
          </mc:Choice>
          <mc:Fallback>
            <p:pic>
              <p:nvPicPr>
                <p:cNvPr id="18" name="筆跡 17">
                  <a:extLst>
                    <a:ext uri="{FF2B5EF4-FFF2-40B4-BE49-F238E27FC236}">
                      <a16:creationId xmlns:a16="http://schemas.microsoft.com/office/drawing/2014/main" id="{EF94ACDD-3943-49A1-B0FD-EF66BB1A49D9}"/>
                    </a:ext>
                  </a:extLst>
                </p:cNvPr>
                <p:cNvPicPr/>
                <p:nvPr/>
              </p:nvPicPr>
              <p:blipFill>
                <a:blip r:embed="rId25"/>
                <a:stretch>
                  <a:fillRect/>
                </a:stretch>
              </p:blipFill>
              <p:spPr>
                <a:xfrm>
                  <a:off x="2268090" y="1639155"/>
                  <a:ext cx="1738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316DBA6D-0C48-4A29-B055-310ABF959A20}"/>
                    </a:ext>
                  </a:extLst>
                </p14:cNvPr>
                <p14:cNvContentPartPr/>
                <p14:nvPr/>
              </p14:nvContentPartPr>
              <p14:xfrm>
                <a:off x="2455650" y="1888635"/>
                <a:ext cx="109440" cy="90720"/>
              </p14:xfrm>
            </p:contentPart>
          </mc:Choice>
          <mc:Fallback>
            <p:pic>
              <p:nvPicPr>
                <p:cNvPr id="19" name="筆跡 18">
                  <a:extLst>
                    <a:ext uri="{FF2B5EF4-FFF2-40B4-BE49-F238E27FC236}">
                      <a16:creationId xmlns:a16="http://schemas.microsoft.com/office/drawing/2014/main" id="{316DBA6D-0C48-4A29-B055-310ABF959A20}"/>
                    </a:ext>
                  </a:extLst>
                </p:cNvPr>
                <p:cNvPicPr/>
                <p:nvPr/>
              </p:nvPicPr>
              <p:blipFill>
                <a:blip r:embed="rId27"/>
                <a:stretch>
                  <a:fillRect/>
                </a:stretch>
              </p:blipFill>
              <p:spPr>
                <a:xfrm>
                  <a:off x="2446650" y="1879635"/>
                  <a:ext cx="1270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907FB811-FE53-463D-8352-A60B2145FCED}"/>
                    </a:ext>
                  </a:extLst>
                </p14:cNvPr>
                <p14:cNvContentPartPr/>
                <p14:nvPr/>
              </p14:nvContentPartPr>
              <p14:xfrm>
                <a:off x="2497050" y="1790355"/>
                <a:ext cx="360" cy="360"/>
              </p14:xfrm>
            </p:contentPart>
          </mc:Choice>
          <mc:Fallback>
            <p:pic>
              <p:nvPicPr>
                <p:cNvPr id="20" name="筆跡 19">
                  <a:extLst>
                    <a:ext uri="{FF2B5EF4-FFF2-40B4-BE49-F238E27FC236}">
                      <a16:creationId xmlns:a16="http://schemas.microsoft.com/office/drawing/2014/main" id="{907FB811-FE53-463D-8352-A60B2145FCED}"/>
                    </a:ext>
                  </a:extLst>
                </p:cNvPr>
                <p:cNvPicPr/>
                <p:nvPr/>
              </p:nvPicPr>
              <p:blipFill>
                <a:blip r:embed="rId29"/>
                <a:stretch>
                  <a:fillRect/>
                </a:stretch>
              </p:blipFill>
              <p:spPr>
                <a:xfrm>
                  <a:off x="2488050" y="17813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筆跡 20">
                  <a:extLst>
                    <a:ext uri="{FF2B5EF4-FFF2-40B4-BE49-F238E27FC236}">
                      <a16:creationId xmlns:a16="http://schemas.microsoft.com/office/drawing/2014/main" id="{514689BA-DC37-4D22-831C-E0AAEDA526B6}"/>
                    </a:ext>
                  </a:extLst>
                </p14:cNvPr>
                <p14:cNvContentPartPr/>
                <p14:nvPr/>
              </p14:nvContentPartPr>
              <p14:xfrm>
                <a:off x="1780650" y="2156115"/>
                <a:ext cx="81360" cy="112320"/>
              </p14:xfrm>
            </p:contentPart>
          </mc:Choice>
          <mc:Fallback>
            <p:pic>
              <p:nvPicPr>
                <p:cNvPr id="21" name="筆跡 20">
                  <a:extLst>
                    <a:ext uri="{FF2B5EF4-FFF2-40B4-BE49-F238E27FC236}">
                      <a16:creationId xmlns:a16="http://schemas.microsoft.com/office/drawing/2014/main" id="{514689BA-DC37-4D22-831C-E0AAEDA526B6}"/>
                    </a:ext>
                  </a:extLst>
                </p:cNvPr>
                <p:cNvPicPr/>
                <p:nvPr/>
              </p:nvPicPr>
              <p:blipFill>
                <a:blip r:embed="rId31"/>
                <a:stretch>
                  <a:fillRect/>
                </a:stretch>
              </p:blipFill>
              <p:spPr>
                <a:xfrm>
                  <a:off x="1772010" y="2147115"/>
                  <a:ext cx="990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31401E35-BC15-4C1B-9EBB-1DE70EDF9C0E}"/>
                    </a:ext>
                  </a:extLst>
                </p14:cNvPr>
                <p14:cNvContentPartPr/>
                <p14:nvPr/>
              </p14:nvContentPartPr>
              <p14:xfrm>
                <a:off x="1801530" y="2100315"/>
                <a:ext cx="30600" cy="2160"/>
              </p14:xfrm>
            </p:contentPart>
          </mc:Choice>
          <mc:Fallback>
            <p:pic>
              <p:nvPicPr>
                <p:cNvPr id="22" name="筆跡 21">
                  <a:extLst>
                    <a:ext uri="{FF2B5EF4-FFF2-40B4-BE49-F238E27FC236}">
                      <a16:creationId xmlns:a16="http://schemas.microsoft.com/office/drawing/2014/main" id="{31401E35-BC15-4C1B-9EBB-1DE70EDF9C0E}"/>
                    </a:ext>
                  </a:extLst>
                </p:cNvPr>
                <p:cNvPicPr/>
                <p:nvPr/>
              </p:nvPicPr>
              <p:blipFill>
                <a:blip r:embed="rId33"/>
                <a:stretch>
                  <a:fillRect/>
                </a:stretch>
              </p:blipFill>
              <p:spPr>
                <a:xfrm>
                  <a:off x="1792530" y="2091315"/>
                  <a:ext cx="482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筆跡 22">
                  <a:extLst>
                    <a:ext uri="{FF2B5EF4-FFF2-40B4-BE49-F238E27FC236}">
                      <a16:creationId xmlns:a16="http://schemas.microsoft.com/office/drawing/2014/main" id="{6798A1F7-8FDE-41D7-81BB-3D16BDB32BBF}"/>
                    </a:ext>
                  </a:extLst>
                </p14:cNvPr>
                <p14:cNvContentPartPr/>
                <p14:nvPr/>
              </p14:nvContentPartPr>
              <p14:xfrm>
                <a:off x="1801530" y="2100315"/>
                <a:ext cx="360" cy="360"/>
              </p14:xfrm>
            </p:contentPart>
          </mc:Choice>
          <mc:Fallback>
            <p:pic>
              <p:nvPicPr>
                <p:cNvPr id="23" name="筆跡 22">
                  <a:extLst>
                    <a:ext uri="{FF2B5EF4-FFF2-40B4-BE49-F238E27FC236}">
                      <a16:creationId xmlns:a16="http://schemas.microsoft.com/office/drawing/2014/main" id="{6798A1F7-8FDE-41D7-81BB-3D16BDB32BBF}"/>
                    </a:ext>
                  </a:extLst>
                </p:cNvPr>
                <p:cNvPicPr/>
                <p:nvPr/>
              </p:nvPicPr>
              <p:blipFill>
                <a:blip r:embed="rId29"/>
                <a:stretch>
                  <a:fillRect/>
                </a:stretch>
              </p:blipFill>
              <p:spPr>
                <a:xfrm>
                  <a:off x="1792530" y="2091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AA5AF7A4-97A5-472F-9848-98CCE0C03AFE}"/>
                    </a:ext>
                  </a:extLst>
                </p14:cNvPr>
                <p14:cNvContentPartPr/>
                <p14:nvPr/>
              </p14:nvContentPartPr>
              <p14:xfrm>
                <a:off x="1801530" y="2100315"/>
                <a:ext cx="190080" cy="34920"/>
              </p14:xfrm>
            </p:contentPart>
          </mc:Choice>
          <mc:Fallback>
            <p:pic>
              <p:nvPicPr>
                <p:cNvPr id="24" name="筆跡 23">
                  <a:extLst>
                    <a:ext uri="{FF2B5EF4-FFF2-40B4-BE49-F238E27FC236}">
                      <a16:creationId xmlns:a16="http://schemas.microsoft.com/office/drawing/2014/main" id="{AA5AF7A4-97A5-472F-9848-98CCE0C03AFE}"/>
                    </a:ext>
                  </a:extLst>
                </p:cNvPr>
                <p:cNvPicPr/>
                <p:nvPr/>
              </p:nvPicPr>
              <p:blipFill>
                <a:blip r:embed="rId36"/>
                <a:stretch>
                  <a:fillRect/>
                </a:stretch>
              </p:blipFill>
              <p:spPr>
                <a:xfrm>
                  <a:off x="1792530" y="2091315"/>
                  <a:ext cx="2077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2785B845-7CF1-4652-AEF7-808263613DCA}"/>
                    </a:ext>
                  </a:extLst>
                </p14:cNvPr>
                <p14:cNvContentPartPr/>
                <p14:nvPr/>
              </p14:nvContentPartPr>
              <p14:xfrm>
                <a:off x="1910610" y="2198595"/>
                <a:ext cx="84960" cy="7920"/>
              </p14:xfrm>
            </p:contentPart>
          </mc:Choice>
          <mc:Fallback>
            <p:pic>
              <p:nvPicPr>
                <p:cNvPr id="25" name="筆跡 24">
                  <a:extLst>
                    <a:ext uri="{FF2B5EF4-FFF2-40B4-BE49-F238E27FC236}">
                      <a16:creationId xmlns:a16="http://schemas.microsoft.com/office/drawing/2014/main" id="{2785B845-7CF1-4652-AEF7-808263613DCA}"/>
                    </a:ext>
                  </a:extLst>
                </p:cNvPr>
                <p:cNvPicPr/>
                <p:nvPr/>
              </p:nvPicPr>
              <p:blipFill>
                <a:blip r:embed="rId38"/>
                <a:stretch>
                  <a:fillRect/>
                </a:stretch>
              </p:blipFill>
              <p:spPr>
                <a:xfrm>
                  <a:off x="1901610" y="2189595"/>
                  <a:ext cx="102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筆跡 25">
                  <a:extLst>
                    <a:ext uri="{FF2B5EF4-FFF2-40B4-BE49-F238E27FC236}">
                      <a16:creationId xmlns:a16="http://schemas.microsoft.com/office/drawing/2014/main" id="{56C04696-376A-40B1-B57D-91CEC9438EF9}"/>
                    </a:ext>
                  </a:extLst>
                </p14:cNvPr>
                <p14:cNvContentPartPr/>
                <p14:nvPr/>
              </p14:nvContentPartPr>
              <p14:xfrm>
                <a:off x="2058930" y="2152155"/>
                <a:ext cx="6120" cy="83160"/>
              </p14:xfrm>
            </p:contentPart>
          </mc:Choice>
          <mc:Fallback>
            <p:pic>
              <p:nvPicPr>
                <p:cNvPr id="26" name="筆跡 25">
                  <a:extLst>
                    <a:ext uri="{FF2B5EF4-FFF2-40B4-BE49-F238E27FC236}">
                      <a16:creationId xmlns:a16="http://schemas.microsoft.com/office/drawing/2014/main" id="{56C04696-376A-40B1-B57D-91CEC9438EF9}"/>
                    </a:ext>
                  </a:extLst>
                </p:cNvPr>
                <p:cNvPicPr/>
                <p:nvPr/>
              </p:nvPicPr>
              <p:blipFill>
                <a:blip r:embed="rId40"/>
                <a:stretch>
                  <a:fillRect/>
                </a:stretch>
              </p:blipFill>
              <p:spPr>
                <a:xfrm>
                  <a:off x="2050290" y="2143515"/>
                  <a:ext cx="237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筆跡 26">
                  <a:extLst>
                    <a:ext uri="{FF2B5EF4-FFF2-40B4-BE49-F238E27FC236}">
                      <a16:creationId xmlns:a16="http://schemas.microsoft.com/office/drawing/2014/main" id="{3568C8A9-8AF7-4CD9-9CF2-D714ED9F7F75}"/>
                    </a:ext>
                  </a:extLst>
                </p14:cNvPr>
                <p14:cNvContentPartPr/>
                <p14:nvPr/>
              </p14:nvContentPartPr>
              <p14:xfrm>
                <a:off x="1842930" y="1344315"/>
                <a:ext cx="92520" cy="84600"/>
              </p14:xfrm>
            </p:contentPart>
          </mc:Choice>
          <mc:Fallback>
            <p:pic>
              <p:nvPicPr>
                <p:cNvPr id="27" name="筆跡 26">
                  <a:extLst>
                    <a:ext uri="{FF2B5EF4-FFF2-40B4-BE49-F238E27FC236}">
                      <a16:creationId xmlns:a16="http://schemas.microsoft.com/office/drawing/2014/main" id="{3568C8A9-8AF7-4CD9-9CF2-D714ED9F7F75}"/>
                    </a:ext>
                  </a:extLst>
                </p:cNvPr>
                <p:cNvPicPr/>
                <p:nvPr/>
              </p:nvPicPr>
              <p:blipFill>
                <a:blip r:embed="rId42"/>
                <a:stretch>
                  <a:fillRect/>
                </a:stretch>
              </p:blipFill>
              <p:spPr>
                <a:xfrm>
                  <a:off x="1833930" y="1335315"/>
                  <a:ext cx="110160" cy="102240"/>
                </a:xfrm>
                <a:prstGeom prst="rect">
                  <a:avLst/>
                </a:prstGeom>
              </p:spPr>
            </p:pic>
          </mc:Fallback>
        </mc:AlternateContent>
      </p:grpSp>
      <p:grpSp>
        <p:nvGrpSpPr>
          <p:cNvPr id="42" name="群組 41">
            <a:extLst>
              <a:ext uri="{FF2B5EF4-FFF2-40B4-BE49-F238E27FC236}">
                <a16:creationId xmlns:a16="http://schemas.microsoft.com/office/drawing/2014/main" id="{45DDDA83-8089-4091-AED2-97EB385C0126}"/>
              </a:ext>
            </a:extLst>
          </p:cNvPr>
          <p:cNvGrpSpPr/>
          <p:nvPr/>
        </p:nvGrpSpPr>
        <p:grpSpPr>
          <a:xfrm>
            <a:off x="487530" y="2669835"/>
            <a:ext cx="551160" cy="378000"/>
            <a:chOff x="487530" y="2669835"/>
            <a:chExt cx="551160" cy="378000"/>
          </a:xfrm>
        </p:grpSpPr>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A906CE4C-6AA1-4248-A23F-0A313F4C445F}"/>
                    </a:ext>
                  </a:extLst>
                </p14:cNvPr>
                <p14:cNvContentPartPr/>
                <p14:nvPr/>
              </p14:nvContentPartPr>
              <p14:xfrm>
                <a:off x="487530" y="2779635"/>
                <a:ext cx="213120" cy="268200"/>
              </p14:xfrm>
            </p:contentPart>
          </mc:Choice>
          <mc:Fallback>
            <p:pic>
              <p:nvPicPr>
                <p:cNvPr id="28" name="筆跡 27">
                  <a:extLst>
                    <a:ext uri="{FF2B5EF4-FFF2-40B4-BE49-F238E27FC236}">
                      <a16:creationId xmlns:a16="http://schemas.microsoft.com/office/drawing/2014/main" id="{A906CE4C-6AA1-4248-A23F-0A313F4C445F}"/>
                    </a:ext>
                  </a:extLst>
                </p:cNvPr>
                <p:cNvPicPr/>
                <p:nvPr/>
              </p:nvPicPr>
              <p:blipFill>
                <a:blip r:embed="rId44"/>
                <a:stretch>
                  <a:fillRect/>
                </a:stretch>
              </p:blipFill>
              <p:spPr>
                <a:xfrm>
                  <a:off x="478530" y="2770995"/>
                  <a:ext cx="23076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B22E915A-FC51-491D-8B6E-9A6DF0162204}"/>
                    </a:ext>
                  </a:extLst>
                </p14:cNvPr>
                <p14:cNvContentPartPr/>
                <p14:nvPr/>
              </p14:nvContentPartPr>
              <p14:xfrm>
                <a:off x="712890" y="2669835"/>
                <a:ext cx="128160" cy="83160"/>
              </p14:xfrm>
            </p:contentPart>
          </mc:Choice>
          <mc:Fallback>
            <p:pic>
              <p:nvPicPr>
                <p:cNvPr id="29" name="筆跡 28">
                  <a:extLst>
                    <a:ext uri="{FF2B5EF4-FFF2-40B4-BE49-F238E27FC236}">
                      <a16:creationId xmlns:a16="http://schemas.microsoft.com/office/drawing/2014/main" id="{B22E915A-FC51-491D-8B6E-9A6DF0162204}"/>
                    </a:ext>
                  </a:extLst>
                </p:cNvPr>
                <p:cNvPicPr/>
                <p:nvPr/>
              </p:nvPicPr>
              <p:blipFill>
                <a:blip r:embed="rId46"/>
                <a:stretch>
                  <a:fillRect/>
                </a:stretch>
              </p:blipFill>
              <p:spPr>
                <a:xfrm>
                  <a:off x="704250" y="2661195"/>
                  <a:ext cx="1458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CA187B12-A097-48E8-9E0C-2874CAC18514}"/>
                    </a:ext>
                  </a:extLst>
                </p14:cNvPr>
                <p14:cNvContentPartPr/>
                <p14:nvPr/>
              </p14:nvContentPartPr>
              <p14:xfrm>
                <a:off x="878490" y="2870355"/>
                <a:ext cx="129960" cy="360"/>
              </p14:xfrm>
            </p:contentPart>
          </mc:Choice>
          <mc:Fallback>
            <p:pic>
              <p:nvPicPr>
                <p:cNvPr id="30" name="筆跡 29">
                  <a:extLst>
                    <a:ext uri="{FF2B5EF4-FFF2-40B4-BE49-F238E27FC236}">
                      <a16:creationId xmlns:a16="http://schemas.microsoft.com/office/drawing/2014/main" id="{CA187B12-A097-48E8-9E0C-2874CAC18514}"/>
                    </a:ext>
                  </a:extLst>
                </p:cNvPr>
                <p:cNvPicPr/>
                <p:nvPr/>
              </p:nvPicPr>
              <p:blipFill>
                <a:blip r:embed="rId48"/>
                <a:stretch>
                  <a:fillRect/>
                </a:stretch>
              </p:blipFill>
              <p:spPr>
                <a:xfrm>
                  <a:off x="869490" y="2861355"/>
                  <a:ext cx="147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1" name="筆跡 30">
                  <a:extLst>
                    <a:ext uri="{FF2B5EF4-FFF2-40B4-BE49-F238E27FC236}">
                      <a16:creationId xmlns:a16="http://schemas.microsoft.com/office/drawing/2014/main" id="{B9F495AF-C84A-4127-9A59-6D694B7723DE}"/>
                    </a:ext>
                  </a:extLst>
                </p14:cNvPr>
                <p14:cNvContentPartPr/>
                <p14:nvPr/>
              </p14:nvContentPartPr>
              <p14:xfrm>
                <a:off x="878490" y="2870355"/>
                <a:ext cx="160200" cy="73440"/>
              </p14:xfrm>
            </p:contentPart>
          </mc:Choice>
          <mc:Fallback>
            <p:pic>
              <p:nvPicPr>
                <p:cNvPr id="31" name="筆跡 30">
                  <a:extLst>
                    <a:ext uri="{FF2B5EF4-FFF2-40B4-BE49-F238E27FC236}">
                      <a16:creationId xmlns:a16="http://schemas.microsoft.com/office/drawing/2014/main" id="{B9F495AF-C84A-4127-9A59-6D694B7723DE}"/>
                    </a:ext>
                  </a:extLst>
                </p:cNvPr>
                <p:cNvPicPr/>
                <p:nvPr/>
              </p:nvPicPr>
              <p:blipFill>
                <a:blip r:embed="rId50"/>
                <a:stretch>
                  <a:fillRect/>
                </a:stretch>
              </p:blipFill>
              <p:spPr>
                <a:xfrm>
                  <a:off x="869490" y="2861355"/>
                  <a:ext cx="177840" cy="9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1">
            <p14:nvContentPartPr>
              <p14:cNvPr id="32" name="筆跡 31">
                <a:extLst>
                  <a:ext uri="{FF2B5EF4-FFF2-40B4-BE49-F238E27FC236}">
                    <a16:creationId xmlns:a16="http://schemas.microsoft.com/office/drawing/2014/main" id="{27B57731-8655-4112-B7E0-0AD51B251752}"/>
                  </a:ext>
                </a:extLst>
              </p14:cNvPr>
              <p14:cNvContentPartPr/>
              <p14:nvPr/>
            </p14:nvContentPartPr>
            <p14:xfrm>
              <a:off x="1232010" y="2926155"/>
              <a:ext cx="389520" cy="4680"/>
            </p14:xfrm>
          </p:contentPart>
        </mc:Choice>
        <mc:Fallback>
          <p:pic>
            <p:nvPicPr>
              <p:cNvPr id="32" name="筆跡 31">
                <a:extLst>
                  <a:ext uri="{FF2B5EF4-FFF2-40B4-BE49-F238E27FC236}">
                    <a16:creationId xmlns:a16="http://schemas.microsoft.com/office/drawing/2014/main" id="{27B57731-8655-4112-B7E0-0AD51B251752}"/>
                  </a:ext>
                </a:extLst>
              </p:cNvPr>
              <p:cNvPicPr/>
              <p:nvPr/>
            </p:nvPicPr>
            <p:blipFill>
              <a:blip r:embed="rId52"/>
              <a:stretch>
                <a:fillRect/>
              </a:stretch>
            </p:blipFill>
            <p:spPr>
              <a:xfrm>
                <a:off x="1223010" y="2917155"/>
                <a:ext cx="407160" cy="22320"/>
              </a:xfrm>
              <a:prstGeom prst="rect">
                <a:avLst/>
              </a:prstGeom>
            </p:spPr>
          </p:pic>
        </mc:Fallback>
      </mc:AlternateContent>
      <p:grpSp>
        <p:nvGrpSpPr>
          <p:cNvPr id="41" name="群組 40">
            <a:extLst>
              <a:ext uri="{FF2B5EF4-FFF2-40B4-BE49-F238E27FC236}">
                <a16:creationId xmlns:a16="http://schemas.microsoft.com/office/drawing/2014/main" id="{E7513998-AD89-4119-B543-884A646CA347}"/>
              </a:ext>
            </a:extLst>
          </p:cNvPr>
          <p:cNvGrpSpPr/>
          <p:nvPr/>
        </p:nvGrpSpPr>
        <p:grpSpPr>
          <a:xfrm>
            <a:off x="1262970" y="3068355"/>
            <a:ext cx="360360" cy="175680"/>
            <a:chOff x="1262970" y="3068355"/>
            <a:chExt cx="360360" cy="175680"/>
          </a:xfrm>
        </p:grpSpPr>
        <mc:AlternateContent xmlns:mc="http://schemas.openxmlformats.org/markup-compatibility/2006">
          <mc:Choice xmlns:p14="http://schemas.microsoft.com/office/powerpoint/2010/main" Requires="p14">
            <p:contentPart p14:bwMode="auto" r:id="rId53">
              <p14:nvContentPartPr>
                <p14:cNvPr id="33" name="筆跡 32">
                  <a:extLst>
                    <a:ext uri="{FF2B5EF4-FFF2-40B4-BE49-F238E27FC236}">
                      <a16:creationId xmlns:a16="http://schemas.microsoft.com/office/drawing/2014/main" id="{3EBC5FCB-0993-4AC1-BB8D-6A92EB3E744A}"/>
                    </a:ext>
                  </a:extLst>
                </p14:cNvPr>
                <p14:cNvContentPartPr/>
                <p14:nvPr/>
              </p14:nvContentPartPr>
              <p14:xfrm>
                <a:off x="1262970" y="3068355"/>
                <a:ext cx="83880" cy="175680"/>
              </p14:xfrm>
            </p:contentPart>
          </mc:Choice>
          <mc:Fallback>
            <p:pic>
              <p:nvPicPr>
                <p:cNvPr id="33" name="筆跡 32">
                  <a:extLst>
                    <a:ext uri="{FF2B5EF4-FFF2-40B4-BE49-F238E27FC236}">
                      <a16:creationId xmlns:a16="http://schemas.microsoft.com/office/drawing/2014/main" id="{3EBC5FCB-0993-4AC1-BB8D-6A92EB3E744A}"/>
                    </a:ext>
                  </a:extLst>
                </p:cNvPr>
                <p:cNvPicPr/>
                <p:nvPr/>
              </p:nvPicPr>
              <p:blipFill>
                <a:blip r:embed="rId54"/>
                <a:stretch>
                  <a:fillRect/>
                </a:stretch>
              </p:blipFill>
              <p:spPr>
                <a:xfrm>
                  <a:off x="1254330" y="3059715"/>
                  <a:ext cx="1015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4" name="筆跡 33">
                  <a:extLst>
                    <a:ext uri="{FF2B5EF4-FFF2-40B4-BE49-F238E27FC236}">
                      <a16:creationId xmlns:a16="http://schemas.microsoft.com/office/drawing/2014/main" id="{06F91C9F-2804-4731-B3D2-BDE2E48E02BC}"/>
                    </a:ext>
                  </a:extLst>
                </p14:cNvPr>
                <p14:cNvContentPartPr/>
                <p14:nvPr/>
              </p14:nvContentPartPr>
              <p14:xfrm>
                <a:off x="1412370" y="3155115"/>
                <a:ext cx="120600" cy="15840"/>
              </p14:xfrm>
            </p:contentPart>
          </mc:Choice>
          <mc:Fallback>
            <p:pic>
              <p:nvPicPr>
                <p:cNvPr id="34" name="筆跡 33">
                  <a:extLst>
                    <a:ext uri="{FF2B5EF4-FFF2-40B4-BE49-F238E27FC236}">
                      <a16:creationId xmlns:a16="http://schemas.microsoft.com/office/drawing/2014/main" id="{06F91C9F-2804-4731-B3D2-BDE2E48E02BC}"/>
                    </a:ext>
                  </a:extLst>
                </p:cNvPr>
                <p:cNvPicPr/>
                <p:nvPr/>
              </p:nvPicPr>
              <p:blipFill>
                <a:blip r:embed="rId56"/>
                <a:stretch>
                  <a:fillRect/>
                </a:stretch>
              </p:blipFill>
              <p:spPr>
                <a:xfrm>
                  <a:off x="1403370" y="3146115"/>
                  <a:ext cx="1382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5" name="筆跡 34">
                  <a:extLst>
                    <a:ext uri="{FF2B5EF4-FFF2-40B4-BE49-F238E27FC236}">
                      <a16:creationId xmlns:a16="http://schemas.microsoft.com/office/drawing/2014/main" id="{7F4FD200-7394-43EA-B0F3-26B13A919C17}"/>
                    </a:ext>
                  </a:extLst>
                </p14:cNvPr>
                <p14:cNvContentPartPr/>
                <p14:nvPr/>
              </p14:nvContentPartPr>
              <p14:xfrm>
                <a:off x="1604250" y="3087795"/>
                <a:ext cx="19080" cy="154440"/>
              </p14:xfrm>
            </p:contentPart>
          </mc:Choice>
          <mc:Fallback>
            <p:pic>
              <p:nvPicPr>
                <p:cNvPr id="35" name="筆跡 34">
                  <a:extLst>
                    <a:ext uri="{FF2B5EF4-FFF2-40B4-BE49-F238E27FC236}">
                      <a16:creationId xmlns:a16="http://schemas.microsoft.com/office/drawing/2014/main" id="{7F4FD200-7394-43EA-B0F3-26B13A919C17}"/>
                    </a:ext>
                  </a:extLst>
                </p:cNvPr>
                <p:cNvPicPr/>
                <p:nvPr/>
              </p:nvPicPr>
              <p:blipFill>
                <a:blip r:embed="rId58"/>
                <a:stretch>
                  <a:fillRect/>
                </a:stretch>
              </p:blipFill>
              <p:spPr>
                <a:xfrm>
                  <a:off x="1595250" y="3078795"/>
                  <a:ext cx="36720" cy="17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36" name="筆跡 35">
                <a:extLst>
                  <a:ext uri="{FF2B5EF4-FFF2-40B4-BE49-F238E27FC236}">
                    <a16:creationId xmlns:a16="http://schemas.microsoft.com/office/drawing/2014/main" id="{703D2A85-5207-4E94-BEC9-8362120DBEF4}"/>
                  </a:ext>
                </a:extLst>
              </p14:cNvPr>
              <p14:cNvContentPartPr/>
              <p14:nvPr/>
            </p14:nvContentPartPr>
            <p14:xfrm>
              <a:off x="1476090" y="2683515"/>
              <a:ext cx="9720" cy="150480"/>
            </p14:xfrm>
          </p:contentPart>
        </mc:Choice>
        <mc:Fallback>
          <p:pic>
            <p:nvPicPr>
              <p:cNvPr id="36" name="筆跡 35">
                <a:extLst>
                  <a:ext uri="{FF2B5EF4-FFF2-40B4-BE49-F238E27FC236}">
                    <a16:creationId xmlns:a16="http://schemas.microsoft.com/office/drawing/2014/main" id="{703D2A85-5207-4E94-BEC9-8362120DBEF4}"/>
                  </a:ext>
                </a:extLst>
              </p:cNvPr>
              <p:cNvPicPr/>
              <p:nvPr/>
            </p:nvPicPr>
            <p:blipFill>
              <a:blip r:embed="rId60"/>
              <a:stretch>
                <a:fillRect/>
              </a:stretch>
            </p:blipFill>
            <p:spPr>
              <a:xfrm>
                <a:off x="1467450" y="2674515"/>
                <a:ext cx="27360" cy="168120"/>
              </a:xfrm>
              <a:prstGeom prst="rect">
                <a:avLst/>
              </a:prstGeom>
            </p:spPr>
          </p:pic>
        </mc:Fallback>
      </mc:AlternateContent>
      <p:grpSp>
        <p:nvGrpSpPr>
          <p:cNvPr id="62" name="群組 61">
            <a:extLst>
              <a:ext uri="{FF2B5EF4-FFF2-40B4-BE49-F238E27FC236}">
                <a16:creationId xmlns:a16="http://schemas.microsoft.com/office/drawing/2014/main" id="{15A4987D-F895-49E8-900D-64952F74C88C}"/>
              </a:ext>
            </a:extLst>
          </p:cNvPr>
          <p:cNvGrpSpPr/>
          <p:nvPr/>
        </p:nvGrpSpPr>
        <p:grpSpPr>
          <a:xfrm>
            <a:off x="1891530" y="3147195"/>
            <a:ext cx="312840" cy="216360"/>
            <a:chOff x="1891530" y="3147195"/>
            <a:chExt cx="312840" cy="216360"/>
          </a:xfrm>
        </p:grpSpPr>
        <mc:AlternateContent xmlns:mc="http://schemas.openxmlformats.org/markup-compatibility/2006">
          <mc:Choice xmlns:p14="http://schemas.microsoft.com/office/powerpoint/2010/main" Requires="p14">
            <p:contentPart p14:bwMode="auto" r:id="rId61">
              <p14:nvContentPartPr>
                <p14:cNvPr id="56" name="筆跡 55">
                  <a:extLst>
                    <a:ext uri="{FF2B5EF4-FFF2-40B4-BE49-F238E27FC236}">
                      <a16:creationId xmlns:a16="http://schemas.microsoft.com/office/drawing/2014/main" id="{1C557468-EF5E-47FE-A583-189FEB114EE7}"/>
                    </a:ext>
                  </a:extLst>
                </p14:cNvPr>
                <p14:cNvContentPartPr/>
                <p14:nvPr/>
              </p14:nvContentPartPr>
              <p14:xfrm>
                <a:off x="1891530" y="3193635"/>
                <a:ext cx="64440" cy="169920"/>
              </p14:xfrm>
            </p:contentPart>
          </mc:Choice>
          <mc:Fallback>
            <p:pic>
              <p:nvPicPr>
                <p:cNvPr id="56" name="筆跡 55">
                  <a:extLst>
                    <a:ext uri="{FF2B5EF4-FFF2-40B4-BE49-F238E27FC236}">
                      <a16:creationId xmlns:a16="http://schemas.microsoft.com/office/drawing/2014/main" id="{1C557468-EF5E-47FE-A583-189FEB114EE7}"/>
                    </a:ext>
                  </a:extLst>
                </p:cNvPr>
                <p:cNvPicPr/>
                <p:nvPr/>
              </p:nvPicPr>
              <p:blipFill>
                <a:blip r:embed="rId62"/>
                <a:stretch>
                  <a:fillRect/>
                </a:stretch>
              </p:blipFill>
              <p:spPr>
                <a:xfrm>
                  <a:off x="1882890" y="3184635"/>
                  <a:ext cx="820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7" name="筆跡 56">
                  <a:extLst>
                    <a:ext uri="{FF2B5EF4-FFF2-40B4-BE49-F238E27FC236}">
                      <a16:creationId xmlns:a16="http://schemas.microsoft.com/office/drawing/2014/main" id="{553EDFAF-1E5B-4F5F-B860-EDC32CC726B9}"/>
                    </a:ext>
                  </a:extLst>
                </p14:cNvPr>
                <p14:cNvContentPartPr/>
                <p14:nvPr/>
              </p14:nvContentPartPr>
              <p14:xfrm>
                <a:off x="1919970" y="3147195"/>
                <a:ext cx="41760" cy="360"/>
              </p14:xfrm>
            </p:contentPart>
          </mc:Choice>
          <mc:Fallback>
            <p:pic>
              <p:nvPicPr>
                <p:cNvPr id="57" name="筆跡 56">
                  <a:extLst>
                    <a:ext uri="{FF2B5EF4-FFF2-40B4-BE49-F238E27FC236}">
                      <a16:creationId xmlns:a16="http://schemas.microsoft.com/office/drawing/2014/main" id="{553EDFAF-1E5B-4F5F-B860-EDC32CC726B9}"/>
                    </a:ext>
                  </a:extLst>
                </p:cNvPr>
                <p:cNvPicPr/>
                <p:nvPr/>
              </p:nvPicPr>
              <p:blipFill>
                <a:blip r:embed="rId64"/>
                <a:stretch>
                  <a:fillRect/>
                </a:stretch>
              </p:blipFill>
              <p:spPr>
                <a:xfrm>
                  <a:off x="1910970" y="3138555"/>
                  <a:ext cx="59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8" name="筆跡 57">
                  <a:extLst>
                    <a:ext uri="{FF2B5EF4-FFF2-40B4-BE49-F238E27FC236}">
                      <a16:creationId xmlns:a16="http://schemas.microsoft.com/office/drawing/2014/main" id="{AC3C6F1A-B93D-4C7F-A37B-8415306A466E}"/>
                    </a:ext>
                  </a:extLst>
                </p14:cNvPr>
                <p14:cNvContentPartPr/>
                <p14:nvPr/>
              </p14:nvContentPartPr>
              <p14:xfrm>
                <a:off x="2030850" y="3172395"/>
                <a:ext cx="68040" cy="7920"/>
              </p14:xfrm>
            </p:contentPart>
          </mc:Choice>
          <mc:Fallback>
            <p:pic>
              <p:nvPicPr>
                <p:cNvPr id="58" name="筆跡 57">
                  <a:extLst>
                    <a:ext uri="{FF2B5EF4-FFF2-40B4-BE49-F238E27FC236}">
                      <a16:creationId xmlns:a16="http://schemas.microsoft.com/office/drawing/2014/main" id="{AC3C6F1A-B93D-4C7F-A37B-8415306A466E}"/>
                    </a:ext>
                  </a:extLst>
                </p:cNvPr>
                <p:cNvPicPr/>
                <p:nvPr/>
              </p:nvPicPr>
              <p:blipFill>
                <a:blip r:embed="rId66"/>
                <a:stretch>
                  <a:fillRect/>
                </a:stretch>
              </p:blipFill>
              <p:spPr>
                <a:xfrm>
                  <a:off x="2021850" y="3163395"/>
                  <a:ext cx="85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9" name="筆跡 58">
                  <a:extLst>
                    <a:ext uri="{FF2B5EF4-FFF2-40B4-BE49-F238E27FC236}">
                      <a16:creationId xmlns:a16="http://schemas.microsoft.com/office/drawing/2014/main" id="{06C5E3CB-179C-4147-9DA8-7EDC0F391732}"/>
                    </a:ext>
                  </a:extLst>
                </p14:cNvPr>
                <p14:cNvContentPartPr/>
                <p14:nvPr/>
              </p14:nvContentPartPr>
              <p14:xfrm>
                <a:off x="2004570" y="3172395"/>
                <a:ext cx="86760" cy="84960"/>
              </p14:xfrm>
            </p:contentPart>
          </mc:Choice>
          <mc:Fallback>
            <p:pic>
              <p:nvPicPr>
                <p:cNvPr id="59" name="筆跡 58">
                  <a:extLst>
                    <a:ext uri="{FF2B5EF4-FFF2-40B4-BE49-F238E27FC236}">
                      <a16:creationId xmlns:a16="http://schemas.microsoft.com/office/drawing/2014/main" id="{06C5E3CB-179C-4147-9DA8-7EDC0F391732}"/>
                    </a:ext>
                  </a:extLst>
                </p:cNvPr>
                <p:cNvPicPr/>
                <p:nvPr/>
              </p:nvPicPr>
              <p:blipFill>
                <a:blip r:embed="rId68"/>
                <a:stretch>
                  <a:fillRect/>
                </a:stretch>
              </p:blipFill>
              <p:spPr>
                <a:xfrm>
                  <a:off x="1995570" y="3163395"/>
                  <a:ext cx="1044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0" name="筆跡 59">
                  <a:extLst>
                    <a:ext uri="{FF2B5EF4-FFF2-40B4-BE49-F238E27FC236}">
                      <a16:creationId xmlns:a16="http://schemas.microsoft.com/office/drawing/2014/main" id="{CB977F1F-60BC-4755-A498-D7CDC409D8C4}"/>
                    </a:ext>
                  </a:extLst>
                </p14:cNvPr>
                <p14:cNvContentPartPr/>
                <p14:nvPr/>
              </p14:nvContentPartPr>
              <p14:xfrm>
                <a:off x="2198250" y="3187875"/>
                <a:ext cx="6120" cy="144720"/>
              </p14:xfrm>
            </p:contentPart>
          </mc:Choice>
          <mc:Fallback>
            <p:pic>
              <p:nvPicPr>
                <p:cNvPr id="60" name="筆跡 59">
                  <a:extLst>
                    <a:ext uri="{FF2B5EF4-FFF2-40B4-BE49-F238E27FC236}">
                      <a16:creationId xmlns:a16="http://schemas.microsoft.com/office/drawing/2014/main" id="{CB977F1F-60BC-4755-A498-D7CDC409D8C4}"/>
                    </a:ext>
                  </a:extLst>
                </p:cNvPr>
                <p:cNvPicPr/>
                <p:nvPr/>
              </p:nvPicPr>
              <p:blipFill>
                <a:blip r:embed="rId70"/>
                <a:stretch>
                  <a:fillRect/>
                </a:stretch>
              </p:blipFill>
              <p:spPr>
                <a:xfrm>
                  <a:off x="2189250" y="3178875"/>
                  <a:ext cx="23760" cy="162360"/>
                </a:xfrm>
                <a:prstGeom prst="rect">
                  <a:avLst/>
                </a:prstGeom>
              </p:spPr>
            </p:pic>
          </mc:Fallback>
        </mc:AlternateContent>
      </p:grpSp>
      <p:grpSp>
        <p:nvGrpSpPr>
          <p:cNvPr id="63" name="群組 62">
            <a:extLst>
              <a:ext uri="{FF2B5EF4-FFF2-40B4-BE49-F238E27FC236}">
                <a16:creationId xmlns:a16="http://schemas.microsoft.com/office/drawing/2014/main" id="{15DD5247-6CFA-4F23-9068-57B5EA95AC68}"/>
              </a:ext>
            </a:extLst>
          </p:cNvPr>
          <p:cNvGrpSpPr/>
          <p:nvPr/>
        </p:nvGrpSpPr>
        <p:grpSpPr>
          <a:xfrm>
            <a:off x="1908450" y="2466075"/>
            <a:ext cx="1440360" cy="585360"/>
            <a:chOff x="1908450" y="2466075"/>
            <a:chExt cx="1440360" cy="585360"/>
          </a:xfrm>
        </p:grpSpPr>
        <mc:AlternateContent xmlns:mc="http://schemas.openxmlformats.org/markup-compatibility/2006">
          <mc:Choice xmlns:p14="http://schemas.microsoft.com/office/powerpoint/2010/main" Requires="p14">
            <p:contentPart p14:bwMode="auto" r:id="rId71">
              <p14:nvContentPartPr>
                <p14:cNvPr id="37" name="筆跡 36">
                  <a:extLst>
                    <a:ext uri="{FF2B5EF4-FFF2-40B4-BE49-F238E27FC236}">
                      <a16:creationId xmlns:a16="http://schemas.microsoft.com/office/drawing/2014/main" id="{B5F67CB0-8B3B-4830-BD3E-97436AB0E2BB}"/>
                    </a:ext>
                  </a:extLst>
                </p14:cNvPr>
                <p14:cNvContentPartPr/>
                <p14:nvPr/>
              </p14:nvContentPartPr>
              <p14:xfrm>
                <a:off x="1908450" y="2689275"/>
                <a:ext cx="328680" cy="54360"/>
              </p14:xfrm>
            </p:contentPart>
          </mc:Choice>
          <mc:Fallback>
            <p:pic>
              <p:nvPicPr>
                <p:cNvPr id="37" name="筆跡 36">
                  <a:extLst>
                    <a:ext uri="{FF2B5EF4-FFF2-40B4-BE49-F238E27FC236}">
                      <a16:creationId xmlns:a16="http://schemas.microsoft.com/office/drawing/2014/main" id="{B5F67CB0-8B3B-4830-BD3E-97436AB0E2BB}"/>
                    </a:ext>
                  </a:extLst>
                </p:cNvPr>
                <p:cNvPicPr/>
                <p:nvPr/>
              </p:nvPicPr>
              <p:blipFill>
                <a:blip r:embed="rId72"/>
                <a:stretch>
                  <a:fillRect/>
                </a:stretch>
              </p:blipFill>
              <p:spPr>
                <a:xfrm>
                  <a:off x="1899810" y="2680275"/>
                  <a:ext cx="3463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38" name="筆跡 37">
                  <a:extLst>
                    <a:ext uri="{FF2B5EF4-FFF2-40B4-BE49-F238E27FC236}">
                      <a16:creationId xmlns:a16="http://schemas.microsoft.com/office/drawing/2014/main" id="{199E6F21-36D7-4E80-99D5-6646F6BD963B}"/>
                    </a:ext>
                  </a:extLst>
                </p14:cNvPr>
                <p14:cNvContentPartPr/>
                <p14:nvPr/>
              </p14:nvContentPartPr>
              <p14:xfrm>
                <a:off x="1908450" y="2689275"/>
                <a:ext cx="360" cy="360"/>
              </p14:xfrm>
            </p:contentPart>
          </mc:Choice>
          <mc:Fallback>
            <p:pic>
              <p:nvPicPr>
                <p:cNvPr id="38" name="筆跡 37">
                  <a:extLst>
                    <a:ext uri="{FF2B5EF4-FFF2-40B4-BE49-F238E27FC236}">
                      <a16:creationId xmlns:a16="http://schemas.microsoft.com/office/drawing/2014/main" id="{199E6F21-36D7-4E80-99D5-6646F6BD963B}"/>
                    </a:ext>
                  </a:extLst>
                </p:cNvPr>
                <p:cNvPicPr/>
                <p:nvPr/>
              </p:nvPicPr>
              <p:blipFill>
                <a:blip r:embed="rId29"/>
                <a:stretch>
                  <a:fillRect/>
                </a:stretch>
              </p:blipFill>
              <p:spPr>
                <a:xfrm>
                  <a:off x="1899810" y="26802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9" name="筆跡 38">
                  <a:extLst>
                    <a:ext uri="{FF2B5EF4-FFF2-40B4-BE49-F238E27FC236}">
                      <a16:creationId xmlns:a16="http://schemas.microsoft.com/office/drawing/2014/main" id="{41DD342D-837F-4D91-9E56-57263E2ADC58}"/>
                    </a:ext>
                  </a:extLst>
                </p14:cNvPr>
                <p14:cNvContentPartPr/>
                <p14:nvPr/>
              </p14:nvContentPartPr>
              <p14:xfrm>
                <a:off x="1908450" y="2689275"/>
                <a:ext cx="252360" cy="353880"/>
              </p14:xfrm>
            </p:contentPart>
          </mc:Choice>
          <mc:Fallback>
            <p:pic>
              <p:nvPicPr>
                <p:cNvPr id="39" name="筆跡 38">
                  <a:extLst>
                    <a:ext uri="{FF2B5EF4-FFF2-40B4-BE49-F238E27FC236}">
                      <a16:creationId xmlns:a16="http://schemas.microsoft.com/office/drawing/2014/main" id="{41DD342D-837F-4D91-9E56-57263E2ADC58}"/>
                    </a:ext>
                  </a:extLst>
                </p:cNvPr>
                <p:cNvPicPr/>
                <p:nvPr/>
              </p:nvPicPr>
              <p:blipFill>
                <a:blip r:embed="rId75"/>
                <a:stretch>
                  <a:fillRect/>
                </a:stretch>
              </p:blipFill>
              <p:spPr>
                <a:xfrm>
                  <a:off x="1899810" y="2680275"/>
                  <a:ext cx="27000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5" name="筆跡 44">
                  <a:extLst>
                    <a:ext uri="{FF2B5EF4-FFF2-40B4-BE49-F238E27FC236}">
                      <a16:creationId xmlns:a16="http://schemas.microsoft.com/office/drawing/2014/main" id="{7C2750CB-1F51-4C46-ADC5-CB3C69BA6842}"/>
                    </a:ext>
                  </a:extLst>
                </p14:cNvPr>
                <p14:cNvContentPartPr/>
                <p14:nvPr/>
              </p14:nvContentPartPr>
              <p14:xfrm>
                <a:off x="2337210" y="2781795"/>
                <a:ext cx="212760" cy="206280"/>
              </p14:xfrm>
            </p:contentPart>
          </mc:Choice>
          <mc:Fallback>
            <p:pic>
              <p:nvPicPr>
                <p:cNvPr id="45" name="筆跡 44">
                  <a:extLst>
                    <a:ext uri="{FF2B5EF4-FFF2-40B4-BE49-F238E27FC236}">
                      <a16:creationId xmlns:a16="http://schemas.microsoft.com/office/drawing/2014/main" id="{7C2750CB-1F51-4C46-ADC5-CB3C69BA6842}"/>
                    </a:ext>
                  </a:extLst>
                </p:cNvPr>
                <p:cNvPicPr/>
                <p:nvPr/>
              </p:nvPicPr>
              <p:blipFill>
                <a:blip r:embed="rId77"/>
                <a:stretch>
                  <a:fillRect/>
                </a:stretch>
              </p:blipFill>
              <p:spPr>
                <a:xfrm>
                  <a:off x="2328210" y="2772795"/>
                  <a:ext cx="2304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6" name="筆跡 45">
                  <a:extLst>
                    <a:ext uri="{FF2B5EF4-FFF2-40B4-BE49-F238E27FC236}">
                      <a16:creationId xmlns:a16="http://schemas.microsoft.com/office/drawing/2014/main" id="{0F7907F3-D538-430E-9F6C-4FAE60B23458}"/>
                    </a:ext>
                  </a:extLst>
                </p14:cNvPr>
                <p14:cNvContentPartPr/>
                <p14:nvPr/>
              </p14:nvContentPartPr>
              <p14:xfrm>
                <a:off x="2416050" y="2766315"/>
                <a:ext cx="137520" cy="202320"/>
              </p14:xfrm>
            </p:contentPart>
          </mc:Choice>
          <mc:Fallback>
            <p:pic>
              <p:nvPicPr>
                <p:cNvPr id="46" name="筆跡 45">
                  <a:extLst>
                    <a:ext uri="{FF2B5EF4-FFF2-40B4-BE49-F238E27FC236}">
                      <a16:creationId xmlns:a16="http://schemas.microsoft.com/office/drawing/2014/main" id="{0F7907F3-D538-430E-9F6C-4FAE60B23458}"/>
                    </a:ext>
                  </a:extLst>
                </p:cNvPr>
                <p:cNvPicPr/>
                <p:nvPr/>
              </p:nvPicPr>
              <p:blipFill>
                <a:blip r:embed="rId79"/>
                <a:stretch>
                  <a:fillRect/>
                </a:stretch>
              </p:blipFill>
              <p:spPr>
                <a:xfrm>
                  <a:off x="2407050" y="2757315"/>
                  <a:ext cx="1551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7" name="筆跡 46">
                  <a:extLst>
                    <a:ext uri="{FF2B5EF4-FFF2-40B4-BE49-F238E27FC236}">
                      <a16:creationId xmlns:a16="http://schemas.microsoft.com/office/drawing/2014/main" id="{9A98E787-FF57-4365-9FFD-5D6B5A5470A6}"/>
                    </a:ext>
                  </a:extLst>
                </p14:cNvPr>
                <p14:cNvContentPartPr/>
                <p14:nvPr/>
              </p14:nvContentPartPr>
              <p14:xfrm>
                <a:off x="2579850" y="2953155"/>
                <a:ext cx="79200" cy="65880"/>
              </p14:xfrm>
            </p:contentPart>
          </mc:Choice>
          <mc:Fallback>
            <p:pic>
              <p:nvPicPr>
                <p:cNvPr id="47" name="筆跡 46">
                  <a:extLst>
                    <a:ext uri="{FF2B5EF4-FFF2-40B4-BE49-F238E27FC236}">
                      <a16:creationId xmlns:a16="http://schemas.microsoft.com/office/drawing/2014/main" id="{9A98E787-FF57-4365-9FFD-5D6B5A5470A6}"/>
                    </a:ext>
                  </a:extLst>
                </p:cNvPr>
                <p:cNvPicPr/>
                <p:nvPr/>
              </p:nvPicPr>
              <p:blipFill>
                <a:blip r:embed="rId81"/>
                <a:stretch>
                  <a:fillRect/>
                </a:stretch>
              </p:blipFill>
              <p:spPr>
                <a:xfrm>
                  <a:off x="2570850" y="2944155"/>
                  <a:ext cx="968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8" name="筆跡 47">
                  <a:extLst>
                    <a:ext uri="{FF2B5EF4-FFF2-40B4-BE49-F238E27FC236}">
                      <a16:creationId xmlns:a16="http://schemas.microsoft.com/office/drawing/2014/main" id="{7A91FE02-763E-47EB-8F19-9D2B0D1DE79B}"/>
                    </a:ext>
                  </a:extLst>
                </p14:cNvPr>
                <p14:cNvContentPartPr/>
                <p14:nvPr/>
              </p14:nvContentPartPr>
              <p14:xfrm>
                <a:off x="2628450" y="2873955"/>
                <a:ext cx="360" cy="360"/>
              </p14:xfrm>
            </p:contentPart>
          </mc:Choice>
          <mc:Fallback>
            <p:pic>
              <p:nvPicPr>
                <p:cNvPr id="48" name="筆跡 47">
                  <a:extLst>
                    <a:ext uri="{FF2B5EF4-FFF2-40B4-BE49-F238E27FC236}">
                      <a16:creationId xmlns:a16="http://schemas.microsoft.com/office/drawing/2014/main" id="{7A91FE02-763E-47EB-8F19-9D2B0D1DE79B}"/>
                    </a:ext>
                  </a:extLst>
                </p:cNvPr>
                <p:cNvPicPr/>
                <p:nvPr/>
              </p:nvPicPr>
              <p:blipFill>
                <a:blip r:embed="rId29"/>
                <a:stretch>
                  <a:fillRect/>
                </a:stretch>
              </p:blipFill>
              <p:spPr>
                <a:xfrm>
                  <a:off x="2619810" y="2865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49" name="筆跡 48">
                  <a:extLst>
                    <a:ext uri="{FF2B5EF4-FFF2-40B4-BE49-F238E27FC236}">
                      <a16:creationId xmlns:a16="http://schemas.microsoft.com/office/drawing/2014/main" id="{47C6DD72-6A9A-41DA-B9DF-46B5A118B44F}"/>
                    </a:ext>
                  </a:extLst>
                </p14:cNvPr>
                <p14:cNvContentPartPr/>
                <p14:nvPr/>
              </p14:nvContentPartPr>
              <p14:xfrm>
                <a:off x="2760210" y="2841195"/>
                <a:ext cx="115200" cy="7920"/>
              </p14:xfrm>
            </p:contentPart>
          </mc:Choice>
          <mc:Fallback>
            <p:pic>
              <p:nvPicPr>
                <p:cNvPr id="49" name="筆跡 48">
                  <a:extLst>
                    <a:ext uri="{FF2B5EF4-FFF2-40B4-BE49-F238E27FC236}">
                      <a16:creationId xmlns:a16="http://schemas.microsoft.com/office/drawing/2014/main" id="{47C6DD72-6A9A-41DA-B9DF-46B5A118B44F}"/>
                    </a:ext>
                  </a:extLst>
                </p:cNvPr>
                <p:cNvPicPr/>
                <p:nvPr/>
              </p:nvPicPr>
              <p:blipFill>
                <a:blip r:embed="rId84"/>
                <a:stretch>
                  <a:fillRect/>
                </a:stretch>
              </p:blipFill>
              <p:spPr>
                <a:xfrm>
                  <a:off x="2751210" y="2832555"/>
                  <a:ext cx="1328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0" name="筆跡 49">
                  <a:extLst>
                    <a:ext uri="{FF2B5EF4-FFF2-40B4-BE49-F238E27FC236}">
                      <a16:creationId xmlns:a16="http://schemas.microsoft.com/office/drawing/2014/main" id="{3FB322AD-BAB6-4CB5-BDD7-3C8CE21FED1B}"/>
                    </a:ext>
                  </a:extLst>
                </p14:cNvPr>
                <p14:cNvContentPartPr/>
                <p14:nvPr/>
              </p14:nvContentPartPr>
              <p14:xfrm>
                <a:off x="2983770" y="2831835"/>
                <a:ext cx="139320" cy="175680"/>
              </p14:xfrm>
            </p:contentPart>
          </mc:Choice>
          <mc:Fallback>
            <p:pic>
              <p:nvPicPr>
                <p:cNvPr id="50" name="筆跡 49">
                  <a:extLst>
                    <a:ext uri="{FF2B5EF4-FFF2-40B4-BE49-F238E27FC236}">
                      <a16:creationId xmlns:a16="http://schemas.microsoft.com/office/drawing/2014/main" id="{3FB322AD-BAB6-4CB5-BDD7-3C8CE21FED1B}"/>
                    </a:ext>
                  </a:extLst>
                </p:cNvPr>
                <p:cNvPicPr/>
                <p:nvPr/>
              </p:nvPicPr>
              <p:blipFill>
                <a:blip r:embed="rId86"/>
                <a:stretch>
                  <a:fillRect/>
                </a:stretch>
              </p:blipFill>
              <p:spPr>
                <a:xfrm>
                  <a:off x="2975130" y="2822835"/>
                  <a:ext cx="1569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1" name="筆跡 50">
                  <a:extLst>
                    <a:ext uri="{FF2B5EF4-FFF2-40B4-BE49-F238E27FC236}">
                      <a16:creationId xmlns:a16="http://schemas.microsoft.com/office/drawing/2014/main" id="{8168B7A3-B2AA-4F5A-92C5-C7EC0A6E3538}"/>
                    </a:ext>
                  </a:extLst>
                </p14:cNvPr>
                <p14:cNvContentPartPr/>
                <p14:nvPr/>
              </p14:nvContentPartPr>
              <p14:xfrm>
                <a:off x="3004650" y="2839395"/>
                <a:ext cx="105480" cy="163800"/>
              </p14:xfrm>
            </p:contentPart>
          </mc:Choice>
          <mc:Fallback>
            <p:pic>
              <p:nvPicPr>
                <p:cNvPr id="51" name="筆跡 50">
                  <a:extLst>
                    <a:ext uri="{FF2B5EF4-FFF2-40B4-BE49-F238E27FC236}">
                      <a16:creationId xmlns:a16="http://schemas.microsoft.com/office/drawing/2014/main" id="{8168B7A3-B2AA-4F5A-92C5-C7EC0A6E3538}"/>
                    </a:ext>
                  </a:extLst>
                </p:cNvPr>
                <p:cNvPicPr/>
                <p:nvPr/>
              </p:nvPicPr>
              <p:blipFill>
                <a:blip r:embed="rId88"/>
                <a:stretch>
                  <a:fillRect/>
                </a:stretch>
              </p:blipFill>
              <p:spPr>
                <a:xfrm>
                  <a:off x="2995650" y="2830395"/>
                  <a:ext cx="123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2" name="筆跡 51">
                  <a:extLst>
                    <a:ext uri="{FF2B5EF4-FFF2-40B4-BE49-F238E27FC236}">
                      <a16:creationId xmlns:a16="http://schemas.microsoft.com/office/drawing/2014/main" id="{7BB43B98-A575-4918-AF2A-7BA144935063}"/>
                    </a:ext>
                  </a:extLst>
                </p14:cNvPr>
                <p14:cNvContentPartPr/>
                <p14:nvPr/>
              </p14:nvContentPartPr>
              <p14:xfrm>
                <a:off x="2991330" y="2741115"/>
                <a:ext cx="162000" cy="10080"/>
              </p14:xfrm>
            </p:contentPart>
          </mc:Choice>
          <mc:Fallback>
            <p:pic>
              <p:nvPicPr>
                <p:cNvPr id="52" name="筆跡 51">
                  <a:extLst>
                    <a:ext uri="{FF2B5EF4-FFF2-40B4-BE49-F238E27FC236}">
                      <a16:creationId xmlns:a16="http://schemas.microsoft.com/office/drawing/2014/main" id="{7BB43B98-A575-4918-AF2A-7BA144935063}"/>
                    </a:ext>
                  </a:extLst>
                </p:cNvPr>
                <p:cNvPicPr/>
                <p:nvPr/>
              </p:nvPicPr>
              <p:blipFill>
                <a:blip r:embed="rId90"/>
                <a:stretch>
                  <a:fillRect/>
                </a:stretch>
              </p:blipFill>
              <p:spPr>
                <a:xfrm>
                  <a:off x="2982690" y="2732475"/>
                  <a:ext cx="179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3" name="筆跡 52">
                  <a:extLst>
                    <a:ext uri="{FF2B5EF4-FFF2-40B4-BE49-F238E27FC236}">
                      <a16:creationId xmlns:a16="http://schemas.microsoft.com/office/drawing/2014/main" id="{18AC569A-E29F-4AF4-A183-09F5313150D6}"/>
                    </a:ext>
                  </a:extLst>
                </p14:cNvPr>
                <p14:cNvContentPartPr/>
                <p14:nvPr/>
              </p14:nvContentPartPr>
              <p14:xfrm>
                <a:off x="2292570" y="2658315"/>
                <a:ext cx="109080" cy="393120"/>
              </p14:xfrm>
            </p:contentPart>
          </mc:Choice>
          <mc:Fallback>
            <p:pic>
              <p:nvPicPr>
                <p:cNvPr id="53" name="筆跡 52">
                  <a:extLst>
                    <a:ext uri="{FF2B5EF4-FFF2-40B4-BE49-F238E27FC236}">
                      <a16:creationId xmlns:a16="http://schemas.microsoft.com/office/drawing/2014/main" id="{18AC569A-E29F-4AF4-A183-09F5313150D6}"/>
                    </a:ext>
                  </a:extLst>
                </p:cNvPr>
                <p:cNvPicPr/>
                <p:nvPr/>
              </p:nvPicPr>
              <p:blipFill>
                <a:blip r:embed="rId92"/>
                <a:stretch>
                  <a:fillRect/>
                </a:stretch>
              </p:blipFill>
              <p:spPr>
                <a:xfrm>
                  <a:off x="2283570" y="2649675"/>
                  <a:ext cx="12672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4" name="筆跡 53">
                  <a:extLst>
                    <a:ext uri="{FF2B5EF4-FFF2-40B4-BE49-F238E27FC236}">
                      <a16:creationId xmlns:a16="http://schemas.microsoft.com/office/drawing/2014/main" id="{6B21BE48-C817-44C1-98B1-2D1310B44F1B}"/>
                    </a:ext>
                  </a:extLst>
                </p14:cNvPr>
                <p14:cNvContentPartPr/>
                <p14:nvPr/>
              </p14:nvContentPartPr>
              <p14:xfrm>
                <a:off x="3194370" y="2654715"/>
                <a:ext cx="117000" cy="321840"/>
              </p14:xfrm>
            </p:contentPart>
          </mc:Choice>
          <mc:Fallback>
            <p:pic>
              <p:nvPicPr>
                <p:cNvPr id="54" name="筆跡 53">
                  <a:extLst>
                    <a:ext uri="{FF2B5EF4-FFF2-40B4-BE49-F238E27FC236}">
                      <a16:creationId xmlns:a16="http://schemas.microsoft.com/office/drawing/2014/main" id="{6B21BE48-C817-44C1-98B1-2D1310B44F1B}"/>
                    </a:ext>
                  </a:extLst>
                </p:cNvPr>
                <p:cNvPicPr/>
                <p:nvPr/>
              </p:nvPicPr>
              <p:blipFill>
                <a:blip r:embed="rId94"/>
                <a:stretch>
                  <a:fillRect/>
                </a:stretch>
              </p:blipFill>
              <p:spPr>
                <a:xfrm>
                  <a:off x="3185730" y="2645715"/>
                  <a:ext cx="1346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5" name="筆跡 54">
                  <a:extLst>
                    <a:ext uri="{FF2B5EF4-FFF2-40B4-BE49-F238E27FC236}">
                      <a16:creationId xmlns:a16="http://schemas.microsoft.com/office/drawing/2014/main" id="{CD25E04E-5DAF-4453-8926-E50FA22C4ACE}"/>
                    </a:ext>
                  </a:extLst>
                </p14:cNvPr>
                <p14:cNvContentPartPr/>
                <p14:nvPr/>
              </p14:nvContentPartPr>
              <p14:xfrm>
                <a:off x="3245130" y="2621955"/>
                <a:ext cx="103680" cy="79200"/>
              </p14:xfrm>
            </p:contentPart>
          </mc:Choice>
          <mc:Fallback>
            <p:pic>
              <p:nvPicPr>
                <p:cNvPr id="55" name="筆跡 54">
                  <a:extLst>
                    <a:ext uri="{FF2B5EF4-FFF2-40B4-BE49-F238E27FC236}">
                      <a16:creationId xmlns:a16="http://schemas.microsoft.com/office/drawing/2014/main" id="{CD25E04E-5DAF-4453-8926-E50FA22C4ACE}"/>
                    </a:ext>
                  </a:extLst>
                </p:cNvPr>
                <p:cNvPicPr/>
                <p:nvPr/>
              </p:nvPicPr>
              <p:blipFill>
                <a:blip r:embed="rId96"/>
                <a:stretch>
                  <a:fillRect/>
                </a:stretch>
              </p:blipFill>
              <p:spPr>
                <a:xfrm>
                  <a:off x="3236490" y="2612955"/>
                  <a:ext cx="1213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筆跡 60">
                  <a:extLst>
                    <a:ext uri="{FF2B5EF4-FFF2-40B4-BE49-F238E27FC236}">
                      <a16:creationId xmlns:a16="http://schemas.microsoft.com/office/drawing/2014/main" id="{42A3B55C-6F44-471B-B885-77557577FD1D}"/>
                    </a:ext>
                  </a:extLst>
                </p14:cNvPr>
                <p14:cNvContentPartPr/>
                <p14:nvPr/>
              </p14:nvContentPartPr>
              <p14:xfrm>
                <a:off x="2115450" y="2466075"/>
                <a:ext cx="360" cy="94680"/>
              </p14:xfrm>
            </p:contentPart>
          </mc:Choice>
          <mc:Fallback>
            <p:pic>
              <p:nvPicPr>
                <p:cNvPr id="61" name="筆跡 60">
                  <a:extLst>
                    <a:ext uri="{FF2B5EF4-FFF2-40B4-BE49-F238E27FC236}">
                      <a16:creationId xmlns:a16="http://schemas.microsoft.com/office/drawing/2014/main" id="{42A3B55C-6F44-471B-B885-77557577FD1D}"/>
                    </a:ext>
                  </a:extLst>
                </p:cNvPr>
                <p:cNvPicPr/>
                <p:nvPr/>
              </p:nvPicPr>
              <p:blipFill>
                <a:blip r:embed="rId98"/>
                <a:stretch>
                  <a:fillRect/>
                </a:stretch>
              </p:blipFill>
              <p:spPr>
                <a:xfrm>
                  <a:off x="2106450" y="2457075"/>
                  <a:ext cx="18000" cy="112320"/>
                </a:xfrm>
                <a:prstGeom prst="rect">
                  <a:avLst/>
                </a:prstGeom>
              </p:spPr>
            </p:pic>
          </mc:Fallback>
        </mc:AlternateContent>
      </p:grpSp>
      <p:grpSp>
        <p:nvGrpSpPr>
          <p:cNvPr id="67" name="群組 66">
            <a:extLst>
              <a:ext uri="{FF2B5EF4-FFF2-40B4-BE49-F238E27FC236}">
                <a16:creationId xmlns:a16="http://schemas.microsoft.com/office/drawing/2014/main" id="{D07F0C92-B4D7-4BA5-8616-2CC0FEFA4D93}"/>
              </a:ext>
            </a:extLst>
          </p:cNvPr>
          <p:cNvGrpSpPr/>
          <p:nvPr/>
        </p:nvGrpSpPr>
        <p:grpSpPr>
          <a:xfrm>
            <a:off x="4087170" y="1653555"/>
            <a:ext cx="554760" cy="285120"/>
            <a:chOff x="4087170" y="1653555"/>
            <a:chExt cx="554760" cy="285120"/>
          </a:xfrm>
        </p:grpSpPr>
        <mc:AlternateContent xmlns:mc="http://schemas.openxmlformats.org/markup-compatibility/2006">
          <mc:Choice xmlns:p14="http://schemas.microsoft.com/office/powerpoint/2010/main" Requires="p14">
            <p:contentPart p14:bwMode="auto" r:id="rId99">
              <p14:nvContentPartPr>
                <p14:cNvPr id="64" name="筆跡 63">
                  <a:extLst>
                    <a:ext uri="{FF2B5EF4-FFF2-40B4-BE49-F238E27FC236}">
                      <a16:creationId xmlns:a16="http://schemas.microsoft.com/office/drawing/2014/main" id="{05DFEC59-69DD-45A1-AA31-735010CB1010}"/>
                    </a:ext>
                  </a:extLst>
                </p14:cNvPr>
                <p14:cNvContentPartPr/>
                <p14:nvPr/>
              </p14:nvContentPartPr>
              <p14:xfrm>
                <a:off x="4087170" y="1763355"/>
                <a:ext cx="491040" cy="11880"/>
              </p14:xfrm>
            </p:contentPart>
          </mc:Choice>
          <mc:Fallback>
            <p:pic>
              <p:nvPicPr>
                <p:cNvPr id="64" name="筆跡 63">
                  <a:extLst>
                    <a:ext uri="{FF2B5EF4-FFF2-40B4-BE49-F238E27FC236}">
                      <a16:creationId xmlns:a16="http://schemas.microsoft.com/office/drawing/2014/main" id="{05DFEC59-69DD-45A1-AA31-735010CB1010}"/>
                    </a:ext>
                  </a:extLst>
                </p:cNvPr>
                <p:cNvPicPr/>
                <p:nvPr/>
              </p:nvPicPr>
              <p:blipFill>
                <a:blip r:embed="rId100"/>
                <a:stretch>
                  <a:fillRect/>
                </a:stretch>
              </p:blipFill>
              <p:spPr>
                <a:xfrm>
                  <a:off x="4078530" y="1754715"/>
                  <a:ext cx="5086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5" name="筆跡 64">
                  <a:extLst>
                    <a:ext uri="{FF2B5EF4-FFF2-40B4-BE49-F238E27FC236}">
                      <a16:creationId xmlns:a16="http://schemas.microsoft.com/office/drawing/2014/main" id="{770AD5D7-BEEC-4630-B3A9-C84D6B897378}"/>
                    </a:ext>
                  </a:extLst>
                </p14:cNvPr>
                <p14:cNvContentPartPr/>
                <p14:nvPr/>
              </p14:nvContentPartPr>
              <p14:xfrm>
                <a:off x="4224690" y="1813395"/>
                <a:ext cx="317880" cy="12960"/>
              </p14:xfrm>
            </p:contentPart>
          </mc:Choice>
          <mc:Fallback>
            <p:pic>
              <p:nvPicPr>
                <p:cNvPr id="65" name="筆跡 64">
                  <a:extLst>
                    <a:ext uri="{FF2B5EF4-FFF2-40B4-BE49-F238E27FC236}">
                      <a16:creationId xmlns:a16="http://schemas.microsoft.com/office/drawing/2014/main" id="{770AD5D7-BEEC-4630-B3A9-C84D6B897378}"/>
                    </a:ext>
                  </a:extLst>
                </p:cNvPr>
                <p:cNvPicPr/>
                <p:nvPr/>
              </p:nvPicPr>
              <p:blipFill>
                <a:blip r:embed="rId102"/>
                <a:stretch>
                  <a:fillRect/>
                </a:stretch>
              </p:blipFill>
              <p:spPr>
                <a:xfrm>
                  <a:off x="4215690" y="1804755"/>
                  <a:ext cx="335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66" name="筆跡 65">
                  <a:extLst>
                    <a:ext uri="{FF2B5EF4-FFF2-40B4-BE49-F238E27FC236}">
                      <a16:creationId xmlns:a16="http://schemas.microsoft.com/office/drawing/2014/main" id="{5A1D159F-A978-4ED3-96C0-26CFC9070F24}"/>
                    </a:ext>
                  </a:extLst>
                </p14:cNvPr>
                <p14:cNvContentPartPr/>
                <p14:nvPr/>
              </p14:nvContentPartPr>
              <p14:xfrm>
                <a:off x="4444650" y="1653555"/>
                <a:ext cx="197280" cy="285120"/>
              </p14:xfrm>
            </p:contentPart>
          </mc:Choice>
          <mc:Fallback>
            <p:pic>
              <p:nvPicPr>
                <p:cNvPr id="66" name="筆跡 65">
                  <a:extLst>
                    <a:ext uri="{FF2B5EF4-FFF2-40B4-BE49-F238E27FC236}">
                      <a16:creationId xmlns:a16="http://schemas.microsoft.com/office/drawing/2014/main" id="{5A1D159F-A978-4ED3-96C0-26CFC9070F24}"/>
                    </a:ext>
                  </a:extLst>
                </p:cNvPr>
                <p:cNvPicPr/>
                <p:nvPr/>
              </p:nvPicPr>
              <p:blipFill>
                <a:blip r:embed="rId104"/>
                <a:stretch>
                  <a:fillRect/>
                </a:stretch>
              </p:blipFill>
              <p:spPr>
                <a:xfrm>
                  <a:off x="4435650" y="1644915"/>
                  <a:ext cx="214920" cy="302760"/>
                </a:xfrm>
                <a:prstGeom prst="rect">
                  <a:avLst/>
                </a:prstGeom>
              </p:spPr>
            </p:pic>
          </mc:Fallback>
        </mc:AlternateContent>
      </p:grpSp>
      <p:grpSp>
        <p:nvGrpSpPr>
          <p:cNvPr id="85" name="群組 84">
            <a:extLst>
              <a:ext uri="{FF2B5EF4-FFF2-40B4-BE49-F238E27FC236}">
                <a16:creationId xmlns:a16="http://schemas.microsoft.com/office/drawing/2014/main" id="{D3133C3C-C5F1-4130-882D-DEBCC3083B56}"/>
              </a:ext>
            </a:extLst>
          </p:cNvPr>
          <p:cNvGrpSpPr/>
          <p:nvPr/>
        </p:nvGrpSpPr>
        <p:grpSpPr>
          <a:xfrm>
            <a:off x="5251050" y="1418835"/>
            <a:ext cx="1036080" cy="404640"/>
            <a:chOff x="5251050" y="1418835"/>
            <a:chExt cx="1036080" cy="404640"/>
          </a:xfrm>
        </p:grpSpPr>
        <mc:AlternateContent xmlns:mc="http://schemas.openxmlformats.org/markup-compatibility/2006">
          <mc:Choice xmlns:p14="http://schemas.microsoft.com/office/powerpoint/2010/main" Requires="p14">
            <p:contentPart p14:bwMode="auto" r:id="rId105">
              <p14:nvContentPartPr>
                <p14:cNvPr id="68" name="筆跡 67">
                  <a:extLst>
                    <a:ext uri="{FF2B5EF4-FFF2-40B4-BE49-F238E27FC236}">
                      <a16:creationId xmlns:a16="http://schemas.microsoft.com/office/drawing/2014/main" id="{83E9D9F7-348E-461C-AD13-2298E7AC9FB5}"/>
                    </a:ext>
                  </a:extLst>
                </p14:cNvPr>
                <p14:cNvContentPartPr/>
                <p14:nvPr/>
              </p14:nvContentPartPr>
              <p14:xfrm>
                <a:off x="5251050" y="1457355"/>
                <a:ext cx="248400" cy="43560"/>
              </p14:xfrm>
            </p:contentPart>
          </mc:Choice>
          <mc:Fallback>
            <p:pic>
              <p:nvPicPr>
                <p:cNvPr id="68" name="筆跡 67">
                  <a:extLst>
                    <a:ext uri="{FF2B5EF4-FFF2-40B4-BE49-F238E27FC236}">
                      <a16:creationId xmlns:a16="http://schemas.microsoft.com/office/drawing/2014/main" id="{83E9D9F7-348E-461C-AD13-2298E7AC9FB5}"/>
                    </a:ext>
                  </a:extLst>
                </p:cNvPr>
                <p:cNvPicPr/>
                <p:nvPr/>
              </p:nvPicPr>
              <p:blipFill>
                <a:blip r:embed="rId106"/>
                <a:stretch>
                  <a:fillRect/>
                </a:stretch>
              </p:blipFill>
              <p:spPr>
                <a:xfrm>
                  <a:off x="5242050" y="1448355"/>
                  <a:ext cx="26604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9" name="筆跡 68">
                  <a:extLst>
                    <a:ext uri="{FF2B5EF4-FFF2-40B4-BE49-F238E27FC236}">
                      <a16:creationId xmlns:a16="http://schemas.microsoft.com/office/drawing/2014/main" id="{9CF295DA-D178-42A7-BCEC-C9CC9A727858}"/>
                    </a:ext>
                  </a:extLst>
                </p14:cNvPr>
                <p14:cNvContentPartPr/>
                <p14:nvPr/>
              </p14:nvContentPartPr>
              <p14:xfrm>
                <a:off x="5289930" y="1472835"/>
                <a:ext cx="162360" cy="327960"/>
              </p14:xfrm>
            </p:contentPart>
          </mc:Choice>
          <mc:Fallback>
            <p:pic>
              <p:nvPicPr>
                <p:cNvPr id="69" name="筆跡 68">
                  <a:extLst>
                    <a:ext uri="{FF2B5EF4-FFF2-40B4-BE49-F238E27FC236}">
                      <a16:creationId xmlns:a16="http://schemas.microsoft.com/office/drawing/2014/main" id="{9CF295DA-D178-42A7-BCEC-C9CC9A727858}"/>
                    </a:ext>
                  </a:extLst>
                </p:cNvPr>
                <p:cNvPicPr/>
                <p:nvPr/>
              </p:nvPicPr>
              <p:blipFill>
                <a:blip r:embed="rId108"/>
                <a:stretch>
                  <a:fillRect/>
                </a:stretch>
              </p:blipFill>
              <p:spPr>
                <a:xfrm>
                  <a:off x="5281290" y="1463835"/>
                  <a:ext cx="18000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0" name="筆跡 69">
                  <a:extLst>
                    <a:ext uri="{FF2B5EF4-FFF2-40B4-BE49-F238E27FC236}">
                      <a16:creationId xmlns:a16="http://schemas.microsoft.com/office/drawing/2014/main" id="{1535000E-705D-4419-BE17-C1BA046E7ACD}"/>
                    </a:ext>
                  </a:extLst>
                </p14:cNvPr>
                <p14:cNvContentPartPr/>
                <p14:nvPr/>
              </p14:nvContentPartPr>
              <p14:xfrm>
                <a:off x="5303610" y="1636275"/>
                <a:ext cx="178920" cy="7920"/>
              </p14:xfrm>
            </p:contentPart>
          </mc:Choice>
          <mc:Fallback>
            <p:pic>
              <p:nvPicPr>
                <p:cNvPr id="70" name="筆跡 69">
                  <a:extLst>
                    <a:ext uri="{FF2B5EF4-FFF2-40B4-BE49-F238E27FC236}">
                      <a16:creationId xmlns:a16="http://schemas.microsoft.com/office/drawing/2014/main" id="{1535000E-705D-4419-BE17-C1BA046E7ACD}"/>
                    </a:ext>
                  </a:extLst>
                </p:cNvPr>
                <p:cNvPicPr/>
                <p:nvPr/>
              </p:nvPicPr>
              <p:blipFill>
                <a:blip r:embed="rId110"/>
                <a:stretch>
                  <a:fillRect/>
                </a:stretch>
              </p:blipFill>
              <p:spPr>
                <a:xfrm>
                  <a:off x="5294610" y="1627635"/>
                  <a:ext cx="1965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1" name="筆跡 70">
                  <a:extLst>
                    <a:ext uri="{FF2B5EF4-FFF2-40B4-BE49-F238E27FC236}">
                      <a16:creationId xmlns:a16="http://schemas.microsoft.com/office/drawing/2014/main" id="{608A402B-5B34-438F-90C3-73E0BA0E0E64}"/>
                    </a:ext>
                  </a:extLst>
                </p14:cNvPr>
                <p14:cNvContentPartPr/>
                <p14:nvPr/>
              </p14:nvContentPartPr>
              <p14:xfrm>
                <a:off x="5618610" y="1436115"/>
                <a:ext cx="108000" cy="387360"/>
              </p14:xfrm>
            </p:contentPart>
          </mc:Choice>
          <mc:Fallback>
            <p:pic>
              <p:nvPicPr>
                <p:cNvPr id="71" name="筆跡 70">
                  <a:extLst>
                    <a:ext uri="{FF2B5EF4-FFF2-40B4-BE49-F238E27FC236}">
                      <a16:creationId xmlns:a16="http://schemas.microsoft.com/office/drawing/2014/main" id="{608A402B-5B34-438F-90C3-73E0BA0E0E64}"/>
                    </a:ext>
                  </a:extLst>
                </p:cNvPr>
                <p:cNvPicPr/>
                <p:nvPr/>
              </p:nvPicPr>
              <p:blipFill>
                <a:blip r:embed="rId112"/>
                <a:stretch>
                  <a:fillRect/>
                </a:stretch>
              </p:blipFill>
              <p:spPr>
                <a:xfrm>
                  <a:off x="5609970" y="1427475"/>
                  <a:ext cx="12564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2" name="筆跡 71">
                  <a:extLst>
                    <a:ext uri="{FF2B5EF4-FFF2-40B4-BE49-F238E27FC236}">
                      <a16:creationId xmlns:a16="http://schemas.microsoft.com/office/drawing/2014/main" id="{CFABB4CF-5227-4E43-81E9-5064FA71D338}"/>
                    </a:ext>
                  </a:extLst>
                </p14:cNvPr>
                <p14:cNvContentPartPr/>
                <p14:nvPr/>
              </p14:nvContentPartPr>
              <p14:xfrm>
                <a:off x="5788530" y="1528635"/>
                <a:ext cx="184680" cy="233280"/>
              </p14:xfrm>
            </p:contentPart>
          </mc:Choice>
          <mc:Fallback>
            <p:pic>
              <p:nvPicPr>
                <p:cNvPr id="72" name="筆跡 71">
                  <a:extLst>
                    <a:ext uri="{FF2B5EF4-FFF2-40B4-BE49-F238E27FC236}">
                      <a16:creationId xmlns:a16="http://schemas.microsoft.com/office/drawing/2014/main" id="{CFABB4CF-5227-4E43-81E9-5064FA71D338}"/>
                    </a:ext>
                  </a:extLst>
                </p:cNvPr>
                <p:cNvPicPr/>
                <p:nvPr/>
              </p:nvPicPr>
              <p:blipFill>
                <a:blip r:embed="rId114"/>
                <a:stretch>
                  <a:fillRect/>
                </a:stretch>
              </p:blipFill>
              <p:spPr>
                <a:xfrm>
                  <a:off x="5779890" y="1519635"/>
                  <a:ext cx="20232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3" name="筆跡 72">
                  <a:extLst>
                    <a:ext uri="{FF2B5EF4-FFF2-40B4-BE49-F238E27FC236}">
                      <a16:creationId xmlns:a16="http://schemas.microsoft.com/office/drawing/2014/main" id="{88AC4F24-C476-4E11-B064-C370B8B3915F}"/>
                    </a:ext>
                  </a:extLst>
                </p14:cNvPr>
                <p14:cNvContentPartPr/>
                <p14:nvPr/>
              </p14:nvContentPartPr>
              <p14:xfrm>
                <a:off x="5824170" y="1545915"/>
                <a:ext cx="132120" cy="266040"/>
              </p14:xfrm>
            </p:contentPart>
          </mc:Choice>
          <mc:Fallback>
            <p:pic>
              <p:nvPicPr>
                <p:cNvPr id="73" name="筆跡 72">
                  <a:extLst>
                    <a:ext uri="{FF2B5EF4-FFF2-40B4-BE49-F238E27FC236}">
                      <a16:creationId xmlns:a16="http://schemas.microsoft.com/office/drawing/2014/main" id="{88AC4F24-C476-4E11-B064-C370B8B3915F}"/>
                    </a:ext>
                  </a:extLst>
                </p:cNvPr>
                <p:cNvPicPr/>
                <p:nvPr/>
              </p:nvPicPr>
              <p:blipFill>
                <a:blip r:embed="rId116"/>
                <a:stretch>
                  <a:fillRect/>
                </a:stretch>
              </p:blipFill>
              <p:spPr>
                <a:xfrm>
                  <a:off x="5815530" y="1536915"/>
                  <a:ext cx="1497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4" name="筆跡 73">
                  <a:extLst>
                    <a:ext uri="{FF2B5EF4-FFF2-40B4-BE49-F238E27FC236}">
                      <a16:creationId xmlns:a16="http://schemas.microsoft.com/office/drawing/2014/main" id="{EE521533-A755-4D10-A5EA-20D0B8D56BE2}"/>
                    </a:ext>
                  </a:extLst>
                </p14:cNvPr>
                <p14:cNvContentPartPr/>
                <p14:nvPr/>
              </p14:nvContentPartPr>
              <p14:xfrm>
                <a:off x="5837490" y="1418835"/>
                <a:ext cx="203400" cy="25560"/>
              </p14:xfrm>
            </p:contentPart>
          </mc:Choice>
          <mc:Fallback>
            <p:pic>
              <p:nvPicPr>
                <p:cNvPr id="74" name="筆跡 73">
                  <a:extLst>
                    <a:ext uri="{FF2B5EF4-FFF2-40B4-BE49-F238E27FC236}">
                      <a16:creationId xmlns:a16="http://schemas.microsoft.com/office/drawing/2014/main" id="{EE521533-A755-4D10-A5EA-20D0B8D56BE2}"/>
                    </a:ext>
                  </a:extLst>
                </p:cNvPr>
                <p:cNvPicPr/>
                <p:nvPr/>
              </p:nvPicPr>
              <p:blipFill>
                <a:blip r:embed="rId118"/>
                <a:stretch>
                  <a:fillRect/>
                </a:stretch>
              </p:blipFill>
              <p:spPr>
                <a:xfrm>
                  <a:off x="5828490" y="1410195"/>
                  <a:ext cx="2210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5" name="筆跡 74">
                  <a:extLst>
                    <a:ext uri="{FF2B5EF4-FFF2-40B4-BE49-F238E27FC236}">
                      <a16:creationId xmlns:a16="http://schemas.microsoft.com/office/drawing/2014/main" id="{AEB9731A-2439-4C16-ACAE-5D40A09207F1}"/>
                    </a:ext>
                  </a:extLst>
                </p14:cNvPr>
                <p14:cNvContentPartPr/>
                <p14:nvPr/>
              </p14:nvContentPartPr>
              <p14:xfrm>
                <a:off x="6151410" y="1451595"/>
                <a:ext cx="135720" cy="320040"/>
              </p14:xfrm>
            </p:contentPart>
          </mc:Choice>
          <mc:Fallback>
            <p:pic>
              <p:nvPicPr>
                <p:cNvPr id="75" name="筆跡 74">
                  <a:extLst>
                    <a:ext uri="{FF2B5EF4-FFF2-40B4-BE49-F238E27FC236}">
                      <a16:creationId xmlns:a16="http://schemas.microsoft.com/office/drawing/2014/main" id="{AEB9731A-2439-4C16-ACAE-5D40A09207F1}"/>
                    </a:ext>
                  </a:extLst>
                </p:cNvPr>
                <p:cNvPicPr/>
                <p:nvPr/>
              </p:nvPicPr>
              <p:blipFill>
                <a:blip r:embed="rId120"/>
                <a:stretch>
                  <a:fillRect/>
                </a:stretch>
              </p:blipFill>
              <p:spPr>
                <a:xfrm>
                  <a:off x="6142410" y="1442595"/>
                  <a:ext cx="153360" cy="337680"/>
                </a:xfrm>
                <a:prstGeom prst="rect">
                  <a:avLst/>
                </a:prstGeom>
              </p:spPr>
            </p:pic>
          </mc:Fallback>
        </mc:AlternateContent>
      </p:grpSp>
      <p:grpSp>
        <p:nvGrpSpPr>
          <p:cNvPr id="84" name="群組 83">
            <a:extLst>
              <a:ext uri="{FF2B5EF4-FFF2-40B4-BE49-F238E27FC236}">
                <a16:creationId xmlns:a16="http://schemas.microsoft.com/office/drawing/2014/main" id="{0CD5E564-CBEF-4DDE-A073-DA56850BB22B}"/>
              </a:ext>
            </a:extLst>
          </p:cNvPr>
          <p:cNvGrpSpPr/>
          <p:nvPr/>
        </p:nvGrpSpPr>
        <p:grpSpPr>
          <a:xfrm>
            <a:off x="5297850" y="2065755"/>
            <a:ext cx="1218600" cy="439200"/>
            <a:chOff x="5297850" y="2065755"/>
            <a:chExt cx="1218600" cy="439200"/>
          </a:xfrm>
        </p:grpSpPr>
        <mc:AlternateContent xmlns:mc="http://schemas.openxmlformats.org/markup-compatibility/2006">
          <mc:Choice xmlns:p14="http://schemas.microsoft.com/office/powerpoint/2010/main" Requires="p14">
            <p:contentPart p14:bwMode="auto" r:id="rId121">
              <p14:nvContentPartPr>
                <p14:cNvPr id="76" name="筆跡 75">
                  <a:extLst>
                    <a:ext uri="{FF2B5EF4-FFF2-40B4-BE49-F238E27FC236}">
                      <a16:creationId xmlns:a16="http://schemas.microsoft.com/office/drawing/2014/main" id="{DBE9F11E-2371-441E-B22A-DFE4A5A71C4F}"/>
                    </a:ext>
                  </a:extLst>
                </p14:cNvPr>
                <p14:cNvContentPartPr/>
                <p14:nvPr/>
              </p14:nvContentPartPr>
              <p14:xfrm>
                <a:off x="5297850" y="2065755"/>
                <a:ext cx="165960" cy="360000"/>
              </p14:xfrm>
            </p:contentPart>
          </mc:Choice>
          <mc:Fallback>
            <p:pic>
              <p:nvPicPr>
                <p:cNvPr id="76" name="筆跡 75">
                  <a:extLst>
                    <a:ext uri="{FF2B5EF4-FFF2-40B4-BE49-F238E27FC236}">
                      <a16:creationId xmlns:a16="http://schemas.microsoft.com/office/drawing/2014/main" id="{DBE9F11E-2371-441E-B22A-DFE4A5A71C4F}"/>
                    </a:ext>
                  </a:extLst>
                </p:cNvPr>
                <p:cNvPicPr/>
                <p:nvPr/>
              </p:nvPicPr>
              <p:blipFill>
                <a:blip r:embed="rId122"/>
                <a:stretch>
                  <a:fillRect/>
                </a:stretch>
              </p:blipFill>
              <p:spPr>
                <a:xfrm>
                  <a:off x="5289210" y="2056755"/>
                  <a:ext cx="18360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77" name="筆跡 76">
                  <a:extLst>
                    <a:ext uri="{FF2B5EF4-FFF2-40B4-BE49-F238E27FC236}">
                      <a16:creationId xmlns:a16="http://schemas.microsoft.com/office/drawing/2014/main" id="{344555EB-2879-4E23-91B0-B3F29BB520E2}"/>
                    </a:ext>
                  </a:extLst>
                </p14:cNvPr>
                <p14:cNvContentPartPr/>
                <p14:nvPr/>
              </p14:nvContentPartPr>
              <p14:xfrm>
                <a:off x="5468850" y="2269515"/>
                <a:ext cx="115200" cy="145080"/>
              </p14:xfrm>
            </p:contentPart>
          </mc:Choice>
          <mc:Fallback>
            <p:pic>
              <p:nvPicPr>
                <p:cNvPr id="77" name="筆跡 76">
                  <a:extLst>
                    <a:ext uri="{FF2B5EF4-FFF2-40B4-BE49-F238E27FC236}">
                      <a16:creationId xmlns:a16="http://schemas.microsoft.com/office/drawing/2014/main" id="{344555EB-2879-4E23-91B0-B3F29BB520E2}"/>
                    </a:ext>
                  </a:extLst>
                </p:cNvPr>
                <p:cNvPicPr/>
                <p:nvPr/>
              </p:nvPicPr>
              <p:blipFill>
                <a:blip r:embed="rId124"/>
                <a:stretch>
                  <a:fillRect/>
                </a:stretch>
              </p:blipFill>
              <p:spPr>
                <a:xfrm>
                  <a:off x="5460210" y="2260875"/>
                  <a:ext cx="13284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 name="筆跡 77">
                  <a:extLst>
                    <a:ext uri="{FF2B5EF4-FFF2-40B4-BE49-F238E27FC236}">
                      <a16:creationId xmlns:a16="http://schemas.microsoft.com/office/drawing/2014/main" id="{DEE0A259-EC80-4BAC-B948-0D90BC357BCC}"/>
                    </a:ext>
                  </a:extLst>
                </p14:cNvPr>
                <p14:cNvContentPartPr/>
                <p14:nvPr/>
              </p14:nvContentPartPr>
              <p14:xfrm>
                <a:off x="5621130" y="2275275"/>
                <a:ext cx="117000" cy="137160"/>
              </p14:xfrm>
            </p:contentPart>
          </mc:Choice>
          <mc:Fallback>
            <p:pic>
              <p:nvPicPr>
                <p:cNvPr id="78" name="筆跡 77">
                  <a:extLst>
                    <a:ext uri="{FF2B5EF4-FFF2-40B4-BE49-F238E27FC236}">
                      <a16:creationId xmlns:a16="http://schemas.microsoft.com/office/drawing/2014/main" id="{DEE0A259-EC80-4BAC-B948-0D90BC357BCC}"/>
                    </a:ext>
                  </a:extLst>
                </p:cNvPr>
                <p:cNvPicPr/>
                <p:nvPr/>
              </p:nvPicPr>
              <p:blipFill>
                <a:blip r:embed="rId126"/>
                <a:stretch>
                  <a:fillRect/>
                </a:stretch>
              </p:blipFill>
              <p:spPr>
                <a:xfrm>
                  <a:off x="5612490" y="2266635"/>
                  <a:ext cx="1346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9" name="筆跡 78">
                  <a:extLst>
                    <a:ext uri="{FF2B5EF4-FFF2-40B4-BE49-F238E27FC236}">
                      <a16:creationId xmlns:a16="http://schemas.microsoft.com/office/drawing/2014/main" id="{1978AF3F-D79D-403C-8222-AA71C00FAA29}"/>
                    </a:ext>
                  </a:extLst>
                </p14:cNvPr>
                <p14:cNvContentPartPr/>
                <p14:nvPr/>
              </p14:nvContentPartPr>
              <p14:xfrm>
                <a:off x="5870610" y="2144595"/>
                <a:ext cx="75960" cy="254520"/>
              </p14:xfrm>
            </p:contentPart>
          </mc:Choice>
          <mc:Fallback>
            <p:pic>
              <p:nvPicPr>
                <p:cNvPr id="79" name="筆跡 78">
                  <a:extLst>
                    <a:ext uri="{FF2B5EF4-FFF2-40B4-BE49-F238E27FC236}">
                      <a16:creationId xmlns:a16="http://schemas.microsoft.com/office/drawing/2014/main" id="{1978AF3F-D79D-403C-8222-AA71C00FAA29}"/>
                    </a:ext>
                  </a:extLst>
                </p:cNvPr>
                <p:cNvPicPr/>
                <p:nvPr/>
              </p:nvPicPr>
              <p:blipFill>
                <a:blip r:embed="rId128"/>
                <a:stretch>
                  <a:fillRect/>
                </a:stretch>
              </p:blipFill>
              <p:spPr>
                <a:xfrm>
                  <a:off x="5861970" y="2135595"/>
                  <a:ext cx="9360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0" name="筆跡 79">
                  <a:extLst>
                    <a:ext uri="{FF2B5EF4-FFF2-40B4-BE49-F238E27FC236}">
                      <a16:creationId xmlns:a16="http://schemas.microsoft.com/office/drawing/2014/main" id="{ACC7A723-97D0-417A-9B91-818CE00243D3}"/>
                    </a:ext>
                  </a:extLst>
                </p14:cNvPr>
                <p14:cNvContentPartPr/>
                <p14:nvPr/>
              </p14:nvContentPartPr>
              <p14:xfrm>
                <a:off x="6059250" y="2206155"/>
                <a:ext cx="141480" cy="229320"/>
              </p14:xfrm>
            </p:contentPart>
          </mc:Choice>
          <mc:Fallback>
            <p:pic>
              <p:nvPicPr>
                <p:cNvPr id="80" name="筆跡 79">
                  <a:extLst>
                    <a:ext uri="{FF2B5EF4-FFF2-40B4-BE49-F238E27FC236}">
                      <a16:creationId xmlns:a16="http://schemas.microsoft.com/office/drawing/2014/main" id="{ACC7A723-97D0-417A-9B91-818CE00243D3}"/>
                    </a:ext>
                  </a:extLst>
                </p:cNvPr>
                <p:cNvPicPr/>
                <p:nvPr/>
              </p:nvPicPr>
              <p:blipFill>
                <a:blip r:embed="rId130"/>
                <a:stretch>
                  <a:fillRect/>
                </a:stretch>
              </p:blipFill>
              <p:spPr>
                <a:xfrm>
                  <a:off x="6050250" y="2197155"/>
                  <a:ext cx="1591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1" name="筆跡 80">
                  <a:extLst>
                    <a:ext uri="{FF2B5EF4-FFF2-40B4-BE49-F238E27FC236}">
                      <a16:creationId xmlns:a16="http://schemas.microsoft.com/office/drawing/2014/main" id="{A579B999-16A2-4D43-8BC5-303CB9CF0B9D}"/>
                    </a:ext>
                  </a:extLst>
                </p14:cNvPr>
                <p14:cNvContentPartPr/>
                <p14:nvPr/>
              </p14:nvContentPartPr>
              <p14:xfrm>
                <a:off x="6051690" y="2267715"/>
                <a:ext cx="169560" cy="237240"/>
              </p14:xfrm>
            </p:contentPart>
          </mc:Choice>
          <mc:Fallback>
            <p:pic>
              <p:nvPicPr>
                <p:cNvPr id="81" name="筆跡 80">
                  <a:extLst>
                    <a:ext uri="{FF2B5EF4-FFF2-40B4-BE49-F238E27FC236}">
                      <a16:creationId xmlns:a16="http://schemas.microsoft.com/office/drawing/2014/main" id="{A579B999-16A2-4D43-8BC5-303CB9CF0B9D}"/>
                    </a:ext>
                  </a:extLst>
                </p:cNvPr>
                <p:cNvPicPr/>
                <p:nvPr/>
              </p:nvPicPr>
              <p:blipFill>
                <a:blip r:embed="rId132"/>
                <a:stretch>
                  <a:fillRect/>
                </a:stretch>
              </p:blipFill>
              <p:spPr>
                <a:xfrm>
                  <a:off x="6043050" y="2258715"/>
                  <a:ext cx="1872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2" name="筆跡 81">
                  <a:extLst>
                    <a:ext uri="{FF2B5EF4-FFF2-40B4-BE49-F238E27FC236}">
                      <a16:creationId xmlns:a16="http://schemas.microsoft.com/office/drawing/2014/main" id="{A19E7198-D877-492C-8B0B-6F46B40DCF52}"/>
                    </a:ext>
                  </a:extLst>
                </p14:cNvPr>
                <p14:cNvContentPartPr/>
                <p14:nvPr/>
              </p14:nvContentPartPr>
              <p14:xfrm>
                <a:off x="6044130" y="2121555"/>
                <a:ext cx="210960" cy="22680"/>
              </p14:xfrm>
            </p:contentPart>
          </mc:Choice>
          <mc:Fallback>
            <p:pic>
              <p:nvPicPr>
                <p:cNvPr id="82" name="筆跡 81">
                  <a:extLst>
                    <a:ext uri="{FF2B5EF4-FFF2-40B4-BE49-F238E27FC236}">
                      <a16:creationId xmlns:a16="http://schemas.microsoft.com/office/drawing/2014/main" id="{A19E7198-D877-492C-8B0B-6F46B40DCF52}"/>
                    </a:ext>
                  </a:extLst>
                </p:cNvPr>
                <p:cNvPicPr/>
                <p:nvPr/>
              </p:nvPicPr>
              <p:blipFill>
                <a:blip r:embed="rId134"/>
                <a:stretch>
                  <a:fillRect/>
                </a:stretch>
              </p:blipFill>
              <p:spPr>
                <a:xfrm>
                  <a:off x="6035490" y="2112555"/>
                  <a:ext cx="2286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3" name="筆跡 82">
                  <a:extLst>
                    <a:ext uri="{FF2B5EF4-FFF2-40B4-BE49-F238E27FC236}">
                      <a16:creationId xmlns:a16="http://schemas.microsoft.com/office/drawing/2014/main" id="{20127C7B-3429-481D-90B1-A82F5F4C6CCC}"/>
                    </a:ext>
                  </a:extLst>
                </p14:cNvPr>
                <p14:cNvContentPartPr/>
                <p14:nvPr/>
              </p14:nvContentPartPr>
              <p14:xfrm>
                <a:off x="6374970" y="2111835"/>
                <a:ext cx="141480" cy="264240"/>
              </p14:xfrm>
            </p:contentPart>
          </mc:Choice>
          <mc:Fallback>
            <p:pic>
              <p:nvPicPr>
                <p:cNvPr id="83" name="筆跡 82">
                  <a:extLst>
                    <a:ext uri="{FF2B5EF4-FFF2-40B4-BE49-F238E27FC236}">
                      <a16:creationId xmlns:a16="http://schemas.microsoft.com/office/drawing/2014/main" id="{20127C7B-3429-481D-90B1-A82F5F4C6CCC}"/>
                    </a:ext>
                  </a:extLst>
                </p:cNvPr>
                <p:cNvPicPr/>
                <p:nvPr/>
              </p:nvPicPr>
              <p:blipFill>
                <a:blip r:embed="rId136"/>
                <a:stretch>
                  <a:fillRect/>
                </a:stretch>
              </p:blipFill>
              <p:spPr>
                <a:xfrm>
                  <a:off x="6366330" y="2102835"/>
                  <a:ext cx="159120" cy="281880"/>
                </a:xfrm>
                <a:prstGeom prst="rect">
                  <a:avLst/>
                </a:prstGeom>
              </p:spPr>
            </p:pic>
          </mc:Fallback>
        </mc:AlternateContent>
      </p:grpSp>
      <p:grpSp>
        <p:nvGrpSpPr>
          <p:cNvPr id="89" name="群組 88">
            <a:extLst>
              <a:ext uri="{FF2B5EF4-FFF2-40B4-BE49-F238E27FC236}">
                <a16:creationId xmlns:a16="http://schemas.microsoft.com/office/drawing/2014/main" id="{060557B9-DFE8-4297-A63B-6A6C81AD04B0}"/>
              </a:ext>
            </a:extLst>
          </p:cNvPr>
          <p:cNvGrpSpPr/>
          <p:nvPr/>
        </p:nvGrpSpPr>
        <p:grpSpPr>
          <a:xfrm>
            <a:off x="4076010" y="2968275"/>
            <a:ext cx="422640" cy="316080"/>
            <a:chOff x="4076010" y="2968275"/>
            <a:chExt cx="422640" cy="316080"/>
          </a:xfrm>
        </p:grpSpPr>
        <mc:AlternateContent xmlns:mc="http://schemas.openxmlformats.org/markup-compatibility/2006">
          <mc:Choice xmlns:p14="http://schemas.microsoft.com/office/powerpoint/2010/main" Requires="p14">
            <p:contentPart p14:bwMode="auto" r:id="rId137">
              <p14:nvContentPartPr>
                <p14:cNvPr id="86" name="筆跡 85">
                  <a:extLst>
                    <a:ext uri="{FF2B5EF4-FFF2-40B4-BE49-F238E27FC236}">
                      <a16:creationId xmlns:a16="http://schemas.microsoft.com/office/drawing/2014/main" id="{A896A52A-ECDE-49D2-81A2-5ECEC72B540F}"/>
                    </a:ext>
                  </a:extLst>
                </p14:cNvPr>
                <p14:cNvContentPartPr/>
                <p14:nvPr/>
              </p14:nvContentPartPr>
              <p14:xfrm>
                <a:off x="4076010" y="3064755"/>
                <a:ext cx="380160" cy="360"/>
              </p14:xfrm>
            </p:contentPart>
          </mc:Choice>
          <mc:Fallback>
            <p:pic>
              <p:nvPicPr>
                <p:cNvPr id="86" name="筆跡 85">
                  <a:extLst>
                    <a:ext uri="{FF2B5EF4-FFF2-40B4-BE49-F238E27FC236}">
                      <a16:creationId xmlns:a16="http://schemas.microsoft.com/office/drawing/2014/main" id="{A896A52A-ECDE-49D2-81A2-5ECEC72B540F}"/>
                    </a:ext>
                  </a:extLst>
                </p:cNvPr>
                <p:cNvPicPr/>
                <p:nvPr/>
              </p:nvPicPr>
              <p:blipFill>
                <a:blip r:embed="rId138"/>
                <a:stretch>
                  <a:fillRect/>
                </a:stretch>
              </p:blipFill>
              <p:spPr>
                <a:xfrm>
                  <a:off x="4067370" y="3055755"/>
                  <a:ext cx="397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7" name="筆跡 86">
                  <a:extLst>
                    <a:ext uri="{FF2B5EF4-FFF2-40B4-BE49-F238E27FC236}">
                      <a16:creationId xmlns:a16="http://schemas.microsoft.com/office/drawing/2014/main" id="{BDE52445-BA7E-44B7-A083-32DC09038831}"/>
                    </a:ext>
                  </a:extLst>
                </p14:cNvPr>
                <p14:cNvContentPartPr/>
                <p14:nvPr/>
              </p14:nvContentPartPr>
              <p14:xfrm>
                <a:off x="4109490" y="3137835"/>
                <a:ext cx="337320" cy="30240"/>
              </p14:xfrm>
            </p:contentPart>
          </mc:Choice>
          <mc:Fallback>
            <p:pic>
              <p:nvPicPr>
                <p:cNvPr id="87" name="筆跡 86">
                  <a:extLst>
                    <a:ext uri="{FF2B5EF4-FFF2-40B4-BE49-F238E27FC236}">
                      <a16:creationId xmlns:a16="http://schemas.microsoft.com/office/drawing/2014/main" id="{BDE52445-BA7E-44B7-A083-32DC09038831}"/>
                    </a:ext>
                  </a:extLst>
                </p:cNvPr>
                <p:cNvPicPr/>
                <p:nvPr/>
              </p:nvPicPr>
              <p:blipFill>
                <a:blip r:embed="rId140"/>
                <a:stretch>
                  <a:fillRect/>
                </a:stretch>
              </p:blipFill>
              <p:spPr>
                <a:xfrm>
                  <a:off x="4100490" y="3128835"/>
                  <a:ext cx="35496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8" name="筆跡 87">
                  <a:extLst>
                    <a:ext uri="{FF2B5EF4-FFF2-40B4-BE49-F238E27FC236}">
                      <a16:creationId xmlns:a16="http://schemas.microsoft.com/office/drawing/2014/main" id="{2DE61D9A-39FA-440F-BD74-7685BE5510C0}"/>
                    </a:ext>
                  </a:extLst>
                </p14:cNvPr>
                <p14:cNvContentPartPr/>
                <p14:nvPr/>
              </p14:nvContentPartPr>
              <p14:xfrm>
                <a:off x="4311090" y="2968275"/>
                <a:ext cx="187560" cy="316080"/>
              </p14:xfrm>
            </p:contentPart>
          </mc:Choice>
          <mc:Fallback>
            <p:pic>
              <p:nvPicPr>
                <p:cNvPr id="88" name="筆跡 87">
                  <a:extLst>
                    <a:ext uri="{FF2B5EF4-FFF2-40B4-BE49-F238E27FC236}">
                      <a16:creationId xmlns:a16="http://schemas.microsoft.com/office/drawing/2014/main" id="{2DE61D9A-39FA-440F-BD74-7685BE5510C0}"/>
                    </a:ext>
                  </a:extLst>
                </p:cNvPr>
                <p:cNvPicPr/>
                <p:nvPr/>
              </p:nvPicPr>
              <p:blipFill>
                <a:blip r:embed="rId142"/>
                <a:stretch>
                  <a:fillRect/>
                </a:stretch>
              </p:blipFill>
              <p:spPr>
                <a:xfrm>
                  <a:off x="4302090" y="2959635"/>
                  <a:ext cx="205200" cy="333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3">
            <p14:nvContentPartPr>
              <p14:cNvPr id="90" name="筆跡 89">
                <a:extLst>
                  <a:ext uri="{FF2B5EF4-FFF2-40B4-BE49-F238E27FC236}">
                    <a16:creationId xmlns:a16="http://schemas.microsoft.com/office/drawing/2014/main" id="{CA779F27-ACA4-4303-879C-0597CD3F18FA}"/>
                  </a:ext>
                </a:extLst>
              </p14:cNvPr>
              <p14:cNvContentPartPr/>
              <p14:nvPr/>
            </p14:nvContentPartPr>
            <p14:xfrm>
              <a:off x="4929570" y="1497675"/>
              <a:ext cx="135720" cy="801000"/>
            </p14:xfrm>
          </p:contentPart>
        </mc:Choice>
        <mc:Fallback>
          <p:pic>
            <p:nvPicPr>
              <p:cNvPr id="90" name="筆跡 89">
                <a:extLst>
                  <a:ext uri="{FF2B5EF4-FFF2-40B4-BE49-F238E27FC236}">
                    <a16:creationId xmlns:a16="http://schemas.microsoft.com/office/drawing/2014/main" id="{CA779F27-ACA4-4303-879C-0597CD3F18FA}"/>
                  </a:ext>
                </a:extLst>
              </p:cNvPr>
              <p:cNvPicPr/>
              <p:nvPr/>
            </p:nvPicPr>
            <p:blipFill>
              <a:blip r:embed="rId144"/>
              <a:stretch>
                <a:fillRect/>
              </a:stretch>
            </p:blipFill>
            <p:spPr>
              <a:xfrm>
                <a:off x="4920570" y="1489035"/>
                <a:ext cx="153360" cy="8186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1" name="筆跡 90">
                <a:extLst>
                  <a:ext uri="{FF2B5EF4-FFF2-40B4-BE49-F238E27FC236}">
                    <a16:creationId xmlns:a16="http://schemas.microsoft.com/office/drawing/2014/main" id="{5C33F841-8FC7-4F4B-BCD6-B10F05D94A10}"/>
                  </a:ext>
                </a:extLst>
              </p14:cNvPr>
              <p14:cNvContentPartPr/>
              <p14:nvPr/>
            </p14:nvContentPartPr>
            <p14:xfrm>
              <a:off x="4993290" y="2980155"/>
              <a:ext cx="86400" cy="916200"/>
            </p14:xfrm>
          </p:contentPart>
        </mc:Choice>
        <mc:Fallback>
          <p:pic>
            <p:nvPicPr>
              <p:cNvPr id="91" name="筆跡 90">
                <a:extLst>
                  <a:ext uri="{FF2B5EF4-FFF2-40B4-BE49-F238E27FC236}">
                    <a16:creationId xmlns:a16="http://schemas.microsoft.com/office/drawing/2014/main" id="{5C33F841-8FC7-4F4B-BCD6-B10F05D94A10}"/>
                  </a:ext>
                </a:extLst>
              </p:cNvPr>
              <p:cNvPicPr/>
              <p:nvPr/>
            </p:nvPicPr>
            <p:blipFill>
              <a:blip r:embed="rId146"/>
              <a:stretch>
                <a:fillRect/>
              </a:stretch>
            </p:blipFill>
            <p:spPr>
              <a:xfrm>
                <a:off x="4984650" y="2971515"/>
                <a:ext cx="104040" cy="933840"/>
              </a:xfrm>
              <a:prstGeom prst="rect">
                <a:avLst/>
              </a:prstGeom>
            </p:spPr>
          </p:pic>
        </mc:Fallback>
      </mc:AlternateContent>
      <p:grpSp>
        <p:nvGrpSpPr>
          <p:cNvPr id="101" name="群組 100">
            <a:extLst>
              <a:ext uri="{FF2B5EF4-FFF2-40B4-BE49-F238E27FC236}">
                <a16:creationId xmlns:a16="http://schemas.microsoft.com/office/drawing/2014/main" id="{46ADE3CD-EA4D-41F8-BFA3-3A4C285D80F9}"/>
              </a:ext>
            </a:extLst>
          </p:cNvPr>
          <p:cNvGrpSpPr/>
          <p:nvPr/>
        </p:nvGrpSpPr>
        <p:grpSpPr>
          <a:xfrm>
            <a:off x="5376690" y="2995275"/>
            <a:ext cx="1276920" cy="392760"/>
            <a:chOff x="5376690" y="2995275"/>
            <a:chExt cx="1276920" cy="392760"/>
          </a:xfrm>
        </p:grpSpPr>
        <mc:AlternateContent xmlns:mc="http://schemas.openxmlformats.org/markup-compatibility/2006">
          <mc:Choice xmlns:p14="http://schemas.microsoft.com/office/powerpoint/2010/main" Requires="p14">
            <p:contentPart p14:bwMode="auto" r:id="rId147">
              <p14:nvContentPartPr>
                <p14:cNvPr id="92" name="筆跡 91">
                  <a:extLst>
                    <a:ext uri="{FF2B5EF4-FFF2-40B4-BE49-F238E27FC236}">
                      <a16:creationId xmlns:a16="http://schemas.microsoft.com/office/drawing/2014/main" id="{BEC9E227-C04E-4BB8-B82D-F65468AB2CB4}"/>
                    </a:ext>
                  </a:extLst>
                </p14:cNvPr>
                <p14:cNvContentPartPr/>
                <p14:nvPr/>
              </p14:nvContentPartPr>
              <p14:xfrm>
                <a:off x="5376690" y="2995275"/>
                <a:ext cx="243000" cy="10080"/>
              </p14:xfrm>
            </p:contentPart>
          </mc:Choice>
          <mc:Fallback>
            <p:pic>
              <p:nvPicPr>
                <p:cNvPr id="92" name="筆跡 91">
                  <a:extLst>
                    <a:ext uri="{FF2B5EF4-FFF2-40B4-BE49-F238E27FC236}">
                      <a16:creationId xmlns:a16="http://schemas.microsoft.com/office/drawing/2014/main" id="{BEC9E227-C04E-4BB8-B82D-F65468AB2CB4}"/>
                    </a:ext>
                  </a:extLst>
                </p:cNvPr>
                <p:cNvPicPr/>
                <p:nvPr/>
              </p:nvPicPr>
              <p:blipFill>
                <a:blip r:embed="rId148"/>
                <a:stretch>
                  <a:fillRect/>
                </a:stretch>
              </p:blipFill>
              <p:spPr>
                <a:xfrm>
                  <a:off x="5368050" y="2986635"/>
                  <a:ext cx="2606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3" name="筆跡 92">
                  <a:extLst>
                    <a:ext uri="{FF2B5EF4-FFF2-40B4-BE49-F238E27FC236}">
                      <a16:creationId xmlns:a16="http://schemas.microsoft.com/office/drawing/2014/main" id="{1DAE8670-D7FD-4C7F-89FB-D8EE616B212C}"/>
                    </a:ext>
                  </a:extLst>
                </p14:cNvPr>
                <p14:cNvContentPartPr/>
                <p14:nvPr/>
              </p14:nvContentPartPr>
              <p14:xfrm>
                <a:off x="5388210" y="3087795"/>
                <a:ext cx="133920" cy="253440"/>
              </p14:xfrm>
            </p:contentPart>
          </mc:Choice>
          <mc:Fallback>
            <p:pic>
              <p:nvPicPr>
                <p:cNvPr id="93" name="筆跡 92">
                  <a:extLst>
                    <a:ext uri="{FF2B5EF4-FFF2-40B4-BE49-F238E27FC236}">
                      <a16:creationId xmlns:a16="http://schemas.microsoft.com/office/drawing/2014/main" id="{1DAE8670-D7FD-4C7F-89FB-D8EE616B212C}"/>
                    </a:ext>
                  </a:extLst>
                </p:cNvPr>
                <p:cNvPicPr/>
                <p:nvPr/>
              </p:nvPicPr>
              <p:blipFill>
                <a:blip r:embed="rId150"/>
                <a:stretch>
                  <a:fillRect/>
                </a:stretch>
              </p:blipFill>
              <p:spPr>
                <a:xfrm>
                  <a:off x="5379210" y="3078795"/>
                  <a:ext cx="15156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4" name="筆跡 93">
                  <a:extLst>
                    <a:ext uri="{FF2B5EF4-FFF2-40B4-BE49-F238E27FC236}">
                      <a16:creationId xmlns:a16="http://schemas.microsoft.com/office/drawing/2014/main" id="{8959D340-9591-41B6-9068-632F87E36F0C}"/>
                    </a:ext>
                  </a:extLst>
                </p14:cNvPr>
                <p14:cNvContentPartPr/>
                <p14:nvPr/>
              </p14:nvContentPartPr>
              <p14:xfrm>
                <a:off x="5403330" y="3205155"/>
                <a:ext cx="163800" cy="31320"/>
              </p14:xfrm>
            </p:contentPart>
          </mc:Choice>
          <mc:Fallback>
            <p:pic>
              <p:nvPicPr>
                <p:cNvPr id="94" name="筆跡 93">
                  <a:extLst>
                    <a:ext uri="{FF2B5EF4-FFF2-40B4-BE49-F238E27FC236}">
                      <a16:creationId xmlns:a16="http://schemas.microsoft.com/office/drawing/2014/main" id="{8959D340-9591-41B6-9068-632F87E36F0C}"/>
                    </a:ext>
                  </a:extLst>
                </p:cNvPr>
                <p:cNvPicPr/>
                <p:nvPr/>
              </p:nvPicPr>
              <p:blipFill>
                <a:blip r:embed="rId152"/>
                <a:stretch>
                  <a:fillRect/>
                </a:stretch>
              </p:blipFill>
              <p:spPr>
                <a:xfrm>
                  <a:off x="5394330" y="3196155"/>
                  <a:ext cx="1814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5" name="筆跡 94">
                  <a:extLst>
                    <a:ext uri="{FF2B5EF4-FFF2-40B4-BE49-F238E27FC236}">
                      <a16:creationId xmlns:a16="http://schemas.microsoft.com/office/drawing/2014/main" id="{F00E4ED0-FB51-40B2-8BE3-6C5F39AF557E}"/>
                    </a:ext>
                  </a:extLst>
                </p14:cNvPr>
                <p14:cNvContentPartPr/>
                <p14:nvPr/>
              </p14:nvContentPartPr>
              <p14:xfrm>
                <a:off x="5697810" y="3035595"/>
                <a:ext cx="98280" cy="352440"/>
              </p14:xfrm>
            </p:contentPart>
          </mc:Choice>
          <mc:Fallback>
            <p:pic>
              <p:nvPicPr>
                <p:cNvPr id="95" name="筆跡 94">
                  <a:extLst>
                    <a:ext uri="{FF2B5EF4-FFF2-40B4-BE49-F238E27FC236}">
                      <a16:creationId xmlns:a16="http://schemas.microsoft.com/office/drawing/2014/main" id="{F00E4ED0-FB51-40B2-8BE3-6C5F39AF557E}"/>
                    </a:ext>
                  </a:extLst>
                </p:cNvPr>
                <p:cNvPicPr/>
                <p:nvPr/>
              </p:nvPicPr>
              <p:blipFill>
                <a:blip r:embed="rId154"/>
                <a:stretch>
                  <a:fillRect/>
                </a:stretch>
              </p:blipFill>
              <p:spPr>
                <a:xfrm>
                  <a:off x="5689170" y="3026955"/>
                  <a:ext cx="11592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6" name="筆跡 95">
                  <a:extLst>
                    <a:ext uri="{FF2B5EF4-FFF2-40B4-BE49-F238E27FC236}">
                      <a16:creationId xmlns:a16="http://schemas.microsoft.com/office/drawing/2014/main" id="{EA382FA7-4C13-4DFE-89EB-88E4C24B23B2}"/>
                    </a:ext>
                  </a:extLst>
                </p14:cNvPr>
                <p14:cNvContentPartPr/>
                <p14:nvPr/>
              </p14:nvContentPartPr>
              <p14:xfrm>
                <a:off x="5867370" y="3128115"/>
                <a:ext cx="140400" cy="190800"/>
              </p14:xfrm>
            </p:contentPart>
          </mc:Choice>
          <mc:Fallback>
            <p:pic>
              <p:nvPicPr>
                <p:cNvPr id="96" name="筆跡 95">
                  <a:extLst>
                    <a:ext uri="{FF2B5EF4-FFF2-40B4-BE49-F238E27FC236}">
                      <a16:creationId xmlns:a16="http://schemas.microsoft.com/office/drawing/2014/main" id="{EA382FA7-4C13-4DFE-89EB-88E4C24B23B2}"/>
                    </a:ext>
                  </a:extLst>
                </p:cNvPr>
                <p:cNvPicPr/>
                <p:nvPr/>
              </p:nvPicPr>
              <p:blipFill>
                <a:blip r:embed="rId156"/>
                <a:stretch>
                  <a:fillRect/>
                </a:stretch>
              </p:blipFill>
              <p:spPr>
                <a:xfrm>
                  <a:off x="5858730" y="3119475"/>
                  <a:ext cx="1580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7" name="筆跡 96">
                  <a:extLst>
                    <a:ext uri="{FF2B5EF4-FFF2-40B4-BE49-F238E27FC236}">
                      <a16:creationId xmlns:a16="http://schemas.microsoft.com/office/drawing/2014/main" id="{B9BEF3E2-4403-4148-8BAB-AAE7E5EC321C}"/>
                    </a:ext>
                  </a:extLst>
                </p14:cNvPr>
                <p14:cNvContentPartPr/>
                <p14:nvPr/>
              </p14:nvContentPartPr>
              <p14:xfrm>
                <a:off x="6068610" y="3047115"/>
                <a:ext cx="109440" cy="76680"/>
              </p14:xfrm>
            </p:contentPart>
          </mc:Choice>
          <mc:Fallback>
            <p:pic>
              <p:nvPicPr>
                <p:cNvPr id="97" name="筆跡 96">
                  <a:extLst>
                    <a:ext uri="{FF2B5EF4-FFF2-40B4-BE49-F238E27FC236}">
                      <a16:creationId xmlns:a16="http://schemas.microsoft.com/office/drawing/2014/main" id="{B9BEF3E2-4403-4148-8BAB-AAE7E5EC321C}"/>
                    </a:ext>
                  </a:extLst>
                </p:cNvPr>
                <p:cNvPicPr/>
                <p:nvPr/>
              </p:nvPicPr>
              <p:blipFill>
                <a:blip r:embed="rId158"/>
                <a:stretch>
                  <a:fillRect/>
                </a:stretch>
              </p:blipFill>
              <p:spPr>
                <a:xfrm>
                  <a:off x="6059970" y="3038475"/>
                  <a:ext cx="12708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8" name="筆跡 97">
                  <a:extLst>
                    <a:ext uri="{FF2B5EF4-FFF2-40B4-BE49-F238E27FC236}">
                      <a16:creationId xmlns:a16="http://schemas.microsoft.com/office/drawing/2014/main" id="{5A7A2F7C-433C-4BD1-87AF-BD466B3F7FFB}"/>
                    </a:ext>
                  </a:extLst>
                </p14:cNvPr>
                <p14:cNvContentPartPr/>
                <p14:nvPr/>
              </p14:nvContentPartPr>
              <p14:xfrm>
                <a:off x="6224490" y="3045315"/>
                <a:ext cx="100080" cy="327600"/>
              </p14:xfrm>
            </p:contentPart>
          </mc:Choice>
          <mc:Fallback>
            <p:pic>
              <p:nvPicPr>
                <p:cNvPr id="98" name="筆跡 97">
                  <a:extLst>
                    <a:ext uri="{FF2B5EF4-FFF2-40B4-BE49-F238E27FC236}">
                      <a16:creationId xmlns:a16="http://schemas.microsoft.com/office/drawing/2014/main" id="{5A7A2F7C-433C-4BD1-87AF-BD466B3F7FFB}"/>
                    </a:ext>
                  </a:extLst>
                </p:cNvPr>
                <p:cNvPicPr/>
                <p:nvPr/>
              </p:nvPicPr>
              <p:blipFill>
                <a:blip r:embed="rId160"/>
                <a:stretch>
                  <a:fillRect/>
                </a:stretch>
              </p:blipFill>
              <p:spPr>
                <a:xfrm>
                  <a:off x="6215850" y="3036675"/>
                  <a:ext cx="11772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9" name="筆跡 98">
                  <a:extLst>
                    <a:ext uri="{FF2B5EF4-FFF2-40B4-BE49-F238E27FC236}">
                      <a16:creationId xmlns:a16="http://schemas.microsoft.com/office/drawing/2014/main" id="{D5507587-626A-4ACF-914C-E460239AA3CF}"/>
                    </a:ext>
                  </a:extLst>
                </p14:cNvPr>
                <p14:cNvContentPartPr/>
                <p14:nvPr/>
              </p14:nvContentPartPr>
              <p14:xfrm>
                <a:off x="6497370" y="3097155"/>
                <a:ext cx="156240" cy="14400"/>
              </p14:xfrm>
            </p:contentPart>
          </mc:Choice>
          <mc:Fallback>
            <p:pic>
              <p:nvPicPr>
                <p:cNvPr id="99" name="筆跡 98">
                  <a:extLst>
                    <a:ext uri="{FF2B5EF4-FFF2-40B4-BE49-F238E27FC236}">
                      <a16:creationId xmlns:a16="http://schemas.microsoft.com/office/drawing/2014/main" id="{D5507587-626A-4ACF-914C-E460239AA3CF}"/>
                    </a:ext>
                  </a:extLst>
                </p:cNvPr>
                <p:cNvPicPr/>
                <p:nvPr/>
              </p:nvPicPr>
              <p:blipFill>
                <a:blip r:embed="rId162"/>
                <a:stretch>
                  <a:fillRect/>
                </a:stretch>
              </p:blipFill>
              <p:spPr>
                <a:xfrm>
                  <a:off x="6488370" y="3088515"/>
                  <a:ext cx="1738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0" name="筆跡 99">
                  <a:extLst>
                    <a:ext uri="{FF2B5EF4-FFF2-40B4-BE49-F238E27FC236}">
                      <a16:creationId xmlns:a16="http://schemas.microsoft.com/office/drawing/2014/main" id="{C964C3DD-B311-491D-8039-72BF09E41CDB}"/>
                    </a:ext>
                  </a:extLst>
                </p14:cNvPr>
                <p14:cNvContentPartPr/>
                <p14:nvPr/>
              </p14:nvContentPartPr>
              <p14:xfrm>
                <a:off x="6521490" y="3195435"/>
                <a:ext cx="111240" cy="13680"/>
              </p14:xfrm>
            </p:contentPart>
          </mc:Choice>
          <mc:Fallback>
            <p:pic>
              <p:nvPicPr>
                <p:cNvPr id="100" name="筆跡 99">
                  <a:extLst>
                    <a:ext uri="{FF2B5EF4-FFF2-40B4-BE49-F238E27FC236}">
                      <a16:creationId xmlns:a16="http://schemas.microsoft.com/office/drawing/2014/main" id="{C964C3DD-B311-491D-8039-72BF09E41CDB}"/>
                    </a:ext>
                  </a:extLst>
                </p:cNvPr>
                <p:cNvPicPr/>
                <p:nvPr/>
              </p:nvPicPr>
              <p:blipFill>
                <a:blip r:embed="rId164"/>
                <a:stretch>
                  <a:fillRect/>
                </a:stretch>
              </p:blipFill>
              <p:spPr>
                <a:xfrm>
                  <a:off x="6512850" y="3186795"/>
                  <a:ext cx="128880" cy="31320"/>
                </a:xfrm>
                <a:prstGeom prst="rect">
                  <a:avLst/>
                </a:prstGeom>
              </p:spPr>
            </p:pic>
          </mc:Fallback>
        </mc:AlternateContent>
      </p:grpSp>
      <p:grpSp>
        <p:nvGrpSpPr>
          <p:cNvPr id="115" name="群組 114">
            <a:extLst>
              <a:ext uri="{FF2B5EF4-FFF2-40B4-BE49-F238E27FC236}">
                <a16:creationId xmlns:a16="http://schemas.microsoft.com/office/drawing/2014/main" id="{26CB6FE5-CD00-4339-A3B0-D770BA98614E}"/>
              </a:ext>
            </a:extLst>
          </p:cNvPr>
          <p:cNvGrpSpPr/>
          <p:nvPr/>
        </p:nvGrpSpPr>
        <p:grpSpPr>
          <a:xfrm>
            <a:off x="6487650" y="1563195"/>
            <a:ext cx="163800" cy="106200"/>
            <a:chOff x="6487650" y="1563195"/>
            <a:chExt cx="163800" cy="106200"/>
          </a:xfrm>
        </p:grpSpPr>
        <mc:AlternateContent xmlns:mc="http://schemas.openxmlformats.org/markup-compatibility/2006">
          <mc:Choice xmlns:p14="http://schemas.microsoft.com/office/powerpoint/2010/main" Requires="p14">
            <p:contentPart p14:bwMode="auto" r:id="rId165">
              <p14:nvContentPartPr>
                <p14:cNvPr id="113" name="筆跡 112">
                  <a:extLst>
                    <a:ext uri="{FF2B5EF4-FFF2-40B4-BE49-F238E27FC236}">
                      <a16:creationId xmlns:a16="http://schemas.microsoft.com/office/drawing/2014/main" id="{97D7FFA1-E326-491D-97D8-83420996CE03}"/>
                    </a:ext>
                  </a:extLst>
                </p14:cNvPr>
                <p14:cNvContentPartPr/>
                <p14:nvPr/>
              </p14:nvContentPartPr>
              <p14:xfrm>
                <a:off x="6487650" y="1563195"/>
                <a:ext cx="163800" cy="2160"/>
              </p14:xfrm>
            </p:contentPart>
          </mc:Choice>
          <mc:Fallback>
            <p:pic>
              <p:nvPicPr>
                <p:cNvPr id="113" name="筆跡 112">
                  <a:extLst>
                    <a:ext uri="{FF2B5EF4-FFF2-40B4-BE49-F238E27FC236}">
                      <a16:creationId xmlns:a16="http://schemas.microsoft.com/office/drawing/2014/main" id="{97D7FFA1-E326-491D-97D8-83420996CE03}"/>
                    </a:ext>
                  </a:extLst>
                </p:cNvPr>
                <p:cNvPicPr/>
                <p:nvPr/>
              </p:nvPicPr>
              <p:blipFill>
                <a:blip r:embed="rId166"/>
                <a:stretch>
                  <a:fillRect/>
                </a:stretch>
              </p:blipFill>
              <p:spPr>
                <a:xfrm>
                  <a:off x="6479010" y="1554555"/>
                  <a:ext cx="1814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14" name="筆跡 113">
                  <a:extLst>
                    <a:ext uri="{FF2B5EF4-FFF2-40B4-BE49-F238E27FC236}">
                      <a16:creationId xmlns:a16="http://schemas.microsoft.com/office/drawing/2014/main" id="{C5898EF9-A592-4E8A-B554-592D2BE2B4B0}"/>
                    </a:ext>
                  </a:extLst>
                </p14:cNvPr>
                <p14:cNvContentPartPr/>
                <p14:nvPr/>
              </p14:nvContentPartPr>
              <p14:xfrm>
                <a:off x="6527250" y="1661475"/>
                <a:ext cx="113040" cy="7920"/>
              </p14:xfrm>
            </p:contentPart>
          </mc:Choice>
          <mc:Fallback>
            <p:pic>
              <p:nvPicPr>
                <p:cNvPr id="114" name="筆跡 113">
                  <a:extLst>
                    <a:ext uri="{FF2B5EF4-FFF2-40B4-BE49-F238E27FC236}">
                      <a16:creationId xmlns:a16="http://schemas.microsoft.com/office/drawing/2014/main" id="{C5898EF9-A592-4E8A-B554-592D2BE2B4B0}"/>
                    </a:ext>
                  </a:extLst>
                </p:cNvPr>
                <p:cNvPicPr/>
                <p:nvPr/>
              </p:nvPicPr>
              <p:blipFill>
                <a:blip r:embed="rId168"/>
                <a:stretch>
                  <a:fillRect/>
                </a:stretch>
              </p:blipFill>
              <p:spPr>
                <a:xfrm>
                  <a:off x="6518610" y="1652475"/>
                  <a:ext cx="130680" cy="25560"/>
                </a:xfrm>
                <a:prstGeom prst="rect">
                  <a:avLst/>
                </a:prstGeom>
              </p:spPr>
            </p:pic>
          </mc:Fallback>
        </mc:AlternateContent>
      </p:grpSp>
      <p:grpSp>
        <p:nvGrpSpPr>
          <p:cNvPr id="119" name="群組 118">
            <a:extLst>
              <a:ext uri="{FF2B5EF4-FFF2-40B4-BE49-F238E27FC236}">
                <a16:creationId xmlns:a16="http://schemas.microsoft.com/office/drawing/2014/main" id="{C409B4D3-76B4-4F1B-B0CB-452E2688885B}"/>
              </a:ext>
            </a:extLst>
          </p:cNvPr>
          <p:cNvGrpSpPr/>
          <p:nvPr/>
        </p:nvGrpSpPr>
        <p:grpSpPr>
          <a:xfrm>
            <a:off x="6623010" y="2271675"/>
            <a:ext cx="103680" cy="82800"/>
            <a:chOff x="6623010" y="2271675"/>
            <a:chExt cx="103680" cy="82800"/>
          </a:xfrm>
        </p:grpSpPr>
        <mc:AlternateContent xmlns:mc="http://schemas.openxmlformats.org/markup-compatibility/2006">
          <mc:Choice xmlns:p14="http://schemas.microsoft.com/office/powerpoint/2010/main" Requires="p14">
            <p:contentPart p14:bwMode="auto" r:id="rId169">
              <p14:nvContentPartPr>
                <p14:cNvPr id="116" name="筆跡 115">
                  <a:extLst>
                    <a:ext uri="{FF2B5EF4-FFF2-40B4-BE49-F238E27FC236}">
                      <a16:creationId xmlns:a16="http://schemas.microsoft.com/office/drawing/2014/main" id="{6FB87C2C-3A82-4B16-8555-BB3ECA6898BE}"/>
                    </a:ext>
                  </a:extLst>
                </p14:cNvPr>
                <p14:cNvContentPartPr/>
                <p14:nvPr/>
              </p14:nvContentPartPr>
              <p14:xfrm>
                <a:off x="6623010" y="2271675"/>
                <a:ext cx="103680" cy="4320"/>
              </p14:xfrm>
            </p:contentPart>
          </mc:Choice>
          <mc:Fallback>
            <p:pic>
              <p:nvPicPr>
                <p:cNvPr id="116" name="筆跡 115">
                  <a:extLst>
                    <a:ext uri="{FF2B5EF4-FFF2-40B4-BE49-F238E27FC236}">
                      <a16:creationId xmlns:a16="http://schemas.microsoft.com/office/drawing/2014/main" id="{6FB87C2C-3A82-4B16-8555-BB3ECA6898BE}"/>
                    </a:ext>
                  </a:extLst>
                </p:cNvPr>
                <p:cNvPicPr/>
                <p:nvPr/>
              </p:nvPicPr>
              <p:blipFill>
                <a:blip r:embed="rId170"/>
                <a:stretch>
                  <a:fillRect/>
                </a:stretch>
              </p:blipFill>
              <p:spPr>
                <a:xfrm>
                  <a:off x="6614370" y="2262675"/>
                  <a:ext cx="121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7" name="筆跡 116">
                  <a:extLst>
                    <a:ext uri="{FF2B5EF4-FFF2-40B4-BE49-F238E27FC236}">
                      <a16:creationId xmlns:a16="http://schemas.microsoft.com/office/drawing/2014/main" id="{79D1F8F2-F397-4458-90F4-F5171E6D6537}"/>
                    </a:ext>
                  </a:extLst>
                </p14:cNvPr>
                <p14:cNvContentPartPr/>
                <p14:nvPr/>
              </p14:nvContentPartPr>
              <p14:xfrm>
                <a:off x="6623010" y="2275275"/>
                <a:ext cx="360" cy="360"/>
              </p14:xfrm>
            </p:contentPart>
          </mc:Choice>
          <mc:Fallback>
            <p:pic>
              <p:nvPicPr>
                <p:cNvPr id="117" name="筆跡 116">
                  <a:extLst>
                    <a:ext uri="{FF2B5EF4-FFF2-40B4-BE49-F238E27FC236}">
                      <a16:creationId xmlns:a16="http://schemas.microsoft.com/office/drawing/2014/main" id="{79D1F8F2-F397-4458-90F4-F5171E6D6537}"/>
                    </a:ext>
                  </a:extLst>
                </p:cNvPr>
                <p:cNvPicPr/>
                <p:nvPr/>
              </p:nvPicPr>
              <p:blipFill>
                <a:blip r:embed="rId29"/>
                <a:stretch>
                  <a:fillRect/>
                </a:stretch>
              </p:blipFill>
              <p:spPr>
                <a:xfrm>
                  <a:off x="6614370" y="2266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8" name="筆跡 117">
                  <a:extLst>
                    <a:ext uri="{FF2B5EF4-FFF2-40B4-BE49-F238E27FC236}">
                      <a16:creationId xmlns:a16="http://schemas.microsoft.com/office/drawing/2014/main" id="{30CD72FD-971D-4A2B-AD13-60158EE15B2D}"/>
                    </a:ext>
                  </a:extLst>
                </p14:cNvPr>
                <p14:cNvContentPartPr/>
                <p14:nvPr/>
              </p14:nvContentPartPr>
              <p14:xfrm>
                <a:off x="6623010" y="2275275"/>
                <a:ext cx="75600" cy="79200"/>
              </p14:xfrm>
            </p:contentPart>
          </mc:Choice>
          <mc:Fallback>
            <p:pic>
              <p:nvPicPr>
                <p:cNvPr id="118" name="筆跡 117">
                  <a:extLst>
                    <a:ext uri="{FF2B5EF4-FFF2-40B4-BE49-F238E27FC236}">
                      <a16:creationId xmlns:a16="http://schemas.microsoft.com/office/drawing/2014/main" id="{30CD72FD-971D-4A2B-AD13-60158EE15B2D}"/>
                    </a:ext>
                  </a:extLst>
                </p:cNvPr>
                <p:cNvPicPr/>
                <p:nvPr/>
              </p:nvPicPr>
              <p:blipFill>
                <a:blip r:embed="rId173"/>
                <a:stretch>
                  <a:fillRect/>
                </a:stretch>
              </p:blipFill>
              <p:spPr>
                <a:xfrm>
                  <a:off x="6614370" y="2266635"/>
                  <a:ext cx="93240" cy="96840"/>
                </a:xfrm>
                <a:prstGeom prst="rect">
                  <a:avLst/>
                </a:prstGeom>
              </p:spPr>
            </p:pic>
          </mc:Fallback>
        </mc:AlternateContent>
      </p:grpSp>
      <p:grpSp>
        <p:nvGrpSpPr>
          <p:cNvPr id="122" name="群組 121">
            <a:extLst>
              <a:ext uri="{FF2B5EF4-FFF2-40B4-BE49-F238E27FC236}">
                <a16:creationId xmlns:a16="http://schemas.microsoft.com/office/drawing/2014/main" id="{6D85C75A-B5AD-4371-B51C-69E437B216F7}"/>
              </a:ext>
            </a:extLst>
          </p:cNvPr>
          <p:cNvGrpSpPr/>
          <p:nvPr/>
        </p:nvGrpSpPr>
        <p:grpSpPr>
          <a:xfrm>
            <a:off x="7106130" y="1538355"/>
            <a:ext cx="299160" cy="258120"/>
            <a:chOff x="7106130" y="1538355"/>
            <a:chExt cx="299160" cy="258120"/>
          </a:xfrm>
        </p:grpSpPr>
        <mc:AlternateContent xmlns:mc="http://schemas.openxmlformats.org/markup-compatibility/2006">
          <mc:Choice xmlns:p14="http://schemas.microsoft.com/office/powerpoint/2010/main" Requires="p14">
            <p:contentPart p14:bwMode="auto" r:id="rId174">
              <p14:nvContentPartPr>
                <p14:cNvPr id="120" name="筆跡 119">
                  <a:extLst>
                    <a:ext uri="{FF2B5EF4-FFF2-40B4-BE49-F238E27FC236}">
                      <a16:creationId xmlns:a16="http://schemas.microsoft.com/office/drawing/2014/main" id="{AA2732B8-BCEA-4064-887B-795B385339FB}"/>
                    </a:ext>
                  </a:extLst>
                </p14:cNvPr>
                <p14:cNvContentPartPr/>
                <p14:nvPr/>
              </p14:nvContentPartPr>
              <p14:xfrm>
                <a:off x="7106130" y="1557435"/>
                <a:ext cx="274680" cy="216720"/>
              </p14:xfrm>
            </p:contentPart>
          </mc:Choice>
          <mc:Fallback>
            <p:pic>
              <p:nvPicPr>
                <p:cNvPr id="120" name="筆跡 119">
                  <a:extLst>
                    <a:ext uri="{FF2B5EF4-FFF2-40B4-BE49-F238E27FC236}">
                      <a16:creationId xmlns:a16="http://schemas.microsoft.com/office/drawing/2014/main" id="{AA2732B8-BCEA-4064-887B-795B385339FB}"/>
                    </a:ext>
                  </a:extLst>
                </p:cNvPr>
                <p:cNvPicPr/>
                <p:nvPr/>
              </p:nvPicPr>
              <p:blipFill>
                <a:blip r:embed="rId175"/>
                <a:stretch>
                  <a:fillRect/>
                </a:stretch>
              </p:blipFill>
              <p:spPr>
                <a:xfrm>
                  <a:off x="7097490" y="1548795"/>
                  <a:ext cx="292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1" name="筆跡 120">
                  <a:extLst>
                    <a:ext uri="{FF2B5EF4-FFF2-40B4-BE49-F238E27FC236}">
                      <a16:creationId xmlns:a16="http://schemas.microsoft.com/office/drawing/2014/main" id="{5D7703EB-19BC-40C0-8261-58AD3E2A89E9}"/>
                    </a:ext>
                  </a:extLst>
                </p14:cNvPr>
                <p14:cNvContentPartPr/>
                <p14:nvPr/>
              </p14:nvContentPartPr>
              <p14:xfrm>
                <a:off x="7369290" y="1538355"/>
                <a:ext cx="36000" cy="258120"/>
              </p14:xfrm>
            </p:contentPart>
          </mc:Choice>
          <mc:Fallback>
            <p:pic>
              <p:nvPicPr>
                <p:cNvPr id="121" name="筆跡 120">
                  <a:extLst>
                    <a:ext uri="{FF2B5EF4-FFF2-40B4-BE49-F238E27FC236}">
                      <a16:creationId xmlns:a16="http://schemas.microsoft.com/office/drawing/2014/main" id="{5D7703EB-19BC-40C0-8261-58AD3E2A89E9}"/>
                    </a:ext>
                  </a:extLst>
                </p:cNvPr>
                <p:cNvPicPr/>
                <p:nvPr/>
              </p:nvPicPr>
              <p:blipFill>
                <a:blip r:embed="rId177"/>
                <a:stretch>
                  <a:fillRect/>
                </a:stretch>
              </p:blipFill>
              <p:spPr>
                <a:xfrm>
                  <a:off x="7360650" y="1529355"/>
                  <a:ext cx="53640" cy="275760"/>
                </a:xfrm>
                <a:prstGeom prst="rect">
                  <a:avLst/>
                </a:prstGeom>
              </p:spPr>
            </p:pic>
          </mc:Fallback>
        </mc:AlternateContent>
      </p:grpSp>
      <p:grpSp>
        <p:nvGrpSpPr>
          <p:cNvPr id="127" name="群組 126">
            <a:extLst>
              <a:ext uri="{FF2B5EF4-FFF2-40B4-BE49-F238E27FC236}">
                <a16:creationId xmlns:a16="http://schemas.microsoft.com/office/drawing/2014/main" id="{73872E92-CCB0-4646-8BD7-EE4ED25C4124}"/>
              </a:ext>
            </a:extLst>
          </p:cNvPr>
          <p:cNvGrpSpPr/>
          <p:nvPr/>
        </p:nvGrpSpPr>
        <p:grpSpPr>
          <a:xfrm>
            <a:off x="7078050" y="2183115"/>
            <a:ext cx="695880" cy="389160"/>
            <a:chOff x="7078050" y="2183115"/>
            <a:chExt cx="695880" cy="389160"/>
          </a:xfrm>
        </p:grpSpPr>
        <mc:AlternateContent xmlns:mc="http://schemas.openxmlformats.org/markup-compatibility/2006">
          <mc:Choice xmlns:p14="http://schemas.microsoft.com/office/powerpoint/2010/main" Requires="p14">
            <p:contentPart p14:bwMode="auto" r:id="rId178">
              <p14:nvContentPartPr>
                <p14:cNvPr id="123" name="筆跡 122">
                  <a:extLst>
                    <a:ext uri="{FF2B5EF4-FFF2-40B4-BE49-F238E27FC236}">
                      <a16:creationId xmlns:a16="http://schemas.microsoft.com/office/drawing/2014/main" id="{BB39AE04-7F90-4378-A0C7-CA3BE75AEA5F}"/>
                    </a:ext>
                  </a:extLst>
                </p14:cNvPr>
                <p14:cNvContentPartPr/>
                <p14:nvPr/>
              </p14:nvContentPartPr>
              <p14:xfrm>
                <a:off x="7078050" y="2265915"/>
                <a:ext cx="174960" cy="195120"/>
              </p14:xfrm>
            </p:contentPart>
          </mc:Choice>
          <mc:Fallback>
            <p:pic>
              <p:nvPicPr>
                <p:cNvPr id="123" name="筆跡 122">
                  <a:extLst>
                    <a:ext uri="{FF2B5EF4-FFF2-40B4-BE49-F238E27FC236}">
                      <a16:creationId xmlns:a16="http://schemas.microsoft.com/office/drawing/2014/main" id="{BB39AE04-7F90-4378-A0C7-CA3BE75AEA5F}"/>
                    </a:ext>
                  </a:extLst>
                </p:cNvPr>
                <p:cNvPicPr/>
                <p:nvPr/>
              </p:nvPicPr>
              <p:blipFill>
                <a:blip r:embed="rId179"/>
                <a:stretch>
                  <a:fillRect/>
                </a:stretch>
              </p:blipFill>
              <p:spPr>
                <a:xfrm>
                  <a:off x="7069410" y="2256915"/>
                  <a:ext cx="1926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24" name="筆跡 123">
                  <a:extLst>
                    <a:ext uri="{FF2B5EF4-FFF2-40B4-BE49-F238E27FC236}">
                      <a16:creationId xmlns:a16="http://schemas.microsoft.com/office/drawing/2014/main" id="{25C30B86-89E0-4DD2-8119-04CDAC2B4FE9}"/>
                    </a:ext>
                  </a:extLst>
                </p14:cNvPr>
                <p14:cNvContentPartPr/>
                <p14:nvPr/>
              </p14:nvContentPartPr>
              <p14:xfrm>
                <a:off x="7311330" y="2183115"/>
                <a:ext cx="60120" cy="108000"/>
              </p14:xfrm>
            </p:contentPart>
          </mc:Choice>
          <mc:Fallback>
            <p:pic>
              <p:nvPicPr>
                <p:cNvPr id="124" name="筆跡 123">
                  <a:extLst>
                    <a:ext uri="{FF2B5EF4-FFF2-40B4-BE49-F238E27FC236}">
                      <a16:creationId xmlns:a16="http://schemas.microsoft.com/office/drawing/2014/main" id="{25C30B86-89E0-4DD2-8119-04CDAC2B4FE9}"/>
                    </a:ext>
                  </a:extLst>
                </p:cNvPr>
                <p:cNvPicPr/>
                <p:nvPr/>
              </p:nvPicPr>
              <p:blipFill>
                <a:blip r:embed="rId181"/>
                <a:stretch>
                  <a:fillRect/>
                </a:stretch>
              </p:blipFill>
              <p:spPr>
                <a:xfrm>
                  <a:off x="7302690" y="2174115"/>
                  <a:ext cx="777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25" name="筆跡 124">
                  <a:extLst>
                    <a:ext uri="{FF2B5EF4-FFF2-40B4-BE49-F238E27FC236}">
                      <a16:creationId xmlns:a16="http://schemas.microsoft.com/office/drawing/2014/main" id="{FFE9B4A1-7CEE-4C13-841D-227705DF0CC0}"/>
                    </a:ext>
                  </a:extLst>
                </p14:cNvPr>
                <p14:cNvContentPartPr/>
                <p14:nvPr/>
              </p14:nvContentPartPr>
              <p14:xfrm>
                <a:off x="7363890" y="2186715"/>
                <a:ext cx="366840" cy="377640"/>
              </p14:xfrm>
            </p:contentPart>
          </mc:Choice>
          <mc:Fallback>
            <p:pic>
              <p:nvPicPr>
                <p:cNvPr id="125" name="筆跡 124">
                  <a:extLst>
                    <a:ext uri="{FF2B5EF4-FFF2-40B4-BE49-F238E27FC236}">
                      <a16:creationId xmlns:a16="http://schemas.microsoft.com/office/drawing/2014/main" id="{FFE9B4A1-7CEE-4C13-841D-227705DF0CC0}"/>
                    </a:ext>
                  </a:extLst>
                </p:cNvPr>
                <p:cNvPicPr/>
                <p:nvPr/>
              </p:nvPicPr>
              <p:blipFill>
                <a:blip r:embed="rId183"/>
                <a:stretch>
                  <a:fillRect/>
                </a:stretch>
              </p:blipFill>
              <p:spPr>
                <a:xfrm>
                  <a:off x="7354890" y="2178075"/>
                  <a:ext cx="38448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6" name="筆跡 125">
                  <a:extLst>
                    <a:ext uri="{FF2B5EF4-FFF2-40B4-BE49-F238E27FC236}">
                      <a16:creationId xmlns:a16="http://schemas.microsoft.com/office/drawing/2014/main" id="{9DDB17EA-6953-44ED-A0D3-BFA65C4FDE71}"/>
                    </a:ext>
                  </a:extLst>
                </p14:cNvPr>
                <p14:cNvContentPartPr/>
                <p14:nvPr/>
              </p14:nvContentPartPr>
              <p14:xfrm>
                <a:off x="7621290" y="2398755"/>
                <a:ext cx="152640" cy="173520"/>
              </p14:xfrm>
            </p:contentPart>
          </mc:Choice>
          <mc:Fallback>
            <p:pic>
              <p:nvPicPr>
                <p:cNvPr id="126" name="筆跡 125">
                  <a:extLst>
                    <a:ext uri="{FF2B5EF4-FFF2-40B4-BE49-F238E27FC236}">
                      <a16:creationId xmlns:a16="http://schemas.microsoft.com/office/drawing/2014/main" id="{9DDB17EA-6953-44ED-A0D3-BFA65C4FDE71}"/>
                    </a:ext>
                  </a:extLst>
                </p:cNvPr>
                <p:cNvPicPr/>
                <p:nvPr/>
              </p:nvPicPr>
              <p:blipFill>
                <a:blip r:embed="rId185"/>
                <a:stretch>
                  <a:fillRect/>
                </a:stretch>
              </p:blipFill>
              <p:spPr>
                <a:xfrm>
                  <a:off x="7612650" y="2389755"/>
                  <a:ext cx="170280" cy="191160"/>
                </a:xfrm>
                <a:prstGeom prst="rect">
                  <a:avLst/>
                </a:prstGeom>
              </p:spPr>
            </p:pic>
          </mc:Fallback>
        </mc:AlternateContent>
      </p:grpSp>
      <p:grpSp>
        <p:nvGrpSpPr>
          <p:cNvPr id="130" name="群組 129">
            <a:extLst>
              <a:ext uri="{FF2B5EF4-FFF2-40B4-BE49-F238E27FC236}">
                <a16:creationId xmlns:a16="http://schemas.microsoft.com/office/drawing/2014/main" id="{95A5C4BF-D38B-4C0F-9F5F-C44AF562CBED}"/>
              </a:ext>
            </a:extLst>
          </p:cNvPr>
          <p:cNvGrpSpPr/>
          <p:nvPr/>
        </p:nvGrpSpPr>
        <p:grpSpPr>
          <a:xfrm>
            <a:off x="7001010" y="3016515"/>
            <a:ext cx="368640" cy="270000"/>
            <a:chOff x="7001010" y="3016515"/>
            <a:chExt cx="368640" cy="270000"/>
          </a:xfrm>
        </p:grpSpPr>
        <mc:AlternateContent xmlns:mc="http://schemas.openxmlformats.org/markup-compatibility/2006">
          <mc:Choice xmlns:p14="http://schemas.microsoft.com/office/powerpoint/2010/main" Requires="p14">
            <p:contentPart p14:bwMode="auto" r:id="rId186">
              <p14:nvContentPartPr>
                <p14:cNvPr id="128" name="筆跡 127">
                  <a:extLst>
                    <a:ext uri="{FF2B5EF4-FFF2-40B4-BE49-F238E27FC236}">
                      <a16:creationId xmlns:a16="http://schemas.microsoft.com/office/drawing/2014/main" id="{7C61FAF2-FFA8-48E5-AEE0-2B143E1F7659}"/>
                    </a:ext>
                  </a:extLst>
                </p14:cNvPr>
                <p14:cNvContentPartPr/>
                <p14:nvPr/>
              </p14:nvContentPartPr>
              <p14:xfrm>
                <a:off x="7001010" y="3099315"/>
                <a:ext cx="227880" cy="187200"/>
              </p14:xfrm>
            </p:contentPart>
          </mc:Choice>
          <mc:Fallback>
            <p:pic>
              <p:nvPicPr>
                <p:cNvPr id="128" name="筆跡 127">
                  <a:extLst>
                    <a:ext uri="{FF2B5EF4-FFF2-40B4-BE49-F238E27FC236}">
                      <a16:creationId xmlns:a16="http://schemas.microsoft.com/office/drawing/2014/main" id="{7C61FAF2-FFA8-48E5-AEE0-2B143E1F7659}"/>
                    </a:ext>
                  </a:extLst>
                </p:cNvPr>
                <p:cNvPicPr/>
                <p:nvPr/>
              </p:nvPicPr>
              <p:blipFill>
                <a:blip r:embed="rId187"/>
                <a:stretch>
                  <a:fillRect/>
                </a:stretch>
              </p:blipFill>
              <p:spPr>
                <a:xfrm>
                  <a:off x="6992370" y="3090315"/>
                  <a:ext cx="2455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9" name="筆跡 128">
                  <a:extLst>
                    <a:ext uri="{FF2B5EF4-FFF2-40B4-BE49-F238E27FC236}">
                      <a16:creationId xmlns:a16="http://schemas.microsoft.com/office/drawing/2014/main" id="{4ADF1B47-C2B8-4B17-86D0-389C66985989}"/>
                    </a:ext>
                  </a:extLst>
                </p14:cNvPr>
                <p14:cNvContentPartPr/>
                <p14:nvPr/>
              </p14:nvContentPartPr>
              <p14:xfrm>
                <a:off x="7290450" y="3016515"/>
                <a:ext cx="79200" cy="83160"/>
              </p14:xfrm>
            </p:contentPart>
          </mc:Choice>
          <mc:Fallback>
            <p:pic>
              <p:nvPicPr>
                <p:cNvPr id="129" name="筆跡 128">
                  <a:extLst>
                    <a:ext uri="{FF2B5EF4-FFF2-40B4-BE49-F238E27FC236}">
                      <a16:creationId xmlns:a16="http://schemas.microsoft.com/office/drawing/2014/main" id="{4ADF1B47-C2B8-4B17-86D0-389C66985989}"/>
                    </a:ext>
                  </a:extLst>
                </p:cNvPr>
                <p:cNvPicPr/>
                <p:nvPr/>
              </p:nvPicPr>
              <p:blipFill>
                <a:blip r:embed="rId189"/>
                <a:stretch>
                  <a:fillRect/>
                </a:stretch>
              </p:blipFill>
              <p:spPr>
                <a:xfrm>
                  <a:off x="7281810" y="3007515"/>
                  <a:ext cx="96840" cy="100800"/>
                </a:xfrm>
                <a:prstGeom prst="rect">
                  <a:avLst/>
                </a:prstGeom>
              </p:spPr>
            </p:pic>
          </mc:Fallback>
        </mc:AlternateContent>
      </p:grpSp>
      <p:grpSp>
        <p:nvGrpSpPr>
          <p:cNvPr id="139" name="群組 138">
            <a:extLst>
              <a:ext uri="{FF2B5EF4-FFF2-40B4-BE49-F238E27FC236}">
                <a16:creationId xmlns:a16="http://schemas.microsoft.com/office/drawing/2014/main" id="{33E56927-DE81-46B4-9132-0B0C9A316AC7}"/>
              </a:ext>
            </a:extLst>
          </p:cNvPr>
          <p:cNvGrpSpPr/>
          <p:nvPr/>
        </p:nvGrpSpPr>
        <p:grpSpPr>
          <a:xfrm>
            <a:off x="478170" y="4869075"/>
            <a:ext cx="904680" cy="367560"/>
            <a:chOff x="478170" y="4869075"/>
            <a:chExt cx="904680" cy="367560"/>
          </a:xfrm>
        </p:grpSpPr>
        <mc:AlternateContent xmlns:mc="http://schemas.openxmlformats.org/markup-compatibility/2006">
          <mc:Choice xmlns:p14="http://schemas.microsoft.com/office/powerpoint/2010/main" Requires="p14">
            <p:contentPart p14:bwMode="auto" r:id="rId190">
              <p14:nvContentPartPr>
                <p14:cNvPr id="133" name="筆跡 132">
                  <a:extLst>
                    <a:ext uri="{FF2B5EF4-FFF2-40B4-BE49-F238E27FC236}">
                      <a16:creationId xmlns:a16="http://schemas.microsoft.com/office/drawing/2014/main" id="{C4E64DCA-5917-4DBF-AA52-9C580F14FE0E}"/>
                    </a:ext>
                  </a:extLst>
                </p14:cNvPr>
                <p14:cNvContentPartPr/>
                <p14:nvPr/>
              </p14:nvContentPartPr>
              <p14:xfrm>
                <a:off x="478170" y="5014875"/>
                <a:ext cx="188280" cy="221760"/>
              </p14:xfrm>
            </p:contentPart>
          </mc:Choice>
          <mc:Fallback>
            <p:pic>
              <p:nvPicPr>
                <p:cNvPr id="133" name="筆跡 132">
                  <a:extLst>
                    <a:ext uri="{FF2B5EF4-FFF2-40B4-BE49-F238E27FC236}">
                      <a16:creationId xmlns:a16="http://schemas.microsoft.com/office/drawing/2014/main" id="{C4E64DCA-5917-4DBF-AA52-9C580F14FE0E}"/>
                    </a:ext>
                  </a:extLst>
                </p:cNvPr>
                <p:cNvPicPr/>
                <p:nvPr/>
              </p:nvPicPr>
              <p:blipFill>
                <a:blip r:embed="rId191"/>
                <a:stretch>
                  <a:fillRect/>
                </a:stretch>
              </p:blipFill>
              <p:spPr>
                <a:xfrm>
                  <a:off x="469170" y="5006235"/>
                  <a:ext cx="2059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4" name="筆跡 133">
                  <a:extLst>
                    <a:ext uri="{FF2B5EF4-FFF2-40B4-BE49-F238E27FC236}">
                      <a16:creationId xmlns:a16="http://schemas.microsoft.com/office/drawing/2014/main" id="{E0C3AEF5-20F2-43A7-AF4C-2467D22E1B19}"/>
                    </a:ext>
                  </a:extLst>
                </p14:cNvPr>
                <p14:cNvContentPartPr/>
                <p14:nvPr/>
              </p14:nvContentPartPr>
              <p14:xfrm>
                <a:off x="684810" y="4952955"/>
                <a:ext cx="113040" cy="100440"/>
              </p14:xfrm>
            </p:contentPart>
          </mc:Choice>
          <mc:Fallback>
            <p:pic>
              <p:nvPicPr>
                <p:cNvPr id="134" name="筆跡 133">
                  <a:extLst>
                    <a:ext uri="{FF2B5EF4-FFF2-40B4-BE49-F238E27FC236}">
                      <a16:creationId xmlns:a16="http://schemas.microsoft.com/office/drawing/2014/main" id="{E0C3AEF5-20F2-43A7-AF4C-2467D22E1B19}"/>
                    </a:ext>
                  </a:extLst>
                </p:cNvPr>
                <p:cNvPicPr/>
                <p:nvPr/>
              </p:nvPicPr>
              <p:blipFill>
                <a:blip r:embed="rId193"/>
                <a:stretch>
                  <a:fillRect/>
                </a:stretch>
              </p:blipFill>
              <p:spPr>
                <a:xfrm>
                  <a:off x="676170" y="4943955"/>
                  <a:ext cx="130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5" name="筆跡 134">
                  <a:extLst>
                    <a:ext uri="{FF2B5EF4-FFF2-40B4-BE49-F238E27FC236}">
                      <a16:creationId xmlns:a16="http://schemas.microsoft.com/office/drawing/2014/main" id="{4ACBE3E6-533F-48F5-ABFE-C1ACE3F02FE1}"/>
                    </a:ext>
                  </a:extLst>
                </p14:cNvPr>
                <p14:cNvContentPartPr/>
                <p14:nvPr/>
              </p14:nvContentPartPr>
              <p14:xfrm>
                <a:off x="983610" y="4869075"/>
                <a:ext cx="65880" cy="160920"/>
              </p14:xfrm>
            </p:contentPart>
          </mc:Choice>
          <mc:Fallback>
            <p:pic>
              <p:nvPicPr>
                <p:cNvPr id="135" name="筆跡 134">
                  <a:extLst>
                    <a:ext uri="{FF2B5EF4-FFF2-40B4-BE49-F238E27FC236}">
                      <a16:creationId xmlns:a16="http://schemas.microsoft.com/office/drawing/2014/main" id="{4ACBE3E6-533F-48F5-ABFE-C1ACE3F02FE1}"/>
                    </a:ext>
                  </a:extLst>
                </p:cNvPr>
                <p:cNvPicPr/>
                <p:nvPr/>
              </p:nvPicPr>
              <p:blipFill>
                <a:blip r:embed="rId195"/>
                <a:stretch>
                  <a:fillRect/>
                </a:stretch>
              </p:blipFill>
              <p:spPr>
                <a:xfrm>
                  <a:off x="974970" y="4860435"/>
                  <a:ext cx="8352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6" name="筆跡 135">
                  <a:extLst>
                    <a:ext uri="{FF2B5EF4-FFF2-40B4-BE49-F238E27FC236}">
                      <a16:creationId xmlns:a16="http://schemas.microsoft.com/office/drawing/2014/main" id="{8D644DF3-B578-4961-8F97-2810E18F08D3}"/>
                    </a:ext>
                  </a:extLst>
                </p14:cNvPr>
                <p14:cNvContentPartPr/>
                <p14:nvPr/>
              </p14:nvContentPartPr>
              <p14:xfrm>
                <a:off x="1090890" y="4960515"/>
                <a:ext cx="137520" cy="13680"/>
              </p14:xfrm>
            </p:contentPart>
          </mc:Choice>
          <mc:Fallback>
            <p:pic>
              <p:nvPicPr>
                <p:cNvPr id="136" name="筆跡 135">
                  <a:extLst>
                    <a:ext uri="{FF2B5EF4-FFF2-40B4-BE49-F238E27FC236}">
                      <a16:creationId xmlns:a16="http://schemas.microsoft.com/office/drawing/2014/main" id="{8D644DF3-B578-4961-8F97-2810E18F08D3}"/>
                    </a:ext>
                  </a:extLst>
                </p:cNvPr>
                <p:cNvPicPr/>
                <p:nvPr/>
              </p:nvPicPr>
              <p:blipFill>
                <a:blip r:embed="rId197"/>
                <a:stretch>
                  <a:fillRect/>
                </a:stretch>
              </p:blipFill>
              <p:spPr>
                <a:xfrm>
                  <a:off x="1082250" y="4951875"/>
                  <a:ext cx="1551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7" name="筆跡 136">
                  <a:extLst>
                    <a:ext uri="{FF2B5EF4-FFF2-40B4-BE49-F238E27FC236}">
                      <a16:creationId xmlns:a16="http://schemas.microsoft.com/office/drawing/2014/main" id="{A6A9D4AE-A3C5-419B-9534-B6BAC461EA08}"/>
                    </a:ext>
                  </a:extLst>
                </p14:cNvPr>
                <p14:cNvContentPartPr/>
                <p14:nvPr/>
              </p14:nvContentPartPr>
              <p14:xfrm>
                <a:off x="1316610" y="4898955"/>
                <a:ext cx="11520" cy="158040"/>
              </p14:xfrm>
            </p:contentPart>
          </mc:Choice>
          <mc:Fallback>
            <p:pic>
              <p:nvPicPr>
                <p:cNvPr id="137" name="筆跡 136">
                  <a:extLst>
                    <a:ext uri="{FF2B5EF4-FFF2-40B4-BE49-F238E27FC236}">
                      <a16:creationId xmlns:a16="http://schemas.microsoft.com/office/drawing/2014/main" id="{A6A9D4AE-A3C5-419B-9534-B6BAC461EA08}"/>
                    </a:ext>
                  </a:extLst>
                </p:cNvPr>
                <p:cNvPicPr/>
                <p:nvPr/>
              </p:nvPicPr>
              <p:blipFill>
                <a:blip r:embed="rId199"/>
                <a:stretch>
                  <a:fillRect/>
                </a:stretch>
              </p:blipFill>
              <p:spPr>
                <a:xfrm>
                  <a:off x="1307610" y="4890315"/>
                  <a:ext cx="291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8" name="筆跡 137">
                  <a:extLst>
                    <a:ext uri="{FF2B5EF4-FFF2-40B4-BE49-F238E27FC236}">
                      <a16:creationId xmlns:a16="http://schemas.microsoft.com/office/drawing/2014/main" id="{33DE9E1B-3DB3-4A6C-A6B2-CB8B04946977}"/>
                    </a:ext>
                  </a:extLst>
                </p14:cNvPr>
                <p14:cNvContentPartPr/>
                <p14:nvPr/>
              </p14:nvContentPartPr>
              <p14:xfrm>
                <a:off x="985770" y="5162115"/>
                <a:ext cx="397080" cy="10440"/>
              </p14:xfrm>
            </p:contentPart>
          </mc:Choice>
          <mc:Fallback>
            <p:pic>
              <p:nvPicPr>
                <p:cNvPr id="138" name="筆跡 137">
                  <a:extLst>
                    <a:ext uri="{FF2B5EF4-FFF2-40B4-BE49-F238E27FC236}">
                      <a16:creationId xmlns:a16="http://schemas.microsoft.com/office/drawing/2014/main" id="{33DE9E1B-3DB3-4A6C-A6B2-CB8B04946977}"/>
                    </a:ext>
                  </a:extLst>
                </p:cNvPr>
                <p:cNvPicPr/>
                <p:nvPr/>
              </p:nvPicPr>
              <p:blipFill>
                <a:blip r:embed="rId201"/>
                <a:stretch>
                  <a:fillRect/>
                </a:stretch>
              </p:blipFill>
              <p:spPr>
                <a:xfrm>
                  <a:off x="976770" y="5153475"/>
                  <a:ext cx="414720" cy="28080"/>
                </a:xfrm>
                <a:prstGeom prst="rect">
                  <a:avLst/>
                </a:prstGeom>
              </p:spPr>
            </p:pic>
          </mc:Fallback>
        </mc:AlternateContent>
      </p:grpSp>
      <p:grpSp>
        <p:nvGrpSpPr>
          <p:cNvPr id="142" name="群組 141">
            <a:extLst>
              <a:ext uri="{FF2B5EF4-FFF2-40B4-BE49-F238E27FC236}">
                <a16:creationId xmlns:a16="http://schemas.microsoft.com/office/drawing/2014/main" id="{F34147C3-3C27-4E5D-8853-912FDA6ED588}"/>
              </a:ext>
            </a:extLst>
          </p:cNvPr>
          <p:cNvGrpSpPr/>
          <p:nvPr/>
        </p:nvGrpSpPr>
        <p:grpSpPr>
          <a:xfrm>
            <a:off x="1032570" y="5299275"/>
            <a:ext cx="288360" cy="163080"/>
            <a:chOff x="1032570" y="5299275"/>
            <a:chExt cx="288360" cy="163080"/>
          </a:xfrm>
        </p:grpSpPr>
        <mc:AlternateContent xmlns:mc="http://schemas.openxmlformats.org/markup-compatibility/2006">
          <mc:Choice xmlns:p14="http://schemas.microsoft.com/office/powerpoint/2010/main" Requires="p14">
            <p:contentPart p14:bwMode="auto" r:id="rId202">
              <p14:nvContentPartPr>
                <p14:cNvPr id="140" name="筆跡 139">
                  <a:extLst>
                    <a:ext uri="{FF2B5EF4-FFF2-40B4-BE49-F238E27FC236}">
                      <a16:creationId xmlns:a16="http://schemas.microsoft.com/office/drawing/2014/main" id="{C746BB9C-6FEE-4BFC-A0AD-248E40928AA3}"/>
                    </a:ext>
                  </a:extLst>
                </p14:cNvPr>
                <p14:cNvContentPartPr/>
                <p14:nvPr/>
              </p14:nvContentPartPr>
              <p14:xfrm>
                <a:off x="1032570" y="5321235"/>
                <a:ext cx="146880" cy="141120"/>
              </p14:xfrm>
            </p:contentPart>
          </mc:Choice>
          <mc:Fallback>
            <p:pic>
              <p:nvPicPr>
                <p:cNvPr id="140" name="筆跡 139">
                  <a:extLst>
                    <a:ext uri="{FF2B5EF4-FFF2-40B4-BE49-F238E27FC236}">
                      <a16:creationId xmlns:a16="http://schemas.microsoft.com/office/drawing/2014/main" id="{C746BB9C-6FEE-4BFC-A0AD-248E40928AA3}"/>
                    </a:ext>
                  </a:extLst>
                </p:cNvPr>
                <p:cNvPicPr/>
                <p:nvPr/>
              </p:nvPicPr>
              <p:blipFill>
                <a:blip r:embed="rId203"/>
                <a:stretch>
                  <a:fillRect/>
                </a:stretch>
              </p:blipFill>
              <p:spPr>
                <a:xfrm>
                  <a:off x="1023930" y="5312595"/>
                  <a:ext cx="1645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1" name="筆跡 140">
                  <a:extLst>
                    <a:ext uri="{FF2B5EF4-FFF2-40B4-BE49-F238E27FC236}">
                      <a16:creationId xmlns:a16="http://schemas.microsoft.com/office/drawing/2014/main" id="{449A9126-D5D3-46BA-849B-E1A5F7011F09}"/>
                    </a:ext>
                  </a:extLst>
                </p14:cNvPr>
                <p14:cNvContentPartPr/>
                <p14:nvPr/>
              </p14:nvContentPartPr>
              <p14:xfrm>
                <a:off x="1205730" y="5299275"/>
                <a:ext cx="115200" cy="59040"/>
              </p14:xfrm>
            </p:contentPart>
          </mc:Choice>
          <mc:Fallback>
            <p:pic>
              <p:nvPicPr>
                <p:cNvPr id="141" name="筆跡 140">
                  <a:extLst>
                    <a:ext uri="{FF2B5EF4-FFF2-40B4-BE49-F238E27FC236}">
                      <a16:creationId xmlns:a16="http://schemas.microsoft.com/office/drawing/2014/main" id="{449A9126-D5D3-46BA-849B-E1A5F7011F09}"/>
                    </a:ext>
                  </a:extLst>
                </p:cNvPr>
                <p:cNvPicPr/>
                <p:nvPr/>
              </p:nvPicPr>
              <p:blipFill>
                <a:blip r:embed="rId205"/>
                <a:stretch>
                  <a:fillRect/>
                </a:stretch>
              </p:blipFill>
              <p:spPr>
                <a:xfrm>
                  <a:off x="1196730" y="5290635"/>
                  <a:ext cx="132840" cy="76680"/>
                </a:xfrm>
                <a:prstGeom prst="rect">
                  <a:avLst/>
                </a:prstGeom>
              </p:spPr>
            </p:pic>
          </mc:Fallback>
        </mc:AlternateContent>
      </p:grpSp>
      <p:grpSp>
        <p:nvGrpSpPr>
          <p:cNvPr id="146" name="群組 145">
            <a:extLst>
              <a:ext uri="{FF2B5EF4-FFF2-40B4-BE49-F238E27FC236}">
                <a16:creationId xmlns:a16="http://schemas.microsoft.com/office/drawing/2014/main" id="{5A8889B0-531D-472C-BF06-89F264AFE3AD}"/>
              </a:ext>
            </a:extLst>
          </p:cNvPr>
          <p:cNvGrpSpPr/>
          <p:nvPr/>
        </p:nvGrpSpPr>
        <p:grpSpPr>
          <a:xfrm>
            <a:off x="1611450" y="5054835"/>
            <a:ext cx="100080" cy="111960"/>
            <a:chOff x="1611450" y="5054835"/>
            <a:chExt cx="100080" cy="111960"/>
          </a:xfrm>
        </p:grpSpPr>
        <mc:AlternateContent xmlns:mc="http://schemas.openxmlformats.org/markup-compatibility/2006">
          <mc:Choice xmlns:p14="http://schemas.microsoft.com/office/powerpoint/2010/main" Requires="p14">
            <p:contentPart p14:bwMode="auto" r:id="rId206">
              <p14:nvContentPartPr>
                <p14:cNvPr id="143" name="筆跡 142">
                  <a:extLst>
                    <a:ext uri="{FF2B5EF4-FFF2-40B4-BE49-F238E27FC236}">
                      <a16:creationId xmlns:a16="http://schemas.microsoft.com/office/drawing/2014/main" id="{467FB739-A932-4D71-8FD5-3C2B1A3F590F}"/>
                    </a:ext>
                  </a:extLst>
                </p14:cNvPr>
                <p14:cNvContentPartPr/>
                <p14:nvPr/>
              </p14:nvContentPartPr>
              <p14:xfrm>
                <a:off x="1611450" y="5054835"/>
                <a:ext cx="100080" cy="15840"/>
              </p14:xfrm>
            </p:contentPart>
          </mc:Choice>
          <mc:Fallback>
            <p:pic>
              <p:nvPicPr>
                <p:cNvPr id="143" name="筆跡 142">
                  <a:extLst>
                    <a:ext uri="{FF2B5EF4-FFF2-40B4-BE49-F238E27FC236}">
                      <a16:creationId xmlns:a16="http://schemas.microsoft.com/office/drawing/2014/main" id="{467FB739-A932-4D71-8FD5-3C2B1A3F590F}"/>
                    </a:ext>
                  </a:extLst>
                </p:cNvPr>
                <p:cNvPicPr/>
                <p:nvPr/>
              </p:nvPicPr>
              <p:blipFill>
                <a:blip r:embed="rId207"/>
                <a:stretch>
                  <a:fillRect/>
                </a:stretch>
              </p:blipFill>
              <p:spPr>
                <a:xfrm>
                  <a:off x="1602810" y="5046195"/>
                  <a:ext cx="117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4" name="筆跡 143">
                  <a:extLst>
                    <a:ext uri="{FF2B5EF4-FFF2-40B4-BE49-F238E27FC236}">
                      <a16:creationId xmlns:a16="http://schemas.microsoft.com/office/drawing/2014/main" id="{07A0B2D4-1B6F-4D52-B0F4-04F89585D4B6}"/>
                    </a:ext>
                  </a:extLst>
                </p14:cNvPr>
                <p14:cNvContentPartPr/>
                <p14:nvPr/>
              </p14:nvContentPartPr>
              <p14:xfrm>
                <a:off x="1611450" y="5054835"/>
                <a:ext cx="360" cy="360"/>
              </p14:xfrm>
            </p:contentPart>
          </mc:Choice>
          <mc:Fallback>
            <p:pic>
              <p:nvPicPr>
                <p:cNvPr id="144" name="筆跡 143">
                  <a:extLst>
                    <a:ext uri="{FF2B5EF4-FFF2-40B4-BE49-F238E27FC236}">
                      <a16:creationId xmlns:a16="http://schemas.microsoft.com/office/drawing/2014/main" id="{07A0B2D4-1B6F-4D52-B0F4-04F89585D4B6}"/>
                    </a:ext>
                  </a:extLst>
                </p:cNvPr>
                <p:cNvPicPr/>
                <p:nvPr/>
              </p:nvPicPr>
              <p:blipFill>
                <a:blip r:embed="rId29"/>
                <a:stretch>
                  <a:fillRect/>
                </a:stretch>
              </p:blipFill>
              <p:spPr>
                <a:xfrm>
                  <a:off x="1602810" y="50461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5" name="筆跡 144">
                  <a:extLst>
                    <a:ext uri="{FF2B5EF4-FFF2-40B4-BE49-F238E27FC236}">
                      <a16:creationId xmlns:a16="http://schemas.microsoft.com/office/drawing/2014/main" id="{9C9D9CB5-78B1-497F-9A28-73A841A92C26}"/>
                    </a:ext>
                  </a:extLst>
                </p14:cNvPr>
                <p14:cNvContentPartPr/>
                <p14:nvPr/>
              </p14:nvContentPartPr>
              <p14:xfrm>
                <a:off x="1611450" y="5054835"/>
                <a:ext cx="77400" cy="111960"/>
              </p14:xfrm>
            </p:contentPart>
          </mc:Choice>
          <mc:Fallback>
            <p:pic>
              <p:nvPicPr>
                <p:cNvPr id="145" name="筆跡 144">
                  <a:extLst>
                    <a:ext uri="{FF2B5EF4-FFF2-40B4-BE49-F238E27FC236}">
                      <a16:creationId xmlns:a16="http://schemas.microsoft.com/office/drawing/2014/main" id="{9C9D9CB5-78B1-497F-9A28-73A841A92C26}"/>
                    </a:ext>
                  </a:extLst>
                </p:cNvPr>
                <p:cNvPicPr/>
                <p:nvPr/>
              </p:nvPicPr>
              <p:blipFill>
                <a:blip r:embed="rId210"/>
                <a:stretch>
                  <a:fillRect/>
                </a:stretch>
              </p:blipFill>
              <p:spPr>
                <a:xfrm>
                  <a:off x="1602810" y="5046195"/>
                  <a:ext cx="95040" cy="12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1">
            <p14:nvContentPartPr>
              <p14:cNvPr id="150" name="筆跡 149">
                <a:extLst>
                  <a:ext uri="{FF2B5EF4-FFF2-40B4-BE49-F238E27FC236}">
                    <a16:creationId xmlns:a16="http://schemas.microsoft.com/office/drawing/2014/main" id="{54DA891F-2C8B-49AB-AA5C-F978A56C35B1}"/>
                  </a:ext>
                </a:extLst>
              </p14:cNvPr>
              <p14:cNvContentPartPr/>
              <p14:nvPr/>
            </p14:nvContentPartPr>
            <p14:xfrm>
              <a:off x="2132370" y="2496675"/>
              <a:ext cx="64800" cy="75600"/>
            </p14:xfrm>
          </p:contentPart>
        </mc:Choice>
        <mc:Fallback>
          <p:pic>
            <p:nvPicPr>
              <p:cNvPr id="150" name="筆跡 149">
                <a:extLst>
                  <a:ext uri="{FF2B5EF4-FFF2-40B4-BE49-F238E27FC236}">
                    <a16:creationId xmlns:a16="http://schemas.microsoft.com/office/drawing/2014/main" id="{54DA891F-2C8B-49AB-AA5C-F978A56C35B1}"/>
                  </a:ext>
                </a:extLst>
              </p:cNvPr>
              <p:cNvPicPr/>
              <p:nvPr/>
            </p:nvPicPr>
            <p:blipFill>
              <a:blip r:embed="rId212"/>
              <a:stretch>
                <a:fillRect/>
              </a:stretch>
            </p:blipFill>
            <p:spPr>
              <a:xfrm>
                <a:off x="2123370" y="2488035"/>
                <a:ext cx="82440" cy="93240"/>
              </a:xfrm>
              <a:prstGeom prst="rect">
                <a:avLst/>
              </a:prstGeom>
            </p:spPr>
          </p:pic>
        </mc:Fallback>
      </mc:AlternateContent>
      <p:grpSp>
        <p:nvGrpSpPr>
          <p:cNvPr id="165" name="群組 164">
            <a:extLst>
              <a:ext uri="{FF2B5EF4-FFF2-40B4-BE49-F238E27FC236}">
                <a16:creationId xmlns:a16="http://schemas.microsoft.com/office/drawing/2014/main" id="{5F864F35-9A8B-46E2-8DDA-69D269E19AB4}"/>
              </a:ext>
            </a:extLst>
          </p:cNvPr>
          <p:cNvGrpSpPr/>
          <p:nvPr/>
        </p:nvGrpSpPr>
        <p:grpSpPr>
          <a:xfrm>
            <a:off x="1966770" y="4798875"/>
            <a:ext cx="1615320" cy="664560"/>
            <a:chOff x="1966770" y="4798875"/>
            <a:chExt cx="1615320" cy="664560"/>
          </a:xfrm>
        </p:grpSpPr>
        <mc:AlternateContent xmlns:mc="http://schemas.openxmlformats.org/markup-compatibility/2006">
          <mc:Choice xmlns:p14="http://schemas.microsoft.com/office/powerpoint/2010/main" Requires="p14">
            <p:contentPart p14:bwMode="auto" r:id="rId213">
              <p14:nvContentPartPr>
                <p14:cNvPr id="147" name="筆跡 146">
                  <a:extLst>
                    <a:ext uri="{FF2B5EF4-FFF2-40B4-BE49-F238E27FC236}">
                      <a16:creationId xmlns:a16="http://schemas.microsoft.com/office/drawing/2014/main" id="{1B09A5CF-ECB3-48D3-AAB1-95D77F9333DA}"/>
                    </a:ext>
                  </a:extLst>
                </p14:cNvPr>
                <p14:cNvContentPartPr/>
                <p14:nvPr/>
              </p14:nvContentPartPr>
              <p14:xfrm>
                <a:off x="1966770" y="4941075"/>
                <a:ext cx="304200" cy="29520"/>
              </p14:xfrm>
            </p:contentPart>
          </mc:Choice>
          <mc:Fallback>
            <p:pic>
              <p:nvPicPr>
                <p:cNvPr id="147" name="筆跡 146">
                  <a:extLst>
                    <a:ext uri="{FF2B5EF4-FFF2-40B4-BE49-F238E27FC236}">
                      <a16:creationId xmlns:a16="http://schemas.microsoft.com/office/drawing/2014/main" id="{1B09A5CF-ECB3-48D3-AAB1-95D77F9333DA}"/>
                    </a:ext>
                  </a:extLst>
                </p:cNvPr>
                <p:cNvPicPr/>
                <p:nvPr/>
              </p:nvPicPr>
              <p:blipFill>
                <a:blip r:embed="rId214"/>
                <a:stretch>
                  <a:fillRect/>
                </a:stretch>
              </p:blipFill>
              <p:spPr>
                <a:xfrm>
                  <a:off x="1958130" y="4932435"/>
                  <a:ext cx="3218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48" name="筆跡 147">
                  <a:extLst>
                    <a:ext uri="{FF2B5EF4-FFF2-40B4-BE49-F238E27FC236}">
                      <a16:creationId xmlns:a16="http://schemas.microsoft.com/office/drawing/2014/main" id="{1BBA2ACE-4C8F-4C2C-81FF-ECEAB41A07C0}"/>
                    </a:ext>
                  </a:extLst>
                </p14:cNvPr>
                <p14:cNvContentPartPr/>
                <p14:nvPr/>
              </p14:nvContentPartPr>
              <p14:xfrm>
                <a:off x="1971090" y="4997235"/>
                <a:ext cx="283680" cy="254880"/>
              </p14:xfrm>
            </p:contentPart>
          </mc:Choice>
          <mc:Fallback>
            <p:pic>
              <p:nvPicPr>
                <p:cNvPr id="148" name="筆跡 147">
                  <a:extLst>
                    <a:ext uri="{FF2B5EF4-FFF2-40B4-BE49-F238E27FC236}">
                      <a16:creationId xmlns:a16="http://schemas.microsoft.com/office/drawing/2014/main" id="{1BBA2ACE-4C8F-4C2C-81FF-ECEAB41A07C0}"/>
                    </a:ext>
                  </a:extLst>
                </p:cNvPr>
                <p:cNvPicPr/>
                <p:nvPr/>
              </p:nvPicPr>
              <p:blipFill>
                <a:blip r:embed="rId216"/>
                <a:stretch>
                  <a:fillRect/>
                </a:stretch>
              </p:blipFill>
              <p:spPr>
                <a:xfrm>
                  <a:off x="1962090" y="4988235"/>
                  <a:ext cx="30132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51" name="筆跡 150">
                  <a:extLst>
                    <a:ext uri="{FF2B5EF4-FFF2-40B4-BE49-F238E27FC236}">
                      <a16:creationId xmlns:a16="http://schemas.microsoft.com/office/drawing/2014/main" id="{28B4375B-227C-4EC2-B6AC-F129C3016552}"/>
                    </a:ext>
                  </a:extLst>
                </p14:cNvPr>
                <p14:cNvContentPartPr/>
                <p14:nvPr/>
              </p14:nvContentPartPr>
              <p14:xfrm>
                <a:off x="2529090" y="4868715"/>
                <a:ext cx="219600" cy="226800"/>
              </p14:xfrm>
            </p:contentPart>
          </mc:Choice>
          <mc:Fallback>
            <p:pic>
              <p:nvPicPr>
                <p:cNvPr id="151" name="筆跡 150">
                  <a:extLst>
                    <a:ext uri="{FF2B5EF4-FFF2-40B4-BE49-F238E27FC236}">
                      <a16:creationId xmlns:a16="http://schemas.microsoft.com/office/drawing/2014/main" id="{28B4375B-227C-4EC2-B6AC-F129C3016552}"/>
                    </a:ext>
                  </a:extLst>
                </p:cNvPr>
                <p:cNvPicPr/>
                <p:nvPr/>
              </p:nvPicPr>
              <p:blipFill>
                <a:blip r:embed="rId218"/>
                <a:stretch>
                  <a:fillRect/>
                </a:stretch>
              </p:blipFill>
              <p:spPr>
                <a:xfrm>
                  <a:off x="2520090" y="4860075"/>
                  <a:ext cx="2372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52" name="筆跡 151">
                  <a:extLst>
                    <a:ext uri="{FF2B5EF4-FFF2-40B4-BE49-F238E27FC236}">
                      <a16:creationId xmlns:a16="http://schemas.microsoft.com/office/drawing/2014/main" id="{F728413D-60AA-4345-BA06-66BDA44D1A77}"/>
                    </a:ext>
                  </a:extLst>
                </p14:cNvPr>
                <p14:cNvContentPartPr/>
                <p14:nvPr/>
              </p14:nvContentPartPr>
              <p14:xfrm>
                <a:off x="2560770" y="4821915"/>
                <a:ext cx="124560" cy="260280"/>
              </p14:xfrm>
            </p:contentPart>
          </mc:Choice>
          <mc:Fallback>
            <p:pic>
              <p:nvPicPr>
                <p:cNvPr id="152" name="筆跡 151">
                  <a:extLst>
                    <a:ext uri="{FF2B5EF4-FFF2-40B4-BE49-F238E27FC236}">
                      <a16:creationId xmlns:a16="http://schemas.microsoft.com/office/drawing/2014/main" id="{F728413D-60AA-4345-BA06-66BDA44D1A77}"/>
                    </a:ext>
                  </a:extLst>
                </p:cNvPr>
                <p:cNvPicPr/>
                <p:nvPr/>
              </p:nvPicPr>
              <p:blipFill>
                <a:blip r:embed="rId220"/>
                <a:stretch>
                  <a:fillRect/>
                </a:stretch>
              </p:blipFill>
              <p:spPr>
                <a:xfrm>
                  <a:off x="2552130" y="4813275"/>
                  <a:ext cx="1422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53" name="筆跡 152">
                  <a:extLst>
                    <a:ext uri="{FF2B5EF4-FFF2-40B4-BE49-F238E27FC236}">
                      <a16:creationId xmlns:a16="http://schemas.microsoft.com/office/drawing/2014/main" id="{F80EC83D-FB7A-4027-A4A4-FF5AC89ADBA1}"/>
                    </a:ext>
                  </a:extLst>
                </p14:cNvPr>
                <p14:cNvContentPartPr/>
                <p14:nvPr/>
              </p14:nvContentPartPr>
              <p14:xfrm>
                <a:off x="2701890" y="5043675"/>
                <a:ext cx="98280" cy="84600"/>
              </p14:xfrm>
            </p:contentPart>
          </mc:Choice>
          <mc:Fallback>
            <p:pic>
              <p:nvPicPr>
                <p:cNvPr id="153" name="筆跡 152">
                  <a:extLst>
                    <a:ext uri="{FF2B5EF4-FFF2-40B4-BE49-F238E27FC236}">
                      <a16:creationId xmlns:a16="http://schemas.microsoft.com/office/drawing/2014/main" id="{F80EC83D-FB7A-4027-A4A4-FF5AC89ADBA1}"/>
                    </a:ext>
                  </a:extLst>
                </p:cNvPr>
                <p:cNvPicPr/>
                <p:nvPr/>
              </p:nvPicPr>
              <p:blipFill>
                <a:blip r:embed="rId222"/>
                <a:stretch>
                  <a:fillRect/>
                </a:stretch>
              </p:blipFill>
              <p:spPr>
                <a:xfrm>
                  <a:off x="2692890" y="5034675"/>
                  <a:ext cx="1159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54" name="筆跡 153">
                  <a:extLst>
                    <a:ext uri="{FF2B5EF4-FFF2-40B4-BE49-F238E27FC236}">
                      <a16:creationId xmlns:a16="http://schemas.microsoft.com/office/drawing/2014/main" id="{60A14FC4-17E6-45DD-8D22-B3F563D29DE6}"/>
                    </a:ext>
                  </a:extLst>
                </p14:cNvPr>
                <p14:cNvContentPartPr/>
                <p14:nvPr/>
              </p14:nvContentPartPr>
              <p14:xfrm>
                <a:off x="2784690" y="4962675"/>
                <a:ext cx="360" cy="2160"/>
              </p14:xfrm>
            </p:contentPart>
          </mc:Choice>
          <mc:Fallback>
            <p:pic>
              <p:nvPicPr>
                <p:cNvPr id="154" name="筆跡 153">
                  <a:extLst>
                    <a:ext uri="{FF2B5EF4-FFF2-40B4-BE49-F238E27FC236}">
                      <a16:creationId xmlns:a16="http://schemas.microsoft.com/office/drawing/2014/main" id="{60A14FC4-17E6-45DD-8D22-B3F563D29DE6}"/>
                    </a:ext>
                  </a:extLst>
                </p:cNvPr>
                <p:cNvPicPr/>
                <p:nvPr/>
              </p:nvPicPr>
              <p:blipFill>
                <a:blip r:embed="rId29"/>
                <a:stretch>
                  <a:fillRect/>
                </a:stretch>
              </p:blipFill>
              <p:spPr>
                <a:xfrm>
                  <a:off x="2775690" y="4953675"/>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5" name="筆跡 154">
                  <a:extLst>
                    <a:ext uri="{FF2B5EF4-FFF2-40B4-BE49-F238E27FC236}">
                      <a16:creationId xmlns:a16="http://schemas.microsoft.com/office/drawing/2014/main" id="{D8360350-7D50-4DFB-8197-3D7DBF62BCA2}"/>
                    </a:ext>
                  </a:extLst>
                </p14:cNvPr>
                <p14:cNvContentPartPr/>
                <p14:nvPr/>
              </p14:nvContentPartPr>
              <p14:xfrm>
                <a:off x="2934810" y="4972035"/>
                <a:ext cx="126360" cy="360"/>
              </p14:xfrm>
            </p:contentPart>
          </mc:Choice>
          <mc:Fallback>
            <p:pic>
              <p:nvPicPr>
                <p:cNvPr id="155" name="筆跡 154">
                  <a:extLst>
                    <a:ext uri="{FF2B5EF4-FFF2-40B4-BE49-F238E27FC236}">
                      <a16:creationId xmlns:a16="http://schemas.microsoft.com/office/drawing/2014/main" id="{D8360350-7D50-4DFB-8197-3D7DBF62BCA2}"/>
                    </a:ext>
                  </a:extLst>
                </p:cNvPr>
                <p:cNvPicPr/>
                <p:nvPr/>
              </p:nvPicPr>
              <p:blipFill>
                <a:blip r:embed="rId48"/>
                <a:stretch>
                  <a:fillRect/>
                </a:stretch>
              </p:blipFill>
              <p:spPr>
                <a:xfrm>
                  <a:off x="2926170" y="4963395"/>
                  <a:ext cx="144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56" name="筆跡 155">
                  <a:extLst>
                    <a:ext uri="{FF2B5EF4-FFF2-40B4-BE49-F238E27FC236}">
                      <a16:creationId xmlns:a16="http://schemas.microsoft.com/office/drawing/2014/main" id="{2A8E2F40-110E-4C4A-BBFB-3BE249D08C06}"/>
                    </a:ext>
                  </a:extLst>
                </p14:cNvPr>
                <p14:cNvContentPartPr/>
                <p14:nvPr/>
              </p14:nvContentPartPr>
              <p14:xfrm>
                <a:off x="3145410" y="4956555"/>
                <a:ext cx="137520" cy="142920"/>
              </p14:xfrm>
            </p:contentPart>
          </mc:Choice>
          <mc:Fallback>
            <p:pic>
              <p:nvPicPr>
                <p:cNvPr id="156" name="筆跡 155">
                  <a:extLst>
                    <a:ext uri="{FF2B5EF4-FFF2-40B4-BE49-F238E27FC236}">
                      <a16:creationId xmlns:a16="http://schemas.microsoft.com/office/drawing/2014/main" id="{2A8E2F40-110E-4C4A-BBFB-3BE249D08C06}"/>
                    </a:ext>
                  </a:extLst>
                </p:cNvPr>
                <p:cNvPicPr/>
                <p:nvPr/>
              </p:nvPicPr>
              <p:blipFill>
                <a:blip r:embed="rId226"/>
                <a:stretch>
                  <a:fillRect/>
                </a:stretch>
              </p:blipFill>
              <p:spPr>
                <a:xfrm>
                  <a:off x="3136770" y="4947915"/>
                  <a:ext cx="15516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57" name="筆跡 156">
                  <a:extLst>
                    <a:ext uri="{FF2B5EF4-FFF2-40B4-BE49-F238E27FC236}">
                      <a16:creationId xmlns:a16="http://schemas.microsoft.com/office/drawing/2014/main" id="{EBFE2A9A-337A-4CA8-BDC4-044F2887EE38}"/>
                    </a:ext>
                  </a:extLst>
                </p14:cNvPr>
                <p14:cNvContentPartPr/>
                <p14:nvPr/>
              </p14:nvContentPartPr>
              <p14:xfrm>
                <a:off x="3168090" y="4977795"/>
                <a:ext cx="100080" cy="137160"/>
              </p14:xfrm>
            </p:contentPart>
          </mc:Choice>
          <mc:Fallback>
            <p:pic>
              <p:nvPicPr>
                <p:cNvPr id="157" name="筆跡 156">
                  <a:extLst>
                    <a:ext uri="{FF2B5EF4-FFF2-40B4-BE49-F238E27FC236}">
                      <a16:creationId xmlns:a16="http://schemas.microsoft.com/office/drawing/2014/main" id="{EBFE2A9A-337A-4CA8-BDC4-044F2887EE38}"/>
                    </a:ext>
                  </a:extLst>
                </p:cNvPr>
                <p:cNvPicPr/>
                <p:nvPr/>
              </p:nvPicPr>
              <p:blipFill>
                <a:blip r:embed="rId228"/>
                <a:stretch>
                  <a:fillRect/>
                </a:stretch>
              </p:blipFill>
              <p:spPr>
                <a:xfrm>
                  <a:off x="3159090" y="4969155"/>
                  <a:ext cx="1177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58" name="筆跡 157">
                  <a:extLst>
                    <a:ext uri="{FF2B5EF4-FFF2-40B4-BE49-F238E27FC236}">
                      <a16:creationId xmlns:a16="http://schemas.microsoft.com/office/drawing/2014/main" id="{D0B3AB2E-947B-4932-B834-BC46D2C7B27C}"/>
                    </a:ext>
                  </a:extLst>
                </p14:cNvPr>
                <p14:cNvContentPartPr/>
                <p14:nvPr/>
              </p14:nvContentPartPr>
              <p14:xfrm>
                <a:off x="3141810" y="4798875"/>
                <a:ext cx="152640" cy="10080"/>
              </p14:xfrm>
            </p:contentPart>
          </mc:Choice>
          <mc:Fallback>
            <p:pic>
              <p:nvPicPr>
                <p:cNvPr id="158" name="筆跡 157">
                  <a:extLst>
                    <a:ext uri="{FF2B5EF4-FFF2-40B4-BE49-F238E27FC236}">
                      <a16:creationId xmlns:a16="http://schemas.microsoft.com/office/drawing/2014/main" id="{D0B3AB2E-947B-4932-B834-BC46D2C7B27C}"/>
                    </a:ext>
                  </a:extLst>
                </p:cNvPr>
                <p:cNvPicPr/>
                <p:nvPr/>
              </p:nvPicPr>
              <p:blipFill>
                <a:blip r:embed="rId230"/>
                <a:stretch>
                  <a:fillRect/>
                </a:stretch>
              </p:blipFill>
              <p:spPr>
                <a:xfrm>
                  <a:off x="3132810" y="4790235"/>
                  <a:ext cx="170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0" name="筆跡 159">
                  <a:extLst>
                    <a:ext uri="{FF2B5EF4-FFF2-40B4-BE49-F238E27FC236}">
                      <a16:creationId xmlns:a16="http://schemas.microsoft.com/office/drawing/2014/main" id="{91841292-AEF5-48E9-BEDC-1319FBC8C6AB}"/>
                    </a:ext>
                  </a:extLst>
                </p14:cNvPr>
                <p14:cNvContentPartPr/>
                <p14:nvPr/>
              </p14:nvContentPartPr>
              <p14:xfrm>
                <a:off x="2538450" y="5210355"/>
                <a:ext cx="635760" cy="31680"/>
              </p14:xfrm>
            </p:contentPart>
          </mc:Choice>
          <mc:Fallback>
            <p:pic>
              <p:nvPicPr>
                <p:cNvPr id="160" name="筆跡 159">
                  <a:extLst>
                    <a:ext uri="{FF2B5EF4-FFF2-40B4-BE49-F238E27FC236}">
                      <a16:creationId xmlns:a16="http://schemas.microsoft.com/office/drawing/2014/main" id="{91841292-AEF5-48E9-BEDC-1319FBC8C6AB}"/>
                    </a:ext>
                  </a:extLst>
                </p:cNvPr>
                <p:cNvPicPr/>
                <p:nvPr/>
              </p:nvPicPr>
              <p:blipFill>
                <a:blip r:embed="rId232"/>
                <a:stretch>
                  <a:fillRect/>
                </a:stretch>
              </p:blipFill>
              <p:spPr>
                <a:xfrm>
                  <a:off x="2529450" y="5201355"/>
                  <a:ext cx="653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1" name="筆跡 160">
                  <a:extLst>
                    <a:ext uri="{FF2B5EF4-FFF2-40B4-BE49-F238E27FC236}">
                      <a16:creationId xmlns:a16="http://schemas.microsoft.com/office/drawing/2014/main" id="{14E5A1D9-BC61-400F-B158-D589289AF99A}"/>
                    </a:ext>
                  </a:extLst>
                </p14:cNvPr>
                <p14:cNvContentPartPr/>
                <p14:nvPr/>
              </p14:nvContentPartPr>
              <p14:xfrm>
                <a:off x="2819610" y="5329875"/>
                <a:ext cx="222840" cy="133560"/>
              </p14:xfrm>
            </p:contentPart>
          </mc:Choice>
          <mc:Fallback>
            <p:pic>
              <p:nvPicPr>
                <p:cNvPr id="161" name="筆跡 160">
                  <a:extLst>
                    <a:ext uri="{FF2B5EF4-FFF2-40B4-BE49-F238E27FC236}">
                      <a16:creationId xmlns:a16="http://schemas.microsoft.com/office/drawing/2014/main" id="{14E5A1D9-BC61-400F-B158-D589289AF99A}"/>
                    </a:ext>
                  </a:extLst>
                </p:cNvPr>
                <p:cNvPicPr/>
                <p:nvPr/>
              </p:nvPicPr>
              <p:blipFill>
                <a:blip r:embed="rId234"/>
                <a:stretch>
                  <a:fillRect/>
                </a:stretch>
              </p:blipFill>
              <p:spPr>
                <a:xfrm>
                  <a:off x="2810610" y="5320875"/>
                  <a:ext cx="24048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2" name="筆跡 161">
                  <a:extLst>
                    <a:ext uri="{FF2B5EF4-FFF2-40B4-BE49-F238E27FC236}">
                      <a16:creationId xmlns:a16="http://schemas.microsoft.com/office/drawing/2014/main" id="{DA9252AA-5D4E-4967-90AF-B5854D3D64FD}"/>
                    </a:ext>
                  </a:extLst>
                </p14:cNvPr>
                <p14:cNvContentPartPr/>
                <p14:nvPr/>
              </p14:nvContentPartPr>
              <p14:xfrm>
                <a:off x="2427210" y="4999035"/>
                <a:ext cx="38160" cy="320040"/>
              </p14:xfrm>
            </p:contentPart>
          </mc:Choice>
          <mc:Fallback>
            <p:pic>
              <p:nvPicPr>
                <p:cNvPr id="162" name="筆跡 161">
                  <a:extLst>
                    <a:ext uri="{FF2B5EF4-FFF2-40B4-BE49-F238E27FC236}">
                      <a16:creationId xmlns:a16="http://schemas.microsoft.com/office/drawing/2014/main" id="{DA9252AA-5D4E-4967-90AF-B5854D3D64FD}"/>
                    </a:ext>
                  </a:extLst>
                </p:cNvPr>
                <p:cNvPicPr/>
                <p:nvPr/>
              </p:nvPicPr>
              <p:blipFill>
                <a:blip r:embed="rId236"/>
                <a:stretch>
                  <a:fillRect/>
                </a:stretch>
              </p:blipFill>
              <p:spPr>
                <a:xfrm>
                  <a:off x="2418570" y="4990395"/>
                  <a:ext cx="5580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3" name="筆跡 162">
                  <a:extLst>
                    <a:ext uri="{FF2B5EF4-FFF2-40B4-BE49-F238E27FC236}">
                      <a16:creationId xmlns:a16="http://schemas.microsoft.com/office/drawing/2014/main" id="{CC2CABC2-B1AC-4FF0-B645-AEE75C2CF3D1}"/>
                    </a:ext>
                  </a:extLst>
                </p14:cNvPr>
                <p14:cNvContentPartPr/>
                <p14:nvPr/>
              </p14:nvContentPartPr>
              <p14:xfrm>
                <a:off x="3384090" y="5070315"/>
                <a:ext cx="92160" cy="237240"/>
              </p14:xfrm>
            </p:contentPart>
          </mc:Choice>
          <mc:Fallback>
            <p:pic>
              <p:nvPicPr>
                <p:cNvPr id="163" name="筆跡 162">
                  <a:extLst>
                    <a:ext uri="{FF2B5EF4-FFF2-40B4-BE49-F238E27FC236}">
                      <a16:creationId xmlns:a16="http://schemas.microsoft.com/office/drawing/2014/main" id="{CC2CABC2-B1AC-4FF0-B645-AEE75C2CF3D1}"/>
                    </a:ext>
                  </a:extLst>
                </p:cNvPr>
                <p:cNvPicPr/>
                <p:nvPr/>
              </p:nvPicPr>
              <p:blipFill>
                <a:blip r:embed="rId238"/>
                <a:stretch>
                  <a:fillRect/>
                </a:stretch>
              </p:blipFill>
              <p:spPr>
                <a:xfrm>
                  <a:off x="3375450" y="5061315"/>
                  <a:ext cx="1098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4" name="筆跡 163">
                  <a:extLst>
                    <a:ext uri="{FF2B5EF4-FFF2-40B4-BE49-F238E27FC236}">
                      <a16:creationId xmlns:a16="http://schemas.microsoft.com/office/drawing/2014/main" id="{81169F18-119A-48BB-8AAF-9FE0ABE1EC6A}"/>
                    </a:ext>
                  </a:extLst>
                </p14:cNvPr>
                <p14:cNvContentPartPr/>
                <p14:nvPr/>
              </p14:nvContentPartPr>
              <p14:xfrm>
                <a:off x="3512250" y="4997235"/>
                <a:ext cx="69840" cy="54360"/>
              </p14:xfrm>
            </p:contentPart>
          </mc:Choice>
          <mc:Fallback>
            <p:pic>
              <p:nvPicPr>
                <p:cNvPr id="164" name="筆跡 163">
                  <a:extLst>
                    <a:ext uri="{FF2B5EF4-FFF2-40B4-BE49-F238E27FC236}">
                      <a16:creationId xmlns:a16="http://schemas.microsoft.com/office/drawing/2014/main" id="{81169F18-119A-48BB-8AAF-9FE0ABE1EC6A}"/>
                    </a:ext>
                  </a:extLst>
                </p:cNvPr>
                <p:cNvPicPr/>
                <p:nvPr/>
              </p:nvPicPr>
              <p:blipFill>
                <a:blip r:embed="rId240"/>
                <a:stretch>
                  <a:fillRect/>
                </a:stretch>
              </p:blipFill>
              <p:spPr>
                <a:xfrm>
                  <a:off x="3503250" y="4988235"/>
                  <a:ext cx="87480" cy="72000"/>
                </a:xfrm>
                <a:prstGeom prst="rect">
                  <a:avLst/>
                </a:prstGeom>
              </p:spPr>
            </p:pic>
          </mc:Fallback>
        </mc:AlternateContent>
      </p:grpSp>
      <p:grpSp>
        <p:nvGrpSpPr>
          <p:cNvPr id="189" name="群組 188">
            <a:extLst>
              <a:ext uri="{FF2B5EF4-FFF2-40B4-BE49-F238E27FC236}">
                <a16:creationId xmlns:a16="http://schemas.microsoft.com/office/drawing/2014/main" id="{46CE9867-9DCC-4FFE-8C44-A6031A780E9A}"/>
              </a:ext>
            </a:extLst>
          </p:cNvPr>
          <p:cNvGrpSpPr/>
          <p:nvPr/>
        </p:nvGrpSpPr>
        <p:grpSpPr>
          <a:xfrm>
            <a:off x="1925370" y="5307195"/>
            <a:ext cx="325440" cy="210240"/>
            <a:chOff x="1925370" y="5307195"/>
            <a:chExt cx="325440" cy="210240"/>
          </a:xfrm>
        </p:grpSpPr>
        <mc:AlternateContent xmlns:mc="http://schemas.openxmlformats.org/markup-compatibility/2006">
          <mc:Choice xmlns:p14="http://schemas.microsoft.com/office/powerpoint/2010/main" Requires="p14">
            <p:contentPart p14:bwMode="auto" r:id="rId241">
              <p14:nvContentPartPr>
                <p14:cNvPr id="166" name="筆跡 165">
                  <a:extLst>
                    <a:ext uri="{FF2B5EF4-FFF2-40B4-BE49-F238E27FC236}">
                      <a16:creationId xmlns:a16="http://schemas.microsoft.com/office/drawing/2014/main" id="{1E9AAB25-446E-4DCE-B1A3-70888DFF89B1}"/>
                    </a:ext>
                  </a:extLst>
                </p14:cNvPr>
                <p14:cNvContentPartPr/>
                <p14:nvPr/>
              </p14:nvContentPartPr>
              <p14:xfrm>
                <a:off x="1925370" y="5380275"/>
                <a:ext cx="102240" cy="137160"/>
              </p14:xfrm>
            </p:contentPart>
          </mc:Choice>
          <mc:Fallback>
            <p:pic>
              <p:nvPicPr>
                <p:cNvPr id="166" name="筆跡 165">
                  <a:extLst>
                    <a:ext uri="{FF2B5EF4-FFF2-40B4-BE49-F238E27FC236}">
                      <a16:creationId xmlns:a16="http://schemas.microsoft.com/office/drawing/2014/main" id="{1E9AAB25-446E-4DCE-B1A3-70888DFF89B1}"/>
                    </a:ext>
                  </a:extLst>
                </p:cNvPr>
                <p:cNvPicPr/>
                <p:nvPr/>
              </p:nvPicPr>
              <p:blipFill>
                <a:blip r:embed="rId242"/>
                <a:stretch>
                  <a:fillRect/>
                </a:stretch>
              </p:blipFill>
              <p:spPr>
                <a:xfrm>
                  <a:off x="1916370" y="5371275"/>
                  <a:ext cx="119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67" name="筆跡 166">
                  <a:extLst>
                    <a:ext uri="{FF2B5EF4-FFF2-40B4-BE49-F238E27FC236}">
                      <a16:creationId xmlns:a16="http://schemas.microsoft.com/office/drawing/2014/main" id="{3BE802A7-5541-42B8-A035-1DA0B82F99AF}"/>
                    </a:ext>
                  </a:extLst>
                </p14:cNvPr>
                <p14:cNvContentPartPr/>
                <p14:nvPr/>
              </p14:nvContentPartPr>
              <p14:xfrm>
                <a:off x="1976130" y="5307195"/>
                <a:ext cx="26640" cy="2160"/>
              </p14:xfrm>
            </p:contentPart>
          </mc:Choice>
          <mc:Fallback>
            <p:pic>
              <p:nvPicPr>
                <p:cNvPr id="167" name="筆跡 166">
                  <a:extLst>
                    <a:ext uri="{FF2B5EF4-FFF2-40B4-BE49-F238E27FC236}">
                      <a16:creationId xmlns:a16="http://schemas.microsoft.com/office/drawing/2014/main" id="{3BE802A7-5541-42B8-A035-1DA0B82F99AF}"/>
                    </a:ext>
                  </a:extLst>
                </p:cNvPr>
                <p:cNvPicPr/>
                <p:nvPr/>
              </p:nvPicPr>
              <p:blipFill>
                <a:blip r:embed="rId244"/>
                <a:stretch>
                  <a:fillRect/>
                </a:stretch>
              </p:blipFill>
              <p:spPr>
                <a:xfrm>
                  <a:off x="1967490" y="5298195"/>
                  <a:ext cx="442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68" name="筆跡 167">
                  <a:extLst>
                    <a:ext uri="{FF2B5EF4-FFF2-40B4-BE49-F238E27FC236}">
                      <a16:creationId xmlns:a16="http://schemas.microsoft.com/office/drawing/2014/main" id="{4BA81F85-2824-4B11-82C6-9440CFA41788}"/>
                    </a:ext>
                  </a:extLst>
                </p14:cNvPr>
                <p14:cNvContentPartPr/>
                <p14:nvPr/>
              </p14:nvContentPartPr>
              <p14:xfrm>
                <a:off x="1976130" y="5307195"/>
                <a:ext cx="186480" cy="60120"/>
              </p14:xfrm>
            </p:contentPart>
          </mc:Choice>
          <mc:Fallback>
            <p:pic>
              <p:nvPicPr>
                <p:cNvPr id="168" name="筆跡 167">
                  <a:extLst>
                    <a:ext uri="{FF2B5EF4-FFF2-40B4-BE49-F238E27FC236}">
                      <a16:creationId xmlns:a16="http://schemas.microsoft.com/office/drawing/2014/main" id="{4BA81F85-2824-4B11-82C6-9440CFA41788}"/>
                    </a:ext>
                  </a:extLst>
                </p:cNvPr>
                <p:cNvPicPr/>
                <p:nvPr/>
              </p:nvPicPr>
              <p:blipFill>
                <a:blip r:embed="rId246"/>
                <a:stretch>
                  <a:fillRect/>
                </a:stretch>
              </p:blipFill>
              <p:spPr>
                <a:xfrm>
                  <a:off x="1967490" y="5298195"/>
                  <a:ext cx="2041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69" name="筆跡 168">
                  <a:extLst>
                    <a:ext uri="{FF2B5EF4-FFF2-40B4-BE49-F238E27FC236}">
                      <a16:creationId xmlns:a16="http://schemas.microsoft.com/office/drawing/2014/main" id="{0B7C316C-12B8-4454-98AA-26D95B4AE8E2}"/>
                    </a:ext>
                  </a:extLst>
                </p14:cNvPr>
                <p14:cNvContentPartPr/>
                <p14:nvPr/>
              </p14:nvContentPartPr>
              <p14:xfrm>
                <a:off x="2058930" y="5420595"/>
                <a:ext cx="101880" cy="7920"/>
              </p14:xfrm>
            </p:contentPart>
          </mc:Choice>
          <mc:Fallback>
            <p:pic>
              <p:nvPicPr>
                <p:cNvPr id="169" name="筆跡 168">
                  <a:extLst>
                    <a:ext uri="{FF2B5EF4-FFF2-40B4-BE49-F238E27FC236}">
                      <a16:creationId xmlns:a16="http://schemas.microsoft.com/office/drawing/2014/main" id="{0B7C316C-12B8-4454-98AA-26D95B4AE8E2}"/>
                    </a:ext>
                  </a:extLst>
                </p:cNvPr>
                <p:cNvPicPr/>
                <p:nvPr/>
              </p:nvPicPr>
              <p:blipFill>
                <a:blip r:embed="rId248"/>
                <a:stretch>
                  <a:fillRect/>
                </a:stretch>
              </p:blipFill>
              <p:spPr>
                <a:xfrm>
                  <a:off x="2050290" y="5411955"/>
                  <a:ext cx="1195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0" name="筆跡 169">
                  <a:extLst>
                    <a:ext uri="{FF2B5EF4-FFF2-40B4-BE49-F238E27FC236}">
                      <a16:creationId xmlns:a16="http://schemas.microsoft.com/office/drawing/2014/main" id="{A17946B2-B6A0-47C6-8719-2528CFF1A188}"/>
                    </a:ext>
                  </a:extLst>
                </p14:cNvPr>
                <p14:cNvContentPartPr/>
                <p14:nvPr/>
              </p14:nvContentPartPr>
              <p14:xfrm>
                <a:off x="2246850" y="5393595"/>
                <a:ext cx="3960" cy="110160"/>
              </p14:xfrm>
            </p:contentPart>
          </mc:Choice>
          <mc:Fallback>
            <p:pic>
              <p:nvPicPr>
                <p:cNvPr id="170" name="筆跡 169">
                  <a:extLst>
                    <a:ext uri="{FF2B5EF4-FFF2-40B4-BE49-F238E27FC236}">
                      <a16:creationId xmlns:a16="http://schemas.microsoft.com/office/drawing/2014/main" id="{A17946B2-B6A0-47C6-8719-2528CFF1A188}"/>
                    </a:ext>
                  </a:extLst>
                </p:cNvPr>
                <p:cNvPicPr/>
                <p:nvPr/>
              </p:nvPicPr>
              <p:blipFill>
                <a:blip r:embed="rId250"/>
                <a:stretch>
                  <a:fillRect/>
                </a:stretch>
              </p:blipFill>
              <p:spPr>
                <a:xfrm>
                  <a:off x="2238210" y="5384955"/>
                  <a:ext cx="21600" cy="12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1">
            <p14:nvContentPartPr>
              <p14:cNvPr id="171" name="筆跡 170">
                <a:extLst>
                  <a:ext uri="{FF2B5EF4-FFF2-40B4-BE49-F238E27FC236}">
                    <a16:creationId xmlns:a16="http://schemas.microsoft.com/office/drawing/2014/main" id="{A5A2EE7D-C637-450B-A8EB-29DD661D7690}"/>
                  </a:ext>
                </a:extLst>
              </p14:cNvPr>
              <p14:cNvContentPartPr/>
              <p14:nvPr/>
            </p14:nvContentPartPr>
            <p14:xfrm>
              <a:off x="2047770" y="4691235"/>
              <a:ext cx="120600" cy="175680"/>
            </p14:xfrm>
          </p:contentPart>
        </mc:Choice>
        <mc:Fallback>
          <p:pic>
            <p:nvPicPr>
              <p:cNvPr id="171" name="筆跡 170">
                <a:extLst>
                  <a:ext uri="{FF2B5EF4-FFF2-40B4-BE49-F238E27FC236}">
                    <a16:creationId xmlns:a16="http://schemas.microsoft.com/office/drawing/2014/main" id="{A5A2EE7D-C637-450B-A8EB-29DD661D7690}"/>
                  </a:ext>
                </a:extLst>
              </p:cNvPr>
              <p:cNvPicPr/>
              <p:nvPr/>
            </p:nvPicPr>
            <p:blipFill>
              <a:blip r:embed="rId252"/>
              <a:stretch>
                <a:fillRect/>
              </a:stretch>
            </p:blipFill>
            <p:spPr>
              <a:xfrm>
                <a:off x="2038770" y="4682235"/>
                <a:ext cx="138240" cy="193320"/>
              </a:xfrm>
              <a:prstGeom prst="rect">
                <a:avLst/>
              </a:prstGeom>
            </p:spPr>
          </p:pic>
        </mc:Fallback>
      </mc:AlternateContent>
      <p:grpSp>
        <p:nvGrpSpPr>
          <p:cNvPr id="188" name="群組 187">
            <a:extLst>
              <a:ext uri="{FF2B5EF4-FFF2-40B4-BE49-F238E27FC236}">
                <a16:creationId xmlns:a16="http://schemas.microsoft.com/office/drawing/2014/main" id="{E9640121-FBD4-4D3F-9AD4-46CE5D13382C}"/>
              </a:ext>
            </a:extLst>
          </p:cNvPr>
          <p:cNvGrpSpPr/>
          <p:nvPr/>
        </p:nvGrpSpPr>
        <p:grpSpPr>
          <a:xfrm>
            <a:off x="1748970" y="5807595"/>
            <a:ext cx="1892880" cy="329400"/>
            <a:chOff x="1748970" y="5807595"/>
            <a:chExt cx="1892880" cy="329400"/>
          </a:xfrm>
        </p:grpSpPr>
        <mc:AlternateContent xmlns:mc="http://schemas.openxmlformats.org/markup-compatibility/2006">
          <mc:Choice xmlns:p14="http://schemas.microsoft.com/office/powerpoint/2010/main" Requires="p14">
            <p:contentPart p14:bwMode="auto" r:id="rId253">
              <p14:nvContentPartPr>
                <p14:cNvPr id="172" name="筆跡 171">
                  <a:extLst>
                    <a:ext uri="{FF2B5EF4-FFF2-40B4-BE49-F238E27FC236}">
                      <a16:creationId xmlns:a16="http://schemas.microsoft.com/office/drawing/2014/main" id="{22C29C45-836C-40F3-8E83-DA888634694C}"/>
                    </a:ext>
                  </a:extLst>
                </p14:cNvPr>
                <p14:cNvContentPartPr/>
                <p14:nvPr/>
              </p14:nvContentPartPr>
              <p14:xfrm>
                <a:off x="1754370" y="5919195"/>
                <a:ext cx="115200" cy="360"/>
              </p14:xfrm>
            </p:contentPart>
          </mc:Choice>
          <mc:Fallback>
            <p:pic>
              <p:nvPicPr>
                <p:cNvPr id="172" name="筆跡 171">
                  <a:extLst>
                    <a:ext uri="{FF2B5EF4-FFF2-40B4-BE49-F238E27FC236}">
                      <a16:creationId xmlns:a16="http://schemas.microsoft.com/office/drawing/2014/main" id="{22C29C45-836C-40F3-8E83-DA888634694C}"/>
                    </a:ext>
                  </a:extLst>
                </p:cNvPr>
                <p:cNvPicPr/>
                <p:nvPr/>
              </p:nvPicPr>
              <p:blipFill>
                <a:blip r:embed="rId254"/>
                <a:stretch>
                  <a:fillRect/>
                </a:stretch>
              </p:blipFill>
              <p:spPr>
                <a:xfrm>
                  <a:off x="1745730" y="5910195"/>
                  <a:ext cx="132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73" name="筆跡 172">
                  <a:extLst>
                    <a:ext uri="{FF2B5EF4-FFF2-40B4-BE49-F238E27FC236}">
                      <a16:creationId xmlns:a16="http://schemas.microsoft.com/office/drawing/2014/main" id="{DCB5D373-8408-441E-90C5-45B15F3B270B}"/>
                    </a:ext>
                  </a:extLst>
                </p14:cNvPr>
                <p14:cNvContentPartPr/>
                <p14:nvPr/>
              </p14:nvContentPartPr>
              <p14:xfrm>
                <a:off x="1748970" y="5919195"/>
                <a:ext cx="152640" cy="79200"/>
              </p14:xfrm>
            </p:contentPart>
          </mc:Choice>
          <mc:Fallback>
            <p:pic>
              <p:nvPicPr>
                <p:cNvPr id="173" name="筆跡 172">
                  <a:extLst>
                    <a:ext uri="{FF2B5EF4-FFF2-40B4-BE49-F238E27FC236}">
                      <a16:creationId xmlns:a16="http://schemas.microsoft.com/office/drawing/2014/main" id="{DCB5D373-8408-441E-90C5-45B15F3B270B}"/>
                    </a:ext>
                  </a:extLst>
                </p:cNvPr>
                <p:cNvPicPr/>
                <p:nvPr/>
              </p:nvPicPr>
              <p:blipFill>
                <a:blip r:embed="rId256"/>
                <a:stretch>
                  <a:fillRect/>
                </a:stretch>
              </p:blipFill>
              <p:spPr>
                <a:xfrm>
                  <a:off x="1739970" y="5910195"/>
                  <a:ext cx="1702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74" name="筆跡 173">
                  <a:extLst>
                    <a:ext uri="{FF2B5EF4-FFF2-40B4-BE49-F238E27FC236}">
                      <a16:creationId xmlns:a16="http://schemas.microsoft.com/office/drawing/2014/main" id="{004366B3-F9A7-4D37-9B28-856075C5B72A}"/>
                    </a:ext>
                  </a:extLst>
                </p14:cNvPr>
                <p14:cNvContentPartPr/>
                <p14:nvPr/>
              </p14:nvContentPartPr>
              <p14:xfrm>
                <a:off x="2104290" y="5928915"/>
                <a:ext cx="201600" cy="204120"/>
              </p14:xfrm>
            </p:contentPart>
          </mc:Choice>
          <mc:Fallback>
            <p:pic>
              <p:nvPicPr>
                <p:cNvPr id="174" name="筆跡 173">
                  <a:extLst>
                    <a:ext uri="{FF2B5EF4-FFF2-40B4-BE49-F238E27FC236}">
                      <a16:creationId xmlns:a16="http://schemas.microsoft.com/office/drawing/2014/main" id="{004366B3-F9A7-4D37-9B28-856075C5B72A}"/>
                    </a:ext>
                  </a:extLst>
                </p:cNvPr>
                <p:cNvPicPr/>
                <p:nvPr/>
              </p:nvPicPr>
              <p:blipFill>
                <a:blip r:embed="rId258"/>
                <a:stretch>
                  <a:fillRect/>
                </a:stretch>
              </p:blipFill>
              <p:spPr>
                <a:xfrm>
                  <a:off x="2095290" y="5920275"/>
                  <a:ext cx="21924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75" name="筆跡 174">
                  <a:extLst>
                    <a:ext uri="{FF2B5EF4-FFF2-40B4-BE49-F238E27FC236}">
                      <a16:creationId xmlns:a16="http://schemas.microsoft.com/office/drawing/2014/main" id="{9B0298D2-2366-451C-A2DE-FEF7F8334735}"/>
                    </a:ext>
                  </a:extLst>
                </p14:cNvPr>
                <p14:cNvContentPartPr/>
                <p14:nvPr/>
              </p14:nvContentPartPr>
              <p14:xfrm>
                <a:off x="2043810" y="5907675"/>
                <a:ext cx="284040" cy="187200"/>
              </p14:xfrm>
            </p:contentPart>
          </mc:Choice>
          <mc:Fallback>
            <p:pic>
              <p:nvPicPr>
                <p:cNvPr id="175" name="筆跡 174">
                  <a:extLst>
                    <a:ext uri="{FF2B5EF4-FFF2-40B4-BE49-F238E27FC236}">
                      <a16:creationId xmlns:a16="http://schemas.microsoft.com/office/drawing/2014/main" id="{9B0298D2-2366-451C-A2DE-FEF7F8334735}"/>
                    </a:ext>
                  </a:extLst>
                </p:cNvPr>
                <p:cNvPicPr/>
                <p:nvPr/>
              </p:nvPicPr>
              <p:blipFill>
                <a:blip r:embed="rId260"/>
                <a:stretch>
                  <a:fillRect/>
                </a:stretch>
              </p:blipFill>
              <p:spPr>
                <a:xfrm>
                  <a:off x="2035170" y="5898675"/>
                  <a:ext cx="3016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76" name="筆跡 175">
                  <a:extLst>
                    <a:ext uri="{FF2B5EF4-FFF2-40B4-BE49-F238E27FC236}">
                      <a16:creationId xmlns:a16="http://schemas.microsoft.com/office/drawing/2014/main" id="{9DE852DF-AE92-4ED8-AD8F-D9A69E80F392}"/>
                    </a:ext>
                  </a:extLst>
                </p14:cNvPr>
                <p14:cNvContentPartPr/>
                <p14:nvPr/>
              </p14:nvContentPartPr>
              <p14:xfrm>
                <a:off x="2359890" y="5807595"/>
                <a:ext cx="56880" cy="67680"/>
              </p14:xfrm>
            </p:contentPart>
          </mc:Choice>
          <mc:Fallback>
            <p:pic>
              <p:nvPicPr>
                <p:cNvPr id="176" name="筆跡 175">
                  <a:extLst>
                    <a:ext uri="{FF2B5EF4-FFF2-40B4-BE49-F238E27FC236}">
                      <a16:creationId xmlns:a16="http://schemas.microsoft.com/office/drawing/2014/main" id="{9DE852DF-AE92-4ED8-AD8F-D9A69E80F392}"/>
                    </a:ext>
                  </a:extLst>
                </p:cNvPr>
                <p:cNvPicPr/>
                <p:nvPr/>
              </p:nvPicPr>
              <p:blipFill>
                <a:blip r:embed="rId262"/>
                <a:stretch>
                  <a:fillRect/>
                </a:stretch>
              </p:blipFill>
              <p:spPr>
                <a:xfrm>
                  <a:off x="2350890" y="5798595"/>
                  <a:ext cx="745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77" name="筆跡 176">
                  <a:extLst>
                    <a:ext uri="{FF2B5EF4-FFF2-40B4-BE49-F238E27FC236}">
                      <a16:creationId xmlns:a16="http://schemas.microsoft.com/office/drawing/2014/main" id="{68B44C0E-27DE-4846-BAA8-2F373A3A8E64}"/>
                    </a:ext>
                  </a:extLst>
                </p14:cNvPr>
                <p14:cNvContentPartPr/>
                <p14:nvPr/>
              </p14:nvContentPartPr>
              <p14:xfrm>
                <a:off x="2505690" y="5930715"/>
                <a:ext cx="44280" cy="131400"/>
              </p14:xfrm>
            </p:contentPart>
          </mc:Choice>
          <mc:Fallback>
            <p:pic>
              <p:nvPicPr>
                <p:cNvPr id="177" name="筆跡 176">
                  <a:extLst>
                    <a:ext uri="{FF2B5EF4-FFF2-40B4-BE49-F238E27FC236}">
                      <a16:creationId xmlns:a16="http://schemas.microsoft.com/office/drawing/2014/main" id="{68B44C0E-27DE-4846-BAA8-2F373A3A8E64}"/>
                    </a:ext>
                  </a:extLst>
                </p:cNvPr>
                <p:cNvPicPr/>
                <p:nvPr/>
              </p:nvPicPr>
              <p:blipFill>
                <a:blip r:embed="rId264"/>
                <a:stretch>
                  <a:fillRect/>
                </a:stretch>
              </p:blipFill>
              <p:spPr>
                <a:xfrm>
                  <a:off x="2497050" y="5921715"/>
                  <a:ext cx="619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78" name="筆跡 177">
                  <a:extLst>
                    <a:ext uri="{FF2B5EF4-FFF2-40B4-BE49-F238E27FC236}">
                      <a16:creationId xmlns:a16="http://schemas.microsoft.com/office/drawing/2014/main" id="{AB4BF9A7-ED3E-4448-BBEE-3F0425788A63}"/>
                    </a:ext>
                  </a:extLst>
                </p14:cNvPr>
                <p14:cNvContentPartPr/>
                <p14:nvPr/>
              </p14:nvContentPartPr>
              <p14:xfrm>
                <a:off x="2611530" y="5865555"/>
                <a:ext cx="110160" cy="167760"/>
              </p14:xfrm>
            </p:contentPart>
          </mc:Choice>
          <mc:Fallback>
            <p:pic>
              <p:nvPicPr>
                <p:cNvPr id="178" name="筆跡 177">
                  <a:extLst>
                    <a:ext uri="{FF2B5EF4-FFF2-40B4-BE49-F238E27FC236}">
                      <a16:creationId xmlns:a16="http://schemas.microsoft.com/office/drawing/2014/main" id="{AB4BF9A7-ED3E-4448-BBEE-3F0425788A63}"/>
                    </a:ext>
                  </a:extLst>
                </p:cNvPr>
                <p:cNvPicPr/>
                <p:nvPr/>
              </p:nvPicPr>
              <p:blipFill>
                <a:blip r:embed="rId266"/>
                <a:stretch>
                  <a:fillRect/>
                </a:stretch>
              </p:blipFill>
              <p:spPr>
                <a:xfrm>
                  <a:off x="2602890" y="5856555"/>
                  <a:ext cx="1278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79" name="筆跡 178">
                  <a:extLst>
                    <a:ext uri="{FF2B5EF4-FFF2-40B4-BE49-F238E27FC236}">
                      <a16:creationId xmlns:a16="http://schemas.microsoft.com/office/drawing/2014/main" id="{F20B1CB1-CE4C-4083-9559-6814F854FB52}"/>
                    </a:ext>
                  </a:extLst>
                </p14:cNvPr>
                <p14:cNvContentPartPr/>
                <p14:nvPr/>
              </p14:nvContentPartPr>
              <p14:xfrm>
                <a:off x="2803410" y="5890035"/>
                <a:ext cx="77400" cy="246960"/>
              </p14:xfrm>
            </p:contentPart>
          </mc:Choice>
          <mc:Fallback>
            <p:pic>
              <p:nvPicPr>
                <p:cNvPr id="179" name="筆跡 178">
                  <a:extLst>
                    <a:ext uri="{FF2B5EF4-FFF2-40B4-BE49-F238E27FC236}">
                      <a16:creationId xmlns:a16="http://schemas.microsoft.com/office/drawing/2014/main" id="{F20B1CB1-CE4C-4083-9559-6814F854FB52}"/>
                    </a:ext>
                  </a:extLst>
                </p:cNvPr>
                <p:cNvPicPr/>
                <p:nvPr/>
              </p:nvPicPr>
              <p:blipFill>
                <a:blip r:embed="rId268"/>
                <a:stretch>
                  <a:fillRect/>
                </a:stretch>
              </p:blipFill>
              <p:spPr>
                <a:xfrm>
                  <a:off x="2794410" y="5881035"/>
                  <a:ext cx="950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80" name="筆跡 179">
                  <a:extLst>
                    <a:ext uri="{FF2B5EF4-FFF2-40B4-BE49-F238E27FC236}">
                      <a16:creationId xmlns:a16="http://schemas.microsoft.com/office/drawing/2014/main" id="{FF654486-B644-4DD3-A1A0-417B5C7374FC}"/>
                    </a:ext>
                  </a:extLst>
                </p14:cNvPr>
                <p14:cNvContentPartPr/>
                <p14:nvPr/>
              </p14:nvContentPartPr>
              <p14:xfrm>
                <a:off x="2780730" y="5976795"/>
                <a:ext cx="107640" cy="7920"/>
              </p14:xfrm>
            </p:contentPart>
          </mc:Choice>
          <mc:Fallback>
            <p:pic>
              <p:nvPicPr>
                <p:cNvPr id="180" name="筆跡 179">
                  <a:extLst>
                    <a:ext uri="{FF2B5EF4-FFF2-40B4-BE49-F238E27FC236}">
                      <a16:creationId xmlns:a16="http://schemas.microsoft.com/office/drawing/2014/main" id="{FF654486-B644-4DD3-A1A0-417B5C7374FC}"/>
                    </a:ext>
                  </a:extLst>
                </p:cNvPr>
                <p:cNvPicPr/>
                <p:nvPr/>
              </p:nvPicPr>
              <p:blipFill>
                <a:blip r:embed="rId270"/>
                <a:stretch>
                  <a:fillRect/>
                </a:stretch>
              </p:blipFill>
              <p:spPr>
                <a:xfrm>
                  <a:off x="2772090" y="5968155"/>
                  <a:ext cx="125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81" name="筆跡 180">
                  <a:extLst>
                    <a:ext uri="{FF2B5EF4-FFF2-40B4-BE49-F238E27FC236}">
                      <a16:creationId xmlns:a16="http://schemas.microsoft.com/office/drawing/2014/main" id="{40D9816A-2C93-48F4-B708-3D19871A02ED}"/>
                    </a:ext>
                  </a:extLst>
                </p14:cNvPr>
                <p14:cNvContentPartPr/>
                <p14:nvPr/>
              </p14:nvContentPartPr>
              <p14:xfrm>
                <a:off x="2968650" y="5961675"/>
                <a:ext cx="69840" cy="6120"/>
              </p14:xfrm>
            </p:contentPart>
          </mc:Choice>
          <mc:Fallback>
            <p:pic>
              <p:nvPicPr>
                <p:cNvPr id="181" name="筆跡 180">
                  <a:extLst>
                    <a:ext uri="{FF2B5EF4-FFF2-40B4-BE49-F238E27FC236}">
                      <a16:creationId xmlns:a16="http://schemas.microsoft.com/office/drawing/2014/main" id="{40D9816A-2C93-48F4-B708-3D19871A02ED}"/>
                    </a:ext>
                  </a:extLst>
                </p:cNvPr>
                <p:cNvPicPr/>
                <p:nvPr/>
              </p:nvPicPr>
              <p:blipFill>
                <a:blip r:embed="rId272"/>
                <a:stretch>
                  <a:fillRect/>
                </a:stretch>
              </p:blipFill>
              <p:spPr>
                <a:xfrm>
                  <a:off x="2960010" y="5952675"/>
                  <a:ext cx="874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82" name="筆跡 181">
                  <a:extLst>
                    <a:ext uri="{FF2B5EF4-FFF2-40B4-BE49-F238E27FC236}">
                      <a16:creationId xmlns:a16="http://schemas.microsoft.com/office/drawing/2014/main" id="{34C8B01E-A147-46A7-8004-2E32FCA07A9C}"/>
                    </a:ext>
                  </a:extLst>
                </p14:cNvPr>
                <p14:cNvContentPartPr/>
                <p14:nvPr/>
              </p14:nvContentPartPr>
              <p14:xfrm>
                <a:off x="2949930" y="5967435"/>
                <a:ext cx="84960" cy="57960"/>
              </p14:xfrm>
            </p:contentPart>
          </mc:Choice>
          <mc:Fallback>
            <p:pic>
              <p:nvPicPr>
                <p:cNvPr id="182" name="筆跡 181">
                  <a:extLst>
                    <a:ext uri="{FF2B5EF4-FFF2-40B4-BE49-F238E27FC236}">
                      <a16:creationId xmlns:a16="http://schemas.microsoft.com/office/drawing/2014/main" id="{34C8B01E-A147-46A7-8004-2E32FCA07A9C}"/>
                    </a:ext>
                  </a:extLst>
                </p:cNvPr>
                <p:cNvPicPr/>
                <p:nvPr/>
              </p:nvPicPr>
              <p:blipFill>
                <a:blip r:embed="rId274"/>
                <a:stretch>
                  <a:fillRect/>
                </a:stretch>
              </p:blipFill>
              <p:spPr>
                <a:xfrm>
                  <a:off x="2941290" y="5958435"/>
                  <a:ext cx="102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83" name="筆跡 182">
                  <a:extLst>
                    <a:ext uri="{FF2B5EF4-FFF2-40B4-BE49-F238E27FC236}">
                      <a16:creationId xmlns:a16="http://schemas.microsoft.com/office/drawing/2014/main" id="{252A26F6-EA6C-42CD-87B2-78DBC7016A34}"/>
                    </a:ext>
                  </a:extLst>
                </p14:cNvPr>
                <p14:cNvContentPartPr/>
                <p14:nvPr/>
              </p14:nvContentPartPr>
              <p14:xfrm>
                <a:off x="3107970" y="5942955"/>
                <a:ext cx="113040" cy="103680"/>
              </p14:xfrm>
            </p:contentPart>
          </mc:Choice>
          <mc:Fallback>
            <p:pic>
              <p:nvPicPr>
                <p:cNvPr id="183" name="筆跡 182">
                  <a:extLst>
                    <a:ext uri="{FF2B5EF4-FFF2-40B4-BE49-F238E27FC236}">
                      <a16:creationId xmlns:a16="http://schemas.microsoft.com/office/drawing/2014/main" id="{252A26F6-EA6C-42CD-87B2-78DBC7016A34}"/>
                    </a:ext>
                  </a:extLst>
                </p:cNvPr>
                <p:cNvPicPr/>
                <p:nvPr/>
              </p:nvPicPr>
              <p:blipFill>
                <a:blip r:embed="rId276"/>
                <a:stretch>
                  <a:fillRect/>
                </a:stretch>
              </p:blipFill>
              <p:spPr>
                <a:xfrm>
                  <a:off x="3098970" y="5934315"/>
                  <a:ext cx="1306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84" name="筆跡 183">
                  <a:extLst>
                    <a:ext uri="{FF2B5EF4-FFF2-40B4-BE49-F238E27FC236}">
                      <a16:creationId xmlns:a16="http://schemas.microsoft.com/office/drawing/2014/main" id="{B21B0089-520F-4FE9-AE51-C73A1D99037C}"/>
                    </a:ext>
                  </a:extLst>
                </p14:cNvPr>
                <p14:cNvContentPartPr/>
                <p14:nvPr/>
              </p14:nvContentPartPr>
              <p14:xfrm>
                <a:off x="3282930" y="6015315"/>
                <a:ext cx="73800" cy="7920"/>
              </p14:xfrm>
            </p:contentPart>
          </mc:Choice>
          <mc:Fallback>
            <p:pic>
              <p:nvPicPr>
                <p:cNvPr id="184" name="筆跡 183">
                  <a:extLst>
                    <a:ext uri="{FF2B5EF4-FFF2-40B4-BE49-F238E27FC236}">
                      <a16:creationId xmlns:a16="http://schemas.microsoft.com/office/drawing/2014/main" id="{B21B0089-520F-4FE9-AE51-C73A1D99037C}"/>
                    </a:ext>
                  </a:extLst>
                </p:cNvPr>
                <p:cNvPicPr/>
                <p:nvPr/>
              </p:nvPicPr>
              <p:blipFill>
                <a:blip r:embed="rId278"/>
                <a:stretch>
                  <a:fillRect/>
                </a:stretch>
              </p:blipFill>
              <p:spPr>
                <a:xfrm>
                  <a:off x="3273930" y="6006675"/>
                  <a:ext cx="91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85" name="筆跡 184">
                  <a:extLst>
                    <a:ext uri="{FF2B5EF4-FFF2-40B4-BE49-F238E27FC236}">
                      <a16:creationId xmlns:a16="http://schemas.microsoft.com/office/drawing/2014/main" id="{220AC98C-E51D-4894-9A84-1EBB7C824478}"/>
                    </a:ext>
                  </a:extLst>
                </p14:cNvPr>
                <p14:cNvContentPartPr/>
                <p14:nvPr/>
              </p14:nvContentPartPr>
              <p14:xfrm>
                <a:off x="3459330" y="5955555"/>
                <a:ext cx="360" cy="104400"/>
              </p14:xfrm>
            </p:contentPart>
          </mc:Choice>
          <mc:Fallback>
            <p:pic>
              <p:nvPicPr>
                <p:cNvPr id="185" name="筆跡 184">
                  <a:extLst>
                    <a:ext uri="{FF2B5EF4-FFF2-40B4-BE49-F238E27FC236}">
                      <a16:creationId xmlns:a16="http://schemas.microsoft.com/office/drawing/2014/main" id="{220AC98C-E51D-4894-9A84-1EBB7C824478}"/>
                    </a:ext>
                  </a:extLst>
                </p:cNvPr>
                <p:cNvPicPr/>
                <p:nvPr/>
              </p:nvPicPr>
              <p:blipFill>
                <a:blip r:embed="rId280"/>
                <a:stretch>
                  <a:fillRect/>
                </a:stretch>
              </p:blipFill>
              <p:spPr>
                <a:xfrm>
                  <a:off x="3450690" y="5946915"/>
                  <a:ext cx="18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86" name="筆跡 185">
                  <a:extLst>
                    <a:ext uri="{FF2B5EF4-FFF2-40B4-BE49-F238E27FC236}">
                      <a16:creationId xmlns:a16="http://schemas.microsoft.com/office/drawing/2014/main" id="{27D59179-FCB6-4E0F-8A25-58F81FD4FA62}"/>
                    </a:ext>
                  </a:extLst>
                </p14:cNvPr>
                <p14:cNvContentPartPr/>
                <p14:nvPr/>
              </p14:nvContentPartPr>
              <p14:xfrm>
                <a:off x="3459330" y="5955555"/>
                <a:ext cx="360" cy="360"/>
              </p14:xfrm>
            </p:contentPart>
          </mc:Choice>
          <mc:Fallback>
            <p:pic>
              <p:nvPicPr>
                <p:cNvPr id="186" name="筆跡 185">
                  <a:extLst>
                    <a:ext uri="{FF2B5EF4-FFF2-40B4-BE49-F238E27FC236}">
                      <a16:creationId xmlns:a16="http://schemas.microsoft.com/office/drawing/2014/main" id="{27D59179-FCB6-4E0F-8A25-58F81FD4FA62}"/>
                    </a:ext>
                  </a:extLst>
                </p:cNvPr>
                <p:cNvPicPr/>
                <p:nvPr/>
              </p:nvPicPr>
              <p:blipFill>
                <a:blip r:embed="rId29"/>
                <a:stretch>
                  <a:fillRect/>
                </a:stretch>
              </p:blipFill>
              <p:spPr>
                <a:xfrm>
                  <a:off x="3450690" y="59469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7" name="筆跡 186">
                  <a:extLst>
                    <a:ext uri="{FF2B5EF4-FFF2-40B4-BE49-F238E27FC236}">
                      <a16:creationId xmlns:a16="http://schemas.microsoft.com/office/drawing/2014/main" id="{9E674E19-743C-4BFE-915B-E4F769F1AFC4}"/>
                    </a:ext>
                  </a:extLst>
                </p14:cNvPr>
                <p14:cNvContentPartPr/>
                <p14:nvPr/>
              </p14:nvContentPartPr>
              <p14:xfrm>
                <a:off x="3459330" y="5869875"/>
                <a:ext cx="182520" cy="240480"/>
              </p14:xfrm>
            </p:contentPart>
          </mc:Choice>
          <mc:Fallback>
            <p:pic>
              <p:nvPicPr>
                <p:cNvPr id="187" name="筆跡 186">
                  <a:extLst>
                    <a:ext uri="{FF2B5EF4-FFF2-40B4-BE49-F238E27FC236}">
                      <a16:creationId xmlns:a16="http://schemas.microsoft.com/office/drawing/2014/main" id="{9E674E19-743C-4BFE-915B-E4F769F1AFC4}"/>
                    </a:ext>
                  </a:extLst>
                </p:cNvPr>
                <p:cNvPicPr/>
                <p:nvPr/>
              </p:nvPicPr>
              <p:blipFill>
                <a:blip r:embed="rId283"/>
                <a:stretch>
                  <a:fillRect/>
                </a:stretch>
              </p:blipFill>
              <p:spPr>
                <a:xfrm>
                  <a:off x="3450690" y="5860875"/>
                  <a:ext cx="200160" cy="258120"/>
                </a:xfrm>
                <a:prstGeom prst="rect">
                  <a:avLst/>
                </a:prstGeom>
              </p:spPr>
            </p:pic>
          </mc:Fallback>
        </mc:AlternateContent>
      </p:grpSp>
      <p:grpSp>
        <p:nvGrpSpPr>
          <p:cNvPr id="195" name="群組 194">
            <a:extLst>
              <a:ext uri="{FF2B5EF4-FFF2-40B4-BE49-F238E27FC236}">
                <a16:creationId xmlns:a16="http://schemas.microsoft.com/office/drawing/2014/main" id="{D9F41926-0409-40FB-BD04-9DDCE740A8DF}"/>
              </a:ext>
            </a:extLst>
          </p:cNvPr>
          <p:cNvGrpSpPr/>
          <p:nvPr/>
        </p:nvGrpSpPr>
        <p:grpSpPr>
          <a:xfrm>
            <a:off x="4042170" y="4781955"/>
            <a:ext cx="353880" cy="1505160"/>
            <a:chOff x="4042170" y="4781955"/>
            <a:chExt cx="353880" cy="1505160"/>
          </a:xfrm>
        </p:grpSpPr>
        <mc:AlternateContent xmlns:mc="http://schemas.openxmlformats.org/markup-compatibility/2006">
          <mc:Choice xmlns:p14="http://schemas.microsoft.com/office/powerpoint/2010/main" Requires="p14">
            <p:contentPart p14:bwMode="auto" r:id="rId284">
              <p14:nvContentPartPr>
                <p14:cNvPr id="190" name="筆跡 189">
                  <a:extLst>
                    <a:ext uri="{FF2B5EF4-FFF2-40B4-BE49-F238E27FC236}">
                      <a16:creationId xmlns:a16="http://schemas.microsoft.com/office/drawing/2014/main" id="{39765EED-F472-4392-90F7-5C4891A84A0D}"/>
                    </a:ext>
                  </a:extLst>
                </p14:cNvPr>
                <p14:cNvContentPartPr/>
                <p14:nvPr/>
              </p14:nvContentPartPr>
              <p14:xfrm>
                <a:off x="4066650" y="5832435"/>
                <a:ext cx="6120" cy="6120"/>
              </p14:xfrm>
            </p:contentPart>
          </mc:Choice>
          <mc:Fallback>
            <p:pic>
              <p:nvPicPr>
                <p:cNvPr id="190" name="筆跡 189">
                  <a:extLst>
                    <a:ext uri="{FF2B5EF4-FFF2-40B4-BE49-F238E27FC236}">
                      <a16:creationId xmlns:a16="http://schemas.microsoft.com/office/drawing/2014/main" id="{39765EED-F472-4392-90F7-5C4891A84A0D}"/>
                    </a:ext>
                  </a:extLst>
                </p:cNvPr>
                <p:cNvPicPr/>
                <p:nvPr/>
              </p:nvPicPr>
              <p:blipFill>
                <a:blip r:embed="rId29"/>
                <a:stretch>
                  <a:fillRect/>
                </a:stretch>
              </p:blipFill>
              <p:spPr>
                <a:xfrm>
                  <a:off x="4057650" y="5823795"/>
                  <a:ext cx="23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91" name="筆跡 190">
                  <a:extLst>
                    <a:ext uri="{FF2B5EF4-FFF2-40B4-BE49-F238E27FC236}">
                      <a16:creationId xmlns:a16="http://schemas.microsoft.com/office/drawing/2014/main" id="{3E502C3B-3ED6-4CF0-B6BD-8FEC9FF08D93}"/>
                    </a:ext>
                  </a:extLst>
                </p14:cNvPr>
                <p14:cNvContentPartPr/>
                <p14:nvPr/>
              </p14:nvContentPartPr>
              <p14:xfrm>
                <a:off x="4042170" y="4781955"/>
                <a:ext cx="36000" cy="1505160"/>
              </p14:xfrm>
            </p:contentPart>
          </mc:Choice>
          <mc:Fallback>
            <p:pic>
              <p:nvPicPr>
                <p:cNvPr id="191" name="筆跡 190">
                  <a:extLst>
                    <a:ext uri="{FF2B5EF4-FFF2-40B4-BE49-F238E27FC236}">
                      <a16:creationId xmlns:a16="http://schemas.microsoft.com/office/drawing/2014/main" id="{3E502C3B-3ED6-4CF0-B6BD-8FEC9FF08D93}"/>
                    </a:ext>
                  </a:extLst>
                </p:cNvPr>
                <p:cNvPicPr/>
                <p:nvPr/>
              </p:nvPicPr>
              <p:blipFill>
                <a:blip r:embed="rId286"/>
                <a:stretch>
                  <a:fillRect/>
                </a:stretch>
              </p:blipFill>
              <p:spPr>
                <a:xfrm>
                  <a:off x="4033530" y="4773315"/>
                  <a:ext cx="53640" cy="15228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92" name="筆跡 191">
                  <a:extLst>
                    <a:ext uri="{FF2B5EF4-FFF2-40B4-BE49-F238E27FC236}">
                      <a16:creationId xmlns:a16="http://schemas.microsoft.com/office/drawing/2014/main" id="{41C89297-4823-4AC9-B22B-3E32F5669F87}"/>
                    </a:ext>
                  </a:extLst>
                </p14:cNvPr>
                <p14:cNvContentPartPr/>
                <p14:nvPr/>
              </p14:nvContentPartPr>
              <p14:xfrm>
                <a:off x="4119210" y="5210715"/>
                <a:ext cx="201600" cy="25560"/>
              </p14:xfrm>
            </p:contentPart>
          </mc:Choice>
          <mc:Fallback>
            <p:pic>
              <p:nvPicPr>
                <p:cNvPr id="192" name="筆跡 191">
                  <a:extLst>
                    <a:ext uri="{FF2B5EF4-FFF2-40B4-BE49-F238E27FC236}">
                      <a16:creationId xmlns:a16="http://schemas.microsoft.com/office/drawing/2014/main" id="{41C89297-4823-4AC9-B22B-3E32F5669F87}"/>
                    </a:ext>
                  </a:extLst>
                </p:cNvPr>
                <p:cNvPicPr/>
                <p:nvPr/>
              </p:nvPicPr>
              <p:blipFill>
                <a:blip r:embed="rId288"/>
                <a:stretch>
                  <a:fillRect/>
                </a:stretch>
              </p:blipFill>
              <p:spPr>
                <a:xfrm>
                  <a:off x="4110570" y="5202075"/>
                  <a:ext cx="2192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93" name="筆跡 192">
                  <a:extLst>
                    <a:ext uri="{FF2B5EF4-FFF2-40B4-BE49-F238E27FC236}">
                      <a16:creationId xmlns:a16="http://schemas.microsoft.com/office/drawing/2014/main" id="{DC04550A-2B22-4068-B21D-071AE3E4F68F}"/>
                    </a:ext>
                  </a:extLst>
                </p14:cNvPr>
                <p14:cNvContentPartPr/>
                <p14:nvPr/>
              </p14:nvContentPartPr>
              <p14:xfrm>
                <a:off x="4104090" y="5324115"/>
                <a:ext cx="237240" cy="12240"/>
              </p14:xfrm>
            </p:contentPart>
          </mc:Choice>
          <mc:Fallback>
            <p:pic>
              <p:nvPicPr>
                <p:cNvPr id="193" name="筆跡 192">
                  <a:extLst>
                    <a:ext uri="{FF2B5EF4-FFF2-40B4-BE49-F238E27FC236}">
                      <a16:creationId xmlns:a16="http://schemas.microsoft.com/office/drawing/2014/main" id="{DC04550A-2B22-4068-B21D-071AE3E4F68F}"/>
                    </a:ext>
                  </a:extLst>
                </p:cNvPr>
                <p:cNvPicPr/>
                <p:nvPr/>
              </p:nvPicPr>
              <p:blipFill>
                <a:blip r:embed="rId290"/>
                <a:stretch>
                  <a:fillRect/>
                </a:stretch>
              </p:blipFill>
              <p:spPr>
                <a:xfrm>
                  <a:off x="4095450" y="5315475"/>
                  <a:ext cx="2548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94" name="筆跡 193">
                  <a:extLst>
                    <a:ext uri="{FF2B5EF4-FFF2-40B4-BE49-F238E27FC236}">
                      <a16:creationId xmlns:a16="http://schemas.microsoft.com/office/drawing/2014/main" id="{FAD64F4F-3139-49A4-8E6F-558DD577B824}"/>
                    </a:ext>
                  </a:extLst>
                </p14:cNvPr>
                <p14:cNvContentPartPr/>
                <p14:nvPr/>
              </p14:nvContentPartPr>
              <p14:xfrm>
                <a:off x="4234050" y="5128275"/>
                <a:ext cx="162000" cy="294840"/>
              </p14:xfrm>
            </p:contentPart>
          </mc:Choice>
          <mc:Fallback>
            <p:pic>
              <p:nvPicPr>
                <p:cNvPr id="194" name="筆跡 193">
                  <a:extLst>
                    <a:ext uri="{FF2B5EF4-FFF2-40B4-BE49-F238E27FC236}">
                      <a16:creationId xmlns:a16="http://schemas.microsoft.com/office/drawing/2014/main" id="{FAD64F4F-3139-49A4-8E6F-558DD577B824}"/>
                    </a:ext>
                  </a:extLst>
                </p:cNvPr>
                <p:cNvPicPr/>
                <p:nvPr/>
              </p:nvPicPr>
              <p:blipFill>
                <a:blip r:embed="rId292"/>
                <a:stretch>
                  <a:fillRect/>
                </a:stretch>
              </p:blipFill>
              <p:spPr>
                <a:xfrm>
                  <a:off x="4225050" y="5119275"/>
                  <a:ext cx="179640" cy="312480"/>
                </a:xfrm>
                <a:prstGeom prst="rect">
                  <a:avLst/>
                </a:prstGeom>
              </p:spPr>
            </p:pic>
          </mc:Fallback>
        </mc:AlternateContent>
      </p:grpSp>
      <p:grpSp>
        <p:nvGrpSpPr>
          <p:cNvPr id="273" name="群組 272">
            <a:extLst>
              <a:ext uri="{FF2B5EF4-FFF2-40B4-BE49-F238E27FC236}">
                <a16:creationId xmlns:a16="http://schemas.microsoft.com/office/drawing/2014/main" id="{8C7D7428-B9DA-4C44-9E72-F49FF7B29C8E}"/>
              </a:ext>
            </a:extLst>
          </p:cNvPr>
          <p:cNvGrpSpPr/>
          <p:nvPr/>
        </p:nvGrpSpPr>
        <p:grpSpPr>
          <a:xfrm>
            <a:off x="4508370" y="3672795"/>
            <a:ext cx="4545720" cy="2692800"/>
            <a:chOff x="4508370" y="3672795"/>
            <a:chExt cx="4545720" cy="2692800"/>
          </a:xfrm>
        </p:grpSpPr>
        <mc:AlternateContent xmlns:mc="http://schemas.openxmlformats.org/markup-compatibility/2006">
          <mc:Choice xmlns:p14="http://schemas.microsoft.com/office/powerpoint/2010/main" Requires="p14">
            <p:contentPart p14:bwMode="auto" r:id="rId293">
              <p14:nvContentPartPr>
                <p14:cNvPr id="102" name="筆跡 101">
                  <a:extLst>
                    <a:ext uri="{FF2B5EF4-FFF2-40B4-BE49-F238E27FC236}">
                      <a16:creationId xmlns:a16="http://schemas.microsoft.com/office/drawing/2014/main" id="{9A3403E2-7466-4665-9F23-5FBE205EDED9}"/>
                    </a:ext>
                  </a:extLst>
                </p14:cNvPr>
                <p14:cNvContentPartPr/>
                <p14:nvPr/>
              </p14:nvContentPartPr>
              <p14:xfrm>
                <a:off x="5350050" y="3706635"/>
                <a:ext cx="124920" cy="303480"/>
              </p14:xfrm>
            </p:contentPart>
          </mc:Choice>
          <mc:Fallback>
            <p:pic>
              <p:nvPicPr>
                <p:cNvPr id="102" name="筆跡 101">
                  <a:extLst>
                    <a:ext uri="{FF2B5EF4-FFF2-40B4-BE49-F238E27FC236}">
                      <a16:creationId xmlns:a16="http://schemas.microsoft.com/office/drawing/2014/main" id="{9A3403E2-7466-4665-9F23-5FBE205EDED9}"/>
                    </a:ext>
                  </a:extLst>
                </p:cNvPr>
                <p:cNvPicPr/>
                <p:nvPr/>
              </p:nvPicPr>
              <p:blipFill>
                <a:blip r:embed="rId294"/>
                <a:stretch>
                  <a:fillRect/>
                </a:stretch>
              </p:blipFill>
              <p:spPr>
                <a:xfrm>
                  <a:off x="5341410" y="3697635"/>
                  <a:ext cx="14256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03" name="筆跡 102">
                  <a:extLst>
                    <a:ext uri="{FF2B5EF4-FFF2-40B4-BE49-F238E27FC236}">
                      <a16:creationId xmlns:a16="http://schemas.microsoft.com/office/drawing/2014/main" id="{59A65859-65CA-4AE6-A5AA-C0E5D544D384}"/>
                    </a:ext>
                  </a:extLst>
                </p14:cNvPr>
                <p14:cNvContentPartPr/>
                <p14:nvPr/>
              </p14:nvContentPartPr>
              <p14:xfrm>
                <a:off x="5422050" y="3920835"/>
                <a:ext cx="109440" cy="150840"/>
              </p14:xfrm>
            </p:contentPart>
          </mc:Choice>
          <mc:Fallback>
            <p:pic>
              <p:nvPicPr>
                <p:cNvPr id="103" name="筆跡 102">
                  <a:extLst>
                    <a:ext uri="{FF2B5EF4-FFF2-40B4-BE49-F238E27FC236}">
                      <a16:creationId xmlns:a16="http://schemas.microsoft.com/office/drawing/2014/main" id="{59A65859-65CA-4AE6-A5AA-C0E5D544D384}"/>
                    </a:ext>
                  </a:extLst>
                </p:cNvPr>
                <p:cNvPicPr/>
                <p:nvPr/>
              </p:nvPicPr>
              <p:blipFill>
                <a:blip r:embed="rId296"/>
                <a:stretch>
                  <a:fillRect/>
                </a:stretch>
              </p:blipFill>
              <p:spPr>
                <a:xfrm>
                  <a:off x="5413050" y="3912195"/>
                  <a:ext cx="1270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04" name="筆跡 103">
                  <a:extLst>
                    <a:ext uri="{FF2B5EF4-FFF2-40B4-BE49-F238E27FC236}">
                      <a16:creationId xmlns:a16="http://schemas.microsoft.com/office/drawing/2014/main" id="{554FC019-EB46-439A-841D-E54357DBC082}"/>
                    </a:ext>
                  </a:extLst>
                </p14:cNvPr>
                <p14:cNvContentPartPr/>
                <p14:nvPr/>
              </p14:nvContentPartPr>
              <p14:xfrm>
                <a:off x="5577930" y="3951795"/>
                <a:ext cx="120600" cy="128520"/>
              </p14:xfrm>
            </p:contentPart>
          </mc:Choice>
          <mc:Fallback>
            <p:pic>
              <p:nvPicPr>
                <p:cNvPr id="104" name="筆跡 103">
                  <a:extLst>
                    <a:ext uri="{FF2B5EF4-FFF2-40B4-BE49-F238E27FC236}">
                      <a16:creationId xmlns:a16="http://schemas.microsoft.com/office/drawing/2014/main" id="{554FC019-EB46-439A-841D-E54357DBC082}"/>
                    </a:ext>
                  </a:extLst>
                </p:cNvPr>
                <p:cNvPicPr/>
                <p:nvPr/>
              </p:nvPicPr>
              <p:blipFill>
                <a:blip r:embed="rId298"/>
                <a:stretch>
                  <a:fillRect/>
                </a:stretch>
              </p:blipFill>
              <p:spPr>
                <a:xfrm>
                  <a:off x="5569290" y="3943155"/>
                  <a:ext cx="1382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06" name="筆跡 105">
                  <a:extLst>
                    <a:ext uri="{FF2B5EF4-FFF2-40B4-BE49-F238E27FC236}">
                      <a16:creationId xmlns:a16="http://schemas.microsoft.com/office/drawing/2014/main" id="{EAFBEAC3-23C1-45A0-A4F2-15493871DF75}"/>
                    </a:ext>
                  </a:extLst>
                </p14:cNvPr>
                <p14:cNvContentPartPr/>
                <p14:nvPr/>
              </p14:nvContentPartPr>
              <p14:xfrm>
                <a:off x="5837130" y="3836595"/>
                <a:ext cx="77760" cy="327600"/>
              </p14:xfrm>
            </p:contentPart>
          </mc:Choice>
          <mc:Fallback>
            <p:pic>
              <p:nvPicPr>
                <p:cNvPr id="106" name="筆跡 105">
                  <a:extLst>
                    <a:ext uri="{FF2B5EF4-FFF2-40B4-BE49-F238E27FC236}">
                      <a16:creationId xmlns:a16="http://schemas.microsoft.com/office/drawing/2014/main" id="{EAFBEAC3-23C1-45A0-A4F2-15493871DF75}"/>
                    </a:ext>
                  </a:extLst>
                </p:cNvPr>
                <p:cNvPicPr/>
                <p:nvPr/>
              </p:nvPicPr>
              <p:blipFill>
                <a:blip r:embed="rId300"/>
                <a:stretch>
                  <a:fillRect/>
                </a:stretch>
              </p:blipFill>
              <p:spPr>
                <a:xfrm>
                  <a:off x="5828490" y="3827955"/>
                  <a:ext cx="9540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07" name="筆跡 106">
                  <a:extLst>
                    <a:ext uri="{FF2B5EF4-FFF2-40B4-BE49-F238E27FC236}">
                      <a16:creationId xmlns:a16="http://schemas.microsoft.com/office/drawing/2014/main" id="{9CADEF40-7BDD-4507-A30E-DBE971BE7EC8}"/>
                    </a:ext>
                  </a:extLst>
                </p14:cNvPr>
                <p14:cNvContentPartPr/>
                <p14:nvPr/>
              </p14:nvContentPartPr>
              <p14:xfrm>
                <a:off x="6002730" y="3885195"/>
                <a:ext cx="163800" cy="188640"/>
              </p14:xfrm>
            </p:contentPart>
          </mc:Choice>
          <mc:Fallback>
            <p:pic>
              <p:nvPicPr>
                <p:cNvPr id="107" name="筆跡 106">
                  <a:extLst>
                    <a:ext uri="{FF2B5EF4-FFF2-40B4-BE49-F238E27FC236}">
                      <a16:creationId xmlns:a16="http://schemas.microsoft.com/office/drawing/2014/main" id="{9CADEF40-7BDD-4507-A30E-DBE971BE7EC8}"/>
                    </a:ext>
                  </a:extLst>
                </p:cNvPr>
                <p:cNvPicPr/>
                <p:nvPr/>
              </p:nvPicPr>
              <p:blipFill>
                <a:blip r:embed="rId302"/>
                <a:stretch>
                  <a:fillRect/>
                </a:stretch>
              </p:blipFill>
              <p:spPr>
                <a:xfrm>
                  <a:off x="5994090" y="3876555"/>
                  <a:ext cx="1814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08" name="筆跡 107">
                  <a:extLst>
                    <a:ext uri="{FF2B5EF4-FFF2-40B4-BE49-F238E27FC236}">
                      <a16:creationId xmlns:a16="http://schemas.microsoft.com/office/drawing/2014/main" id="{1E6618C3-D334-4DF0-8516-41F33385DB77}"/>
                    </a:ext>
                  </a:extLst>
                </p14:cNvPr>
                <p14:cNvContentPartPr/>
                <p14:nvPr/>
              </p14:nvContentPartPr>
              <p14:xfrm>
                <a:off x="6200370" y="3817155"/>
                <a:ext cx="86760" cy="83160"/>
              </p14:xfrm>
            </p:contentPart>
          </mc:Choice>
          <mc:Fallback>
            <p:pic>
              <p:nvPicPr>
                <p:cNvPr id="108" name="筆跡 107">
                  <a:extLst>
                    <a:ext uri="{FF2B5EF4-FFF2-40B4-BE49-F238E27FC236}">
                      <a16:creationId xmlns:a16="http://schemas.microsoft.com/office/drawing/2014/main" id="{1E6618C3-D334-4DF0-8516-41F33385DB77}"/>
                    </a:ext>
                  </a:extLst>
                </p:cNvPr>
                <p:cNvPicPr/>
                <p:nvPr/>
              </p:nvPicPr>
              <p:blipFill>
                <a:blip r:embed="rId304"/>
                <a:stretch>
                  <a:fillRect/>
                </a:stretch>
              </p:blipFill>
              <p:spPr>
                <a:xfrm>
                  <a:off x="6191370" y="3808515"/>
                  <a:ext cx="104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09" name="筆跡 108">
                  <a:extLst>
                    <a:ext uri="{FF2B5EF4-FFF2-40B4-BE49-F238E27FC236}">
                      <a16:creationId xmlns:a16="http://schemas.microsoft.com/office/drawing/2014/main" id="{67725070-9377-41FB-B151-00CEABED16B7}"/>
                    </a:ext>
                  </a:extLst>
                </p14:cNvPr>
                <p14:cNvContentPartPr/>
                <p14:nvPr/>
              </p14:nvContentPartPr>
              <p14:xfrm>
                <a:off x="6311250" y="3844155"/>
                <a:ext cx="121320" cy="279360"/>
              </p14:xfrm>
            </p:contentPart>
          </mc:Choice>
          <mc:Fallback>
            <p:pic>
              <p:nvPicPr>
                <p:cNvPr id="109" name="筆跡 108">
                  <a:extLst>
                    <a:ext uri="{FF2B5EF4-FFF2-40B4-BE49-F238E27FC236}">
                      <a16:creationId xmlns:a16="http://schemas.microsoft.com/office/drawing/2014/main" id="{67725070-9377-41FB-B151-00CEABED16B7}"/>
                    </a:ext>
                  </a:extLst>
                </p:cNvPr>
                <p:cNvPicPr/>
                <p:nvPr/>
              </p:nvPicPr>
              <p:blipFill>
                <a:blip r:embed="rId306"/>
                <a:stretch>
                  <a:fillRect/>
                </a:stretch>
              </p:blipFill>
              <p:spPr>
                <a:xfrm>
                  <a:off x="6302250" y="3835515"/>
                  <a:ext cx="1389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10" name="筆跡 109">
                  <a:extLst>
                    <a:ext uri="{FF2B5EF4-FFF2-40B4-BE49-F238E27FC236}">
                      <a16:creationId xmlns:a16="http://schemas.microsoft.com/office/drawing/2014/main" id="{C87154E8-0CF4-445B-A6B7-0629272F6F8D}"/>
                    </a:ext>
                  </a:extLst>
                </p14:cNvPr>
                <p14:cNvContentPartPr/>
                <p14:nvPr/>
              </p14:nvContentPartPr>
              <p14:xfrm>
                <a:off x="6506730" y="3922995"/>
                <a:ext cx="129960" cy="10080"/>
              </p14:xfrm>
            </p:contentPart>
          </mc:Choice>
          <mc:Fallback>
            <p:pic>
              <p:nvPicPr>
                <p:cNvPr id="110" name="筆跡 109">
                  <a:extLst>
                    <a:ext uri="{FF2B5EF4-FFF2-40B4-BE49-F238E27FC236}">
                      <a16:creationId xmlns:a16="http://schemas.microsoft.com/office/drawing/2014/main" id="{C87154E8-0CF4-445B-A6B7-0629272F6F8D}"/>
                    </a:ext>
                  </a:extLst>
                </p:cNvPr>
                <p:cNvPicPr/>
                <p:nvPr/>
              </p:nvPicPr>
              <p:blipFill>
                <a:blip r:embed="rId308"/>
                <a:stretch>
                  <a:fillRect/>
                </a:stretch>
              </p:blipFill>
              <p:spPr>
                <a:xfrm>
                  <a:off x="6497730" y="3914355"/>
                  <a:ext cx="147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11" name="筆跡 110">
                  <a:extLst>
                    <a:ext uri="{FF2B5EF4-FFF2-40B4-BE49-F238E27FC236}">
                      <a16:creationId xmlns:a16="http://schemas.microsoft.com/office/drawing/2014/main" id="{15FC7D5B-0061-4561-BDE0-F922199F4FC4}"/>
                    </a:ext>
                  </a:extLst>
                </p14:cNvPr>
                <p14:cNvContentPartPr/>
                <p14:nvPr/>
              </p14:nvContentPartPr>
              <p14:xfrm>
                <a:off x="6502770" y="3922995"/>
                <a:ext cx="107640" cy="98640"/>
              </p14:xfrm>
            </p:contentPart>
          </mc:Choice>
          <mc:Fallback>
            <p:pic>
              <p:nvPicPr>
                <p:cNvPr id="111" name="筆跡 110">
                  <a:extLst>
                    <a:ext uri="{FF2B5EF4-FFF2-40B4-BE49-F238E27FC236}">
                      <a16:creationId xmlns:a16="http://schemas.microsoft.com/office/drawing/2014/main" id="{15FC7D5B-0061-4561-BDE0-F922199F4FC4}"/>
                    </a:ext>
                  </a:extLst>
                </p:cNvPr>
                <p:cNvPicPr/>
                <p:nvPr/>
              </p:nvPicPr>
              <p:blipFill>
                <a:blip r:embed="rId310"/>
                <a:stretch>
                  <a:fillRect/>
                </a:stretch>
              </p:blipFill>
              <p:spPr>
                <a:xfrm>
                  <a:off x="6494130" y="3914355"/>
                  <a:ext cx="125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31" name="筆跡 130">
                  <a:extLst>
                    <a:ext uri="{FF2B5EF4-FFF2-40B4-BE49-F238E27FC236}">
                      <a16:creationId xmlns:a16="http://schemas.microsoft.com/office/drawing/2014/main" id="{119B9CF6-F139-42C5-82AB-39C25B973188}"/>
                    </a:ext>
                  </a:extLst>
                </p14:cNvPr>
                <p14:cNvContentPartPr/>
                <p14:nvPr/>
              </p14:nvContentPartPr>
              <p14:xfrm>
                <a:off x="7004610" y="3803835"/>
                <a:ext cx="200160" cy="229320"/>
              </p14:xfrm>
            </p:contentPart>
          </mc:Choice>
          <mc:Fallback>
            <p:pic>
              <p:nvPicPr>
                <p:cNvPr id="131" name="筆跡 130">
                  <a:extLst>
                    <a:ext uri="{FF2B5EF4-FFF2-40B4-BE49-F238E27FC236}">
                      <a16:creationId xmlns:a16="http://schemas.microsoft.com/office/drawing/2014/main" id="{119B9CF6-F139-42C5-82AB-39C25B973188}"/>
                    </a:ext>
                  </a:extLst>
                </p:cNvPr>
                <p:cNvPicPr/>
                <p:nvPr/>
              </p:nvPicPr>
              <p:blipFill>
                <a:blip r:embed="rId312"/>
                <a:stretch>
                  <a:fillRect/>
                </a:stretch>
              </p:blipFill>
              <p:spPr>
                <a:xfrm>
                  <a:off x="6995970" y="3794835"/>
                  <a:ext cx="2178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32" name="筆跡 131">
                  <a:extLst>
                    <a:ext uri="{FF2B5EF4-FFF2-40B4-BE49-F238E27FC236}">
                      <a16:creationId xmlns:a16="http://schemas.microsoft.com/office/drawing/2014/main" id="{A57A9485-F06E-4CB6-B1DC-55CC38B98DAA}"/>
                    </a:ext>
                  </a:extLst>
                </p14:cNvPr>
                <p14:cNvContentPartPr/>
                <p14:nvPr/>
              </p14:nvContentPartPr>
              <p14:xfrm>
                <a:off x="7109370" y="4182915"/>
                <a:ext cx="27360" cy="2160"/>
              </p14:xfrm>
            </p:contentPart>
          </mc:Choice>
          <mc:Fallback>
            <p:pic>
              <p:nvPicPr>
                <p:cNvPr id="132" name="筆跡 131">
                  <a:extLst>
                    <a:ext uri="{FF2B5EF4-FFF2-40B4-BE49-F238E27FC236}">
                      <a16:creationId xmlns:a16="http://schemas.microsoft.com/office/drawing/2014/main" id="{A57A9485-F06E-4CB6-B1DC-55CC38B98DAA}"/>
                    </a:ext>
                  </a:extLst>
                </p:cNvPr>
                <p:cNvPicPr/>
                <p:nvPr/>
              </p:nvPicPr>
              <p:blipFill>
                <a:blip r:embed="rId244"/>
                <a:stretch>
                  <a:fillRect/>
                </a:stretch>
              </p:blipFill>
              <p:spPr>
                <a:xfrm>
                  <a:off x="7100730" y="4174275"/>
                  <a:ext cx="45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6" name="筆跡 195">
                  <a:extLst>
                    <a:ext uri="{FF2B5EF4-FFF2-40B4-BE49-F238E27FC236}">
                      <a16:creationId xmlns:a16="http://schemas.microsoft.com/office/drawing/2014/main" id="{67714624-8B61-407F-AC86-08058D12A446}"/>
                    </a:ext>
                  </a:extLst>
                </p14:cNvPr>
                <p14:cNvContentPartPr/>
                <p14:nvPr/>
              </p14:nvContentPartPr>
              <p14:xfrm>
                <a:off x="4604130" y="4996875"/>
                <a:ext cx="192240" cy="303120"/>
              </p14:xfrm>
            </p:contentPart>
          </mc:Choice>
          <mc:Fallback>
            <p:pic>
              <p:nvPicPr>
                <p:cNvPr id="196" name="筆跡 195">
                  <a:extLst>
                    <a:ext uri="{FF2B5EF4-FFF2-40B4-BE49-F238E27FC236}">
                      <a16:creationId xmlns:a16="http://schemas.microsoft.com/office/drawing/2014/main" id="{67714624-8B61-407F-AC86-08058D12A446}"/>
                    </a:ext>
                  </a:extLst>
                </p:cNvPr>
                <p:cNvPicPr/>
                <p:nvPr/>
              </p:nvPicPr>
              <p:blipFill>
                <a:blip r:embed="rId315"/>
                <a:stretch>
                  <a:fillRect/>
                </a:stretch>
              </p:blipFill>
              <p:spPr>
                <a:xfrm>
                  <a:off x="4595490" y="4987875"/>
                  <a:ext cx="20988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7" name="筆跡 196">
                  <a:extLst>
                    <a:ext uri="{FF2B5EF4-FFF2-40B4-BE49-F238E27FC236}">
                      <a16:creationId xmlns:a16="http://schemas.microsoft.com/office/drawing/2014/main" id="{53ECF813-1DBF-41A1-9AD8-E23B435F8674}"/>
                    </a:ext>
                  </a:extLst>
                </p14:cNvPr>
                <p14:cNvContentPartPr/>
                <p14:nvPr/>
              </p14:nvContentPartPr>
              <p14:xfrm>
                <a:off x="4786650" y="5175075"/>
                <a:ext cx="98280" cy="136080"/>
              </p14:xfrm>
            </p:contentPart>
          </mc:Choice>
          <mc:Fallback>
            <p:pic>
              <p:nvPicPr>
                <p:cNvPr id="197" name="筆跡 196">
                  <a:extLst>
                    <a:ext uri="{FF2B5EF4-FFF2-40B4-BE49-F238E27FC236}">
                      <a16:creationId xmlns:a16="http://schemas.microsoft.com/office/drawing/2014/main" id="{53ECF813-1DBF-41A1-9AD8-E23B435F8674}"/>
                    </a:ext>
                  </a:extLst>
                </p:cNvPr>
                <p:cNvPicPr/>
                <p:nvPr/>
              </p:nvPicPr>
              <p:blipFill>
                <a:blip r:embed="rId317"/>
                <a:stretch>
                  <a:fillRect/>
                </a:stretch>
              </p:blipFill>
              <p:spPr>
                <a:xfrm>
                  <a:off x="4777650" y="5166435"/>
                  <a:ext cx="1159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8" name="筆跡 197">
                  <a:extLst>
                    <a:ext uri="{FF2B5EF4-FFF2-40B4-BE49-F238E27FC236}">
                      <a16:creationId xmlns:a16="http://schemas.microsoft.com/office/drawing/2014/main" id="{A4AC8C8A-F5D8-4203-9BB1-9CBBE31DF132}"/>
                    </a:ext>
                  </a:extLst>
                </p14:cNvPr>
                <p14:cNvContentPartPr/>
                <p14:nvPr/>
              </p14:nvContentPartPr>
              <p14:xfrm>
                <a:off x="4938930" y="5180115"/>
                <a:ext cx="83160" cy="142920"/>
              </p14:xfrm>
            </p:contentPart>
          </mc:Choice>
          <mc:Fallback>
            <p:pic>
              <p:nvPicPr>
                <p:cNvPr id="198" name="筆跡 197">
                  <a:extLst>
                    <a:ext uri="{FF2B5EF4-FFF2-40B4-BE49-F238E27FC236}">
                      <a16:creationId xmlns:a16="http://schemas.microsoft.com/office/drawing/2014/main" id="{A4AC8C8A-F5D8-4203-9BB1-9CBBE31DF132}"/>
                    </a:ext>
                  </a:extLst>
                </p:cNvPr>
                <p:cNvPicPr/>
                <p:nvPr/>
              </p:nvPicPr>
              <p:blipFill>
                <a:blip r:embed="rId319"/>
                <a:stretch>
                  <a:fillRect/>
                </a:stretch>
              </p:blipFill>
              <p:spPr>
                <a:xfrm>
                  <a:off x="4929930" y="5171115"/>
                  <a:ext cx="1008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00" name="筆跡 199">
                  <a:extLst>
                    <a:ext uri="{FF2B5EF4-FFF2-40B4-BE49-F238E27FC236}">
                      <a16:creationId xmlns:a16="http://schemas.microsoft.com/office/drawing/2014/main" id="{54D48D78-6C4E-4BA5-B958-5DA60421A52D}"/>
                    </a:ext>
                  </a:extLst>
                </p14:cNvPr>
                <p14:cNvContentPartPr/>
                <p14:nvPr/>
              </p14:nvContentPartPr>
              <p14:xfrm>
                <a:off x="5143770" y="5050875"/>
                <a:ext cx="94320" cy="362160"/>
              </p14:xfrm>
            </p:contentPart>
          </mc:Choice>
          <mc:Fallback>
            <p:pic>
              <p:nvPicPr>
                <p:cNvPr id="200" name="筆跡 199">
                  <a:extLst>
                    <a:ext uri="{FF2B5EF4-FFF2-40B4-BE49-F238E27FC236}">
                      <a16:creationId xmlns:a16="http://schemas.microsoft.com/office/drawing/2014/main" id="{54D48D78-6C4E-4BA5-B958-5DA60421A52D}"/>
                    </a:ext>
                  </a:extLst>
                </p:cNvPr>
                <p:cNvPicPr/>
                <p:nvPr/>
              </p:nvPicPr>
              <p:blipFill>
                <a:blip r:embed="rId321"/>
                <a:stretch>
                  <a:fillRect/>
                </a:stretch>
              </p:blipFill>
              <p:spPr>
                <a:xfrm>
                  <a:off x="5134770" y="5042235"/>
                  <a:ext cx="11196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01" name="筆跡 200">
                  <a:extLst>
                    <a:ext uri="{FF2B5EF4-FFF2-40B4-BE49-F238E27FC236}">
                      <a16:creationId xmlns:a16="http://schemas.microsoft.com/office/drawing/2014/main" id="{B92507CB-164C-428F-B80F-B083836425BE}"/>
                    </a:ext>
                  </a:extLst>
                </p14:cNvPr>
                <p14:cNvContentPartPr/>
                <p14:nvPr/>
              </p14:nvContentPartPr>
              <p14:xfrm>
                <a:off x="5387490" y="5081835"/>
                <a:ext cx="149400" cy="202320"/>
              </p14:xfrm>
            </p:contentPart>
          </mc:Choice>
          <mc:Fallback>
            <p:pic>
              <p:nvPicPr>
                <p:cNvPr id="201" name="筆跡 200">
                  <a:extLst>
                    <a:ext uri="{FF2B5EF4-FFF2-40B4-BE49-F238E27FC236}">
                      <a16:creationId xmlns:a16="http://schemas.microsoft.com/office/drawing/2014/main" id="{B92507CB-164C-428F-B80F-B083836425BE}"/>
                    </a:ext>
                  </a:extLst>
                </p:cNvPr>
                <p:cNvPicPr/>
                <p:nvPr/>
              </p:nvPicPr>
              <p:blipFill>
                <a:blip r:embed="rId323"/>
                <a:stretch>
                  <a:fillRect/>
                </a:stretch>
              </p:blipFill>
              <p:spPr>
                <a:xfrm>
                  <a:off x="5378850" y="5073195"/>
                  <a:ext cx="1670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02" name="筆跡 201">
                  <a:extLst>
                    <a:ext uri="{FF2B5EF4-FFF2-40B4-BE49-F238E27FC236}">
                      <a16:creationId xmlns:a16="http://schemas.microsoft.com/office/drawing/2014/main" id="{DB2F0F79-60CC-45FF-99F0-39019127C342}"/>
                    </a:ext>
                  </a:extLst>
                </p14:cNvPr>
                <p14:cNvContentPartPr/>
                <p14:nvPr/>
              </p14:nvContentPartPr>
              <p14:xfrm>
                <a:off x="5572530" y="5050875"/>
                <a:ext cx="126000" cy="86760"/>
              </p14:xfrm>
            </p:contentPart>
          </mc:Choice>
          <mc:Fallback>
            <p:pic>
              <p:nvPicPr>
                <p:cNvPr id="202" name="筆跡 201">
                  <a:extLst>
                    <a:ext uri="{FF2B5EF4-FFF2-40B4-BE49-F238E27FC236}">
                      <a16:creationId xmlns:a16="http://schemas.microsoft.com/office/drawing/2014/main" id="{DB2F0F79-60CC-45FF-99F0-39019127C342}"/>
                    </a:ext>
                  </a:extLst>
                </p:cNvPr>
                <p:cNvPicPr/>
                <p:nvPr/>
              </p:nvPicPr>
              <p:blipFill>
                <a:blip r:embed="rId325"/>
                <a:stretch>
                  <a:fillRect/>
                </a:stretch>
              </p:blipFill>
              <p:spPr>
                <a:xfrm>
                  <a:off x="5563890" y="5042235"/>
                  <a:ext cx="1436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4" name="筆跡 203">
                  <a:extLst>
                    <a:ext uri="{FF2B5EF4-FFF2-40B4-BE49-F238E27FC236}">
                      <a16:creationId xmlns:a16="http://schemas.microsoft.com/office/drawing/2014/main" id="{037559AD-D64E-46F5-B160-77AB2BAFE739}"/>
                    </a:ext>
                  </a:extLst>
                </p14:cNvPr>
                <p14:cNvContentPartPr/>
                <p14:nvPr/>
              </p14:nvContentPartPr>
              <p14:xfrm>
                <a:off x="5842890" y="4977435"/>
                <a:ext cx="56880" cy="139680"/>
              </p14:xfrm>
            </p:contentPart>
          </mc:Choice>
          <mc:Fallback>
            <p:pic>
              <p:nvPicPr>
                <p:cNvPr id="204" name="筆跡 203">
                  <a:extLst>
                    <a:ext uri="{FF2B5EF4-FFF2-40B4-BE49-F238E27FC236}">
                      <a16:creationId xmlns:a16="http://schemas.microsoft.com/office/drawing/2014/main" id="{037559AD-D64E-46F5-B160-77AB2BAFE739}"/>
                    </a:ext>
                  </a:extLst>
                </p:cNvPr>
                <p:cNvPicPr/>
                <p:nvPr/>
              </p:nvPicPr>
              <p:blipFill>
                <a:blip r:embed="rId327"/>
                <a:stretch>
                  <a:fillRect/>
                </a:stretch>
              </p:blipFill>
              <p:spPr>
                <a:xfrm>
                  <a:off x="5834250" y="4968435"/>
                  <a:ext cx="745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5" name="筆跡 204">
                  <a:extLst>
                    <a:ext uri="{FF2B5EF4-FFF2-40B4-BE49-F238E27FC236}">
                      <a16:creationId xmlns:a16="http://schemas.microsoft.com/office/drawing/2014/main" id="{740FC628-3525-48E6-A5B7-D9A7A55EFC83}"/>
                    </a:ext>
                  </a:extLst>
                </p14:cNvPr>
                <p14:cNvContentPartPr/>
                <p14:nvPr/>
              </p14:nvContentPartPr>
              <p14:xfrm>
                <a:off x="5954130" y="5050875"/>
                <a:ext cx="73800" cy="360"/>
              </p14:xfrm>
            </p:contentPart>
          </mc:Choice>
          <mc:Fallback>
            <p:pic>
              <p:nvPicPr>
                <p:cNvPr id="205" name="筆跡 204">
                  <a:extLst>
                    <a:ext uri="{FF2B5EF4-FFF2-40B4-BE49-F238E27FC236}">
                      <a16:creationId xmlns:a16="http://schemas.microsoft.com/office/drawing/2014/main" id="{740FC628-3525-48E6-A5B7-D9A7A55EFC83}"/>
                    </a:ext>
                  </a:extLst>
                </p:cNvPr>
                <p:cNvPicPr/>
                <p:nvPr/>
              </p:nvPicPr>
              <p:blipFill>
                <a:blip r:embed="rId329"/>
                <a:stretch>
                  <a:fillRect/>
                </a:stretch>
              </p:blipFill>
              <p:spPr>
                <a:xfrm>
                  <a:off x="5945130" y="5042235"/>
                  <a:ext cx="91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6" name="筆跡 205">
                  <a:extLst>
                    <a:ext uri="{FF2B5EF4-FFF2-40B4-BE49-F238E27FC236}">
                      <a16:creationId xmlns:a16="http://schemas.microsoft.com/office/drawing/2014/main" id="{860FBF88-D874-4068-901F-12F6C6425E3F}"/>
                    </a:ext>
                  </a:extLst>
                </p14:cNvPr>
                <p14:cNvContentPartPr/>
                <p14:nvPr/>
              </p14:nvContentPartPr>
              <p14:xfrm>
                <a:off x="6126930" y="4999035"/>
                <a:ext cx="360" cy="104400"/>
              </p14:xfrm>
            </p:contentPart>
          </mc:Choice>
          <mc:Fallback>
            <p:pic>
              <p:nvPicPr>
                <p:cNvPr id="206" name="筆跡 205">
                  <a:extLst>
                    <a:ext uri="{FF2B5EF4-FFF2-40B4-BE49-F238E27FC236}">
                      <a16:creationId xmlns:a16="http://schemas.microsoft.com/office/drawing/2014/main" id="{860FBF88-D874-4068-901F-12F6C6425E3F}"/>
                    </a:ext>
                  </a:extLst>
                </p:cNvPr>
                <p:cNvPicPr/>
                <p:nvPr/>
              </p:nvPicPr>
              <p:blipFill>
                <a:blip r:embed="rId280"/>
                <a:stretch>
                  <a:fillRect/>
                </a:stretch>
              </p:blipFill>
              <p:spPr>
                <a:xfrm>
                  <a:off x="6117930" y="4990395"/>
                  <a:ext cx="18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7" name="筆跡 206">
                  <a:extLst>
                    <a:ext uri="{FF2B5EF4-FFF2-40B4-BE49-F238E27FC236}">
                      <a16:creationId xmlns:a16="http://schemas.microsoft.com/office/drawing/2014/main" id="{D0A97D35-8891-4952-98F1-CFCF661882C4}"/>
                    </a:ext>
                  </a:extLst>
                </p14:cNvPr>
                <p14:cNvContentPartPr/>
                <p14:nvPr/>
              </p14:nvContentPartPr>
              <p14:xfrm>
                <a:off x="5835690" y="5193435"/>
                <a:ext cx="293760" cy="25560"/>
              </p14:xfrm>
            </p:contentPart>
          </mc:Choice>
          <mc:Fallback>
            <p:pic>
              <p:nvPicPr>
                <p:cNvPr id="207" name="筆跡 206">
                  <a:extLst>
                    <a:ext uri="{FF2B5EF4-FFF2-40B4-BE49-F238E27FC236}">
                      <a16:creationId xmlns:a16="http://schemas.microsoft.com/office/drawing/2014/main" id="{D0A97D35-8891-4952-98F1-CFCF661882C4}"/>
                    </a:ext>
                  </a:extLst>
                </p:cNvPr>
                <p:cNvPicPr/>
                <p:nvPr/>
              </p:nvPicPr>
              <p:blipFill>
                <a:blip r:embed="rId332"/>
                <a:stretch>
                  <a:fillRect/>
                </a:stretch>
              </p:blipFill>
              <p:spPr>
                <a:xfrm>
                  <a:off x="5826690" y="5184795"/>
                  <a:ext cx="3114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8" name="筆跡 207">
                  <a:extLst>
                    <a:ext uri="{FF2B5EF4-FFF2-40B4-BE49-F238E27FC236}">
                      <a16:creationId xmlns:a16="http://schemas.microsoft.com/office/drawing/2014/main" id="{D2C5360E-32BD-4214-B924-66CC78BE059C}"/>
                    </a:ext>
                  </a:extLst>
                </p14:cNvPr>
                <p14:cNvContentPartPr/>
                <p14:nvPr/>
              </p14:nvContentPartPr>
              <p14:xfrm>
                <a:off x="5869530" y="5346795"/>
                <a:ext cx="129600" cy="106200"/>
              </p14:xfrm>
            </p:contentPart>
          </mc:Choice>
          <mc:Fallback>
            <p:pic>
              <p:nvPicPr>
                <p:cNvPr id="208" name="筆跡 207">
                  <a:extLst>
                    <a:ext uri="{FF2B5EF4-FFF2-40B4-BE49-F238E27FC236}">
                      <a16:creationId xmlns:a16="http://schemas.microsoft.com/office/drawing/2014/main" id="{D2C5360E-32BD-4214-B924-66CC78BE059C}"/>
                    </a:ext>
                  </a:extLst>
                </p:cNvPr>
                <p:cNvPicPr/>
                <p:nvPr/>
              </p:nvPicPr>
              <p:blipFill>
                <a:blip r:embed="rId334"/>
                <a:stretch>
                  <a:fillRect/>
                </a:stretch>
              </p:blipFill>
              <p:spPr>
                <a:xfrm>
                  <a:off x="5860890" y="5337795"/>
                  <a:ext cx="1472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9" name="筆跡 208">
                  <a:extLst>
                    <a:ext uri="{FF2B5EF4-FFF2-40B4-BE49-F238E27FC236}">
                      <a16:creationId xmlns:a16="http://schemas.microsoft.com/office/drawing/2014/main" id="{961564DA-8208-47DF-B7DD-D035D2F4F6C3}"/>
                    </a:ext>
                  </a:extLst>
                </p14:cNvPr>
                <p14:cNvContentPartPr/>
                <p14:nvPr/>
              </p14:nvContentPartPr>
              <p14:xfrm>
                <a:off x="6036570" y="5318355"/>
                <a:ext cx="84960" cy="73800"/>
              </p14:xfrm>
            </p:contentPart>
          </mc:Choice>
          <mc:Fallback>
            <p:pic>
              <p:nvPicPr>
                <p:cNvPr id="209" name="筆跡 208">
                  <a:extLst>
                    <a:ext uri="{FF2B5EF4-FFF2-40B4-BE49-F238E27FC236}">
                      <a16:creationId xmlns:a16="http://schemas.microsoft.com/office/drawing/2014/main" id="{961564DA-8208-47DF-B7DD-D035D2F4F6C3}"/>
                    </a:ext>
                  </a:extLst>
                </p:cNvPr>
                <p:cNvPicPr/>
                <p:nvPr/>
              </p:nvPicPr>
              <p:blipFill>
                <a:blip r:embed="rId336"/>
                <a:stretch>
                  <a:fillRect/>
                </a:stretch>
              </p:blipFill>
              <p:spPr>
                <a:xfrm>
                  <a:off x="6027930" y="5309715"/>
                  <a:ext cx="1026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10" name="筆跡 209">
                  <a:extLst>
                    <a:ext uri="{FF2B5EF4-FFF2-40B4-BE49-F238E27FC236}">
                      <a16:creationId xmlns:a16="http://schemas.microsoft.com/office/drawing/2014/main" id="{55C4F267-260D-4D7F-B589-45E2E3CB69A6}"/>
                    </a:ext>
                  </a:extLst>
                </p14:cNvPr>
                <p14:cNvContentPartPr/>
                <p14:nvPr/>
              </p14:nvContentPartPr>
              <p14:xfrm>
                <a:off x="6288570" y="5081835"/>
                <a:ext cx="73800" cy="275760"/>
              </p14:xfrm>
            </p:contentPart>
          </mc:Choice>
          <mc:Fallback>
            <p:pic>
              <p:nvPicPr>
                <p:cNvPr id="210" name="筆跡 209">
                  <a:extLst>
                    <a:ext uri="{FF2B5EF4-FFF2-40B4-BE49-F238E27FC236}">
                      <a16:creationId xmlns:a16="http://schemas.microsoft.com/office/drawing/2014/main" id="{55C4F267-260D-4D7F-B589-45E2E3CB69A6}"/>
                    </a:ext>
                  </a:extLst>
                </p:cNvPr>
                <p:cNvPicPr/>
                <p:nvPr/>
              </p:nvPicPr>
              <p:blipFill>
                <a:blip r:embed="rId338"/>
                <a:stretch>
                  <a:fillRect/>
                </a:stretch>
              </p:blipFill>
              <p:spPr>
                <a:xfrm>
                  <a:off x="6279570" y="5073195"/>
                  <a:ext cx="914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11" name="筆跡 210">
                  <a:extLst>
                    <a:ext uri="{FF2B5EF4-FFF2-40B4-BE49-F238E27FC236}">
                      <a16:creationId xmlns:a16="http://schemas.microsoft.com/office/drawing/2014/main" id="{425F2012-6CAF-49DC-9096-B21A2208B8D2}"/>
                    </a:ext>
                  </a:extLst>
                </p14:cNvPr>
                <p14:cNvContentPartPr/>
                <p14:nvPr/>
              </p14:nvContentPartPr>
              <p14:xfrm>
                <a:off x="6478290" y="5204955"/>
                <a:ext cx="128160" cy="6120"/>
              </p14:xfrm>
            </p:contentPart>
          </mc:Choice>
          <mc:Fallback>
            <p:pic>
              <p:nvPicPr>
                <p:cNvPr id="211" name="筆跡 210">
                  <a:extLst>
                    <a:ext uri="{FF2B5EF4-FFF2-40B4-BE49-F238E27FC236}">
                      <a16:creationId xmlns:a16="http://schemas.microsoft.com/office/drawing/2014/main" id="{425F2012-6CAF-49DC-9096-B21A2208B8D2}"/>
                    </a:ext>
                  </a:extLst>
                </p:cNvPr>
                <p:cNvPicPr/>
                <p:nvPr/>
              </p:nvPicPr>
              <p:blipFill>
                <a:blip r:embed="rId340"/>
                <a:stretch>
                  <a:fillRect/>
                </a:stretch>
              </p:blipFill>
              <p:spPr>
                <a:xfrm>
                  <a:off x="6469650" y="5196315"/>
                  <a:ext cx="1458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12" name="筆跡 211">
                  <a:extLst>
                    <a:ext uri="{FF2B5EF4-FFF2-40B4-BE49-F238E27FC236}">
                      <a16:creationId xmlns:a16="http://schemas.microsoft.com/office/drawing/2014/main" id="{7CDB3BF9-6999-4A54-8272-ED45EDB3F149}"/>
                    </a:ext>
                  </a:extLst>
                </p14:cNvPr>
                <p14:cNvContentPartPr/>
                <p14:nvPr/>
              </p14:nvContentPartPr>
              <p14:xfrm>
                <a:off x="6478290" y="5204955"/>
                <a:ext cx="180720" cy="69480"/>
              </p14:xfrm>
            </p:contentPart>
          </mc:Choice>
          <mc:Fallback>
            <p:pic>
              <p:nvPicPr>
                <p:cNvPr id="212" name="筆跡 211">
                  <a:extLst>
                    <a:ext uri="{FF2B5EF4-FFF2-40B4-BE49-F238E27FC236}">
                      <a16:creationId xmlns:a16="http://schemas.microsoft.com/office/drawing/2014/main" id="{7CDB3BF9-6999-4A54-8272-ED45EDB3F149}"/>
                    </a:ext>
                  </a:extLst>
                </p:cNvPr>
                <p:cNvPicPr/>
                <p:nvPr/>
              </p:nvPicPr>
              <p:blipFill>
                <a:blip r:embed="rId342"/>
                <a:stretch>
                  <a:fillRect/>
                </a:stretch>
              </p:blipFill>
              <p:spPr>
                <a:xfrm>
                  <a:off x="6469650" y="5196315"/>
                  <a:ext cx="198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14" name="筆跡 213">
                  <a:extLst>
                    <a:ext uri="{FF2B5EF4-FFF2-40B4-BE49-F238E27FC236}">
                      <a16:creationId xmlns:a16="http://schemas.microsoft.com/office/drawing/2014/main" id="{03C98491-08A3-4D2D-A765-B871E8FE8808}"/>
                    </a:ext>
                  </a:extLst>
                </p14:cNvPr>
                <p14:cNvContentPartPr/>
                <p14:nvPr/>
              </p14:nvContentPartPr>
              <p14:xfrm>
                <a:off x="6875010" y="5203155"/>
                <a:ext cx="150840" cy="173880"/>
              </p14:xfrm>
            </p:contentPart>
          </mc:Choice>
          <mc:Fallback>
            <p:pic>
              <p:nvPicPr>
                <p:cNvPr id="214" name="筆跡 213">
                  <a:extLst>
                    <a:ext uri="{FF2B5EF4-FFF2-40B4-BE49-F238E27FC236}">
                      <a16:creationId xmlns:a16="http://schemas.microsoft.com/office/drawing/2014/main" id="{03C98491-08A3-4D2D-A765-B871E8FE8808}"/>
                    </a:ext>
                  </a:extLst>
                </p:cNvPr>
                <p:cNvPicPr/>
                <p:nvPr/>
              </p:nvPicPr>
              <p:blipFill>
                <a:blip r:embed="rId344"/>
                <a:stretch>
                  <a:fillRect/>
                </a:stretch>
              </p:blipFill>
              <p:spPr>
                <a:xfrm>
                  <a:off x="6866370" y="5194155"/>
                  <a:ext cx="1684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15" name="筆跡 214">
                  <a:extLst>
                    <a:ext uri="{FF2B5EF4-FFF2-40B4-BE49-F238E27FC236}">
                      <a16:creationId xmlns:a16="http://schemas.microsoft.com/office/drawing/2014/main" id="{C3AB384C-E64F-465E-B1F0-049BE1140F05}"/>
                    </a:ext>
                  </a:extLst>
                </p14:cNvPr>
                <p14:cNvContentPartPr/>
                <p14:nvPr/>
              </p14:nvContentPartPr>
              <p14:xfrm>
                <a:off x="7172010" y="5291715"/>
                <a:ext cx="360" cy="360"/>
              </p14:xfrm>
            </p:contentPart>
          </mc:Choice>
          <mc:Fallback>
            <p:pic>
              <p:nvPicPr>
                <p:cNvPr id="215" name="筆跡 214">
                  <a:extLst>
                    <a:ext uri="{FF2B5EF4-FFF2-40B4-BE49-F238E27FC236}">
                      <a16:creationId xmlns:a16="http://schemas.microsoft.com/office/drawing/2014/main" id="{C3AB384C-E64F-465E-B1F0-049BE1140F05}"/>
                    </a:ext>
                  </a:extLst>
                </p:cNvPr>
                <p:cNvPicPr/>
                <p:nvPr/>
              </p:nvPicPr>
              <p:blipFill>
                <a:blip r:embed="rId29"/>
                <a:stretch>
                  <a:fillRect/>
                </a:stretch>
              </p:blipFill>
              <p:spPr>
                <a:xfrm>
                  <a:off x="7163370" y="5282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16" name="筆跡 215">
                  <a:extLst>
                    <a:ext uri="{FF2B5EF4-FFF2-40B4-BE49-F238E27FC236}">
                      <a16:creationId xmlns:a16="http://schemas.microsoft.com/office/drawing/2014/main" id="{3B4F3C53-A5A9-46E7-9C1C-68213690EE06}"/>
                    </a:ext>
                  </a:extLst>
                </p14:cNvPr>
                <p14:cNvContentPartPr/>
                <p14:nvPr/>
              </p14:nvContentPartPr>
              <p14:xfrm>
                <a:off x="7327530" y="5157075"/>
                <a:ext cx="77760" cy="243000"/>
              </p14:xfrm>
            </p:contentPart>
          </mc:Choice>
          <mc:Fallback>
            <p:pic>
              <p:nvPicPr>
                <p:cNvPr id="216" name="筆跡 215">
                  <a:extLst>
                    <a:ext uri="{FF2B5EF4-FFF2-40B4-BE49-F238E27FC236}">
                      <a16:creationId xmlns:a16="http://schemas.microsoft.com/office/drawing/2014/main" id="{3B4F3C53-A5A9-46E7-9C1C-68213690EE06}"/>
                    </a:ext>
                  </a:extLst>
                </p:cNvPr>
                <p:cNvPicPr/>
                <p:nvPr/>
              </p:nvPicPr>
              <p:blipFill>
                <a:blip r:embed="rId347"/>
                <a:stretch>
                  <a:fillRect/>
                </a:stretch>
              </p:blipFill>
              <p:spPr>
                <a:xfrm>
                  <a:off x="7318890" y="5148075"/>
                  <a:ext cx="954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18" name="筆跡 217">
                  <a:extLst>
                    <a:ext uri="{FF2B5EF4-FFF2-40B4-BE49-F238E27FC236}">
                      <a16:creationId xmlns:a16="http://schemas.microsoft.com/office/drawing/2014/main" id="{29BC021F-D3A1-46E8-9404-599B182ADD78}"/>
                    </a:ext>
                  </a:extLst>
                </p14:cNvPr>
                <p14:cNvContentPartPr/>
                <p14:nvPr/>
              </p14:nvContentPartPr>
              <p14:xfrm>
                <a:off x="7491690" y="5231595"/>
                <a:ext cx="60480" cy="126000"/>
              </p14:xfrm>
            </p:contentPart>
          </mc:Choice>
          <mc:Fallback>
            <p:pic>
              <p:nvPicPr>
                <p:cNvPr id="218" name="筆跡 217">
                  <a:extLst>
                    <a:ext uri="{FF2B5EF4-FFF2-40B4-BE49-F238E27FC236}">
                      <a16:creationId xmlns:a16="http://schemas.microsoft.com/office/drawing/2014/main" id="{29BC021F-D3A1-46E8-9404-599B182ADD78}"/>
                    </a:ext>
                  </a:extLst>
                </p:cNvPr>
                <p:cNvPicPr/>
                <p:nvPr/>
              </p:nvPicPr>
              <p:blipFill>
                <a:blip r:embed="rId349"/>
                <a:stretch>
                  <a:fillRect/>
                </a:stretch>
              </p:blipFill>
              <p:spPr>
                <a:xfrm>
                  <a:off x="7482690" y="5222595"/>
                  <a:ext cx="781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19" name="筆跡 218">
                  <a:extLst>
                    <a:ext uri="{FF2B5EF4-FFF2-40B4-BE49-F238E27FC236}">
                      <a16:creationId xmlns:a16="http://schemas.microsoft.com/office/drawing/2014/main" id="{9CB1E180-53CB-4778-B52C-941260C83A7F}"/>
                    </a:ext>
                  </a:extLst>
                </p14:cNvPr>
                <p14:cNvContentPartPr/>
                <p14:nvPr/>
              </p14:nvContentPartPr>
              <p14:xfrm>
                <a:off x="7621290" y="5305035"/>
                <a:ext cx="132120" cy="4320"/>
              </p14:xfrm>
            </p:contentPart>
          </mc:Choice>
          <mc:Fallback>
            <p:pic>
              <p:nvPicPr>
                <p:cNvPr id="219" name="筆跡 218">
                  <a:extLst>
                    <a:ext uri="{FF2B5EF4-FFF2-40B4-BE49-F238E27FC236}">
                      <a16:creationId xmlns:a16="http://schemas.microsoft.com/office/drawing/2014/main" id="{9CB1E180-53CB-4778-B52C-941260C83A7F}"/>
                    </a:ext>
                  </a:extLst>
                </p:cNvPr>
                <p:cNvPicPr/>
                <p:nvPr/>
              </p:nvPicPr>
              <p:blipFill>
                <a:blip r:embed="rId351"/>
                <a:stretch>
                  <a:fillRect/>
                </a:stretch>
              </p:blipFill>
              <p:spPr>
                <a:xfrm>
                  <a:off x="7612650" y="5296395"/>
                  <a:ext cx="149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0" name="筆跡 219">
                  <a:extLst>
                    <a:ext uri="{FF2B5EF4-FFF2-40B4-BE49-F238E27FC236}">
                      <a16:creationId xmlns:a16="http://schemas.microsoft.com/office/drawing/2014/main" id="{34EF6289-983D-4B59-8B3E-7785157C96CF}"/>
                    </a:ext>
                  </a:extLst>
                </p14:cNvPr>
                <p14:cNvContentPartPr/>
                <p14:nvPr/>
              </p14:nvContentPartPr>
              <p14:xfrm>
                <a:off x="7863930" y="5247435"/>
                <a:ext cx="360" cy="104400"/>
              </p14:xfrm>
            </p:contentPart>
          </mc:Choice>
          <mc:Fallback>
            <p:pic>
              <p:nvPicPr>
                <p:cNvPr id="220" name="筆跡 219">
                  <a:extLst>
                    <a:ext uri="{FF2B5EF4-FFF2-40B4-BE49-F238E27FC236}">
                      <a16:creationId xmlns:a16="http://schemas.microsoft.com/office/drawing/2014/main" id="{34EF6289-983D-4B59-8B3E-7785157C96CF}"/>
                    </a:ext>
                  </a:extLst>
                </p:cNvPr>
                <p:cNvPicPr/>
                <p:nvPr/>
              </p:nvPicPr>
              <p:blipFill>
                <a:blip r:embed="rId280"/>
                <a:stretch>
                  <a:fillRect/>
                </a:stretch>
              </p:blipFill>
              <p:spPr>
                <a:xfrm>
                  <a:off x="7854930" y="5238435"/>
                  <a:ext cx="18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21" name="筆跡 220">
                  <a:extLst>
                    <a:ext uri="{FF2B5EF4-FFF2-40B4-BE49-F238E27FC236}">
                      <a16:creationId xmlns:a16="http://schemas.microsoft.com/office/drawing/2014/main" id="{28AED7DC-52DF-40B2-911E-52658A2B0D70}"/>
                    </a:ext>
                  </a:extLst>
                </p14:cNvPr>
                <p14:cNvContentPartPr/>
                <p14:nvPr/>
              </p14:nvContentPartPr>
              <p14:xfrm>
                <a:off x="7939170" y="5180115"/>
                <a:ext cx="104760" cy="216000"/>
              </p14:xfrm>
            </p:contentPart>
          </mc:Choice>
          <mc:Fallback>
            <p:pic>
              <p:nvPicPr>
                <p:cNvPr id="221" name="筆跡 220">
                  <a:extLst>
                    <a:ext uri="{FF2B5EF4-FFF2-40B4-BE49-F238E27FC236}">
                      <a16:creationId xmlns:a16="http://schemas.microsoft.com/office/drawing/2014/main" id="{28AED7DC-52DF-40B2-911E-52658A2B0D70}"/>
                    </a:ext>
                  </a:extLst>
                </p:cNvPr>
                <p:cNvPicPr/>
                <p:nvPr/>
              </p:nvPicPr>
              <p:blipFill>
                <a:blip r:embed="rId354"/>
                <a:stretch>
                  <a:fillRect/>
                </a:stretch>
              </p:blipFill>
              <p:spPr>
                <a:xfrm>
                  <a:off x="7930170" y="5171115"/>
                  <a:ext cx="1224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23" name="筆跡 222">
                  <a:extLst>
                    <a:ext uri="{FF2B5EF4-FFF2-40B4-BE49-F238E27FC236}">
                      <a16:creationId xmlns:a16="http://schemas.microsoft.com/office/drawing/2014/main" id="{BD85911E-2908-444E-80B0-EA551DC7BBA2}"/>
                    </a:ext>
                  </a:extLst>
                </p14:cNvPr>
                <p14:cNvContentPartPr/>
                <p14:nvPr/>
              </p14:nvContentPartPr>
              <p14:xfrm>
                <a:off x="4508370" y="5751795"/>
                <a:ext cx="173160" cy="243720"/>
              </p14:xfrm>
            </p:contentPart>
          </mc:Choice>
          <mc:Fallback>
            <p:pic>
              <p:nvPicPr>
                <p:cNvPr id="223" name="筆跡 222">
                  <a:extLst>
                    <a:ext uri="{FF2B5EF4-FFF2-40B4-BE49-F238E27FC236}">
                      <a16:creationId xmlns:a16="http://schemas.microsoft.com/office/drawing/2014/main" id="{BD85911E-2908-444E-80B0-EA551DC7BBA2}"/>
                    </a:ext>
                  </a:extLst>
                </p:cNvPr>
                <p:cNvPicPr/>
                <p:nvPr/>
              </p:nvPicPr>
              <p:blipFill>
                <a:blip r:embed="rId356"/>
                <a:stretch>
                  <a:fillRect/>
                </a:stretch>
              </p:blipFill>
              <p:spPr>
                <a:xfrm>
                  <a:off x="4499730" y="5742795"/>
                  <a:ext cx="1908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24" name="筆跡 223">
                  <a:extLst>
                    <a:ext uri="{FF2B5EF4-FFF2-40B4-BE49-F238E27FC236}">
                      <a16:creationId xmlns:a16="http://schemas.microsoft.com/office/drawing/2014/main" id="{1E219025-B0BF-4EE0-87F4-E585FFD0C353}"/>
                    </a:ext>
                  </a:extLst>
                </p14:cNvPr>
                <p14:cNvContentPartPr/>
                <p14:nvPr/>
              </p14:nvContentPartPr>
              <p14:xfrm>
                <a:off x="4654890" y="5928555"/>
                <a:ext cx="107640" cy="164160"/>
              </p14:xfrm>
            </p:contentPart>
          </mc:Choice>
          <mc:Fallback>
            <p:pic>
              <p:nvPicPr>
                <p:cNvPr id="224" name="筆跡 223">
                  <a:extLst>
                    <a:ext uri="{FF2B5EF4-FFF2-40B4-BE49-F238E27FC236}">
                      <a16:creationId xmlns:a16="http://schemas.microsoft.com/office/drawing/2014/main" id="{1E219025-B0BF-4EE0-87F4-E585FFD0C353}"/>
                    </a:ext>
                  </a:extLst>
                </p:cNvPr>
                <p:cNvPicPr/>
                <p:nvPr/>
              </p:nvPicPr>
              <p:blipFill>
                <a:blip r:embed="rId358"/>
                <a:stretch>
                  <a:fillRect/>
                </a:stretch>
              </p:blipFill>
              <p:spPr>
                <a:xfrm>
                  <a:off x="4646250" y="5919915"/>
                  <a:ext cx="1252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25" name="筆跡 224">
                  <a:extLst>
                    <a:ext uri="{FF2B5EF4-FFF2-40B4-BE49-F238E27FC236}">
                      <a16:creationId xmlns:a16="http://schemas.microsoft.com/office/drawing/2014/main" id="{755850AE-3650-4831-911F-83E078371AB4}"/>
                    </a:ext>
                  </a:extLst>
                </p14:cNvPr>
                <p14:cNvContentPartPr/>
                <p14:nvPr/>
              </p14:nvContentPartPr>
              <p14:xfrm>
                <a:off x="4816530" y="5957715"/>
                <a:ext cx="96120" cy="123480"/>
              </p14:xfrm>
            </p:contentPart>
          </mc:Choice>
          <mc:Fallback>
            <p:pic>
              <p:nvPicPr>
                <p:cNvPr id="225" name="筆跡 224">
                  <a:extLst>
                    <a:ext uri="{FF2B5EF4-FFF2-40B4-BE49-F238E27FC236}">
                      <a16:creationId xmlns:a16="http://schemas.microsoft.com/office/drawing/2014/main" id="{755850AE-3650-4831-911F-83E078371AB4}"/>
                    </a:ext>
                  </a:extLst>
                </p:cNvPr>
                <p:cNvPicPr/>
                <p:nvPr/>
              </p:nvPicPr>
              <p:blipFill>
                <a:blip r:embed="rId360"/>
                <a:stretch>
                  <a:fillRect/>
                </a:stretch>
              </p:blipFill>
              <p:spPr>
                <a:xfrm>
                  <a:off x="4807890" y="5948715"/>
                  <a:ext cx="113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26" name="筆跡 225">
                  <a:extLst>
                    <a:ext uri="{FF2B5EF4-FFF2-40B4-BE49-F238E27FC236}">
                      <a16:creationId xmlns:a16="http://schemas.microsoft.com/office/drawing/2014/main" id="{AD02E74A-946E-4F3D-84DC-0D4E58E3CAF9}"/>
                    </a:ext>
                  </a:extLst>
                </p14:cNvPr>
                <p14:cNvContentPartPr/>
                <p14:nvPr/>
              </p14:nvContentPartPr>
              <p14:xfrm>
                <a:off x="5022810" y="5897955"/>
                <a:ext cx="57240" cy="235080"/>
              </p14:xfrm>
            </p:contentPart>
          </mc:Choice>
          <mc:Fallback>
            <p:pic>
              <p:nvPicPr>
                <p:cNvPr id="226" name="筆跡 225">
                  <a:extLst>
                    <a:ext uri="{FF2B5EF4-FFF2-40B4-BE49-F238E27FC236}">
                      <a16:creationId xmlns:a16="http://schemas.microsoft.com/office/drawing/2014/main" id="{AD02E74A-946E-4F3D-84DC-0D4E58E3CAF9}"/>
                    </a:ext>
                  </a:extLst>
                </p:cNvPr>
                <p:cNvPicPr/>
                <p:nvPr/>
              </p:nvPicPr>
              <p:blipFill>
                <a:blip r:embed="rId362"/>
                <a:stretch>
                  <a:fillRect/>
                </a:stretch>
              </p:blipFill>
              <p:spPr>
                <a:xfrm>
                  <a:off x="5014170" y="5889315"/>
                  <a:ext cx="748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27" name="筆跡 226">
                  <a:extLst>
                    <a:ext uri="{FF2B5EF4-FFF2-40B4-BE49-F238E27FC236}">
                      <a16:creationId xmlns:a16="http://schemas.microsoft.com/office/drawing/2014/main" id="{F1F86D38-3967-4452-A5B3-9A7912F27626}"/>
                    </a:ext>
                  </a:extLst>
                </p14:cNvPr>
                <p14:cNvContentPartPr/>
                <p14:nvPr/>
              </p14:nvContentPartPr>
              <p14:xfrm>
                <a:off x="5255730" y="5957715"/>
                <a:ext cx="79560" cy="167760"/>
              </p14:xfrm>
            </p:contentPart>
          </mc:Choice>
          <mc:Fallback>
            <p:pic>
              <p:nvPicPr>
                <p:cNvPr id="227" name="筆跡 226">
                  <a:extLst>
                    <a:ext uri="{FF2B5EF4-FFF2-40B4-BE49-F238E27FC236}">
                      <a16:creationId xmlns:a16="http://schemas.microsoft.com/office/drawing/2014/main" id="{F1F86D38-3967-4452-A5B3-9A7912F27626}"/>
                    </a:ext>
                  </a:extLst>
                </p:cNvPr>
                <p:cNvPicPr/>
                <p:nvPr/>
              </p:nvPicPr>
              <p:blipFill>
                <a:blip r:embed="rId364"/>
                <a:stretch>
                  <a:fillRect/>
                </a:stretch>
              </p:blipFill>
              <p:spPr>
                <a:xfrm>
                  <a:off x="5247090" y="5948715"/>
                  <a:ext cx="972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28" name="筆跡 227">
                  <a:extLst>
                    <a:ext uri="{FF2B5EF4-FFF2-40B4-BE49-F238E27FC236}">
                      <a16:creationId xmlns:a16="http://schemas.microsoft.com/office/drawing/2014/main" id="{100921D9-0E12-4F07-8539-3355B15EAE0D}"/>
                    </a:ext>
                  </a:extLst>
                </p14:cNvPr>
                <p14:cNvContentPartPr/>
                <p14:nvPr/>
              </p14:nvContentPartPr>
              <p14:xfrm>
                <a:off x="5384250" y="5869155"/>
                <a:ext cx="71640" cy="84960"/>
              </p14:xfrm>
            </p:contentPart>
          </mc:Choice>
          <mc:Fallback>
            <p:pic>
              <p:nvPicPr>
                <p:cNvPr id="228" name="筆跡 227">
                  <a:extLst>
                    <a:ext uri="{FF2B5EF4-FFF2-40B4-BE49-F238E27FC236}">
                      <a16:creationId xmlns:a16="http://schemas.microsoft.com/office/drawing/2014/main" id="{100921D9-0E12-4F07-8539-3355B15EAE0D}"/>
                    </a:ext>
                  </a:extLst>
                </p:cNvPr>
                <p:cNvPicPr/>
                <p:nvPr/>
              </p:nvPicPr>
              <p:blipFill>
                <a:blip r:embed="rId366"/>
                <a:stretch>
                  <a:fillRect/>
                </a:stretch>
              </p:blipFill>
              <p:spPr>
                <a:xfrm>
                  <a:off x="5375610" y="5860155"/>
                  <a:ext cx="892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9" name="筆跡 228">
                  <a:extLst>
                    <a:ext uri="{FF2B5EF4-FFF2-40B4-BE49-F238E27FC236}">
                      <a16:creationId xmlns:a16="http://schemas.microsoft.com/office/drawing/2014/main" id="{CA7C5BEF-6CB9-49CC-ADF7-E5FE304ED184}"/>
                    </a:ext>
                  </a:extLst>
                </p14:cNvPr>
                <p14:cNvContentPartPr/>
                <p14:nvPr/>
              </p14:nvContentPartPr>
              <p14:xfrm>
                <a:off x="5516010" y="5892195"/>
                <a:ext cx="75600" cy="273600"/>
              </p14:xfrm>
            </p:contentPart>
          </mc:Choice>
          <mc:Fallback>
            <p:pic>
              <p:nvPicPr>
                <p:cNvPr id="229" name="筆跡 228">
                  <a:extLst>
                    <a:ext uri="{FF2B5EF4-FFF2-40B4-BE49-F238E27FC236}">
                      <a16:creationId xmlns:a16="http://schemas.microsoft.com/office/drawing/2014/main" id="{CA7C5BEF-6CB9-49CC-ADF7-E5FE304ED184}"/>
                    </a:ext>
                  </a:extLst>
                </p:cNvPr>
                <p:cNvPicPr/>
                <p:nvPr/>
              </p:nvPicPr>
              <p:blipFill>
                <a:blip r:embed="rId368"/>
                <a:stretch>
                  <a:fillRect/>
                </a:stretch>
              </p:blipFill>
              <p:spPr>
                <a:xfrm>
                  <a:off x="5507010" y="5883555"/>
                  <a:ext cx="932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30" name="筆跡 229">
                  <a:extLst>
                    <a:ext uri="{FF2B5EF4-FFF2-40B4-BE49-F238E27FC236}">
                      <a16:creationId xmlns:a16="http://schemas.microsoft.com/office/drawing/2014/main" id="{E9E89E08-8A19-40A1-9AC5-42D2FCC0236A}"/>
                    </a:ext>
                  </a:extLst>
                </p14:cNvPr>
                <p14:cNvContentPartPr/>
                <p14:nvPr/>
              </p14:nvContentPartPr>
              <p14:xfrm>
                <a:off x="5846850" y="5969235"/>
                <a:ext cx="26640" cy="11880"/>
              </p14:xfrm>
            </p:contentPart>
          </mc:Choice>
          <mc:Fallback>
            <p:pic>
              <p:nvPicPr>
                <p:cNvPr id="230" name="筆跡 229">
                  <a:extLst>
                    <a:ext uri="{FF2B5EF4-FFF2-40B4-BE49-F238E27FC236}">
                      <a16:creationId xmlns:a16="http://schemas.microsoft.com/office/drawing/2014/main" id="{E9E89E08-8A19-40A1-9AC5-42D2FCC0236A}"/>
                    </a:ext>
                  </a:extLst>
                </p:cNvPr>
                <p:cNvPicPr/>
                <p:nvPr/>
              </p:nvPicPr>
              <p:blipFill>
                <a:blip r:embed="rId370"/>
                <a:stretch>
                  <a:fillRect/>
                </a:stretch>
              </p:blipFill>
              <p:spPr>
                <a:xfrm>
                  <a:off x="5837850" y="5960235"/>
                  <a:ext cx="442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31" name="筆跡 230">
                  <a:extLst>
                    <a:ext uri="{FF2B5EF4-FFF2-40B4-BE49-F238E27FC236}">
                      <a16:creationId xmlns:a16="http://schemas.microsoft.com/office/drawing/2014/main" id="{EF5AB785-E72B-42AC-A7F2-517F4DA44A03}"/>
                    </a:ext>
                  </a:extLst>
                </p14:cNvPr>
                <p14:cNvContentPartPr/>
                <p14:nvPr/>
              </p14:nvContentPartPr>
              <p14:xfrm>
                <a:off x="6410610" y="5810835"/>
                <a:ext cx="52920" cy="153000"/>
              </p14:xfrm>
            </p:contentPart>
          </mc:Choice>
          <mc:Fallback>
            <p:pic>
              <p:nvPicPr>
                <p:cNvPr id="231" name="筆跡 230">
                  <a:extLst>
                    <a:ext uri="{FF2B5EF4-FFF2-40B4-BE49-F238E27FC236}">
                      <a16:creationId xmlns:a16="http://schemas.microsoft.com/office/drawing/2014/main" id="{EF5AB785-E72B-42AC-A7F2-517F4DA44A03}"/>
                    </a:ext>
                  </a:extLst>
                </p:cNvPr>
                <p:cNvPicPr/>
                <p:nvPr/>
              </p:nvPicPr>
              <p:blipFill>
                <a:blip r:embed="rId372"/>
                <a:stretch>
                  <a:fillRect/>
                </a:stretch>
              </p:blipFill>
              <p:spPr>
                <a:xfrm>
                  <a:off x="6401970" y="5801835"/>
                  <a:ext cx="7056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32" name="筆跡 231">
                  <a:extLst>
                    <a:ext uri="{FF2B5EF4-FFF2-40B4-BE49-F238E27FC236}">
                      <a16:creationId xmlns:a16="http://schemas.microsoft.com/office/drawing/2014/main" id="{9536E6DF-8A3D-4540-9391-AC111A2AAA8F}"/>
                    </a:ext>
                  </a:extLst>
                </p14:cNvPr>
                <p14:cNvContentPartPr/>
                <p14:nvPr/>
              </p14:nvContentPartPr>
              <p14:xfrm>
                <a:off x="6525450" y="5880675"/>
                <a:ext cx="86760" cy="19440"/>
              </p14:xfrm>
            </p:contentPart>
          </mc:Choice>
          <mc:Fallback>
            <p:pic>
              <p:nvPicPr>
                <p:cNvPr id="232" name="筆跡 231">
                  <a:extLst>
                    <a:ext uri="{FF2B5EF4-FFF2-40B4-BE49-F238E27FC236}">
                      <a16:creationId xmlns:a16="http://schemas.microsoft.com/office/drawing/2014/main" id="{9536E6DF-8A3D-4540-9391-AC111A2AAA8F}"/>
                    </a:ext>
                  </a:extLst>
                </p:cNvPr>
                <p:cNvPicPr/>
                <p:nvPr/>
              </p:nvPicPr>
              <p:blipFill>
                <a:blip r:embed="rId374"/>
                <a:stretch>
                  <a:fillRect/>
                </a:stretch>
              </p:blipFill>
              <p:spPr>
                <a:xfrm>
                  <a:off x="6516450" y="5871675"/>
                  <a:ext cx="104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33" name="筆跡 232">
                  <a:extLst>
                    <a:ext uri="{FF2B5EF4-FFF2-40B4-BE49-F238E27FC236}">
                      <a16:creationId xmlns:a16="http://schemas.microsoft.com/office/drawing/2014/main" id="{A270A060-324C-4859-BB1D-5DFCC31E6993}"/>
                    </a:ext>
                  </a:extLst>
                </p14:cNvPr>
                <p14:cNvContentPartPr/>
                <p14:nvPr/>
              </p14:nvContentPartPr>
              <p14:xfrm>
                <a:off x="6717330" y="5857635"/>
                <a:ext cx="360" cy="119880"/>
              </p14:xfrm>
            </p:contentPart>
          </mc:Choice>
          <mc:Fallback>
            <p:pic>
              <p:nvPicPr>
                <p:cNvPr id="233" name="筆跡 232">
                  <a:extLst>
                    <a:ext uri="{FF2B5EF4-FFF2-40B4-BE49-F238E27FC236}">
                      <a16:creationId xmlns:a16="http://schemas.microsoft.com/office/drawing/2014/main" id="{A270A060-324C-4859-BB1D-5DFCC31E6993}"/>
                    </a:ext>
                  </a:extLst>
                </p:cNvPr>
                <p:cNvPicPr/>
                <p:nvPr/>
              </p:nvPicPr>
              <p:blipFill>
                <a:blip r:embed="rId376"/>
                <a:stretch>
                  <a:fillRect/>
                </a:stretch>
              </p:blipFill>
              <p:spPr>
                <a:xfrm>
                  <a:off x="6708330" y="5848635"/>
                  <a:ext cx="180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37" name="筆跡 236">
                  <a:extLst>
                    <a:ext uri="{FF2B5EF4-FFF2-40B4-BE49-F238E27FC236}">
                      <a16:creationId xmlns:a16="http://schemas.microsoft.com/office/drawing/2014/main" id="{7A301DE3-3CED-468E-AFC2-DCDA4C5A1845}"/>
                    </a:ext>
                  </a:extLst>
                </p14:cNvPr>
                <p14:cNvContentPartPr/>
                <p14:nvPr/>
              </p14:nvContentPartPr>
              <p14:xfrm>
                <a:off x="6264090" y="5755395"/>
                <a:ext cx="83160" cy="277560"/>
              </p14:xfrm>
            </p:contentPart>
          </mc:Choice>
          <mc:Fallback>
            <p:pic>
              <p:nvPicPr>
                <p:cNvPr id="237" name="筆跡 236">
                  <a:extLst>
                    <a:ext uri="{FF2B5EF4-FFF2-40B4-BE49-F238E27FC236}">
                      <a16:creationId xmlns:a16="http://schemas.microsoft.com/office/drawing/2014/main" id="{7A301DE3-3CED-468E-AFC2-DCDA4C5A1845}"/>
                    </a:ext>
                  </a:extLst>
                </p:cNvPr>
                <p:cNvPicPr/>
                <p:nvPr/>
              </p:nvPicPr>
              <p:blipFill>
                <a:blip r:embed="rId378"/>
                <a:stretch>
                  <a:fillRect/>
                </a:stretch>
              </p:blipFill>
              <p:spPr>
                <a:xfrm>
                  <a:off x="6255090" y="5746755"/>
                  <a:ext cx="1008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38" name="筆跡 237">
                  <a:extLst>
                    <a:ext uri="{FF2B5EF4-FFF2-40B4-BE49-F238E27FC236}">
                      <a16:creationId xmlns:a16="http://schemas.microsoft.com/office/drawing/2014/main" id="{DED51577-C963-49B5-9DD3-F9F5A4D8EF02}"/>
                    </a:ext>
                  </a:extLst>
                </p14:cNvPr>
                <p14:cNvContentPartPr/>
                <p14:nvPr/>
              </p14:nvContentPartPr>
              <p14:xfrm>
                <a:off x="6779250" y="5811195"/>
                <a:ext cx="59040" cy="225720"/>
              </p14:xfrm>
            </p:contentPart>
          </mc:Choice>
          <mc:Fallback>
            <p:pic>
              <p:nvPicPr>
                <p:cNvPr id="238" name="筆跡 237">
                  <a:extLst>
                    <a:ext uri="{FF2B5EF4-FFF2-40B4-BE49-F238E27FC236}">
                      <a16:creationId xmlns:a16="http://schemas.microsoft.com/office/drawing/2014/main" id="{DED51577-C963-49B5-9DD3-F9F5A4D8EF02}"/>
                    </a:ext>
                  </a:extLst>
                </p:cNvPr>
                <p:cNvPicPr/>
                <p:nvPr/>
              </p:nvPicPr>
              <p:blipFill>
                <a:blip r:embed="rId380"/>
                <a:stretch>
                  <a:fillRect/>
                </a:stretch>
              </p:blipFill>
              <p:spPr>
                <a:xfrm>
                  <a:off x="6770250" y="5802555"/>
                  <a:ext cx="766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39" name="筆跡 238">
                  <a:extLst>
                    <a:ext uri="{FF2B5EF4-FFF2-40B4-BE49-F238E27FC236}">
                      <a16:creationId xmlns:a16="http://schemas.microsoft.com/office/drawing/2014/main" id="{7DD942AD-A904-4182-98F2-7FAD36D62FC5}"/>
                    </a:ext>
                  </a:extLst>
                </p14:cNvPr>
                <p14:cNvContentPartPr/>
                <p14:nvPr/>
              </p14:nvContentPartPr>
              <p14:xfrm>
                <a:off x="6871410" y="5755395"/>
                <a:ext cx="79200" cy="65880"/>
              </p14:xfrm>
            </p:contentPart>
          </mc:Choice>
          <mc:Fallback>
            <p:pic>
              <p:nvPicPr>
                <p:cNvPr id="239" name="筆跡 238">
                  <a:extLst>
                    <a:ext uri="{FF2B5EF4-FFF2-40B4-BE49-F238E27FC236}">
                      <a16:creationId xmlns:a16="http://schemas.microsoft.com/office/drawing/2014/main" id="{7DD942AD-A904-4182-98F2-7FAD36D62FC5}"/>
                    </a:ext>
                  </a:extLst>
                </p:cNvPr>
                <p:cNvPicPr/>
                <p:nvPr/>
              </p:nvPicPr>
              <p:blipFill>
                <a:blip r:embed="rId382"/>
                <a:stretch>
                  <a:fillRect/>
                </a:stretch>
              </p:blipFill>
              <p:spPr>
                <a:xfrm>
                  <a:off x="6862410" y="5746755"/>
                  <a:ext cx="968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40" name="筆跡 239">
                  <a:extLst>
                    <a:ext uri="{FF2B5EF4-FFF2-40B4-BE49-F238E27FC236}">
                      <a16:creationId xmlns:a16="http://schemas.microsoft.com/office/drawing/2014/main" id="{3B454F60-E199-42CF-86B1-A8DE117FF0BB}"/>
                    </a:ext>
                  </a:extLst>
                </p14:cNvPr>
                <p14:cNvContentPartPr/>
                <p14:nvPr/>
              </p14:nvContentPartPr>
              <p14:xfrm>
                <a:off x="6265890" y="6123315"/>
                <a:ext cx="479880" cy="16560"/>
              </p14:xfrm>
            </p:contentPart>
          </mc:Choice>
          <mc:Fallback>
            <p:pic>
              <p:nvPicPr>
                <p:cNvPr id="240" name="筆跡 239">
                  <a:extLst>
                    <a:ext uri="{FF2B5EF4-FFF2-40B4-BE49-F238E27FC236}">
                      <a16:creationId xmlns:a16="http://schemas.microsoft.com/office/drawing/2014/main" id="{3B454F60-E199-42CF-86B1-A8DE117FF0BB}"/>
                    </a:ext>
                  </a:extLst>
                </p:cNvPr>
                <p:cNvPicPr/>
                <p:nvPr/>
              </p:nvPicPr>
              <p:blipFill>
                <a:blip r:embed="rId384"/>
                <a:stretch>
                  <a:fillRect/>
                </a:stretch>
              </p:blipFill>
              <p:spPr>
                <a:xfrm>
                  <a:off x="6257250" y="6114315"/>
                  <a:ext cx="497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41" name="筆跡 240">
                  <a:extLst>
                    <a:ext uri="{FF2B5EF4-FFF2-40B4-BE49-F238E27FC236}">
                      <a16:creationId xmlns:a16="http://schemas.microsoft.com/office/drawing/2014/main" id="{5A5BC7B7-D25B-49ED-83BA-A2E992D3F344}"/>
                    </a:ext>
                  </a:extLst>
                </p14:cNvPr>
                <p14:cNvContentPartPr/>
                <p14:nvPr/>
              </p14:nvContentPartPr>
              <p14:xfrm>
                <a:off x="6453810" y="6216195"/>
                <a:ext cx="154800" cy="149400"/>
              </p14:xfrm>
            </p:contentPart>
          </mc:Choice>
          <mc:Fallback>
            <p:pic>
              <p:nvPicPr>
                <p:cNvPr id="241" name="筆跡 240">
                  <a:extLst>
                    <a:ext uri="{FF2B5EF4-FFF2-40B4-BE49-F238E27FC236}">
                      <a16:creationId xmlns:a16="http://schemas.microsoft.com/office/drawing/2014/main" id="{5A5BC7B7-D25B-49ED-83BA-A2E992D3F344}"/>
                    </a:ext>
                  </a:extLst>
                </p:cNvPr>
                <p:cNvPicPr/>
                <p:nvPr/>
              </p:nvPicPr>
              <p:blipFill>
                <a:blip r:embed="rId386"/>
                <a:stretch>
                  <a:fillRect/>
                </a:stretch>
              </p:blipFill>
              <p:spPr>
                <a:xfrm>
                  <a:off x="6444810" y="6207555"/>
                  <a:ext cx="1724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42" name="筆跡 241">
                  <a:extLst>
                    <a:ext uri="{FF2B5EF4-FFF2-40B4-BE49-F238E27FC236}">
                      <a16:creationId xmlns:a16="http://schemas.microsoft.com/office/drawing/2014/main" id="{47BB7B65-AECA-475A-9C78-1813CB5EF932}"/>
                    </a:ext>
                  </a:extLst>
                </p14:cNvPr>
                <p14:cNvContentPartPr/>
                <p14:nvPr/>
              </p14:nvContentPartPr>
              <p14:xfrm>
                <a:off x="6685290" y="6180915"/>
                <a:ext cx="81360" cy="64080"/>
              </p14:xfrm>
            </p:contentPart>
          </mc:Choice>
          <mc:Fallback>
            <p:pic>
              <p:nvPicPr>
                <p:cNvPr id="242" name="筆跡 241">
                  <a:extLst>
                    <a:ext uri="{FF2B5EF4-FFF2-40B4-BE49-F238E27FC236}">
                      <a16:creationId xmlns:a16="http://schemas.microsoft.com/office/drawing/2014/main" id="{47BB7B65-AECA-475A-9C78-1813CB5EF932}"/>
                    </a:ext>
                  </a:extLst>
                </p:cNvPr>
                <p:cNvPicPr/>
                <p:nvPr/>
              </p:nvPicPr>
              <p:blipFill>
                <a:blip r:embed="rId388"/>
                <a:stretch>
                  <a:fillRect/>
                </a:stretch>
              </p:blipFill>
              <p:spPr>
                <a:xfrm>
                  <a:off x="6676290" y="6172275"/>
                  <a:ext cx="99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43" name="筆跡 242">
                  <a:extLst>
                    <a:ext uri="{FF2B5EF4-FFF2-40B4-BE49-F238E27FC236}">
                      <a16:creationId xmlns:a16="http://schemas.microsoft.com/office/drawing/2014/main" id="{BB32A66D-A291-45E1-8A6A-0D70DEA1FC37}"/>
                    </a:ext>
                  </a:extLst>
                </p14:cNvPr>
                <p14:cNvContentPartPr/>
                <p14:nvPr/>
              </p14:nvContentPartPr>
              <p14:xfrm>
                <a:off x="6702210" y="6180915"/>
                <a:ext cx="41760" cy="94680"/>
              </p14:xfrm>
            </p:contentPart>
          </mc:Choice>
          <mc:Fallback>
            <p:pic>
              <p:nvPicPr>
                <p:cNvPr id="243" name="筆跡 242">
                  <a:extLst>
                    <a:ext uri="{FF2B5EF4-FFF2-40B4-BE49-F238E27FC236}">
                      <a16:creationId xmlns:a16="http://schemas.microsoft.com/office/drawing/2014/main" id="{BB32A66D-A291-45E1-8A6A-0D70DEA1FC37}"/>
                    </a:ext>
                  </a:extLst>
                </p:cNvPr>
                <p:cNvPicPr/>
                <p:nvPr/>
              </p:nvPicPr>
              <p:blipFill>
                <a:blip r:embed="rId390"/>
                <a:stretch>
                  <a:fillRect/>
                </a:stretch>
              </p:blipFill>
              <p:spPr>
                <a:xfrm>
                  <a:off x="6693210" y="6172275"/>
                  <a:ext cx="594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44" name="筆跡 243">
                  <a:extLst>
                    <a:ext uri="{FF2B5EF4-FFF2-40B4-BE49-F238E27FC236}">
                      <a16:creationId xmlns:a16="http://schemas.microsoft.com/office/drawing/2014/main" id="{047932E9-6984-4DE6-8031-95F5BB12BD58}"/>
                    </a:ext>
                  </a:extLst>
                </p14:cNvPr>
                <p14:cNvContentPartPr/>
                <p14:nvPr/>
              </p14:nvContentPartPr>
              <p14:xfrm>
                <a:off x="7031250" y="6032595"/>
                <a:ext cx="133920" cy="11880"/>
              </p14:xfrm>
            </p:contentPart>
          </mc:Choice>
          <mc:Fallback>
            <p:pic>
              <p:nvPicPr>
                <p:cNvPr id="244" name="筆跡 243">
                  <a:extLst>
                    <a:ext uri="{FF2B5EF4-FFF2-40B4-BE49-F238E27FC236}">
                      <a16:creationId xmlns:a16="http://schemas.microsoft.com/office/drawing/2014/main" id="{047932E9-6984-4DE6-8031-95F5BB12BD58}"/>
                    </a:ext>
                  </a:extLst>
                </p:cNvPr>
                <p:cNvPicPr/>
                <p:nvPr/>
              </p:nvPicPr>
              <p:blipFill>
                <a:blip r:embed="rId392"/>
                <a:stretch>
                  <a:fillRect/>
                </a:stretch>
              </p:blipFill>
              <p:spPr>
                <a:xfrm>
                  <a:off x="7022250" y="6023955"/>
                  <a:ext cx="151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45" name="筆跡 244">
                  <a:extLst>
                    <a:ext uri="{FF2B5EF4-FFF2-40B4-BE49-F238E27FC236}">
                      <a16:creationId xmlns:a16="http://schemas.microsoft.com/office/drawing/2014/main" id="{642DEB74-6BC3-4D45-B540-FD3A5BD2F76E}"/>
                    </a:ext>
                  </a:extLst>
                </p14:cNvPr>
                <p14:cNvContentPartPr/>
                <p14:nvPr/>
              </p14:nvContentPartPr>
              <p14:xfrm>
                <a:off x="7046010" y="6125115"/>
                <a:ext cx="117000" cy="4320"/>
              </p14:xfrm>
            </p:contentPart>
          </mc:Choice>
          <mc:Fallback>
            <p:pic>
              <p:nvPicPr>
                <p:cNvPr id="245" name="筆跡 244">
                  <a:extLst>
                    <a:ext uri="{FF2B5EF4-FFF2-40B4-BE49-F238E27FC236}">
                      <a16:creationId xmlns:a16="http://schemas.microsoft.com/office/drawing/2014/main" id="{642DEB74-6BC3-4D45-B540-FD3A5BD2F76E}"/>
                    </a:ext>
                  </a:extLst>
                </p:cNvPr>
                <p:cNvPicPr/>
                <p:nvPr/>
              </p:nvPicPr>
              <p:blipFill>
                <a:blip r:embed="rId394"/>
                <a:stretch>
                  <a:fillRect/>
                </a:stretch>
              </p:blipFill>
              <p:spPr>
                <a:xfrm>
                  <a:off x="7037370" y="6116115"/>
                  <a:ext cx="1346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46" name="筆跡 245">
                  <a:extLst>
                    <a:ext uri="{FF2B5EF4-FFF2-40B4-BE49-F238E27FC236}">
                      <a16:creationId xmlns:a16="http://schemas.microsoft.com/office/drawing/2014/main" id="{6ABC2D96-AAC8-406A-AE1E-FD25DFC44995}"/>
                    </a:ext>
                  </a:extLst>
                </p14:cNvPr>
                <p14:cNvContentPartPr/>
                <p14:nvPr/>
              </p14:nvContentPartPr>
              <p14:xfrm>
                <a:off x="7281450" y="6040515"/>
                <a:ext cx="131760" cy="146880"/>
              </p14:xfrm>
            </p:contentPart>
          </mc:Choice>
          <mc:Fallback>
            <p:pic>
              <p:nvPicPr>
                <p:cNvPr id="246" name="筆跡 245">
                  <a:extLst>
                    <a:ext uri="{FF2B5EF4-FFF2-40B4-BE49-F238E27FC236}">
                      <a16:creationId xmlns:a16="http://schemas.microsoft.com/office/drawing/2014/main" id="{6ABC2D96-AAC8-406A-AE1E-FD25DFC44995}"/>
                    </a:ext>
                  </a:extLst>
                </p:cNvPr>
                <p:cNvPicPr/>
                <p:nvPr/>
              </p:nvPicPr>
              <p:blipFill>
                <a:blip r:embed="rId396"/>
                <a:stretch>
                  <a:fillRect/>
                </a:stretch>
              </p:blipFill>
              <p:spPr>
                <a:xfrm>
                  <a:off x="7272450" y="6031515"/>
                  <a:ext cx="149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47" name="筆跡 246">
                  <a:extLst>
                    <a:ext uri="{FF2B5EF4-FFF2-40B4-BE49-F238E27FC236}">
                      <a16:creationId xmlns:a16="http://schemas.microsoft.com/office/drawing/2014/main" id="{96C9A4FD-7C19-4920-B978-2CD29C7EBD82}"/>
                    </a:ext>
                  </a:extLst>
                </p14:cNvPr>
                <p14:cNvContentPartPr/>
                <p14:nvPr/>
              </p14:nvContentPartPr>
              <p14:xfrm>
                <a:off x="7595010" y="6032595"/>
                <a:ext cx="69840" cy="175680"/>
              </p14:xfrm>
            </p:contentPart>
          </mc:Choice>
          <mc:Fallback>
            <p:pic>
              <p:nvPicPr>
                <p:cNvPr id="247" name="筆跡 246">
                  <a:extLst>
                    <a:ext uri="{FF2B5EF4-FFF2-40B4-BE49-F238E27FC236}">
                      <a16:creationId xmlns:a16="http://schemas.microsoft.com/office/drawing/2014/main" id="{96C9A4FD-7C19-4920-B978-2CD29C7EBD82}"/>
                    </a:ext>
                  </a:extLst>
                </p:cNvPr>
                <p:cNvPicPr/>
                <p:nvPr/>
              </p:nvPicPr>
              <p:blipFill>
                <a:blip r:embed="rId398"/>
                <a:stretch>
                  <a:fillRect/>
                </a:stretch>
              </p:blipFill>
              <p:spPr>
                <a:xfrm>
                  <a:off x="7586010" y="6023955"/>
                  <a:ext cx="874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8" name="筆跡 247">
                  <a:extLst>
                    <a:ext uri="{FF2B5EF4-FFF2-40B4-BE49-F238E27FC236}">
                      <a16:creationId xmlns:a16="http://schemas.microsoft.com/office/drawing/2014/main" id="{BBB77095-7372-47D4-B4D8-49D2D174142F}"/>
                    </a:ext>
                  </a:extLst>
                </p14:cNvPr>
                <p14:cNvContentPartPr/>
                <p14:nvPr/>
              </p14:nvContentPartPr>
              <p14:xfrm>
                <a:off x="7753050" y="6071115"/>
                <a:ext cx="69840" cy="116280"/>
              </p14:xfrm>
            </p:contentPart>
          </mc:Choice>
          <mc:Fallback>
            <p:pic>
              <p:nvPicPr>
                <p:cNvPr id="248" name="筆跡 247">
                  <a:extLst>
                    <a:ext uri="{FF2B5EF4-FFF2-40B4-BE49-F238E27FC236}">
                      <a16:creationId xmlns:a16="http://schemas.microsoft.com/office/drawing/2014/main" id="{BBB77095-7372-47D4-B4D8-49D2D174142F}"/>
                    </a:ext>
                  </a:extLst>
                </p:cNvPr>
                <p:cNvPicPr/>
                <p:nvPr/>
              </p:nvPicPr>
              <p:blipFill>
                <a:blip r:embed="rId400"/>
                <a:stretch>
                  <a:fillRect/>
                </a:stretch>
              </p:blipFill>
              <p:spPr>
                <a:xfrm>
                  <a:off x="7744050" y="6062115"/>
                  <a:ext cx="8748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49" name="筆跡 248">
                  <a:extLst>
                    <a:ext uri="{FF2B5EF4-FFF2-40B4-BE49-F238E27FC236}">
                      <a16:creationId xmlns:a16="http://schemas.microsoft.com/office/drawing/2014/main" id="{ABAB2ACC-42EE-4534-9409-F52CBE19EA58}"/>
                    </a:ext>
                  </a:extLst>
                </p14:cNvPr>
                <p14:cNvContentPartPr/>
                <p14:nvPr/>
              </p14:nvContentPartPr>
              <p14:xfrm>
                <a:off x="7886250" y="6098115"/>
                <a:ext cx="107640" cy="19440"/>
              </p14:xfrm>
            </p:contentPart>
          </mc:Choice>
          <mc:Fallback>
            <p:pic>
              <p:nvPicPr>
                <p:cNvPr id="249" name="筆跡 248">
                  <a:extLst>
                    <a:ext uri="{FF2B5EF4-FFF2-40B4-BE49-F238E27FC236}">
                      <a16:creationId xmlns:a16="http://schemas.microsoft.com/office/drawing/2014/main" id="{ABAB2ACC-42EE-4534-9409-F52CBE19EA58}"/>
                    </a:ext>
                  </a:extLst>
                </p:cNvPr>
                <p:cNvPicPr/>
                <p:nvPr/>
              </p:nvPicPr>
              <p:blipFill>
                <a:blip r:embed="rId402"/>
                <a:stretch>
                  <a:fillRect/>
                </a:stretch>
              </p:blipFill>
              <p:spPr>
                <a:xfrm>
                  <a:off x="7877610" y="6089475"/>
                  <a:ext cx="1252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50" name="筆跡 249">
                  <a:extLst>
                    <a:ext uri="{FF2B5EF4-FFF2-40B4-BE49-F238E27FC236}">
                      <a16:creationId xmlns:a16="http://schemas.microsoft.com/office/drawing/2014/main" id="{B6527B52-8FE3-4DDC-B238-4F83CE8A8869}"/>
                    </a:ext>
                  </a:extLst>
                </p14:cNvPr>
                <p14:cNvContentPartPr/>
                <p14:nvPr/>
              </p14:nvContentPartPr>
              <p14:xfrm>
                <a:off x="8111970" y="6046275"/>
                <a:ext cx="2160" cy="142920"/>
              </p14:xfrm>
            </p:contentPart>
          </mc:Choice>
          <mc:Fallback>
            <p:pic>
              <p:nvPicPr>
                <p:cNvPr id="250" name="筆跡 249">
                  <a:extLst>
                    <a:ext uri="{FF2B5EF4-FFF2-40B4-BE49-F238E27FC236}">
                      <a16:creationId xmlns:a16="http://schemas.microsoft.com/office/drawing/2014/main" id="{B6527B52-8FE3-4DDC-B238-4F83CE8A8869}"/>
                    </a:ext>
                  </a:extLst>
                </p:cNvPr>
                <p:cNvPicPr/>
                <p:nvPr/>
              </p:nvPicPr>
              <p:blipFill>
                <a:blip r:embed="rId404"/>
                <a:stretch>
                  <a:fillRect/>
                </a:stretch>
              </p:blipFill>
              <p:spPr>
                <a:xfrm>
                  <a:off x="8103330" y="6037275"/>
                  <a:ext cx="198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51" name="筆跡 250">
                  <a:extLst>
                    <a:ext uri="{FF2B5EF4-FFF2-40B4-BE49-F238E27FC236}">
                      <a16:creationId xmlns:a16="http://schemas.microsoft.com/office/drawing/2014/main" id="{91A37BA9-59F2-49E8-BC6C-0A9D3A31ED55}"/>
                    </a:ext>
                  </a:extLst>
                </p14:cNvPr>
                <p14:cNvContentPartPr/>
                <p14:nvPr/>
              </p14:nvContentPartPr>
              <p14:xfrm>
                <a:off x="8185410" y="5982555"/>
                <a:ext cx="100440" cy="270000"/>
              </p14:xfrm>
            </p:contentPart>
          </mc:Choice>
          <mc:Fallback>
            <p:pic>
              <p:nvPicPr>
                <p:cNvPr id="251" name="筆跡 250">
                  <a:extLst>
                    <a:ext uri="{FF2B5EF4-FFF2-40B4-BE49-F238E27FC236}">
                      <a16:creationId xmlns:a16="http://schemas.microsoft.com/office/drawing/2014/main" id="{91A37BA9-59F2-49E8-BC6C-0A9D3A31ED55}"/>
                    </a:ext>
                  </a:extLst>
                </p:cNvPr>
                <p:cNvPicPr/>
                <p:nvPr/>
              </p:nvPicPr>
              <p:blipFill>
                <a:blip r:embed="rId406"/>
                <a:stretch>
                  <a:fillRect/>
                </a:stretch>
              </p:blipFill>
              <p:spPr>
                <a:xfrm>
                  <a:off x="8176410" y="5973915"/>
                  <a:ext cx="1180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55" name="筆跡 254">
                  <a:extLst>
                    <a:ext uri="{FF2B5EF4-FFF2-40B4-BE49-F238E27FC236}">
                      <a16:creationId xmlns:a16="http://schemas.microsoft.com/office/drawing/2014/main" id="{63A1A761-42F6-4753-99F2-DE87D73C71BC}"/>
                    </a:ext>
                  </a:extLst>
                </p14:cNvPr>
                <p14:cNvContentPartPr/>
                <p14:nvPr/>
              </p14:nvContentPartPr>
              <p14:xfrm>
                <a:off x="7811370" y="4308195"/>
                <a:ext cx="726120" cy="1732680"/>
              </p14:xfrm>
            </p:contentPart>
          </mc:Choice>
          <mc:Fallback>
            <p:pic>
              <p:nvPicPr>
                <p:cNvPr id="255" name="筆跡 254">
                  <a:extLst>
                    <a:ext uri="{FF2B5EF4-FFF2-40B4-BE49-F238E27FC236}">
                      <a16:creationId xmlns:a16="http://schemas.microsoft.com/office/drawing/2014/main" id="{63A1A761-42F6-4753-99F2-DE87D73C71BC}"/>
                    </a:ext>
                  </a:extLst>
                </p:cNvPr>
                <p:cNvPicPr/>
                <p:nvPr/>
              </p:nvPicPr>
              <p:blipFill>
                <a:blip r:embed="rId408"/>
                <a:stretch>
                  <a:fillRect/>
                </a:stretch>
              </p:blipFill>
              <p:spPr>
                <a:xfrm>
                  <a:off x="7802370" y="4299195"/>
                  <a:ext cx="743760" cy="175032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56" name="筆跡 255">
                  <a:extLst>
                    <a:ext uri="{FF2B5EF4-FFF2-40B4-BE49-F238E27FC236}">
                      <a16:creationId xmlns:a16="http://schemas.microsoft.com/office/drawing/2014/main" id="{66FFB165-1370-4738-ACEF-DC1449D73BD7}"/>
                    </a:ext>
                  </a:extLst>
                </p14:cNvPr>
                <p14:cNvContentPartPr/>
                <p14:nvPr/>
              </p14:nvContentPartPr>
              <p14:xfrm>
                <a:off x="7925850" y="4284795"/>
                <a:ext cx="98280" cy="83160"/>
              </p14:xfrm>
            </p:contentPart>
          </mc:Choice>
          <mc:Fallback>
            <p:pic>
              <p:nvPicPr>
                <p:cNvPr id="256" name="筆跡 255">
                  <a:extLst>
                    <a:ext uri="{FF2B5EF4-FFF2-40B4-BE49-F238E27FC236}">
                      <a16:creationId xmlns:a16="http://schemas.microsoft.com/office/drawing/2014/main" id="{66FFB165-1370-4738-ACEF-DC1449D73BD7}"/>
                    </a:ext>
                  </a:extLst>
                </p:cNvPr>
                <p:cNvPicPr/>
                <p:nvPr/>
              </p:nvPicPr>
              <p:blipFill>
                <a:blip r:embed="rId410"/>
                <a:stretch>
                  <a:fillRect/>
                </a:stretch>
              </p:blipFill>
              <p:spPr>
                <a:xfrm>
                  <a:off x="7917210" y="4276155"/>
                  <a:ext cx="1159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58" name="筆跡 257">
                  <a:extLst>
                    <a:ext uri="{FF2B5EF4-FFF2-40B4-BE49-F238E27FC236}">
                      <a16:creationId xmlns:a16="http://schemas.microsoft.com/office/drawing/2014/main" id="{DB9E3F2E-8978-47B0-B8BE-5DD8444B2862}"/>
                    </a:ext>
                  </a:extLst>
                </p14:cNvPr>
                <p14:cNvContentPartPr/>
                <p14:nvPr/>
              </p14:nvContentPartPr>
              <p14:xfrm>
                <a:off x="7544250" y="3936675"/>
                <a:ext cx="120600" cy="21600"/>
              </p14:xfrm>
            </p:contentPart>
          </mc:Choice>
          <mc:Fallback>
            <p:pic>
              <p:nvPicPr>
                <p:cNvPr id="258" name="筆跡 257">
                  <a:extLst>
                    <a:ext uri="{FF2B5EF4-FFF2-40B4-BE49-F238E27FC236}">
                      <a16:creationId xmlns:a16="http://schemas.microsoft.com/office/drawing/2014/main" id="{DB9E3F2E-8978-47B0-B8BE-5DD8444B2862}"/>
                    </a:ext>
                  </a:extLst>
                </p:cNvPr>
                <p:cNvPicPr/>
                <p:nvPr/>
              </p:nvPicPr>
              <p:blipFill>
                <a:blip r:embed="rId412"/>
                <a:stretch>
                  <a:fillRect/>
                </a:stretch>
              </p:blipFill>
              <p:spPr>
                <a:xfrm>
                  <a:off x="7535610" y="3927675"/>
                  <a:ext cx="138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59" name="筆跡 258">
                  <a:extLst>
                    <a:ext uri="{FF2B5EF4-FFF2-40B4-BE49-F238E27FC236}">
                      <a16:creationId xmlns:a16="http://schemas.microsoft.com/office/drawing/2014/main" id="{44812292-5AB0-40C4-B660-404F894FCDE4}"/>
                    </a:ext>
                  </a:extLst>
                </p14:cNvPr>
                <p14:cNvContentPartPr/>
                <p14:nvPr/>
              </p14:nvContentPartPr>
              <p14:xfrm>
                <a:off x="7562970" y="3998235"/>
                <a:ext cx="103680" cy="15840"/>
              </p14:xfrm>
            </p:contentPart>
          </mc:Choice>
          <mc:Fallback>
            <p:pic>
              <p:nvPicPr>
                <p:cNvPr id="259" name="筆跡 258">
                  <a:extLst>
                    <a:ext uri="{FF2B5EF4-FFF2-40B4-BE49-F238E27FC236}">
                      <a16:creationId xmlns:a16="http://schemas.microsoft.com/office/drawing/2014/main" id="{44812292-5AB0-40C4-B660-404F894FCDE4}"/>
                    </a:ext>
                  </a:extLst>
                </p:cNvPr>
                <p:cNvPicPr/>
                <p:nvPr/>
              </p:nvPicPr>
              <p:blipFill>
                <a:blip r:embed="rId414"/>
                <a:stretch>
                  <a:fillRect/>
                </a:stretch>
              </p:blipFill>
              <p:spPr>
                <a:xfrm>
                  <a:off x="7554330" y="3989235"/>
                  <a:ext cx="1213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61" name="筆跡 260">
                  <a:extLst>
                    <a:ext uri="{FF2B5EF4-FFF2-40B4-BE49-F238E27FC236}">
                      <a16:creationId xmlns:a16="http://schemas.microsoft.com/office/drawing/2014/main" id="{B852EC7E-83A4-4796-B8B0-76AECFF675BF}"/>
                    </a:ext>
                  </a:extLst>
                </p14:cNvPr>
                <p14:cNvContentPartPr/>
                <p14:nvPr/>
              </p14:nvContentPartPr>
              <p14:xfrm>
                <a:off x="7892730" y="3817155"/>
                <a:ext cx="137160" cy="156240"/>
              </p14:xfrm>
            </p:contentPart>
          </mc:Choice>
          <mc:Fallback>
            <p:pic>
              <p:nvPicPr>
                <p:cNvPr id="261" name="筆跡 260">
                  <a:extLst>
                    <a:ext uri="{FF2B5EF4-FFF2-40B4-BE49-F238E27FC236}">
                      <a16:creationId xmlns:a16="http://schemas.microsoft.com/office/drawing/2014/main" id="{B852EC7E-83A4-4796-B8B0-76AECFF675BF}"/>
                    </a:ext>
                  </a:extLst>
                </p:cNvPr>
                <p:cNvPicPr/>
                <p:nvPr/>
              </p:nvPicPr>
              <p:blipFill>
                <a:blip r:embed="rId416"/>
                <a:stretch>
                  <a:fillRect/>
                </a:stretch>
              </p:blipFill>
              <p:spPr>
                <a:xfrm>
                  <a:off x="7883730" y="3808515"/>
                  <a:ext cx="154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62" name="筆跡 261">
                  <a:extLst>
                    <a:ext uri="{FF2B5EF4-FFF2-40B4-BE49-F238E27FC236}">
                      <a16:creationId xmlns:a16="http://schemas.microsoft.com/office/drawing/2014/main" id="{28ACF10C-C665-47E3-8196-B77DEB4133EB}"/>
                    </a:ext>
                  </a:extLst>
                </p14:cNvPr>
                <p14:cNvContentPartPr/>
                <p14:nvPr/>
              </p14:nvContentPartPr>
              <p14:xfrm>
                <a:off x="8113770" y="3819315"/>
                <a:ext cx="154440" cy="162720"/>
              </p14:xfrm>
            </p:contentPart>
          </mc:Choice>
          <mc:Fallback>
            <p:pic>
              <p:nvPicPr>
                <p:cNvPr id="262" name="筆跡 261">
                  <a:extLst>
                    <a:ext uri="{FF2B5EF4-FFF2-40B4-BE49-F238E27FC236}">
                      <a16:creationId xmlns:a16="http://schemas.microsoft.com/office/drawing/2014/main" id="{28ACF10C-C665-47E3-8196-B77DEB4133EB}"/>
                    </a:ext>
                  </a:extLst>
                </p:cNvPr>
                <p:cNvPicPr/>
                <p:nvPr/>
              </p:nvPicPr>
              <p:blipFill>
                <a:blip r:embed="rId418"/>
                <a:stretch>
                  <a:fillRect/>
                </a:stretch>
              </p:blipFill>
              <p:spPr>
                <a:xfrm>
                  <a:off x="8105130" y="3810315"/>
                  <a:ext cx="1720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63" name="筆跡 262">
                  <a:extLst>
                    <a:ext uri="{FF2B5EF4-FFF2-40B4-BE49-F238E27FC236}">
                      <a16:creationId xmlns:a16="http://schemas.microsoft.com/office/drawing/2014/main" id="{04BED4CE-FEF6-43F8-99B5-232FEA68BAE9}"/>
                    </a:ext>
                  </a:extLst>
                </p14:cNvPr>
                <p14:cNvContentPartPr/>
                <p14:nvPr/>
              </p14:nvContentPartPr>
              <p14:xfrm>
                <a:off x="8292330" y="3709875"/>
                <a:ext cx="117000" cy="79200"/>
              </p14:xfrm>
            </p:contentPart>
          </mc:Choice>
          <mc:Fallback>
            <p:pic>
              <p:nvPicPr>
                <p:cNvPr id="263" name="筆跡 262">
                  <a:extLst>
                    <a:ext uri="{FF2B5EF4-FFF2-40B4-BE49-F238E27FC236}">
                      <a16:creationId xmlns:a16="http://schemas.microsoft.com/office/drawing/2014/main" id="{04BED4CE-FEF6-43F8-99B5-232FEA68BAE9}"/>
                    </a:ext>
                  </a:extLst>
                </p:cNvPr>
                <p:cNvPicPr/>
                <p:nvPr/>
              </p:nvPicPr>
              <p:blipFill>
                <a:blip r:embed="rId420"/>
                <a:stretch>
                  <a:fillRect/>
                </a:stretch>
              </p:blipFill>
              <p:spPr>
                <a:xfrm>
                  <a:off x="8283690" y="3701235"/>
                  <a:ext cx="13464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64" name="筆跡 263">
                  <a:extLst>
                    <a:ext uri="{FF2B5EF4-FFF2-40B4-BE49-F238E27FC236}">
                      <a16:creationId xmlns:a16="http://schemas.microsoft.com/office/drawing/2014/main" id="{B54FF2C9-4128-45E6-A73C-6868545CE154}"/>
                    </a:ext>
                  </a:extLst>
                </p14:cNvPr>
                <p14:cNvContentPartPr/>
                <p14:nvPr/>
              </p14:nvContentPartPr>
              <p14:xfrm>
                <a:off x="8362170" y="3730755"/>
                <a:ext cx="13680" cy="108000"/>
              </p14:xfrm>
            </p:contentPart>
          </mc:Choice>
          <mc:Fallback>
            <p:pic>
              <p:nvPicPr>
                <p:cNvPr id="264" name="筆跡 263">
                  <a:extLst>
                    <a:ext uri="{FF2B5EF4-FFF2-40B4-BE49-F238E27FC236}">
                      <a16:creationId xmlns:a16="http://schemas.microsoft.com/office/drawing/2014/main" id="{B54FF2C9-4128-45E6-A73C-6868545CE154}"/>
                    </a:ext>
                  </a:extLst>
                </p:cNvPr>
                <p:cNvPicPr/>
                <p:nvPr/>
              </p:nvPicPr>
              <p:blipFill>
                <a:blip r:embed="rId422"/>
                <a:stretch>
                  <a:fillRect/>
                </a:stretch>
              </p:blipFill>
              <p:spPr>
                <a:xfrm>
                  <a:off x="8353170" y="3721755"/>
                  <a:ext cx="31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66" name="筆跡 265">
                  <a:extLst>
                    <a:ext uri="{FF2B5EF4-FFF2-40B4-BE49-F238E27FC236}">
                      <a16:creationId xmlns:a16="http://schemas.microsoft.com/office/drawing/2014/main" id="{0A221741-3147-4263-8AD6-7141777F2911}"/>
                    </a:ext>
                  </a:extLst>
                </p14:cNvPr>
                <p14:cNvContentPartPr/>
                <p14:nvPr/>
              </p14:nvContentPartPr>
              <p14:xfrm>
                <a:off x="8331930" y="3672795"/>
                <a:ext cx="370800" cy="495000"/>
              </p14:xfrm>
            </p:contentPart>
          </mc:Choice>
          <mc:Fallback>
            <p:pic>
              <p:nvPicPr>
                <p:cNvPr id="266" name="筆跡 265">
                  <a:extLst>
                    <a:ext uri="{FF2B5EF4-FFF2-40B4-BE49-F238E27FC236}">
                      <a16:creationId xmlns:a16="http://schemas.microsoft.com/office/drawing/2014/main" id="{0A221741-3147-4263-8AD6-7141777F2911}"/>
                    </a:ext>
                  </a:extLst>
                </p:cNvPr>
                <p:cNvPicPr/>
                <p:nvPr/>
              </p:nvPicPr>
              <p:blipFill>
                <a:blip r:embed="rId424"/>
                <a:stretch>
                  <a:fillRect/>
                </a:stretch>
              </p:blipFill>
              <p:spPr>
                <a:xfrm>
                  <a:off x="8322930" y="3664155"/>
                  <a:ext cx="388440" cy="5126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68" name="筆跡 267">
                  <a:extLst>
                    <a:ext uri="{FF2B5EF4-FFF2-40B4-BE49-F238E27FC236}">
                      <a16:creationId xmlns:a16="http://schemas.microsoft.com/office/drawing/2014/main" id="{DCF159E5-2196-40C8-BE81-F1931E0132E6}"/>
                    </a:ext>
                  </a:extLst>
                </p14:cNvPr>
                <p14:cNvContentPartPr/>
                <p14:nvPr/>
              </p14:nvContentPartPr>
              <p14:xfrm>
                <a:off x="8544330" y="4060515"/>
                <a:ext cx="94320" cy="111240"/>
              </p14:xfrm>
            </p:contentPart>
          </mc:Choice>
          <mc:Fallback>
            <p:pic>
              <p:nvPicPr>
                <p:cNvPr id="268" name="筆跡 267">
                  <a:extLst>
                    <a:ext uri="{FF2B5EF4-FFF2-40B4-BE49-F238E27FC236}">
                      <a16:creationId xmlns:a16="http://schemas.microsoft.com/office/drawing/2014/main" id="{DCF159E5-2196-40C8-BE81-F1931E0132E6}"/>
                    </a:ext>
                  </a:extLst>
                </p:cNvPr>
                <p:cNvPicPr/>
                <p:nvPr/>
              </p:nvPicPr>
              <p:blipFill>
                <a:blip r:embed="rId426"/>
                <a:stretch>
                  <a:fillRect/>
                </a:stretch>
              </p:blipFill>
              <p:spPr>
                <a:xfrm>
                  <a:off x="8535690" y="4051515"/>
                  <a:ext cx="1119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69" name="筆跡 268">
                  <a:extLst>
                    <a:ext uri="{FF2B5EF4-FFF2-40B4-BE49-F238E27FC236}">
                      <a16:creationId xmlns:a16="http://schemas.microsoft.com/office/drawing/2014/main" id="{9D5D1903-8AE7-401A-83C1-6DF000C66290}"/>
                    </a:ext>
                  </a:extLst>
                </p14:cNvPr>
                <p14:cNvContentPartPr/>
                <p14:nvPr/>
              </p14:nvContentPartPr>
              <p14:xfrm>
                <a:off x="8694810" y="4096155"/>
                <a:ext cx="118800" cy="3600"/>
              </p14:xfrm>
            </p:contentPart>
          </mc:Choice>
          <mc:Fallback>
            <p:pic>
              <p:nvPicPr>
                <p:cNvPr id="269" name="筆跡 268">
                  <a:extLst>
                    <a:ext uri="{FF2B5EF4-FFF2-40B4-BE49-F238E27FC236}">
                      <a16:creationId xmlns:a16="http://schemas.microsoft.com/office/drawing/2014/main" id="{9D5D1903-8AE7-401A-83C1-6DF000C66290}"/>
                    </a:ext>
                  </a:extLst>
                </p:cNvPr>
                <p:cNvPicPr/>
                <p:nvPr/>
              </p:nvPicPr>
              <p:blipFill>
                <a:blip r:embed="rId11"/>
                <a:stretch>
                  <a:fillRect/>
                </a:stretch>
              </p:blipFill>
              <p:spPr>
                <a:xfrm>
                  <a:off x="8685810" y="4087515"/>
                  <a:ext cx="1364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70" name="筆跡 269">
                  <a:extLst>
                    <a:ext uri="{FF2B5EF4-FFF2-40B4-BE49-F238E27FC236}">
                      <a16:creationId xmlns:a16="http://schemas.microsoft.com/office/drawing/2014/main" id="{4BA68219-9AF4-43C5-B3ED-432D1EC63D4B}"/>
                    </a:ext>
                  </a:extLst>
                </p14:cNvPr>
                <p14:cNvContentPartPr/>
                <p14:nvPr/>
              </p14:nvContentPartPr>
              <p14:xfrm>
                <a:off x="8907210" y="4021275"/>
                <a:ext cx="13680" cy="175680"/>
              </p14:xfrm>
            </p:contentPart>
          </mc:Choice>
          <mc:Fallback>
            <p:pic>
              <p:nvPicPr>
                <p:cNvPr id="270" name="筆跡 269">
                  <a:extLst>
                    <a:ext uri="{FF2B5EF4-FFF2-40B4-BE49-F238E27FC236}">
                      <a16:creationId xmlns:a16="http://schemas.microsoft.com/office/drawing/2014/main" id="{4BA68219-9AF4-43C5-B3ED-432D1EC63D4B}"/>
                    </a:ext>
                  </a:extLst>
                </p:cNvPr>
                <p:cNvPicPr/>
                <p:nvPr/>
              </p:nvPicPr>
              <p:blipFill>
                <a:blip r:embed="rId429"/>
                <a:stretch>
                  <a:fillRect/>
                </a:stretch>
              </p:blipFill>
              <p:spPr>
                <a:xfrm>
                  <a:off x="8898210" y="4012275"/>
                  <a:ext cx="31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71" name="筆跡 270">
                  <a:extLst>
                    <a:ext uri="{FF2B5EF4-FFF2-40B4-BE49-F238E27FC236}">
                      <a16:creationId xmlns:a16="http://schemas.microsoft.com/office/drawing/2014/main" id="{AB58B393-5530-476D-AFA2-91C15F7A89B5}"/>
                    </a:ext>
                  </a:extLst>
                </p14:cNvPr>
                <p14:cNvContentPartPr/>
                <p14:nvPr/>
              </p14:nvContentPartPr>
              <p14:xfrm>
                <a:off x="8420130" y="3998595"/>
                <a:ext cx="109440" cy="259920"/>
              </p14:xfrm>
            </p:contentPart>
          </mc:Choice>
          <mc:Fallback>
            <p:pic>
              <p:nvPicPr>
                <p:cNvPr id="271" name="筆跡 270">
                  <a:extLst>
                    <a:ext uri="{FF2B5EF4-FFF2-40B4-BE49-F238E27FC236}">
                      <a16:creationId xmlns:a16="http://schemas.microsoft.com/office/drawing/2014/main" id="{AB58B393-5530-476D-AFA2-91C15F7A89B5}"/>
                    </a:ext>
                  </a:extLst>
                </p:cNvPr>
                <p:cNvPicPr/>
                <p:nvPr/>
              </p:nvPicPr>
              <p:blipFill>
                <a:blip r:embed="rId431"/>
                <a:stretch>
                  <a:fillRect/>
                </a:stretch>
              </p:blipFill>
              <p:spPr>
                <a:xfrm>
                  <a:off x="8411130" y="3989595"/>
                  <a:ext cx="12708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72" name="筆跡 271">
                  <a:extLst>
                    <a:ext uri="{FF2B5EF4-FFF2-40B4-BE49-F238E27FC236}">
                      <a16:creationId xmlns:a16="http://schemas.microsoft.com/office/drawing/2014/main" id="{77788447-48A6-490C-9B2E-4F0C5EE68114}"/>
                    </a:ext>
                  </a:extLst>
                </p14:cNvPr>
                <p14:cNvContentPartPr/>
                <p14:nvPr/>
              </p14:nvContentPartPr>
              <p14:xfrm>
                <a:off x="8965530" y="3986715"/>
                <a:ext cx="88560" cy="239040"/>
              </p14:xfrm>
            </p:contentPart>
          </mc:Choice>
          <mc:Fallback>
            <p:pic>
              <p:nvPicPr>
                <p:cNvPr id="272" name="筆跡 271">
                  <a:extLst>
                    <a:ext uri="{FF2B5EF4-FFF2-40B4-BE49-F238E27FC236}">
                      <a16:creationId xmlns:a16="http://schemas.microsoft.com/office/drawing/2014/main" id="{77788447-48A6-490C-9B2E-4F0C5EE68114}"/>
                    </a:ext>
                  </a:extLst>
                </p:cNvPr>
                <p:cNvPicPr/>
                <p:nvPr/>
              </p:nvPicPr>
              <p:blipFill>
                <a:blip r:embed="rId433"/>
                <a:stretch>
                  <a:fillRect/>
                </a:stretch>
              </p:blipFill>
              <p:spPr>
                <a:xfrm>
                  <a:off x="8956530" y="3977715"/>
                  <a:ext cx="106200" cy="256680"/>
                </a:xfrm>
                <a:prstGeom prst="rect">
                  <a:avLst/>
                </a:prstGeom>
              </p:spPr>
            </p:pic>
          </mc:Fallback>
        </mc:AlternateContent>
      </p:grpSp>
      <p:sp>
        <p:nvSpPr>
          <p:cNvPr id="275" name="文字方塊 274">
            <a:extLst>
              <a:ext uri="{FF2B5EF4-FFF2-40B4-BE49-F238E27FC236}">
                <a16:creationId xmlns:a16="http://schemas.microsoft.com/office/drawing/2014/main" id="{5A8A7C74-D1DC-44DF-B65C-E18B496C2785}"/>
              </a:ext>
            </a:extLst>
          </p:cNvPr>
          <p:cNvSpPr txBox="1"/>
          <p:nvPr/>
        </p:nvSpPr>
        <p:spPr>
          <a:xfrm>
            <a:off x="2578785" y="6323244"/>
            <a:ext cx="4572000" cy="523220"/>
          </a:xfrm>
          <a:prstGeom prst="rect">
            <a:avLst/>
          </a:prstGeom>
          <a:noFill/>
        </p:spPr>
        <p:txBody>
          <a:bodyPr wrap="square">
            <a:spAutoFit/>
          </a:bodyPr>
          <a:lstStyle/>
          <a:p>
            <a:r>
              <a:rPr lang="en-US" altLang="zh-TW" sz="1400" dirty="0">
                <a:hlinkClick r:id="rId434"/>
              </a:rPr>
              <a:t>https://math.stackexchange.com/questions/72975/variance-of-sample-variance</a:t>
            </a:r>
            <a:endParaRPr lang="zh-TW" altLang="en-US" sz="1400" dirty="0"/>
          </a:p>
        </p:txBody>
      </p:sp>
    </p:spTree>
    <p:extLst>
      <p:ext uri="{BB962C8B-B14F-4D97-AF65-F5344CB8AC3E}">
        <p14:creationId xmlns:p14="http://schemas.microsoft.com/office/powerpoint/2010/main" val="357236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a:t>
            </a:r>
            <a:r>
              <a:rPr lang="en-US" altLang="zh-TW" dirty="0"/>
              <a:t>(</a:t>
            </a:r>
            <a:r>
              <a:rPr lang="en-US" altLang="zh-TW" sz="1800" b="1" i="0" u="none" strike="noStrike" baseline="0" dirty="0">
                <a:latin typeface="CMBX12"/>
              </a:rPr>
              <a:t>Interval Estimation</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在許多情況中，較偏好的是求得一個區間，使得在其中期望能找到參數的值。這樣的區間稱為一個</a:t>
            </a:r>
            <a:r>
              <a:rPr lang="zh-TW" altLang="en-US" b="1" dirty="0"/>
              <a:t>區間估測 </a:t>
            </a:r>
            <a:r>
              <a:rPr lang="en-US" altLang="zh-TW" b="1" dirty="0"/>
              <a:t>(interval estimate)</a:t>
            </a:r>
            <a:r>
              <a:rPr lang="zh-TW" altLang="en-US" dirty="0"/>
              <a:t>。</a:t>
            </a:r>
            <a:endParaRPr lang="en-US" altLang="zh-TW" dirty="0"/>
          </a:p>
          <a:p>
            <a:pPr algn="l"/>
            <a:r>
              <a:rPr lang="en-US" altLang="zh-TW" sz="1800" b="0" i="0" u="none" strike="noStrike" baseline="0" dirty="0">
                <a:latin typeface="CMR10"/>
              </a:rPr>
              <a:t>Even the most efficient unbiased estimator is unlikely to estimate the population</a:t>
            </a:r>
            <a:r>
              <a:rPr lang="zh-TW" altLang="en-US" sz="1800" b="0" i="0" u="none" strike="noStrike" baseline="0" dirty="0">
                <a:latin typeface="CMR10"/>
              </a:rPr>
              <a:t> </a:t>
            </a:r>
            <a:r>
              <a:rPr lang="en-US" altLang="zh-TW" sz="1800" b="0" i="0" u="none" strike="noStrike" baseline="0" dirty="0">
                <a:latin typeface="CMR10"/>
              </a:rPr>
              <a:t>parameter exactly. </a:t>
            </a:r>
            <a:endParaRPr lang="en-US" altLang="zh-TW" sz="1800" dirty="0">
              <a:latin typeface="CMR10"/>
            </a:endParaRPr>
          </a:p>
          <a:p>
            <a:pPr algn="l"/>
            <a:r>
              <a:rPr lang="en-US" altLang="zh-TW" sz="1800" b="0" i="0" u="none" strike="noStrike" baseline="0" dirty="0">
                <a:latin typeface="CMR10"/>
              </a:rPr>
              <a:t>It is true that estimation accuracy increases with large samples,</a:t>
            </a:r>
            <a:r>
              <a:rPr lang="zh-TW" altLang="en-US" sz="1800" b="0" i="0" u="none" strike="noStrike" baseline="0" dirty="0">
                <a:latin typeface="CMR10"/>
              </a:rPr>
              <a:t> </a:t>
            </a:r>
            <a:r>
              <a:rPr lang="en-US" altLang="zh-TW" sz="1800" b="0" i="0" u="none" strike="noStrike" baseline="0" dirty="0">
                <a:latin typeface="CMR10"/>
              </a:rPr>
              <a:t>but there is still no reason we should expect a </a:t>
            </a:r>
            <a:r>
              <a:rPr lang="en-US" altLang="zh-TW" sz="1800" b="1" i="0" u="none" strike="noStrike" baseline="0" dirty="0">
                <a:latin typeface="CMBX10"/>
              </a:rPr>
              <a:t>point estimate </a:t>
            </a:r>
            <a:r>
              <a:rPr lang="en-US" altLang="zh-TW" sz="1800" b="0" i="0" u="none" strike="noStrike" baseline="0" dirty="0">
                <a:latin typeface="CMR10"/>
              </a:rPr>
              <a:t>from a given sample</a:t>
            </a:r>
            <a:r>
              <a:rPr lang="zh-TW" altLang="en-US" sz="1800" b="0" i="0" u="none" strike="noStrike" baseline="0" dirty="0">
                <a:latin typeface="CMR10"/>
              </a:rPr>
              <a:t> </a:t>
            </a:r>
            <a:r>
              <a:rPr lang="en-US" altLang="zh-TW" sz="1800" b="0" i="0" u="none" strike="noStrike" baseline="0" dirty="0">
                <a:latin typeface="CMR10"/>
              </a:rPr>
              <a:t>to be exactly equal to the population parameter it is supposed to estimate. </a:t>
            </a:r>
          </a:p>
          <a:p>
            <a:pPr algn="l"/>
            <a:r>
              <a:rPr lang="en-US" altLang="zh-TW" sz="1800" b="0" i="0" u="none" strike="noStrike" baseline="0" dirty="0">
                <a:latin typeface="CMR10"/>
              </a:rPr>
              <a:t>There</a:t>
            </a:r>
            <a:r>
              <a:rPr lang="zh-TW" altLang="en-US" sz="1800" b="0" i="0" u="none" strike="noStrike" baseline="0" dirty="0">
                <a:latin typeface="CMR10"/>
              </a:rPr>
              <a:t> </a:t>
            </a:r>
            <a:r>
              <a:rPr lang="en-US" altLang="zh-TW" sz="1800" b="0" i="0" u="none" strike="noStrike" baseline="0" dirty="0">
                <a:latin typeface="CMR10"/>
              </a:rPr>
              <a:t>are many situations in which it is preferable to determine an interval within which</a:t>
            </a:r>
            <a:r>
              <a:rPr lang="zh-TW" altLang="en-US" sz="1800" b="0" i="0" u="none" strike="noStrike" baseline="0" dirty="0">
                <a:latin typeface="CMR10"/>
              </a:rPr>
              <a:t> </a:t>
            </a:r>
            <a:r>
              <a:rPr lang="en-US" altLang="zh-TW" sz="1800" b="0" i="0" u="none" strike="noStrike" baseline="0" dirty="0">
                <a:latin typeface="CMR10"/>
              </a:rPr>
              <a:t>we would expect to find the value of the parameter. </a:t>
            </a:r>
          </a:p>
          <a:p>
            <a:pPr algn="l"/>
            <a:endParaRPr lang="en-US" altLang="zh-TW" sz="1800" b="0" i="0" u="none" strike="noStrike" baseline="0" dirty="0">
              <a:latin typeface="CMR10"/>
            </a:endParaRPr>
          </a:p>
          <a:p>
            <a:pPr algn="l"/>
            <a:r>
              <a:rPr lang="en-US" altLang="zh-TW" sz="1800" b="0" i="0" u="none" strike="noStrike" baseline="0" dirty="0">
                <a:latin typeface="CMR10"/>
              </a:rPr>
              <a:t>Such an interval is called an</a:t>
            </a:r>
            <a:r>
              <a:rPr lang="zh-TW" altLang="en-US" sz="1800" b="0" i="0" u="none" strike="noStrike" baseline="0" dirty="0">
                <a:latin typeface="CMR10"/>
              </a:rPr>
              <a:t> </a:t>
            </a:r>
            <a:r>
              <a:rPr lang="en-US" altLang="zh-TW" sz="1800" b="1" i="0" u="none" strike="noStrike" baseline="0" dirty="0">
                <a:latin typeface="CMBX10"/>
              </a:rPr>
              <a:t>interval estimate</a:t>
            </a:r>
            <a:r>
              <a:rPr lang="en-US" altLang="zh-TW" sz="1800" b="0" i="0" u="none" strike="noStrike" baseline="0" dirty="0">
                <a:latin typeface="CMR10"/>
              </a:rPr>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13</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89A1B-0E02-42E9-B9C0-1276AC853A55}"/>
              </a:ext>
            </a:extLst>
          </p:cNvPr>
          <p:cNvSpPr>
            <a:spLocks noGrp="1"/>
          </p:cNvSpPr>
          <p:nvPr>
            <p:ph type="title"/>
          </p:nvPr>
        </p:nvSpPr>
        <p:spPr/>
        <p:txBody>
          <a:bodyPr/>
          <a:lstStyle/>
          <a:p>
            <a:r>
              <a:rPr lang="zh-TW" altLang="en-US" dirty="0"/>
              <a:t>信心區間</a:t>
            </a:r>
            <a:r>
              <a:rPr lang="en-US" altLang="zh-TW" dirty="0"/>
              <a:t>【confidence interval】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42C308-B692-40CC-B41F-8F88CD6E3E8F}"/>
                  </a:ext>
                </a:extLst>
              </p:cNvPr>
              <p:cNvSpPr>
                <a:spLocks noGrp="1"/>
              </p:cNvSpPr>
              <p:nvPr>
                <p:ph idx="1"/>
              </p:nvPr>
            </p:nvSpPr>
            <p:spPr>
              <a:xfrm>
                <a:off x="323528" y="1268760"/>
                <a:ext cx="8496944" cy="3096344"/>
              </a:xfrm>
            </p:spPr>
            <p:txBody>
              <a:bodyPr/>
              <a:lstStyle/>
              <a:p>
                <a:pPr>
                  <a:buFont typeface="Arial" panose="020B0604020202020204" pitchFamily="34" charset="0"/>
                  <a:buChar char="•"/>
                </a:pPr>
                <a:r>
                  <a:rPr lang="zh-TW" altLang="en-US" dirty="0"/>
                  <a:t>要用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r>
                      <a:rPr lang="zh-TW" altLang="en-US" i="1" dirty="0">
                        <a:latin typeface="Cambria Math" panose="02040503050406030204" pitchFamily="18" charset="0"/>
                      </a:rPr>
                      <m:t>來</m:t>
                    </m:r>
                  </m:oMath>
                </a14:m>
                <a:r>
                  <a:rPr lang="zh-TW" altLang="en-US" dirty="0"/>
                  <a:t>估測 </a:t>
                </a:r>
                <a14:m>
                  <m:oMath xmlns:m="http://schemas.openxmlformats.org/officeDocument/2006/math">
                    <m:r>
                      <a:rPr lang="en-US" altLang="zh-TW" b="0" i="1" smtClean="0">
                        <a:latin typeface="Cambria Math" panose="02040503050406030204" pitchFamily="18" charset="0"/>
                      </a:rPr>
                      <m:t>𝜇</m:t>
                    </m:r>
                  </m:oMath>
                </a14:m>
                <a:r>
                  <a:rPr lang="zh-TW" altLang="en-US" dirty="0"/>
                  <a:t>時，我們固然可以提供單次取樣，然後照公式計算後得出的數值</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oMath>
                </a14:m>
                <a:r>
                  <a:rPr lang="zh-TW" altLang="en-US" dirty="0"/>
                  <a:t> 來作為答案</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但一種更進步的作法是提供一個估測區間</a:t>
                </a:r>
                <a14:m>
                  <m:oMath xmlns:m="http://schemas.openxmlformats.org/officeDocument/2006/math">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𝑒</m:t>
                    </m:r>
                    <m:r>
                      <a:rPr lang="en-US" altLang="zh-TW" b="0" i="1" dirty="0" smtClean="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b="0" i="1" smtClean="0">
                        <a:latin typeface="Cambria Math" panose="02040503050406030204" pitchFamily="18" charset="0"/>
                      </a:rPr>
                      <m:t>+</m:t>
                    </m:r>
                    <m:r>
                      <a:rPr lang="en-US" altLang="zh-TW" i="1" dirty="0">
                        <a:latin typeface="Cambria Math" panose="02040503050406030204" pitchFamily="18" charset="0"/>
                      </a:rPr>
                      <m:t>𝑒</m:t>
                    </m:r>
                    <m:r>
                      <a:rPr lang="en-US" altLang="zh-TW" b="0" i="1" dirty="0" smtClean="0">
                        <a:latin typeface="Cambria Math" panose="02040503050406030204" pitchFamily="18" charset="0"/>
                      </a:rPr>
                      <m:t>]</m:t>
                    </m:r>
                  </m:oMath>
                </a14:m>
                <a:r>
                  <a:rPr lang="en-US" altLang="zh-TW" dirty="0"/>
                  <a:t>, </a:t>
                </a:r>
                <a:r>
                  <a:rPr lang="zh-TW" altLang="en-US" dirty="0"/>
                  <a:t>稱為</a:t>
                </a:r>
                <a:r>
                  <a:rPr lang="zh-TW" altLang="en-US" dirty="0">
                    <a:solidFill>
                      <a:srgbClr val="FF0000"/>
                    </a:solidFill>
                  </a:rPr>
                  <a:t>信心區間</a:t>
                </a:r>
                <a:r>
                  <a:rPr lang="en-US" altLang="zh-TW" dirty="0">
                    <a:solidFill>
                      <a:srgbClr val="FF0000"/>
                    </a:solidFill>
                  </a:rPr>
                  <a:t>【confidence interval】</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並提供 </a:t>
                </a:r>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𝜇</m:t>
                    </m:r>
                    <m:r>
                      <a:rPr lang="en-US" altLang="zh-TW" b="0" i="1" smtClean="0">
                        <a:latin typeface="Cambria Math" panose="02040503050406030204" pitchFamily="18" charset="0"/>
                      </a:rPr>
                      <m:t>∈</m:t>
                    </m:r>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dirty="0">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m:t>
                    </m:r>
                    <m:r>
                      <a:rPr lang="en-US" altLang="zh-TW" b="0" i="1" dirty="0" smtClean="0">
                        <a:latin typeface="Cambria Math" panose="02040503050406030204" pitchFamily="18" charset="0"/>
                      </a:rPr>
                      <m:t>”</m:t>
                    </m:r>
                  </m:oMath>
                </a14:m>
                <a:r>
                  <a:rPr lang="zh-TW" altLang="en-US" dirty="0"/>
                  <a:t> 的機率值作為</a:t>
                </a:r>
                <a:r>
                  <a:rPr lang="en-US" altLang="zh-TW" dirty="0">
                    <a:solidFill>
                      <a:schemeClr val="accent6"/>
                    </a:solidFill>
                  </a:rPr>
                  <a:t>【</a:t>
                </a:r>
                <a:r>
                  <a:rPr lang="zh-TW" altLang="en-US" dirty="0">
                    <a:solidFill>
                      <a:schemeClr val="accent6"/>
                    </a:solidFill>
                  </a:rPr>
                  <a:t>信心程度</a:t>
                </a:r>
                <a:r>
                  <a:rPr lang="en-US" altLang="zh-TW" dirty="0">
                    <a:solidFill>
                      <a:schemeClr val="accent6"/>
                    </a:solidFill>
                  </a:rPr>
                  <a:t>】(confidence level,</a:t>
                </a:r>
                <a:r>
                  <a:rPr lang="zh-TW" altLang="en-US" dirty="0">
                    <a:solidFill>
                      <a:schemeClr val="accent6"/>
                    </a:solidFill>
                  </a:rPr>
                  <a:t> </a:t>
                </a:r>
                <a:r>
                  <a:rPr lang="en-US" altLang="zh-TW" dirty="0">
                    <a:solidFill>
                      <a:schemeClr val="accent6"/>
                    </a:solidFill>
                  </a:rPr>
                  <a:t>coefficient, degree)</a:t>
                </a:r>
                <a:endParaRPr lang="zh-TW" altLang="en-US" dirty="0">
                  <a:solidFill>
                    <a:schemeClr val="accent6"/>
                  </a:solidFill>
                </a:endParaRPr>
              </a:p>
            </p:txBody>
          </p:sp>
        </mc:Choice>
        <mc:Fallback>
          <p:sp>
            <p:nvSpPr>
              <p:cNvPr id="3" name="內容版面配置區 2">
                <a:extLst>
                  <a:ext uri="{FF2B5EF4-FFF2-40B4-BE49-F238E27FC236}">
                    <a16:creationId xmlns:a16="http://schemas.microsoft.com/office/drawing/2014/main" id="{5542C308-B692-40CC-B41F-8F88CD6E3E8F}"/>
                  </a:ext>
                </a:extLst>
              </p:cNvPr>
              <p:cNvSpPr>
                <a:spLocks noGrp="1" noRot="1" noChangeAspect="1" noMove="1" noResize="1" noEditPoints="1" noAdjustHandles="1" noChangeArrowheads="1" noChangeShapeType="1" noTextEdit="1"/>
              </p:cNvSpPr>
              <p:nvPr>
                <p:ph idx="1"/>
              </p:nvPr>
            </p:nvSpPr>
            <p:spPr>
              <a:xfrm>
                <a:off x="323528" y="1268760"/>
                <a:ext cx="8496944" cy="3096344"/>
              </a:xfrm>
              <a:blipFill>
                <a:blip r:embed="rId2"/>
                <a:stretch>
                  <a:fillRect l="-933" t="-2362" r="-6169" b="-3917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18A1A042-5936-4768-BFBB-1E7DB86D71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0EA447C-3FDA-4459-A1F1-530F9EBF4ADC}"/>
              </a:ext>
            </a:extLst>
          </p:cNvPr>
          <p:cNvSpPr>
            <a:spLocks noGrp="1"/>
          </p:cNvSpPr>
          <p:nvPr>
            <p:ph type="sldNum" sz="quarter" idx="12"/>
          </p:nvPr>
        </p:nvSpPr>
        <p:spPr/>
        <p:txBody>
          <a:bodyPr/>
          <a:lstStyle/>
          <a:p>
            <a:fld id="{3F1BE346-639A-4CE8-BB9A-C151839B4846}" type="slidenum">
              <a:rPr lang="zh-TW" altLang="en-US" smtClean="0"/>
              <a:pPr/>
              <a:t>14</a:t>
            </a:fld>
            <a:endParaRPr lang="zh-TW" altLang="en-US"/>
          </a:p>
        </p:txBody>
      </p:sp>
    </p:spTree>
    <p:extLst>
      <p:ext uri="{BB962C8B-B14F-4D97-AF65-F5344CB8AC3E}">
        <p14:creationId xmlns:p14="http://schemas.microsoft.com/office/powerpoint/2010/main" val="422812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8B8F8-7227-405B-A894-B98CC1C2B3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CFB71E3-2FC2-4A50-854C-9158FFBF44D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770D4B-A7F2-46A5-A2F3-2A3E20A7BEE1}"/>
              </a:ext>
            </a:extLst>
          </p:cNvPr>
          <p:cNvSpPr>
            <a:spLocks noGrp="1"/>
          </p:cNvSpPr>
          <p:nvPr>
            <p:ph type="sldNum" sz="quarter" idx="12"/>
          </p:nvPr>
        </p:nvSpPr>
        <p:spPr/>
        <p:txBody>
          <a:bodyPr/>
          <a:lstStyle/>
          <a:p>
            <a:fld id="{3F1BE346-639A-4CE8-BB9A-C151839B4846}" type="slidenum">
              <a:rPr lang="zh-TW" altLang="en-US" smtClean="0"/>
              <a:pPr/>
              <a:t>15</a:t>
            </a:fld>
            <a:endParaRPr lang="zh-TW" altLang="en-US"/>
          </a:p>
        </p:txBody>
      </p:sp>
      <p:pic>
        <p:nvPicPr>
          <p:cNvPr id="7" name="圖片 6">
            <a:extLst>
              <a:ext uri="{FF2B5EF4-FFF2-40B4-BE49-F238E27FC236}">
                <a16:creationId xmlns:a16="http://schemas.microsoft.com/office/drawing/2014/main" id="{D5A0ADE6-E826-4CBC-8A8F-16E170238620}"/>
              </a:ext>
            </a:extLst>
          </p:cNvPr>
          <p:cNvPicPr>
            <a:picLocks noChangeAspect="1"/>
          </p:cNvPicPr>
          <p:nvPr/>
        </p:nvPicPr>
        <p:blipFill>
          <a:blip r:embed="rId2"/>
          <a:stretch>
            <a:fillRect/>
          </a:stretch>
        </p:blipFill>
        <p:spPr>
          <a:xfrm>
            <a:off x="1262062" y="1484784"/>
            <a:ext cx="6619875" cy="2952328"/>
          </a:xfrm>
          <a:prstGeom prst="rect">
            <a:avLst/>
          </a:prstGeom>
        </p:spPr>
      </p:pic>
      <mc:AlternateContent xmlns:mc="http://schemas.openxmlformats.org/markup-compatibility/2006">
        <mc:Choice xmlns:p14="http://schemas.microsoft.com/office/powerpoint/2010/main" Requires="p14">
          <p:contentPart p14:bwMode="auto" r:id="rId3">
            <p14:nvContentPartPr>
              <p14:cNvPr id="121" name="筆跡 120">
                <a:extLst>
                  <a:ext uri="{FF2B5EF4-FFF2-40B4-BE49-F238E27FC236}">
                    <a16:creationId xmlns:a16="http://schemas.microsoft.com/office/drawing/2014/main" id="{FF1FA4EE-5CC2-4847-AF87-0A64E06D1EE7}"/>
                  </a:ext>
                </a:extLst>
              </p14:cNvPr>
              <p14:cNvContentPartPr/>
              <p14:nvPr/>
            </p14:nvContentPartPr>
            <p14:xfrm>
              <a:off x="7529130" y="2283195"/>
              <a:ext cx="360" cy="360"/>
            </p14:xfrm>
          </p:contentPart>
        </mc:Choice>
        <mc:Fallback>
          <p:pic>
            <p:nvPicPr>
              <p:cNvPr id="121" name="筆跡 120">
                <a:extLst>
                  <a:ext uri="{FF2B5EF4-FFF2-40B4-BE49-F238E27FC236}">
                    <a16:creationId xmlns:a16="http://schemas.microsoft.com/office/drawing/2014/main" id="{FF1FA4EE-5CC2-4847-AF87-0A64E06D1EE7}"/>
                  </a:ext>
                </a:extLst>
              </p:cNvPr>
              <p:cNvPicPr/>
              <p:nvPr/>
            </p:nvPicPr>
            <p:blipFill>
              <a:blip r:embed="rId4"/>
              <a:stretch>
                <a:fillRect/>
              </a:stretch>
            </p:blipFill>
            <p:spPr>
              <a:xfrm>
                <a:off x="7520490" y="2274195"/>
                <a:ext cx="18000" cy="18000"/>
              </a:xfrm>
              <a:prstGeom prst="rect">
                <a:avLst/>
              </a:prstGeom>
            </p:spPr>
          </p:pic>
        </mc:Fallback>
      </mc:AlternateContent>
      <p:grpSp>
        <p:nvGrpSpPr>
          <p:cNvPr id="151" name="群組 150">
            <a:extLst>
              <a:ext uri="{FF2B5EF4-FFF2-40B4-BE49-F238E27FC236}">
                <a16:creationId xmlns:a16="http://schemas.microsoft.com/office/drawing/2014/main" id="{357D29F7-0DBF-4F0A-80F9-F0106B777882}"/>
              </a:ext>
            </a:extLst>
          </p:cNvPr>
          <p:cNvGrpSpPr/>
          <p:nvPr/>
        </p:nvGrpSpPr>
        <p:grpSpPr>
          <a:xfrm>
            <a:off x="4329090" y="4508355"/>
            <a:ext cx="269640" cy="695520"/>
            <a:chOff x="4329090" y="4508355"/>
            <a:chExt cx="269640" cy="695520"/>
          </a:xfrm>
        </p:grpSpPr>
        <mc:AlternateContent xmlns:mc="http://schemas.openxmlformats.org/markup-compatibility/2006">
          <mc:Choice xmlns:p14="http://schemas.microsoft.com/office/powerpoint/2010/main" Requires="p14">
            <p:contentPart p14:bwMode="auto" r:id="rId5">
              <p14:nvContentPartPr>
                <p14:cNvPr id="142" name="筆跡 141">
                  <a:extLst>
                    <a:ext uri="{FF2B5EF4-FFF2-40B4-BE49-F238E27FC236}">
                      <a16:creationId xmlns:a16="http://schemas.microsoft.com/office/drawing/2014/main" id="{F0DD3EE1-590B-4998-9527-2090AA8EB49C}"/>
                    </a:ext>
                  </a:extLst>
                </p14:cNvPr>
                <p14:cNvContentPartPr/>
                <p14:nvPr/>
              </p14:nvContentPartPr>
              <p14:xfrm>
                <a:off x="4428810" y="4508355"/>
                <a:ext cx="21600" cy="346680"/>
              </p14:xfrm>
            </p:contentPart>
          </mc:Choice>
          <mc:Fallback>
            <p:pic>
              <p:nvPicPr>
                <p:cNvPr id="142" name="筆跡 141">
                  <a:extLst>
                    <a:ext uri="{FF2B5EF4-FFF2-40B4-BE49-F238E27FC236}">
                      <a16:creationId xmlns:a16="http://schemas.microsoft.com/office/drawing/2014/main" id="{F0DD3EE1-590B-4998-9527-2090AA8EB49C}"/>
                    </a:ext>
                  </a:extLst>
                </p:cNvPr>
                <p:cNvPicPr/>
                <p:nvPr/>
              </p:nvPicPr>
              <p:blipFill>
                <a:blip r:embed="rId6"/>
                <a:stretch>
                  <a:fillRect/>
                </a:stretch>
              </p:blipFill>
              <p:spPr>
                <a:xfrm>
                  <a:off x="4419810" y="4499355"/>
                  <a:ext cx="3924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3" name="筆跡 142">
                  <a:extLst>
                    <a:ext uri="{FF2B5EF4-FFF2-40B4-BE49-F238E27FC236}">
                      <a16:creationId xmlns:a16="http://schemas.microsoft.com/office/drawing/2014/main" id="{68479F74-6F3D-4E6F-AD49-9354BD33A493}"/>
                    </a:ext>
                  </a:extLst>
                </p14:cNvPr>
                <p14:cNvContentPartPr/>
                <p14:nvPr/>
              </p14:nvContentPartPr>
              <p14:xfrm>
                <a:off x="4329090" y="4527435"/>
                <a:ext cx="189000" cy="91440"/>
              </p14:xfrm>
            </p:contentPart>
          </mc:Choice>
          <mc:Fallback>
            <p:pic>
              <p:nvPicPr>
                <p:cNvPr id="143" name="筆跡 142">
                  <a:extLst>
                    <a:ext uri="{FF2B5EF4-FFF2-40B4-BE49-F238E27FC236}">
                      <a16:creationId xmlns:a16="http://schemas.microsoft.com/office/drawing/2014/main" id="{68479F74-6F3D-4E6F-AD49-9354BD33A493}"/>
                    </a:ext>
                  </a:extLst>
                </p:cNvPr>
                <p:cNvPicPr/>
                <p:nvPr/>
              </p:nvPicPr>
              <p:blipFill>
                <a:blip r:embed="rId8"/>
                <a:stretch>
                  <a:fillRect/>
                </a:stretch>
              </p:blipFill>
              <p:spPr>
                <a:xfrm>
                  <a:off x="4320450" y="4518795"/>
                  <a:ext cx="206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4" name="筆跡 143">
                  <a:extLst>
                    <a:ext uri="{FF2B5EF4-FFF2-40B4-BE49-F238E27FC236}">
                      <a16:creationId xmlns:a16="http://schemas.microsoft.com/office/drawing/2014/main" id="{0966B5BA-3E55-4238-AEC6-C34ABB6F0E6A}"/>
                    </a:ext>
                  </a:extLst>
                </p14:cNvPr>
                <p14:cNvContentPartPr/>
                <p14:nvPr/>
              </p14:nvContentPartPr>
              <p14:xfrm>
                <a:off x="4344930" y="4989315"/>
                <a:ext cx="212760" cy="214560"/>
              </p14:xfrm>
            </p:contentPart>
          </mc:Choice>
          <mc:Fallback>
            <p:pic>
              <p:nvPicPr>
                <p:cNvPr id="144" name="筆跡 143">
                  <a:extLst>
                    <a:ext uri="{FF2B5EF4-FFF2-40B4-BE49-F238E27FC236}">
                      <a16:creationId xmlns:a16="http://schemas.microsoft.com/office/drawing/2014/main" id="{0966B5BA-3E55-4238-AEC6-C34ABB6F0E6A}"/>
                    </a:ext>
                  </a:extLst>
                </p:cNvPr>
                <p:cNvPicPr/>
                <p:nvPr/>
              </p:nvPicPr>
              <p:blipFill>
                <a:blip r:embed="rId10"/>
                <a:stretch>
                  <a:fillRect/>
                </a:stretch>
              </p:blipFill>
              <p:spPr>
                <a:xfrm>
                  <a:off x="4335930" y="4980675"/>
                  <a:ext cx="2304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5" name="筆跡 144">
                  <a:extLst>
                    <a:ext uri="{FF2B5EF4-FFF2-40B4-BE49-F238E27FC236}">
                      <a16:creationId xmlns:a16="http://schemas.microsoft.com/office/drawing/2014/main" id="{A1727DB2-4AB9-49AC-B178-961B99A5A635}"/>
                    </a:ext>
                  </a:extLst>
                </p14:cNvPr>
                <p14:cNvContentPartPr/>
                <p14:nvPr/>
              </p14:nvContentPartPr>
              <p14:xfrm>
                <a:off x="4388130" y="5022075"/>
                <a:ext cx="149040" cy="154440"/>
              </p14:xfrm>
            </p:contentPart>
          </mc:Choice>
          <mc:Fallback>
            <p:pic>
              <p:nvPicPr>
                <p:cNvPr id="145" name="筆跡 144">
                  <a:extLst>
                    <a:ext uri="{FF2B5EF4-FFF2-40B4-BE49-F238E27FC236}">
                      <a16:creationId xmlns:a16="http://schemas.microsoft.com/office/drawing/2014/main" id="{A1727DB2-4AB9-49AC-B178-961B99A5A635}"/>
                    </a:ext>
                  </a:extLst>
                </p:cNvPr>
                <p:cNvPicPr/>
                <p:nvPr/>
              </p:nvPicPr>
              <p:blipFill>
                <a:blip r:embed="rId12"/>
                <a:stretch>
                  <a:fillRect/>
                </a:stretch>
              </p:blipFill>
              <p:spPr>
                <a:xfrm>
                  <a:off x="4379130" y="5013075"/>
                  <a:ext cx="1666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0" name="筆跡 149">
                  <a:extLst>
                    <a:ext uri="{FF2B5EF4-FFF2-40B4-BE49-F238E27FC236}">
                      <a16:creationId xmlns:a16="http://schemas.microsoft.com/office/drawing/2014/main" id="{1F029D71-1A9F-47D5-BB59-EE7FCDDC78ED}"/>
                    </a:ext>
                  </a:extLst>
                </p14:cNvPr>
                <p14:cNvContentPartPr/>
                <p14:nvPr/>
              </p14:nvContentPartPr>
              <p14:xfrm>
                <a:off x="4350330" y="4908315"/>
                <a:ext cx="248400" cy="10080"/>
              </p14:xfrm>
            </p:contentPart>
          </mc:Choice>
          <mc:Fallback>
            <p:pic>
              <p:nvPicPr>
                <p:cNvPr id="150" name="筆跡 149">
                  <a:extLst>
                    <a:ext uri="{FF2B5EF4-FFF2-40B4-BE49-F238E27FC236}">
                      <a16:creationId xmlns:a16="http://schemas.microsoft.com/office/drawing/2014/main" id="{1F029D71-1A9F-47D5-BB59-EE7FCDDC78ED}"/>
                    </a:ext>
                  </a:extLst>
                </p:cNvPr>
                <p:cNvPicPr/>
                <p:nvPr/>
              </p:nvPicPr>
              <p:blipFill>
                <a:blip r:embed="rId14"/>
                <a:stretch>
                  <a:fillRect/>
                </a:stretch>
              </p:blipFill>
              <p:spPr>
                <a:xfrm>
                  <a:off x="4341690" y="4899675"/>
                  <a:ext cx="266040" cy="27720"/>
                </a:xfrm>
                <a:prstGeom prst="rect">
                  <a:avLst/>
                </a:prstGeom>
              </p:spPr>
            </p:pic>
          </mc:Fallback>
        </mc:AlternateContent>
      </p:grpSp>
      <p:grpSp>
        <p:nvGrpSpPr>
          <p:cNvPr id="156" name="群組 155">
            <a:extLst>
              <a:ext uri="{FF2B5EF4-FFF2-40B4-BE49-F238E27FC236}">
                <a16:creationId xmlns:a16="http://schemas.microsoft.com/office/drawing/2014/main" id="{5B071EBA-4946-4C8E-87FA-37ED6CE590CB}"/>
              </a:ext>
            </a:extLst>
          </p:cNvPr>
          <p:cNvGrpSpPr/>
          <p:nvPr/>
        </p:nvGrpSpPr>
        <p:grpSpPr>
          <a:xfrm>
            <a:off x="4519530" y="3928755"/>
            <a:ext cx="1893960" cy="433440"/>
            <a:chOff x="4519530" y="3928755"/>
            <a:chExt cx="1893960" cy="433440"/>
          </a:xfrm>
        </p:grpSpPr>
        <mc:AlternateContent xmlns:mc="http://schemas.openxmlformats.org/markup-compatibility/2006">
          <mc:Choice xmlns:p14="http://schemas.microsoft.com/office/powerpoint/2010/main" Requires="p14">
            <p:contentPart p14:bwMode="auto" r:id="rId15">
              <p14:nvContentPartPr>
                <p14:cNvPr id="152" name="筆跡 151">
                  <a:extLst>
                    <a:ext uri="{FF2B5EF4-FFF2-40B4-BE49-F238E27FC236}">
                      <a16:creationId xmlns:a16="http://schemas.microsoft.com/office/drawing/2014/main" id="{6177E7B7-4D51-4370-BFF6-CBECCA01419F}"/>
                    </a:ext>
                  </a:extLst>
                </p14:cNvPr>
                <p14:cNvContentPartPr/>
                <p14:nvPr/>
              </p14:nvContentPartPr>
              <p14:xfrm>
                <a:off x="4519530" y="4119555"/>
                <a:ext cx="1893960" cy="242640"/>
              </p14:xfrm>
            </p:contentPart>
          </mc:Choice>
          <mc:Fallback>
            <p:pic>
              <p:nvPicPr>
                <p:cNvPr id="152" name="筆跡 151">
                  <a:extLst>
                    <a:ext uri="{FF2B5EF4-FFF2-40B4-BE49-F238E27FC236}">
                      <a16:creationId xmlns:a16="http://schemas.microsoft.com/office/drawing/2014/main" id="{6177E7B7-4D51-4370-BFF6-CBECCA01419F}"/>
                    </a:ext>
                  </a:extLst>
                </p:cNvPr>
                <p:cNvPicPr/>
                <p:nvPr/>
              </p:nvPicPr>
              <p:blipFill>
                <a:blip r:embed="rId16"/>
                <a:stretch>
                  <a:fillRect/>
                </a:stretch>
              </p:blipFill>
              <p:spPr>
                <a:xfrm>
                  <a:off x="4510530" y="4110915"/>
                  <a:ext cx="19116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3" name="筆跡 152">
                  <a:extLst>
                    <a:ext uri="{FF2B5EF4-FFF2-40B4-BE49-F238E27FC236}">
                      <a16:creationId xmlns:a16="http://schemas.microsoft.com/office/drawing/2014/main" id="{BACE66ED-A901-4BA3-A9D2-3E8CFB8EC4E9}"/>
                    </a:ext>
                  </a:extLst>
                </p14:cNvPr>
                <p14:cNvContentPartPr/>
                <p14:nvPr/>
              </p14:nvContentPartPr>
              <p14:xfrm>
                <a:off x="5290290" y="4009755"/>
                <a:ext cx="199080" cy="7920"/>
              </p14:xfrm>
            </p:contentPart>
          </mc:Choice>
          <mc:Fallback>
            <p:pic>
              <p:nvPicPr>
                <p:cNvPr id="153" name="筆跡 152">
                  <a:extLst>
                    <a:ext uri="{FF2B5EF4-FFF2-40B4-BE49-F238E27FC236}">
                      <a16:creationId xmlns:a16="http://schemas.microsoft.com/office/drawing/2014/main" id="{BACE66ED-A901-4BA3-A9D2-3E8CFB8EC4E9}"/>
                    </a:ext>
                  </a:extLst>
                </p:cNvPr>
                <p:cNvPicPr/>
                <p:nvPr/>
              </p:nvPicPr>
              <p:blipFill>
                <a:blip r:embed="rId18"/>
                <a:stretch>
                  <a:fillRect/>
                </a:stretch>
              </p:blipFill>
              <p:spPr>
                <a:xfrm>
                  <a:off x="5281650" y="4000755"/>
                  <a:ext cx="2167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4" name="筆跡 153">
                  <a:extLst>
                    <a:ext uri="{FF2B5EF4-FFF2-40B4-BE49-F238E27FC236}">
                      <a16:creationId xmlns:a16="http://schemas.microsoft.com/office/drawing/2014/main" id="{64EF431D-C6C9-43B5-9A3A-1C04CA593B80}"/>
                    </a:ext>
                  </a:extLst>
                </p14:cNvPr>
                <p14:cNvContentPartPr/>
                <p14:nvPr/>
              </p14:nvContentPartPr>
              <p14:xfrm>
                <a:off x="5395770" y="3967275"/>
                <a:ext cx="3960" cy="167760"/>
              </p14:xfrm>
            </p:contentPart>
          </mc:Choice>
          <mc:Fallback>
            <p:pic>
              <p:nvPicPr>
                <p:cNvPr id="154" name="筆跡 153">
                  <a:extLst>
                    <a:ext uri="{FF2B5EF4-FFF2-40B4-BE49-F238E27FC236}">
                      <a16:creationId xmlns:a16="http://schemas.microsoft.com/office/drawing/2014/main" id="{64EF431D-C6C9-43B5-9A3A-1C04CA593B80}"/>
                    </a:ext>
                  </a:extLst>
                </p:cNvPr>
                <p:cNvPicPr/>
                <p:nvPr/>
              </p:nvPicPr>
              <p:blipFill>
                <a:blip r:embed="rId20"/>
                <a:stretch>
                  <a:fillRect/>
                </a:stretch>
              </p:blipFill>
              <p:spPr>
                <a:xfrm>
                  <a:off x="5386770" y="3958635"/>
                  <a:ext cx="216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5" name="筆跡 154">
                  <a:extLst>
                    <a:ext uri="{FF2B5EF4-FFF2-40B4-BE49-F238E27FC236}">
                      <a16:creationId xmlns:a16="http://schemas.microsoft.com/office/drawing/2014/main" id="{2FD04C9B-2615-4F13-BD31-F75E399A0FFF}"/>
                    </a:ext>
                  </a:extLst>
                </p14:cNvPr>
                <p14:cNvContentPartPr/>
                <p14:nvPr/>
              </p14:nvContentPartPr>
              <p14:xfrm>
                <a:off x="5551650" y="3928755"/>
                <a:ext cx="156600" cy="175680"/>
              </p14:xfrm>
            </p:contentPart>
          </mc:Choice>
          <mc:Fallback>
            <p:pic>
              <p:nvPicPr>
                <p:cNvPr id="155" name="筆跡 154">
                  <a:extLst>
                    <a:ext uri="{FF2B5EF4-FFF2-40B4-BE49-F238E27FC236}">
                      <a16:creationId xmlns:a16="http://schemas.microsoft.com/office/drawing/2014/main" id="{2FD04C9B-2615-4F13-BD31-F75E399A0FFF}"/>
                    </a:ext>
                  </a:extLst>
                </p:cNvPr>
                <p:cNvPicPr/>
                <p:nvPr/>
              </p:nvPicPr>
              <p:blipFill>
                <a:blip r:embed="rId22"/>
                <a:stretch>
                  <a:fillRect/>
                </a:stretch>
              </p:blipFill>
              <p:spPr>
                <a:xfrm>
                  <a:off x="5542650" y="3920115"/>
                  <a:ext cx="174240" cy="193320"/>
                </a:xfrm>
                <a:prstGeom prst="rect">
                  <a:avLst/>
                </a:prstGeom>
              </p:spPr>
            </p:pic>
          </mc:Fallback>
        </mc:AlternateContent>
      </p:grpSp>
      <p:grpSp>
        <p:nvGrpSpPr>
          <p:cNvPr id="160" name="群組 159">
            <a:extLst>
              <a:ext uri="{FF2B5EF4-FFF2-40B4-BE49-F238E27FC236}">
                <a16:creationId xmlns:a16="http://schemas.microsoft.com/office/drawing/2014/main" id="{9AE78089-93F0-4CED-B780-2E167C669D7E}"/>
              </a:ext>
            </a:extLst>
          </p:cNvPr>
          <p:cNvGrpSpPr/>
          <p:nvPr/>
        </p:nvGrpSpPr>
        <p:grpSpPr>
          <a:xfrm>
            <a:off x="2507490" y="3935235"/>
            <a:ext cx="1929960" cy="426960"/>
            <a:chOff x="2507490" y="3935235"/>
            <a:chExt cx="1929960" cy="426960"/>
          </a:xfrm>
        </p:grpSpPr>
        <mc:AlternateContent xmlns:mc="http://schemas.openxmlformats.org/markup-compatibility/2006">
          <mc:Choice xmlns:p14="http://schemas.microsoft.com/office/powerpoint/2010/main" Requires="p14">
            <p:contentPart p14:bwMode="auto" r:id="rId23">
              <p14:nvContentPartPr>
                <p14:cNvPr id="157" name="筆跡 156">
                  <a:extLst>
                    <a:ext uri="{FF2B5EF4-FFF2-40B4-BE49-F238E27FC236}">
                      <a16:creationId xmlns:a16="http://schemas.microsoft.com/office/drawing/2014/main" id="{FD009015-8B12-42C8-8366-FE3B3C3E4D00}"/>
                    </a:ext>
                  </a:extLst>
                </p14:cNvPr>
                <p14:cNvContentPartPr/>
                <p14:nvPr/>
              </p14:nvContentPartPr>
              <p14:xfrm>
                <a:off x="2507490" y="4100475"/>
                <a:ext cx="1929960" cy="261720"/>
              </p14:xfrm>
            </p:contentPart>
          </mc:Choice>
          <mc:Fallback>
            <p:pic>
              <p:nvPicPr>
                <p:cNvPr id="157" name="筆跡 156">
                  <a:extLst>
                    <a:ext uri="{FF2B5EF4-FFF2-40B4-BE49-F238E27FC236}">
                      <a16:creationId xmlns:a16="http://schemas.microsoft.com/office/drawing/2014/main" id="{FD009015-8B12-42C8-8366-FE3B3C3E4D00}"/>
                    </a:ext>
                  </a:extLst>
                </p:cNvPr>
                <p:cNvPicPr/>
                <p:nvPr/>
              </p:nvPicPr>
              <p:blipFill>
                <a:blip r:embed="rId24"/>
                <a:stretch>
                  <a:fillRect/>
                </a:stretch>
              </p:blipFill>
              <p:spPr>
                <a:xfrm>
                  <a:off x="2498490" y="4091835"/>
                  <a:ext cx="194760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58" name="筆跡 157">
                  <a:extLst>
                    <a:ext uri="{FF2B5EF4-FFF2-40B4-BE49-F238E27FC236}">
                      <a16:creationId xmlns:a16="http://schemas.microsoft.com/office/drawing/2014/main" id="{5F091AC2-5C77-4EAF-9637-9459F76429E0}"/>
                    </a:ext>
                  </a:extLst>
                </p14:cNvPr>
                <p14:cNvContentPartPr/>
                <p14:nvPr/>
              </p14:nvContentPartPr>
              <p14:xfrm>
                <a:off x="3250890" y="3990315"/>
                <a:ext cx="190080" cy="33120"/>
              </p14:xfrm>
            </p:contentPart>
          </mc:Choice>
          <mc:Fallback>
            <p:pic>
              <p:nvPicPr>
                <p:cNvPr id="158" name="筆跡 157">
                  <a:extLst>
                    <a:ext uri="{FF2B5EF4-FFF2-40B4-BE49-F238E27FC236}">
                      <a16:creationId xmlns:a16="http://schemas.microsoft.com/office/drawing/2014/main" id="{5F091AC2-5C77-4EAF-9637-9459F76429E0}"/>
                    </a:ext>
                  </a:extLst>
                </p:cNvPr>
                <p:cNvPicPr/>
                <p:nvPr/>
              </p:nvPicPr>
              <p:blipFill>
                <a:blip r:embed="rId26"/>
                <a:stretch>
                  <a:fillRect/>
                </a:stretch>
              </p:blipFill>
              <p:spPr>
                <a:xfrm>
                  <a:off x="3241890" y="3981675"/>
                  <a:ext cx="2077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9" name="筆跡 158">
                  <a:extLst>
                    <a:ext uri="{FF2B5EF4-FFF2-40B4-BE49-F238E27FC236}">
                      <a16:creationId xmlns:a16="http://schemas.microsoft.com/office/drawing/2014/main" id="{FCCC6755-01AC-41B9-8320-9EA9783FF667}"/>
                    </a:ext>
                  </a:extLst>
                </p14:cNvPr>
                <p14:cNvContentPartPr/>
                <p14:nvPr/>
              </p14:nvContentPartPr>
              <p14:xfrm>
                <a:off x="3486330" y="3935235"/>
                <a:ext cx="140760" cy="130680"/>
              </p14:xfrm>
            </p:contentPart>
          </mc:Choice>
          <mc:Fallback>
            <p:pic>
              <p:nvPicPr>
                <p:cNvPr id="159" name="筆跡 158">
                  <a:extLst>
                    <a:ext uri="{FF2B5EF4-FFF2-40B4-BE49-F238E27FC236}">
                      <a16:creationId xmlns:a16="http://schemas.microsoft.com/office/drawing/2014/main" id="{FCCC6755-01AC-41B9-8320-9EA9783FF667}"/>
                    </a:ext>
                  </a:extLst>
                </p:cNvPr>
                <p:cNvPicPr/>
                <p:nvPr/>
              </p:nvPicPr>
              <p:blipFill>
                <a:blip r:embed="rId28"/>
                <a:stretch>
                  <a:fillRect/>
                </a:stretch>
              </p:blipFill>
              <p:spPr>
                <a:xfrm>
                  <a:off x="3477690" y="3926595"/>
                  <a:ext cx="158400" cy="148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161" name="筆跡 160">
                <a:extLst>
                  <a:ext uri="{FF2B5EF4-FFF2-40B4-BE49-F238E27FC236}">
                    <a16:creationId xmlns:a16="http://schemas.microsoft.com/office/drawing/2014/main" id="{BB222CE0-7DB2-4469-B6BF-46352A0CDCB8}"/>
                  </a:ext>
                </a:extLst>
              </p14:cNvPr>
              <p14:cNvContentPartPr/>
              <p14:nvPr/>
            </p14:nvContentPartPr>
            <p14:xfrm>
              <a:off x="6346890" y="4202355"/>
              <a:ext cx="124560" cy="179280"/>
            </p14:xfrm>
          </p:contentPart>
        </mc:Choice>
        <mc:Fallback>
          <p:pic>
            <p:nvPicPr>
              <p:cNvPr id="161" name="筆跡 160">
                <a:extLst>
                  <a:ext uri="{FF2B5EF4-FFF2-40B4-BE49-F238E27FC236}">
                    <a16:creationId xmlns:a16="http://schemas.microsoft.com/office/drawing/2014/main" id="{BB222CE0-7DB2-4469-B6BF-46352A0CDCB8}"/>
                  </a:ext>
                </a:extLst>
              </p:cNvPr>
              <p:cNvPicPr/>
              <p:nvPr/>
            </p:nvPicPr>
            <p:blipFill>
              <a:blip r:embed="rId30"/>
              <a:stretch>
                <a:fillRect/>
              </a:stretch>
            </p:blipFill>
            <p:spPr>
              <a:xfrm>
                <a:off x="6337890" y="4193355"/>
                <a:ext cx="1422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62" name="筆跡 161">
                <a:extLst>
                  <a:ext uri="{FF2B5EF4-FFF2-40B4-BE49-F238E27FC236}">
                    <a16:creationId xmlns:a16="http://schemas.microsoft.com/office/drawing/2014/main" id="{5FCFC683-C9FC-4267-8B38-DE2EE320A059}"/>
                  </a:ext>
                </a:extLst>
              </p14:cNvPr>
              <p14:cNvContentPartPr/>
              <p14:nvPr/>
            </p14:nvContentPartPr>
            <p14:xfrm>
              <a:off x="2519730" y="4212795"/>
              <a:ext cx="97920" cy="144000"/>
            </p14:xfrm>
          </p:contentPart>
        </mc:Choice>
        <mc:Fallback>
          <p:pic>
            <p:nvPicPr>
              <p:cNvPr id="162" name="筆跡 161">
                <a:extLst>
                  <a:ext uri="{FF2B5EF4-FFF2-40B4-BE49-F238E27FC236}">
                    <a16:creationId xmlns:a16="http://schemas.microsoft.com/office/drawing/2014/main" id="{5FCFC683-C9FC-4267-8B38-DE2EE320A059}"/>
                  </a:ext>
                </a:extLst>
              </p:cNvPr>
              <p:cNvPicPr/>
              <p:nvPr/>
            </p:nvPicPr>
            <p:blipFill>
              <a:blip r:embed="rId32"/>
              <a:stretch>
                <a:fillRect/>
              </a:stretch>
            </p:blipFill>
            <p:spPr>
              <a:xfrm>
                <a:off x="2511090" y="4203795"/>
                <a:ext cx="1155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63" name="筆跡 162">
                <a:extLst>
                  <a:ext uri="{FF2B5EF4-FFF2-40B4-BE49-F238E27FC236}">
                    <a16:creationId xmlns:a16="http://schemas.microsoft.com/office/drawing/2014/main" id="{D3E4BF14-16EB-46D4-8E0E-873449496870}"/>
                  </a:ext>
                </a:extLst>
              </p14:cNvPr>
              <p14:cNvContentPartPr/>
              <p14:nvPr/>
            </p14:nvContentPartPr>
            <p14:xfrm>
              <a:off x="7794450" y="4271475"/>
              <a:ext cx="156240" cy="198720"/>
            </p14:xfrm>
          </p:contentPart>
        </mc:Choice>
        <mc:Fallback>
          <p:pic>
            <p:nvPicPr>
              <p:cNvPr id="163" name="筆跡 162">
                <a:extLst>
                  <a:ext uri="{FF2B5EF4-FFF2-40B4-BE49-F238E27FC236}">
                    <a16:creationId xmlns:a16="http://schemas.microsoft.com/office/drawing/2014/main" id="{D3E4BF14-16EB-46D4-8E0E-873449496870}"/>
                  </a:ext>
                </a:extLst>
              </p:cNvPr>
              <p:cNvPicPr/>
              <p:nvPr/>
            </p:nvPicPr>
            <p:blipFill>
              <a:blip r:embed="rId34"/>
              <a:stretch>
                <a:fillRect/>
              </a:stretch>
            </p:blipFill>
            <p:spPr>
              <a:xfrm>
                <a:off x="7785450" y="4262475"/>
                <a:ext cx="173880" cy="216360"/>
              </a:xfrm>
              <a:prstGeom prst="rect">
                <a:avLst/>
              </a:prstGeom>
            </p:spPr>
          </p:pic>
        </mc:Fallback>
      </mc:AlternateContent>
      <p:grpSp>
        <p:nvGrpSpPr>
          <p:cNvPr id="172" name="群組 171">
            <a:extLst>
              <a:ext uri="{FF2B5EF4-FFF2-40B4-BE49-F238E27FC236}">
                <a16:creationId xmlns:a16="http://schemas.microsoft.com/office/drawing/2014/main" id="{F9A07CDD-2133-471A-BB3A-78902FDBEFEF}"/>
              </a:ext>
            </a:extLst>
          </p:cNvPr>
          <p:cNvGrpSpPr/>
          <p:nvPr/>
        </p:nvGrpSpPr>
        <p:grpSpPr>
          <a:xfrm>
            <a:off x="423450" y="1580835"/>
            <a:ext cx="1252800" cy="446400"/>
            <a:chOff x="423450" y="1580835"/>
            <a:chExt cx="1252800" cy="446400"/>
          </a:xfrm>
        </p:grpSpPr>
        <mc:AlternateContent xmlns:mc="http://schemas.openxmlformats.org/markup-compatibility/2006">
          <mc:Choice xmlns:p14="http://schemas.microsoft.com/office/powerpoint/2010/main" Requires="p14">
            <p:contentPart p14:bwMode="auto" r:id="rId35">
              <p14:nvContentPartPr>
                <p14:cNvPr id="167" name="筆跡 166">
                  <a:extLst>
                    <a:ext uri="{FF2B5EF4-FFF2-40B4-BE49-F238E27FC236}">
                      <a16:creationId xmlns:a16="http://schemas.microsoft.com/office/drawing/2014/main" id="{BCC98524-6A92-4A31-B854-8B95557237B2}"/>
                    </a:ext>
                  </a:extLst>
                </p14:cNvPr>
                <p14:cNvContentPartPr/>
                <p14:nvPr/>
              </p14:nvContentPartPr>
              <p14:xfrm>
                <a:off x="423450" y="1622595"/>
                <a:ext cx="421560" cy="295200"/>
              </p14:xfrm>
            </p:contentPart>
          </mc:Choice>
          <mc:Fallback>
            <p:pic>
              <p:nvPicPr>
                <p:cNvPr id="167" name="筆跡 166">
                  <a:extLst>
                    <a:ext uri="{FF2B5EF4-FFF2-40B4-BE49-F238E27FC236}">
                      <a16:creationId xmlns:a16="http://schemas.microsoft.com/office/drawing/2014/main" id="{BCC98524-6A92-4A31-B854-8B95557237B2}"/>
                    </a:ext>
                  </a:extLst>
                </p:cNvPr>
                <p:cNvPicPr/>
                <p:nvPr/>
              </p:nvPicPr>
              <p:blipFill>
                <a:blip r:embed="rId36"/>
                <a:stretch>
                  <a:fillRect/>
                </a:stretch>
              </p:blipFill>
              <p:spPr>
                <a:xfrm>
                  <a:off x="414810" y="1613595"/>
                  <a:ext cx="4392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68" name="筆跡 167">
                  <a:extLst>
                    <a:ext uri="{FF2B5EF4-FFF2-40B4-BE49-F238E27FC236}">
                      <a16:creationId xmlns:a16="http://schemas.microsoft.com/office/drawing/2014/main" id="{07400CC7-9C4B-4378-B671-278F63ECBF25}"/>
                    </a:ext>
                  </a:extLst>
                </p14:cNvPr>
                <p14:cNvContentPartPr/>
                <p14:nvPr/>
              </p14:nvContentPartPr>
              <p14:xfrm>
                <a:off x="1047690" y="1711515"/>
                <a:ext cx="171360" cy="10080"/>
              </p14:xfrm>
            </p:contentPart>
          </mc:Choice>
          <mc:Fallback>
            <p:pic>
              <p:nvPicPr>
                <p:cNvPr id="168" name="筆跡 167">
                  <a:extLst>
                    <a:ext uri="{FF2B5EF4-FFF2-40B4-BE49-F238E27FC236}">
                      <a16:creationId xmlns:a16="http://schemas.microsoft.com/office/drawing/2014/main" id="{07400CC7-9C4B-4378-B671-278F63ECBF25}"/>
                    </a:ext>
                  </a:extLst>
                </p:cNvPr>
                <p:cNvPicPr/>
                <p:nvPr/>
              </p:nvPicPr>
              <p:blipFill>
                <a:blip r:embed="rId38"/>
                <a:stretch>
                  <a:fillRect/>
                </a:stretch>
              </p:blipFill>
              <p:spPr>
                <a:xfrm>
                  <a:off x="1038690" y="1702515"/>
                  <a:ext cx="1890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69" name="筆跡 168">
                  <a:extLst>
                    <a:ext uri="{FF2B5EF4-FFF2-40B4-BE49-F238E27FC236}">
                      <a16:creationId xmlns:a16="http://schemas.microsoft.com/office/drawing/2014/main" id="{9A8FA980-9548-4177-A5C6-6055C60720CB}"/>
                    </a:ext>
                  </a:extLst>
                </p14:cNvPr>
                <p14:cNvContentPartPr/>
                <p14:nvPr/>
              </p14:nvContentPartPr>
              <p14:xfrm>
                <a:off x="1064610" y="1796115"/>
                <a:ext cx="113040" cy="2160"/>
              </p14:xfrm>
            </p:contentPart>
          </mc:Choice>
          <mc:Fallback>
            <p:pic>
              <p:nvPicPr>
                <p:cNvPr id="169" name="筆跡 168">
                  <a:extLst>
                    <a:ext uri="{FF2B5EF4-FFF2-40B4-BE49-F238E27FC236}">
                      <a16:creationId xmlns:a16="http://schemas.microsoft.com/office/drawing/2014/main" id="{9A8FA980-9548-4177-A5C6-6055C60720CB}"/>
                    </a:ext>
                  </a:extLst>
                </p:cNvPr>
                <p:cNvPicPr/>
                <p:nvPr/>
              </p:nvPicPr>
              <p:blipFill>
                <a:blip r:embed="rId40"/>
                <a:stretch>
                  <a:fillRect/>
                </a:stretch>
              </p:blipFill>
              <p:spPr>
                <a:xfrm>
                  <a:off x="1055610" y="1787475"/>
                  <a:ext cx="1306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70" name="筆跡 169">
                  <a:extLst>
                    <a:ext uri="{FF2B5EF4-FFF2-40B4-BE49-F238E27FC236}">
                      <a16:creationId xmlns:a16="http://schemas.microsoft.com/office/drawing/2014/main" id="{D8D6CD2E-D391-40F9-BE79-9C2CA081D4CF}"/>
                    </a:ext>
                  </a:extLst>
                </p14:cNvPr>
                <p14:cNvContentPartPr/>
                <p14:nvPr/>
              </p14:nvContentPartPr>
              <p14:xfrm>
                <a:off x="1485090" y="1580835"/>
                <a:ext cx="191160" cy="288720"/>
              </p14:xfrm>
            </p:contentPart>
          </mc:Choice>
          <mc:Fallback>
            <p:pic>
              <p:nvPicPr>
                <p:cNvPr id="170" name="筆跡 169">
                  <a:extLst>
                    <a:ext uri="{FF2B5EF4-FFF2-40B4-BE49-F238E27FC236}">
                      <a16:creationId xmlns:a16="http://schemas.microsoft.com/office/drawing/2014/main" id="{D8D6CD2E-D391-40F9-BE79-9C2CA081D4CF}"/>
                    </a:ext>
                  </a:extLst>
                </p:cNvPr>
                <p:cNvPicPr/>
                <p:nvPr/>
              </p:nvPicPr>
              <p:blipFill>
                <a:blip r:embed="rId42"/>
                <a:stretch>
                  <a:fillRect/>
                </a:stretch>
              </p:blipFill>
              <p:spPr>
                <a:xfrm>
                  <a:off x="1476450" y="1571835"/>
                  <a:ext cx="208800" cy="306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71" name="筆跡 170">
                  <a:extLst>
                    <a:ext uri="{FF2B5EF4-FFF2-40B4-BE49-F238E27FC236}">
                      <a16:creationId xmlns:a16="http://schemas.microsoft.com/office/drawing/2014/main" id="{49940285-776C-4778-9E1F-E54031EED1DD}"/>
                    </a:ext>
                  </a:extLst>
                </p14:cNvPr>
                <p14:cNvContentPartPr/>
                <p14:nvPr/>
              </p14:nvContentPartPr>
              <p14:xfrm>
                <a:off x="1558890" y="2003835"/>
                <a:ext cx="37800" cy="23400"/>
              </p14:xfrm>
            </p:contentPart>
          </mc:Choice>
          <mc:Fallback>
            <p:pic>
              <p:nvPicPr>
                <p:cNvPr id="171" name="筆跡 170">
                  <a:extLst>
                    <a:ext uri="{FF2B5EF4-FFF2-40B4-BE49-F238E27FC236}">
                      <a16:creationId xmlns:a16="http://schemas.microsoft.com/office/drawing/2014/main" id="{49940285-776C-4778-9E1F-E54031EED1DD}"/>
                    </a:ext>
                  </a:extLst>
                </p:cNvPr>
                <p:cNvPicPr/>
                <p:nvPr/>
              </p:nvPicPr>
              <p:blipFill>
                <a:blip r:embed="rId44"/>
                <a:stretch>
                  <a:fillRect/>
                </a:stretch>
              </p:blipFill>
              <p:spPr>
                <a:xfrm>
                  <a:off x="1550250" y="1995195"/>
                  <a:ext cx="55440" cy="41040"/>
                </a:xfrm>
                <a:prstGeom prst="rect">
                  <a:avLst/>
                </a:prstGeom>
              </p:spPr>
            </p:pic>
          </mc:Fallback>
        </mc:AlternateContent>
      </p:grpSp>
      <p:grpSp>
        <p:nvGrpSpPr>
          <p:cNvPr id="180" name="群組 179">
            <a:extLst>
              <a:ext uri="{FF2B5EF4-FFF2-40B4-BE49-F238E27FC236}">
                <a16:creationId xmlns:a16="http://schemas.microsoft.com/office/drawing/2014/main" id="{17DAB1FC-5897-427C-A103-63B30D436D0D}"/>
              </a:ext>
            </a:extLst>
          </p:cNvPr>
          <p:cNvGrpSpPr/>
          <p:nvPr/>
        </p:nvGrpSpPr>
        <p:grpSpPr>
          <a:xfrm>
            <a:off x="412290" y="2503515"/>
            <a:ext cx="1179720" cy="388440"/>
            <a:chOff x="412290" y="2503515"/>
            <a:chExt cx="1179720" cy="388440"/>
          </a:xfrm>
        </p:grpSpPr>
        <mc:AlternateContent xmlns:mc="http://schemas.openxmlformats.org/markup-compatibility/2006">
          <mc:Choice xmlns:p14="http://schemas.microsoft.com/office/powerpoint/2010/main" Requires="p14">
            <p:contentPart p14:bwMode="auto" r:id="rId45">
              <p14:nvContentPartPr>
                <p14:cNvPr id="173" name="筆跡 172">
                  <a:extLst>
                    <a:ext uri="{FF2B5EF4-FFF2-40B4-BE49-F238E27FC236}">
                      <a16:creationId xmlns:a16="http://schemas.microsoft.com/office/drawing/2014/main" id="{5A8C7693-1780-4760-BB64-2DA2800C0A12}"/>
                    </a:ext>
                  </a:extLst>
                </p14:cNvPr>
                <p14:cNvContentPartPr/>
                <p14:nvPr/>
              </p14:nvContentPartPr>
              <p14:xfrm>
                <a:off x="412290" y="2672715"/>
                <a:ext cx="423360" cy="219240"/>
              </p14:xfrm>
            </p:contentPart>
          </mc:Choice>
          <mc:Fallback>
            <p:pic>
              <p:nvPicPr>
                <p:cNvPr id="173" name="筆跡 172">
                  <a:extLst>
                    <a:ext uri="{FF2B5EF4-FFF2-40B4-BE49-F238E27FC236}">
                      <a16:creationId xmlns:a16="http://schemas.microsoft.com/office/drawing/2014/main" id="{5A8C7693-1780-4760-BB64-2DA2800C0A12}"/>
                    </a:ext>
                  </a:extLst>
                </p:cNvPr>
                <p:cNvPicPr/>
                <p:nvPr/>
              </p:nvPicPr>
              <p:blipFill>
                <a:blip r:embed="rId46"/>
                <a:stretch>
                  <a:fillRect/>
                </a:stretch>
              </p:blipFill>
              <p:spPr>
                <a:xfrm>
                  <a:off x="403290" y="2663715"/>
                  <a:ext cx="4410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74" name="筆跡 173">
                  <a:extLst>
                    <a:ext uri="{FF2B5EF4-FFF2-40B4-BE49-F238E27FC236}">
                      <a16:creationId xmlns:a16="http://schemas.microsoft.com/office/drawing/2014/main" id="{8115C6F0-E019-47DE-8253-9CF11C337A9F}"/>
                    </a:ext>
                  </a:extLst>
                </p14:cNvPr>
                <p14:cNvContentPartPr/>
                <p14:nvPr/>
              </p14:nvContentPartPr>
              <p14:xfrm>
                <a:off x="628290" y="2503515"/>
                <a:ext cx="145080" cy="122760"/>
              </p14:xfrm>
            </p:contentPart>
          </mc:Choice>
          <mc:Fallback>
            <p:pic>
              <p:nvPicPr>
                <p:cNvPr id="174" name="筆跡 173">
                  <a:extLst>
                    <a:ext uri="{FF2B5EF4-FFF2-40B4-BE49-F238E27FC236}">
                      <a16:creationId xmlns:a16="http://schemas.microsoft.com/office/drawing/2014/main" id="{8115C6F0-E019-47DE-8253-9CF11C337A9F}"/>
                    </a:ext>
                  </a:extLst>
                </p:cNvPr>
                <p:cNvPicPr/>
                <p:nvPr/>
              </p:nvPicPr>
              <p:blipFill>
                <a:blip r:embed="rId48"/>
                <a:stretch>
                  <a:fillRect/>
                </a:stretch>
              </p:blipFill>
              <p:spPr>
                <a:xfrm>
                  <a:off x="619650" y="2494515"/>
                  <a:ext cx="1627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75" name="筆跡 174">
                  <a:extLst>
                    <a:ext uri="{FF2B5EF4-FFF2-40B4-BE49-F238E27FC236}">
                      <a16:creationId xmlns:a16="http://schemas.microsoft.com/office/drawing/2014/main" id="{C0CB7135-25C8-41B8-B7D8-427C62D9E861}"/>
                    </a:ext>
                  </a:extLst>
                </p14:cNvPr>
                <p14:cNvContentPartPr/>
                <p14:nvPr/>
              </p14:nvContentPartPr>
              <p14:xfrm>
                <a:off x="987570" y="2660475"/>
                <a:ext cx="145080" cy="19440"/>
              </p14:xfrm>
            </p:contentPart>
          </mc:Choice>
          <mc:Fallback>
            <p:pic>
              <p:nvPicPr>
                <p:cNvPr id="175" name="筆跡 174">
                  <a:extLst>
                    <a:ext uri="{FF2B5EF4-FFF2-40B4-BE49-F238E27FC236}">
                      <a16:creationId xmlns:a16="http://schemas.microsoft.com/office/drawing/2014/main" id="{C0CB7135-25C8-41B8-B7D8-427C62D9E861}"/>
                    </a:ext>
                  </a:extLst>
                </p:cNvPr>
                <p:cNvPicPr/>
                <p:nvPr/>
              </p:nvPicPr>
              <p:blipFill>
                <a:blip r:embed="rId50"/>
                <a:stretch>
                  <a:fillRect/>
                </a:stretch>
              </p:blipFill>
              <p:spPr>
                <a:xfrm>
                  <a:off x="978570" y="2651475"/>
                  <a:ext cx="1627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76" name="筆跡 175">
                  <a:extLst>
                    <a:ext uri="{FF2B5EF4-FFF2-40B4-BE49-F238E27FC236}">
                      <a16:creationId xmlns:a16="http://schemas.microsoft.com/office/drawing/2014/main" id="{B74DF805-1840-43A7-B7BB-64E871315A70}"/>
                    </a:ext>
                  </a:extLst>
                </p14:cNvPr>
                <p14:cNvContentPartPr/>
                <p14:nvPr/>
              </p14:nvContentPartPr>
              <p14:xfrm>
                <a:off x="1009890" y="2743275"/>
                <a:ext cx="113040" cy="360"/>
              </p14:xfrm>
            </p:contentPart>
          </mc:Choice>
          <mc:Fallback>
            <p:pic>
              <p:nvPicPr>
                <p:cNvPr id="176" name="筆跡 175">
                  <a:extLst>
                    <a:ext uri="{FF2B5EF4-FFF2-40B4-BE49-F238E27FC236}">
                      <a16:creationId xmlns:a16="http://schemas.microsoft.com/office/drawing/2014/main" id="{B74DF805-1840-43A7-B7BB-64E871315A70}"/>
                    </a:ext>
                  </a:extLst>
                </p:cNvPr>
                <p:cNvPicPr/>
                <p:nvPr/>
              </p:nvPicPr>
              <p:blipFill>
                <a:blip r:embed="rId40"/>
                <a:stretch>
                  <a:fillRect/>
                </a:stretch>
              </p:blipFill>
              <p:spPr>
                <a:xfrm>
                  <a:off x="1001250" y="2734275"/>
                  <a:ext cx="13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77" name="筆跡 176">
                  <a:extLst>
                    <a:ext uri="{FF2B5EF4-FFF2-40B4-BE49-F238E27FC236}">
                      <a16:creationId xmlns:a16="http://schemas.microsoft.com/office/drawing/2014/main" id="{3742DB86-6D6F-423C-BBBE-3D04FD42B7E9}"/>
                    </a:ext>
                  </a:extLst>
                </p14:cNvPr>
                <p14:cNvContentPartPr/>
                <p14:nvPr/>
              </p14:nvContentPartPr>
              <p14:xfrm>
                <a:off x="1419930" y="2586315"/>
                <a:ext cx="172080" cy="213120"/>
              </p14:xfrm>
            </p:contentPart>
          </mc:Choice>
          <mc:Fallback>
            <p:pic>
              <p:nvPicPr>
                <p:cNvPr id="177" name="筆跡 176">
                  <a:extLst>
                    <a:ext uri="{FF2B5EF4-FFF2-40B4-BE49-F238E27FC236}">
                      <a16:creationId xmlns:a16="http://schemas.microsoft.com/office/drawing/2014/main" id="{3742DB86-6D6F-423C-BBBE-3D04FD42B7E9}"/>
                    </a:ext>
                  </a:extLst>
                </p:cNvPr>
                <p:cNvPicPr/>
                <p:nvPr/>
              </p:nvPicPr>
              <p:blipFill>
                <a:blip r:embed="rId53"/>
                <a:stretch>
                  <a:fillRect/>
                </a:stretch>
              </p:blipFill>
              <p:spPr>
                <a:xfrm>
                  <a:off x="1410930" y="2577315"/>
                  <a:ext cx="1897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78" name="筆跡 177">
                  <a:extLst>
                    <a:ext uri="{FF2B5EF4-FFF2-40B4-BE49-F238E27FC236}">
                      <a16:creationId xmlns:a16="http://schemas.microsoft.com/office/drawing/2014/main" id="{AD8FF3EF-CDB0-45C2-A375-D962789C90E5}"/>
                    </a:ext>
                  </a:extLst>
                </p14:cNvPr>
                <p14:cNvContentPartPr/>
                <p14:nvPr/>
              </p14:nvContentPartPr>
              <p14:xfrm>
                <a:off x="1427490" y="2600715"/>
                <a:ext cx="133920" cy="200520"/>
              </p14:xfrm>
            </p:contentPart>
          </mc:Choice>
          <mc:Fallback>
            <p:pic>
              <p:nvPicPr>
                <p:cNvPr id="178" name="筆跡 177">
                  <a:extLst>
                    <a:ext uri="{FF2B5EF4-FFF2-40B4-BE49-F238E27FC236}">
                      <a16:creationId xmlns:a16="http://schemas.microsoft.com/office/drawing/2014/main" id="{AD8FF3EF-CDB0-45C2-A375-D962789C90E5}"/>
                    </a:ext>
                  </a:extLst>
                </p:cNvPr>
                <p:cNvPicPr/>
                <p:nvPr/>
              </p:nvPicPr>
              <p:blipFill>
                <a:blip r:embed="rId55"/>
                <a:stretch>
                  <a:fillRect/>
                </a:stretch>
              </p:blipFill>
              <p:spPr>
                <a:xfrm>
                  <a:off x="1418490" y="2591715"/>
                  <a:ext cx="1515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79" name="筆跡 178">
                  <a:extLst>
                    <a:ext uri="{FF2B5EF4-FFF2-40B4-BE49-F238E27FC236}">
                      <a16:creationId xmlns:a16="http://schemas.microsoft.com/office/drawing/2014/main" id="{945699C0-434E-4503-8EBA-ADD5A8B21AF1}"/>
                    </a:ext>
                  </a:extLst>
                </p14:cNvPr>
                <p14:cNvContentPartPr/>
                <p14:nvPr/>
              </p14:nvContentPartPr>
              <p14:xfrm>
                <a:off x="1386090" y="2525475"/>
                <a:ext cx="167760" cy="360"/>
              </p14:xfrm>
            </p:contentPart>
          </mc:Choice>
          <mc:Fallback>
            <p:pic>
              <p:nvPicPr>
                <p:cNvPr id="179" name="筆跡 178">
                  <a:extLst>
                    <a:ext uri="{FF2B5EF4-FFF2-40B4-BE49-F238E27FC236}">
                      <a16:creationId xmlns:a16="http://schemas.microsoft.com/office/drawing/2014/main" id="{945699C0-434E-4503-8EBA-ADD5A8B21AF1}"/>
                    </a:ext>
                  </a:extLst>
                </p:cNvPr>
                <p:cNvPicPr/>
                <p:nvPr/>
              </p:nvPicPr>
              <p:blipFill>
                <a:blip r:embed="rId57"/>
                <a:stretch>
                  <a:fillRect/>
                </a:stretch>
              </p:blipFill>
              <p:spPr>
                <a:xfrm>
                  <a:off x="1377090" y="2516835"/>
                  <a:ext cx="185400" cy="18000"/>
                </a:xfrm>
                <a:prstGeom prst="rect">
                  <a:avLst/>
                </a:prstGeom>
              </p:spPr>
            </p:pic>
          </mc:Fallback>
        </mc:AlternateContent>
      </p:grpSp>
      <p:grpSp>
        <p:nvGrpSpPr>
          <p:cNvPr id="200" name="群組 199">
            <a:extLst>
              <a:ext uri="{FF2B5EF4-FFF2-40B4-BE49-F238E27FC236}">
                <a16:creationId xmlns:a16="http://schemas.microsoft.com/office/drawing/2014/main" id="{85417075-63DE-4FE8-BE7F-550B0C0F8DE6}"/>
              </a:ext>
            </a:extLst>
          </p:cNvPr>
          <p:cNvGrpSpPr/>
          <p:nvPr/>
        </p:nvGrpSpPr>
        <p:grpSpPr>
          <a:xfrm>
            <a:off x="1790010" y="2325315"/>
            <a:ext cx="993240" cy="707040"/>
            <a:chOff x="1790010" y="2325315"/>
            <a:chExt cx="993240" cy="707040"/>
          </a:xfrm>
        </p:grpSpPr>
        <mc:AlternateContent xmlns:mc="http://schemas.openxmlformats.org/markup-compatibility/2006">
          <mc:Choice xmlns:p14="http://schemas.microsoft.com/office/powerpoint/2010/main" Requires="p14">
            <p:contentPart p14:bwMode="auto" r:id="rId58">
              <p14:nvContentPartPr>
                <p14:cNvPr id="181" name="筆跡 180">
                  <a:extLst>
                    <a:ext uri="{FF2B5EF4-FFF2-40B4-BE49-F238E27FC236}">
                      <a16:creationId xmlns:a16="http://schemas.microsoft.com/office/drawing/2014/main" id="{BCF1B55E-4FD8-4A95-9774-4917D5D306A4}"/>
                    </a:ext>
                  </a:extLst>
                </p14:cNvPr>
                <p14:cNvContentPartPr/>
                <p14:nvPr/>
              </p14:nvContentPartPr>
              <p14:xfrm>
                <a:off x="1792530" y="2631675"/>
                <a:ext cx="103320" cy="4320"/>
              </p14:xfrm>
            </p:contentPart>
          </mc:Choice>
          <mc:Fallback>
            <p:pic>
              <p:nvPicPr>
                <p:cNvPr id="181" name="筆跡 180">
                  <a:extLst>
                    <a:ext uri="{FF2B5EF4-FFF2-40B4-BE49-F238E27FC236}">
                      <a16:creationId xmlns:a16="http://schemas.microsoft.com/office/drawing/2014/main" id="{BCF1B55E-4FD8-4A95-9774-4917D5D306A4}"/>
                    </a:ext>
                  </a:extLst>
                </p:cNvPr>
                <p:cNvPicPr/>
                <p:nvPr/>
              </p:nvPicPr>
              <p:blipFill>
                <a:blip r:embed="rId59"/>
                <a:stretch>
                  <a:fillRect/>
                </a:stretch>
              </p:blipFill>
              <p:spPr>
                <a:xfrm>
                  <a:off x="1783890" y="2622675"/>
                  <a:ext cx="1209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82" name="筆跡 181">
                  <a:extLst>
                    <a:ext uri="{FF2B5EF4-FFF2-40B4-BE49-F238E27FC236}">
                      <a16:creationId xmlns:a16="http://schemas.microsoft.com/office/drawing/2014/main" id="{113E918F-6FC9-4ADD-BA66-ADEE30C1088B}"/>
                    </a:ext>
                  </a:extLst>
                </p14:cNvPr>
                <p14:cNvContentPartPr/>
                <p14:nvPr/>
              </p14:nvContentPartPr>
              <p14:xfrm>
                <a:off x="1790010" y="2700075"/>
                <a:ext cx="81360" cy="5040"/>
              </p14:xfrm>
            </p:contentPart>
          </mc:Choice>
          <mc:Fallback>
            <p:pic>
              <p:nvPicPr>
                <p:cNvPr id="182" name="筆跡 181">
                  <a:extLst>
                    <a:ext uri="{FF2B5EF4-FFF2-40B4-BE49-F238E27FC236}">
                      <a16:creationId xmlns:a16="http://schemas.microsoft.com/office/drawing/2014/main" id="{113E918F-6FC9-4ADD-BA66-ADEE30C1088B}"/>
                    </a:ext>
                  </a:extLst>
                </p:cNvPr>
                <p:cNvPicPr/>
                <p:nvPr/>
              </p:nvPicPr>
              <p:blipFill>
                <a:blip r:embed="rId61"/>
                <a:stretch>
                  <a:fillRect/>
                </a:stretch>
              </p:blipFill>
              <p:spPr>
                <a:xfrm>
                  <a:off x="1781370" y="2691075"/>
                  <a:ext cx="99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83" name="筆跡 182">
                  <a:extLst>
                    <a:ext uri="{FF2B5EF4-FFF2-40B4-BE49-F238E27FC236}">
                      <a16:creationId xmlns:a16="http://schemas.microsoft.com/office/drawing/2014/main" id="{14346C59-66AA-4414-AC26-02A0DB0B3455}"/>
                    </a:ext>
                  </a:extLst>
                </p14:cNvPr>
                <p14:cNvContentPartPr/>
                <p14:nvPr/>
              </p14:nvContentPartPr>
              <p14:xfrm>
                <a:off x="1974330" y="2671995"/>
                <a:ext cx="214560" cy="360"/>
              </p14:xfrm>
            </p:contentPart>
          </mc:Choice>
          <mc:Fallback>
            <p:pic>
              <p:nvPicPr>
                <p:cNvPr id="183" name="筆跡 182">
                  <a:extLst>
                    <a:ext uri="{FF2B5EF4-FFF2-40B4-BE49-F238E27FC236}">
                      <a16:creationId xmlns:a16="http://schemas.microsoft.com/office/drawing/2014/main" id="{14346C59-66AA-4414-AC26-02A0DB0B3455}"/>
                    </a:ext>
                  </a:extLst>
                </p:cNvPr>
                <p:cNvPicPr/>
                <p:nvPr/>
              </p:nvPicPr>
              <p:blipFill>
                <a:blip r:embed="rId63"/>
                <a:stretch>
                  <a:fillRect/>
                </a:stretch>
              </p:blipFill>
              <p:spPr>
                <a:xfrm>
                  <a:off x="1965690" y="2662995"/>
                  <a:ext cx="232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84" name="筆跡 183">
                  <a:extLst>
                    <a:ext uri="{FF2B5EF4-FFF2-40B4-BE49-F238E27FC236}">
                      <a16:creationId xmlns:a16="http://schemas.microsoft.com/office/drawing/2014/main" id="{06F142E5-A197-4942-B597-5B7113E35EAF}"/>
                    </a:ext>
                  </a:extLst>
                </p14:cNvPr>
                <p14:cNvContentPartPr/>
                <p14:nvPr/>
              </p14:nvContentPartPr>
              <p14:xfrm>
                <a:off x="2057130" y="2749035"/>
                <a:ext cx="92520" cy="140760"/>
              </p14:xfrm>
            </p:contentPart>
          </mc:Choice>
          <mc:Fallback>
            <p:pic>
              <p:nvPicPr>
                <p:cNvPr id="184" name="筆跡 183">
                  <a:extLst>
                    <a:ext uri="{FF2B5EF4-FFF2-40B4-BE49-F238E27FC236}">
                      <a16:creationId xmlns:a16="http://schemas.microsoft.com/office/drawing/2014/main" id="{06F142E5-A197-4942-B597-5B7113E35EAF}"/>
                    </a:ext>
                  </a:extLst>
                </p:cNvPr>
                <p:cNvPicPr/>
                <p:nvPr/>
              </p:nvPicPr>
              <p:blipFill>
                <a:blip r:embed="rId65"/>
                <a:stretch>
                  <a:fillRect/>
                </a:stretch>
              </p:blipFill>
              <p:spPr>
                <a:xfrm>
                  <a:off x="2048130" y="2740035"/>
                  <a:ext cx="110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85" name="筆跡 184">
                  <a:extLst>
                    <a:ext uri="{FF2B5EF4-FFF2-40B4-BE49-F238E27FC236}">
                      <a16:creationId xmlns:a16="http://schemas.microsoft.com/office/drawing/2014/main" id="{AB393B7D-6603-475E-BF3E-7102EB75B81B}"/>
                    </a:ext>
                  </a:extLst>
                </p14:cNvPr>
                <p14:cNvContentPartPr/>
                <p14:nvPr/>
              </p14:nvContentPartPr>
              <p14:xfrm>
                <a:off x="2070450" y="2444835"/>
                <a:ext cx="7920" cy="185040"/>
              </p14:xfrm>
            </p:contentPart>
          </mc:Choice>
          <mc:Fallback>
            <p:pic>
              <p:nvPicPr>
                <p:cNvPr id="185" name="筆跡 184">
                  <a:extLst>
                    <a:ext uri="{FF2B5EF4-FFF2-40B4-BE49-F238E27FC236}">
                      <a16:creationId xmlns:a16="http://schemas.microsoft.com/office/drawing/2014/main" id="{AB393B7D-6603-475E-BF3E-7102EB75B81B}"/>
                    </a:ext>
                  </a:extLst>
                </p:cNvPr>
                <p:cNvPicPr/>
                <p:nvPr/>
              </p:nvPicPr>
              <p:blipFill>
                <a:blip r:embed="rId67"/>
                <a:stretch>
                  <a:fillRect/>
                </a:stretch>
              </p:blipFill>
              <p:spPr>
                <a:xfrm>
                  <a:off x="2061450" y="2435835"/>
                  <a:ext cx="25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86" name="筆跡 185">
                  <a:extLst>
                    <a:ext uri="{FF2B5EF4-FFF2-40B4-BE49-F238E27FC236}">
                      <a16:creationId xmlns:a16="http://schemas.microsoft.com/office/drawing/2014/main" id="{F1F7B6F7-D540-4739-A5F6-C0BC33C02830}"/>
                    </a:ext>
                  </a:extLst>
                </p14:cNvPr>
                <p14:cNvContentPartPr/>
                <p14:nvPr/>
              </p14:nvContentPartPr>
              <p14:xfrm>
                <a:off x="2288250" y="2475795"/>
                <a:ext cx="238680" cy="40680"/>
              </p14:xfrm>
            </p:contentPart>
          </mc:Choice>
          <mc:Fallback>
            <p:pic>
              <p:nvPicPr>
                <p:cNvPr id="186" name="筆跡 185">
                  <a:extLst>
                    <a:ext uri="{FF2B5EF4-FFF2-40B4-BE49-F238E27FC236}">
                      <a16:creationId xmlns:a16="http://schemas.microsoft.com/office/drawing/2014/main" id="{F1F7B6F7-D540-4739-A5F6-C0BC33C02830}"/>
                    </a:ext>
                  </a:extLst>
                </p:cNvPr>
                <p:cNvPicPr/>
                <p:nvPr/>
              </p:nvPicPr>
              <p:blipFill>
                <a:blip r:embed="rId69"/>
                <a:stretch>
                  <a:fillRect/>
                </a:stretch>
              </p:blipFill>
              <p:spPr>
                <a:xfrm>
                  <a:off x="2279610" y="2467155"/>
                  <a:ext cx="2563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87" name="筆跡 186">
                  <a:extLst>
                    <a:ext uri="{FF2B5EF4-FFF2-40B4-BE49-F238E27FC236}">
                      <a16:creationId xmlns:a16="http://schemas.microsoft.com/office/drawing/2014/main" id="{BAC9B39D-63F8-4BEB-ABF3-2E9B0540EEB1}"/>
                    </a:ext>
                  </a:extLst>
                </p14:cNvPr>
                <p14:cNvContentPartPr/>
                <p14:nvPr/>
              </p14:nvContentPartPr>
              <p14:xfrm>
                <a:off x="2305170" y="2540955"/>
                <a:ext cx="152640" cy="254520"/>
              </p14:xfrm>
            </p:contentPart>
          </mc:Choice>
          <mc:Fallback>
            <p:pic>
              <p:nvPicPr>
                <p:cNvPr id="187" name="筆跡 186">
                  <a:extLst>
                    <a:ext uri="{FF2B5EF4-FFF2-40B4-BE49-F238E27FC236}">
                      <a16:creationId xmlns:a16="http://schemas.microsoft.com/office/drawing/2014/main" id="{BAC9B39D-63F8-4BEB-ABF3-2E9B0540EEB1}"/>
                    </a:ext>
                  </a:extLst>
                </p:cNvPr>
                <p:cNvPicPr/>
                <p:nvPr/>
              </p:nvPicPr>
              <p:blipFill>
                <a:blip r:embed="rId71"/>
                <a:stretch>
                  <a:fillRect/>
                </a:stretch>
              </p:blipFill>
              <p:spPr>
                <a:xfrm>
                  <a:off x="2296530" y="2532315"/>
                  <a:ext cx="1702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88" name="筆跡 187">
                  <a:extLst>
                    <a:ext uri="{FF2B5EF4-FFF2-40B4-BE49-F238E27FC236}">
                      <a16:creationId xmlns:a16="http://schemas.microsoft.com/office/drawing/2014/main" id="{72A4B2CB-EDF7-40CF-A3E3-7A075EBA6B41}"/>
                    </a:ext>
                  </a:extLst>
                </p14:cNvPr>
                <p14:cNvContentPartPr/>
                <p14:nvPr/>
              </p14:nvContentPartPr>
              <p14:xfrm>
                <a:off x="2538450" y="2571915"/>
                <a:ext cx="178920" cy="204480"/>
              </p14:xfrm>
            </p:contentPart>
          </mc:Choice>
          <mc:Fallback>
            <p:pic>
              <p:nvPicPr>
                <p:cNvPr id="188" name="筆跡 187">
                  <a:extLst>
                    <a:ext uri="{FF2B5EF4-FFF2-40B4-BE49-F238E27FC236}">
                      <a16:creationId xmlns:a16="http://schemas.microsoft.com/office/drawing/2014/main" id="{72A4B2CB-EDF7-40CF-A3E3-7A075EBA6B41}"/>
                    </a:ext>
                  </a:extLst>
                </p:cNvPr>
                <p:cNvPicPr/>
                <p:nvPr/>
              </p:nvPicPr>
              <p:blipFill>
                <a:blip r:embed="rId73"/>
                <a:stretch>
                  <a:fillRect/>
                </a:stretch>
              </p:blipFill>
              <p:spPr>
                <a:xfrm>
                  <a:off x="2529450" y="2562915"/>
                  <a:ext cx="1965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89" name="筆跡 188">
                  <a:extLst>
                    <a:ext uri="{FF2B5EF4-FFF2-40B4-BE49-F238E27FC236}">
                      <a16:creationId xmlns:a16="http://schemas.microsoft.com/office/drawing/2014/main" id="{E43125D4-BEAB-414D-853E-682A680A4380}"/>
                    </a:ext>
                  </a:extLst>
                </p14:cNvPr>
                <p14:cNvContentPartPr/>
                <p14:nvPr/>
              </p14:nvContentPartPr>
              <p14:xfrm>
                <a:off x="2577690" y="2556435"/>
                <a:ext cx="128160" cy="192960"/>
              </p14:xfrm>
            </p:contentPart>
          </mc:Choice>
          <mc:Fallback>
            <p:pic>
              <p:nvPicPr>
                <p:cNvPr id="189" name="筆跡 188">
                  <a:extLst>
                    <a:ext uri="{FF2B5EF4-FFF2-40B4-BE49-F238E27FC236}">
                      <a16:creationId xmlns:a16="http://schemas.microsoft.com/office/drawing/2014/main" id="{E43125D4-BEAB-414D-853E-682A680A4380}"/>
                    </a:ext>
                  </a:extLst>
                </p:cNvPr>
                <p:cNvPicPr/>
                <p:nvPr/>
              </p:nvPicPr>
              <p:blipFill>
                <a:blip r:embed="rId75"/>
                <a:stretch>
                  <a:fillRect/>
                </a:stretch>
              </p:blipFill>
              <p:spPr>
                <a:xfrm>
                  <a:off x="2569050" y="2547795"/>
                  <a:ext cx="1458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90" name="筆跡 189">
                  <a:extLst>
                    <a:ext uri="{FF2B5EF4-FFF2-40B4-BE49-F238E27FC236}">
                      <a16:creationId xmlns:a16="http://schemas.microsoft.com/office/drawing/2014/main" id="{410A3F46-AA25-4910-B2B8-439291193EE3}"/>
                    </a:ext>
                  </a:extLst>
                </p14:cNvPr>
                <p14:cNvContentPartPr/>
                <p14:nvPr/>
              </p14:nvContentPartPr>
              <p14:xfrm>
                <a:off x="2715210" y="2702595"/>
                <a:ext cx="68040" cy="73440"/>
              </p14:xfrm>
            </p:contentPart>
          </mc:Choice>
          <mc:Fallback>
            <p:pic>
              <p:nvPicPr>
                <p:cNvPr id="190" name="筆跡 189">
                  <a:extLst>
                    <a:ext uri="{FF2B5EF4-FFF2-40B4-BE49-F238E27FC236}">
                      <a16:creationId xmlns:a16="http://schemas.microsoft.com/office/drawing/2014/main" id="{410A3F46-AA25-4910-B2B8-439291193EE3}"/>
                    </a:ext>
                  </a:extLst>
                </p:cNvPr>
                <p:cNvPicPr/>
                <p:nvPr/>
              </p:nvPicPr>
              <p:blipFill>
                <a:blip r:embed="rId77"/>
                <a:stretch>
                  <a:fillRect/>
                </a:stretch>
              </p:blipFill>
              <p:spPr>
                <a:xfrm>
                  <a:off x="2706210" y="2693955"/>
                  <a:ext cx="85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91" name="筆跡 190">
                  <a:extLst>
                    <a:ext uri="{FF2B5EF4-FFF2-40B4-BE49-F238E27FC236}">
                      <a16:creationId xmlns:a16="http://schemas.microsoft.com/office/drawing/2014/main" id="{7076BD72-C30B-4AF1-A897-79EE3F22E212}"/>
                    </a:ext>
                  </a:extLst>
                </p14:cNvPr>
                <p14:cNvContentPartPr/>
                <p14:nvPr/>
              </p14:nvContentPartPr>
              <p14:xfrm>
                <a:off x="2749050" y="2648955"/>
                <a:ext cx="24840" cy="360"/>
              </p14:xfrm>
            </p:contentPart>
          </mc:Choice>
          <mc:Fallback>
            <p:pic>
              <p:nvPicPr>
                <p:cNvPr id="191" name="筆跡 190">
                  <a:extLst>
                    <a:ext uri="{FF2B5EF4-FFF2-40B4-BE49-F238E27FC236}">
                      <a16:creationId xmlns:a16="http://schemas.microsoft.com/office/drawing/2014/main" id="{7076BD72-C30B-4AF1-A897-79EE3F22E212}"/>
                    </a:ext>
                  </a:extLst>
                </p:cNvPr>
                <p:cNvPicPr/>
                <p:nvPr/>
              </p:nvPicPr>
              <p:blipFill>
                <a:blip r:embed="rId79"/>
                <a:stretch>
                  <a:fillRect/>
                </a:stretch>
              </p:blipFill>
              <p:spPr>
                <a:xfrm>
                  <a:off x="2740050" y="2639955"/>
                  <a:ext cx="42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2" name="筆跡 191">
                  <a:extLst>
                    <a:ext uri="{FF2B5EF4-FFF2-40B4-BE49-F238E27FC236}">
                      <a16:creationId xmlns:a16="http://schemas.microsoft.com/office/drawing/2014/main" id="{99F0D232-066B-450D-B304-81485937E520}"/>
                    </a:ext>
                  </a:extLst>
                </p14:cNvPr>
                <p14:cNvContentPartPr/>
                <p14:nvPr/>
              </p14:nvContentPartPr>
              <p14:xfrm>
                <a:off x="2273130" y="2937675"/>
                <a:ext cx="66240" cy="94680"/>
              </p14:xfrm>
            </p:contentPart>
          </mc:Choice>
          <mc:Fallback>
            <p:pic>
              <p:nvPicPr>
                <p:cNvPr id="192" name="筆跡 191">
                  <a:extLst>
                    <a:ext uri="{FF2B5EF4-FFF2-40B4-BE49-F238E27FC236}">
                      <a16:creationId xmlns:a16="http://schemas.microsoft.com/office/drawing/2014/main" id="{99F0D232-066B-450D-B304-81485937E520}"/>
                    </a:ext>
                  </a:extLst>
                </p:cNvPr>
                <p:cNvPicPr/>
                <p:nvPr/>
              </p:nvPicPr>
              <p:blipFill>
                <a:blip r:embed="rId81"/>
                <a:stretch>
                  <a:fillRect/>
                </a:stretch>
              </p:blipFill>
              <p:spPr>
                <a:xfrm>
                  <a:off x="2264490" y="2928675"/>
                  <a:ext cx="838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93" name="筆跡 192">
                  <a:extLst>
                    <a:ext uri="{FF2B5EF4-FFF2-40B4-BE49-F238E27FC236}">
                      <a16:creationId xmlns:a16="http://schemas.microsoft.com/office/drawing/2014/main" id="{5724F7F0-8DCE-482A-ACA1-9126ADCF33B5}"/>
                    </a:ext>
                  </a:extLst>
                </p14:cNvPr>
                <p14:cNvContentPartPr/>
                <p14:nvPr/>
              </p14:nvContentPartPr>
              <p14:xfrm>
                <a:off x="2306970" y="2872155"/>
                <a:ext cx="11520" cy="4320"/>
              </p14:xfrm>
            </p:contentPart>
          </mc:Choice>
          <mc:Fallback>
            <p:pic>
              <p:nvPicPr>
                <p:cNvPr id="193" name="筆跡 192">
                  <a:extLst>
                    <a:ext uri="{FF2B5EF4-FFF2-40B4-BE49-F238E27FC236}">
                      <a16:creationId xmlns:a16="http://schemas.microsoft.com/office/drawing/2014/main" id="{5724F7F0-8DCE-482A-ACA1-9126ADCF33B5}"/>
                    </a:ext>
                  </a:extLst>
                </p:cNvPr>
                <p:cNvPicPr/>
                <p:nvPr/>
              </p:nvPicPr>
              <p:blipFill>
                <a:blip r:embed="rId83"/>
                <a:stretch>
                  <a:fillRect/>
                </a:stretch>
              </p:blipFill>
              <p:spPr>
                <a:xfrm>
                  <a:off x="2298330" y="2863155"/>
                  <a:ext cx="29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94" name="筆跡 193">
                  <a:extLst>
                    <a:ext uri="{FF2B5EF4-FFF2-40B4-BE49-F238E27FC236}">
                      <a16:creationId xmlns:a16="http://schemas.microsoft.com/office/drawing/2014/main" id="{8BB4A111-ACE0-4778-87E8-5EE8FA56CE0C}"/>
                    </a:ext>
                  </a:extLst>
                </p14:cNvPr>
                <p14:cNvContentPartPr/>
                <p14:nvPr/>
              </p14:nvContentPartPr>
              <p14:xfrm>
                <a:off x="2306970" y="2872155"/>
                <a:ext cx="360" cy="360"/>
              </p14:xfrm>
            </p:contentPart>
          </mc:Choice>
          <mc:Fallback>
            <p:pic>
              <p:nvPicPr>
                <p:cNvPr id="194" name="筆跡 193">
                  <a:extLst>
                    <a:ext uri="{FF2B5EF4-FFF2-40B4-BE49-F238E27FC236}">
                      <a16:creationId xmlns:a16="http://schemas.microsoft.com/office/drawing/2014/main" id="{8BB4A111-ACE0-4778-87E8-5EE8FA56CE0C}"/>
                    </a:ext>
                  </a:extLst>
                </p:cNvPr>
                <p:cNvPicPr/>
                <p:nvPr/>
              </p:nvPicPr>
              <p:blipFill>
                <a:blip r:embed="rId4"/>
                <a:stretch>
                  <a:fillRect/>
                </a:stretch>
              </p:blipFill>
              <p:spPr>
                <a:xfrm>
                  <a:off x="2298330" y="28631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95" name="筆跡 194">
                  <a:extLst>
                    <a:ext uri="{FF2B5EF4-FFF2-40B4-BE49-F238E27FC236}">
                      <a16:creationId xmlns:a16="http://schemas.microsoft.com/office/drawing/2014/main" id="{3F507EEC-F264-4AD0-A9EE-FDB01C3BA306}"/>
                    </a:ext>
                  </a:extLst>
                </p14:cNvPr>
                <p14:cNvContentPartPr/>
                <p14:nvPr/>
              </p14:nvContentPartPr>
              <p14:xfrm>
                <a:off x="2306970" y="2872155"/>
                <a:ext cx="154440" cy="25560"/>
              </p14:xfrm>
            </p:contentPart>
          </mc:Choice>
          <mc:Fallback>
            <p:pic>
              <p:nvPicPr>
                <p:cNvPr id="195" name="筆跡 194">
                  <a:extLst>
                    <a:ext uri="{FF2B5EF4-FFF2-40B4-BE49-F238E27FC236}">
                      <a16:creationId xmlns:a16="http://schemas.microsoft.com/office/drawing/2014/main" id="{3F507EEC-F264-4AD0-A9EE-FDB01C3BA306}"/>
                    </a:ext>
                  </a:extLst>
                </p:cNvPr>
                <p:cNvPicPr/>
                <p:nvPr/>
              </p:nvPicPr>
              <p:blipFill>
                <a:blip r:embed="rId86"/>
                <a:stretch>
                  <a:fillRect/>
                </a:stretch>
              </p:blipFill>
              <p:spPr>
                <a:xfrm>
                  <a:off x="2298330" y="2863155"/>
                  <a:ext cx="1720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96" name="筆跡 195">
                  <a:extLst>
                    <a:ext uri="{FF2B5EF4-FFF2-40B4-BE49-F238E27FC236}">
                      <a16:creationId xmlns:a16="http://schemas.microsoft.com/office/drawing/2014/main" id="{BA032EF8-2DE7-4266-9CE0-523646686D31}"/>
                    </a:ext>
                  </a:extLst>
                </p14:cNvPr>
                <p14:cNvContentPartPr/>
                <p14:nvPr/>
              </p14:nvContentPartPr>
              <p14:xfrm>
                <a:off x="2380410" y="2954955"/>
                <a:ext cx="88560" cy="360"/>
              </p14:xfrm>
            </p:contentPart>
          </mc:Choice>
          <mc:Fallback>
            <p:pic>
              <p:nvPicPr>
                <p:cNvPr id="196" name="筆跡 195">
                  <a:extLst>
                    <a:ext uri="{FF2B5EF4-FFF2-40B4-BE49-F238E27FC236}">
                      <a16:creationId xmlns:a16="http://schemas.microsoft.com/office/drawing/2014/main" id="{BA032EF8-2DE7-4266-9CE0-523646686D31}"/>
                    </a:ext>
                  </a:extLst>
                </p:cNvPr>
                <p:cNvPicPr/>
                <p:nvPr/>
              </p:nvPicPr>
              <p:blipFill>
                <a:blip r:embed="rId88"/>
                <a:stretch>
                  <a:fillRect/>
                </a:stretch>
              </p:blipFill>
              <p:spPr>
                <a:xfrm>
                  <a:off x="2371770" y="2945955"/>
                  <a:ext cx="106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97" name="筆跡 196">
                  <a:extLst>
                    <a:ext uri="{FF2B5EF4-FFF2-40B4-BE49-F238E27FC236}">
                      <a16:creationId xmlns:a16="http://schemas.microsoft.com/office/drawing/2014/main" id="{D172732E-817E-4E13-91E0-A62728866F02}"/>
                    </a:ext>
                  </a:extLst>
                </p14:cNvPr>
                <p14:cNvContentPartPr/>
                <p14:nvPr/>
              </p14:nvContentPartPr>
              <p14:xfrm>
                <a:off x="2534490" y="2877915"/>
                <a:ext cx="6120" cy="138960"/>
              </p14:xfrm>
            </p:contentPart>
          </mc:Choice>
          <mc:Fallback>
            <p:pic>
              <p:nvPicPr>
                <p:cNvPr id="197" name="筆跡 196">
                  <a:extLst>
                    <a:ext uri="{FF2B5EF4-FFF2-40B4-BE49-F238E27FC236}">
                      <a16:creationId xmlns:a16="http://schemas.microsoft.com/office/drawing/2014/main" id="{D172732E-817E-4E13-91E0-A62728866F02}"/>
                    </a:ext>
                  </a:extLst>
                </p:cNvPr>
                <p:cNvPicPr/>
                <p:nvPr/>
              </p:nvPicPr>
              <p:blipFill>
                <a:blip r:embed="rId90"/>
                <a:stretch>
                  <a:fillRect/>
                </a:stretch>
              </p:blipFill>
              <p:spPr>
                <a:xfrm>
                  <a:off x="2525850" y="2868915"/>
                  <a:ext cx="23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98" name="筆跡 197">
                  <a:extLst>
                    <a:ext uri="{FF2B5EF4-FFF2-40B4-BE49-F238E27FC236}">
                      <a16:creationId xmlns:a16="http://schemas.microsoft.com/office/drawing/2014/main" id="{7503A9D6-56CF-4FE2-BDFB-388A14006CC6}"/>
                    </a:ext>
                  </a:extLst>
                </p14:cNvPr>
                <p14:cNvContentPartPr/>
                <p14:nvPr/>
              </p14:nvContentPartPr>
              <p14:xfrm>
                <a:off x="2357730" y="2325315"/>
                <a:ext cx="79200" cy="127800"/>
              </p14:xfrm>
            </p:contentPart>
          </mc:Choice>
          <mc:Fallback>
            <p:pic>
              <p:nvPicPr>
                <p:cNvPr id="198" name="筆跡 197">
                  <a:extLst>
                    <a:ext uri="{FF2B5EF4-FFF2-40B4-BE49-F238E27FC236}">
                      <a16:creationId xmlns:a16="http://schemas.microsoft.com/office/drawing/2014/main" id="{7503A9D6-56CF-4FE2-BDFB-388A14006CC6}"/>
                    </a:ext>
                  </a:extLst>
                </p:cNvPr>
                <p:cNvPicPr/>
                <p:nvPr/>
              </p:nvPicPr>
              <p:blipFill>
                <a:blip r:embed="rId92"/>
                <a:stretch>
                  <a:fillRect/>
                </a:stretch>
              </p:blipFill>
              <p:spPr>
                <a:xfrm>
                  <a:off x="2349090" y="2316315"/>
                  <a:ext cx="96840" cy="145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201" name="筆跡 200">
                <a:extLst>
                  <a:ext uri="{FF2B5EF4-FFF2-40B4-BE49-F238E27FC236}">
                    <a16:creationId xmlns:a16="http://schemas.microsoft.com/office/drawing/2014/main" id="{8279CDAB-2976-4F56-B625-15B22E4CC2C8}"/>
                  </a:ext>
                </a:extLst>
              </p14:cNvPr>
              <p14:cNvContentPartPr/>
              <p14:nvPr/>
            </p14:nvContentPartPr>
            <p14:xfrm>
              <a:off x="517410" y="5104875"/>
              <a:ext cx="344520" cy="248760"/>
            </p14:xfrm>
          </p:contentPart>
        </mc:Choice>
        <mc:Fallback>
          <p:pic>
            <p:nvPicPr>
              <p:cNvPr id="201" name="筆跡 200">
                <a:extLst>
                  <a:ext uri="{FF2B5EF4-FFF2-40B4-BE49-F238E27FC236}">
                    <a16:creationId xmlns:a16="http://schemas.microsoft.com/office/drawing/2014/main" id="{8279CDAB-2976-4F56-B625-15B22E4CC2C8}"/>
                  </a:ext>
                </a:extLst>
              </p:cNvPr>
              <p:cNvPicPr/>
              <p:nvPr/>
            </p:nvPicPr>
            <p:blipFill>
              <a:blip r:embed="rId94"/>
              <a:stretch>
                <a:fillRect/>
              </a:stretch>
            </p:blipFill>
            <p:spPr>
              <a:xfrm>
                <a:off x="508770" y="5096235"/>
                <a:ext cx="362160" cy="266400"/>
              </a:xfrm>
              <a:prstGeom prst="rect">
                <a:avLst/>
              </a:prstGeom>
            </p:spPr>
          </p:pic>
        </mc:Fallback>
      </mc:AlternateContent>
      <p:grpSp>
        <p:nvGrpSpPr>
          <p:cNvPr id="214" name="群組 213">
            <a:extLst>
              <a:ext uri="{FF2B5EF4-FFF2-40B4-BE49-F238E27FC236}">
                <a16:creationId xmlns:a16="http://schemas.microsoft.com/office/drawing/2014/main" id="{1462B02A-27A6-4F5A-85D2-3C8274055499}"/>
              </a:ext>
            </a:extLst>
          </p:cNvPr>
          <p:cNvGrpSpPr/>
          <p:nvPr/>
        </p:nvGrpSpPr>
        <p:grpSpPr>
          <a:xfrm>
            <a:off x="363330" y="4907235"/>
            <a:ext cx="64440" cy="80640"/>
            <a:chOff x="363330" y="4907235"/>
            <a:chExt cx="64440" cy="80640"/>
          </a:xfrm>
        </p:grpSpPr>
        <mc:AlternateContent xmlns:mc="http://schemas.openxmlformats.org/markup-compatibility/2006">
          <mc:Choice xmlns:p14="http://schemas.microsoft.com/office/powerpoint/2010/main" Requires="p14">
            <p:contentPart p14:bwMode="auto" r:id="rId95">
              <p14:nvContentPartPr>
                <p14:cNvPr id="208" name="筆跡 207">
                  <a:extLst>
                    <a:ext uri="{FF2B5EF4-FFF2-40B4-BE49-F238E27FC236}">
                      <a16:creationId xmlns:a16="http://schemas.microsoft.com/office/drawing/2014/main" id="{E61906D5-C053-4C54-8BFD-E94322BA01A8}"/>
                    </a:ext>
                  </a:extLst>
                </p14:cNvPr>
                <p14:cNvContentPartPr/>
                <p14:nvPr/>
              </p14:nvContentPartPr>
              <p14:xfrm>
                <a:off x="363330" y="4907595"/>
                <a:ext cx="11520" cy="80280"/>
              </p14:xfrm>
            </p:contentPart>
          </mc:Choice>
          <mc:Fallback>
            <p:pic>
              <p:nvPicPr>
                <p:cNvPr id="208" name="筆跡 207">
                  <a:extLst>
                    <a:ext uri="{FF2B5EF4-FFF2-40B4-BE49-F238E27FC236}">
                      <a16:creationId xmlns:a16="http://schemas.microsoft.com/office/drawing/2014/main" id="{E61906D5-C053-4C54-8BFD-E94322BA01A8}"/>
                    </a:ext>
                  </a:extLst>
                </p:cNvPr>
                <p:cNvPicPr/>
                <p:nvPr/>
              </p:nvPicPr>
              <p:blipFill>
                <a:blip r:embed="rId96"/>
                <a:stretch>
                  <a:fillRect/>
                </a:stretch>
              </p:blipFill>
              <p:spPr>
                <a:xfrm>
                  <a:off x="354690" y="4898595"/>
                  <a:ext cx="29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09" name="筆跡 208">
                  <a:extLst>
                    <a:ext uri="{FF2B5EF4-FFF2-40B4-BE49-F238E27FC236}">
                      <a16:creationId xmlns:a16="http://schemas.microsoft.com/office/drawing/2014/main" id="{172A889F-9459-4567-BA42-9511382D4E52}"/>
                    </a:ext>
                  </a:extLst>
                </p14:cNvPr>
                <p14:cNvContentPartPr/>
                <p14:nvPr/>
              </p14:nvContentPartPr>
              <p14:xfrm>
                <a:off x="410490" y="4907235"/>
                <a:ext cx="17280" cy="61200"/>
              </p14:xfrm>
            </p:contentPart>
          </mc:Choice>
          <mc:Fallback>
            <p:pic>
              <p:nvPicPr>
                <p:cNvPr id="209" name="筆跡 208">
                  <a:extLst>
                    <a:ext uri="{FF2B5EF4-FFF2-40B4-BE49-F238E27FC236}">
                      <a16:creationId xmlns:a16="http://schemas.microsoft.com/office/drawing/2014/main" id="{172A889F-9459-4567-BA42-9511382D4E52}"/>
                    </a:ext>
                  </a:extLst>
                </p:cNvPr>
                <p:cNvPicPr/>
                <p:nvPr/>
              </p:nvPicPr>
              <p:blipFill>
                <a:blip r:embed="rId98"/>
                <a:stretch>
                  <a:fillRect/>
                </a:stretch>
              </p:blipFill>
              <p:spPr>
                <a:xfrm>
                  <a:off x="401490" y="4898595"/>
                  <a:ext cx="34920" cy="78840"/>
                </a:xfrm>
                <a:prstGeom prst="rect">
                  <a:avLst/>
                </a:prstGeom>
              </p:spPr>
            </p:pic>
          </mc:Fallback>
        </mc:AlternateContent>
      </p:grpSp>
      <p:grpSp>
        <p:nvGrpSpPr>
          <p:cNvPr id="240" name="群組 239">
            <a:extLst>
              <a:ext uri="{FF2B5EF4-FFF2-40B4-BE49-F238E27FC236}">
                <a16:creationId xmlns:a16="http://schemas.microsoft.com/office/drawing/2014/main" id="{171F3BC9-243F-4016-A5C2-65106F99ACF0}"/>
              </a:ext>
            </a:extLst>
          </p:cNvPr>
          <p:cNvGrpSpPr/>
          <p:nvPr/>
        </p:nvGrpSpPr>
        <p:grpSpPr>
          <a:xfrm>
            <a:off x="1021410" y="4897155"/>
            <a:ext cx="2107800" cy="560520"/>
            <a:chOff x="1021410" y="4897155"/>
            <a:chExt cx="2107800" cy="560520"/>
          </a:xfrm>
        </p:grpSpPr>
        <mc:AlternateContent xmlns:mc="http://schemas.openxmlformats.org/markup-compatibility/2006">
          <mc:Choice xmlns:p14="http://schemas.microsoft.com/office/powerpoint/2010/main" Requires="p14">
            <p:contentPart p14:bwMode="auto" r:id="rId99">
              <p14:nvContentPartPr>
                <p14:cNvPr id="202" name="筆跡 201">
                  <a:extLst>
                    <a:ext uri="{FF2B5EF4-FFF2-40B4-BE49-F238E27FC236}">
                      <a16:creationId xmlns:a16="http://schemas.microsoft.com/office/drawing/2014/main" id="{11C98058-DCC1-4432-91C9-3C1F8446AE71}"/>
                    </a:ext>
                  </a:extLst>
                </p14:cNvPr>
                <p14:cNvContentPartPr/>
                <p14:nvPr/>
              </p14:nvContentPartPr>
              <p14:xfrm>
                <a:off x="1021410" y="5127915"/>
                <a:ext cx="163800" cy="360"/>
              </p14:xfrm>
            </p:contentPart>
          </mc:Choice>
          <mc:Fallback>
            <p:pic>
              <p:nvPicPr>
                <p:cNvPr id="202" name="筆跡 201">
                  <a:extLst>
                    <a:ext uri="{FF2B5EF4-FFF2-40B4-BE49-F238E27FC236}">
                      <a16:creationId xmlns:a16="http://schemas.microsoft.com/office/drawing/2014/main" id="{11C98058-DCC1-4432-91C9-3C1F8446AE71}"/>
                    </a:ext>
                  </a:extLst>
                </p:cNvPr>
                <p:cNvPicPr/>
                <p:nvPr/>
              </p:nvPicPr>
              <p:blipFill>
                <a:blip r:embed="rId57"/>
                <a:stretch>
                  <a:fillRect/>
                </a:stretch>
              </p:blipFill>
              <p:spPr>
                <a:xfrm>
                  <a:off x="1012410" y="5119275"/>
                  <a:ext cx="181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03" name="筆跡 202">
                  <a:extLst>
                    <a:ext uri="{FF2B5EF4-FFF2-40B4-BE49-F238E27FC236}">
                      <a16:creationId xmlns:a16="http://schemas.microsoft.com/office/drawing/2014/main" id="{95D8DD03-E9B6-402E-B3ED-1321F02C75B3}"/>
                    </a:ext>
                  </a:extLst>
                </p14:cNvPr>
                <p14:cNvContentPartPr/>
                <p14:nvPr/>
              </p14:nvContentPartPr>
              <p14:xfrm>
                <a:off x="1060650" y="5193435"/>
                <a:ext cx="83160" cy="360"/>
              </p14:xfrm>
            </p:contentPart>
          </mc:Choice>
          <mc:Fallback>
            <p:pic>
              <p:nvPicPr>
                <p:cNvPr id="203" name="筆跡 202">
                  <a:extLst>
                    <a:ext uri="{FF2B5EF4-FFF2-40B4-BE49-F238E27FC236}">
                      <a16:creationId xmlns:a16="http://schemas.microsoft.com/office/drawing/2014/main" id="{95D8DD03-E9B6-402E-B3ED-1321F02C75B3}"/>
                    </a:ext>
                  </a:extLst>
                </p:cNvPr>
                <p:cNvPicPr/>
                <p:nvPr/>
              </p:nvPicPr>
              <p:blipFill>
                <a:blip r:embed="rId101"/>
                <a:stretch>
                  <a:fillRect/>
                </a:stretch>
              </p:blipFill>
              <p:spPr>
                <a:xfrm>
                  <a:off x="1052010" y="5184795"/>
                  <a:ext cx="100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4" name="筆跡 203">
                  <a:extLst>
                    <a:ext uri="{FF2B5EF4-FFF2-40B4-BE49-F238E27FC236}">
                      <a16:creationId xmlns:a16="http://schemas.microsoft.com/office/drawing/2014/main" id="{829C4C42-0A20-41C8-AEF5-186AA3E23BD5}"/>
                    </a:ext>
                  </a:extLst>
                </p14:cNvPr>
                <p14:cNvContentPartPr/>
                <p14:nvPr/>
              </p14:nvContentPartPr>
              <p14:xfrm>
                <a:off x="1351890" y="5100915"/>
                <a:ext cx="151200" cy="198720"/>
              </p14:xfrm>
            </p:contentPart>
          </mc:Choice>
          <mc:Fallback>
            <p:pic>
              <p:nvPicPr>
                <p:cNvPr id="204" name="筆跡 203">
                  <a:extLst>
                    <a:ext uri="{FF2B5EF4-FFF2-40B4-BE49-F238E27FC236}">
                      <a16:creationId xmlns:a16="http://schemas.microsoft.com/office/drawing/2014/main" id="{829C4C42-0A20-41C8-AEF5-186AA3E23BD5}"/>
                    </a:ext>
                  </a:extLst>
                </p:cNvPr>
                <p:cNvPicPr/>
                <p:nvPr/>
              </p:nvPicPr>
              <p:blipFill>
                <a:blip r:embed="rId103"/>
                <a:stretch>
                  <a:fillRect/>
                </a:stretch>
              </p:blipFill>
              <p:spPr>
                <a:xfrm>
                  <a:off x="1342890" y="5092275"/>
                  <a:ext cx="16884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05" name="筆跡 204">
                  <a:extLst>
                    <a:ext uri="{FF2B5EF4-FFF2-40B4-BE49-F238E27FC236}">
                      <a16:creationId xmlns:a16="http://schemas.microsoft.com/office/drawing/2014/main" id="{54CFBAE7-75AD-472A-AF13-BBC460FDE028}"/>
                    </a:ext>
                  </a:extLst>
                </p14:cNvPr>
                <p14:cNvContentPartPr/>
                <p14:nvPr/>
              </p14:nvContentPartPr>
              <p14:xfrm>
                <a:off x="1374570" y="5135835"/>
                <a:ext cx="139320" cy="146520"/>
              </p14:xfrm>
            </p:contentPart>
          </mc:Choice>
          <mc:Fallback>
            <p:pic>
              <p:nvPicPr>
                <p:cNvPr id="205" name="筆跡 204">
                  <a:extLst>
                    <a:ext uri="{FF2B5EF4-FFF2-40B4-BE49-F238E27FC236}">
                      <a16:creationId xmlns:a16="http://schemas.microsoft.com/office/drawing/2014/main" id="{54CFBAE7-75AD-472A-AF13-BBC460FDE028}"/>
                    </a:ext>
                  </a:extLst>
                </p:cNvPr>
                <p:cNvPicPr/>
                <p:nvPr/>
              </p:nvPicPr>
              <p:blipFill>
                <a:blip r:embed="rId105"/>
                <a:stretch>
                  <a:fillRect/>
                </a:stretch>
              </p:blipFill>
              <p:spPr>
                <a:xfrm>
                  <a:off x="1365930" y="5126835"/>
                  <a:ext cx="156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06" name="筆跡 205">
                  <a:extLst>
                    <a:ext uri="{FF2B5EF4-FFF2-40B4-BE49-F238E27FC236}">
                      <a16:creationId xmlns:a16="http://schemas.microsoft.com/office/drawing/2014/main" id="{1251063D-C667-4E8E-B3FE-3E5C99504679}"/>
                    </a:ext>
                  </a:extLst>
                </p14:cNvPr>
                <p14:cNvContentPartPr/>
                <p14:nvPr/>
              </p14:nvContentPartPr>
              <p14:xfrm>
                <a:off x="1361610" y="5002995"/>
                <a:ext cx="117000" cy="15840"/>
              </p14:xfrm>
            </p:contentPart>
          </mc:Choice>
          <mc:Fallback>
            <p:pic>
              <p:nvPicPr>
                <p:cNvPr id="206" name="筆跡 205">
                  <a:extLst>
                    <a:ext uri="{FF2B5EF4-FFF2-40B4-BE49-F238E27FC236}">
                      <a16:creationId xmlns:a16="http://schemas.microsoft.com/office/drawing/2014/main" id="{1251063D-C667-4E8E-B3FE-3E5C99504679}"/>
                    </a:ext>
                  </a:extLst>
                </p:cNvPr>
                <p:cNvPicPr/>
                <p:nvPr/>
              </p:nvPicPr>
              <p:blipFill>
                <a:blip r:embed="rId107"/>
                <a:stretch>
                  <a:fillRect/>
                </a:stretch>
              </p:blipFill>
              <p:spPr>
                <a:xfrm>
                  <a:off x="1352610" y="4993995"/>
                  <a:ext cx="1346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15" name="筆跡 214">
                  <a:extLst>
                    <a:ext uri="{FF2B5EF4-FFF2-40B4-BE49-F238E27FC236}">
                      <a16:creationId xmlns:a16="http://schemas.microsoft.com/office/drawing/2014/main" id="{DFDE0EB5-224D-4DD8-BC9D-D2BF0896752F}"/>
                    </a:ext>
                  </a:extLst>
                </p14:cNvPr>
                <p14:cNvContentPartPr/>
                <p14:nvPr/>
              </p14:nvContentPartPr>
              <p14:xfrm>
                <a:off x="1677330" y="4923435"/>
                <a:ext cx="9720" cy="126000"/>
              </p14:xfrm>
            </p:contentPart>
          </mc:Choice>
          <mc:Fallback>
            <p:pic>
              <p:nvPicPr>
                <p:cNvPr id="215" name="筆跡 214">
                  <a:extLst>
                    <a:ext uri="{FF2B5EF4-FFF2-40B4-BE49-F238E27FC236}">
                      <a16:creationId xmlns:a16="http://schemas.microsoft.com/office/drawing/2014/main" id="{DFDE0EB5-224D-4DD8-BC9D-D2BF0896752F}"/>
                    </a:ext>
                  </a:extLst>
                </p:cNvPr>
                <p:cNvPicPr/>
                <p:nvPr/>
              </p:nvPicPr>
              <p:blipFill>
                <a:blip r:embed="rId109"/>
                <a:stretch>
                  <a:fillRect/>
                </a:stretch>
              </p:blipFill>
              <p:spPr>
                <a:xfrm>
                  <a:off x="1668690" y="4914795"/>
                  <a:ext cx="273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16" name="筆跡 215">
                  <a:extLst>
                    <a:ext uri="{FF2B5EF4-FFF2-40B4-BE49-F238E27FC236}">
                      <a16:creationId xmlns:a16="http://schemas.microsoft.com/office/drawing/2014/main" id="{393F7689-638E-4971-8E76-73D7DC94298B}"/>
                    </a:ext>
                  </a:extLst>
                </p14:cNvPr>
                <p14:cNvContentPartPr/>
                <p14:nvPr/>
              </p14:nvContentPartPr>
              <p14:xfrm>
                <a:off x="1756170" y="4897155"/>
                <a:ext cx="6120" cy="135000"/>
              </p14:xfrm>
            </p:contentPart>
          </mc:Choice>
          <mc:Fallback>
            <p:pic>
              <p:nvPicPr>
                <p:cNvPr id="216" name="筆跡 215">
                  <a:extLst>
                    <a:ext uri="{FF2B5EF4-FFF2-40B4-BE49-F238E27FC236}">
                      <a16:creationId xmlns:a16="http://schemas.microsoft.com/office/drawing/2014/main" id="{393F7689-638E-4971-8E76-73D7DC94298B}"/>
                    </a:ext>
                  </a:extLst>
                </p:cNvPr>
                <p:cNvPicPr/>
                <p:nvPr/>
              </p:nvPicPr>
              <p:blipFill>
                <a:blip r:embed="rId111"/>
                <a:stretch>
                  <a:fillRect/>
                </a:stretch>
              </p:blipFill>
              <p:spPr>
                <a:xfrm>
                  <a:off x="1747530" y="4888155"/>
                  <a:ext cx="237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8" name="筆跡 227">
                  <a:extLst>
                    <a:ext uri="{FF2B5EF4-FFF2-40B4-BE49-F238E27FC236}">
                      <a16:creationId xmlns:a16="http://schemas.microsoft.com/office/drawing/2014/main" id="{E94386BD-E459-4D31-8874-B0FF28BF8F72}"/>
                    </a:ext>
                  </a:extLst>
                </p14:cNvPr>
                <p14:cNvContentPartPr/>
                <p14:nvPr/>
              </p14:nvContentPartPr>
              <p14:xfrm>
                <a:off x="1863450" y="5353275"/>
                <a:ext cx="20880" cy="19440"/>
              </p14:xfrm>
            </p:contentPart>
          </mc:Choice>
          <mc:Fallback>
            <p:pic>
              <p:nvPicPr>
                <p:cNvPr id="228" name="筆跡 227">
                  <a:extLst>
                    <a:ext uri="{FF2B5EF4-FFF2-40B4-BE49-F238E27FC236}">
                      <a16:creationId xmlns:a16="http://schemas.microsoft.com/office/drawing/2014/main" id="{E94386BD-E459-4D31-8874-B0FF28BF8F72}"/>
                    </a:ext>
                  </a:extLst>
                </p:cNvPr>
                <p:cNvPicPr/>
                <p:nvPr/>
              </p:nvPicPr>
              <p:blipFill>
                <a:blip r:embed="rId113"/>
                <a:stretch>
                  <a:fillRect/>
                </a:stretch>
              </p:blipFill>
              <p:spPr>
                <a:xfrm>
                  <a:off x="1854810" y="5344275"/>
                  <a:ext cx="38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9" name="筆跡 228">
                  <a:extLst>
                    <a:ext uri="{FF2B5EF4-FFF2-40B4-BE49-F238E27FC236}">
                      <a16:creationId xmlns:a16="http://schemas.microsoft.com/office/drawing/2014/main" id="{5CB05976-5A7A-42A4-A509-2CCD73CB7BE6}"/>
                    </a:ext>
                  </a:extLst>
                </p14:cNvPr>
                <p14:cNvContentPartPr/>
                <p14:nvPr/>
              </p14:nvContentPartPr>
              <p14:xfrm>
                <a:off x="2064690" y="5191275"/>
                <a:ext cx="2160" cy="266400"/>
              </p14:xfrm>
            </p:contentPart>
          </mc:Choice>
          <mc:Fallback>
            <p:pic>
              <p:nvPicPr>
                <p:cNvPr id="229" name="筆跡 228">
                  <a:extLst>
                    <a:ext uri="{FF2B5EF4-FFF2-40B4-BE49-F238E27FC236}">
                      <a16:creationId xmlns:a16="http://schemas.microsoft.com/office/drawing/2014/main" id="{5CB05976-5A7A-42A4-A509-2CCD73CB7BE6}"/>
                    </a:ext>
                  </a:extLst>
                </p:cNvPr>
                <p:cNvPicPr/>
                <p:nvPr/>
              </p:nvPicPr>
              <p:blipFill>
                <a:blip r:embed="rId115"/>
                <a:stretch>
                  <a:fillRect/>
                </a:stretch>
              </p:blipFill>
              <p:spPr>
                <a:xfrm>
                  <a:off x="2055690" y="5182275"/>
                  <a:ext cx="1980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30" name="筆跡 229">
                  <a:extLst>
                    <a:ext uri="{FF2B5EF4-FFF2-40B4-BE49-F238E27FC236}">
                      <a16:creationId xmlns:a16="http://schemas.microsoft.com/office/drawing/2014/main" id="{1EB60004-0021-47A0-8286-DEB4329B59CE}"/>
                    </a:ext>
                  </a:extLst>
                </p14:cNvPr>
                <p14:cNvContentPartPr/>
                <p14:nvPr/>
              </p14:nvContentPartPr>
              <p14:xfrm>
                <a:off x="2060730" y="5193435"/>
                <a:ext cx="100080" cy="127440"/>
              </p14:xfrm>
            </p:contentPart>
          </mc:Choice>
          <mc:Fallback>
            <p:pic>
              <p:nvPicPr>
                <p:cNvPr id="230" name="筆跡 229">
                  <a:extLst>
                    <a:ext uri="{FF2B5EF4-FFF2-40B4-BE49-F238E27FC236}">
                      <a16:creationId xmlns:a16="http://schemas.microsoft.com/office/drawing/2014/main" id="{1EB60004-0021-47A0-8286-DEB4329B59CE}"/>
                    </a:ext>
                  </a:extLst>
                </p:cNvPr>
                <p:cNvPicPr/>
                <p:nvPr/>
              </p:nvPicPr>
              <p:blipFill>
                <a:blip r:embed="rId117"/>
                <a:stretch>
                  <a:fillRect/>
                </a:stretch>
              </p:blipFill>
              <p:spPr>
                <a:xfrm>
                  <a:off x="2052090" y="5184795"/>
                  <a:ext cx="117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31" name="筆跡 230">
                  <a:extLst>
                    <a:ext uri="{FF2B5EF4-FFF2-40B4-BE49-F238E27FC236}">
                      <a16:creationId xmlns:a16="http://schemas.microsoft.com/office/drawing/2014/main" id="{7D7919B5-F543-4B4F-99A6-5C3513E4B04C}"/>
                    </a:ext>
                  </a:extLst>
                </p14:cNvPr>
                <p14:cNvContentPartPr/>
                <p14:nvPr/>
              </p14:nvContentPartPr>
              <p14:xfrm>
                <a:off x="2074050" y="5193435"/>
                <a:ext cx="360" cy="360"/>
              </p14:xfrm>
            </p:contentPart>
          </mc:Choice>
          <mc:Fallback>
            <p:pic>
              <p:nvPicPr>
                <p:cNvPr id="231" name="筆跡 230">
                  <a:extLst>
                    <a:ext uri="{FF2B5EF4-FFF2-40B4-BE49-F238E27FC236}">
                      <a16:creationId xmlns:a16="http://schemas.microsoft.com/office/drawing/2014/main" id="{7D7919B5-F543-4B4F-99A6-5C3513E4B04C}"/>
                    </a:ext>
                  </a:extLst>
                </p:cNvPr>
                <p:cNvPicPr/>
                <p:nvPr/>
              </p:nvPicPr>
              <p:blipFill>
                <a:blip r:embed="rId4"/>
                <a:stretch>
                  <a:fillRect/>
                </a:stretch>
              </p:blipFill>
              <p:spPr>
                <a:xfrm>
                  <a:off x="2065050" y="51847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32" name="筆跡 231">
                  <a:extLst>
                    <a:ext uri="{FF2B5EF4-FFF2-40B4-BE49-F238E27FC236}">
                      <a16:creationId xmlns:a16="http://schemas.microsoft.com/office/drawing/2014/main" id="{BCC710B1-C6CA-4072-ABCD-FB00B204D188}"/>
                    </a:ext>
                  </a:extLst>
                </p14:cNvPr>
                <p14:cNvContentPartPr/>
                <p14:nvPr/>
              </p14:nvContentPartPr>
              <p14:xfrm>
                <a:off x="2074050" y="5193435"/>
                <a:ext cx="212760" cy="148680"/>
              </p14:xfrm>
            </p:contentPart>
          </mc:Choice>
          <mc:Fallback>
            <p:pic>
              <p:nvPicPr>
                <p:cNvPr id="232" name="筆跡 231">
                  <a:extLst>
                    <a:ext uri="{FF2B5EF4-FFF2-40B4-BE49-F238E27FC236}">
                      <a16:creationId xmlns:a16="http://schemas.microsoft.com/office/drawing/2014/main" id="{BCC710B1-C6CA-4072-ABCD-FB00B204D188}"/>
                    </a:ext>
                  </a:extLst>
                </p:cNvPr>
                <p:cNvPicPr/>
                <p:nvPr/>
              </p:nvPicPr>
              <p:blipFill>
                <a:blip r:embed="rId120"/>
                <a:stretch>
                  <a:fillRect/>
                </a:stretch>
              </p:blipFill>
              <p:spPr>
                <a:xfrm>
                  <a:off x="2065050" y="5184795"/>
                  <a:ext cx="230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33" name="筆跡 232">
                  <a:extLst>
                    <a:ext uri="{FF2B5EF4-FFF2-40B4-BE49-F238E27FC236}">
                      <a16:creationId xmlns:a16="http://schemas.microsoft.com/office/drawing/2014/main" id="{3945F49D-8E29-416D-BC56-73E9BEE43B4B}"/>
                    </a:ext>
                  </a:extLst>
                </p14:cNvPr>
                <p14:cNvContentPartPr/>
                <p14:nvPr/>
              </p14:nvContentPartPr>
              <p14:xfrm>
                <a:off x="2303370" y="5208555"/>
                <a:ext cx="85680" cy="120240"/>
              </p14:xfrm>
            </p:contentPart>
          </mc:Choice>
          <mc:Fallback>
            <p:pic>
              <p:nvPicPr>
                <p:cNvPr id="233" name="筆跡 232">
                  <a:extLst>
                    <a:ext uri="{FF2B5EF4-FFF2-40B4-BE49-F238E27FC236}">
                      <a16:creationId xmlns:a16="http://schemas.microsoft.com/office/drawing/2014/main" id="{3945F49D-8E29-416D-BC56-73E9BEE43B4B}"/>
                    </a:ext>
                  </a:extLst>
                </p:cNvPr>
                <p:cNvPicPr/>
                <p:nvPr/>
              </p:nvPicPr>
              <p:blipFill>
                <a:blip r:embed="rId122"/>
                <a:stretch>
                  <a:fillRect/>
                </a:stretch>
              </p:blipFill>
              <p:spPr>
                <a:xfrm>
                  <a:off x="2294370" y="5199555"/>
                  <a:ext cx="1033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34" name="筆跡 233">
                  <a:extLst>
                    <a:ext uri="{FF2B5EF4-FFF2-40B4-BE49-F238E27FC236}">
                      <a16:creationId xmlns:a16="http://schemas.microsoft.com/office/drawing/2014/main" id="{F2556BCC-AC2B-4E60-80D3-C65F9201D0AA}"/>
                    </a:ext>
                  </a:extLst>
                </p14:cNvPr>
                <p14:cNvContentPartPr/>
                <p14:nvPr/>
              </p14:nvContentPartPr>
              <p14:xfrm>
                <a:off x="2466810" y="5039355"/>
                <a:ext cx="104040" cy="314640"/>
              </p14:xfrm>
            </p:contentPart>
          </mc:Choice>
          <mc:Fallback>
            <p:pic>
              <p:nvPicPr>
                <p:cNvPr id="234" name="筆跡 233">
                  <a:extLst>
                    <a:ext uri="{FF2B5EF4-FFF2-40B4-BE49-F238E27FC236}">
                      <a16:creationId xmlns:a16="http://schemas.microsoft.com/office/drawing/2014/main" id="{F2556BCC-AC2B-4E60-80D3-C65F9201D0AA}"/>
                    </a:ext>
                  </a:extLst>
                </p:cNvPr>
                <p:cNvPicPr/>
                <p:nvPr/>
              </p:nvPicPr>
              <p:blipFill>
                <a:blip r:embed="rId124"/>
                <a:stretch>
                  <a:fillRect/>
                </a:stretch>
              </p:blipFill>
              <p:spPr>
                <a:xfrm>
                  <a:off x="2458170" y="5030715"/>
                  <a:ext cx="12168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35" name="筆跡 234">
                  <a:extLst>
                    <a:ext uri="{FF2B5EF4-FFF2-40B4-BE49-F238E27FC236}">
                      <a16:creationId xmlns:a16="http://schemas.microsoft.com/office/drawing/2014/main" id="{55B538F3-3D35-4C9E-9292-A342073ED926}"/>
                    </a:ext>
                  </a:extLst>
                </p14:cNvPr>
                <p14:cNvContentPartPr/>
                <p14:nvPr/>
              </p14:nvContentPartPr>
              <p14:xfrm>
                <a:off x="2733930" y="5227995"/>
                <a:ext cx="162000" cy="4320"/>
              </p14:xfrm>
            </p:contentPart>
          </mc:Choice>
          <mc:Fallback>
            <p:pic>
              <p:nvPicPr>
                <p:cNvPr id="235" name="筆跡 234">
                  <a:extLst>
                    <a:ext uri="{FF2B5EF4-FFF2-40B4-BE49-F238E27FC236}">
                      <a16:creationId xmlns:a16="http://schemas.microsoft.com/office/drawing/2014/main" id="{55B538F3-3D35-4C9E-9292-A342073ED926}"/>
                    </a:ext>
                  </a:extLst>
                </p:cNvPr>
                <p:cNvPicPr/>
                <p:nvPr/>
              </p:nvPicPr>
              <p:blipFill>
                <a:blip r:embed="rId126"/>
                <a:stretch>
                  <a:fillRect/>
                </a:stretch>
              </p:blipFill>
              <p:spPr>
                <a:xfrm>
                  <a:off x="2724930" y="5219355"/>
                  <a:ext cx="1796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36" name="筆跡 235">
                  <a:extLst>
                    <a:ext uri="{FF2B5EF4-FFF2-40B4-BE49-F238E27FC236}">
                      <a16:creationId xmlns:a16="http://schemas.microsoft.com/office/drawing/2014/main" id="{185AE8B2-D835-4D07-AD92-9CD7294E3029}"/>
                    </a:ext>
                  </a:extLst>
                </p14:cNvPr>
                <p14:cNvContentPartPr/>
                <p14:nvPr/>
              </p14:nvContentPartPr>
              <p14:xfrm>
                <a:off x="2735730" y="5303235"/>
                <a:ext cx="152640" cy="6840"/>
              </p14:xfrm>
            </p:contentPart>
          </mc:Choice>
          <mc:Fallback>
            <p:pic>
              <p:nvPicPr>
                <p:cNvPr id="236" name="筆跡 235">
                  <a:extLst>
                    <a:ext uri="{FF2B5EF4-FFF2-40B4-BE49-F238E27FC236}">
                      <a16:creationId xmlns:a16="http://schemas.microsoft.com/office/drawing/2014/main" id="{185AE8B2-D835-4D07-AD92-9CD7294E3029}"/>
                    </a:ext>
                  </a:extLst>
                </p:cNvPr>
                <p:cNvPicPr/>
                <p:nvPr/>
              </p:nvPicPr>
              <p:blipFill>
                <a:blip r:embed="rId128"/>
                <a:stretch>
                  <a:fillRect/>
                </a:stretch>
              </p:blipFill>
              <p:spPr>
                <a:xfrm>
                  <a:off x="2726730" y="5294235"/>
                  <a:ext cx="1702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37" name="筆跡 236">
                  <a:extLst>
                    <a:ext uri="{FF2B5EF4-FFF2-40B4-BE49-F238E27FC236}">
                      <a16:creationId xmlns:a16="http://schemas.microsoft.com/office/drawing/2014/main" id="{3AE26E3D-DCFD-4514-9DC9-4AB1225495D5}"/>
                    </a:ext>
                  </a:extLst>
                </p14:cNvPr>
                <p14:cNvContentPartPr/>
                <p14:nvPr/>
              </p14:nvContentPartPr>
              <p14:xfrm>
                <a:off x="2809170" y="5151315"/>
                <a:ext cx="17280" cy="23400"/>
              </p14:xfrm>
            </p:contentPart>
          </mc:Choice>
          <mc:Fallback>
            <p:pic>
              <p:nvPicPr>
                <p:cNvPr id="237" name="筆跡 236">
                  <a:extLst>
                    <a:ext uri="{FF2B5EF4-FFF2-40B4-BE49-F238E27FC236}">
                      <a16:creationId xmlns:a16="http://schemas.microsoft.com/office/drawing/2014/main" id="{3AE26E3D-DCFD-4514-9DC9-4AB1225495D5}"/>
                    </a:ext>
                  </a:extLst>
                </p:cNvPr>
                <p:cNvPicPr/>
                <p:nvPr/>
              </p:nvPicPr>
              <p:blipFill>
                <a:blip r:embed="rId130"/>
                <a:stretch>
                  <a:fillRect/>
                </a:stretch>
              </p:blipFill>
              <p:spPr>
                <a:xfrm>
                  <a:off x="2800170" y="5142315"/>
                  <a:ext cx="349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38" name="筆跡 237">
                  <a:extLst>
                    <a:ext uri="{FF2B5EF4-FFF2-40B4-BE49-F238E27FC236}">
                      <a16:creationId xmlns:a16="http://schemas.microsoft.com/office/drawing/2014/main" id="{A060E27C-CB5F-4E83-9155-63E7D5576313}"/>
                    </a:ext>
                  </a:extLst>
                </p14:cNvPr>
                <p14:cNvContentPartPr/>
                <p14:nvPr/>
              </p14:nvContentPartPr>
              <p14:xfrm>
                <a:off x="2805210" y="5407275"/>
                <a:ext cx="15480" cy="11880"/>
              </p14:xfrm>
            </p:contentPart>
          </mc:Choice>
          <mc:Fallback>
            <p:pic>
              <p:nvPicPr>
                <p:cNvPr id="238" name="筆跡 237">
                  <a:extLst>
                    <a:ext uri="{FF2B5EF4-FFF2-40B4-BE49-F238E27FC236}">
                      <a16:creationId xmlns:a16="http://schemas.microsoft.com/office/drawing/2014/main" id="{A060E27C-CB5F-4E83-9155-63E7D5576313}"/>
                    </a:ext>
                  </a:extLst>
                </p:cNvPr>
                <p:cNvPicPr/>
                <p:nvPr/>
              </p:nvPicPr>
              <p:blipFill>
                <a:blip r:embed="rId132"/>
                <a:stretch>
                  <a:fillRect/>
                </a:stretch>
              </p:blipFill>
              <p:spPr>
                <a:xfrm>
                  <a:off x="2796570" y="5398275"/>
                  <a:ext cx="331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39" name="筆跡 238">
                  <a:extLst>
                    <a:ext uri="{FF2B5EF4-FFF2-40B4-BE49-F238E27FC236}">
                      <a16:creationId xmlns:a16="http://schemas.microsoft.com/office/drawing/2014/main" id="{9A8DF6E1-A3C4-4CBC-A914-F1F6FB91EB61}"/>
                    </a:ext>
                  </a:extLst>
                </p14:cNvPr>
                <p14:cNvContentPartPr/>
                <p14:nvPr/>
              </p14:nvContentPartPr>
              <p14:xfrm>
                <a:off x="3012210" y="5239515"/>
                <a:ext cx="117000" cy="140400"/>
              </p14:xfrm>
            </p:contentPart>
          </mc:Choice>
          <mc:Fallback>
            <p:pic>
              <p:nvPicPr>
                <p:cNvPr id="239" name="筆跡 238">
                  <a:extLst>
                    <a:ext uri="{FF2B5EF4-FFF2-40B4-BE49-F238E27FC236}">
                      <a16:creationId xmlns:a16="http://schemas.microsoft.com/office/drawing/2014/main" id="{9A8DF6E1-A3C4-4CBC-A914-F1F6FB91EB61}"/>
                    </a:ext>
                  </a:extLst>
                </p:cNvPr>
                <p:cNvPicPr/>
                <p:nvPr/>
              </p:nvPicPr>
              <p:blipFill>
                <a:blip r:embed="rId134"/>
                <a:stretch>
                  <a:fillRect/>
                </a:stretch>
              </p:blipFill>
              <p:spPr>
                <a:xfrm>
                  <a:off x="3003210" y="5230875"/>
                  <a:ext cx="134640" cy="158040"/>
                </a:xfrm>
                <a:prstGeom prst="rect">
                  <a:avLst/>
                </a:prstGeom>
              </p:spPr>
            </p:pic>
          </mc:Fallback>
        </mc:AlternateContent>
      </p:grpSp>
      <p:grpSp>
        <p:nvGrpSpPr>
          <p:cNvPr id="252" name="群組 251">
            <a:extLst>
              <a:ext uri="{FF2B5EF4-FFF2-40B4-BE49-F238E27FC236}">
                <a16:creationId xmlns:a16="http://schemas.microsoft.com/office/drawing/2014/main" id="{E9CDBA11-0660-4BF1-B69A-883361C95148}"/>
              </a:ext>
            </a:extLst>
          </p:cNvPr>
          <p:cNvGrpSpPr/>
          <p:nvPr/>
        </p:nvGrpSpPr>
        <p:grpSpPr>
          <a:xfrm>
            <a:off x="444330" y="5956275"/>
            <a:ext cx="549000" cy="281880"/>
            <a:chOff x="444330" y="5956275"/>
            <a:chExt cx="549000" cy="281880"/>
          </a:xfrm>
        </p:grpSpPr>
        <mc:AlternateContent xmlns:mc="http://schemas.openxmlformats.org/markup-compatibility/2006">
          <mc:Choice xmlns:p14="http://schemas.microsoft.com/office/powerpoint/2010/main" Requires="p14">
            <p:contentPart p14:bwMode="auto" r:id="rId135">
              <p14:nvContentPartPr>
                <p14:cNvPr id="241" name="筆跡 240">
                  <a:extLst>
                    <a:ext uri="{FF2B5EF4-FFF2-40B4-BE49-F238E27FC236}">
                      <a16:creationId xmlns:a16="http://schemas.microsoft.com/office/drawing/2014/main" id="{913B2952-68CF-446A-9964-6410B15BC3AC}"/>
                    </a:ext>
                  </a:extLst>
                </p14:cNvPr>
                <p14:cNvContentPartPr/>
                <p14:nvPr/>
              </p14:nvContentPartPr>
              <p14:xfrm>
                <a:off x="444330" y="5956275"/>
                <a:ext cx="276120" cy="246240"/>
              </p14:xfrm>
            </p:contentPart>
          </mc:Choice>
          <mc:Fallback>
            <p:pic>
              <p:nvPicPr>
                <p:cNvPr id="241" name="筆跡 240">
                  <a:extLst>
                    <a:ext uri="{FF2B5EF4-FFF2-40B4-BE49-F238E27FC236}">
                      <a16:creationId xmlns:a16="http://schemas.microsoft.com/office/drawing/2014/main" id="{913B2952-68CF-446A-9964-6410B15BC3AC}"/>
                    </a:ext>
                  </a:extLst>
                </p:cNvPr>
                <p:cNvPicPr/>
                <p:nvPr/>
              </p:nvPicPr>
              <p:blipFill>
                <a:blip r:embed="rId136"/>
                <a:stretch>
                  <a:fillRect/>
                </a:stretch>
              </p:blipFill>
              <p:spPr>
                <a:xfrm>
                  <a:off x="435330" y="5947275"/>
                  <a:ext cx="29376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42" name="筆跡 241">
                  <a:extLst>
                    <a:ext uri="{FF2B5EF4-FFF2-40B4-BE49-F238E27FC236}">
                      <a16:creationId xmlns:a16="http://schemas.microsoft.com/office/drawing/2014/main" id="{72D18D8C-0FD1-4F96-8917-57983FAD5F73}"/>
                    </a:ext>
                  </a:extLst>
                </p14:cNvPr>
                <p14:cNvContentPartPr/>
                <p14:nvPr/>
              </p14:nvContentPartPr>
              <p14:xfrm>
                <a:off x="821610" y="6033315"/>
                <a:ext cx="130680" cy="204840"/>
              </p14:xfrm>
            </p:contentPart>
          </mc:Choice>
          <mc:Fallback>
            <p:pic>
              <p:nvPicPr>
                <p:cNvPr id="242" name="筆跡 241">
                  <a:extLst>
                    <a:ext uri="{FF2B5EF4-FFF2-40B4-BE49-F238E27FC236}">
                      <a16:creationId xmlns:a16="http://schemas.microsoft.com/office/drawing/2014/main" id="{72D18D8C-0FD1-4F96-8917-57983FAD5F73}"/>
                    </a:ext>
                  </a:extLst>
                </p:cNvPr>
                <p:cNvPicPr/>
                <p:nvPr/>
              </p:nvPicPr>
              <p:blipFill>
                <a:blip r:embed="rId138"/>
                <a:stretch>
                  <a:fillRect/>
                </a:stretch>
              </p:blipFill>
              <p:spPr>
                <a:xfrm>
                  <a:off x="812970" y="6024675"/>
                  <a:ext cx="1483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43" name="筆跡 242">
                  <a:extLst>
                    <a:ext uri="{FF2B5EF4-FFF2-40B4-BE49-F238E27FC236}">
                      <a16:creationId xmlns:a16="http://schemas.microsoft.com/office/drawing/2014/main" id="{2F736388-3889-4D19-A723-0F022B9E781F}"/>
                    </a:ext>
                  </a:extLst>
                </p14:cNvPr>
                <p14:cNvContentPartPr/>
                <p14:nvPr/>
              </p14:nvContentPartPr>
              <p14:xfrm>
                <a:off x="838890" y="6136635"/>
                <a:ext cx="154440" cy="13680"/>
              </p14:xfrm>
            </p:contentPart>
          </mc:Choice>
          <mc:Fallback>
            <p:pic>
              <p:nvPicPr>
                <p:cNvPr id="243" name="筆跡 242">
                  <a:extLst>
                    <a:ext uri="{FF2B5EF4-FFF2-40B4-BE49-F238E27FC236}">
                      <a16:creationId xmlns:a16="http://schemas.microsoft.com/office/drawing/2014/main" id="{2F736388-3889-4D19-A723-0F022B9E781F}"/>
                    </a:ext>
                  </a:extLst>
                </p:cNvPr>
                <p:cNvPicPr/>
                <p:nvPr/>
              </p:nvPicPr>
              <p:blipFill>
                <a:blip r:embed="rId140"/>
                <a:stretch>
                  <a:fillRect/>
                </a:stretch>
              </p:blipFill>
              <p:spPr>
                <a:xfrm>
                  <a:off x="830250" y="6127995"/>
                  <a:ext cx="172080" cy="31320"/>
                </a:xfrm>
                <a:prstGeom prst="rect">
                  <a:avLst/>
                </a:prstGeom>
              </p:spPr>
            </p:pic>
          </mc:Fallback>
        </mc:AlternateContent>
      </p:grpSp>
      <p:grpSp>
        <p:nvGrpSpPr>
          <p:cNvPr id="251" name="群組 250">
            <a:extLst>
              <a:ext uri="{FF2B5EF4-FFF2-40B4-BE49-F238E27FC236}">
                <a16:creationId xmlns:a16="http://schemas.microsoft.com/office/drawing/2014/main" id="{D66D2D95-67F2-4E0E-985D-B0B5F020A886}"/>
              </a:ext>
            </a:extLst>
          </p:cNvPr>
          <p:cNvGrpSpPr/>
          <p:nvPr/>
        </p:nvGrpSpPr>
        <p:grpSpPr>
          <a:xfrm>
            <a:off x="1181970" y="5986155"/>
            <a:ext cx="877320" cy="368280"/>
            <a:chOff x="1181970" y="5986155"/>
            <a:chExt cx="877320" cy="368280"/>
          </a:xfrm>
        </p:grpSpPr>
        <mc:AlternateContent xmlns:mc="http://schemas.openxmlformats.org/markup-compatibility/2006">
          <mc:Choice xmlns:p14="http://schemas.microsoft.com/office/powerpoint/2010/main" Requires="p14">
            <p:contentPart p14:bwMode="auto" r:id="rId141">
              <p14:nvContentPartPr>
                <p14:cNvPr id="244" name="筆跡 243">
                  <a:extLst>
                    <a:ext uri="{FF2B5EF4-FFF2-40B4-BE49-F238E27FC236}">
                      <a16:creationId xmlns:a16="http://schemas.microsoft.com/office/drawing/2014/main" id="{8EF5CF4E-9C91-46F4-A5A1-1156B57873FB}"/>
                    </a:ext>
                  </a:extLst>
                </p14:cNvPr>
                <p14:cNvContentPartPr/>
                <p14:nvPr/>
              </p14:nvContentPartPr>
              <p14:xfrm>
                <a:off x="1181970" y="5986155"/>
                <a:ext cx="118080" cy="297000"/>
              </p14:xfrm>
            </p:contentPart>
          </mc:Choice>
          <mc:Fallback>
            <p:pic>
              <p:nvPicPr>
                <p:cNvPr id="244" name="筆跡 243">
                  <a:extLst>
                    <a:ext uri="{FF2B5EF4-FFF2-40B4-BE49-F238E27FC236}">
                      <a16:creationId xmlns:a16="http://schemas.microsoft.com/office/drawing/2014/main" id="{8EF5CF4E-9C91-46F4-A5A1-1156B57873FB}"/>
                    </a:ext>
                  </a:extLst>
                </p:cNvPr>
                <p:cNvPicPr/>
                <p:nvPr/>
              </p:nvPicPr>
              <p:blipFill>
                <a:blip r:embed="rId142"/>
                <a:stretch>
                  <a:fillRect/>
                </a:stretch>
              </p:blipFill>
              <p:spPr>
                <a:xfrm>
                  <a:off x="1172970" y="5977515"/>
                  <a:ext cx="1357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45" name="筆跡 244">
                  <a:extLst>
                    <a:ext uri="{FF2B5EF4-FFF2-40B4-BE49-F238E27FC236}">
                      <a16:creationId xmlns:a16="http://schemas.microsoft.com/office/drawing/2014/main" id="{C3B95400-C21C-4AF1-9810-BE968F1793B6}"/>
                    </a:ext>
                  </a:extLst>
                </p14:cNvPr>
                <p14:cNvContentPartPr/>
                <p14:nvPr/>
              </p14:nvContentPartPr>
              <p14:xfrm>
                <a:off x="1406610" y="6096315"/>
                <a:ext cx="124560" cy="150480"/>
              </p14:xfrm>
            </p:contentPart>
          </mc:Choice>
          <mc:Fallback>
            <p:pic>
              <p:nvPicPr>
                <p:cNvPr id="245" name="筆跡 244">
                  <a:extLst>
                    <a:ext uri="{FF2B5EF4-FFF2-40B4-BE49-F238E27FC236}">
                      <a16:creationId xmlns:a16="http://schemas.microsoft.com/office/drawing/2014/main" id="{C3B95400-C21C-4AF1-9810-BE968F1793B6}"/>
                    </a:ext>
                  </a:extLst>
                </p:cNvPr>
                <p:cNvPicPr/>
                <p:nvPr/>
              </p:nvPicPr>
              <p:blipFill>
                <a:blip r:embed="rId144"/>
                <a:stretch>
                  <a:fillRect/>
                </a:stretch>
              </p:blipFill>
              <p:spPr>
                <a:xfrm>
                  <a:off x="1397970" y="6087315"/>
                  <a:ext cx="1422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46" name="筆跡 245">
                  <a:extLst>
                    <a:ext uri="{FF2B5EF4-FFF2-40B4-BE49-F238E27FC236}">
                      <a16:creationId xmlns:a16="http://schemas.microsoft.com/office/drawing/2014/main" id="{0DF6C126-6334-4515-933B-4D745FA87852}"/>
                    </a:ext>
                  </a:extLst>
                </p14:cNvPr>
                <p14:cNvContentPartPr/>
                <p14:nvPr/>
              </p14:nvContentPartPr>
              <p14:xfrm>
                <a:off x="1397250" y="6086595"/>
                <a:ext cx="115200" cy="173520"/>
              </p14:xfrm>
            </p:contentPart>
          </mc:Choice>
          <mc:Fallback>
            <p:pic>
              <p:nvPicPr>
                <p:cNvPr id="246" name="筆跡 245">
                  <a:extLst>
                    <a:ext uri="{FF2B5EF4-FFF2-40B4-BE49-F238E27FC236}">
                      <a16:creationId xmlns:a16="http://schemas.microsoft.com/office/drawing/2014/main" id="{0DF6C126-6334-4515-933B-4D745FA87852}"/>
                    </a:ext>
                  </a:extLst>
                </p:cNvPr>
                <p:cNvPicPr/>
                <p:nvPr/>
              </p:nvPicPr>
              <p:blipFill>
                <a:blip r:embed="rId146"/>
                <a:stretch>
                  <a:fillRect/>
                </a:stretch>
              </p:blipFill>
              <p:spPr>
                <a:xfrm>
                  <a:off x="1388610" y="6077955"/>
                  <a:ext cx="1328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47" name="筆跡 246">
                  <a:extLst>
                    <a:ext uri="{FF2B5EF4-FFF2-40B4-BE49-F238E27FC236}">
                      <a16:creationId xmlns:a16="http://schemas.microsoft.com/office/drawing/2014/main" id="{FF2D1958-62D1-4240-B071-CE0C2AD18926}"/>
                    </a:ext>
                  </a:extLst>
                </p14:cNvPr>
                <p14:cNvContentPartPr/>
                <p14:nvPr/>
              </p14:nvContentPartPr>
              <p14:xfrm>
                <a:off x="1410570" y="6007755"/>
                <a:ext cx="135720" cy="21600"/>
              </p14:xfrm>
            </p:contentPart>
          </mc:Choice>
          <mc:Fallback>
            <p:pic>
              <p:nvPicPr>
                <p:cNvPr id="247" name="筆跡 246">
                  <a:extLst>
                    <a:ext uri="{FF2B5EF4-FFF2-40B4-BE49-F238E27FC236}">
                      <a16:creationId xmlns:a16="http://schemas.microsoft.com/office/drawing/2014/main" id="{FF2D1958-62D1-4240-B071-CE0C2AD18926}"/>
                    </a:ext>
                  </a:extLst>
                </p:cNvPr>
                <p:cNvPicPr/>
                <p:nvPr/>
              </p:nvPicPr>
              <p:blipFill>
                <a:blip r:embed="rId148"/>
                <a:stretch>
                  <a:fillRect/>
                </a:stretch>
              </p:blipFill>
              <p:spPr>
                <a:xfrm>
                  <a:off x="1401570" y="5998755"/>
                  <a:ext cx="153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48" name="筆跡 247">
                  <a:extLst>
                    <a:ext uri="{FF2B5EF4-FFF2-40B4-BE49-F238E27FC236}">
                      <a16:creationId xmlns:a16="http://schemas.microsoft.com/office/drawing/2014/main" id="{2363A4FF-34E7-41EF-A214-068624046167}"/>
                    </a:ext>
                  </a:extLst>
                </p14:cNvPr>
                <p14:cNvContentPartPr/>
                <p14:nvPr/>
              </p14:nvContentPartPr>
              <p14:xfrm>
                <a:off x="1583370" y="6163635"/>
                <a:ext cx="86760" cy="6120"/>
              </p14:xfrm>
            </p:contentPart>
          </mc:Choice>
          <mc:Fallback>
            <p:pic>
              <p:nvPicPr>
                <p:cNvPr id="248" name="筆跡 247">
                  <a:extLst>
                    <a:ext uri="{FF2B5EF4-FFF2-40B4-BE49-F238E27FC236}">
                      <a16:creationId xmlns:a16="http://schemas.microsoft.com/office/drawing/2014/main" id="{2363A4FF-34E7-41EF-A214-068624046167}"/>
                    </a:ext>
                  </a:extLst>
                </p:cNvPr>
                <p:cNvPicPr/>
                <p:nvPr/>
              </p:nvPicPr>
              <p:blipFill>
                <a:blip r:embed="rId150"/>
                <a:stretch>
                  <a:fillRect/>
                </a:stretch>
              </p:blipFill>
              <p:spPr>
                <a:xfrm>
                  <a:off x="1574730" y="6154635"/>
                  <a:ext cx="1044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49" name="筆跡 248">
                  <a:extLst>
                    <a:ext uri="{FF2B5EF4-FFF2-40B4-BE49-F238E27FC236}">
                      <a16:creationId xmlns:a16="http://schemas.microsoft.com/office/drawing/2014/main" id="{7FC19E5D-08E0-4E20-8DC4-FCD7D669E523}"/>
                    </a:ext>
                  </a:extLst>
                </p14:cNvPr>
                <p14:cNvContentPartPr/>
                <p14:nvPr/>
              </p14:nvContentPartPr>
              <p14:xfrm>
                <a:off x="1790010" y="6105315"/>
                <a:ext cx="110880" cy="193320"/>
              </p14:xfrm>
            </p:contentPart>
          </mc:Choice>
          <mc:Fallback>
            <p:pic>
              <p:nvPicPr>
                <p:cNvPr id="249" name="筆跡 248">
                  <a:extLst>
                    <a:ext uri="{FF2B5EF4-FFF2-40B4-BE49-F238E27FC236}">
                      <a16:creationId xmlns:a16="http://schemas.microsoft.com/office/drawing/2014/main" id="{7FC19E5D-08E0-4E20-8DC4-FCD7D669E523}"/>
                    </a:ext>
                  </a:extLst>
                </p:cNvPr>
                <p:cNvPicPr/>
                <p:nvPr/>
              </p:nvPicPr>
              <p:blipFill>
                <a:blip r:embed="rId152"/>
                <a:stretch>
                  <a:fillRect/>
                </a:stretch>
              </p:blipFill>
              <p:spPr>
                <a:xfrm>
                  <a:off x="1781370" y="6096315"/>
                  <a:ext cx="1285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50" name="筆跡 249">
                  <a:extLst>
                    <a:ext uri="{FF2B5EF4-FFF2-40B4-BE49-F238E27FC236}">
                      <a16:creationId xmlns:a16="http://schemas.microsoft.com/office/drawing/2014/main" id="{1506CC2C-8AB6-4232-9490-C995461B953A}"/>
                    </a:ext>
                  </a:extLst>
                </p14:cNvPr>
                <p14:cNvContentPartPr/>
                <p14:nvPr/>
              </p14:nvContentPartPr>
              <p14:xfrm>
                <a:off x="2025090" y="6296475"/>
                <a:ext cx="34200" cy="57960"/>
              </p14:xfrm>
            </p:contentPart>
          </mc:Choice>
          <mc:Fallback>
            <p:pic>
              <p:nvPicPr>
                <p:cNvPr id="250" name="筆跡 249">
                  <a:extLst>
                    <a:ext uri="{FF2B5EF4-FFF2-40B4-BE49-F238E27FC236}">
                      <a16:creationId xmlns:a16="http://schemas.microsoft.com/office/drawing/2014/main" id="{1506CC2C-8AB6-4232-9490-C995461B953A}"/>
                    </a:ext>
                  </a:extLst>
                </p:cNvPr>
                <p:cNvPicPr/>
                <p:nvPr/>
              </p:nvPicPr>
              <p:blipFill>
                <a:blip r:embed="rId154"/>
                <a:stretch>
                  <a:fillRect/>
                </a:stretch>
              </p:blipFill>
              <p:spPr>
                <a:xfrm>
                  <a:off x="2016450" y="6287475"/>
                  <a:ext cx="51840" cy="75600"/>
                </a:xfrm>
                <a:prstGeom prst="rect">
                  <a:avLst/>
                </a:prstGeom>
              </p:spPr>
            </p:pic>
          </mc:Fallback>
        </mc:AlternateContent>
      </p:grpSp>
      <p:grpSp>
        <p:nvGrpSpPr>
          <p:cNvPr id="275" name="群組 274">
            <a:extLst>
              <a:ext uri="{FF2B5EF4-FFF2-40B4-BE49-F238E27FC236}">
                <a16:creationId xmlns:a16="http://schemas.microsoft.com/office/drawing/2014/main" id="{35A23ACD-7201-4B55-B4EC-353F3AAD6EF8}"/>
              </a:ext>
            </a:extLst>
          </p:cNvPr>
          <p:cNvGrpSpPr/>
          <p:nvPr/>
        </p:nvGrpSpPr>
        <p:grpSpPr>
          <a:xfrm>
            <a:off x="324090" y="5819115"/>
            <a:ext cx="88560" cy="69480"/>
            <a:chOff x="324090" y="5819115"/>
            <a:chExt cx="88560" cy="69480"/>
          </a:xfrm>
        </p:grpSpPr>
        <mc:AlternateContent xmlns:mc="http://schemas.openxmlformats.org/markup-compatibility/2006">
          <mc:Choice xmlns:p14="http://schemas.microsoft.com/office/powerpoint/2010/main" Requires="p14">
            <p:contentPart p14:bwMode="auto" r:id="rId155">
              <p14:nvContentPartPr>
                <p14:cNvPr id="263" name="筆跡 262">
                  <a:extLst>
                    <a:ext uri="{FF2B5EF4-FFF2-40B4-BE49-F238E27FC236}">
                      <a16:creationId xmlns:a16="http://schemas.microsoft.com/office/drawing/2014/main" id="{341A3448-6B67-4816-A6A1-120AAC9395A9}"/>
                    </a:ext>
                  </a:extLst>
                </p14:cNvPr>
                <p14:cNvContentPartPr/>
                <p14:nvPr/>
              </p14:nvContentPartPr>
              <p14:xfrm>
                <a:off x="324090" y="5819115"/>
                <a:ext cx="17280" cy="69480"/>
              </p14:xfrm>
            </p:contentPart>
          </mc:Choice>
          <mc:Fallback>
            <p:pic>
              <p:nvPicPr>
                <p:cNvPr id="263" name="筆跡 262">
                  <a:extLst>
                    <a:ext uri="{FF2B5EF4-FFF2-40B4-BE49-F238E27FC236}">
                      <a16:creationId xmlns:a16="http://schemas.microsoft.com/office/drawing/2014/main" id="{341A3448-6B67-4816-A6A1-120AAC9395A9}"/>
                    </a:ext>
                  </a:extLst>
                </p:cNvPr>
                <p:cNvPicPr/>
                <p:nvPr/>
              </p:nvPicPr>
              <p:blipFill>
                <a:blip r:embed="rId156"/>
                <a:stretch>
                  <a:fillRect/>
                </a:stretch>
              </p:blipFill>
              <p:spPr>
                <a:xfrm>
                  <a:off x="315090" y="5810115"/>
                  <a:ext cx="34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4" name="筆跡 263">
                  <a:extLst>
                    <a:ext uri="{FF2B5EF4-FFF2-40B4-BE49-F238E27FC236}">
                      <a16:creationId xmlns:a16="http://schemas.microsoft.com/office/drawing/2014/main" id="{D08769BC-16B3-49D9-BF84-1458A9E38B3E}"/>
                    </a:ext>
                  </a:extLst>
                </p14:cNvPr>
                <p14:cNvContentPartPr/>
                <p14:nvPr/>
              </p14:nvContentPartPr>
              <p14:xfrm>
                <a:off x="389610" y="5823075"/>
                <a:ext cx="23040" cy="61920"/>
              </p14:xfrm>
            </p:contentPart>
          </mc:Choice>
          <mc:Fallback>
            <p:pic>
              <p:nvPicPr>
                <p:cNvPr id="264" name="筆跡 263">
                  <a:extLst>
                    <a:ext uri="{FF2B5EF4-FFF2-40B4-BE49-F238E27FC236}">
                      <a16:creationId xmlns:a16="http://schemas.microsoft.com/office/drawing/2014/main" id="{D08769BC-16B3-49D9-BF84-1458A9E38B3E}"/>
                    </a:ext>
                  </a:extLst>
                </p:cNvPr>
                <p:cNvPicPr/>
                <p:nvPr/>
              </p:nvPicPr>
              <p:blipFill>
                <a:blip r:embed="rId158"/>
                <a:stretch>
                  <a:fillRect/>
                </a:stretch>
              </p:blipFill>
              <p:spPr>
                <a:xfrm>
                  <a:off x="380970" y="5814075"/>
                  <a:ext cx="40680" cy="79560"/>
                </a:xfrm>
                <a:prstGeom prst="rect">
                  <a:avLst/>
                </a:prstGeom>
              </p:spPr>
            </p:pic>
          </mc:Fallback>
        </mc:AlternateContent>
      </p:grpSp>
      <p:grpSp>
        <p:nvGrpSpPr>
          <p:cNvPr id="274" name="群組 273">
            <a:extLst>
              <a:ext uri="{FF2B5EF4-FFF2-40B4-BE49-F238E27FC236}">
                <a16:creationId xmlns:a16="http://schemas.microsoft.com/office/drawing/2014/main" id="{C9BB7A0A-1903-47BF-B055-D68B0B03A4D9}"/>
              </a:ext>
            </a:extLst>
          </p:cNvPr>
          <p:cNvGrpSpPr/>
          <p:nvPr/>
        </p:nvGrpSpPr>
        <p:grpSpPr>
          <a:xfrm>
            <a:off x="2265930" y="5853675"/>
            <a:ext cx="2080440" cy="645120"/>
            <a:chOff x="2265930" y="5853675"/>
            <a:chExt cx="2080440" cy="645120"/>
          </a:xfrm>
        </p:grpSpPr>
        <mc:AlternateContent xmlns:mc="http://schemas.openxmlformats.org/markup-compatibility/2006">
          <mc:Choice xmlns:p14="http://schemas.microsoft.com/office/powerpoint/2010/main" Requires="p14">
            <p:contentPart p14:bwMode="auto" r:id="rId159">
              <p14:nvContentPartPr>
                <p14:cNvPr id="253" name="筆跡 252">
                  <a:extLst>
                    <a:ext uri="{FF2B5EF4-FFF2-40B4-BE49-F238E27FC236}">
                      <a16:creationId xmlns:a16="http://schemas.microsoft.com/office/drawing/2014/main" id="{C282075B-6877-4199-9544-88F41086823A}"/>
                    </a:ext>
                  </a:extLst>
                </p14:cNvPr>
                <p14:cNvContentPartPr/>
                <p14:nvPr/>
              </p14:nvContentPartPr>
              <p14:xfrm>
                <a:off x="2320290" y="6130875"/>
                <a:ext cx="141480" cy="156240"/>
              </p14:xfrm>
            </p:contentPart>
          </mc:Choice>
          <mc:Fallback>
            <p:pic>
              <p:nvPicPr>
                <p:cNvPr id="253" name="筆跡 252">
                  <a:extLst>
                    <a:ext uri="{FF2B5EF4-FFF2-40B4-BE49-F238E27FC236}">
                      <a16:creationId xmlns:a16="http://schemas.microsoft.com/office/drawing/2014/main" id="{C282075B-6877-4199-9544-88F41086823A}"/>
                    </a:ext>
                  </a:extLst>
                </p:cNvPr>
                <p:cNvPicPr/>
                <p:nvPr/>
              </p:nvPicPr>
              <p:blipFill>
                <a:blip r:embed="rId160"/>
                <a:stretch>
                  <a:fillRect/>
                </a:stretch>
              </p:blipFill>
              <p:spPr>
                <a:xfrm>
                  <a:off x="2311290" y="6122235"/>
                  <a:ext cx="1591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54" name="筆跡 253">
                  <a:extLst>
                    <a:ext uri="{FF2B5EF4-FFF2-40B4-BE49-F238E27FC236}">
                      <a16:creationId xmlns:a16="http://schemas.microsoft.com/office/drawing/2014/main" id="{199938AB-5E1F-4C04-8BFB-74B6F5AE1ADC}"/>
                    </a:ext>
                  </a:extLst>
                </p14:cNvPr>
                <p14:cNvContentPartPr/>
                <p14:nvPr/>
              </p14:nvContentPartPr>
              <p14:xfrm>
                <a:off x="2297610" y="6130875"/>
                <a:ext cx="149040" cy="156240"/>
              </p14:xfrm>
            </p:contentPart>
          </mc:Choice>
          <mc:Fallback>
            <p:pic>
              <p:nvPicPr>
                <p:cNvPr id="254" name="筆跡 253">
                  <a:extLst>
                    <a:ext uri="{FF2B5EF4-FFF2-40B4-BE49-F238E27FC236}">
                      <a16:creationId xmlns:a16="http://schemas.microsoft.com/office/drawing/2014/main" id="{199938AB-5E1F-4C04-8BFB-74B6F5AE1ADC}"/>
                    </a:ext>
                  </a:extLst>
                </p:cNvPr>
                <p:cNvPicPr/>
                <p:nvPr/>
              </p:nvPicPr>
              <p:blipFill>
                <a:blip r:embed="rId162"/>
                <a:stretch>
                  <a:fillRect/>
                </a:stretch>
              </p:blipFill>
              <p:spPr>
                <a:xfrm>
                  <a:off x="2288970" y="6122235"/>
                  <a:ext cx="1666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55" name="筆跡 254">
                  <a:extLst>
                    <a:ext uri="{FF2B5EF4-FFF2-40B4-BE49-F238E27FC236}">
                      <a16:creationId xmlns:a16="http://schemas.microsoft.com/office/drawing/2014/main" id="{6986EB8D-C23A-4989-986C-6E1A5CECA350}"/>
                    </a:ext>
                  </a:extLst>
                </p14:cNvPr>
                <p14:cNvContentPartPr/>
                <p14:nvPr/>
              </p14:nvContentPartPr>
              <p14:xfrm>
                <a:off x="2265930" y="6065355"/>
                <a:ext cx="244800" cy="360"/>
              </p14:xfrm>
            </p:contentPart>
          </mc:Choice>
          <mc:Fallback>
            <p:pic>
              <p:nvPicPr>
                <p:cNvPr id="255" name="筆跡 254">
                  <a:extLst>
                    <a:ext uri="{FF2B5EF4-FFF2-40B4-BE49-F238E27FC236}">
                      <a16:creationId xmlns:a16="http://schemas.microsoft.com/office/drawing/2014/main" id="{6986EB8D-C23A-4989-986C-6E1A5CECA350}"/>
                    </a:ext>
                  </a:extLst>
                </p:cNvPr>
                <p:cNvPicPr/>
                <p:nvPr/>
              </p:nvPicPr>
              <p:blipFill>
                <a:blip r:embed="rId164"/>
                <a:stretch>
                  <a:fillRect/>
                </a:stretch>
              </p:blipFill>
              <p:spPr>
                <a:xfrm>
                  <a:off x="2256930" y="6056715"/>
                  <a:ext cx="262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56" name="筆跡 255">
                  <a:extLst>
                    <a:ext uri="{FF2B5EF4-FFF2-40B4-BE49-F238E27FC236}">
                      <a16:creationId xmlns:a16="http://schemas.microsoft.com/office/drawing/2014/main" id="{0CF257C5-B4FC-48E1-B493-BB6E52869031}"/>
                    </a:ext>
                  </a:extLst>
                </p14:cNvPr>
                <p14:cNvContentPartPr/>
                <p14:nvPr/>
              </p14:nvContentPartPr>
              <p14:xfrm>
                <a:off x="2546010" y="6202155"/>
                <a:ext cx="133920" cy="2160"/>
              </p14:xfrm>
            </p:contentPart>
          </mc:Choice>
          <mc:Fallback>
            <p:pic>
              <p:nvPicPr>
                <p:cNvPr id="256" name="筆跡 255">
                  <a:extLst>
                    <a:ext uri="{FF2B5EF4-FFF2-40B4-BE49-F238E27FC236}">
                      <a16:creationId xmlns:a16="http://schemas.microsoft.com/office/drawing/2014/main" id="{0CF257C5-B4FC-48E1-B493-BB6E52869031}"/>
                    </a:ext>
                  </a:extLst>
                </p:cNvPr>
                <p:cNvPicPr/>
                <p:nvPr/>
              </p:nvPicPr>
              <p:blipFill>
                <a:blip r:embed="rId166"/>
                <a:stretch>
                  <a:fillRect/>
                </a:stretch>
              </p:blipFill>
              <p:spPr>
                <a:xfrm>
                  <a:off x="2537010" y="6193155"/>
                  <a:ext cx="1515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57" name="筆跡 256">
                  <a:extLst>
                    <a:ext uri="{FF2B5EF4-FFF2-40B4-BE49-F238E27FC236}">
                      <a16:creationId xmlns:a16="http://schemas.microsoft.com/office/drawing/2014/main" id="{65003E1F-9355-4246-95B2-D8A285D0E3BC}"/>
                    </a:ext>
                  </a:extLst>
                </p14:cNvPr>
                <p14:cNvContentPartPr/>
                <p14:nvPr/>
              </p14:nvContentPartPr>
              <p14:xfrm>
                <a:off x="2546010" y="6203955"/>
                <a:ext cx="360" cy="360"/>
              </p14:xfrm>
            </p:contentPart>
          </mc:Choice>
          <mc:Fallback>
            <p:pic>
              <p:nvPicPr>
                <p:cNvPr id="257" name="筆跡 256">
                  <a:extLst>
                    <a:ext uri="{FF2B5EF4-FFF2-40B4-BE49-F238E27FC236}">
                      <a16:creationId xmlns:a16="http://schemas.microsoft.com/office/drawing/2014/main" id="{65003E1F-9355-4246-95B2-D8A285D0E3BC}"/>
                    </a:ext>
                  </a:extLst>
                </p:cNvPr>
                <p:cNvPicPr/>
                <p:nvPr/>
              </p:nvPicPr>
              <p:blipFill>
                <a:blip r:embed="rId4"/>
                <a:stretch>
                  <a:fillRect/>
                </a:stretch>
              </p:blipFill>
              <p:spPr>
                <a:xfrm>
                  <a:off x="2537010" y="6195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58" name="筆跡 257">
                  <a:extLst>
                    <a:ext uri="{FF2B5EF4-FFF2-40B4-BE49-F238E27FC236}">
                      <a16:creationId xmlns:a16="http://schemas.microsoft.com/office/drawing/2014/main" id="{CB4B6AC2-C71B-46E4-BE89-AB9A30520F3B}"/>
                    </a:ext>
                  </a:extLst>
                </p14:cNvPr>
                <p14:cNvContentPartPr/>
                <p14:nvPr/>
              </p14:nvContentPartPr>
              <p14:xfrm>
                <a:off x="2546010" y="6146355"/>
                <a:ext cx="68040" cy="183240"/>
              </p14:xfrm>
            </p:contentPart>
          </mc:Choice>
          <mc:Fallback>
            <p:pic>
              <p:nvPicPr>
                <p:cNvPr id="258" name="筆跡 257">
                  <a:extLst>
                    <a:ext uri="{FF2B5EF4-FFF2-40B4-BE49-F238E27FC236}">
                      <a16:creationId xmlns:a16="http://schemas.microsoft.com/office/drawing/2014/main" id="{CB4B6AC2-C71B-46E4-BE89-AB9A30520F3B}"/>
                    </a:ext>
                  </a:extLst>
                </p:cNvPr>
                <p:cNvPicPr/>
                <p:nvPr/>
              </p:nvPicPr>
              <p:blipFill>
                <a:blip r:embed="rId169"/>
                <a:stretch>
                  <a:fillRect/>
                </a:stretch>
              </p:blipFill>
              <p:spPr>
                <a:xfrm>
                  <a:off x="2537010" y="6137355"/>
                  <a:ext cx="856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59" name="筆跡 258">
                  <a:extLst>
                    <a:ext uri="{FF2B5EF4-FFF2-40B4-BE49-F238E27FC236}">
                      <a16:creationId xmlns:a16="http://schemas.microsoft.com/office/drawing/2014/main" id="{38FBDD1A-7E6A-4869-9E11-AACA63BD8B39}"/>
                    </a:ext>
                  </a:extLst>
                </p14:cNvPr>
                <p14:cNvContentPartPr/>
                <p14:nvPr/>
              </p14:nvContentPartPr>
              <p14:xfrm>
                <a:off x="2794770" y="6136635"/>
                <a:ext cx="140400" cy="192960"/>
              </p14:xfrm>
            </p:contentPart>
          </mc:Choice>
          <mc:Fallback>
            <p:pic>
              <p:nvPicPr>
                <p:cNvPr id="259" name="筆跡 258">
                  <a:extLst>
                    <a:ext uri="{FF2B5EF4-FFF2-40B4-BE49-F238E27FC236}">
                      <a16:creationId xmlns:a16="http://schemas.microsoft.com/office/drawing/2014/main" id="{38FBDD1A-7E6A-4869-9E11-AACA63BD8B39}"/>
                    </a:ext>
                  </a:extLst>
                </p:cNvPr>
                <p:cNvPicPr/>
                <p:nvPr/>
              </p:nvPicPr>
              <p:blipFill>
                <a:blip r:embed="rId171"/>
                <a:stretch>
                  <a:fillRect/>
                </a:stretch>
              </p:blipFill>
              <p:spPr>
                <a:xfrm>
                  <a:off x="2786130" y="6127995"/>
                  <a:ext cx="1580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61" name="筆跡 260">
                  <a:extLst>
                    <a:ext uri="{FF2B5EF4-FFF2-40B4-BE49-F238E27FC236}">
                      <a16:creationId xmlns:a16="http://schemas.microsoft.com/office/drawing/2014/main" id="{CE899F21-D4C0-425C-959E-1D58F2A4F455}"/>
                    </a:ext>
                  </a:extLst>
                </p14:cNvPr>
                <p14:cNvContentPartPr/>
                <p14:nvPr/>
              </p14:nvContentPartPr>
              <p14:xfrm>
                <a:off x="3010050" y="6042315"/>
                <a:ext cx="141480" cy="325800"/>
              </p14:xfrm>
            </p:contentPart>
          </mc:Choice>
          <mc:Fallback>
            <p:pic>
              <p:nvPicPr>
                <p:cNvPr id="261" name="筆跡 260">
                  <a:extLst>
                    <a:ext uri="{FF2B5EF4-FFF2-40B4-BE49-F238E27FC236}">
                      <a16:creationId xmlns:a16="http://schemas.microsoft.com/office/drawing/2014/main" id="{CE899F21-D4C0-425C-959E-1D58F2A4F455}"/>
                    </a:ext>
                  </a:extLst>
                </p:cNvPr>
                <p:cNvPicPr/>
                <p:nvPr/>
              </p:nvPicPr>
              <p:blipFill>
                <a:blip r:embed="rId173"/>
                <a:stretch>
                  <a:fillRect/>
                </a:stretch>
              </p:blipFill>
              <p:spPr>
                <a:xfrm>
                  <a:off x="3001410" y="6033675"/>
                  <a:ext cx="15912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65" name="筆跡 264">
                  <a:extLst>
                    <a:ext uri="{FF2B5EF4-FFF2-40B4-BE49-F238E27FC236}">
                      <a16:creationId xmlns:a16="http://schemas.microsoft.com/office/drawing/2014/main" id="{E4016ED5-1846-4D45-9820-6E7D026A0FA7}"/>
                    </a:ext>
                  </a:extLst>
                </p14:cNvPr>
                <p14:cNvContentPartPr/>
                <p14:nvPr/>
              </p14:nvContentPartPr>
              <p14:xfrm>
                <a:off x="3205530" y="5880675"/>
                <a:ext cx="15480" cy="33120"/>
              </p14:xfrm>
            </p:contentPart>
          </mc:Choice>
          <mc:Fallback>
            <p:pic>
              <p:nvPicPr>
                <p:cNvPr id="265" name="筆跡 264">
                  <a:extLst>
                    <a:ext uri="{FF2B5EF4-FFF2-40B4-BE49-F238E27FC236}">
                      <a16:creationId xmlns:a16="http://schemas.microsoft.com/office/drawing/2014/main" id="{E4016ED5-1846-4D45-9820-6E7D026A0FA7}"/>
                    </a:ext>
                  </a:extLst>
                </p:cNvPr>
                <p:cNvPicPr/>
                <p:nvPr/>
              </p:nvPicPr>
              <p:blipFill>
                <a:blip r:embed="rId175"/>
                <a:stretch>
                  <a:fillRect/>
                </a:stretch>
              </p:blipFill>
              <p:spPr>
                <a:xfrm>
                  <a:off x="3196890" y="5871675"/>
                  <a:ext cx="331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66" name="筆跡 265">
                  <a:extLst>
                    <a:ext uri="{FF2B5EF4-FFF2-40B4-BE49-F238E27FC236}">
                      <a16:creationId xmlns:a16="http://schemas.microsoft.com/office/drawing/2014/main" id="{97A26F38-47B8-416F-9D68-48DDB97C3A12}"/>
                    </a:ext>
                  </a:extLst>
                </p14:cNvPr>
                <p14:cNvContentPartPr/>
                <p14:nvPr/>
              </p14:nvContentPartPr>
              <p14:xfrm>
                <a:off x="3205530" y="5880675"/>
                <a:ext cx="360" cy="360"/>
              </p14:xfrm>
            </p:contentPart>
          </mc:Choice>
          <mc:Fallback>
            <p:pic>
              <p:nvPicPr>
                <p:cNvPr id="266" name="筆跡 265">
                  <a:extLst>
                    <a:ext uri="{FF2B5EF4-FFF2-40B4-BE49-F238E27FC236}">
                      <a16:creationId xmlns:a16="http://schemas.microsoft.com/office/drawing/2014/main" id="{97A26F38-47B8-416F-9D68-48DDB97C3A12}"/>
                    </a:ext>
                  </a:extLst>
                </p:cNvPr>
                <p:cNvPicPr/>
                <p:nvPr/>
              </p:nvPicPr>
              <p:blipFill>
                <a:blip r:embed="rId4"/>
                <a:stretch>
                  <a:fillRect/>
                </a:stretch>
              </p:blipFill>
              <p:spPr>
                <a:xfrm>
                  <a:off x="3196890" y="5871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67" name="筆跡 266">
                  <a:extLst>
                    <a:ext uri="{FF2B5EF4-FFF2-40B4-BE49-F238E27FC236}">
                      <a16:creationId xmlns:a16="http://schemas.microsoft.com/office/drawing/2014/main" id="{2B2B9D97-E6F3-458C-9450-C715DD3A4EEC}"/>
                    </a:ext>
                  </a:extLst>
                </p14:cNvPr>
                <p14:cNvContentPartPr/>
                <p14:nvPr/>
              </p14:nvContentPartPr>
              <p14:xfrm>
                <a:off x="3205530" y="5853675"/>
                <a:ext cx="90720" cy="52200"/>
              </p14:xfrm>
            </p:contentPart>
          </mc:Choice>
          <mc:Fallback>
            <p:pic>
              <p:nvPicPr>
                <p:cNvPr id="267" name="筆跡 266">
                  <a:extLst>
                    <a:ext uri="{FF2B5EF4-FFF2-40B4-BE49-F238E27FC236}">
                      <a16:creationId xmlns:a16="http://schemas.microsoft.com/office/drawing/2014/main" id="{2B2B9D97-E6F3-458C-9450-C715DD3A4EEC}"/>
                    </a:ext>
                  </a:extLst>
                </p:cNvPr>
                <p:cNvPicPr/>
                <p:nvPr/>
              </p:nvPicPr>
              <p:blipFill>
                <a:blip r:embed="rId178"/>
                <a:stretch>
                  <a:fillRect/>
                </a:stretch>
              </p:blipFill>
              <p:spPr>
                <a:xfrm>
                  <a:off x="3196890" y="5845035"/>
                  <a:ext cx="108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68" name="筆跡 267">
                  <a:extLst>
                    <a:ext uri="{FF2B5EF4-FFF2-40B4-BE49-F238E27FC236}">
                      <a16:creationId xmlns:a16="http://schemas.microsoft.com/office/drawing/2014/main" id="{E2E7FE52-5DB4-4F23-8F22-041852A679B9}"/>
                    </a:ext>
                  </a:extLst>
                </p14:cNvPr>
                <p14:cNvContentPartPr/>
                <p14:nvPr/>
              </p14:nvContentPartPr>
              <p14:xfrm>
                <a:off x="3466890" y="6305475"/>
                <a:ext cx="25200" cy="20160"/>
              </p14:xfrm>
            </p:contentPart>
          </mc:Choice>
          <mc:Fallback>
            <p:pic>
              <p:nvPicPr>
                <p:cNvPr id="268" name="筆跡 267">
                  <a:extLst>
                    <a:ext uri="{FF2B5EF4-FFF2-40B4-BE49-F238E27FC236}">
                      <a16:creationId xmlns:a16="http://schemas.microsoft.com/office/drawing/2014/main" id="{E2E7FE52-5DB4-4F23-8F22-041852A679B9}"/>
                    </a:ext>
                  </a:extLst>
                </p:cNvPr>
                <p:cNvPicPr/>
                <p:nvPr/>
              </p:nvPicPr>
              <p:blipFill>
                <a:blip r:embed="rId180"/>
                <a:stretch>
                  <a:fillRect/>
                </a:stretch>
              </p:blipFill>
              <p:spPr>
                <a:xfrm>
                  <a:off x="3457890" y="6296835"/>
                  <a:ext cx="428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69" name="筆跡 268">
                  <a:extLst>
                    <a:ext uri="{FF2B5EF4-FFF2-40B4-BE49-F238E27FC236}">
                      <a16:creationId xmlns:a16="http://schemas.microsoft.com/office/drawing/2014/main" id="{51E4604D-178D-47EC-A290-A8F1DE5CF1E0}"/>
                    </a:ext>
                  </a:extLst>
                </p14:cNvPr>
                <p14:cNvContentPartPr/>
                <p14:nvPr/>
              </p14:nvContentPartPr>
              <p14:xfrm>
                <a:off x="3675690" y="6109635"/>
                <a:ext cx="360" cy="389160"/>
              </p14:xfrm>
            </p:contentPart>
          </mc:Choice>
          <mc:Fallback>
            <p:pic>
              <p:nvPicPr>
                <p:cNvPr id="269" name="筆跡 268">
                  <a:extLst>
                    <a:ext uri="{FF2B5EF4-FFF2-40B4-BE49-F238E27FC236}">
                      <a16:creationId xmlns:a16="http://schemas.microsoft.com/office/drawing/2014/main" id="{51E4604D-178D-47EC-A290-A8F1DE5CF1E0}"/>
                    </a:ext>
                  </a:extLst>
                </p:cNvPr>
                <p:cNvPicPr/>
                <p:nvPr/>
              </p:nvPicPr>
              <p:blipFill>
                <a:blip r:embed="rId182"/>
                <a:stretch>
                  <a:fillRect/>
                </a:stretch>
              </p:blipFill>
              <p:spPr>
                <a:xfrm>
                  <a:off x="3666690" y="6100995"/>
                  <a:ext cx="1800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70" name="筆跡 269">
                  <a:extLst>
                    <a:ext uri="{FF2B5EF4-FFF2-40B4-BE49-F238E27FC236}">
                      <a16:creationId xmlns:a16="http://schemas.microsoft.com/office/drawing/2014/main" id="{AADA98AB-B3FE-48B8-AE1B-3C49B7A5D002}"/>
                    </a:ext>
                  </a:extLst>
                </p14:cNvPr>
                <p14:cNvContentPartPr/>
                <p14:nvPr/>
              </p14:nvContentPartPr>
              <p14:xfrm>
                <a:off x="3651210" y="6094155"/>
                <a:ext cx="128880" cy="158040"/>
              </p14:xfrm>
            </p:contentPart>
          </mc:Choice>
          <mc:Fallback>
            <p:pic>
              <p:nvPicPr>
                <p:cNvPr id="270" name="筆跡 269">
                  <a:extLst>
                    <a:ext uri="{FF2B5EF4-FFF2-40B4-BE49-F238E27FC236}">
                      <a16:creationId xmlns:a16="http://schemas.microsoft.com/office/drawing/2014/main" id="{AADA98AB-B3FE-48B8-AE1B-3C49B7A5D002}"/>
                    </a:ext>
                  </a:extLst>
                </p:cNvPr>
                <p:cNvPicPr/>
                <p:nvPr/>
              </p:nvPicPr>
              <p:blipFill>
                <a:blip r:embed="rId184"/>
                <a:stretch>
                  <a:fillRect/>
                </a:stretch>
              </p:blipFill>
              <p:spPr>
                <a:xfrm>
                  <a:off x="3642210" y="6085515"/>
                  <a:ext cx="146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71" name="筆跡 270">
                  <a:extLst>
                    <a:ext uri="{FF2B5EF4-FFF2-40B4-BE49-F238E27FC236}">
                      <a16:creationId xmlns:a16="http://schemas.microsoft.com/office/drawing/2014/main" id="{2E3A1E96-F062-4CB4-9D92-6505741BB503}"/>
                    </a:ext>
                  </a:extLst>
                </p14:cNvPr>
                <p14:cNvContentPartPr/>
                <p14:nvPr/>
              </p14:nvContentPartPr>
              <p14:xfrm>
                <a:off x="3822210" y="6113595"/>
                <a:ext cx="79200" cy="158760"/>
              </p14:xfrm>
            </p:contentPart>
          </mc:Choice>
          <mc:Fallback>
            <p:pic>
              <p:nvPicPr>
                <p:cNvPr id="271" name="筆跡 270">
                  <a:extLst>
                    <a:ext uri="{FF2B5EF4-FFF2-40B4-BE49-F238E27FC236}">
                      <a16:creationId xmlns:a16="http://schemas.microsoft.com/office/drawing/2014/main" id="{2E3A1E96-F062-4CB4-9D92-6505741BB503}"/>
                    </a:ext>
                  </a:extLst>
                </p:cNvPr>
                <p:cNvPicPr/>
                <p:nvPr/>
              </p:nvPicPr>
              <p:blipFill>
                <a:blip r:embed="rId186"/>
                <a:stretch>
                  <a:fillRect/>
                </a:stretch>
              </p:blipFill>
              <p:spPr>
                <a:xfrm>
                  <a:off x="3813570" y="6104595"/>
                  <a:ext cx="968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72" name="筆跡 271">
                  <a:extLst>
                    <a:ext uri="{FF2B5EF4-FFF2-40B4-BE49-F238E27FC236}">
                      <a16:creationId xmlns:a16="http://schemas.microsoft.com/office/drawing/2014/main" id="{54CDA201-8F8A-47AF-947F-FBF58462CCB9}"/>
                    </a:ext>
                  </a:extLst>
                </p14:cNvPr>
                <p14:cNvContentPartPr/>
                <p14:nvPr/>
              </p14:nvContentPartPr>
              <p14:xfrm>
                <a:off x="3953970" y="6165075"/>
                <a:ext cx="111240" cy="131760"/>
              </p14:xfrm>
            </p:contentPart>
          </mc:Choice>
          <mc:Fallback>
            <p:pic>
              <p:nvPicPr>
                <p:cNvPr id="272" name="筆跡 271">
                  <a:extLst>
                    <a:ext uri="{FF2B5EF4-FFF2-40B4-BE49-F238E27FC236}">
                      <a16:creationId xmlns:a16="http://schemas.microsoft.com/office/drawing/2014/main" id="{54CDA201-8F8A-47AF-947F-FBF58462CCB9}"/>
                    </a:ext>
                  </a:extLst>
                </p:cNvPr>
                <p:cNvPicPr/>
                <p:nvPr/>
              </p:nvPicPr>
              <p:blipFill>
                <a:blip r:embed="rId188"/>
                <a:stretch>
                  <a:fillRect/>
                </a:stretch>
              </p:blipFill>
              <p:spPr>
                <a:xfrm>
                  <a:off x="3944970" y="6156435"/>
                  <a:ext cx="1288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73" name="筆跡 272">
                  <a:extLst>
                    <a:ext uri="{FF2B5EF4-FFF2-40B4-BE49-F238E27FC236}">
                      <a16:creationId xmlns:a16="http://schemas.microsoft.com/office/drawing/2014/main" id="{831A7223-9678-4C92-B4E7-AA1F9938A1EE}"/>
                    </a:ext>
                  </a:extLst>
                </p14:cNvPr>
                <p14:cNvContentPartPr/>
                <p14:nvPr/>
              </p14:nvContentPartPr>
              <p14:xfrm>
                <a:off x="4214610" y="5938275"/>
                <a:ext cx="131760" cy="357120"/>
              </p14:xfrm>
            </p:contentPart>
          </mc:Choice>
          <mc:Fallback>
            <p:pic>
              <p:nvPicPr>
                <p:cNvPr id="273" name="筆跡 272">
                  <a:extLst>
                    <a:ext uri="{FF2B5EF4-FFF2-40B4-BE49-F238E27FC236}">
                      <a16:creationId xmlns:a16="http://schemas.microsoft.com/office/drawing/2014/main" id="{831A7223-9678-4C92-B4E7-AA1F9938A1EE}"/>
                    </a:ext>
                  </a:extLst>
                </p:cNvPr>
                <p:cNvPicPr/>
                <p:nvPr/>
              </p:nvPicPr>
              <p:blipFill>
                <a:blip r:embed="rId190"/>
                <a:stretch>
                  <a:fillRect/>
                </a:stretch>
              </p:blipFill>
              <p:spPr>
                <a:xfrm>
                  <a:off x="4205610" y="5929635"/>
                  <a:ext cx="149400" cy="37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1">
            <p14:nvContentPartPr>
              <p14:cNvPr id="276" name="筆跡 275">
                <a:extLst>
                  <a:ext uri="{FF2B5EF4-FFF2-40B4-BE49-F238E27FC236}">
                    <a16:creationId xmlns:a16="http://schemas.microsoft.com/office/drawing/2014/main" id="{D4655D4C-C2A6-459F-8F69-5D28FCDD773E}"/>
                  </a:ext>
                </a:extLst>
              </p14:cNvPr>
              <p14:cNvContentPartPr/>
              <p14:nvPr/>
            </p14:nvContentPartPr>
            <p14:xfrm>
              <a:off x="4936770" y="6079035"/>
              <a:ext cx="198000" cy="37080"/>
            </p14:xfrm>
          </p:contentPart>
        </mc:Choice>
        <mc:Fallback>
          <p:pic>
            <p:nvPicPr>
              <p:cNvPr id="276" name="筆跡 275">
                <a:extLst>
                  <a:ext uri="{FF2B5EF4-FFF2-40B4-BE49-F238E27FC236}">
                    <a16:creationId xmlns:a16="http://schemas.microsoft.com/office/drawing/2014/main" id="{D4655D4C-C2A6-459F-8F69-5D28FCDD773E}"/>
                  </a:ext>
                </a:extLst>
              </p:cNvPr>
              <p:cNvPicPr/>
              <p:nvPr/>
            </p:nvPicPr>
            <p:blipFill>
              <a:blip r:embed="rId192"/>
              <a:stretch>
                <a:fillRect/>
              </a:stretch>
            </p:blipFill>
            <p:spPr>
              <a:xfrm>
                <a:off x="4927770" y="6070035"/>
                <a:ext cx="2156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77" name="筆跡 276">
                <a:extLst>
                  <a:ext uri="{FF2B5EF4-FFF2-40B4-BE49-F238E27FC236}">
                    <a16:creationId xmlns:a16="http://schemas.microsoft.com/office/drawing/2014/main" id="{DD2961BF-57E8-414C-8506-72B05544637B}"/>
                  </a:ext>
                </a:extLst>
              </p14:cNvPr>
              <p14:cNvContentPartPr/>
              <p14:nvPr/>
            </p14:nvContentPartPr>
            <p14:xfrm>
              <a:off x="4933170" y="6206115"/>
              <a:ext cx="167760" cy="44640"/>
            </p14:xfrm>
          </p:contentPart>
        </mc:Choice>
        <mc:Fallback>
          <p:pic>
            <p:nvPicPr>
              <p:cNvPr id="277" name="筆跡 276">
                <a:extLst>
                  <a:ext uri="{FF2B5EF4-FFF2-40B4-BE49-F238E27FC236}">
                    <a16:creationId xmlns:a16="http://schemas.microsoft.com/office/drawing/2014/main" id="{DD2961BF-57E8-414C-8506-72B05544637B}"/>
                  </a:ext>
                </a:extLst>
              </p:cNvPr>
              <p:cNvPicPr/>
              <p:nvPr/>
            </p:nvPicPr>
            <p:blipFill>
              <a:blip r:embed="rId194"/>
              <a:stretch>
                <a:fillRect/>
              </a:stretch>
            </p:blipFill>
            <p:spPr>
              <a:xfrm>
                <a:off x="4924530" y="6197115"/>
                <a:ext cx="185400" cy="62280"/>
              </a:xfrm>
              <a:prstGeom prst="rect">
                <a:avLst/>
              </a:prstGeom>
            </p:spPr>
          </p:pic>
        </mc:Fallback>
      </mc:AlternateContent>
      <p:grpSp>
        <p:nvGrpSpPr>
          <p:cNvPr id="314" name="群組 313">
            <a:extLst>
              <a:ext uri="{FF2B5EF4-FFF2-40B4-BE49-F238E27FC236}">
                <a16:creationId xmlns:a16="http://schemas.microsoft.com/office/drawing/2014/main" id="{8CAB1F88-F0BD-41EE-9682-4AC1EC7CCEE2}"/>
              </a:ext>
            </a:extLst>
          </p:cNvPr>
          <p:cNvGrpSpPr/>
          <p:nvPr/>
        </p:nvGrpSpPr>
        <p:grpSpPr>
          <a:xfrm>
            <a:off x="5463450" y="5903715"/>
            <a:ext cx="1663920" cy="596880"/>
            <a:chOff x="5463450" y="5903715"/>
            <a:chExt cx="1663920" cy="596880"/>
          </a:xfrm>
        </p:grpSpPr>
        <mc:AlternateContent xmlns:mc="http://schemas.openxmlformats.org/markup-compatibility/2006">
          <mc:Choice xmlns:p14="http://schemas.microsoft.com/office/powerpoint/2010/main" Requires="p14">
            <p:contentPart p14:bwMode="auto" r:id="rId195">
              <p14:nvContentPartPr>
                <p14:cNvPr id="278" name="筆跡 277">
                  <a:extLst>
                    <a:ext uri="{FF2B5EF4-FFF2-40B4-BE49-F238E27FC236}">
                      <a16:creationId xmlns:a16="http://schemas.microsoft.com/office/drawing/2014/main" id="{5737E635-DD74-4FFE-A8DF-9A75E49CC492}"/>
                    </a:ext>
                  </a:extLst>
                </p14:cNvPr>
                <p14:cNvContentPartPr/>
                <p14:nvPr/>
              </p14:nvContentPartPr>
              <p14:xfrm>
                <a:off x="5463450" y="5990115"/>
                <a:ext cx="137160" cy="154800"/>
              </p14:xfrm>
            </p:contentPart>
          </mc:Choice>
          <mc:Fallback>
            <p:pic>
              <p:nvPicPr>
                <p:cNvPr id="278" name="筆跡 277">
                  <a:extLst>
                    <a:ext uri="{FF2B5EF4-FFF2-40B4-BE49-F238E27FC236}">
                      <a16:creationId xmlns:a16="http://schemas.microsoft.com/office/drawing/2014/main" id="{5737E635-DD74-4FFE-A8DF-9A75E49CC492}"/>
                    </a:ext>
                  </a:extLst>
                </p:cNvPr>
                <p:cNvPicPr/>
                <p:nvPr/>
              </p:nvPicPr>
              <p:blipFill>
                <a:blip r:embed="rId196"/>
                <a:stretch>
                  <a:fillRect/>
                </a:stretch>
              </p:blipFill>
              <p:spPr>
                <a:xfrm>
                  <a:off x="5454450" y="5981115"/>
                  <a:ext cx="1548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79" name="筆跡 278">
                  <a:extLst>
                    <a:ext uri="{FF2B5EF4-FFF2-40B4-BE49-F238E27FC236}">
                      <a16:creationId xmlns:a16="http://schemas.microsoft.com/office/drawing/2014/main" id="{319BDACD-F33B-4C87-9DFB-6770DF40D8EB}"/>
                    </a:ext>
                  </a:extLst>
                </p14:cNvPr>
                <p14:cNvContentPartPr/>
                <p14:nvPr/>
              </p14:nvContentPartPr>
              <p14:xfrm>
                <a:off x="5527170" y="6071475"/>
                <a:ext cx="34560" cy="254160"/>
              </p14:xfrm>
            </p:contentPart>
          </mc:Choice>
          <mc:Fallback>
            <p:pic>
              <p:nvPicPr>
                <p:cNvPr id="279" name="筆跡 278">
                  <a:extLst>
                    <a:ext uri="{FF2B5EF4-FFF2-40B4-BE49-F238E27FC236}">
                      <a16:creationId xmlns:a16="http://schemas.microsoft.com/office/drawing/2014/main" id="{319BDACD-F33B-4C87-9DFB-6770DF40D8EB}"/>
                    </a:ext>
                  </a:extLst>
                </p:cNvPr>
                <p:cNvPicPr/>
                <p:nvPr/>
              </p:nvPicPr>
              <p:blipFill>
                <a:blip r:embed="rId198"/>
                <a:stretch>
                  <a:fillRect/>
                </a:stretch>
              </p:blipFill>
              <p:spPr>
                <a:xfrm>
                  <a:off x="5518530" y="6062835"/>
                  <a:ext cx="5220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80" name="筆跡 279">
                  <a:extLst>
                    <a:ext uri="{FF2B5EF4-FFF2-40B4-BE49-F238E27FC236}">
                      <a16:creationId xmlns:a16="http://schemas.microsoft.com/office/drawing/2014/main" id="{4B763D8D-6838-42F5-93EB-25CEA123016A}"/>
                    </a:ext>
                  </a:extLst>
                </p14:cNvPr>
                <p14:cNvContentPartPr/>
                <p14:nvPr/>
              </p14:nvContentPartPr>
              <p14:xfrm>
                <a:off x="5751090" y="5903715"/>
                <a:ext cx="47520" cy="87120"/>
              </p14:xfrm>
            </p:contentPart>
          </mc:Choice>
          <mc:Fallback>
            <p:pic>
              <p:nvPicPr>
                <p:cNvPr id="280" name="筆跡 279">
                  <a:extLst>
                    <a:ext uri="{FF2B5EF4-FFF2-40B4-BE49-F238E27FC236}">
                      <a16:creationId xmlns:a16="http://schemas.microsoft.com/office/drawing/2014/main" id="{4B763D8D-6838-42F5-93EB-25CEA123016A}"/>
                    </a:ext>
                  </a:extLst>
                </p:cNvPr>
                <p:cNvPicPr/>
                <p:nvPr/>
              </p:nvPicPr>
              <p:blipFill>
                <a:blip r:embed="rId200"/>
                <a:stretch>
                  <a:fillRect/>
                </a:stretch>
              </p:blipFill>
              <p:spPr>
                <a:xfrm>
                  <a:off x="5742090" y="5895075"/>
                  <a:ext cx="651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81" name="筆跡 280">
                  <a:extLst>
                    <a:ext uri="{FF2B5EF4-FFF2-40B4-BE49-F238E27FC236}">
                      <a16:creationId xmlns:a16="http://schemas.microsoft.com/office/drawing/2014/main" id="{77960DF9-D7AF-4F81-8710-53A1838E7755}"/>
                    </a:ext>
                  </a:extLst>
                </p14:cNvPr>
                <p14:cNvContentPartPr/>
                <p14:nvPr/>
              </p14:nvContentPartPr>
              <p14:xfrm>
                <a:off x="5671890" y="5903715"/>
                <a:ext cx="146880" cy="135000"/>
              </p14:xfrm>
            </p:contentPart>
          </mc:Choice>
          <mc:Fallback>
            <p:pic>
              <p:nvPicPr>
                <p:cNvPr id="281" name="筆跡 280">
                  <a:extLst>
                    <a:ext uri="{FF2B5EF4-FFF2-40B4-BE49-F238E27FC236}">
                      <a16:creationId xmlns:a16="http://schemas.microsoft.com/office/drawing/2014/main" id="{77960DF9-D7AF-4F81-8710-53A1838E7755}"/>
                    </a:ext>
                  </a:extLst>
                </p:cNvPr>
                <p:cNvPicPr/>
                <p:nvPr/>
              </p:nvPicPr>
              <p:blipFill>
                <a:blip r:embed="rId202"/>
                <a:stretch>
                  <a:fillRect/>
                </a:stretch>
              </p:blipFill>
              <p:spPr>
                <a:xfrm>
                  <a:off x="5663250" y="5895075"/>
                  <a:ext cx="1645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82" name="筆跡 281">
                  <a:extLst>
                    <a:ext uri="{FF2B5EF4-FFF2-40B4-BE49-F238E27FC236}">
                      <a16:creationId xmlns:a16="http://schemas.microsoft.com/office/drawing/2014/main" id="{3D38E4C0-08E6-4BC4-B2E7-D089D93EBE15}"/>
                    </a:ext>
                  </a:extLst>
                </p14:cNvPr>
                <p14:cNvContentPartPr/>
                <p14:nvPr/>
              </p14:nvContentPartPr>
              <p14:xfrm>
                <a:off x="5705730" y="6053835"/>
                <a:ext cx="120600" cy="7920"/>
              </p14:xfrm>
            </p:contentPart>
          </mc:Choice>
          <mc:Fallback>
            <p:pic>
              <p:nvPicPr>
                <p:cNvPr id="282" name="筆跡 281">
                  <a:extLst>
                    <a:ext uri="{FF2B5EF4-FFF2-40B4-BE49-F238E27FC236}">
                      <a16:creationId xmlns:a16="http://schemas.microsoft.com/office/drawing/2014/main" id="{3D38E4C0-08E6-4BC4-B2E7-D089D93EBE15}"/>
                    </a:ext>
                  </a:extLst>
                </p:cNvPr>
                <p:cNvPicPr/>
                <p:nvPr/>
              </p:nvPicPr>
              <p:blipFill>
                <a:blip r:embed="rId204"/>
                <a:stretch>
                  <a:fillRect/>
                </a:stretch>
              </p:blipFill>
              <p:spPr>
                <a:xfrm>
                  <a:off x="5697090" y="6045195"/>
                  <a:ext cx="138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83" name="筆跡 282">
                  <a:extLst>
                    <a:ext uri="{FF2B5EF4-FFF2-40B4-BE49-F238E27FC236}">
                      <a16:creationId xmlns:a16="http://schemas.microsoft.com/office/drawing/2014/main" id="{37455D53-F5D5-4BA5-A818-7BB68C176C72}"/>
                    </a:ext>
                  </a:extLst>
                </p14:cNvPr>
                <p14:cNvContentPartPr/>
                <p14:nvPr/>
              </p14:nvContentPartPr>
              <p14:xfrm>
                <a:off x="5702130" y="6053835"/>
                <a:ext cx="126360" cy="90720"/>
              </p14:xfrm>
            </p:contentPart>
          </mc:Choice>
          <mc:Fallback>
            <p:pic>
              <p:nvPicPr>
                <p:cNvPr id="283" name="筆跡 282">
                  <a:extLst>
                    <a:ext uri="{FF2B5EF4-FFF2-40B4-BE49-F238E27FC236}">
                      <a16:creationId xmlns:a16="http://schemas.microsoft.com/office/drawing/2014/main" id="{37455D53-F5D5-4BA5-A818-7BB68C176C72}"/>
                    </a:ext>
                  </a:extLst>
                </p:cNvPr>
                <p:cNvPicPr/>
                <p:nvPr/>
              </p:nvPicPr>
              <p:blipFill>
                <a:blip r:embed="rId206"/>
                <a:stretch>
                  <a:fillRect/>
                </a:stretch>
              </p:blipFill>
              <p:spPr>
                <a:xfrm>
                  <a:off x="5693130" y="6045195"/>
                  <a:ext cx="1440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84" name="筆跡 283">
                  <a:extLst>
                    <a:ext uri="{FF2B5EF4-FFF2-40B4-BE49-F238E27FC236}">
                      <a16:creationId xmlns:a16="http://schemas.microsoft.com/office/drawing/2014/main" id="{F1303CA6-7459-47B8-BC4B-52030410DA09}"/>
                    </a:ext>
                  </a:extLst>
                </p14:cNvPr>
                <p14:cNvContentPartPr/>
                <p14:nvPr/>
              </p14:nvContentPartPr>
              <p14:xfrm>
                <a:off x="5725890" y="6198195"/>
                <a:ext cx="134280" cy="156240"/>
              </p14:xfrm>
            </p:contentPart>
          </mc:Choice>
          <mc:Fallback>
            <p:pic>
              <p:nvPicPr>
                <p:cNvPr id="284" name="筆跡 283">
                  <a:extLst>
                    <a:ext uri="{FF2B5EF4-FFF2-40B4-BE49-F238E27FC236}">
                      <a16:creationId xmlns:a16="http://schemas.microsoft.com/office/drawing/2014/main" id="{F1303CA6-7459-47B8-BC4B-52030410DA09}"/>
                    </a:ext>
                  </a:extLst>
                </p:cNvPr>
                <p:cNvPicPr/>
                <p:nvPr/>
              </p:nvPicPr>
              <p:blipFill>
                <a:blip r:embed="rId208"/>
                <a:stretch>
                  <a:fillRect/>
                </a:stretch>
              </p:blipFill>
              <p:spPr>
                <a:xfrm>
                  <a:off x="5717250" y="6189555"/>
                  <a:ext cx="151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85" name="筆跡 284">
                  <a:extLst>
                    <a:ext uri="{FF2B5EF4-FFF2-40B4-BE49-F238E27FC236}">
                      <a16:creationId xmlns:a16="http://schemas.microsoft.com/office/drawing/2014/main" id="{CBB4E8BD-C5D9-4F1C-A73F-064AE8FFF9A5}"/>
                    </a:ext>
                  </a:extLst>
                </p14:cNvPr>
                <p14:cNvContentPartPr/>
                <p14:nvPr/>
              </p14:nvContentPartPr>
              <p14:xfrm>
                <a:off x="5920290" y="6136635"/>
                <a:ext cx="3960" cy="162000"/>
              </p14:xfrm>
            </p:contentPart>
          </mc:Choice>
          <mc:Fallback>
            <p:pic>
              <p:nvPicPr>
                <p:cNvPr id="285" name="筆跡 284">
                  <a:extLst>
                    <a:ext uri="{FF2B5EF4-FFF2-40B4-BE49-F238E27FC236}">
                      <a16:creationId xmlns:a16="http://schemas.microsoft.com/office/drawing/2014/main" id="{CBB4E8BD-C5D9-4F1C-A73F-064AE8FFF9A5}"/>
                    </a:ext>
                  </a:extLst>
                </p:cNvPr>
                <p:cNvPicPr/>
                <p:nvPr/>
              </p:nvPicPr>
              <p:blipFill>
                <a:blip r:embed="rId210"/>
                <a:stretch>
                  <a:fillRect/>
                </a:stretch>
              </p:blipFill>
              <p:spPr>
                <a:xfrm>
                  <a:off x="5911290" y="6127995"/>
                  <a:ext cx="216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86" name="筆跡 285">
                  <a:extLst>
                    <a:ext uri="{FF2B5EF4-FFF2-40B4-BE49-F238E27FC236}">
                      <a16:creationId xmlns:a16="http://schemas.microsoft.com/office/drawing/2014/main" id="{DAEEC603-C176-4F68-B252-8A4010B5CE52}"/>
                    </a:ext>
                  </a:extLst>
                </p14:cNvPr>
                <p14:cNvContentPartPr/>
                <p14:nvPr/>
              </p14:nvContentPartPr>
              <p14:xfrm>
                <a:off x="6015690" y="6136635"/>
                <a:ext cx="57240" cy="158760"/>
              </p14:xfrm>
            </p:contentPart>
          </mc:Choice>
          <mc:Fallback>
            <p:pic>
              <p:nvPicPr>
                <p:cNvPr id="286" name="筆跡 285">
                  <a:extLst>
                    <a:ext uri="{FF2B5EF4-FFF2-40B4-BE49-F238E27FC236}">
                      <a16:creationId xmlns:a16="http://schemas.microsoft.com/office/drawing/2014/main" id="{DAEEC603-C176-4F68-B252-8A4010B5CE52}"/>
                    </a:ext>
                  </a:extLst>
                </p:cNvPr>
                <p:cNvPicPr/>
                <p:nvPr/>
              </p:nvPicPr>
              <p:blipFill>
                <a:blip r:embed="rId212"/>
                <a:stretch>
                  <a:fillRect/>
                </a:stretch>
              </p:blipFill>
              <p:spPr>
                <a:xfrm>
                  <a:off x="6006690" y="6127995"/>
                  <a:ext cx="748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87" name="筆跡 286">
                  <a:extLst>
                    <a:ext uri="{FF2B5EF4-FFF2-40B4-BE49-F238E27FC236}">
                      <a16:creationId xmlns:a16="http://schemas.microsoft.com/office/drawing/2014/main" id="{8D378ECB-2C15-4935-8C1E-6101A501FCC2}"/>
                    </a:ext>
                  </a:extLst>
                </p14:cNvPr>
                <p14:cNvContentPartPr/>
                <p14:nvPr/>
              </p14:nvContentPartPr>
              <p14:xfrm>
                <a:off x="6100650" y="6098115"/>
                <a:ext cx="84960" cy="142920"/>
              </p14:xfrm>
            </p:contentPart>
          </mc:Choice>
          <mc:Fallback>
            <p:pic>
              <p:nvPicPr>
                <p:cNvPr id="287" name="筆跡 286">
                  <a:extLst>
                    <a:ext uri="{FF2B5EF4-FFF2-40B4-BE49-F238E27FC236}">
                      <a16:creationId xmlns:a16="http://schemas.microsoft.com/office/drawing/2014/main" id="{8D378ECB-2C15-4935-8C1E-6101A501FCC2}"/>
                    </a:ext>
                  </a:extLst>
                </p:cNvPr>
                <p:cNvPicPr/>
                <p:nvPr/>
              </p:nvPicPr>
              <p:blipFill>
                <a:blip r:embed="rId214"/>
                <a:stretch>
                  <a:fillRect/>
                </a:stretch>
              </p:blipFill>
              <p:spPr>
                <a:xfrm>
                  <a:off x="6091650" y="6089475"/>
                  <a:ext cx="102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89" name="筆跡 288">
                  <a:extLst>
                    <a:ext uri="{FF2B5EF4-FFF2-40B4-BE49-F238E27FC236}">
                      <a16:creationId xmlns:a16="http://schemas.microsoft.com/office/drawing/2014/main" id="{C6CCA439-556D-4784-BB3D-E0F2B6F2D22C}"/>
                    </a:ext>
                  </a:extLst>
                </p14:cNvPr>
                <p14:cNvContentPartPr/>
                <p14:nvPr/>
              </p14:nvContentPartPr>
              <p14:xfrm>
                <a:off x="6285330" y="5940435"/>
                <a:ext cx="259200" cy="174960"/>
              </p14:xfrm>
            </p:contentPart>
          </mc:Choice>
          <mc:Fallback>
            <p:pic>
              <p:nvPicPr>
                <p:cNvPr id="289" name="筆跡 288">
                  <a:extLst>
                    <a:ext uri="{FF2B5EF4-FFF2-40B4-BE49-F238E27FC236}">
                      <a16:creationId xmlns:a16="http://schemas.microsoft.com/office/drawing/2014/main" id="{C6CCA439-556D-4784-BB3D-E0F2B6F2D22C}"/>
                    </a:ext>
                  </a:extLst>
                </p:cNvPr>
                <p:cNvPicPr/>
                <p:nvPr/>
              </p:nvPicPr>
              <p:blipFill>
                <a:blip r:embed="rId216"/>
                <a:stretch>
                  <a:fillRect/>
                </a:stretch>
              </p:blipFill>
              <p:spPr>
                <a:xfrm>
                  <a:off x="6276690" y="5931435"/>
                  <a:ext cx="2768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90" name="筆跡 289">
                  <a:extLst>
                    <a:ext uri="{FF2B5EF4-FFF2-40B4-BE49-F238E27FC236}">
                      <a16:creationId xmlns:a16="http://schemas.microsoft.com/office/drawing/2014/main" id="{6E4B7EE7-79B8-41B3-AA49-E7D10A3344B0}"/>
                    </a:ext>
                  </a:extLst>
                </p14:cNvPr>
                <p14:cNvContentPartPr/>
                <p14:nvPr/>
              </p14:nvContentPartPr>
              <p14:xfrm>
                <a:off x="6414570" y="6042315"/>
                <a:ext cx="24840" cy="279360"/>
              </p14:xfrm>
            </p:contentPart>
          </mc:Choice>
          <mc:Fallback>
            <p:pic>
              <p:nvPicPr>
                <p:cNvPr id="290" name="筆跡 289">
                  <a:extLst>
                    <a:ext uri="{FF2B5EF4-FFF2-40B4-BE49-F238E27FC236}">
                      <a16:creationId xmlns:a16="http://schemas.microsoft.com/office/drawing/2014/main" id="{6E4B7EE7-79B8-41B3-AA49-E7D10A3344B0}"/>
                    </a:ext>
                  </a:extLst>
                </p:cNvPr>
                <p:cNvPicPr/>
                <p:nvPr/>
              </p:nvPicPr>
              <p:blipFill>
                <a:blip r:embed="rId218"/>
                <a:stretch>
                  <a:fillRect/>
                </a:stretch>
              </p:blipFill>
              <p:spPr>
                <a:xfrm>
                  <a:off x="6405570" y="6033675"/>
                  <a:ext cx="424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91" name="筆跡 290">
                  <a:extLst>
                    <a:ext uri="{FF2B5EF4-FFF2-40B4-BE49-F238E27FC236}">
                      <a16:creationId xmlns:a16="http://schemas.microsoft.com/office/drawing/2014/main" id="{B3F6D7D8-A297-4DE0-BA24-E7A56801B4DF}"/>
                    </a:ext>
                  </a:extLst>
                </p14:cNvPr>
                <p14:cNvContentPartPr/>
                <p14:nvPr/>
              </p14:nvContentPartPr>
              <p14:xfrm>
                <a:off x="6353730" y="6142395"/>
                <a:ext cx="134280" cy="73440"/>
              </p14:xfrm>
            </p:contentPart>
          </mc:Choice>
          <mc:Fallback>
            <p:pic>
              <p:nvPicPr>
                <p:cNvPr id="291" name="筆跡 290">
                  <a:extLst>
                    <a:ext uri="{FF2B5EF4-FFF2-40B4-BE49-F238E27FC236}">
                      <a16:creationId xmlns:a16="http://schemas.microsoft.com/office/drawing/2014/main" id="{B3F6D7D8-A297-4DE0-BA24-E7A56801B4DF}"/>
                    </a:ext>
                  </a:extLst>
                </p:cNvPr>
                <p:cNvPicPr/>
                <p:nvPr/>
              </p:nvPicPr>
              <p:blipFill>
                <a:blip r:embed="rId220"/>
                <a:stretch>
                  <a:fillRect/>
                </a:stretch>
              </p:blipFill>
              <p:spPr>
                <a:xfrm>
                  <a:off x="6345090" y="6133755"/>
                  <a:ext cx="1519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92" name="筆跡 291">
                  <a:extLst>
                    <a:ext uri="{FF2B5EF4-FFF2-40B4-BE49-F238E27FC236}">
                      <a16:creationId xmlns:a16="http://schemas.microsoft.com/office/drawing/2014/main" id="{66AC126C-9CE4-4248-B5BF-FF751AAEE3D9}"/>
                    </a:ext>
                  </a:extLst>
                </p14:cNvPr>
                <p14:cNvContentPartPr/>
                <p14:nvPr/>
              </p14:nvContentPartPr>
              <p14:xfrm>
                <a:off x="6551730" y="5973195"/>
                <a:ext cx="13680" cy="167760"/>
              </p14:xfrm>
            </p:contentPart>
          </mc:Choice>
          <mc:Fallback>
            <p:pic>
              <p:nvPicPr>
                <p:cNvPr id="292" name="筆跡 291">
                  <a:extLst>
                    <a:ext uri="{FF2B5EF4-FFF2-40B4-BE49-F238E27FC236}">
                      <a16:creationId xmlns:a16="http://schemas.microsoft.com/office/drawing/2014/main" id="{66AC126C-9CE4-4248-B5BF-FF751AAEE3D9}"/>
                    </a:ext>
                  </a:extLst>
                </p:cNvPr>
                <p:cNvPicPr/>
                <p:nvPr/>
              </p:nvPicPr>
              <p:blipFill>
                <a:blip r:embed="rId222"/>
                <a:stretch>
                  <a:fillRect/>
                </a:stretch>
              </p:blipFill>
              <p:spPr>
                <a:xfrm>
                  <a:off x="6543090" y="5964195"/>
                  <a:ext cx="313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93" name="筆跡 292">
                  <a:extLst>
                    <a:ext uri="{FF2B5EF4-FFF2-40B4-BE49-F238E27FC236}">
                      <a16:creationId xmlns:a16="http://schemas.microsoft.com/office/drawing/2014/main" id="{DDAD6AE1-A427-41FF-BAF0-DE495D12ADAF}"/>
                    </a:ext>
                  </a:extLst>
                </p14:cNvPr>
                <p14:cNvContentPartPr/>
                <p14:nvPr/>
              </p14:nvContentPartPr>
              <p14:xfrm>
                <a:off x="6555330" y="5980755"/>
                <a:ext cx="113040" cy="150840"/>
              </p14:xfrm>
            </p:contentPart>
          </mc:Choice>
          <mc:Fallback>
            <p:pic>
              <p:nvPicPr>
                <p:cNvPr id="293" name="筆跡 292">
                  <a:extLst>
                    <a:ext uri="{FF2B5EF4-FFF2-40B4-BE49-F238E27FC236}">
                      <a16:creationId xmlns:a16="http://schemas.microsoft.com/office/drawing/2014/main" id="{DDAD6AE1-A427-41FF-BAF0-DE495D12ADAF}"/>
                    </a:ext>
                  </a:extLst>
                </p:cNvPr>
                <p:cNvPicPr/>
                <p:nvPr/>
              </p:nvPicPr>
              <p:blipFill>
                <a:blip r:embed="rId224"/>
                <a:stretch>
                  <a:fillRect/>
                </a:stretch>
              </p:blipFill>
              <p:spPr>
                <a:xfrm>
                  <a:off x="6546690" y="5971755"/>
                  <a:ext cx="1306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94" name="筆跡 293">
                  <a:extLst>
                    <a:ext uri="{FF2B5EF4-FFF2-40B4-BE49-F238E27FC236}">
                      <a16:creationId xmlns:a16="http://schemas.microsoft.com/office/drawing/2014/main" id="{511A7C3A-7D50-4C5B-AACF-B36A5E8DEBBB}"/>
                    </a:ext>
                  </a:extLst>
                </p14:cNvPr>
                <p14:cNvContentPartPr/>
                <p14:nvPr/>
              </p14:nvContentPartPr>
              <p14:xfrm>
                <a:off x="6562890" y="6182715"/>
                <a:ext cx="84960" cy="360"/>
              </p14:xfrm>
            </p:contentPart>
          </mc:Choice>
          <mc:Fallback>
            <p:pic>
              <p:nvPicPr>
                <p:cNvPr id="294" name="筆跡 293">
                  <a:extLst>
                    <a:ext uri="{FF2B5EF4-FFF2-40B4-BE49-F238E27FC236}">
                      <a16:creationId xmlns:a16="http://schemas.microsoft.com/office/drawing/2014/main" id="{511A7C3A-7D50-4C5B-AACF-B36A5E8DEBBB}"/>
                    </a:ext>
                  </a:extLst>
                </p:cNvPr>
                <p:cNvPicPr/>
                <p:nvPr/>
              </p:nvPicPr>
              <p:blipFill>
                <a:blip r:embed="rId101"/>
                <a:stretch>
                  <a:fillRect/>
                </a:stretch>
              </p:blipFill>
              <p:spPr>
                <a:xfrm>
                  <a:off x="6554250" y="6174075"/>
                  <a:ext cx="102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95" name="筆跡 294">
                  <a:extLst>
                    <a:ext uri="{FF2B5EF4-FFF2-40B4-BE49-F238E27FC236}">
                      <a16:creationId xmlns:a16="http://schemas.microsoft.com/office/drawing/2014/main" id="{737D5AA4-112B-4547-AB22-3EDDBF984B25}"/>
                    </a:ext>
                  </a:extLst>
                </p14:cNvPr>
                <p14:cNvContentPartPr/>
                <p14:nvPr/>
              </p14:nvContentPartPr>
              <p14:xfrm>
                <a:off x="6545970" y="6182715"/>
                <a:ext cx="111240" cy="121680"/>
              </p14:xfrm>
            </p:contentPart>
          </mc:Choice>
          <mc:Fallback>
            <p:pic>
              <p:nvPicPr>
                <p:cNvPr id="295" name="筆跡 294">
                  <a:extLst>
                    <a:ext uri="{FF2B5EF4-FFF2-40B4-BE49-F238E27FC236}">
                      <a16:creationId xmlns:a16="http://schemas.microsoft.com/office/drawing/2014/main" id="{737D5AA4-112B-4547-AB22-3EDDBF984B25}"/>
                    </a:ext>
                  </a:extLst>
                </p:cNvPr>
                <p:cNvPicPr/>
                <p:nvPr/>
              </p:nvPicPr>
              <p:blipFill>
                <a:blip r:embed="rId227"/>
                <a:stretch>
                  <a:fillRect/>
                </a:stretch>
              </p:blipFill>
              <p:spPr>
                <a:xfrm>
                  <a:off x="6537330" y="6174075"/>
                  <a:ext cx="1288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96" name="筆跡 295">
                  <a:extLst>
                    <a:ext uri="{FF2B5EF4-FFF2-40B4-BE49-F238E27FC236}">
                      <a16:creationId xmlns:a16="http://schemas.microsoft.com/office/drawing/2014/main" id="{4E72CF1D-0C6F-4115-83DC-789886AEAEC3}"/>
                    </a:ext>
                  </a:extLst>
                </p14:cNvPr>
                <p14:cNvContentPartPr/>
                <p14:nvPr/>
              </p14:nvContentPartPr>
              <p14:xfrm>
                <a:off x="6611850" y="6232755"/>
                <a:ext cx="81360" cy="137160"/>
              </p14:xfrm>
            </p:contentPart>
          </mc:Choice>
          <mc:Fallback>
            <p:pic>
              <p:nvPicPr>
                <p:cNvPr id="296" name="筆跡 295">
                  <a:extLst>
                    <a:ext uri="{FF2B5EF4-FFF2-40B4-BE49-F238E27FC236}">
                      <a16:creationId xmlns:a16="http://schemas.microsoft.com/office/drawing/2014/main" id="{4E72CF1D-0C6F-4115-83DC-789886AEAEC3}"/>
                    </a:ext>
                  </a:extLst>
                </p:cNvPr>
                <p:cNvPicPr/>
                <p:nvPr/>
              </p:nvPicPr>
              <p:blipFill>
                <a:blip r:embed="rId229"/>
                <a:stretch>
                  <a:fillRect/>
                </a:stretch>
              </p:blipFill>
              <p:spPr>
                <a:xfrm>
                  <a:off x="6603210" y="6224115"/>
                  <a:ext cx="99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297" name="筆跡 296">
                  <a:extLst>
                    <a:ext uri="{FF2B5EF4-FFF2-40B4-BE49-F238E27FC236}">
                      <a16:creationId xmlns:a16="http://schemas.microsoft.com/office/drawing/2014/main" id="{75F23683-5489-48F9-9990-06470003198E}"/>
                    </a:ext>
                  </a:extLst>
                </p14:cNvPr>
                <p14:cNvContentPartPr/>
                <p14:nvPr/>
              </p14:nvContentPartPr>
              <p14:xfrm>
                <a:off x="6814890" y="5913435"/>
                <a:ext cx="218520" cy="137160"/>
              </p14:xfrm>
            </p:contentPart>
          </mc:Choice>
          <mc:Fallback>
            <p:pic>
              <p:nvPicPr>
                <p:cNvPr id="297" name="筆跡 296">
                  <a:extLst>
                    <a:ext uri="{FF2B5EF4-FFF2-40B4-BE49-F238E27FC236}">
                      <a16:creationId xmlns:a16="http://schemas.microsoft.com/office/drawing/2014/main" id="{75F23683-5489-48F9-9990-06470003198E}"/>
                    </a:ext>
                  </a:extLst>
                </p:cNvPr>
                <p:cNvPicPr/>
                <p:nvPr/>
              </p:nvPicPr>
              <p:blipFill>
                <a:blip r:embed="rId231"/>
                <a:stretch>
                  <a:fillRect/>
                </a:stretch>
              </p:blipFill>
              <p:spPr>
                <a:xfrm>
                  <a:off x="6806250" y="5904435"/>
                  <a:ext cx="236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98" name="筆跡 297">
                  <a:extLst>
                    <a:ext uri="{FF2B5EF4-FFF2-40B4-BE49-F238E27FC236}">
                      <a16:creationId xmlns:a16="http://schemas.microsoft.com/office/drawing/2014/main" id="{55D089D5-87F6-400F-BC0A-A98438CCCAEF}"/>
                    </a:ext>
                  </a:extLst>
                </p14:cNvPr>
                <p14:cNvContentPartPr/>
                <p14:nvPr/>
              </p14:nvContentPartPr>
              <p14:xfrm>
                <a:off x="6771690" y="6079035"/>
                <a:ext cx="83160" cy="289080"/>
              </p14:xfrm>
            </p:contentPart>
          </mc:Choice>
          <mc:Fallback>
            <p:pic>
              <p:nvPicPr>
                <p:cNvPr id="298" name="筆跡 297">
                  <a:extLst>
                    <a:ext uri="{FF2B5EF4-FFF2-40B4-BE49-F238E27FC236}">
                      <a16:creationId xmlns:a16="http://schemas.microsoft.com/office/drawing/2014/main" id="{55D089D5-87F6-400F-BC0A-A98438CCCAEF}"/>
                    </a:ext>
                  </a:extLst>
                </p:cNvPr>
                <p:cNvPicPr/>
                <p:nvPr/>
              </p:nvPicPr>
              <p:blipFill>
                <a:blip r:embed="rId233"/>
                <a:stretch>
                  <a:fillRect/>
                </a:stretch>
              </p:blipFill>
              <p:spPr>
                <a:xfrm>
                  <a:off x="6762690" y="6070035"/>
                  <a:ext cx="10080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99" name="筆跡 298">
                  <a:extLst>
                    <a:ext uri="{FF2B5EF4-FFF2-40B4-BE49-F238E27FC236}">
                      <a16:creationId xmlns:a16="http://schemas.microsoft.com/office/drawing/2014/main" id="{8CCDF23C-D385-4651-AD45-A4EC0E18E8BD}"/>
                    </a:ext>
                  </a:extLst>
                </p14:cNvPr>
                <p14:cNvContentPartPr/>
                <p14:nvPr/>
              </p14:nvContentPartPr>
              <p14:xfrm>
                <a:off x="6869610" y="6103875"/>
                <a:ext cx="257760" cy="48600"/>
              </p14:xfrm>
            </p:contentPart>
          </mc:Choice>
          <mc:Fallback>
            <p:pic>
              <p:nvPicPr>
                <p:cNvPr id="299" name="筆跡 298">
                  <a:extLst>
                    <a:ext uri="{FF2B5EF4-FFF2-40B4-BE49-F238E27FC236}">
                      <a16:creationId xmlns:a16="http://schemas.microsoft.com/office/drawing/2014/main" id="{8CCDF23C-D385-4651-AD45-A4EC0E18E8BD}"/>
                    </a:ext>
                  </a:extLst>
                </p:cNvPr>
                <p:cNvPicPr/>
                <p:nvPr/>
              </p:nvPicPr>
              <p:blipFill>
                <a:blip r:embed="rId235"/>
                <a:stretch>
                  <a:fillRect/>
                </a:stretch>
              </p:blipFill>
              <p:spPr>
                <a:xfrm>
                  <a:off x="6860610" y="6095235"/>
                  <a:ext cx="2754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300" name="筆跡 299">
                  <a:extLst>
                    <a:ext uri="{FF2B5EF4-FFF2-40B4-BE49-F238E27FC236}">
                      <a16:creationId xmlns:a16="http://schemas.microsoft.com/office/drawing/2014/main" id="{E2518B71-9626-453E-BA00-185CEF2FF105}"/>
                    </a:ext>
                  </a:extLst>
                </p14:cNvPr>
                <p14:cNvContentPartPr/>
                <p14:nvPr/>
              </p14:nvContentPartPr>
              <p14:xfrm>
                <a:off x="6923970" y="6099915"/>
                <a:ext cx="36000" cy="185040"/>
              </p14:xfrm>
            </p:contentPart>
          </mc:Choice>
          <mc:Fallback>
            <p:pic>
              <p:nvPicPr>
                <p:cNvPr id="300" name="筆跡 299">
                  <a:extLst>
                    <a:ext uri="{FF2B5EF4-FFF2-40B4-BE49-F238E27FC236}">
                      <a16:creationId xmlns:a16="http://schemas.microsoft.com/office/drawing/2014/main" id="{E2518B71-9626-453E-BA00-185CEF2FF105}"/>
                    </a:ext>
                  </a:extLst>
                </p:cNvPr>
                <p:cNvPicPr/>
                <p:nvPr/>
              </p:nvPicPr>
              <p:blipFill>
                <a:blip r:embed="rId237"/>
                <a:stretch>
                  <a:fillRect/>
                </a:stretch>
              </p:blipFill>
              <p:spPr>
                <a:xfrm>
                  <a:off x="6914970" y="6091275"/>
                  <a:ext cx="53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01" name="筆跡 300">
                  <a:extLst>
                    <a:ext uri="{FF2B5EF4-FFF2-40B4-BE49-F238E27FC236}">
                      <a16:creationId xmlns:a16="http://schemas.microsoft.com/office/drawing/2014/main" id="{3B02E410-19E3-4F60-AF15-4F78DC7B5B62}"/>
                    </a:ext>
                  </a:extLst>
                </p14:cNvPr>
                <p14:cNvContentPartPr/>
                <p14:nvPr/>
              </p14:nvContentPartPr>
              <p14:xfrm>
                <a:off x="6959610" y="6071115"/>
                <a:ext cx="146880" cy="200520"/>
              </p14:xfrm>
            </p:contentPart>
          </mc:Choice>
          <mc:Fallback>
            <p:pic>
              <p:nvPicPr>
                <p:cNvPr id="301" name="筆跡 300">
                  <a:extLst>
                    <a:ext uri="{FF2B5EF4-FFF2-40B4-BE49-F238E27FC236}">
                      <a16:creationId xmlns:a16="http://schemas.microsoft.com/office/drawing/2014/main" id="{3B02E410-19E3-4F60-AF15-4F78DC7B5B62}"/>
                    </a:ext>
                  </a:extLst>
                </p:cNvPr>
                <p:cNvPicPr/>
                <p:nvPr/>
              </p:nvPicPr>
              <p:blipFill>
                <a:blip r:embed="rId239"/>
                <a:stretch>
                  <a:fillRect/>
                </a:stretch>
              </p:blipFill>
              <p:spPr>
                <a:xfrm>
                  <a:off x="6950970" y="6062475"/>
                  <a:ext cx="164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302" name="筆跡 301">
                  <a:extLst>
                    <a:ext uri="{FF2B5EF4-FFF2-40B4-BE49-F238E27FC236}">
                      <a16:creationId xmlns:a16="http://schemas.microsoft.com/office/drawing/2014/main" id="{08F6C7C0-83CB-4754-A7EB-2E602C1F4A97}"/>
                    </a:ext>
                  </a:extLst>
                </p14:cNvPr>
                <p14:cNvContentPartPr/>
                <p14:nvPr/>
              </p14:nvContentPartPr>
              <p14:xfrm>
                <a:off x="6940890" y="6313755"/>
                <a:ext cx="130680" cy="113760"/>
              </p14:xfrm>
            </p:contentPart>
          </mc:Choice>
          <mc:Fallback>
            <p:pic>
              <p:nvPicPr>
                <p:cNvPr id="302" name="筆跡 301">
                  <a:extLst>
                    <a:ext uri="{FF2B5EF4-FFF2-40B4-BE49-F238E27FC236}">
                      <a16:creationId xmlns:a16="http://schemas.microsoft.com/office/drawing/2014/main" id="{08F6C7C0-83CB-4754-A7EB-2E602C1F4A97}"/>
                    </a:ext>
                  </a:extLst>
                </p:cNvPr>
                <p:cNvPicPr/>
                <p:nvPr/>
              </p:nvPicPr>
              <p:blipFill>
                <a:blip r:embed="rId241"/>
                <a:stretch>
                  <a:fillRect/>
                </a:stretch>
              </p:blipFill>
              <p:spPr>
                <a:xfrm>
                  <a:off x="6931890" y="6304755"/>
                  <a:ext cx="1483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03" name="筆跡 302">
                  <a:extLst>
                    <a:ext uri="{FF2B5EF4-FFF2-40B4-BE49-F238E27FC236}">
                      <a16:creationId xmlns:a16="http://schemas.microsoft.com/office/drawing/2014/main" id="{3A4D132A-2E46-4866-9B38-7F20CC90524E}"/>
                    </a:ext>
                  </a:extLst>
                </p14:cNvPr>
                <p14:cNvContentPartPr/>
                <p14:nvPr/>
              </p14:nvContentPartPr>
              <p14:xfrm>
                <a:off x="6940890" y="6315555"/>
                <a:ext cx="165960" cy="185040"/>
              </p14:xfrm>
            </p:contentPart>
          </mc:Choice>
          <mc:Fallback>
            <p:pic>
              <p:nvPicPr>
                <p:cNvPr id="303" name="筆跡 302">
                  <a:extLst>
                    <a:ext uri="{FF2B5EF4-FFF2-40B4-BE49-F238E27FC236}">
                      <a16:creationId xmlns:a16="http://schemas.microsoft.com/office/drawing/2014/main" id="{3A4D132A-2E46-4866-9B38-7F20CC90524E}"/>
                    </a:ext>
                  </a:extLst>
                </p:cNvPr>
                <p:cNvPicPr/>
                <p:nvPr/>
              </p:nvPicPr>
              <p:blipFill>
                <a:blip r:embed="rId243"/>
                <a:stretch>
                  <a:fillRect/>
                </a:stretch>
              </p:blipFill>
              <p:spPr>
                <a:xfrm>
                  <a:off x="6931890" y="6306915"/>
                  <a:ext cx="183600" cy="202680"/>
                </a:xfrm>
                <a:prstGeom prst="rect">
                  <a:avLst/>
                </a:prstGeom>
              </p:spPr>
            </p:pic>
          </mc:Fallback>
        </mc:AlternateContent>
      </p:grpSp>
      <p:grpSp>
        <p:nvGrpSpPr>
          <p:cNvPr id="313" name="群組 312">
            <a:extLst>
              <a:ext uri="{FF2B5EF4-FFF2-40B4-BE49-F238E27FC236}">
                <a16:creationId xmlns:a16="http://schemas.microsoft.com/office/drawing/2014/main" id="{57D64AE7-4F2A-415D-8217-2756A741C62B}"/>
              </a:ext>
            </a:extLst>
          </p:cNvPr>
          <p:cNvGrpSpPr/>
          <p:nvPr/>
        </p:nvGrpSpPr>
        <p:grpSpPr>
          <a:xfrm>
            <a:off x="7326090" y="6169395"/>
            <a:ext cx="188280" cy="114120"/>
            <a:chOff x="7326090" y="6169395"/>
            <a:chExt cx="188280" cy="114120"/>
          </a:xfrm>
        </p:grpSpPr>
        <mc:AlternateContent xmlns:mc="http://schemas.openxmlformats.org/markup-compatibility/2006">
          <mc:Choice xmlns:p14="http://schemas.microsoft.com/office/powerpoint/2010/main" Requires="p14">
            <p:contentPart p14:bwMode="auto" r:id="rId244">
              <p14:nvContentPartPr>
                <p14:cNvPr id="304" name="筆跡 303">
                  <a:extLst>
                    <a:ext uri="{FF2B5EF4-FFF2-40B4-BE49-F238E27FC236}">
                      <a16:creationId xmlns:a16="http://schemas.microsoft.com/office/drawing/2014/main" id="{8F7CA013-86D3-4F9A-8056-9C3C91BF0D8E}"/>
                    </a:ext>
                  </a:extLst>
                </p14:cNvPr>
                <p14:cNvContentPartPr/>
                <p14:nvPr/>
              </p14:nvContentPartPr>
              <p14:xfrm>
                <a:off x="7326090" y="6169395"/>
                <a:ext cx="177120" cy="33120"/>
              </p14:xfrm>
            </p:contentPart>
          </mc:Choice>
          <mc:Fallback>
            <p:pic>
              <p:nvPicPr>
                <p:cNvPr id="304" name="筆跡 303">
                  <a:extLst>
                    <a:ext uri="{FF2B5EF4-FFF2-40B4-BE49-F238E27FC236}">
                      <a16:creationId xmlns:a16="http://schemas.microsoft.com/office/drawing/2014/main" id="{8F7CA013-86D3-4F9A-8056-9C3C91BF0D8E}"/>
                    </a:ext>
                  </a:extLst>
                </p:cNvPr>
                <p:cNvPicPr/>
                <p:nvPr/>
              </p:nvPicPr>
              <p:blipFill>
                <a:blip r:embed="rId245"/>
                <a:stretch>
                  <a:fillRect/>
                </a:stretch>
              </p:blipFill>
              <p:spPr>
                <a:xfrm>
                  <a:off x="7317450" y="6160395"/>
                  <a:ext cx="1947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305" name="筆跡 304">
                  <a:extLst>
                    <a:ext uri="{FF2B5EF4-FFF2-40B4-BE49-F238E27FC236}">
                      <a16:creationId xmlns:a16="http://schemas.microsoft.com/office/drawing/2014/main" id="{8BCDD4DD-3BD2-4E13-A86C-BB9CF29E2183}"/>
                    </a:ext>
                  </a:extLst>
                </p14:cNvPr>
                <p14:cNvContentPartPr/>
                <p14:nvPr/>
              </p14:nvContentPartPr>
              <p14:xfrm>
                <a:off x="7376850" y="6256155"/>
                <a:ext cx="137520" cy="27360"/>
              </p14:xfrm>
            </p:contentPart>
          </mc:Choice>
          <mc:Fallback>
            <p:pic>
              <p:nvPicPr>
                <p:cNvPr id="305" name="筆跡 304">
                  <a:extLst>
                    <a:ext uri="{FF2B5EF4-FFF2-40B4-BE49-F238E27FC236}">
                      <a16:creationId xmlns:a16="http://schemas.microsoft.com/office/drawing/2014/main" id="{8BCDD4DD-3BD2-4E13-A86C-BB9CF29E2183}"/>
                    </a:ext>
                  </a:extLst>
                </p:cNvPr>
                <p:cNvPicPr/>
                <p:nvPr/>
              </p:nvPicPr>
              <p:blipFill>
                <a:blip r:embed="rId247"/>
                <a:stretch>
                  <a:fillRect/>
                </a:stretch>
              </p:blipFill>
              <p:spPr>
                <a:xfrm>
                  <a:off x="7368210" y="6247155"/>
                  <a:ext cx="155160" cy="45000"/>
                </a:xfrm>
                <a:prstGeom prst="rect">
                  <a:avLst/>
                </a:prstGeom>
              </p:spPr>
            </p:pic>
          </mc:Fallback>
        </mc:AlternateContent>
      </p:grpSp>
      <p:grpSp>
        <p:nvGrpSpPr>
          <p:cNvPr id="312" name="群組 311">
            <a:extLst>
              <a:ext uri="{FF2B5EF4-FFF2-40B4-BE49-F238E27FC236}">
                <a16:creationId xmlns:a16="http://schemas.microsoft.com/office/drawing/2014/main" id="{987284C7-A11B-4CA4-96A9-D1EF236315F6}"/>
              </a:ext>
            </a:extLst>
          </p:cNvPr>
          <p:cNvGrpSpPr/>
          <p:nvPr/>
        </p:nvGrpSpPr>
        <p:grpSpPr>
          <a:xfrm>
            <a:off x="7733970" y="5940435"/>
            <a:ext cx="872640" cy="581760"/>
            <a:chOff x="7733970" y="5940435"/>
            <a:chExt cx="872640" cy="581760"/>
          </a:xfrm>
        </p:grpSpPr>
        <mc:AlternateContent xmlns:mc="http://schemas.openxmlformats.org/markup-compatibility/2006">
          <mc:Choice xmlns:p14="http://schemas.microsoft.com/office/powerpoint/2010/main" Requires="p14">
            <p:contentPart p14:bwMode="auto" r:id="rId248">
              <p14:nvContentPartPr>
                <p14:cNvPr id="306" name="筆跡 305">
                  <a:extLst>
                    <a:ext uri="{FF2B5EF4-FFF2-40B4-BE49-F238E27FC236}">
                      <a16:creationId xmlns:a16="http://schemas.microsoft.com/office/drawing/2014/main" id="{8C35FE61-E4A3-4F12-AFD5-8C6250F3BE60}"/>
                    </a:ext>
                  </a:extLst>
                </p14:cNvPr>
                <p14:cNvContentPartPr/>
                <p14:nvPr/>
              </p14:nvContentPartPr>
              <p14:xfrm>
                <a:off x="7733970" y="6049875"/>
                <a:ext cx="180720" cy="428040"/>
              </p14:xfrm>
            </p:contentPart>
          </mc:Choice>
          <mc:Fallback>
            <p:pic>
              <p:nvPicPr>
                <p:cNvPr id="306" name="筆跡 305">
                  <a:extLst>
                    <a:ext uri="{FF2B5EF4-FFF2-40B4-BE49-F238E27FC236}">
                      <a16:creationId xmlns:a16="http://schemas.microsoft.com/office/drawing/2014/main" id="{8C35FE61-E4A3-4F12-AFD5-8C6250F3BE60}"/>
                    </a:ext>
                  </a:extLst>
                </p:cNvPr>
                <p:cNvPicPr/>
                <p:nvPr/>
              </p:nvPicPr>
              <p:blipFill>
                <a:blip r:embed="rId249"/>
                <a:stretch>
                  <a:fillRect/>
                </a:stretch>
              </p:blipFill>
              <p:spPr>
                <a:xfrm>
                  <a:off x="7725330" y="6040875"/>
                  <a:ext cx="19836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07" name="筆跡 306">
                  <a:extLst>
                    <a:ext uri="{FF2B5EF4-FFF2-40B4-BE49-F238E27FC236}">
                      <a16:creationId xmlns:a16="http://schemas.microsoft.com/office/drawing/2014/main" id="{44D42D74-A937-42DE-80B5-F2F77D0501C3}"/>
                    </a:ext>
                  </a:extLst>
                </p14:cNvPr>
                <p14:cNvContentPartPr/>
                <p14:nvPr/>
              </p14:nvContentPartPr>
              <p14:xfrm>
                <a:off x="8033130" y="6034755"/>
                <a:ext cx="138240" cy="317880"/>
              </p14:xfrm>
            </p:contentPart>
          </mc:Choice>
          <mc:Fallback>
            <p:pic>
              <p:nvPicPr>
                <p:cNvPr id="307" name="筆跡 306">
                  <a:extLst>
                    <a:ext uri="{FF2B5EF4-FFF2-40B4-BE49-F238E27FC236}">
                      <a16:creationId xmlns:a16="http://schemas.microsoft.com/office/drawing/2014/main" id="{44D42D74-A937-42DE-80B5-F2F77D0501C3}"/>
                    </a:ext>
                  </a:extLst>
                </p:cNvPr>
                <p:cNvPicPr/>
                <p:nvPr/>
              </p:nvPicPr>
              <p:blipFill>
                <a:blip r:embed="rId251"/>
                <a:stretch>
                  <a:fillRect/>
                </a:stretch>
              </p:blipFill>
              <p:spPr>
                <a:xfrm>
                  <a:off x="8024130" y="6025755"/>
                  <a:ext cx="1558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08" name="筆跡 307">
                  <a:extLst>
                    <a:ext uri="{FF2B5EF4-FFF2-40B4-BE49-F238E27FC236}">
                      <a16:creationId xmlns:a16="http://schemas.microsoft.com/office/drawing/2014/main" id="{1B9B3C7C-C7B4-45D0-A6D8-A01934828B8E}"/>
                    </a:ext>
                  </a:extLst>
                </p14:cNvPr>
                <p14:cNvContentPartPr/>
                <p14:nvPr/>
              </p14:nvContentPartPr>
              <p14:xfrm>
                <a:off x="8091450" y="6113595"/>
                <a:ext cx="118800" cy="13680"/>
              </p14:xfrm>
            </p:contentPart>
          </mc:Choice>
          <mc:Fallback>
            <p:pic>
              <p:nvPicPr>
                <p:cNvPr id="308" name="筆跡 307">
                  <a:extLst>
                    <a:ext uri="{FF2B5EF4-FFF2-40B4-BE49-F238E27FC236}">
                      <a16:creationId xmlns:a16="http://schemas.microsoft.com/office/drawing/2014/main" id="{1B9B3C7C-C7B4-45D0-A6D8-A01934828B8E}"/>
                    </a:ext>
                  </a:extLst>
                </p:cNvPr>
                <p:cNvPicPr/>
                <p:nvPr/>
              </p:nvPicPr>
              <p:blipFill>
                <a:blip r:embed="rId253"/>
                <a:stretch>
                  <a:fillRect/>
                </a:stretch>
              </p:blipFill>
              <p:spPr>
                <a:xfrm>
                  <a:off x="8082450" y="6104595"/>
                  <a:ext cx="1364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309" name="筆跡 308">
                  <a:extLst>
                    <a:ext uri="{FF2B5EF4-FFF2-40B4-BE49-F238E27FC236}">
                      <a16:creationId xmlns:a16="http://schemas.microsoft.com/office/drawing/2014/main" id="{0AA5A214-1CD3-421E-8BC6-210C2F767B43}"/>
                    </a:ext>
                  </a:extLst>
                </p14:cNvPr>
                <p14:cNvContentPartPr/>
                <p14:nvPr/>
              </p14:nvContentPartPr>
              <p14:xfrm>
                <a:off x="8392410" y="5972475"/>
                <a:ext cx="80640" cy="76320"/>
              </p14:xfrm>
            </p:contentPart>
          </mc:Choice>
          <mc:Fallback>
            <p:pic>
              <p:nvPicPr>
                <p:cNvPr id="309" name="筆跡 308">
                  <a:extLst>
                    <a:ext uri="{FF2B5EF4-FFF2-40B4-BE49-F238E27FC236}">
                      <a16:creationId xmlns:a16="http://schemas.microsoft.com/office/drawing/2014/main" id="{0AA5A214-1CD3-421E-8BC6-210C2F767B43}"/>
                    </a:ext>
                  </a:extLst>
                </p:cNvPr>
                <p:cNvPicPr/>
                <p:nvPr/>
              </p:nvPicPr>
              <p:blipFill>
                <a:blip r:embed="rId255"/>
                <a:stretch>
                  <a:fillRect/>
                </a:stretch>
              </p:blipFill>
              <p:spPr>
                <a:xfrm>
                  <a:off x="8383770" y="5963475"/>
                  <a:ext cx="982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10" name="筆跡 309">
                  <a:extLst>
                    <a:ext uri="{FF2B5EF4-FFF2-40B4-BE49-F238E27FC236}">
                      <a16:creationId xmlns:a16="http://schemas.microsoft.com/office/drawing/2014/main" id="{41FE4A98-51CD-43F7-9720-CCF7288757D3}"/>
                    </a:ext>
                  </a:extLst>
                </p14:cNvPr>
                <p14:cNvContentPartPr/>
                <p14:nvPr/>
              </p14:nvContentPartPr>
              <p14:xfrm>
                <a:off x="8256690" y="5940435"/>
                <a:ext cx="349920" cy="581760"/>
              </p14:xfrm>
            </p:contentPart>
          </mc:Choice>
          <mc:Fallback>
            <p:pic>
              <p:nvPicPr>
                <p:cNvPr id="310" name="筆跡 309">
                  <a:extLst>
                    <a:ext uri="{FF2B5EF4-FFF2-40B4-BE49-F238E27FC236}">
                      <a16:creationId xmlns:a16="http://schemas.microsoft.com/office/drawing/2014/main" id="{41FE4A98-51CD-43F7-9720-CCF7288757D3}"/>
                    </a:ext>
                  </a:extLst>
                </p:cNvPr>
                <p:cNvPicPr/>
                <p:nvPr/>
              </p:nvPicPr>
              <p:blipFill>
                <a:blip r:embed="rId257"/>
                <a:stretch>
                  <a:fillRect/>
                </a:stretch>
              </p:blipFill>
              <p:spPr>
                <a:xfrm>
                  <a:off x="8248050" y="5931435"/>
                  <a:ext cx="367560" cy="5994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11" name="筆跡 310">
                  <a:extLst>
                    <a:ext uri="{FF2B5EF4-FFF2-40B4-BE49-F238E27FC236}">
                      <a16:creationId xmlns:a16="http://schemas.microsoft.com/office/drawing/2014/main" id="{38F27387-C403-42AC-9C88-8845E7461B26}"/>
                    </a:ext>
                  </a:extLst>
                </p14:cNvPr>
                <p14:cNvContentPartPr/>
                <p14:nvPr/>
              </p14:nvContentPartPr>
              <p14:xfrm>
                <a:off x="8422290" y="6377115"/>
                <a:ext cx="44280" cy="102960"/>
              </p14:xfrm>
            </p:contentPart>
          </mc:Choice>
          <mc:Fallback>
            <p:pic>
              <p:nvPicPr>
                <p:cNvPr id="311" name="筆跡 310">
                  <a:extLst>
                    <a:ext uri="{FF2B5EF4-FFF2-40B4-BE49-F238E27FC236}">
                      <a16:creationId xmlns:a16="http://schemas.microsoft.com/office/drawing/2014/main" id="{38F27387-C403-42AC-9C88-8845E7461B26}"/>
                    </a:ext>
                  </a:extLst>
                </p:cNvPr>
                <p:cNvPicPr/>
                <p:nvPr/>
              </p:nvPicPr>
              <p:blipFill>
                <a:blip r:embed="rId259"/>
                <a:stretch>
                  <a:fillRect/>
                </a:stretch>
              </p:blipFill>
              <p:spPr>
                <a:xfrm>
                  <a:off x="8413290" y="6368475"/>
                  <a:ext cx="61920" cy="12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0">
            <p14:nvContentPartPr>
              <p14:cNvPr id="315" name="筆跡 314">
                <a:extLst>
                  <a:ext uri="{FF2B5EF4-FFF2-40B4-BE49-F238E27FC236}">
                    <a16:creationId xmlns:a16="http://schemas.microsoft.com/office/drawing/2014/main" id="{2A901B71-2C5C-4149-96C4-CC54CEFD3735}"/>
                  </a:ext>
                </a:extLst>
              </p14:cNvPr>
              <p14:cNvContentPartPr/>
              <p14:nvPr/>
            </p14:nvContentPartPr>
            <p14:xfrm>
              <a:off x="5359770" y="2764155"/>
              <a:ext cx="663840" cy="199080"/>
            </p14:xfrm>
          </p:contentPart>
        </mc:Choice>
        <mc:Fallback>
          <p:pic>
            <p:nvPicPr>
              <p:cNvPr id="315" name="筆跡 314">
                <a:extLst>
                  <a:ext uri="{FF2B5EF4-FFF2-40B4-BE49-F238E27FC236}">
                    <a16:creationId xmlns:a16="http://schemas.microsoft.com/office/drawing/2014/main" id="{2A901B71-2C5C-4149-96C4-CC54CEFD3735}"/>
                  </a:ext>
                </a:extLst>
              </p:cNvPr>
              <p:cNvPicPr/>
              <p:nvPr/>
            </p:nvPicPr>
            <p:blipFill>
              <a:blip r:embed="rId261"/>
              <a:stretch>
                <a:fillRect/>
              </a:stretch>
            </p:blipFill>
            <p:spPr>
              <a:xfrm>
                <a:off x="5351130" y="2755155"/>
                <a:ext cx="681480" cy="216720"/>
              </a:xfrm>
              <a:prstGeom prst="rect">
                <a:avLst/>
              </a:prstGeom>
            </p:spPr>
          </p:pic>
        </mc:Fallback>
      </mc:AlternateContent>
      <p:grpSp>
        <p:nvGrpSpPr>
          <p:cNvPr id="322" name="群組 321">
            <a:extLst>
              <a:ext uri="{FF2B5EF4-FFF2-40B4-BE49-F238E27FC236}">
                <a16:creationId xmlns:a16="http://schemas.microsoft.com/office/drawing/2014/main" id="{82A9A2D0-1ED3-49EB-A3CA-7757A90D4313}"/>
              </a:ext>
            </a:extLst>
          </p:cNvPr>
          <p:cNvGrpSpPr/>
          <p:nvPr/>
        </p:nvGrpSpPr>
        <p:grpSpPr>
          <a:xfrm>
            <a:off x="6438690" y="1690275"/>
            <a:ext cx="982080" cy="710640"/>
            <a:chOff x="6438690" y="1690275"/>
            <a:chExt cx="982080" cy="710640"/>
          </a:xfrm>
        </p:grpSpPr>
        <mc:AlternateContent xmlns:mc="http://schemas.openxmlformats.org/markup-compatibility/2006">
          <mc:Choice xmlns:p14="http://schemas.microsoft.com/office/powerpoint/2010/main" Requires="p14">
            <p:contentPart p14:bwMode="auto" r:id="rId262">
              <p14:nvContentPartPr>
                <p14:cNvPr id="316" name="筆跡 315">
                  <a:extLst>
                    <a:ext uri="{FF2B5EF4-FFF2-40B4-BE49-F238E27FC236}">
                      <a16:creationId xmlns:a16="http://schemas.microsoft.com/office/drawing/2014/main" id="{DB17B1FC-2234-475B-995C-ECD3128B2605}"/>
                    </a:ext>
                  </a:extLst>
                </p14:cNvPr>
                <p14:cNvContentPartPr/>
                <p14:nvPr/>
              </p14:nvContentPartPr>
              <p14:xfrm>
                <a:off x="6438690" y="2035155"/>
                <a:ext cx="254520" cy="365760"/>
              </p14:xfrm>
            </p:contentPart>
          </mc:Choice>
          <mc:Fallback>
            <p:pic>
              <p:nvPicPr>
                <p:cNvPr id="316" name="筆跡 315">
                  <a:extLst>
                    <a:ext uri="{FF2B5EF4-FFF2-40B4-BE49-F238E27FC236}">
                      <a16:creationId xmlns:a16="http://schemas.microsoft.com/office/drawing/2014/main" id="{DB17B1FC-2234-475B-995C-ECD3128B2605}"/>
                    </a:ext>
                  </a:extLst>
                </p:cNvPr>
                <p:cNvPicPr/>
                <p:nvPr/>
              </p:nvPicPr>
              <p:blipFill>
                <a:blip r:embed="rId263"/>
                <a:stretch>
                  <a:fillRect/>
                </a:stretch>
              </p:blipFill>
              <p:spPr>
                <a:xfrm>
                  <a:off x="6429690" y="2026515"/>
                  <a:ext cx="2721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17" name="筆跡 316">
                  <a:extLst>
                    <a:ext uri="{FF2B5EF4-FFF2-40B4-BE49-F238E27FC236}">
                      <a16:creationId xmlns:a16="http://schemas.microsoft.com/office/drawing/2014/main" id="{624D50DB-FC83-45D3-A294-E77D511A2A13}"/>
                    </a:ext>
                  </a:extLst>
                </p14:cNvPr>
                <p14:cNvContentPartPr/>
                <p14:nvPr/>
              </p14:nvContentPartPr>
              <p14:xfrm>
                <a:off x="6816690" y="1965675"/>
                <a:ext cx="172440" cy="300600"/>
              </p14:xfrm>
            </p:contentPart>
          </mc:Choice>
          <mc:Fallback>
            <p:pic>
              <p:nvPicPr>
                <p:cNvPr id="317" name="筆跡 316">
                  <a:extLst>
                    <a:ext uri="{FF2B5EF4-FFF2-40B4-BE49-F238E27FC236}">
                      <a16:creationId xmlns:a16="http://schemas.microsoft.com/office/drawing/2014/main" id="{624D50DB-FC83-45D3-A294-E77D511A2A13}"/>
                    </a:ext>
                  </a:extLst>
                </p:cNvPr>
                <p:cNvPicPr/>
                <p:nvPr/>
              </p:nvPicPr>
              <p:blipFill>
                <a:blip r:embed="rId265"/>
                <a:stretch>
                  <a:fillRect/>
                </a:stretch>
              </p:blipFill>
              <p:spPr>
                <a:xfrm>
                  <a:off x="6808050" y="1956675"/>
                  <a:ext cx="1900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18" name="筆跡 317">
                  <a:extLst>
                    <a:ext uri="{FF2B5EF4-FFF2-40B4-BE49-F238E27FC236}">
                      <a16:creationId xmlns:a16="http://schemas.microsoft.com/office/drawing/2014/main" id="{DDD87F25-9A88-494F-B72E-3081735A1DEA}"/>
                    </a:ext>
                  </a:extLst>
                </p14:cNvPr>
                <p14:cNvContentPartPr/>
                <p14:nvPr/>
              </p14:nvContentPartPr>
              <p14:xfrm>
                <a:off x="6927570" y="2013555"/>
                <a:ext cx="156240" cy="7920"/>
              </p14:xfrm>
            </p:contentPart>
          </mc:Choice>
          <mc:Fallback>
            <p:pic>
              <p:nvPicPr>
                <p:cNvPr id="318" name="筆跡 317">
                  <a:extLst>
                    <a:ext uri="{FF2B5EF4-FFF2-40B4-BE49-F238E27FC236}">
                      <a16:creationId xmlns:a16="http://schemas.microsoft.com/office/drawing/2014/main" id="{DDD87F25-9A88-494F-B72E-3081735A1DEA}"/>
                    </a:ext>
                  </a:extLst>
                </p:cNvPr>
                <p:cNvPicPr/>
                <p:nvPr/>
              </p:nvPicPr>
              <p:blipFill>
                <a:blip r:embed="rId267"/>
                <a:stretch>
                  <a:fillRect/>
                </a:stretch>
              </p:blipFill>
              <p:spPr>
                <a:xfrm>
                  <a:off x="6918930" y="2004915"/>
                  <a:ext cx="173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319" name="筆跡 318">
                  <a:extLst>
                    <a:ext uri="{FF2B5EF4-FFF2-40B4-BE49-F238E27FC236}">
                      <a16:creationId xmlns:a16="http://schemas.microsoft.com/office/drawing/2014/main" id="{9DBAFCEE-9B74-4782-B840-98329AD91C3C}"/>
                    </a:ext>
                  </a:extLst>
                </p14:cNvPr>
                <p14:cNvContentPartPr/>
                <p14:nvPr/>
              </p14:nvContentPartPr>
              <p14:xfrm>
                <a:off x="7226370" y="1810875"/>
                <a:ext cx="52920" cy="92520"/>
              </p14:xfrm>
            </p:contentPart>
          </mc:Choice>
          <mc:Fallback>
            <p:pic>
              <p:nvPicPr>
                <p:cNvPr id="319" name="筆跡 318">
                  <a:extLst>
                    <a:ext uri="{FF2B5EF4-FFF2-40B4-BE49-F238E27FC236}">
                      <a16:creationId xmlns:a16="http://schemas.microsoft.com/office/drawing/2014/main" id="{9DBAFCEE-9B74-4782-B840-98329AD91C3C}"/>
                    </a:ext>
                  </a:extLst>
                </p:cNvPr>
                <p:cNvPicPr/>
                <p:nvPr/>
              </p:nvPicPr>
              <p:blipFill>
                <a:blip r:embed="rId269"/>
                <a:stretch>
                  <a:fillRect/>
                </a:stretch>
              </p:blipFill>
              <p:spPr>
                <a:xfrm>
                  <a:off x="7217730" y="1802235"/>
                  <a:ext cx="7056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320" name="筆跡 319">
                  <a:extLst>
                    <a:ext uri="{FF2B5EF4-FFF2-40B4-BE49-F238E27FC236}">
                      <a16:creationId xmlns:a16="http://schemas.microsoft.com/office/drawing/2014/main" id="{3CB3A536-C2D4-478A-BC61-86E42B4A7000}"/>
                    </a:ext>
                  </a:extLst>
                </p14:cNvPr>
                <p14:cNvContentPartPr/>
                <p14:nvPr/>
              </p14:nvContentPartPr>
              <p14:xfrm>
                <a:off x="7100730" y="1690275"/>
                <a:ext cx="320040" cy="539280"/>
              </p14:xfrm>
            </p:contentPart>
          </mc:Choice>
          <mc:Fallback>
            <p:pic>
              <p:nvPicPr>
                <p:cNvPr id="320" name="筆跡 319">
                  <a:extLst>
                    <a:ext uri="{FF2B5EF4-FFF2-40B4-BE49-F238E27FC236}">
                      <a16:creationId xmlns:a16="http://schemas.microsoft.com/office/drawing/2014/main" id="{3CB3A536-C2D4-478A-BC61-86E42B4A7000}"/>
                    </a:ext>
                  </a:extLst>
                </p:cNvPr>
                <p:cNvPicPr/>
                <p:nvPr/>
              </p:nvPicPr>
              <p:blipFill>
                <a:blip r:embed="rId271"/>
                <a:stretch>
                  <a:fillRect/>
                </a:stretch>
              </p:blipFill>
              <p:spPr>
                <a:xfrm>
                  <a:off x="7091730" y="1681275"/>
                  <a:ext cx="337680" cy="5569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321" name="筆跡 320">
                  <a:extLst>
                    <a:ext uri="{FF2B5EF4-FFF2-40B4-BE49-F238E27FC236}">
                      <a16:creationId xmlns:a16="http://schemas.microsoft.com/office/drawing/2014/main" id="{B1F5F2CD-1382-4D22-8330-39F8F446D9CE}"/>
                    </a:ext>
                  </a:extLst>
                </p14:cNvPr>
                <p14:cNvContentPartPr/>
                <p14:nvPr/>
              </p14:nvContentPartPr>
              <p14:xfrm>
                <a:off x="7272450" y="2160795"/>
                <a:ext cx="74160" cy="90000"/>
              </p14:xfrm>
            </p:contentPart>
          </mc:Choice>
          <mc:Fallback>
            <p:pic>
              <p:nvPicPr>
                <p:cNvPr id="321" name="筆跡 320">
                  <a:extLst>
                    <a:ext uri="{FF2B5EF4-FFF2-40B4-BE49-F238E27FC236}">
                      <a16:creationId xmlns:a16="http://schemas.microsoft.com/office/drawing/2014/main" id="{B1F5F2CD-1382-4D22-8330-39F8F446D9CE}"/>
                    </a:ext>
                  </a:extLst>
                </p:cNvPr>
                <p:cNvPicPr/>
                <p:nvPr/>
              </p:nvPicPr>
              <p:blipFill>
                <a:blip r:embed="rId273"/>
                <a:stretch>
                  <a:fillRect/>
                </a:stretch>
              </p:blipFill>
              <p:spPr>
                <a:xfrm>
                  <a:off x="7263450" y="2152155"/>
                  <a:ext cx="91800" cy="107640"/>
                </a:xfrm>
                <a:prstGeom prst="rect">
                  <a:avLst/>
                </a:prstGeom>
              </p:spPr>
            </p:pic>
          </mc:Fallback>
        </mc:AlternateContent>
      </p:grpSp>
      <p:grpSp>
        <p:nvGrpSpPr>
          <p:cNvPr id="328" name="群組 327">
            <a:extLst>
              <a:ext uri="{FF2B5EF4-FFF2-40B4-BE49-F238E27FC236}">
                <a16:creationId xmlns:a16="http://schemas.microsoft.com/office/drawing/2014/main" id="{E14BE569-D57F-493D-B52D-6E9DA39ABE78}"/>
              </a:ext>
            </a:extLst>
          </p:cNvPr>
          <p:cNvGrpSpPr/>
          <p:nvPr/>
        </p:nvGrpSpPr>
        <p:grpSpPr>
          <a:xfrm>
            <a:off x="6948450" y="3007515"/>
            <a:ext cx="545400" cy="207360"/>
            <a:chOff x="6948450" y="3007515"/>
            <a:chExt cx="545400" cy="207360"/>
          </a:xfrm>
        </p:grpSpPr>
        <mc:AlternateContent xmlns:mc="http://schemas.openxmlformats.org/markup-compatibility/2006">
          <mc:Choice xmlns:p14="http://schemas.microsoft.com/office/powerpoint/2010/main" Requires="p14">
            <p:contentPart p14:bwMode="auto" r:id="rId274">
              <p14:nvContentPartPr>
                <p14:cNvPr id="323" name="筆跡 322">
                  <a:extLst>
                    <a:ext uri="{FF2B5EF4-FFF2-40B4-BE49-F238E27FC236}">
                      <a16:creationId xmlns:a16="http://schemas.microsoft.com/office/drawing/2014/main" id="{EE3F39B4-3A69-4CAE-8D0B-CC51D2F9A445}"/>
                    </a:ext>
                  </a:extLst>
                </p14:cNvPr>
                <p14:cNvContentPartPr/>
                <p14:nvPr/>
              </p14:nvContentPartPr>
              <p14:xfrm>
                <a:off x="6948450" y="3007515"/>
                <a:ext cx="218880" cy="207360"/>
              </p14:xfrm>
            </p:contentPart>
          </mc:Choice>
          <mc:Fallback>
            <p:pic>
              <p:nvPicPr>
                <p:cNvPr id="323" name="筆跡 322">
                  <a:extLst>
                    <a:ext uri="{FF2B5EF4-FFF2-40B4-BE49-F238E27FC236}">
                      <a16:creationId xmlns:a16="http://schemas.microsoft.com/office/drawing/2014/main" id="{EE3F39B4-3A69-4CAE-8D0B-CC51D2F9A445}"/>
                    </a:ext>
                  </a:extLst>
                </p:cNvPr>
                <p:cNvPicPr/>
                <p:nvPr/>
              </p:nvPicPr>
              <p:blipFill>
                <a:blip r:embed="rId275"/>
                <a:stretch>
                  <a:fillRect/>
                </a:stretch>
              </p:blipFill>
              <p:spPr>
                <a:xfrm>
                  <a:off x="6939450" y="2998875"/>
                  <a:ext cx="2365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24" name="筆跡 323">
                  <a:extLst>
                    <a:ext uri="{FF2B5EF4-FFF2-40B4-BE49-F238E27FC236}">
                      <a16:creationId xmlns:a16="http://schemas.microsoft.com/office/drawing/2014/main" id="{0ED8AE01-4993-4FCB-9D1F-58A0DDF58482}"/>
                    </a:ext>
                  </a:extLst>
                </p14:cNvPr>
                <p14:cNvContentPartPr/>
                <p14:nvPr/>
              </p14:nvContentPartPr>
              <p14:xfrm>
                <a:off x="7335450" y="3043515"/>
                <a:ext cx="158400" cy="360"/>
              </p14:xfrm>
            </p:contentPart>
          </mc:Choice>
          <mc:Fallback>
            <p:pic>
              <p:nvPicPr>
                <p:cNvPr id="324" name="筆跡 323">
                  <a:extLst>
                    <a:ext uri="{FF2B5EF4-FFF2-40B4-BE49-F238E27FC236}">
                      <a16:creationId xmlns:a16="http://schemas.microsoft.com/office/drawing/2014/main" id="{0ED8AE01-4993-4FCB-9D1F-58A0DDF58482}"/>
                    </a:ext>
                  </a:extLst>
                </p:cNvPr>
                <p:cNvPicPr/>
                <p:nvPr/>
              </p:nvPicPr>
              <p:blipFill>
                <a:blip r:embed="rId277"/>
                <a:stretch>
                  <a:fillRect/>
                </a:stretch>
              </p:blipFill>
              <p:spPr>
                <a:xfrm>
                  <a:off x="7326810" y="3034515"/>
                  <a:ext cx="176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25" name="筆跡 324">
                  <a:extLst>
                    <a:ext uri="{FF2B5EF4-FFF2-40B4-BE49-F238E27FC236}">
                      <a16:creationId xmlns:a16="http://schemas.microsoft.com/office/drawing/2014/main" id="{0463EB23-0C5B-4631-BD4A-F1AC4E5AF2A2}"/>
                    </a:ext>
                  </a:extLst>
                </p14:cNvPr>
                <p14:cNvContentPartPr/>
                <p14:nvPr/>
              </p14:nvContentPartPr>
              <p14:xfrm>
                <a:off x="7367490" y="3099315"/>
                <a:ext cx="113040" cy="4320"/>
              </p14:xfrm>
            </p:contentPart>
          </mc:Choice>
          <mc:Fallback>
            <p:pic>
              <p:nvPicPr>
                <p:cNvPr id="325" name="筆跡 324">
                  <a:extLst>
                    <a:ext uri="{FF2B5EF4-FFF2-40B4-BE49-F238E27FC236}">
                      <a16:creationId xmlns:a16="http://schemas.microsoft.com/office/drawing/2014/main" id="{0463EB23-0C5B-4631-BD4A-F1AC4E5AF2A2}"/>
                    </a:ext>
                  </a:extLst>
                </p:cNvPr>
                <p:cNvPicPr/>
                <p:nvPr/>
              </p:nvPicPr>
              <p:blipFill>
                <a:blip r:embed="rId279"/>
                <a:stretch>
                  <a:fillRect/>
                </a:stretch>
              </p:blipFill>
              <p:spPr>
                <a:xfrm>
                  <a:off x="7358850" y="3090315"/>
                  <a:ext cx="130680" cy="2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0">
            <p14:nvContentPartPr>
              <p14:cNvPr id="326" name="筆跡 325">
                <a:extLst>
                  <a:ext uri="{FF2B5EF4-FFF2-40B4-BE49-F238E27FC236}">
                    <a16:creationId xmlns:a16="http://schemas.microsoft.com/office/drawing/2014/main" id="{35913C5F-B267-4A95-A129-C235E154E52B}"/>
                  </a:ext>
                </a:extLst>
              </p14:cNvPr>
              <p14:cNvContentPartPr/>
              <p14:nvPr/>
            </p14:nvContentPartPr>
            <p14:xfrm>
              <a:off x="7770690" y="2931555"/>
              <a:ext cx="166680" cy="229680"/>
            </p14:xfrm>
          </p:contentPart>
        </mc:Choice>
        <mc:Fallback>
          <p:pic>
            <p:nvPicPr>
              <p:cNvPr id="326" name="筆跡 325">
                <a:extLst>
                  <a:ext uri="{FF2B5EF4-FFF2-40B4-BE49-F238E27FC236}">
                    <a16:creationId xmlns:a16="http://schemas.microsoft.com/office/drawing/2014/main" id="{35913C5F-B267-4A95-A129-C235E154E52B}"/>
                  </a:ext>
                </a:extLst>
              </p:cNvPr>
              <p:cNvPicPr/>
              <p:nvPr/>
            </p:nvPicPr>
            <p:blipFill>
              <a:blip r:embed="rId281"/>
              <a:stretch>
                <a:fillRect/>
              </a:stretch>
            </p:blipFill>
            <p:spPr>
              <a:xfrm>
                <a:off x="7762050" y="2922555"/>
                <a:ext cx="1843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327" name="筆跡 326">
                <a:extLst>
                  <a:ext uri="{FF2B5EF4-FFF2-40B4-BE49-F238E27FC236}">
                    <a16:creationId xmlns:a16="http://schemas.microsoft.com/office/drawing/2014/main" id="{C5621AC4-5D67-4E6E-AF12-32B064275131}"/>
                  </a:ext>
                </a:extLst>
              </p14:cNvPr>
              <p14:cNvContentPartPr/>
              <p14:nvPr/>
            </p14:nvContentPartPr>
            <p14:xfrm>
              <a:off x="7824330" y="3264915"/>
              <a:ext cx="43560" cy="21600"/>
            </p14:xfrm>
          </p:contentPart>
        </mc:Choice>
        <mc:Fallback>
          <p:pic>
            <p:nvPicPr>
              <p:cNvPr id="327" name="筆跡 326">
                <a:extLst>
                  <a:ext uri="{FF2B5EF4-FFF2-40B4-BE49-F238E27FC236}">
                    <a16:creationId xmlns:a16="http://schemas.microsoft.com/office/drawing/2014/main" id="{C5621AC4-5D67-4E6E-AF12-32B064275131}"/>
                  </a:ext>
                </a:extLst>
              </p:cNvPr>
              <p:cNvPicPr/>
              <p:nvPr/>
            </p:nvPicPr>
            <p:blipFill>
              <a:blip r:embed="rId283"/>
              <a:stretch>
                <a:fillRect/>
              </a:stretch>
            </p:blipFill>
            <p:spPr>
              <a:xfrm>
                <a:off x="7815690" y="3255915"/>
                <a:ext cx="61200" cy="39240"/>
              </a:xfrm>
              <a:prstGeom prst="rect">
                <a:avLst/>
              </a:prstGeom>
            </p:spPr>
          </p:pic>
        </mc:Fallback>
      </mc:AlternateContent>
      <p:grpSp>
        <p:nvGrpSpPr>
          <p:cNvPr id="351" name="群組 350">
            <a:extLst>
              <a:ext uri="{FF2B5EF4-FFF2-40B4-BE49-F238E27FC236}">
                <a16:creationId xmlns:a16="http://schemas.microsoft.com/office/drawing/2014/main" id="{9118D5A5-C5F7-40E1-A106-3799F5797BBC}"/>
              </a:ext>
            </a:extLst>
          </p:cNvPr>
          <p:cNvGrpSpPr/>
          <p:nvPr/>
        </p:nvGrpSpPr>
        <p:grpSpPr>
          <a:xfrm>
            <a:off x="6112530" y="4610235"/>
            <a:ext cx="970920" cy="622080"/>
            <a:chOff x="6112530" y="4610235"/>
            <a:chExt cx="970920" cy="622080"/>
          </a:xfrm>
        </p:grpSpPr>
        <mc:AlternateContent xmlns:mc="http://schemas.openxmlformats.org/markup-compatibility/2006">
          <mc:Choice xmlns:p14="http://schemas.microsoft.com/office/powerpoint/2010/main" Requires="p14">
            <p:contentPart p14:bwMode="auto" r:id="rId284">
              <p14:nvContentPartPr>
                <p14:cNvPr id="332" name="筆跡 331">
                  <a:extLst>
                    <a:ext uri="{FF2B5EF4-FFF2-40B4-BE49-F238E27FC236}">
                      <a16:creationId xmlns:a16="http://schemas.microsoft.com/office/drawing/2014/main" id="{86B42067-F957-42FE-B264-2B17BE318275}"/>
                    </a:ext>
                  </a:extLst>
                </p14:cNvPr>
                <p14:cNvContentPartPr/>
                <p14:nvPr/>
              </p14:nvContentPartPr>
              <p14:xfrm>
                <a:off x="6294330" y="4737315"/>
                <a:ext cx="124560" cy="262080"/>
              </p14:xfrm>
            </p:contentPart>
          </mc:Choice>
          <mc:Fallback>
            <p:pic>
              <p:nvPicPr>
                <p:cNvPr id="332" name="筆跡 331">
                  <a:extLst>
                    <a:ext uri="{FF2B5EF4-FFF2-40B4-BE49-F238E27FC236}">
                      <a16:creationId xmlns:a16="http://schemas.microsoft.com/office/drawing/2014/main" id="{86B42067-F957-42FE-B264-2B17BE318275}"/>
                    </a:ext>
                  </a:extLst>
                </p:cNvPr>
                <p:cNvPicPr/>
                <p:nvPr/>
              </p:nvPicPr>
              <p:blipFill>
                <a:blip r:embed="rId285"/>
                <a:stretch>
                  <a:fillRect/>
                </a:stretch>
              </p:blipFill>
              <p:spPr>
                <a:xfrm>
                  <a:off x="6285330" y="4728315"/>
                  <a:ext cx="14220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33" name="筆跡 332">
                  <a:extLst>
                    <a:ext uri="{FF2B5EF4-FFF2-40B4-BE49-F238E27FC236}">
                      <a16:creationId xmlns:a16="http://schemas.microsoft.com/office/drawing/2014/main" id="{960CD042-B34B-4E51-930F-BB4477A95289}"/>
                    </a:ext>
                  </a:extLst>
                </p14:cNvPr>
                <p14:cNvContentPartPr/>
                <p14:nvPr/>
              </p14:nvContentPartPr>
              <p14:xfrm>
                <a:off x="6268050" y="4781595"/>
                <a:ext cx="145080" cy="187200"/>
              </p14:xfrm>
            </p:contentPart>
          </mc:Choice>
          <mc:Fallback>
            <p:pic>
              <p:nvPicPr>
                <p:cNvPr id="333" name="筆跡 332">
                  <a:extLst>
                    <a:ext uri="{FF2B5EF4-FFF2-40B4-BE49-F238E27FC236}">
                      <a16:creationId xmlns:a16="http://schemas.microsoft.com/office/drawing/2014/main" id="{960CD042-B34B-4E51-930F-BB4477A95289}"/>
                    </a:ext>
                  </a:extLst>
                </p:cNvPr>
                <p:cNvPicPr/>
                <p:nvPr/>
              </p:nvPicPr>
              <p:blipFill>
                <a:blip r:embed="rId287"/>
                <a:stretch>
                  <a:fillRect/>
                </a:stretch>
              </p:blipFill>
              <p:spPr>
                <a:xfrm>
                  <a:off x="6259050" y="4772595"/>
                  <a:ext cx="16272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334" name="筆跡 333">
                  <a:extLst>
                    <a:ext uri="{FF2B5EF4-FFF2-40B4-BE49-F238E27FC236}">
                      <a16:creationId xmlns:a16="http://schemas.microsoft.com/office/drawing/2014/main" id="{A7F9DC7D-C2DC-409B-A855-D3A1C1B20C38}"/>
                    </a:ext>
                  </a:extLst>
                </p14:cNvPr>
                <p14:cNvContentPartPr/>
                <p14:nvPr/>
              </p14:nvContentPartPr>
              <p14:xfrm>
                <a:off x="6220890" y="4689075"/>
                <a:ext cx="244800" cy="4320"/>
              </p14:xfrm>
            </p:contentPart>
          </mc:Choice>
          <mc:Fallback>
            <p:pic>
              <p:nvPicPr>
                <p:cNvPr id="334" name="筆跡 333">
                  <a:extLst>
                    <a:ext uri="{FF2B5EF4-FFF2-40B4-BE49-F238E27FC236}">
                      <a16:creationId xmlns:a16="http://schemas.microsoft.com/office/drawing/2014/main" id="{A7F9DC7D-C2DC-409B-A855-D3A1C1B20C38}"/>
                    </a:ext>
                  </a:extLst>
                </p:cNvPr>
                <p:cNvPicPr/>
                <p:nvPr/>
              </p:nvPicPr>
              <p:blipFill>
                <a:blip r:embed="rId289"/>
                <a:stretch>
                  <a:fillRect/>
                </a:stretch>
              </p:blipFill>
              <p:spPr>
                <a:xfrm>
                  <a:off x="6212250" y="4680435"/>
                  <a:ext cx="2624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35" name="筆跡 334">
                  <a:extLst>
                    <a:ext uri="{FF2B5EF4-FFF2-40B4-BE49-F238E27FC236}">
                      <a16:creationId xmlns:a16="http://schemas.microsoft.com/office/drawing/2014/main" id="{E943497C-C42F-4EE9-8274-93A8A6BF03B8}"/>
                    </a:ext>
                  </a:extLst>
                </p14:cNvPr>
                <p14:cNvContentPartPr/>
                <p14:nvPr/>
              </p14:nvContentPartPr>
              <p14:xfrm>
                <a:off x="6544170" y="4848915"/>
                <a:ext cx="154440" cy="21240"/>
              </p14:xfrm>
            </p:contentPart>
          </mc:Choice>
          <mc:Fallback>
            <p:pic>
              <p:nvPicPr>
                <p:cNvPr id="335" name="筆跡 334">
                  <a:extLst>
                    <a:ext uri="{FF2B5EF4-FFF2-40B4-BE49-F238E27FC236}">
                      <a16:creationId xmlns:a16="http://schemas.microsoft.com/office/drawing/2014/main" id="{E943497C-C42F-4EE9-8274-93A8A6BF03B8}"/>
                    </a:ext>
                  </a:extLst>
                </p:cNvPr>
                <p:cNvPicPr/>
                <p:nvPr/>
              </p:nvPicPr>
              <p:blipFill>
                <a:blip r:embed="rId291"/>
                <a:stretch>
                  <a:fillRect/>
                </a:stretch>
              </p:blipFill>
              <p:spPr>
                <a:xfrm>
                  <a:off x="6535530" y="4840275"/>
                  <a:ext cx="172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36" name="筆跡 335">
                  <a:extLst>
                    <a:ext uri="{FF2B5EF4-FFF2-40B4-BE49-F238E27FC236}">
                      <a16:creationId xmlns:a16="http://schemas.microsoft.com/office/drawing/2014/main" id="{1479E197-863F-4B40-B884-8D51B561E683}"/>
                    </a:ext>
                  </a:extLst>
                </p14:cNvPr>
                <p14:cNvContentPartPr/>
                <p14:nvPr/>
              </p14:nvContentPartPr>
              <p14:xfrm>
                <a:off x="6626970" y="4787355"/>
                <a:ext cx="360" cy="142920"/>
              </p14:xfrm>
            </p:contentPart>
          </mc:Choice>
          <mc:Fallback>
            <p:pic>
              <p:nvPicPr>
                <p:cNvPr id="336" name="筆跡 335">
                  <a:extLst>
                    <a:ext uri="{FF2B5EF4-FFF2-40B4-BE49-F238E27FC236}">
                      <a16:creationId xmlns:a16="http://schemas.microsoft.com/office/drawing/2014/main" id="{1479E197-863F-4B40-B884-8D51B561E683}"/>
                    </a:ext>
                  </a:extLst>
                </p:cNvPr>
                <p:cNvPicPr/>
                <p:nvPr/>
              </p:nvPicPr>
              <p:blipFill>
                <a:blip r:embed="rId293"/>
                <a:stretch>
                  <a:fillRect/>
                </a:stretch>
              </p:blipFill>
              <p:spPr>
                <a:xfrm>
                  <a:off x="6617970" y="4778355"/>
                  <a:ext cx="18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37" name="筆跡 336">
                  <a:extLst>
                    <a:ext uri="{FF2B5EF4-FFF2-40B4-BE49-F238E27FC236}">
                      <a16:creationId xmlns:a16="http://schemas.microsoft.com/office/drawing/2014/main" id="{F2D5395E-3AC6-43CD-8E36-DCD1C3567E41}"/>
                    </a:ext>
                  </a:extLst>
                </p14:cNvPr>
                <p14:cNvContentPartPr/>
                <p14:nvPr/>
              </p14:nvContentPartPr>
              <p14:xfrm>
                <a:off x="6770970" y="4812915"/>
                <a:ext cx="149400" cy="178560"/>
              </p14:xfrm>
            </p:contentPart>
          </mc:Choice>
          <mc:Fallback>
            <p:pic>
              <p:nvPicPr>
                <p:cNvPr id="337" name="筆跡 336">
                  <a:extLst>
                    <a:ext uri="{FF2B5EF4-FFF2-40B4-BE49-F238E27FC236}">
                      <a16:creationId xmlns:a16="http://schemas.microsoft.com/office/drawing/2014/main" id="{F2D5395E-3AC6-43CD-8E36-DCD1C3567E41}"/>
                    </a:ext>
                  </a:extLst>
                </p:cNvPr>
                <p:cNvPicPr/>
                <p:nvPr/>
              </p:nvPicPr>
              <p:blipFill>
                <a:blip r:embed="rId295"/>
                <a:stretch>
                  <a:fillRect/>
                </a:stretch>
              </p:blipFill>
              <p:spPr>
                <a:xfrm>
                  <a:off x="6762330" y="4804275"/>
                  <a:ext cx="16704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50" name="筆跡 349">
                  <a:extLst>
                    <a:ext uri="{FF2B5EF4-FFF2-40B4-BE49-F238E27FC236}">
                      <a16:creationId xmlns:a16="http://schemas.microsoft.com/office/drawing/2014/main" id="{9D70F085-1BA3-451F-9F93-85804D36313E}"/>
                    </a:ext>
                  </a:extLst>
                </p14:cNvPr>
                <p14:cNvContentPartPr/>
                <p14:nvPr/>
              </p14:nvContentPartPr>
              <p14:xfrm>
                <a:off x="6112530" y="4610235"/>
                <a:ext cx="970920" cy="622080"/>
              </p14:xfrm>
            </p:contentPart>
          </mc:Choice>
          <mc:Fallback>
            <p:pic>
              <p:nvPicPr>
                <p:cNvPr id="350" name="筆跡 349">
                  <a:extLst>
                    <a:ext uri="{FF2B5EF4-FFF2-40B4-BE49-F238E27FC236}">
                      <a16:creationId xmlns:a16="http://schemas.microsoft.com/office/drawing/2014/main" id="{9D70F085-1BA3-451F-9F93-85804D36313E}"/>
                    </a:ext>
                  </a:extLst>
                </p:cNvPr>
                <p:cNvPicPr/>
                <p:nvPr/>
              </p:nvPicPr>
              <p:blipFill>
                <a:blip r:embed="rId297"/>
                <a:stretch>
                  <a:fillRect/>
                </a:stretch>
              </p:blipFill>
              <p:spPr>
                <a:xfrm>
                  <a:off x="6103530" y="4601595"/>
                  <a:ext cx="988560" cy="639720"/>
                </a:xfrm>
                <a:prstGeom prst="rect">
                  <a:avLst/>
                </a:prstGeom>
              </p:spPr>
            </p:pic>
          </mc:Fallback>
        </mc:AlternateContent>
      </p:grpSp>
      <p:grpSp>
        <p:nvGrpSpPr>
          <p:cNvPr id="353" name="群組 352">
            <a:extLst>
              <a:ext uri="{FF2B5EF4-FFF2-40B4-BE49-F238E27FC236}">
                <a16:creationId xmlns:a16="http://schemas.microsoft.com/office/drawing/2014/main" id="{4B2A2988-B597-4577-8FA2-882EC01F3960}"/>
              </a:ext>
            </a:extLst>
          </p:cNvPr>
          <p:cNvGrpSpPr/>
          <p:nvPr/>
        </p:nvGrpSpPr>
        <p:grpSpPr>
          <a:xfrm>
            <a:off x="2132370" y="4481355"/>
            <a:ext cx="859320" cy="487440"/>
            <a:chOff x="2132370" y="4481355"/>
            <a:chExt cx="859320" cy="487440"/>
          </a:xfrm>
        </p:grpSpPr>
        <mc:AlternateContent xmlns:mc="http://schemas.openxmlformats.org/markup-compatibility/2006">
          <mc:Choice xmlns:p14="http://schemas.microsoft.com/office/powerpoint/2010/main" Requires="p14">
            <p:contentPart p14:bwMode="auto" r:id="rId298">
              <p14:nvContentPartPr>
                <p14:cNvPr id="343" name="筆跡 342">
                  <a:extLst>
                    <a:ext uri="{FF2B5EF4-FFF2-40B4-BE49-F238E27FC236}">
                      <a16:creationId xmlns:a16="http://schemas.microsoft.com/office/drawing/2014/main" id="{DACBCFAF-6769-4FC5-9279-8E26BCC7CB0C}"/>
                    </a:ext>
                  </a:extLst>
                </p14:cNvPr>
                <p14:cNvContentPartPr/>
                <p14:nvPr/>
              </p14:nvContentPartPr>
              <p14:xfrm>
                <a:off x="2303370" y="4642635"/>
                <a:ext cx="158400" cy="173880"/>
              </p14:xfrm>
            </p:contentPart>
          </mc:Choice>
          <mc:Fallback>
            <p:pic>
              <p:nvPicPr>
                <p:cNvPr id="343" name="筆跡 342">
                  <a:extLst>
                    <a:ext uri="{FF2B5EF4-FFF2-40B4-BE49-F238E27FC236}">
                      <a16:creationId xmlns:a16="http://schemas.microsoft.com/office/drawing/2014/main" id="{DACBCFAF-6769-4FC5-9279-8E26BCC7CB0C}"/>
                    </a:ext>
                  </a:extLst>
                </p:cNvPr>
                <p:cNvPicPr/>
                <p:nvPr/>
              </p:nvPicPr>
              <p:blipFill>
                <a:blip r:embed="rId299"/>
                <a:stretch>
                  <a:fillRect/>
                </a:stretch>
              </p:blipFill>
              <p:spPr>
                <a:xfrm>
                  <a:off x="2294730" y="4633995"/>
                  <a:ext cx="1760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44" name="筆跡 343">
                  <a:extLst>
                    <a:ext uri="{FF2B5EF4-FFF2-40B4-BE49-F238E27FC236}">
                      <a16:creationId xmlns:a16="http://schemas.microsoft.com/office/drawing/2014/main" id="{09DB5DAB-1556-4769-B087-4D5DB7076386}"/>
                    </a:ext>
                  </a:extLst>
                </p14:cNvPr>
                <p14:cNvContentPartPr/>
                <p14:nvPr/>
              </p14:nvContentPartPr>
              <p14:xfrm>
                <a:off x="2295810" y="4623555"/>
                <a:ext cx="197640" cy="171720"/>
              </p14:xfrm>
            </p:contentPart>
          </mc:Choice>
          <mc:Fallback>
            <p:pic>
              <p:nvPicPr>
                <p:cNvPr id="344" name="筆跡 343">
                  <a:extLst>
                    <a:ext uri="{FF2B5EF4-FFF2-40B4-BE49-F238E27FC236}">
                      <a16:creationId xmlns:a16="http://schemas.microsoft.com/office/drawing/2014/main" id="{09DB5DAB-1556-4769-B087-4D5DB7076386}"/>
                    </a:ext>
                  </a:extLst>
                </p:cNvPr>
                <p:cNvPicPr/>
                <p:nvPr/>
              </p:nvPicPr>
              <p:blipFill>
                <a:blip r:embed="rId301"/>
                <a:stretch>
                  <a:fillRect/>
                </a:stretch>
              </p:blipFill>
              <p:spPr>
                <a:xfrm>
                  <a:off x="2287170" y="4614915"/>
                  <a:ext cx="2152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45" name="筆跡 344">
                  <a:extLst>
                    <a:ext uri="{FF2B5EF4-FFF2-40B4-BE49-F238E27FC236}">
                      <a16:creationId xmlns:a16="http://schemas.microsoft.com/office/drawing/2014/main" id="{207C5928-F880-4847-B0BC-C0B5AB5AA902}"/>
                    </a:ext>
                  </a:extLst>
                </p14:cNvPr>
                <p14:cNvContentPartPr/>
                <p14:nvPr/>
              </p14:nvContentPartPr>
              <p14:xfrm>
                <a:off x="2330730" y="4569915"/>
                <a:ext cx="153720" cy="360"/>
              </p14:xfrm>
            </p:contentPart>
          </mc:Choice>
          <mc:Fallback>
            <p:pic>
              <p:nvPicPr>
                <p:cNvPr id="345" name="筆跡 344">
                  <a:extLst>
                    <a:ext uri="{FF2B5EF4-FFF2-40B4-BE49-F238E27FC236}">
                      <a16:creationId xmlns:a16="http://schemas.microsoft.com/office/drawing/2014/main" id="{207C5928-F880-4847-B0BC-C0B5AB5AA902}"/>
                    </a:ext>
                  </a:extLst>
                </p:cNvPr>
                <p:cNvPicPr/>
                <p:nvPr/>
              </p:nvPicPr>
              <p:blipFill>
                <a:blip r:embed="rId303"/>
                <a:stretch>
                  <a:fillRect/>
                </a:stretch>
              </p:blipFill>
              <p:spPr>
                <a:xfrm>
                  <a:off x="2321730" y="4560915"/>
                  <a:ext cx="171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347" name="筆跡 346">
                  <a:extLst>
                    <a:ext uri="{FF2B5EF4-FFF2-40B4-BE49-F238E27FC236}">
                      <a16:creationId xmlns:a16="http://schemas.microsoft.com/office/drawing/2014/main" id="{80A1A603-E5B3-43D1-98E5-F4EF478124CA}"/>
                    </a:ext>
                  </a:extLst>
                </p14:cNvPr>
                <p14:cNvContentPartPr/>
                <p14:nvPr/>
              </p14:nvContentPartPr>
              <p14:xfrm>
                <a:off x="2553210" y="4717875"/>
                <a:ext cx="105480" cy="4320"/>
              </p14:xfrm>
            </p:contentPart>
          </mc:Choice>
          <mc:Fallback>
            <p:pic>
              <p:nvPicPr>
                <p:cNvPr id="347" name="筆跡 346">
                  <a:extLst>
                    <a:ext uri="{FF2B5EF4-FFF2-40B4-BE49-F238E27FC236}">
                      <a16:creationId xmlns:a16="http://schemas.microsoft.com/office/drawing/2014/main" id="{80A1A603-E5B3-43D1-98E5-F4EF478124CA}"/>
                    </a:ext>
                  </a:extLst>
                </p:cNvPr>
                <p:cNvPicPr/>
                <p:nvPr/>
              </p:nvPicPr>
              <p:blipFill>
                <a:blip r:embed="rId305"/>
                <a:stretch>
                  <a:fillRect/>
                </a:stretch>
              </p:blipFill>
              <p:spPr>
                <a:xfrm>
                  <a:off x="2544570" y="4709235"/>
                  <a:ext cx="1231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348" name="筆跡 347">
                  <a:extLst>
                    <a:ext uri="{FF2B5EF4-FFF2-40B4-BE49-F238E27FC236}">
                      <a16:creationId xmlns:a16="http://schemas.microsoft.com/office/drawing/2014/main" id="{29B4E6A1-B858-44A0-AB02-74A2401798C2}"/>
                    </a:ext>
                  </a:extLst>
                </p14:cNvPr>
                <p14:cNvContentPartPr/>
                <p14:nvPr/>
              </p14:nvContentPartPr>
              <p14:xfrm>
                <a:off x="2717010" y="4652355"/>
                <a:ext cx="147240" cy="142920"/>
              </p14:xfrm>
            </p:contentPart>
          </mc:Choice>
          <mc:Fallback>
            <p:pic>
              <p:nvPicPr>
                <p:cNvPr id="348" name="筆跡 347">
                  <a:extLst>
                    <a:ext uri="{FF2B5EF4-FFF2-40B4-BE49-F238E27FC236}">
                      <a16:creationId xmlns:a16="http://schemas.microsoft.com/office/drawing/2014/main" id="{29B4E6A1-B858-44A0-AB02-74A2401798C2}"/>
                    </a:ext>
                  </a:extLst>
                </p:cNvPr>
                <p:cNvPicPr/>
                <p:nvPr/>
              </p:nvPicPr>
              <p:blipFill>
                <a:blip r:embed="rId307"/>
                <a:stretch>
                  <a:fillRect/>
                </a:stretch>
              </p:blipFill>
              <p:spPr>
                <a:xfrm>
                  <a:off x="2708010" y="4643355"/>
                  <a:ext cx="1648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52" name="筆跡 351">
                  <a:extLst>
                    <a:ext uri="{FF2B5EF4-FFF2-40B4-BE49-F238E27FC236}">
                      <a16:creationId xmlns:a16="http://schemas.microsoft.com/office/drawing/2014/main" id="{66F94103-5BB0-4CC8-A625-DA63AEFD137E}"/>
                    </a:ext>
                  </a:extLst>
                </p14:cNvPr>
                <p14:cNvContentPartPr/>
                <p14:nvPr/>
              </p14:nvContentPartPr>
              <p14:xfrm>
                <a:off x="2132370" y="4481355"/>
                <a:ext cx="859320" cy="487440"/>
              </p14:xfrm>
            </p:contentPart>
          </mc:Choice>
          <mc:Fallback>
            <p:pic>
              <p:nvPicPr>
                <p:cNvPr id="352" name="筆跡 351">
                  <a:extLst>
                    <a:ext uri="{FF2B5EF4-FFF2-40B4-BE49-F238E27FC236}">
                      <a16:creationId xmlns:a16="http://schemas.microsoft.com/office/drawing/2014/main" id="{66F94103-5BB0-4CC8-A625-DA63AEFD137E}"/>
                    </a:ext>
                  </a:extLst>
                </p:cNvPr>
                <p:cNvPicPr/>
                <p:nvPr/>
              </p:nvPicPr>
              <p:blipFill>
                <a:blip r:embed="rId309"/>
                <a:stretch>
                  <a:fillRect/>
                </a:stretch>
              </p:blipFill>
              <p:spPr>
                <a:xfrm>
                  <a:off x="2123370" y="4472355"/>
                  <a:ext cx="876960" cy="505080"/>
                </a:xfrm>
                <a:prstGeom prst="rect">
                  <a:avLst/>
                </a:prstGeom>
              </p:spPr>
            </p:pic>
          </mc:Fallback>
        </mc:AlternateContent>
      </p:grpSp>
    </p:spTree>
    <p:extLst>
      <p:ext uri="{BB962C8B-B14F-4D97-AF65-F5344CB8AC3E}">
        <p14:creationId xmlns:p14="http://schemas.microsoft.com/office/powerpoint/2010/main" val="328481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p>
        </p:txBody>
      </p:sp>
      <p:sp>
        <p:nvSpPr>
          <p:cNvPr id="3" name="內容版面配置區 2"/>
          <p:cNvSpPr>
            <a:spLocks noGrp="1"/>
          </p:cNvSpPr>
          <p:nvPr>
            <p:ph idx="1"/>
          </p:nvPr>
        </p:nvSpPr>
        <p:spPr>
          <a:xfrm>
            <a:off x="323528" y="1196752"/>
            <a:ext cx="8496944" cy="5112568"/>
          </a:xfrm>
        </p:spPr>
        <p:txBody>
          <a:bodyPr/>
          <a:lstStyle/>
          <a:p>
            <a:r>
              <a:rPr lang="zh-TW" altLang="en-US" dirty="0"/>
              <a:t>如果我們求     和    ，使得</a:t>
            </a:r>
            <a:br>
              <a:rPr lang="en-US" altLang="zh-TW" dirty="0"/>
            </a:br>
            <a:br>
              <a:rPr lang="en-US" altLang="zh-TW" dirty="0"/>
            </a:br>
            <a:br>
              <a:rPr lang="en-US" altLang="zh-TW" dirty="0"/>
            </a:br>
            <a:r>
              <a:rPr lang="zh-TW" altLang="en-US" dirty="0"/>
              <a:t>其中             ，則我們選擇到會產生一個包含 </a:t>
            </a:r>
            <a:r>
              <a:rPr lang="el-GR" altLang="zh-TW" i="1" dirty="0"/>
              <a:t>θ</a:t>
            </a:r>
            <a:r>
              <a:rPr lang="zh-TW" altLang="en-US" dirty="0"/>
              <a:t> 的區間之隨機樣本的機率為       。</a:t>
            </a:r>
            <a:endParaRPr lang="en-US" altLang="zh-TW" dirty="0"/>
          </a:p>
          <a:p>
            <a:r>
              <a:rPr lang="zh-TW" altLang="en-US" dirty="0"/>
              <a:t>從所選擇的樣本所計算出的區間                 稱為</a:t>
            </a:r>
            <a:br>
              <a:rPr lang="en-US" altLang="zh-TW" dirty="0"/>
            </a:br>
            <a:r>
              <a:rPr lang="zh-TW" altLang="en-US" dirty="0"/>
              <a:t>                  的</a:t>
            </a:r>
            <a:r>
              <a:rPr lang="zh-TW" altLang="en-US" b="1" dirty="0"/>
              <a:t>信心區間 </a:t>
            </a:r>
            <a:r>
              <a:rPr lang="en-US" altLang="zh-TW" b="1" dirty="0"/>
              <a:t>(confidence interval)</a:t>
            </a:r>
            <a:r>
              <a:rPr lang="zh-TW" altLang="en-US" dirty="0"/>
              <a:t>，小數       稱為</a:t>
            </a:r>
            <a:r>
              <a:rPr lang="zh-TW" altLang="en-US" b="1" dirty="0"/>
              <a:t>信心係數 </a:t>
            </a:r>
            <a:r>
              <a:rPr lang="en-US" altLang="zh-TW" b="1" dirty="0"/>
              <a:t>(confidence coefficient)</a:t>
            </a:r>
            <a:r>
              <a:rPr lang="zh-TW" altLang="en-US" dirty="0"/>
              <a:t>或是</a:t>
            </a:r>
            <a:r>
              <a:rPr lang="zh-TW" altLang="en-US" b="1" dirty="0"/>
              <a:t>信心度 </a:t>
            </a:r>
            <a:r>
              <a:rPr lang="en-US" altLang="zh-TW" b="1" dirty="0"/>
              <a:t>(degree of confidence)</a:t>
            </a:r>
            <a:r>
              <a:rPr lang="zh-TW" altLang="en-US" dirty="0"/>
              <a:t>， 且端點     和    稱為下和上</a:t>
            </a:r>
            <a:r>
              <a:rPr lang="zh-TW" altLang="en-US" b="1" dirty="0"/>
              <a:t>信心界限</a:t>
            </a:r>
            <a:r>
              <a:rPr lang="en-US" altLang="zh-TW" b="1" dirty="0"/>
              <a:t>(confidence limits)</a:t>
            </a:r>
            <a:r>
              <a:rPr lang="zh-TW" altLang="en-US" dirty="0"/>
              <a:t>。</a:t>
            </a:r>
          </a:p>
          <a:p>
            <a:endParaRPr lang="zh-TW" altLang="en-US" dirty="0"/>
          </a:p>
        </p:txBody>
      </p:sp>
      <p:graphicFrame>
        <p:nvGraphicFramePr>
          <p:cNvPr id="4" name="物件 3"/>
          <p:cNvGraphicFramePr>
            <a:graphicFrameLocks noChangeAspect="1"/>
          </p:cNvGraphicFramePr>
          <p:nvPr/>
        </p:nvGraphicFramePr>
        <p:xfrm>
          <a:off x="2699792" y="1268760"/>
          <a:ext cx="393700" cy="406400"/>
        </p:xfrm>
        <a:graphic>
          <a:graphicData uri="http://schemas.openxmlformats.org/presentationml/2006/ole">
            <mc:AlternateContent xmlns:mc="http://schemas.openxmlformats.org/markup-compatibility/2006">
              <mc:Choice xmlns:v="urn:schemas-microsoft-com:vml" Requires="v">
                <p:oleObj spid="_x0000_s2050" name="方程式" r:id="rId3" imgW="393480" imgH="406080" progId="Equation.3">
                  <p:embed/>
                </p:oleObj>
              </mc:Choice>
              <mc:Fallback>
                <p:oleObj name="方程式" r:id="rId3" imgW="39348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126876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491880" y="1268760"/>
          <a:ext cx="419100" cy="419100"/>
        </p:xfrm>
        <a:graphic>
          <a:graphicData uri="http://schemas.openxmlformats.org/presentationml/2006/ole">
            <mc:AlternateContent xmlns:mc="http://schemas.openxmlformats.org/markup-compatibility/2006">
              <mc:Choice xmlns:v="urn:schemas-microsoft-com:vml" Requires="v">
                <p:oleObj spid="_x0000_s2051" name="方程式" r:id="rId5" imgW="419040" imgH="419040" progId="Equation.3">
                  <p:embed/>
                </p:oleObj>
              </mc:Choice>
              <mc:Fallback>
                <p:oleObj name="方程式" r:id="rId5" imgW="419040" imgH="419040" progId="Equation.3">
                  <p:embed/>
                  <p:pic>
                    <p:nvPicPr>
                      <p:cNvPr id="81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126876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771800" y="1916832"/>
          <a:ext cx="2882900" cy="419100"/>
        </p:xfrm>
        <a:graphic>
          <a:graphicData uri="http://schemas.openxmlformats.org/presentationml/2006/ole">
            <mc:AlternateContent xmlns:mc="http://schemas.openxmlformats.org/markup-compatibility/2006">
              <mc:Choice xmlns:v="urn:schemas-microsoft-com:vml" Requires="v">
                <p:oleObj spid="_x0000_s2052" name="方程式" r:id="rId7" imgW="2882880" imgH="419040" progId="Equation.3">
                  <p:embed/>
                </p:oleObj>
              </mc:Choice>
              <mc:Fallback>
                <p:oleObj name="方程式" r:id="rId7" imgW="2882880" imgH="41904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1916832"/>
                        <a:ext cx="2882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619672" y="2708920"/>
          <a:ext cx="1079500" cy="279400"/>
        </p:xfrm>
        <a:graphic>
          <a:graphicData uri="http://schemas.openxmlformats.org/presentationml/2006/ole">
            <mc:AlternateContent xmlns:mc="http://schemas.openxmlformats.org/markup-compatibility/2006">
              <mc:Choice xmlns:v="urn:schemas-microsoft-com:vml" Requires="v">
                <p:oleObj spid="_x0000_s2053" name="方程式" r:id="rId9" imgW="1079280" imgH="279360" progId="Equation.3">
                  <p:embed/>
                </p:oleObj>
              </mc:Choice>
              <mc:Fallback>
                <p:oleObj name="方程式" r:id="rId9" imgW="1079280" imgH="2793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672" y="2708920"/>
                        <a:ext cx="1079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5364088" y="3140968"/>
          <a:ext cx="609600" cy="279400"/>
        </p:xfrm>
        <a:graphic>
          <a:graphicData uri="http://schemas.openxmlformats.org/presentationml/2006/ole">
            <mc:AlternateContent xmlns:mc="http://schemas.openxmlformats.org/markup-compatibility/2006">
              <mc:Choice xmlns:v="urn:schemas-microsoft-com:vml" Requires="v">
                <p:oleObj spid="_x0000_s2054" name="方程式" r:id="rId11" imgW="609480" imgH="279360" progId="Equation.3">
                  <p:embed/>
                </p:oleObj>
              </mc:Choice>
              <mc:Fallback>
                <p:oleObj name="方程式" r:id="rId11" imgW="609480" imgH="279360" progId="Equation.3">
                  <p:embed/>
                  <p:pic>
                    <p:nvPicPr>
                      <p:cNvPr id="81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088" y="3140968"/>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6212036" y="3717280"/>
          <a:ext cx="1384300" cy="431800"/>
        </p:xfrm>
        <a:graphic>
          <a:graphicData uri="http://schemas.openxmlformats.org/presentationml/2006/ole">
            <mc:AlternateContent xmlns:mc="http://schemas.openxmlformats.org/markup-compatibility/2006">
              <mc:Choice xmlns:v="urn:schemas-microsoft-com:vml" Requires="v">
                <p:oleObj spid="_x0000_s2055" name="方程式" r:id="rId13" imgW="1384200" imgH="431640" progId="Equation.3">
                  <p:embed/>
                </p:oleObj>
              </mc:Choice>
              <mc:Fallback>
                <p:oleObj name="方程式" r:id="rId13" imgW="1384200" imgH="43164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2036" y="3717280"/>
                        <a:ext cx="1384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1" name="Object 9"/>
          <p:cNvGraphicFramePr>
            <a:graphicFrameLocks noChangeAspect="1"/>
          </p:cNvGraphicFramePr>
          <p:nvPr/>
        </p:nvGraphicFramePr>
        <p:xfrm>
          <a:off x="7291536" y="5013176"/>
          <a:ext cx="304800" cy="419100"/>
        </p:xfrm>
        <a:graphic>
          <a:graphicData uri="http://schemas.openxmlformats.org/presentationml/2006/ole">
            <mc:AlternateContent xmlns:mc="http://schemas.openxmlformats.org/markup-compatibility/2006">
              <mc:Choice xmlns:v="urn:schemas-microsoft-com:vml" Requires="v">
                <p:oleObj spid="_x0000_s2056" name="方程式" r:id="rId15" imgW="304560" imgH="419040" progId="Equation.3">
                  <p:embed/>
                </p:oleObj>
              </mc:Choice>
              <mc:Fallback>
                <p:oleObj name="方程式" r:id="rId15" imgW="304560" imgH="419040" progId="Equation.3">
                  <p:embed/>
                  <p:pic>
                    <p:nvPicPr>
                      <p:cNvPr id="8201"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91536" y="5013176"/>
                        <a:ext cx="3048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02" name="Object 10"/>
          <p:cNvGraphicFramePr>
            <a:graphicFrameLocks noChangeAspect="1"/>
          </p:cNvGraphicFramePr>
          <p:nvPr/>
        </p:nvGraphicFramePr>
        <p:xfrm>
          <a:off x="8058224" y="5013176"/>
          <a:ext cx="330200" cy="431800"/>
        </p:xfrm>
        <a:graphic>
          <a:graphicData uri="http://schemas.openxmlformats.org/presentationml/2006/ole">
            <mc:AlternateContent xmlns:mc="http://schemas.openxmlformats.org/markup-compatibility/2006">
              <mc:Choice xmlns:v="urn:schemas-microsoft-com:vml" Requires="v">
                <p:oleObj spid="_x0000_s2057" name="方程式" r:id="rId17" imgW="330120" imgH="431640" progId="Equation.3">
                  <p:embed/>
                </p:oleObj>
              </mc:Choice>
              <mc:Fallback>
                <p:oleObj name="方程式" r:id="rId17" imgW="330120" imgH="431640" progId="Equation.3">
                  <p:embed/>
                  <p:pic>
                    <p:nvPicPr>
                      <p:cNvPr id="8202"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58224" y="5013176"/>
                        <a:ext cx="3302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物件 12"/>
          <p:cNvGraphicFramePr>
            <a:graphicFrameLocks noChangeAspect="1"/>
          </p:cNvGraphicFramePr>
          <p:nvPr/>
        </p:nvGraphicFramePr>
        <p:xfrm>
          <a:off x="827584" y="4149080"/>
          <a:ext cx="1498600" cy="342900"/>
        </p:xfrm>
        <a:graphic>
          <a:graphicData uri="http://schemas.openxmlformats.org/presentationml/2006/ole">
            <mc:AlternateContent xmlns:mc="http://schemas.openxmlformats.org/markup-compatibility/2006">
              <mc:Choice xmlns:v="urn:schemas-microsoft-com:vml" Requires="v">
                <p:oleObj spid="_x0000_s2058" name="方程式" r:id="rId19" imgW="1498320" imgH="342720" progId="Equation.3">
                  <p:embed/>
                </p:oleObj>
              </mc:Choice>
              <mc:Fallback>
                <p:oleObj name="方程式" r:id="rId19" imgW="1498320" imgH="342720" progId="Equation.3">
                  <p:embed/>
                  <p:pic>
                    <p:nvPicPr>
                      <p:cNvPr id="13" name="物件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7584" y="414908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04" name="Object 12"/>
          <p:cNvGraphicFramePr>
            <a:graphicFrameLocks noChangeAspect="1"/>
          </p:cNvGraphicFramePr>
          <p:nvPr/>
        </p:nvGraphicFramePr>
        <p:xfrm>
          <a:off x="1115616" y="4653136"/>
          <a:ext cx="609600" cy="279400"/>
        </p:xfrm>
        <a:graphic>
          <a:graphicData uri="http://schemas.openxmlformats.org/presentationml/2006/ole">
            <mc:AlternateContent xmlns:mc="http://schemas.openxmlformats.org/markup-compatibility/2006">
              <mc:Choice xmlns:v="urn:schemas-microsoft-com:vml" Requires="v">
                <p:oleObj spid="_x0000_s2059" name="方程式" r:id="rId21" imgW="609480" imgH="279360" progId="Equation.3">
                  <p:embed/>
                </p:oleObj>
              </mc:Choice>
              <mc:Fallback>
                <p:oleObj name="方程式" r:id="rId21" imgW="609480" imgH="279360" progId="Equation.3">
                  <p:embed/>
                  <p:pic>
                    <p:nvPicPr>
                      <p:cNvPr id="8204" name="Object 1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5616" y="4653136"/>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3F1BE346-639A-4CE8-BB9A-C151839B4846}" type="slidenum">
              <a:rPr lang="zh-TW" altLang="en-US" smtClean="0"/>
              <a:pPr/>
              <a:t>16</a:t>
            </a:fld>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728192"/>
          </a:xfrm>
        </p:spPr>
        <p:txBody>
          <a:bodyPr/>
          <a:lstStyle/>
          <a:p>
            <a:r>
              <a:rPr lang="zh-TW" altLang="en-US" dirty="0"/>
              <a:t>因此，當             時，我們有一個 </a:t>
            </a:r>
            <a:r>
              <a:rPr lang="en-US" altLang="zh-TW" dirty="0"/>
              <a:t>95% </a:t>
            </a:r>
            <a:r>
              <a:rPr lang="zh-TW" altLang="en-US" dirty="0"/>
              <a:t>的信賴區間，而當            時，我們得到一個較寬的 </a:t>
            </a:r>
            <a:r>
              <a:rPr lang="en-US" altLang="zh-TW" dirty="0"/>
              <a:t>99% </a:t>
            </a:r>
            <a:r>
              <a:rPr lang="zh-TW" altLang="en-US" dirty="0"/>
              <a:t>信賴區間。</a:t>
            </a:r>
            <a:endParaRPr lang="en-US" altLang="zh-TW" dirty="0"/>
          </a:p>
        </p:txBody>
      </p:sp>
      <p:graphicFrame>
        <p:nvGraphicFramePr>
          <p:cNvPr id="9218" name="Object 2"/>
          <p:cNvGraphicFramePr>
            <a:graphicFrameLocks noChangeAspect="1"/>
          </p:cNvGraphicFramePr>
          <p:nvPr/>
        </p:nvGraphicFramePr>
        <p:xfrm>
          <a:off x="2339975" y="1449388"/>
          <a:ext cx="1066800" cy="279400"/>
        </p:xfrm>
        <a:graphic>
          <a:graphicData uri="http://schemas.openxmlformats.org/presentationml/2006/ole">
            <mc:AlternateContent xmlns:mc="http://schemas.openxmlformats.org/markup-compatibility/2006">
              <mc:Choice xmlns:v="urn:schemas-microsoft-com:vml" Requires="v">
                <p:oleObj spid="_x0000_s3074" name="方程式" r:id="rId3" imgW="1066680" imgH="279360" progId="Equation.3">
                  <p:embed/>
                </p:oleObj>
              </mc:Choice>
              <mc:Fallback>
                <p:oleObj name="方程式" r:id="rId3" imgW="1066680" imgH="27936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449388"/>
                        <a:ext cx="1066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2339975" y="1878013"/>
          <a:ext cx="1054100" cy="279400"/>
        </p:xfrm>
        <a:graphic>
          <a:graphicData uri="http://schemas.openxmlformats.org/presentationml/2006/ole">
            <mc:AlternateContent xmlns:mc="http://schemas.openxmlformats.org/markup-compatibility/2006">
              <mc:Choice xmlns:v="urn:schemas-microsoft-com:vml" Requires="v">
                <p:oleObj spid="_x0000_s3075" name="方程式" r:id="rId5" imgW="1054080" imgH="279360" progId="Equation.3">
                  <p:embed/>
                </p:oleObj>
              </mc:Choice>
              <mc:Fallback>
                <p:oleObj name="方程式" r:id="rId5" imgW="1054080" imgH="279360"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878013"/>
                        <a:ext cx="1054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17</a:t>
            </a:fld>
            <a:endParaRPr lang="zh-TW" altLang="en-US"/>
          </a:p>
        </p:txBody>
      </p:sp>
      <p:pic>
        <p:nvPicPr>
          <p:cNvPr id="4" name="圖片 3">
            <a:extLst>
              <a:ext uri="{FF2B5EF4-FFF2-40B4-BE49-F238E27FC236}">
                <a16:creationId xmlns:a16="http://schemas.microsoft.com/office/drawing/2014/main" id="{297B458A-CEE0-43A2-9726-C0B0A06B6D93}"/>
              </a:ext>
            </a:extLst>
          </p:cNvPr>
          <p:cNvPicPr>
            <a:picLocks noChangeAspect="1"/>
          </p:cNvPicPr>
          <p:nvPr/>
        </p:nvPicPr>
        <p:blipFill>
          <a:blip r:embed="rId7"/>
          <a:stretch>
            <a:fillRect/>
          </a:stretch>
        </p:blipFill>
        <p:spPr>
          <a:xfrm>
            <a:off x="683568" y="3501008"/>
            <a:ext cx="6620830" cy="2451873"/>
          </a:xfrm>
          <a:prstGeom prst="rect">
            <a:avLst/>
          </a:prstGeom>
        </p:spPr>
      </p:pic>
      <mc:AlternateContent xmlns:mc="http://schemas.openxmlformats.org/markup-compatibility/2006">
        <mc:Choice xmlns:p14="http://schemas.microsoft.com/office/powerpoint/2010/main" Requires="p14">
          <p:contentPart p14:bwMode="auto" r:id="rId8">
            <p14:nvContentPartPr>
              <p14:cNvPr id="50" name="筆跡 49">
                <a:extLst>
                  <a:ext uri="{FF2B5EF4-FFF2-40B4-BE49-F238E27FC236}">
                    <a16:creationId xmlns:a16="http://schemas.microsoft.com/office/drawing/2014/main" id="{17BD75AC-D294-413C-BE4D-A9B59AF9ACEF}"/>
                  </a:ext>
                </a:extLst>
              </p14:cNvPr>
              <p14:cNvContentPartPr/>
              <p14:nvPr/>
            </p14:nvContentPartPr>
            <p14:xfrm>
              <a:off x="3273210" y="3255195"/>
              <a:ext cx="353880" cy="572040"/>
            </p14:xfrm>
          </p:contentPart>
        </mc:Choice>
        <mc:Fallback>
          <p:pic>
            <p:nvPicPr>
              <p:cNvPr id="50" name="筆跡 49">
                <a:extLst>
                  <a:ext uri="{FF2B5EF4-FFF2-40B4-BE49-F238E27FC236}">
                    <a16:creationId xmlns:a16="http://schemas.microsoft.com/office/drawing/2014/main" id="{17BD75AC-D294-413C-BE4D-A9B59AF9ACEF}"/>
                  </a:ext>
                </a:extLst>
              </p:cNvPr>
              <p:cNvPicPr/>
              <p:nvPr/>
            </p:nvPicPr>
            <p:blipFill>
              <a:blip r:embed="rId9"/>
              <a:stretch>
                <a:fillRect/>
              </a:stretch>
            </p:blipFill>
            <p:spPr>
              <a:xfrm>
                <a:off x="3264570" y="3246195"/>
                <a:ext cx="371520" cy="589680"/>
              </a:xfrm>
              <a:prstGeom prst="rect">
                <a:avLst/>
              </a:prstGeom>
            </p:spPr>
          </p:pic>
        </mc:Fallback>
      </mc:AlternateContent>
      <p:grpSp>
        <p:nvGrpSpPr>
          <p:cNvPr id="54" name="群組 53">
            <a:extLst>
              <a:ext uri="{FF2B5EF4-FFF2-40B4-BE49-F238E27FC236}">
                <a16:creationId xmlns:a16="http://schemas.microsoft.com/office/drawing/2014/main" id="{C7CE728D-89B8-41AA-B05B-E4AE2B597475}"/>
              </a:ext>
            </a:extLst>
          </p:cNvPr>
          <p:cNvGrpSpPr/>
          <p:nvPr/>
        </p:nvGrpSpPr>
        <p:grpSpPr>
          <a:xfrm>
            <a:off x="3277890" y="2704035"/>
            <a:ext cx="545040" cy="220320"/>
            <a:chOff x="3277890" y="2704035"/>
            <a:chExt cx="545040" cy="220320"/>
          </a:xfrm>
        </p:grpSpPr>
        <mc:AlternateContent xmlns:mc="http://schemas.openxmlformats.org/markup-compatibility/2006">
          <mc:Choice xmlns:p14="http://schemas.microsoft.com/office/powerpoint/2010/main" Requires="p14">
            <p:contentPart p14:bwMode="auto" r:id="rId10">
              <p14:nvContentPartPr>
                <p14:cNvPr id="51" name="筆跡 50">
                  <a:extLst>
                    <a:ext uri="{FF2B5EF4-FFF2-40B4-BE49-F238E27FC236}">
                      <a16:creationId xmlns:a16="http://schemas.microsoft.com/office/drawing/2014/main" id="{B2B8E868-B57A-457C-B1D2-C78E33AC1835}"/>
                    </a:ext>
                  </a:extLst>
                </p14:cNvPr>
                <p14:cNvContentPartPr/>
                <p14:nvPr/>
              </p14:nvContentPartPr>
              <p14:xfrm>
                <a:off x="3277890" y="2704035"/>
                <a:ext cx="153720" cy="220320"/>
              </p14:xfrm>
            </p:contentPart>
          </mc:Choice>
          <mc:Fallback>
            <p:pic>
              <p:nvPicPr>
                <p:cNvPr id="51" name="筆跡 50">
                  <a:extLst>
                    <a:ext uri="{FF2B5EF4-FFF2-40B4-BE49-F238E27FC236}">
                      <a16:creationId xmlns:a16="http://schemas.microsoft.com/office/drawing/2014/main" id="{B2B8E868-B57A-457C-B1D2-C78E33AC1835}"/>
                    </a:ext>
                  </a:extLst>
                </p:cNvPr>
                <p:cNvPicPr/>
                <p:nvPr/>
              </p:nvPicPr>
              <p:blipFill>
                <a:blip r:embed="rId11"/>
                <a:stretch>
                  <a:fillRect/>
                </a:stretch>
              </p:blipFill>
              <p:spPr>
                <a:xfrm>
                  <a:off x="3269250" y="2695395"/>
                  <a:ext cx="171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52" name="筆跡 51">
                  <a:extLst>
                    <a:ext uri="{FF2B5EF4-FFF2-40B4-BE49-F238E27FC236}">
                      <a16:creationId xmlns:a16="http://schemas.microsoft.com/office/drawing/2014/main" id="{BD8A4FB5-9EB1-4259-9292-B2E47B63D0A5}"/>
                    </a:ext>
                  </a:extLst>
                </p14:cNvPr>
                <p14:cNvContentPartPr/>
                <p14:nvPr/>
              </p14:nvContentPartPr>
              <p14:xfrm>
                <a:off x="3647610" y="2754795"/>
                <a:ext cx="175320" cy="13680"/>
              </p14:xfrm>
            </p:contentPart>
          </mc:Choice>
          <mc:Fallback>
            <p:pic>
              <p:nvPicPr>
                <p:cNvPr id="52" name="筆跡 51">
                  <a:extLst>
                    <a:ext uri="{FF2B5EF4-FFF2-40B4-BE49-F238E27FC236}">
                      <a16:creationId xmlns:a16="http://schemas.microsoft.com/office/drawing/2014/main" id="{BD8A4FB5-9EB1-4259-9292-B2E47B63D0A5}"/>
                    </a:ext>
                  </a:extLst>
                </p:cNvPr>
                <p:cNvPicPr/>
                <p:nvPr/>
              </p:nvPicPr>
              <p:blipFill>
                <a:blip r:embed="rId13"/>
                <a:stretch>
                  <a:fillRect/>
                </a:stretch>
              </p:blipFill>
              <p:spPr>
                <a:xfrm>
                  <a:off x="3638610" y="2745795"/>
                  <a:ext cx="192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53" name="筆跡 52">
                  <a:extLst>
                    <a:ext uri="{FF2B5EF4-FFF2-40B4-BE49-F238E27FC236}">
                      <a16:creationId xmlns:a16="http://schemas.microsoft.com/office/drawing/2014/main" id="{C8742E65-F39F-4D1E-B931-5BA8BF5B52EF}"/>
                    </a:ext>
                  </a:extLst>
                </p14:cNvPr>
                <p14:cNvContentPartPr/>
                <p14:nvPr/>
              </p14:nvContentPartPr>
              <p14:xfrm>
                <a:off x="3686850" y="2833635"/>
                <a:ext cx="129960" cy="10080"/>
              </p14:xfrm>
            </p:contentPart>
          </mc:Choice>
          <mc:Fallback>
            <p:pic>
              <p:nvPicPr>
                <p:cNvPr id="53" name="筆跡 52">
                  <a:extLst>
                    <a:ext uri="{FF2B5EF4-FFF2-40B4-BE49-F238E27FC236}">
                      <a16:creationId xmlns:a16="http://schemas.microsoft.com/office/drawing/2014/main" id="{C8742E65-F39F-4D1E-B931-5BA8BF5B52EF}"/>
                    </a:ext>
                  </a:extLst>
                </p:cNvPr>
                <p:cNvPicPr/>
                <p:nvPr/>
              </p:nvPicPr>
              <p:blipFill>
                <a:blip r:embed="rId15"/>
                <a:stretch>
                  <a:fillRect/>
                </a:stretch>
              </p:blipFill>
              <p:spPr>
                <a:xfrm>
                  <a:off x="3678210" y="2824635"/>
                  <a:ext cx="147600" cy="27720"/>
                </a:xfrm>
                <a:prstGeom prst="rect">
                  <a:avLst/>
                </a:prstGeom>
              </p:spPr>
            </p:pic>
          </mc:Fallback>
        </mc:AlternateContent>
      </p:grpSp>
      <p:grpSp>
        <p:nvGrpSpPr>
          <p:cNvPr id="9233" name="群組 9232">
            <a:extLst>
              <a:ext uri="{FF2B5EF4-FFF2-40B4-BE49-F238E27FC236}">
                <a16:creationId xmlns:a16="http://schemas.microsoft.com/office/drawing/2014/main" id="{F8B629E2-BA8F-4251-BC48-54AEE25C0FD5}"/>
              </a:ext>
            </a:extLst>
          </p:cNvPr>
          <p:cNvGrpSpPr/>
          <p:nvPr/>
        </p:nvGrpSpPr>
        <p:grpSpPr>
          <a:xfrm>
            <a:off x="4028850" y="2705475"/>
            <a:ext cx="899280" cy="291960"/>
            <a:chOff x="4028850" y="2705475"/>
            <a:chExt cx="899280" cy="291960"/>
          </a:xfrm>
        </p:grpSpPr>
        <mc:AlternateContent xmlns:mc="http://schemas.openxmlformats.org/markup-compatibility/2006">
          <mc:Choice xmlns:p14="http://schemas.microsoft.com/office/powerpoint/2010/main" Requires="p14">
            <p:contentPart p14:bwMode="auto" r:id="rId16">
              <p14:nvContentPartPr>
                <p14:cNvPr id="59" name="筆跡 58">
                  <a:extLst>
                    <a:ext uri="{FF2B5EF4-FFF2-40B4-BE49-F238E27FC236}">
                      <a16:creationId xmlns:a16="http://schemas.microsoft.com/office/drawing/2014/main" id="{7314ABAC-71B8-4B6C-A6C5-60720BE99E9D}"/>
                    </a:ext>
                  </a:extLst>
                </p14:cNvPr>
                <p14:cNvContentPartPr/>
                <p14:nvPr/>
              </p14:nvContentPartPr>
              <p14:xfrm>
                <a:off x="4028850" y="2705475"/>
                <a:ext cx="52920" cy="291960"/>
              </p14:xfrm>
            </p:contentPart>
          </mc:Choice>
          <mc:Fallback>
            <p:pic>
              <p:nvPicPr>
                <p:cNvPr id="59" name="筆跡 58">
                  <a:extLst>
                    <a:ext uri="{FF2B5EF4-FFF2-40B4-BE49-F238E27FC236}">
                      <a16:creationId xmlns:a16="http://schemas.microsoft.com/office/drawing/2014/main" id="{7314ABAC-71B8-4B6C-A6C5-60720BE99E9D}"/>
                    </a:ext>
                  </a:extLst>
                </p:cNvPr>
                <p:cNvPicPr/>
                <p:nvPr/>
              </p:nvPicPr>
              <p:blipFill>
                <a:blip r:embed="rId17"/>
                <a:stretch>
                  <a:fillRect/>
                </a:stretch>
              </p:blipFill>
              <p:spPr>
                <a:xfrm>
                  <a:off x="4020210" y="2696835"/>
                  <a:ext cx="705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0" name="筆跡 59">
                  <a:extLst>
                    <a:ext uri="{FF2B5EF4-FFF2-40B4-BE49-F238E27FC236}">
                      <a16:creationId xmlns:a16="http://schemas.microsoft.com/office/drawing/2014/main" id="{F9FF58C7-D2EE-404F-BCB3-E0114D12CB76}"/>
                    </a:ext>
                  </a:extLst>
                </p14:cNvPr>
                <p14:cNvContentPartPr/>
                <p14:nvPr/>
              </p14:nvContentPartPr>
              <p14:xfrm>
                <a:off x="4136130" y="2893395"/>
                <a:ext cx="145080" cy="7920"/>
              </p14:xfrm>
            </p:contentPart>
          </mc:Choice>
          <mc:Fallback>
            <p:pic>
              <p:nvPicPr>
                <p:cNvPr id="60" name="筆跡 59">
                  <a:extLst>
                    <a:ext uri="{FF2B5EF4-FFF2-40B4-BE49-F238E27FC236}">
                      <a16:creationId xmlns:a16="http://schemas.microsoft.com/office/drawing/2014/main" id="{F9FF58C7-D2EE-404F-BCB3-E0114D12CB76}"/>
                    </a:ext>
                  </a:extLst>
                </p:cNvPr>
                <p:cNvPicPr/>
                <p:nvPr/>
              </p:nvPicPr>
              <p:blipFill>
                <a:blip r:embed="rId19"/>
                <a:stretch>
                  <a:fillRect/>
                </a:stretch>
              </p:blipFill>
              <p:spPr>
                <a:xfrm>
                  <a:off x="4127490" y="2884395"/>
                  <a:ext cx="1627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1" name="筆跡 60">
                  <a:extLst>
                    <a:ext uri="{FF2B5EF4-FFF2-40B4-BE49-F238E27FC236}">
                      <a16:creationId xmlns:a16="http://schemas.microsoft.com/office/drawing/2014/main" id="{2AA1976E-230C-4EF2-BEE2-1C573B0D8E20}"/>
                    </a:ext>
                  </a:extLst>
                </p14:cNvPr>
                <p14:cNvContentPartPr/>
                <p14:nvPr/>
              </p14:nvContentPartPr>
              <p14:xfrm>
                <a:off x="4418010" y="2758395"/>
                <a:ext cx="165960" cy="187200"/>
              </p14:xfrm>
            </p:contentPart>
          </mc:Choice>
          <mc:Fallback>
            <p:pic>
              <p:nvPicPr>
                <p:cNvPr id="61" name="筆跡 60">
                  <a:extLst>
                    <a:ext uri="{FF2B5EF4-FFF2-40B4-BE49-F238E27FC236}">
                      <a16:creationId xmlns:a16="http://schemas.microsoft.com/office/drawing/2014/main" id="{2AA1976E-230C-4EF2-BEE2-1C573B0D8E20}"/>
                    </a:ext>
                  </a:extLst>
                </p:cNvPr>
                <p:cNvPicPr/>
                <p:nvPr/>
              </p:nvPicPr>
              <p:blipFill>
                <a:blip r:embed="rId21"/>
                <a:stretch>
                  <a:fillRect/>
                </a:stretch>
              </p:blipFill>
              <p:spPr>
                <a:xfrm>
                  <a:off x="4409010" y="2749755"/>
                  <a:ext cx="1836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2" name="筆跡 61">
                  <a:extLst>
                    <a:ext uri="{FF2B5EF4-FFF2-40B4-BE49-F238E27FC236}">
                      <a16:creationId xmlns:a16="http://schemas.microsoft.com/office/drawing/2014/main" id="{6B8F75AD-9EC0-41B6-A24D-F4FEF7BBBFC7}"/>
                    </a:ext>
                  </a:extLst>
                </p14:cNvPr>
                <p14:cNvContentPartPr/>
                <p14:nvPr/>
              </p14:nvContentPartPr>
              <p14:xfrm>
                <a:off x="4767930" y="2816355"/>
                <a:ext cx="150840" cy="360"/>
              </p14:xfrm>
            </p:contentPart>
          </mc:Choice>
          <mc:Fallback>
            <p:pic>
              <p:nvPicPr>
                <p:cNvPr id="62" name="筆跡 61">
                  <a:extLst>
                    <a:ext uri="{FF2B5EF4-FFF2-40B4-BE49-F238E27FC236}">
                      <a16:creationId xmlns:a16="http://schemas.microsoft.com/office/drawing/2014/main" id="{6B8F75AD-9EC0-41B6-A24D-F4FEF7BBBFC7}"/>
                    </a:ext>
                  </a:extLst>
                </p:cNvPr>
                <p:cNvPicPr/>
                <p:nvPr/>
              </p:nvPicPr>
              <p:blipFill>
                <a:blip r:embed="rId23"/>
                <a:stretch>
                  <a:fillRect/>
                </a:stretch>
              </p:blipFill>
              <p:spPr>
                <a:xfrm>
                  <a:off x="4758930" y="2807355"/>
                  <a:ext cx="168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3" name="筆跡 62">
                  <a:extLst>
                    <a:ext uri="{FF2B5EF4-FFF2-40B4-BE49-F238E27FC236}">
                      <a16:creationId xmlns:a16="http://schemas.microsoft.com/office/drawing/2014/main" id="{1996BA20-6430-4280-ABF4-A4BFEBC293D1}"/>
                    </a:ext>
                  </a:extLst>
                </p14:cNvPr>
                <p14:cNvContentPartPr/>
                <p14:nvPr/>
              </p14:nvContentPartPr>
              <p14:xfrm>
                <a:off x="4784850" y="2885475"/>
                <a:ext cx="143280" cy="21600"/>
              </p14:xfrm>
            </p:contentPart>
          </mc:Choice>
          <mc:Fallback>
            <p:pic>
              <p:nvPicPr>
                <p:cNvPr id="63" name="筆跡 62">
                  <a:extLst>
                    <a:ext uri="{FF2B5EF4-FFF2-40B4-BE49-F238E27FC236}">
                      <a16:creationId xmlns:a16="http://schemas.microsoft.com/office/drawing/2014/main" id="{1996BA20-6430-4280-ABF4-A4BFEBC293D1}"/>
                    </a:ext>
                  </a:extLst>
                </p:cNvPr>
                <p:cNvPicPr/>
                <p:nvPr/>
              </p:nvPicPr>
              <p:blipFill>
                <a:blip r:embed="rId25"/>
                <a:stretch>
                  <a:fillRect/>
                </a:stretch>
              </p:blipFill>
              <p:spPr>
                <a:xfrm>
                  <a:off x="4775850" y="2876835"/>
                  <a:ext cx="160920" cy="39240"/>
                </a:xfrm>
                <a:prstGeom prst="rect">
                  <a:avLst/>
                </a:prstGeom>
              </p:spPr>
            </p:pic>
          </mc:Fallback>
        </mc:AlternateContent>
      </p:grpSp>
      <p:grpSp>
        <p:nvGrpSpPr>
          <p:cNvPr id="9232" name="群組 9231">
            <a:extLst>
              <a:ext uri="{FF2B5EF4-FFF2-40B4-BE49-F238E27FC236}">
                <a16:creationId xmlns:a16="http://schemas.microsoft.com/office/drawing/2014/main" id="{0DD8DCDB-E99D-4318-8A43-FE7E15623848}"/>
              </a:ext>
            </a:extLst>
          </p:cNvPr>
          <p:cNvGrpSpPr/>
          <p:nvPr/>
        </p:nvGrpSpPr>
        <p:grpSpPr>
          <a:xfrm>
            <a:off x="5154930" y="2644995"/>
            <a:ext cx="718920" cy="433440"/>
            <a:chOff x="5154930" y="2644995"/>
            <a:chExt cx="718920" cy="433440"/>
          </a:xfrm>
        </p:grpSpPr>
        <mc:AlternateContent xmlns:mc="http://schemas.openxmlformats.org/markup-compatibility/2006">
          <mc:Choice xmlns:p14="http://schemas.microsoft.com/office/powerpoint/2010/main" Requires="p14">
            <p:contentPart p14:bwMode="auto" r:id="rId26">
              <p14:nvContentPartPr>
                <p14:cNvPr id="9216" name="筆跡 9215">
                  <a:extLst>
                    <a:ext uri="{FF2B5EF4-FFF2-40B4-BE49-F238E27FC236}">
                      <a16:creationId xmlns:a16="http://schemas.microsoft.com/office/drawing/2014/main" id="{A9B80E98-7AC3-4239-97A7-2A03C0792C10}"/>
                    </a:ext>
                  </a:extLst>
                </p14:cNvPr>
                <p14:cNvContentPartPr/>
                <p14:nvPr/>
              </p14:nvContentPartPr>
              <p14:xfrm>
                <a:off x="5154930" y="2704395"/>
                <a:ext cx="131040" cy="331920"/>
              </p14:xfrm>
            </p:contentPart>
          </mc:Choice>
          <mc:Fallback>
            <p:pic>
              <p:nvPicPr>
                <p:cNvPr id="9216" name="筆跡 9215">
                  <a:extLst>
                    <a:ext uri="{FF2B5EF4-FFF2-40B4-BE49-F238E27FC236}">
                      <a16:creationId xmlns:a16="http://schemas.microsoft.com/office/drawing/2014/main" id="{A9B80E98-7AC3-4239-97A7-2A03C0792C10}"/>
                    </a:ext>
                  </a:extLst>
                </p:cNvPr>
                <p:cNvPicPr/>
                <p:nvPr/>
              </p:nvPicPr>
              <p:blipFill>
                <a:blip r:embed="rId27"/>
                <a:stretch>
                  <a:fillRect/>
                </a:stretch>
              </p:blipFill>
              <p:spPr>
                <a:xfrm>
                  <a:off x="5145930" y="2695395"/>
                  <a:ext cx="14868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217" name="筆跡 9216">
                  <a:extLst>
                    <a:ext uri="{FF2B5EF4-FFF2-40B4-BE49-F238E27FC236}">
                      <a16:creationId xmlns:a16="http://schemas.microsoft.com/office/drawing/2014/main" id="{7AF7AD84-0D3A-4D21-9A3D-2237F3C9900B}"/>
                    </a:ext>
                  </a:extLst>
                </p14:cNvPr>
                <p14:cNvContentPartPr/>
                <p14:nvPr/>
              </p14:nvContentPartPr>
              <p14:xfrm>
                <a:off x="5410530" y="2656515"/>
                <a:ext cx="122040" cy="300600"/>
              </p14:xfrm>
            </p:contentPart>
          </mc:Choice>
          <mc:Fallback>
            <p:pic>
              <p:nvPicPr>
                <p:cNvPr id="9217" name="筆跡 9216">
                  <a:extLst>
                    <a:ext uri="{FF2B5EF4-FFF2-40B4-BE49-F238E27FC236}">
                      <a16:creationId xmlns:a16="http://schemas.microsoft.com/office/drawing/2014/main" id="{7AF7AD84-0D3A-4D21-9A3D-2237F3C9900B}"/>
                    </a:ext>
                  </a:extLst>
                </p:cNvPr>
                <p:cNvPicPr/>
                <p:nvPr/>
              </p:nvPicPr>
              <p:blipFill>
                <a:blip r:embed="rId29"/>
                <a:stretch>
                  <a:fillRect/>
                </a:stretch>
              </p:blipFill>
              <p:spPr>
                <a:xfrm>
                  <a:off x="5401890" y="2647875"/>
                  <a:ext cx="139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220" name="筆跡 9219">
                  <a:extLst>
                    <a:ext uri="{FF2B5EF4-FFF2-40B4-BE49-F238E27FC236}">
                      <a16:creationId xmlns:a16="http://schemas.microsoft.com/office/drawing/2014/main" id="{903C5649-502F-4763-BF4A-32527EFB7DEB}"/>
                    </a:ext>
                  </a:extLst>
                </p14:cNvPr>
                <p14:cNvContentPartPr/>
                <p14:nvPr/>
              </p14:nvContentPartPr>
              <p14:xfrm>
                <a:off x="5414490" y="2785395"/>
                <a:ext cx="162000" cy="360"/>
              </p14:xfrm>
            </p:contentPart>
          </mc:Choice>
          <mc:Fallback>
            <p:pic>
              <p:nvPicPr>
                <p:cNvPr id="9220" name="筆跡 9219">
                  <a:extLst>
                    <a:ext uri="{FF2B5EF4-FFF2-40B4-BE49-F238E27FC236}">
                      <a16:creationId xmlns:a16="http://schemas.microsoft.com/office/drawing/2014/main" id="{903C5649-502F-4763-BF4A-32527EFB7DEB}"/>
                    </a:ext>
                  </a:extLst>
                </p:cNvPr>
                <p:cNvPicPr/>
                <p:nvPr/>
              </p:nvPicPr>
              <p:blipFill>
                <a:blip r:embed="rId31"/>
                <a:stretch>
                  <a:fillRect/>
                </a:stretch>
              </p:blipFill>
              <p:spPr>
                <a:xfrm>
                  <a:off x="5405490" y="2776755"/>
                  <a:ext cx="179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221" name="筆跡 9220">
                  <a:extLst>
                    <a:ext uri="{FF2B5EF4-FFF2-40B4-BE49-F238E27FC236}">
                      <a16:creationId xmlns:a16="http://schemas.microsoft.com/office/drawing/2014/main" id="{2B77C10E-AFB7-4AFC-AD3C-B45A3E5DF910}"/>
                    </a:ext>
                  </a:extLst>
                </p14:cNvPr>
                <p14:cNvContentPartPr/>
                <p14:nvPr/>
              </p14:nvContentPartPr>
              <p14:xfrm>
                <a:off x="5683050" y="2692875"/>
                <a:ext cx="91080" cy="47160"/>
              </p14:xfrm>
            </p:contentPart>
          </mc:Choice>
          <mc:Fallback>
            <p:pic>
              <p:nvPicPr>
                <p:cNvPr id="9221" name="筆跡 9220">
                  <a:extLst>
                    <a:ext uri="{FF2B5EF4-FFF2-40B4-BE49-F238E27FC236}">
                      <a16:creationId xmlns:a16="http://schemas.microsoft.com/office/drawing/2014/main" id="{2B77C10E-AFB7-4AFC-AD3C-B45A3E5DF910}"/>
                    </a:ext>
                  </a:extLst>
                </p:cNvPr>
                <p:cNvPicPr/>
                <p:nvPr/>
              </p:nvPicPr>
              <p:blipFill>
                <a:blip r:embed="rId33"/>
                <a:stretch>
                  <a:fillRect/>
                </a:stretch>
              </p:blipFill>
              <p:spPr>
                <a:xfrm>
                  <a:off x="5674050" y="2684235"/>
                  <a:ext cx="1087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222" name="筆跡 9221">
                  <a:extLst>
                    <a:ext uri="{FF2B5EF4-FFF2-40B4-BE49-F238E27FC236}">
                      <a16:creationId xmlns:a16="http://schemas.microsoft.com/office/drawing/2014/main" id="{E06E77B5-AFD6-47D5-A7D7-5AB1C82CF17A}"/>
                    </a:ext>
                  </a:extLst>
                </p14:cNvPr>
                <p14:cNvContentPartPr/>
                <p14:nvPr/>
              </p14:nvContentPartPr>
              <p14:xfrm>
                <a:off x="5615730" y="2644995"/>
                <a:ext cx="248400" cy="433440"/>
              </p14:xfrm>
            </p:contentPart>
          </mc:Choice>
          <mc:Fallback>
            <p:pic>
              <p:nvPicPr>
                <p:cNvPr id="9222" name="筆跡 9221">
                  <a:extLst>
                    <a:ext uri="{FF2B5EF4-FFF2-40B4-BE49-F238E27FC236}">
                      <a16:creationId xmlns:a16="http://schemas.microsoft.com/office/drawing/2014/main" id="{E06E77B5-AFD6-47D5-A7D7-5AB1C82CF17A}"/>
                    </a:ext>
                  </a:extLst>
                </p:cNvPr>
                <p:cNvPicPr/>
                <p:nvPr/>
              </p:nvPicPr>
              <p:blipFill>
                <a:blip r:embed="rId35"/>
                <a:stretch>
                  <a:fillRect/>
                </a:stretch>
              </p:blipFill>
              <p:spPr>
                <a:xfrm>
                  <a:off x="5606730" y="2635995"/>
                  <a:ext cx="26604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9223" name="筆跡 9222">
                  <a:extLst>
                    <a:ext uri="{FF2B5EF4-FFF2-40B4-BE49-F238E27FC236}">
                      <a16:creationId xmlns:a16="http://schemas.microsoft.com/office/drawing/2014/main" id="{579F81EC-ADC8-4A4B-9F44-F3EF9814C26E}"/>
                    </a:ext>
                  </a:extLst>
                </p14:cNvPr>
                <p14:cNvContentPartPr/>
                <p14:nvPr/>
              </p14:nvContentPartPr>
              <p14:xfrm>
                <a:off x="5806890" y="2962515"/>
                <a:ext cx="66960" cy="83520"/>
              </p14:xfrm>
            </p:contentPart>
          </mc:Choice>
          <mc:Fallback>
            <p:pic>
              <p:nvPicPr>
                <p:cNvPr id="9223" name="筆跡 9222">
                  <a:extLst>
                    <a:ext uri="{FF2B5EF4-FFF2-40B4-BE49-F238E27FC236}">
                      <a16:creationId xmlns:a16="http://schemas.microsoft.com/office/drawing/2014/main" id="{579F81EC-ADC8-4A4B-9F44-F3EF9814C26E}"/>
                    </a:ext>
                  </a:extLst>
                </p:cNvPr>
                <p:cNvPicPr/>
                <p:nvPr/>
              </p:nvPicPr>
              <p:blipFill>
                <a:blip r:embed="rId37"/>
                <a:stretch>
                  <a:fillRect/>
                </a:stretch>
              </p:blipFill>
              <p:spPr>
                <a:xfrm>
                  <a:off x="5798250" y="2953875"/>
                  <a:ext cx="84600" cy="101160"/>
                </a:xfrm>
                <a:prstGeom prst="rect">
                  <a:avLst/>
                </a:prstGeom>
              </p:spPr>
            </p:pic>
          </mc:Fallback>
        </mc:AlternateContent>
      </p:grpSp>
      <p:grpSp>
        <p:nvGrpSpPr>
          <p:cNvPr id="9231" name="群組 9230">
            <a:extLst>
              <a:ext uri="{FF2B5EF4-FFF2-40B4-BE49-F238E27FC236}">
                <a16:creationId xmlns:a16="http://schemas.microsoft.com/office/drawing/2014/main" id="{20948403-03E1-4C3C-9831-A9D1E9827397}"/>
              </a:ext>
            </a:extLst>
          </p:cNvPr>
          <p:cNvGrpSpPr/>
          <p:nvPr/>
        </p:nvGrpSpPr>
        <p:grpSpPr>
          <a:xfrm>
            <a:off x="6342930" y="2752635"/>
            <a:ext cx="351000" cy="275760"/>
            <a:chOff x="6342930" y="2752635"/>
            <a:chExt cx="351000" cy="275760"/>
          </a:xfrm>
        </p:grpSpPr>
        <mc:AlternateContent xmlns:mc="http://schemas.openxmlformats.org/markup-compatibility/2006">
          <mc:Choice xmlns:p14="http://schemas.microsoft.com/office/powerpoint/2010/main" Requires="p14">
            <p:contentPart p14:bwMode="auto" r:id="rId38">
              <p14:nvContentPartPr>
                <p14:cNvPr id="9224" name="筆跡 9223">
                  <a:extLst>
                    <a:ext uri="{FF2B5EF4-FFF2-40B4-BE49-F238E27FC236}">
                      <a16:creationId xmlns:a16="http://schemas.microsoft.com/office/drawing/2014/main" id="{E7CDF901-A70F-4805-BD2D-485C4A9FE582}"/>
                    </a:ext>
                  </a:extLst>
                </p14:cNvPr>
                <p14:cNvContentPartPr/>
                <p14:nvPr/>
              </p14:nvContentPartPr>
              <p14:xfrm>
                <a:off x="6342930" y="2845155"/>
                <a:ext cx="248400" cy="360"/>
              </p14:xfrm>
            </p:contentPart>
          </mc:Choice>
          <mc:Fallback>
            <p:pic>
              <p:nvPicPr>
                <p:cNvPr id="9224" name="筆跡 9223">
                  <a:extLst>
                    <a:ext uri="{FF2B5EF4-FFF2-40B4-BE49-F238E27FC236}">
                      <a16:creationId xmlns:a16="http://schemas.microsoft.com/office/drawing/2014/main" id="{E7CDF901-A70F-4805-BD2D-485C4A9FE582}"/>
                    </a:ext>
                  </a:extLst>
                </p:cNvPr>
                <p:cNvPicPr/>
                <p:nvPr/>
              </p:nvPicPr>
              <p:blipFill>
                <a:blip r:embed="rId39"/>
                <a:stretch>
                  <a:fillRect/>
                </a:stretch>
              </p:blipFill>
              <p:spPr>
                <a:xfrm>
                  <a:off x="6334290" y="2836515"/>
                  <a:ext cx="266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225" name="筆跡 9224">
                  <a:extLst>
                    <a:ext uri="{FF2B5EF4-FFF2-40B4-BE49-F238E27FC236}">
                      <a16:creationId xmlns:a16="http://schemas.microsoft.com/office/drawing/2014/main" id="{9619CE8A-E75C-4258-9978-E9B796D9284A}"/>
                    </a:ext>
                  </a:extLst>
                </p14:cNvPr>
                <p14:cNvContentPartPr/>
                <p14:nvPr/>
              </p14:nvContentPartPr>
              <p14:xfrm>
                <a:off x="6359850" y="2916435"/>
                <a:ext cx="246600" cy="11880"/>
              </p14:xfrm>
            </p:contentPart>
          </mc:Choice>
          <mc:Fallback>
            <p:pic>
              <p:nvPicPr>
                <p:cNvPr id="9225" name="筆跡 9224">
                  <a:extLst>
                    <a:ext uri="{FF2B5EF4-FFF2-40B4-BE49-F238E27FC236}">
                      <a16:creationId xmlns:a16="http://schemas.microsoft.com/office/drawing/2014/main" id="{9619CE8A-E75C-4258-9978-E9B796D9284A}"/>
                    </a:ext>
                  </a:extLst>
                </p:cNvPr>
                <p:cNvPicPr/>
                <p:nvPr/>
              </p:nvPicPr>
              <p:blipFill>
                <a:blip r:embed="rId41"/>
                <a:stretch>
                  <a:fillRect/>
                </a:stretch>
              </p:blipFill>
              <p:spPr>
                <a:xfrm>
                  <a:off x="6351210" y="2907435"/>
                  <a:ext cx="2642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226" name="筆跡 9225">
                  <a:extLst>
                    <a:ext uri="{FF2B5EF4-FFF2-40B4-BE49-F238E27FC236}">
                      <a16:creationId xmlns:a16="http://schemas.microsoft.com/office/drawing/2014/main" id="{FC829C6A-EA6B-48D9-BB11-0C00347C2E19}"/>
                    </a:ext>
                  </a:extLst>
                </p14:cNvPr>
                <p14:cNvContentPartPr/>
                <p14:nvPr/>
              </p14:nvContentPartPr>
              <p14:xfrm>
                <a:off x="6504570" y="2752635"/>
                <a:ext cx="189360" cy="275760"/>
              </p14:xfrm>
            </p:contentPart>
          </mc:Choice>
          <mc:Fallback>
            <p:pic>
              <p:nvPicPr>
                <p:cNvPr id="9226" name="筆跡 9225">
                  <a:extLst>
                    <a:ext uri="{FF2B5EF4-FFF2-40B4-BE49-F238E27FC236}">
                      <a16:creationId xmlns:a16="http://schemas.microsoft.com/office/drawing/2014/main" id="{FC829C6A-EA6B-48D9-BB11-0C00347C2E19}"/>
                    </a:ext>
                  </a:extLst>
                </p:cNvPr>
                <p:cNvPicPr/>
                <p:nvPr/>
              </p:nvPicPr>
              <p:blipFill>
                <a:blip r:embed="rId43"/>
                <a:stretch>
                  <a:fillRect/>
                </a:stretch>
              </p:blipFill>
              <p:spPr>
                <a:xfrm>
                  <a:off x="6495930" y="2743995"/>
                  <a:ext cx="207000" cy="293400"/>
                </a:xfrm>
                <a:prstGeom prst="rect">
                  <a:avLst/>
                </a:prstGeom>
              </p:spPr>
            </p:pic>
          </mc:Fallback>
        </mc:AlternateContent>
      </p:grpSp>
      <p:grpSp>
        <p:nvGrpSpPr>
          <p:cNvPr id="9230" name="群組 9229">
            <a:extLst>
              <a:ext uri="{FF2B5EF4-FFF2-40B4-BE49-F238E27FC236}">
                <a16:creationId xmlns:a16="http://schemas.microsoft.com/office/drawing/2014/main" id="{70E42793-24C5-4AF0-A784-C55A028DB06A}"/>
              </a:ext>
            </a:extLst>
          </p:cNvPr>
          <p:cNvGrpSpPr/>
          <p:nvPr/>
        </p:nvGrpSpPr>
        <p:grpSpPr>
          <a:xfrm>
            <a:off x="6938010" y="2760555"/>
            <a:ext cx="452520" cy="229320"/>
            <a:chOff x="6938010" y="2760555"/>
            <a:chExt cx="452520" cy="229320"/>
          </a:xfrm>
        </p:grpSpPr>
        <mc:AlternateContent xmlns:mc="http://schemas.openxmlformats.org/markup-compatibility/2006">
          <mc:Choice xmlns:p14="http://schemas.microsoft.com/office/powerpoint/2010/main" Requires="p14">
            <p:contentPart p14:bwMode="auto" r:id="rId44">
              <p14:nvContentPartPr>
                <p14:cNvPr id="9227" name="筆跡 9226">
                  <a:extLst>
                    <a:ext uri="{FF2B5EF4-FFF2-40B4-BE49-F238E27FC236}">
                      <a16:creationId xmlns:a16="http://schemas.microsoft.com/office/drawing/2014/main" id="{076C5FCC-64AF-4C24-BCB4-4CBE68889B33}"/>
                    </a:ext>
                  </a:extLst>
                </p14:cNvPr>
                <p14:cNvContentPartPr/>
                <p14:nvPr/>
              </p14:nvContentPartPr>
              <p14:xfrm>
                <a:off x="6938010" y="2760555"/>
                <a:ext cx="204120" cy="229320"/>
              </p14:xfrm>
            </p:contentPart>
          </mc:Choice>
          <mc:Fallback>
            <p:pic>
              <p:nvPicPr>
                <p:cNvPr id="9227" name="筆跡 9226">
                  <a:extLst>
                    <a:ext uri="{FF2B5EF4-FFF2-40B4-BE49-F238E27FC236}">
                      <a16:creationId xmlns:a16="http://schemas.microsoft.com/office/drawing/2014/main" id="{076C5FCC-64AF-4C24-BCB4-4CBE68889B33}"/>
                    </a:ext>
                  </a:extLst>
                </p:cNvPr>
                <p:cNvPicPr/>
                <p:nvPr/>
              </p:nvPicPr>
              <p:blipFill>
                <a:blip r:embed="rId45"/>
                <a:stretch>
                  <a:fillRect/>
                </a:stretch>
              </p:blipFill>
              <p:spPr>
                <a:xfrm>
                  <a:off x="6929370" y="2751555"/>
                  <a:ext cx="221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9228" name="筆跡 9227">
                  <a:extLst>
                    <a:ext uri="{FF2B5EF4-FFF2-40B4-BE49-F238E27FC236}">
                      <a16:creationId xmlns:a16="http://schemas.microsoft.com/office/drawing/2014/main" id="{56575E15-9747-4C29-B8AE-11351275A900}"/>
                    </a:ext>
                  </a:extLst>
                </p14:cNvPr>
                <p14:cNvContentPartPr/>
                <p14:nvPr/>
              </p14:nvContentPartPr>
              <p14:xfrm>
                <a:off x="7292250" y="2818155"/>
                <a:ext cx="94320" cy="2160"/>
              </p14:xfrm>
            </p:contentPart>
          </mc:Choice>
          <mc:Fallback>
            <p:pic>
              <p:nvPicPr>
                <p:cNvPr id="9228" name="筆跡 9227">
                  <a:extLst>
                    <a:ext uri="{FF2B5EF4-FFF2-40B4-BE49-F238E27FC236}">
                      <a16:creationId xmlns:a16="http://schemas.microsoft.com/office/drawing/2014/main" id="{56575E15-9747-4C29-B8AE-11351275A900}"/>
                    </a:ext>
                  </a:extLst>
                </p:cNvPr>
                <p:cNvPicPr/>
                <p:nvPr/>
              </p:nvPicPr>
              <p:blipFill>
                <a:blip r:embed="rId47"/>
                <a:stretch>
                  <a:fillRect/>
                </a:stretch>
              </p:blipFill>
              <p:spPr>
                <a:xfrm>
                  <a:off x="7283610" y="2809515"/>
                  <a:ext cx="111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229" name="筆跡 9228">
                  <a:extLst>
                    <a:ext uri="{FF2B5EF4-FFF2-40B4-BE49-F238E27FC236}">
                      <a16:creationId xmlns:a16="http://schemas.microsoft.com/office/drawing/2014/main" id="{01225B81-D679-47CC-BA65-FF7A18BE738B}"/>
                    </a:ext>
                  </a:extLst>
                </p14:cNvPr>
                <p14:cNvContentPartPr/>
                <p14:nvPr/>
              </p14:nvContentPartPr>
              <p14:xfrm>
                <a:off x="7265970" y="2818155"/>
                <a:ext cx="124560" cy="96480"/>
              </p14:xfrm>
            </p:contentPart>
          </mc:Choice>
          <mc:Fallback>
            <p:pic>
              <p:nvPicPr>
                <p:cNvPr id="9229" name="筆跡 9228">
                  <a:extLst>
                    <a:ext uri="{FF2B5EF4-FFF2-40B4-BE49-F238E27FC236}">
                      <a16:creationId xmlns:a16="http://schemas.microsoft.com/office/drawing/2014/main" id="{01225B81-D679-47CC-BA65-FF7A18BE738B}"/>
                    </a:ext>
                  </a:extLst>
                </p:cNvPr>
                <p:cNvPicPr/>
                <p:nvPr/>
              </p:nvPicPr>
              <p:blipFill>
                <a:blip r:embed="rId49"/>
                <a:stretch>
                  <a:fillRect/>
                </a:stretch>
              </p:blipFill>
              <p:spPr>
                <a:xfrm>
                  <a:off x="7257330" y="2809515"/>
                  <a:ext cx="142200" cy="114120"/>
                </a:xfrm>
                <a:prstGeom prst="rect">
                  <a:avLst/>
                </a:prstGeom>
              </p:spPr>
            </p:pic>
          </mc:Fallback>
        </mc:AlternateContent>
      </p:grpSp>
      <p:grpSp>
        <p:nvGrpSpPr>
          <p:cNvPr id="9239" name="群組 9238">
            <a:extLst>
              <a:ext uri="{FF2B5EF4-FFF2-40B4-BE49-F238E27FC236}">
                <a16:creationId xmlns:a16="http://schemas.microsoft.com/office/drawing/2014/main" id="{C7D9E98D-2D01-4ED1-A217-C58AC215859B}"/>
              </a:ext>
            </a:extLst>
          </p:cNvPr>
          <p:cNvGrpSpPr/>
          <p:nvPr/>
        </p:nvGrpSpPr>
        <p:grpSpPr>
          <a:xfrm>
            <a:off x="7615890" y="2556435"/>
            <a:ext cx="488880" cy="437400"/>
            <a:chOff x="7615890" y="2556435"/>
            <a:chExt cx="488880" cy="437400"/>
          </a:xfrm>
        </p:grpSpPr>
        <mc:AlternateContent xmlns:mc="http://schemas.openxmlformats.org/markup-compatibility/2006">
          <mc:Choice xmlns:p14="http://schemas.microsoft.com/office/powerpoint/2010/main" Requires="p14">
            <p:contentPart p14:bwMode="auto" r:id="rId50">
              <p14:nvContentPartPr>
                <p14:cNvPr id="9234" name="筆跡 9233">
                  <a:extLst>
                    <a:ext uri="{FF2B5EF4-FFF2-40B4-BE49-F238E27FC236}">
                      <a16:creationId xmlns:a16="http://schemas.microsoft.com/office/drawing/2014/main" id="{44D46670-11BB-4AF6-A36D-433E240BBD80}"/>
                    </a:ext>
                  </a:extLst>
                </p14:cNvPr>
                <p14:cNvContentPartPr/>
                <p14:nvPr/>
              </p14:nvContentPartPr>
              <p14:xfrm>
                <a:off x="7615890" y="2700795"/>
                <a:ext cx="118800" cy="233280"/>
              </p14:xfrm>
            </p:contentPart>
          </mc:Choice>
          <mc:Fallback>
            <p:pic>
              <p:nvPicPr>
                <p:cNvPr id="9234" name="筆跡 9233">
                  <a:extLst>
                    <a:ext uri="{FF2B5EF4-FFF2-40B4-BE49-F238E27FC236}">
                      <a16:creationId xmlns:a16="http://schemas.microsoft.com/office/drawing/2014/main" id="{44D46670-11BB-4AF6-A36D-433E240BBD80}"/>
                    </a:ext>
                  </a:extLst>
                </p:cNvPr>
                <p:cNvPicPr/>
                <p:nvPr/>
              </p:nvPicPr>
              <p:blipFill>
                <a:blip r:embed="rId51"/>
                <a:stretch>
                  <a:fillRect/>
                </a:stretch>
              </p:blipFill>
              <p:spPr>
                <a:xfrm>
                  <a:off x="7606890" y="2692155"/>
                  <a:ext cx="1364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9235" name="筆跡 9234">
                  <a:extLst>
                    <a:ext uri="{FF2B5EF4-FFF2-40B4-BE49-F238E27FC236}">
                      <a16:creationId xmlns:a16="http://schemas.microsoft.com/office/drawing/2014/main" id="{B46FB1A8-84E9-4E48-AC84-012511309052}"/>
                    </a:ext>
                  </a:extLst>
                </p14:cNvPr>
                <p14:cNvContentPartPr/>
                <p14:nvPr/>
              </p14:nvContentPartPr>
              <p14:xfrm>
                <a:off x="7687170" y="2750835"/>
                <a:ext cx="109440" cy="2520"/>
              </p14:xfrm>
            </p:contentPart>
          </mc:Choice>
          <mc:Fallback>
            <p:pic>
              <p:nvPicPr>
                <p:cNvPr id="9235" name="筆跡 9234">
                  <a:extLst>
                    <a:ext uri="{FF2B5EF4-FFF2-40B4-BE49-F238E27FC236}">
                      <a16:creationId xmlns:a16="http://schemas.microsoft.com/office/drawing/2014/main" id="{B46FB1A8-84E9-4E48-AC84-012511309052}"/>
                    </a:ext>
                  </a:extLst>
                </p:cNvPr>
                <p:cNvPicPr/>
                <p:nvPr/>
              </p:nvPicPr>
              <p:blipFill>
                <a:blip r:embed="rId53"/>
                <a:stretch>
                  <a:fillRect/>
                </a:stretch>
              </p:blipFill>
              <p:spPr>
                <a:xfrm>
                  <a:off x="7678170" y="2742195"/>
                  <a:ext cx="127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9236" name="筆跡 9235">
                  <a:extLst>
                    <a:ext uri="{FF2B5EF4-FFF2-40B4-BE49-F238E27FC236}">
                      <a16:creationId xmlns:a16="http://schemas.microsoft.com/office/drawing/2014/main" id="{21E4C4C3-CF40-4764-A2C7-CF9B695383C0}"/>
                    </a:ext>
                  </a:extLst>
                </p14:cNvPr>
                <p14:cNvContentPartPr/>
                <p14:nvPr/>
              </p14:nvContentPartPr>
              <p14:xfrm>
                <a:off x="7920090" y="2625195"/>
                <a:ext cx="58680" cy="60120"/>
              </p14:xfrm>
            </p:contentPart>
          </mc:Choice>
          <mc:Fallback>
            <p:pic>
              <p:nvPicPr>
                <p:cNvPr id="9236" name="筆跡 9235">
                  <a:extLst>
                    <a:ext uri="{FF2B5EF4-FFF2-40B4-BE49-F238E27FC236}">
                      <a16:creationId xmlns:a16="http://schemas.microsoft.com/office/drawing/2014/main" id="{21E4C4C3-CF40-4764-A2C7-CF9B695383C0}"/>
                    </a:ext>
                  </a:extLst>
                </p:cNvPr>
                <p:cNvPicPr/>
                <p:nvPr/>
              </p:nvPicPr>
              <p:blipFill>
                <a:blip r:embed="rId55"/>
                <a:stretch>
                  <a:fillRect/>
                </a:stretch>
              </p:blipFill>
              <p:spPr>
                <a:xfrm>
                  <a:off x="7911450" y="2616555"/>
                  <a:ext cx="7632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9237" name="筆跡 9236">
                  <a:extLst>
                    <a:ext uri="{FF2B5EF4-FFF2-40B4-BE49-F238E27FC236}">
                      <a16:creationId xmlns:a16="http://schemas.microsoft.com/office/drawing/2014/main" id="{CAC17590-0B22-459B-9F85-B7CE816A6EB3}"/>
                    </a:ext>
                  </a:extLst>
                </p14:cNvPr>
                <p14:cNvContentPartPr/>
                <p14:nvPr/>
              </p14:nvContentPartPr>
              <p14:xfrm>
                <a:off x="7850610" y="2556435"/>
                <a:ext cx="254160" cy="435240"/>
              </p14:xfrm>
            </p:contentPart>
          </mc:Choice>
          <mc:Fallback>
            <p:pic>
              <p:nvPicPr>
                <p:cNvPr id="9237" name="筆跡 9236">
                  <a:extLst>
                    <a:ext uri="{FF2B5EF4-FFF2-40B4-BE49-F238E27FC236}">
                      <a16:creationId xmlns:a16="http://schemas.microsoft.com/office/drawing/2014/main" id="{CAC17590-0B22-459B-9F85-B7CE816A6EB3}"/>
                    </a:ext>
                  </a:extLst>
                </p:cNvPr>
                <p:cNvPicPr/>
                <p:nvPr/>
              </p:nvPicPr>
              <p:blipFill>
                <a:blip r:embed="rId57"/>
                <a:stretch>
                  <a:fillRect/>
                </a:stretch>
              </p:blipFill>
              <p:spPr>
                <a:xfrm>
                  <a:off x="7841970" y="2547795"/>
                  <a:ext cx="271800" cy="452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9238" name="筆跡 9237">
                  <a:extLst>
                    <a:ext uri="{FF2B5EF4-FFF2-40B4-BE49-F238E27FC236}">
                      <a16:creationId xmlns:a16="http://schemas.microsoft.com/office/drawing/2014/main" id="{BC880F61-999C-41BF-BBF5-684FA45D2D0A}"/>
                    </a:ext>
                  </a:extLst>
                </p14:cNvPr>
                <p14:cNvContentPartPr/>
                <p14:nvPr/>
              </p14:nvContentPartPr>
              <p14:xfrm>
                <a:off x="8015130" y="2900955"/>
                <a:ext cx="69120" cy="92880"/>
              </p14:xfrm>
            </p:contentPart>
          </mc:Choice>
          <mc:Fallback>
            <p:pic>
              <p:nvPicPr>
                <p:cNvPr id="9238" name="筆跡 9237">
                  <a:extLst>
                    <a:ext uri="{FF2B5EF4-FFF2-40B4-BE49-F238E27FC236}">
                      <a16:creationId xmlns:a16="http://schemas.microsoft.com/office/drawing/2014/main" id="{BC880F61-999C-41BF-BBF5-684FA45D2D0A}"/>
                    </a:ext>
                  </a:extLst>
                </p:cNvPr>
                <p:cNvPicPr/>
                <p:nvPr/>
              </p:nvPicPr>
              <p:blipFill>
                <a:blip r:embed="rId59"/>
                <a:stretch>
                  <a:fillRect/>
                </a:stretch>
              </p:blipFill>
              <p:spPr>
                <a:xfrm>
                  <a:off x="8006490" y="2892315"/>
                  <a:ext cx="86760" cy="110520"/>
                </a:xfrm>
                <a:prstGeom prst="rect">
                  <a:avLst/>
                </a:prstGeom>
              </p:spPr>
            </p:pic>
          </mc:Fallback>
        </mc:AlternateContent>
      </p:grpSp>
      <p:grpSp>
        <p:nvGrpSpPr>
          <p:cNvPr id="9254" name="群組 9253">
            <a:extLst>
              <a:ext uri="{FF2B5EF4-FFF2-40B4-BE49-F238E27FC236}">
                <a16:creationId xmlns:a16="http://schemas.microsoft.com/office/drawing/2014/main" id="{0070F760-5BC4-46C2-8913-AA36FD5C4601}"/>
              </a:ext>
            </a:extLst>
          </p:cNvPr>
          <p:cNvGrpSpPr/>
          <p:nvPr/>
        </p:nvGrpSpPr>
        <p:grpSpPr>
          <a:xfrm>
            <a:off x="6820650" y="3220635"/>
            <a:ext cx="793440" cy="335160"/>
            <a:chOff x="6820650" y="3220635"/>
            <a:chExt cx="793440" cy="335160"/>
          </a:xfrm>
        </p:grpSpPr>
        <mc:AlternateContent xmlns:mc="http://schemas.openxmlformats.org/markup-compatibility/2006">
          <mc:Choice xmlns:p14="http://schemas.microsoft.com/office/powerpoint/2010/main" Requires="p14">
            <p:contentPart p14:bwMode="auto" r:id="rId60">
              <p14:nvContentPartPr>
                <p14:cNvPr id="9240" name="筆跡 9239">
                  <a:extLst>
                    <a:ext uri="{FF2B5EF4-FFF2-40B4-BE49-F238E27FC236}">
                      <a16:creationId xmlns:a16="http://schemas.microsoft.com/office/drawing/2014/main" id="{8D92C8B2-8161-433E-A114-6142C2D6C101}"/>
                    </a:ext>
                  </a:extLst>
                </p14:cNvPr>
                <p14:cNvContentPartPr/>
                <p14:nvPr/>
              </p14:nvContentPartPr>
              <p14:xfrm>
                <a:off x="6820650" y="3291555"/>
                <a:ext cx="145080" cy="189000"/>
              </p14:xfrm>
            </p:contentPart>
          </mc:Choice>
          <mc:Fallback>
            <p:pic>
              <p:nvPicPr>
                <p:cNvPr id="9240" name="筆跡 9239">
                  <a:extLst>
                    <a:ext uri="{FF2B5EF4-FFF2-40B4-BE49-F238E27FC236}">
                      <a16:creationId xmlns:a16="http://schemas.microsoft.com/office/drawing/2014/main" id="{8D92C8B2-8161-433E-A114-6142C2D6C101}"/>
                    </a:ext>
                  </a:extLst>
                </p:cNvPr>
                <p:cNvPicPr/>
                <p:nvPr/>
              </p:nvPicPr>
              <p:blipFill>
                <a:blip r:embed="rId61"/>
                <a:stretch>
                  <a:fillRect/>
                </a:stretch>
              </p:blipFill>
              <p:spPr>
                <a:xfrm>
                  <a:off x="6811650" y="3282915"/>
                  <a:ext cx="162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241" name="筆跡 9240">
                  <a:extLst>
                    <a:ext uri="{FF2B5EF4-FFF2-40B4-BE49-F238E27FC236}">
                      <a16:creationId xmlns:a16="http://schemas.microsoft.com/office/drawing/2014/main" id="{55EA8D90-F4A6-4859-B220-444EB2CE29CB}"/>
                    </a:ext>
                  </a:extLst>
                </p14:cNvPr>
                <p14:cNvContentPartPr/>
                <p14:nvPr/>
              </p14:nvContentPartPr>
              <p14:xfrm>
                <a:off x="6967170" y="3220635"/>
                <a:ext cx="235440" cy="335160"/>
              </p14:xfrm>
            </p:contentPart>
          </mc:Choice>
          <mc:Fallback>
            <p:pic>
              <p:nvPicPr>
                <p:cNvPr id="9241" name="筆跡 9240">
                  <a:extLst>
                    <a:ext uri="{FF2B5EF4-FFF2-40B4-BE49-F238E27FC236}">
                      <a16:creationId xmlns:a16="http://schemas.microsoft.com/office/drawing/2014/main" id="{55EA8D90-F4A6-4859-B220-444EB2CE29CB}"/>
                    </a:ext>
                  </a:extLst>
                </p:cNvPr>
                <p:cNvPicPr/>
                <p:nvPr/>
              </p:nvPicPr>
              <p:blipFill>
                <a:blip r:embed="rId63"/>
                <a:stretch>
                  <a:fillRect/>
                </a:stretch>
              </p:blipFill>
              <p:spPr>
                <a:xfrm>
                  <a:off x="6958530" y="3211635"/>
                  <a:ext cx="2530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242" name="筆跡 9241">
                  <a:extLst>
                    <a:ext uri="{FF2B5EF4-FFF2-40B4-BE49-F238E27FC236}">
                      <a16:creationId xmlns:a16="http://schemas.microsoft.com/office/drawing/2014/main" id="{C22FE734-4552-4E03-A831-60B619FDE8EC}"/>
                    </a:ext>
                  </a:extLst>
                </p14:cNvPr>
                <p14:cNvContentPartPr/>
                <p14:nvPr/>
              </p14:nvContentPartPr>
              <p14:xfrm>
                <a:off x="7164450" y="3401355"/>
                <a:ext cx="171360" cy="101880"/>
              </p14:xfrm>
            </p:contentPart>
          </mc:Choice>
          <mc:Fallback>
            <p:pic>
              <p:nvPicPr>
                <p:cNvPr id="9242" name="筆跡 9241">
                  <a:extLst>
                    <a:ext uri="{FF2B5EF4-FFF2-40B4-BE49-F238E27FC236}">
                      <a16:creationId xmlns:a16="http://schemas.microsoft.com/office/drawing/2014/main" id="{C22FE734-4552-4E03-A831-60B619FDE8EC}"/>
                    </a:ext>
                  </a:extLst>
                </p:cNvPr>
                <p:cNvPicPr/>
                <p:nvPr/>
              </p:nvPicPr>
              <p:blipFill>
                <a:blip r:embed="rId65"/>
                <a:stretch>
                  <a:fillRect/>
                </a:stretch>
              </p:blipFill>
              <p:spPr>
                <a:xfrm>
                  <a:off x="7155810" y="3392715"/>
                  <a:ext cx="18900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243" name="筆跡 9242">
                  <a:extLst>
                    <a:ext uri="{FF2B5EF4-FFF2-40B4-BE49-F238E27FC236}">
                      <a16:creationId xmlns:a16="http://schemas.microsoft.com/office/drawing/2014/main" id="{DFEDC3F3-C62C-4E0F-972E-828F82179379}"/>
                    </a:ext>
                  </a:extLst>
                </p14:cNvPr>
                <p14:cNvContentPartPr/>
                <p14:nvPr/>
              </p14:nvContentPartPr>
              <p14:xfrm>
                <a:off x="7510410" y="3312795"/>
                <a:ext cx="84960" cy="360"/>
              </p14:xfrm>
            </p:contentPart>
          </mc:Choice>
          <mc:Fallback>
            <p:pic>
              <p:nvPicPr>
                <p:cNvPr id="9243" name="筆跡 9242">
                  <a:extLst>
                    <a:ext uri="{FF2B5EF4-FFF2-40B4-BE49-F238E27FC236}">
                      <a16:creationId xmlns:a16="http://schemas.microsoft.com/office/drawing/2014/main" id="{DFEDC3F3-C62C-4E0F-972E-828F82179379}"/>
                    </a:ext>
                  </a:extLst>
                </p:cNvPr>
                <p:cNvPicPr/>
                <p:nvPr/>
              </p:nvPicPr>
              <p:blipFill>
                <a:blip r:embed="rId67"/>
                <a:stretch>
                  <a:fillRect/>
                </a:stretch>
              </p:blipFill>
              <p:spPr>
                <a:xfrm>
                  <a:off x="7501770" y="3304155"/>
                  <a:ext cx="102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244" name="筆跡 9243">
                  <a:extLst>
                    <a:ext uri="{FF2B5EF4-FFF2-40B4-BE49-F238E27FC236}">
                      <a16:creationId xmlns:a16="http://schemas.microsoft.com/office/drawing/2014/main" id="{A746695C-38DC-4C8B-AE07-57D4291B8992}"/>
                    </a:ext>
                  </a:extLst>
                </p14:cNvPr>
                <p14:cNvContentPartPr/>
                <p14:nvPr/>
              </p14:nvContentPartPr>
              <p14:xfrm>
                <a:off x="7510410" y="3312795"/>
                <a:ext cx="360" cy="360"/>
              </p14:xfrm>
            </p:contentPart>
          </mc:Choice>
          <mc:Fallback>
            <p:pic>
              <p:nvPicPr>
                <p:cNvPr id="9244" name="筆跡 9243">
                  <a:extLst>
                    <a:ext uri="{FF2B5EF4-FFF2-40B4-BE49-F238E27FC236}">
                      <a16:creationId xmlns:a16="http://schemas.microsoft.com/office/drawing/2014/main" id="{A746695C-38DC-4C8B-AE07-57D4291B8992}"/>
                    </a:ext>
                  </a:extLst>
                </p:cNvPr>
                <p:cNvPicPr/>
                <p:nvPr/>
              </p:nvPicPr>
              <p:blipFill>
                <a:blip r:embed="rId69"/>
                <a:stretch>
                  <a:fillRect/>
                </a:stretch>
              </p:blipFill>
              <p:spPr>
                <a:xfrm>
                  <a:off x="7501770" y="33041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245" name="筆跡 9244">
                  <a:extLst>
                    <a:ext uri="{FF2B5EF4-FFF2-40B4-BE49-F238E27FC236}">
                      <a16:creationId xmlns:a16="http://schemas.microsoft.com/office/drawing/2014/main" id="{28AFBD78-D440-41FF-AE6D-F71D008012E1}"/>
                    </a:ext>
                  </a:extLst>
                </p14:cNvPr>
                <p14:cNvContentPartPr/>
                <p14:nvPr/>
              </p14:nvContentPartPr>
              <p14:xfrm>
                <a:off x="7510410" y="3312795"/>
                <a:ext cx="103680" cy="81360"/>
              </p14:xfrm>
            </p:contentPart>
          </mc:Choice>
          <mc:Fallback>
            <p:pic>
              <p:nvPicPr>
                <p:cNvPr id="9245" name="筆跡 9244">
                  <a:extLst>
                    <a:ext uri="{FF2B5EF4-FFF2-40B4-BE49-F238E27FC236}">
                      <a16:creationId xmlns:a16="http://schemas.microsoft.com/office/drawing/2014/main" id="{28AFBD78-D440-41FF-AE6D-F71D008012E1}"/>
                    </a:ext>
                  </a:extLst>
                </p:cNvPr>
                <p:cNvPicPr/>
                <p:nvPr/>
              </p:nvPicPr>
              <p:blipFill>
                <a:blip r:embed="rId71"/>
                <a:stretch>
                  <a:fillRect/>
                </a:stretch>
              </p:blipFill>
              <p:spPr>
                <a:xfrm>
                  <a:off x="7501770" y="3304155"/>
                  <a:ext cx="121320" cy="99000"/>
                </a:xfrm>
                <a:prstGeom prst="rect">
                  <a:avLst/>
                </a:prstGeom>
              </p:spPr>
            </p:pic>
          </mc:Fallback>
        </mc:AlternateContent>
      </p:grpSp>
      <p:grpSp>
        <p:nvGrpSpPr>
          <p:cNvPr id="9253" name="群組 9252">
            <a:extLst>
              <a:ext uri="{FF2B5EF4-FFF2-40B4-BE49-F238E27FC236}">
                <a16:creationId xmlns:a16="http://schemas.microsoft.com/office/drawing/2014/main" id="{0275529D-8C95-4A11-894D-8893377DED3A}"/>
              </a:ext>
            </a:extLst>
          </p:cNvPr>
          <p:cNvGrpSpPr/>
          <p:nvPr/>
        </p:nvGrpSpPr>
        <p:grpSpPr>
          <a:xfrm>
            <a:off x="7852410" y="3116595"/>
            <a:ext cx="705240" cy="398880"/>
            <a:chOff x="7852410" y="3116595"/>
            <a:chExt cx="705240" cy="398880"/>
          </a:xfrm>
        </p:grpSpPr>
        <mc:AlternateContent xmlns:mc="http://schemas.openxmlformats.org/markup-compatibility/2006">
          <mc:Choice xmlns:p14="http://schemas.microsoft.com/office/powerpoint/2010/main" Requires="p14">
            <p:contentPart p14:bwMode="auto" r:id="rId72">
              <p14:nvContentPartPr>
                <p14:cNvPr id="9246" name="筆跡 9245">
                  <a:extLst>
                    <a:ext uri="{FF2B5EF4-FFF2-40B4-BE49-F238E27FC236}">
                      <a16:creationId xmlns:a16="http://schemas.microsoft.com/office/drawing/2014/main" id="{A2C0B485-A3D6-48F5-9433-8D8EAB634BE0}"/>
                    </a:ext>
                  </a:extLst>
                </p14:cNvPr>
                <p14:cNvContentPartPr/>
                <p14:nvPr/>
              </p14:nvContentPartPr>
              <p14:xfrm>
                <a:off x="7852410" y="3315315"/>
                <a:ext cx="133920" cy="136800"/>
              </p14:xfrm>
            </p:contentPart>
          </mc:Choice>
          <mc:Fallback>
            <p:pic>
              <p:nvPicPr>
                <p:cNvPr id="9246" name="筆跡 9245">
                  <a:extLst>
                    <a:ext uri="{FF2B5EF4-FFF2-40B4-BE49-F238E27FC236}">
                      <a16:creationId xmlns:a16="http://schemas.microsoft.com/office/drawing/2014/main" id="{A2C0B485-A3D6-48F5-9433-8D8EAB634BE0}"/>
                    </a:ext>
                  </a:extLst>
                </p:cNvPr>
                <p:cNvPicPr/>
                <p:nvPr/>
              </p:nvPicPr>
              <p:blipFill>
                <a:blip r:embed="rId73"/>
                <a:stretch>
                  <a:fillRect/>
                </a:stretch>
              </p:blipFill>
              <p:spPr>
                <a:xfrm>
                  <a:off x="7843770" y="3306315"/>
                  <a:ext cx="1515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9247" name="筆跡 9246">
                  <a:extLst>
                    <a:ext uri="{FF2B5EF4-FFF2-40B4-BE49-F238E27FC236}">
                      <a16:creationId xmlns:a16="http://schemas.microsoft.com/office/drawing/2014/main" id="{08277062-D537-4B23-8139-C63247A8FF04}"/>
                    </a:ext>
                  </a:extLst>
                </p14:cNvPr>
                <p14:cNvContentPartPr/>
                <p14:nvPr/>
              </p14:nvContentPartPr>
              <p14:xfrm>
                <a:off x="8034930" y="3447795"/>
                <a:ext cx="6120" cy="29160"/>
              </p14:xfrm>
            </p:contentPart>
          </mc:Choice>
          <mc:Fallback>
            <p:pic>
              <p:nvPicPr>
                <p:cNvPr id="9247" name="筆跡 9246">
                  <a:extLst>
                    <a:ext uri="{FF2B5EF4-FFF2-40B4-BE49-F238E27FC236}">
                      <a16:creationId xmlns:a16="http://schemas.microsoft.com/office/drawing/2014/main" id="{08277062-D537-4B23-8139-C63247A8FF04}"/>
                    </a:ext>
                  </a:extLst>
                </p:cNvPr>
                <p:cNvPicPr/>
                <p:nvPr/>
              </p:nvPicPr>
              <p:blipFill>
                <a:blip r:embed="rId75"/>
                <a:stretch>
                  <a:fillRect/>
                </a:stretch>
              </p:blipFill>
              <p:spPr>
                <a:xfrm>
                  <a:off x="8025930" y="3438795"/>
                  <a:ext cx="23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9248" name="筆跡 9247">
                  <a:extLst>
                    <a:ext uri="{FF2B5EF4-FFF2-40B4-BE49-F238E27FC236}">
                      <a16:creationId xmlns:a16="http://schemas.microsoft.com/office/drawing/2014/main" id="{E973094A-B515-40C9-A98E-7EFF2A06A524}"/>
                    </a:ext>
                  </a:extLst>
                </p14:cNvPr>
                <p14:cNvContentPartPr/>
                <p14:nvPr/>
              </p14:nvContentPartPr>
              <p14:xfrm>
                <a:off x="8153730" y="3251235"/>
                <a:ext cx="75960" cy="200520"/>
              </p14:xfrm>
            </p:contentPart>
          </mc:Choice>
          <mc:Fallback>
            <p:pic>
              <p:nvPicPr>
                <p:cNvPr id="9248" name="筆跡 9247">
                  <a:extLst>
                    <a:ext uri="{FF2B5EF4-FFF2-40B4-BE49-F238E27FC236}">
                      <a16:creationId xmlns:a16="http://schemas.microsoft.com/office/drawing/2014/main" id="{E973094A-B515-40C9-A98E-7EFF2A06A524}"/>
                    </a:ext>
                  </a:extLst>
                </p:cNvPr>
                <p:cNvPicPr/>
                <p:nvPr/>
              </p:nvPicPr>
              <p:blipFill>
                <a:blip r:embed="rId77"/>
                <a:stretch>
                  <a:fillRect/>
                </a:stretch>
              </p:blipFill>
              <p:spPr>
                <a:xfrm>
                  <a:off x="8145090" y="3242595"/>
                  <a:ext cx="936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9249" name="筆跡 9248">
                  <a:extLst>
                    <a:ext uri="{FF2B5EF4-FFF2-40B4-BE49-F238E27FC236}">
                      <a16:creationId xmlns:a16="http://schemas.microsoft.com/office/drawing/2014/main" id="{F9EC5063-C17B-4C44-BCDA-57F3AF211521}"/>
                    </a:ext>
                  </a:extLst>
                </p14:cNvPr>
                <p14:cNvContentPartPr/>
                <p14:nvPr/>
              </p14:nvContentPartPr>
              <p14:xfrm>
                <a:off x="8196570" y="3293715"/>
                <a:ext cx="88560" cy="4320"/>
              </p14:xfrm>
            </p:contentPart>
          </mc:Choice>
          <mc:Fallback>
            <p:pic>
              <p:nvPicPr>
                <p:cNvPr id="9249" name="筆跡 9248">
                  <a:extLst>
                    <a:ext uri="{FF2B5EF4-FFF2-40B4-BE49-F238E27FC236}">
                      <a16:creationId xmlns:a16="http://schemas.microsoft.com/office/drawing/2014/main" id="{F9EC5063-C17B-4C44-BCDA-57F3AF211521}"/>
                    </a:ext>
                  </a:extLst>
                </p:cNvPr>
                <p:cNvPicPr/>
                <p:nvPr/>
              </p:nvPicPr>
              <p:blipFill>
                <a:blip r:embed="rId79"/>
                <a:stretch>
                  <a:fillRect/>
                </a:stretch>
              </p:blipFill>
              <p:spPr>
                <a:xfrm>
                  <a:off x="8187930" y="3284715"/>
                  <a:ext cx="1062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9250" name="筆跡 9249">
                  <a:extLst>
                    <a:ext uri="{FF2B5EF4-FFF2-40B4-BE49-F238E27FC236}">
                      <a16:creationId xmlns:a16="http://schemas.microsoft.com/office/drawing/2014/main" id="{C1867959-9FAE-44BA-BA19-81A196007E7B}"/>
                    </a:ext>
                  </a:extLst>
                </p14:cNvPr>
                <p14:cNvContentPartPr/>
                <p14:nvPr/>
              </p14:nvContentPartPr>
              <p14:xfrm>
                <a:off x="8375130" y="3196875"/>
                <a:ext cx="56880" cy="64440"/>
              </p14:xfrm>
            </p:contentPart>
          </mc:Choice>
          <mc:Fallback>
            <p:pic>
              <p:nvPicPr>
                <p:cNvPr id="9250" name="筆跡 9249">
                  <a:extLst>
                    <a:ext uri="{FF2B5EF4-FFF2-40B4-BE49-F238E27FC236}">
                      <a16:creationId xmlns:a16="http://schemas.microsoft.com/office/drawing/2014/main" id="{C1867959-9FAE-44BA-BA19-81A196007E7B}"/>
                    </a:ext>
                  </a:extLst>
                </p:cNvPr>
                <p:cNvPicPr/>
                <p:nvPr/>
              </p:nvPicPr>
              <p:blipFill>
                <a:blip r:embed="rId81"/>
                <a:stretch>
                  <a:fillRect/>
                </a:stretch>
              </p:blipFill>
              <p:spPr>
                <a:xfrm>
                  <a:off x="8366490" y="3187875"/>
                  <a:ext cx="745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251" name="筆跡 9250">
                  <a:extLst>
                    <a:ext uri="{FF2B5EF4-FFF2-40B4-BE49-F238E27FC236}">
                      <a16:creationId xmlns:a16="http://schemas.microsoft.com/office/drawing/2014/main" id="{4466B612-A954-4F67-8A24-AC4A1FB880A5}"/>
                    </a:ext>
                  </a:extLst>
                </p14:cNvPr>
                <p14:cNvContentPartPr/>
                <p14:nvPr/>
              </p14:nvContentPartPr>
              <p14:xfrm>
                <a:off x="8341290" y="3116595"/>
                <a:ext cx="216360" cy="381600"/>
              </p14:xfrm>
            </p:contentPart>
          </mc:Choice>
          <mc:Fallback>
            <p:pic>
              <p:nvPicPr>
                <p:cNvPr id="9251" name="筆跡 9250">
                  <a:extLst>
                    <a:ext uri="{FF2B5EF4-FFF2-40B4-BE49-F238E27FC236}">
                      <a16:creationId xmlns:a16="http://schemas.microsoft.com/office/drawing/2014/main" id="{4466B612-A954-4F67-8A24-AC4A1FB880A5}"/>
                    </a:ext>
                  </a:extLst>
                </p:cNvPr>
                <p:cNvPicPr/>
                <p:nvPr/>
              </p:nvPicPr>
              <p:blipFill>
                <a:blip r:embed="rId83"/>
                <a:stretch>
                  <a:fillRect/>
                </a:stretch>
              </p:blipFill>
              <p:spPr>
                <a:xfrm>
                  <a:off x="8332650" y="3107595"/>
                  <a:ext cx="23400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9252" name="筆跡 9251">
                  <a:extLst>
                    <a:ext uri="{FF2B5EF4-FFF2-40B4-BE49-F238E27FC236}">
                      <a16:creationId xmlns:a16="http://schemas.microsoft.com/office/drawing/2014/main" id="{5D9FED63-3038-424D-A9FB-AE5D1A75060E}"/>
                    </a:ext>
                  </a:extLst>
                </p14:cNvPr>
                <p14:cNvContentPartPr/>
                <p14:nvPr/>
              </p14:nvContentPartPr>
              <p14:xfrm>
                <a:off x="8457930" y="3441675"/>
                <a:ext cx="68040" cy="73800"/>
              </p14:xfrm>
            </p:contentPart>
          </mc:Choice>
          <mc:Fallback>
            <p:pic>
              <p:nvPicPr>
                <p:cNvPr id="9252" name="筆跡 9251">
                  <a:extLst>
                    <a:ext uri="{FF2B5EF4-FFF2-40B4-BE49-F238E27FC236}">
                      <a16:creationId xmlns:a16="http://schemas.microsoft.com/office/drawing/2014/main" id="{5D9FED63-3038-424D-A9FB-AE5D1A75060E}"/>
                    </a:ext>
                  </a:extLst>
                </p:cNvPr>
                <p:cNvPicPr/>
                <p:nvPr/>
              </p:nvPicPr>
              <p:blipFill>
                <a:blip r:embed="rId85"/>
                <a:stretch>
                  <a:fillRect/>
                </a:stretch>
              </p:blipFill>
              <p:spPr>
                <a:xfrm>
                  <a:off x="8448930" y="3433035"/>
                  <a:ext cx="85680" cy="91440"/>
                </a:xfrm>
                <a:prstGeom prst="rect">
                  <a:avLst/>
                </a:prstGeom>
              </p:spPr>
            </p:pic>
          </mc:Fallback>
        </mc:AlternateContent>
      </p:grpSp>
      <p:grpSp>
        <p:nvGrpSpPr>
          <p:cNvPr id="9262" name="群組 9261">
            <a:extLst>
              <a:ext uri="{FF2B5EF4-FFF2-40B4-BE49-F238E27FC236}">
                <a16:creationId xmlns:a16="http://schemas.microsoft.com/office/drawing/2014/main" id="{21212875-F2C4-4DAC-91D5-BD21604569D8}"/>
              </a:ext>
            </a:extLst>
          </p:cNvPr>
          <p:cNvGrpSpPr/>
          <p:nvPr/>
        </p:nvGrpSpPr>
        <p:grpSpPr>
          <a:xfrm>
            <a:off x="4059090" y="5185875"/>
            <a:ext cx="641880" cy="385200"/>
            <a:chOff x="4059090" y="5185875"/>
            <a:chExt cx="641880" cy="385200"/>
          </a:xfrm>
        </p:grpSpPr>
        <mc:AlternateContent xmlns:mc="http://schemas.openxmlformats.org/markup-compatibility/2006">
          <mc:Choice xmlns:p14="http://schemas.microsoft.com/office/powerpoint/2010/main" Requires="p14">
            <p:contentPart p14:bwMode="auto" r:id="rId86">
              <p14:nvContentPartPr>
                <p14:cNvPr id="9255" name="筆跡 9254">
                  <a:extLst>
                    <a:ext uri="{FF2B5EF4-FFF2-40B4-BE49-F238E27FC236}">
                      <a16:creationId xmlns:a16="http://schemas.microsoft.com/office/drawing/2014/main" id="{00A76C9F-50E2-4CAD-B37A-0E7D352E2036}"/>
                    </a:ext>
                  </a:extLst>
                </p14:cNvPr>
                <p14:cNvContentPartPr/>
                <p14:nvPr/>
              </p14:nvContentPartPr>
              <p14:xfrm>
                <a:off x="4059090" y="5317995"/>
                <a:ext cx="149760" cy="253080"/>
              </p14:xfrm>
            </p:contentPart>
          </mc:Choice>
          <mc:Fallback>
            <p:pic>
              <p:nvPicPr>
                <p:cNvPr id="9255" name="筆跡 9254">
                  <a:extLst>
                    <a:ext uri="{FF2B5EF4-FFF2-40B4-BE49-F238E27FC236}">
                      <a16:creationId xmlns:a16="http://schemas.microsoft.com/office/drawing/2014/main" id="{00A76C9F-50E2-4CAD-B37A-0E7D352E2036}"/>
                    </a:ext>
                  </a:extLst>
                </p:cNvPr>
                <p:cNvPicPr/>
                <p:nvPr/>
              </p:nvPicPr>
              <p:blipFill>
                <a:blip r:embed="rId87"/>
                <a:stretch>
                  <a:fillRect/>
                </a:stretch>
              </p:blipFill>
              <p:spPr>
                <a:xfrm>
                  <a:off x="4050450" y="5309355"/>
                  <a:ext cx="16740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9256" name="筆跡 9255">
                  <a:extLst>
                    <a:ext uri="{FF2B5EF4-FFF2-40B4-BE49-F238E27FC236}">
                      <a16:creationId xmlns:a16="http://schemas.microsoft.com/office/drawing/2014/main" id="{C0B8010B-AE24-4DB7-98DA-19274627271B}"/>
                    </a:ext>
                  </a:extLst>
                </p14:cNvPr>
                <p14:cNvContentPartPr/>
                <p14:nvPr/>
              </p14:nvContentPartPr>
              <p14:xfrm>
                <a:off x="4290210" y="5320515"/>
                <a:ext cx="84600" cy="179280"/>
              </p14:xfrm>
            </p:contentPart>
          </mc:Choice>
          <mc:Fallback>
            <p:pic>
              <p:nvPicPr>
                <p:cNvPr id="9256" name="筆跡 9255">
                  <a:extLst>
                    <a:ext uri="{FF2B5EF4-FFF2-40B4-BE49-F238E27FC236}">
                      <a16:creationId xmlns:a16="http://schemas.microsoft.com/office/drawing/2014/main" id="{C0B8010B-AE24-4DB7-98DA-19274627271B}"/>
                    </a:ext>
                  </a:extLst>
                </p:cNvPr>
                <p:cNvPicPr/>
                <p:nvPr/>
              </p:nvPicPr>
              <p:blipFill>
                <a:blip r:embed="rId89"/>
                <a:stretch>
                  <a:fillRect/>
                </a:stretch>
              </p:blipFill>
              <p:spPr>
                <a:xfrm>
                  <a:off x="4281570" y="5311875"/>
                  <a:ext cx="1022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257" name="筆跡 9256">
                  <a:extLst>
                    <a:ext uri="{FF2B5EF4-FFF2-40B4-BE49-F238E27FC236}">
                      <a16:creationId xmlns:a16="http://schemas.microsoft.com/office/drawing/2014/main" id="{D230ED1E-D42B-4F33-B2C1-2AEDB252C7D2}"/>
                    </a:ext>
                  </a:extLst>
                </p14:cNvPr>
                <p14:cNvContentPartPr/>
                <p14:nvPr/>
              </p14:nvContentPartPr>
              <p14:xfrm>
                <a:off x="4337370" y="5339595"/>
                <a:ext cx="90720" cy="4320"/>
              </p14:xfrm>
            </p:contentPart>
          </mc:Choice>
          <mc:Fallback>
            <p:pic>
              <p:nvPicPr>
                <p:cNvPr id="9257" name="筆跡 9256">
                  <a:extLst>
                    <a:ext uri="{FF2B5EF4-FFF2-40B4-BE49-F238E27FC236}">
                      <a16:creationId xmlns:a16="http://schemas.microsoft.com/office/drawing/2014/main" id="{D230ED1E-D42B-4F33-B2C1-2AEDB252C7D2}"/>
                    </a:ext>
                  </a:extLst>
                </p:cNvPr>
                <p:cNvPicPr/>
                <p:nvPr/>
              </p:nvPicPr>
              <p:blipFill>
                <a:blip r:embed="rId91"/>
                <a:stretch>
                  <a:fillRect/>
                </a:stretch>
              </p:blipFill>
              <p:spPr>
                <a:xfrm>
                  <a:off x="4328370" y="5330955"/>
                  <a:ext cx="108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258" name="筆跡 9257">
                  <a:extLst>
                    <a:ext uri="{FF2B5EF4-FFF2-40B4-BE49-F238E27FC236}">
                      <a16:creationId xmlns:a16="http://schemas.microsoft.com/office/drawing/2014/main" id="{DDC4A233-3EF5-44FD-82EE-17ED62A3DB1C}"/>
                    </a:ext>
                  </a:extLst>
                </p14:cNvPr>
                <p14:cNvContentPartPr/>
                <p14:nvPr/>
              </p14:nvContentPartPr>
              <p14:xfrm>
                <a:off x="4511610" y="5264715"/>
                <a:ext cx="34560" cy="65880"/>
              </p14:xfrm>
            </p:contentPart>
          </mc:Choice>
          <mc:Fallback>
            <p:pic>
              <p:nvPicPr>
                <p:cNvPr id="9258" name="筆跡 9257">
                  <a:extLst>
                    <a:ext uri="{FF2B5EF4-FFF2-40B4-BE49-F238E27FC236}">
                      <a16:creationId xmlns:a16="http://schemas.microsoft.com/office/drawing/2014/main" id="{DDC4A233-3EF5-44FD-82EE-17ED62A3DB1C}"/>
                    </a:ext>
                  </a:extLst>
                </p:cNvPr>
                <p:cNvPicPr/>
                <p:nvPr/>
              </p:nvPicPr>
              <p:blipFill>
                <a:blip r:embed="rId93"/>
                <a:stretch>
                  <a:fillRect/>
                </a:stretch>
              </p:blipFill>
              <p:spPr>
                <a:xfrm>
                  <a:off x="4502970" y="5255715"/>
                  <a:ext cx="522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259" name="筆跡 9258">
                  <a:extLst>
                    <a:ext uri="{FF2B5EF4-FFF2-40B4-BE49-F238E27FC236}">
                      <a16:creationId xmlns:a16="http://schemas.microsoft.com/office/drawing/2014/main" id="{561DA672-0EC2-4D46-A895-93353B695C09}"/>
                    </a:ext>
                  </a:extLst>
                </p14:cNvPr>
                <p14:cNvContentPartPr/>
                <p14:nvPr/>
              </p14:nvContentPartPr>
              <p14:xfrm>
                <a:off x="4525290" y="5264715"/>
                <a:ext cx="360" cy="360"/>
              </p14:xfrm>
            </p:contentPart>
          </mc:Choice>
          <mc:Fallback>
            <p:pic>
              <p:nvPicPr>
                <p:cNvPr id="9259" name="筆跡 9258">
                  <a:extLst>
                    <a:ext uri="{FF2B5EF4-FFF2-40B4-BE49-F238E27FC236}">
                      <a16:creationId xmlns:a16="http://schemas.microsoft.com/office/drawing/2014/main" id="{561DA672-0EC2-4D46-A895-93353B695C09}"/>
                    </a:ext>
                  </a:extLst>
                </p:cNvPr>
                <p:cNvPicPr/>
                <p:nvPr/>
              </p:nvPicPr>
              <p:blipFill>
                <a:blip r:embed="rId69"/>
                <a:stretch>
                  <a:fillRect/>
                </a:stretch>
              </p:blipFill>
              <p:spPr>
                <a:xfrm>
                  <a:off x="4516650" y="5255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9260" name="筆跡 9259">
                  <a:extLst>
                    <a:ext uri="{FF2B5EF4-FFF2-40B4-BE49-F238E27FC236}">
                      <a16:creationId xmlns:a16="http://schemas.microsoft.com/office/drawing/2014/main" id="{48B2CCED-A664-49BF-9085-FB9DC4CBDD25}"/>
                    </a:ext>
                  </a:extLst>
                </p14:cNvPr>
                <p14:cNvContentPartPr/>
                <p14:nvPr/>
              </p14:nvContentPartPr>
              <p14:xfrm>
                <a:off x="4506570" y="5185875"/>
                <a:ext cx="154440" cy="383400"/>
              </p14:xfrm>
            </p:contentPart>
          </mc:Choice>
          <mc:Fallback>
            <p:pic>
              <p:nvPicPr>
                <p:cNvPr id="9260" name="筆跡 9259">
                  <a:extLst>
                    <a:ext uri="{FF2B5EF4-FFF2-40B4-BE49-F238E27FC236}">
                      <a16:creationId xmlns:a16="http://schemas.microsoft.com/office/drawing/2014/main" id="{48B2CCED-A664-49BF-9085-FB9DC4CBDD25}"/>
                    </a:ext>
                  </a:extLst>
                </p:cNvPr>
                <p:cNvPicPr/>
                <p:nvPr/>
              </p:nvPicPr>
              <p:blipFill>
                <a:blip r:embed="rId96"/>
                <a:stretch>
                  <a:fillRect/>
                </a:stretch>
              </p:blipFill>
              <p:spPr>
                <a:xfrm>
                  <a:off x="4497570" y="5176875"/>
                  <a:ext cx="1720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261" name="筆跡 9260">
                  <a:extLst>
                    <a:ext uri="{FF2B5EF4-FFF2-40B4-BE49-F238E27FC236}">
                      <a16:creationId xmlns:a16="http://schemas.microsoft.com/office/drawing/2014/main" id="{7FEE9AF8-4A84-4980-A31B-14315822C302}"/>
                    </a:ext>
                  </a:extLst>
                </p14:cNvPr>
                <p14:cNvContentPartPr/>
                <p14:nvPr/>
              </p14:nvContentPartPr>
              <p14:xfrm>
                <a:off x="4657050" y="5495835"/>
                <a:ext cx="43920" cy="63720"/>
              </p14:xfrm>
            </p:contentPart>
          </mc:Choice>
          <mc:Fallback>
            <p:pic>
              <p:nvPicPr>
                <p:cNvPr id="9261" name="筆跡 9260">
                  <a:extLst>
                    <a:ext uri="{FF2B5EF4-FFF2-40B4-BE49-F238E27FC236}">
                      <a16:creationId xmlns:a16="http://schemas.microsoft.com/office/drawing/2014/main" id="{7FEE9AF8-4A84-4980-A31B-14315822C302}"/>
                    </a:ext>
                  </a:extLst>
                </p:cNvPr>
                <p:cNvPicPr/>
                <p:nvPr/>
              </p:nvPicPr>
              <p:blipFill>
                <a:blip r:embed="rId98"/>
                <a:stretch>
                  <a:fillRect/>
                </a:stretch>
              </p:blipFill>
              <p:spPr>
                <a:xfrm>
                  <a:off x="4648050" y="5486835"/>
                  <a:ext cx="61560" cy="8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9263" name="筆跡 9262">
                <a:extLst>
                  <a:ext uri="{FF2B5EF4-FFF2-40B4-BE49-F238E27FC236}">
                    <a16:creationId xmlns:a16="http://schemas.microsoft.com/office/drawing/2014/main" id="{6F1E2870-17B9-48A7-B8B3-45F1FF5088B4}"/>
                  </a:ext>
                </a:extLst>
              </p14:cNvPr>
              <p14:cNvContentPartPr/>
              <p14:nvPr/>
            </p14:nvContentPartPr>
            <p14:xfrm>
              <a:off x="6333570" y="5566755"/>
              <a:ext cx="146880" cy="210240"/>
            </p14:xfrm>
          </p:contentPart>
        </mc:Choice>
        <mc:Fallback>
          <p:pic>
            <p:nvPicPr>
              <p:cNvPr id="9263" name="筆跡 9262">
                <a:extLst>
                  <a:ext uri="{FF2B5EF4-FFF2-40B4-BE49-F238E27FC236}">
                    <a16:creationId xmlns:a16="http://schemas.microsoft.com/office/drawing/2014/main" id="{6F1E2870-17B9-48A7-B8B3-45F1FF5088B4}"/>
                  </a:ext>
                </a:extLst>
              </p:cNvPr>
              <p:cNvPicPr/>
              <p:nvPr/>
            </p:nvPicPr>
            <p:blipFill>
              <a:blip r:embed="rId100"/>
              <a:stretch>
                <a:fillRect/>
              </a:stretch>
            </p:blipFill>
            <p:spPr>
              <a:xfrm>
                <a:off x="6324930" y="5558115"/>
                <a:ext cx="164520" cy="227880"/>
              </a:xfrm>
              <a:prstGeom prst="rect">
                <a:avLst/>
              </a:prstGeom>
            </p:spPr>
          </p:pic>
        </mc:Fallback>
      </mc:AlternateContent>
      <p:grpSp>
        <p:nvGrpSpPr>
          <p:cNvPr id="9271" name="群組 9270">
            <a:extLst>
              <a:ext uri="{FF2B5EF4-FFF2-40B4-BE49-F238E27FC236}">
                <a16:creationId xmlns:a16="http://schemas.microsoft.com/office/drawing/2014/main" id="{B593F5AA-06D9-4449-8DBA-B68EF0093BAB}"/>
              </a:ext>
            </a:extLst>
          </p:cNvPr>
          <p:cNvGrpSpPr/>
          <p:nvPr/>
        </p:nvGrpSpPr>
        <p:grpSpPr>
          <a:xfrm>
            <a:off x="6495210" y="5026035"/>
            <a:ext cx="617040" cy="396720"/>
            <a:chOff x="6495210" y="5026035"/>
            <a:chExt cx="617040" cy="396720"/>
          </a:xfrm>
        </p:grpSpPr>
        <mc:AlternateContent xmlns:mc="http://schemas.openxmlformats.org/markup-compatibility/2006">
          <mc:Choice xmlns:p14="http://schemas.microsoft.com/office/powerpoint/2010/main" Requires="p14">
            <p:contentPart p14:bwMode="auto" r:id="rId101">
              <p14:nvContentPartPr>
                <p14:cNvPr id="9264" name="筆跡 9263">
                  <a:extLst>
                    <a:ext uri="{FF2B5EF4-FFF2-40B4-BE49-F238E27FC236}">
                      <a16:creationId xmlns:a16="http://schemas.microsoft.com/office/drawing/2014/main" id="{448EA826-11F7-4C50-9D07-4ECC4D5A87BC}"/>
                    </a:ext>
                  </a:extLst>
                </p14:cNvPr>
                <p14:cNvContentPartPr/>
                <p14:nvPr/>
              </p14:nvContentPartPr>
              <p14:xfrm>
                <a:off x="6495210" y="5186595"/>
                <a:ext cx="109440" cy="126000"/>
              </p14:xfrm>
            </p:contentPart>
          </mc:Choice>
          <mc:Fallback>
            <p:pic>
              <p:nvPicPr>
                <p:cNvPr id="9264" name="筆跡 9263">
                  <a:extLst>
                    <a:ext uri="{FF2B5EF4-FFF2-40B4-BE49-F238E27FC236}">
                      <a16:creationId xmlns:a16="http://schemas.microsoft.com/office/drawing/2014/main" id="{448EA826-11F7-4C50-9D07-4ECC4D5A87BC}"/>
                    </a:ext>
                  </a:extLst>
                </p:cNvPr>
                <p:cNvPicPr/>
                <p:nvPr/>
              </p:nvPicPr>
              <p:blipFill>
                <a:blip r:embed="rId102"/>
                <a:stretch>
                  <a:fillRect/>
                </a:stretch>
              </p:blipFill>
              <p:spPr>
                <a:xfrm>
                  <a:off x="6486570" y="5177955"/>
                  <a:ext cx="1270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265" name="筆跡 9264">
                  <a:extLst>
                    <a:ext uri="{FF2B5EF4-FFF2-40B4-BE49-F238E27FC236}">
                      <a16:creationId xmlns:a16="http://schemas.microsoft.com/office/drawing/2014/main" id="{83466685-65F6-4103-821A-AC2E31A31F1F}"/>
                    </a:ext>
                  </a:extLst>
                </p14:cNvPr>
                <p14:cNvContentPartPr/>
                <p14:nvPr/>
              </p14:nvContentPartPr>
              <p14:xfrm>
                <a:off x="6628770" y="5332035"/>
                <a:ext cx="2160" cy="360"/>
              </p14:xfrm>
            </p:contentPart>
          </mc:Choice>
          <mc:Fallback>
            <p:pic>
              <p:nvPicPr>
                <p:cNvPr id="9265" name="筆跡 9264">
                  <a:extLst>
                    <a:ext uri="{FF2B5EF4-FFF2-40B4-BE49-F238E27FC236}">
                      <a16:creationId xmlns:a16="http://schemas.microsoft.com/office/drawing/2014/main" id="{83466685-65F6-4103-821A-AC2E31A31F1F}"/>
                    </a:ext>
                  </a:extLst>
                </p:cNvPr>
                <p:cNvPicPr/>
                <p:nvPr/>
              </p:nvPicPr>
              <p:blipFill>
                <a:blip r:embed="rId69"/>
                <a:stretch>
                  <a:fillRect/>
                </a:stretch>
              </p:blipFill>
              <p:spPr>
                <a:xfrm>
                  <a:off x="6620130" y="5323395"/>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66" name="筆跡 9265">
                  <a:extLst>
                    <a:ext uri="{FF2B5EF4-FFF2-40B4-BE49-F238E27FC236}">
                      <a16:creationId xmlns:a16="http://schemas.microsoft.com/office/drawing/2014/main" id="{D4F7B30F-2378-43E5-967B-05365FD01ADC}"/>
                    </a:ext>
                  </a:extLst>
                </p14:cNvPr>
                <p14:cNvContentPartPr/>
                <p14:nvPr/>
              </p14:nvContentPartPr>
              <p14:xfrm>
                <a:off x="6720930" y="5135835"/>
                <a:ext cx="100080" cy="175680"/>
              </p14:xfrm>
            </p:contentPart>
          </mc:Choice>
          <mc:Fallback>
            <p:pic>
              <p:nvPicPr>
                <p:cNvPr id="9266" name="筆跡 9265">
                  <a:extLst>
                    <a:ext uri="{FF2B5EF4-FFF2-40B4-BE49-F238E27FC236}">
                      <a16:creationId xmlns:a16="http://schemas.microsoft.com/office/drawing/2014/main" id="{D4F7B30F-2378-43E5-967B-05365FD01ADC}"/>
                    </a:ext>
                  </a:extLst>
                </p:cNvPr>
                <p:cNvPicPr/>
                <p:nvPr/>
              </p:nvPicPr>
              <p:blipFill>
                <a:blip r:embed="rId105"/>
                <a:stretch>
                  <a:fillRect/>
                </a:stretch>
              </p:blipFill>
              <p:spPr>
                <a:xfrm>
                  <a:off x="6711930" y="5126835"/>
                  <a:ext cx="1177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267" name="筆跡 9266">
                  <a:extLst>
                    <a:ext uri="{FF2B5EF4-FFF2-40B4-BE49-F238E27FC236}">
                      <a16:creationId xmlns:a16="http://schemas.microsoft.com/office/drawing/2014/main" id="{561E2033-7D88-4CA1-9BDE-811D2DFAC496}"/>
                    </a:ext>
                  </a:extLst>
                </p14:cNvPr>
                <p14:cNvContentPartPr/>
                <p14:nvPr/>
              </p14:nvContentPartPr>
              <p14:xfrm>
                <a:off x="6788970" y="5162835"/>
                <a:ext cx="101520" cy="360"/>
              </p14:xfrm>
            </p:contentPart>
          </mc:Choice>
          <mc:Fallback>
            <p:pic>
              <p:nvPicPr>
                <p:cNvPr id="9267" name="筆跡 9266">
                  <a:extLst>
                    <a:ext uri="{FF2B5EF4-FFF2-40B4-BE49-F238E27FC236}">
                      <a16:creationId xmlns:a16="http://schemas.microsoft.com/office/drawing/2014/main" id="{561E2033-7D88-4CA1-9BDE-811D2DFAC496}"/>
                    </a:ext>
                  </a:extLst>
                </p:cNvPr>
                <p:cNvPicPr/>
                <p:nvPr/>
              </p:nvPicPr>
              <p:blipFill>
                <a:blip r:embed="rId107"/>
                <a:stretch>
                  <a:fillRect/>
                </a:stretch>
              </p:blipFill>
              <p:spPr>
                <a:xfrm>
                  <a:off x="6780330" y="5153835"/>
                  <a:ext cx="119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268" name="筆跡 9267">
                  <a:extLst>
                    <a:ext uri="{FF2B5EF4-FFF2-40B4-BE49-F238E27FC236}">
                      <a16:creationId xmlns:a16="http://schemas.microsoft.com/office/drawing/2014/main" id="{343178B4-9A7C-4A86-8D4C-42E554FE3603}"/>
                    </a:ext>
                  </a:extLst>
                </p14:cNvPr>
                <p14:cNvContentPartPr/>
                <p14:nvPr/>
              </p14:nvContentPartPr>
              <p14:xfrm>
                <a:off x="6935490" y="5077875"/>
                <a:ext cx="59040" cy="77760"/>
              </p14:xfrm>
            </p:contentPart>
          </mc:Choice>
          <mc:Fallback>
            <p:pic>
              <p:nvPicPr>
                <p:cNvPr id="9268" name="筆跡 9267">
                  <a:extLst>
                    <a:ext uri="{FF2B5EF4-FFF2-40B4-BE49-F238E27FC236}">
                      <a16:creationId xmlns:a16="http://schemas.microsoft.com/office/drawing/2014/main" id="{343178B4-9A7C-4A86-8D4C-42E554FE3603}"/>
                    </a:ext>
                  </a:extLst>
                </p:cNvPr>
                <p:cNvPicPr/>
                <p:nvPr/>
              </p:nvPicPr>
              <p:blipFill>
                <a:blip r:embed="rId109"/>
                <a:stretch>
                  <a:fillRect/>
                </a:stretch>
              </p:blipFill>
              <p:spPr>
                <a:xfrm>
                  <a:off x="6926490" y="5068875"/>
                  <a:ext cx="766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269" name="筆跡 9268">
                  <a:extLst>
                    <a:ext uri="{FF2B5EF4-FFF2-40B4-BE49-F238E27FC236}">
                      <a16:creationId xmlns:a16="http://schemas.microsoft.com/office/drawing/2014/main" id="{F3E325F4-902F-4038-BDD6-EB1AA4DA1A6A}"/>
                    </a:ext>
                  </a:extLst>
                </p14:cNvPr>
                <p14:cNvContentPartPr/>
                <p14:nvPr/>
              </p14:nvContentPartPr>
              <p14:xfrm>
                <a:off x="6867450" y="5026035"/>
                <a:ext cx="244800" cy="389160"/>
              </p14:xfrm>
            </p:contentPart>
          </mc:Choice>
          <mc:Fallback>
            <p:pic>
              <p:nvPicPr>
                <p:cNvPr id="9269" name="筆跡 9268">
                  <a:extLst>
                    <a:ext uri="{FF2B5EF4-FFF2-40B4-BE49-F238E27FC236}">
                      <a16:creationId xmlns:a16="http://schemas.microsoft.com/office/drawing/2014/main" id="{F3E325F4-902F-4038-BDD6-EB1AA4DA1A6A}"/>
                    </a:ext>
                  </a:extLst>
                </p:cNvPr>
                <p:cNvPicPr/>
                <p:nvPr/>
              </p:nvPicPr>
              <p:blipFill>
                <a:blip r:embed="rId111"/>
                <a:stretch>
                  <a:fillRect/>
                </a:stretch>
              </p:blipFill>
              <p:spPr>
                <a:xfrm>
                  <a:off x="6858810" y="5017035"/>
                  <a:ext cx="26244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270" name="筆跡 9269">
                  <a:extLst>
                    <a:ext uri="{FF2B5EF4-FFF2-40B4-BE49-F238E27FC236}">
                      <a16:creationId xmlns:a16="http://schemas.microsoft.com/office/drawing/2014/main" id="{410429EC-47F0-4723-82B5-D9BBB69EE662}"/>
                    </a:ext>
                  </a:extLst>
                </p14:cNvPr>
                <p14:cNvContentPartPr/>
                <p14:nvPr/>
              </p14:nvContentPartPr>
              <p14:xfrm>
                <a:off x="6999210" y="5356875"/>
                <a:ext cx="55800" cy="65880"/>
              </p14:xfrm>
            </p:contentPart>
          </mc:Choice>
          <mc:Fallback>
            <p:pic>
              <p:nvPicPr>
                <p:cNvPr id="9270" name="筆跡 9269">
                  <a:extLst>
                    <a:ext uri="{FF2B5EF4-FFF2-40B4-BE49-F238E27FC236}">
                      <a16:creationId xmlns:a16="http://schemas.microsoft.com/office/drawing/2014/main" id="{410429EC-47F0-4723-82B5-D9BBB69EE662}"/>
                    </a:ext>
                  </a:extLst>
                </p:cNvPr>
                <p:cNvPicPr/>
                <p:nvPr/>
              </p:nvPicPr>
              <p:blipFill>
                <a:blip r:embed="rId113"/>
                <a:stretch>
                  <a:fillRect/>
                </a:stretch>
              </p:blipFill>
              <p:spPr>
                <a:xfrm>
                  <a:off x="6990210" y="5348235"/>
                  <a:ext cx="73440" cy="83520"/>
                </a:xfrm>
                <a:prstGeom prst="rect">
                  <a:avLst/>
                </a:prstGeom>
              </p:spPr>
            </p:pic>
          </mc:Fallback>
        </mc:AlternateContent>
      </p:grpSp>
      <p:grpSp>
        <p:nvGrpSpPr>
          <p:cNvPr id="9280" name="群組 9279">
            <a:extLst>
              <a:ext uri="{FF2B5EF4-FFF2-40B4-BE49-F238E27FC236}">
                <a16:creationId xmlns:a16="http://schemas.microsoft.com/office/drawing/2014/main" id="{0F8A166F-9F63-4302-B2E1-A67A461E3CC3}"/>
              </a:ext>
            </a:extLst>
          </p:cNvPr>
          <p:cNvGrpSpPr/>
          <p:nvPr/>
        </p:nvGrpSpPr>
        <p:grpSpPr>
          <a:xfrm>
            <a:off x="1004490" y="5050875"/>
            <a:ext cx="675000" cy="641520"/>
            <a:chOff x="1004490" y="5050875"/>
            <a:chExt cx="675000" cy="641520"/>
          </a:xfrm>
        </p:grpSpPr>
        <mc:AlternateContent xmlns:mc="http://schemas.openxmlformats.org/markup-compatibility/2006">
          <mc:Choice xmlns:p14="http://schemas.microsoft.com/office/powerpoint/2010/main" Requires="p14">
            <p:contentPart p14:bwMode="auto" r:id="rId114">
              <p14:nvContentPartPr>
                <p14:cNvPr id="9272" name="筆跡 9271">
                  <a:extLst>
                    <a:ext uri="{FF2B5EF4-FFF2-40B4-BE49-F238E27FC236}">
                      <a16:creationId xmlns:a16="http://schemas.microsoft.com/office/drawing/2014/main" id="{A2446539-D68E-4ED5-9D9F-8A7ABA0B390A}"/>
                    </a:ext>
                  </a:extLst>
                </p14:cNvPr>
                <p14:cNvContentPartPr/>
                <p14:nvPr/>
              </p14:nvContentPartPr>
              <p14:xfrm>
                <a:off x="1470690" y="5514915"/>
                <a:ext cx="208800" cy="177480"/>
              </p14:xfrm>
            </p:contentPart>
          </mc:Choice>
          <mc:Fallback>
            <p:pic>
              <p:nvPicPr>
                <p:cNvPr id="9272" name="筆跡 9271">
                  <a:extLst>
                    <a:ext uri="{FF2B5EF4-FFF2-40B4-BE49-F238E27FC236}">
                      <a16:creationId xmlns:a16="http://schemas.microsoft.com/office/drawing/2014/main" id="{A2446539-D68E-4ED5-9D9F-8A7ABA0B390A}"/>
                    </a:ext>
                  </a:extLst>
                </p:cNvPr>
                <p:cNvPicPr/>
                <p:nvPr/>
              </p:nvPicPr>
              <p:blipFill>
                <a:blip r:embed="rId115"/>
                <a:stretch>
                  <a:fillRect/>
                </a:stretch>
              </p:blipFill>
              <p:spPr>
                <a:xfrm>
                  <a:off x="1461690" y="5506275"/>
                  <a:ext cx="2264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273" name="筆跡 9272">
                  <a:extLst>
                    <a:ext uri="{FF2B5EF4-FFF2-40B4-BE49-F238E27FC236}">
                      <a16:creationId xmlns:a16="http://schemas.microsoft.com/office/drawing/2014/main" id="{CE912042-6D52-41C7-9E7F-E45B42CB24C6}"/>
                    </a:ext>
                  </a:extLst>
                </p14:cNvPr>
                <p14:cNvContentPartPr/>
                <p14:nvPr/>
              </p14:nvContentPartPr>
              <p14:xfrm>
                <a:off x="1004490" y="5203155"/>
                <a:ext cx="126000" cy="150840"/>
              </p14:xfrm>
            </p:contentPart>
          </mc:Choice>
          <mc:Fallback>
            <p:pic>
              <p:nvPicPr>
                <p:cNvPr id="9273" name="筆跡 9272">
                  <a:extLst>
                    <a:ext uri="{FF2B5EF4-FFF2-40B4-BE49-F238E27FC236}">
                      <a16:creationId xmlns:a16="http://schemas.microsoft.com/office/drawing/2014/main" id="{CE912042-6D52-41C7-9E7F-E45B42CB24C6}"/>
                    </a:ext>
                  </a:extLst>
                </p:cNvPr>
                <p:cNvPicPr/>
                <p:nvPr/>
              </p:nvPicPr>
              <p:blipFill>
                <a:blip r:embed="rId117"/>
                <a:stretch>
                  <a:fillRect/>
                </a:stretch>
              </p:blipFill>
              <p:spPr>
                <a:xfrm>
                  <a:off x="995490" y="5194155"/>
                  <a:ext cx="143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274" name="筆跡 9273">
                  <a:extLst>
                    <a:ext uri="{FF2B5EF4-FFF2-40B4-BE49-F238E27FC236}">
                      <a16:creationId xmlns:a16="http://schemas.microsoft.com/office/drawing/2014/main" id="{C55D4671-DE3B-4F19-9030-A3FC809E91D0}"/>
                    </a:ext>
                  </a:extLst>
                </p14:cNvPr>
                <p14:cNvContentPartPr/>
                <p14:nvPr/>
              </p14:nvContentPartPr>
              <p14:xfrm>
                <a:off x="1205730" y="5374515"/>
                <a:ext cx="360" cy="360"/>
              </p14:xfrm>
            </p:contentPart>
          </mc:Choice>
          <mc:Fallback>
            <p:pic>
              <p:nvPicPr>
                <p:cNvPr id="9274" name="筆跡 9273">
                  <a:extLst>
                    <a:ext uri="{FF2B5EF4-FFF2-40B4-BE49-F238E27FC236}">
                      <a16:creationId xmlns:a16="http://schemas.microsoft.com/office/drawing/2014/main" id="{C55D4671-DE3B-4F19-9030-A3FC809E91D0}"/>
                    </a:ext>
                  </a:extLst>
                </p:cNvPr>
                <p:cNvPicPr/>
                <p:nvPr/>
              </p:nvPicPr>
              <p:blipFill>
                <a:blip r:embed="rId69"/>
                <a:stretch>
                  <a:fillRect/>
                </a:stretch>
              </p:blipFill>
              <p:spPr>
                <a:xfrm>
                  <a:off x="1196730" y="53655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275" name="筆跡 9274">
                  <a:extLst>
                    <a:ext uri="{FF2B5EF4-FFF2-40B4-BE49-F238E27FC236}">
                      <a16:creationId xmlns:a16="http://schemas.microsoft.com/office/drawing/2014/main" id="{E8C0DAC5-FA49-44D2-9517-0F3BE9379306}"/>
                    </a:ext>
                  </a:extLst>
                </p14:cNvPr>
                <p14:cNvContentPartPr/>
                <p14:nvPr/>
              </p14:nvContentPartPr>
              <p14:xfrm>
                <a:off x="1310130" y="5177955"/>
                <a:ext cx="91800" cy="191160"/>
              </p14:xfrm>
            </p:contentPart>
          </mc:Choice>
          <mc:Fallback>
            <p:pic>
              <p:nvPicPr>
                <p:cNvPr id="9275" name="筆跡 9274">
                  <a:extLst>
                    <a:ext uri="{FF2B5EF4-FFF2-40B4-BE49-F238E27FC236}">
                      <a16:creationId xmlns:a16="http://schemas.microsoft.com/office/drawing/2014/main" id="{E8C0DAC5-FA49-44D2-9517-0F3BE9379306}"/>
                    </a:ext>
                  </a:extLst>
                </p:cNvPr>
                <p:cNvPicPr/>
                <p:nvPr/>
              </p:nvPicPr>
              <p:blipFill>
                <a:blip r:embed="rId120"/>
                <a:stretch>
                  <a:fillRect/>
                </a:stretch>
              </p:blipFill>
              <p:spPr>
                <a:xfrm>
                  <a:off x="1301130" y="5169315"/>
                  <a:ext cx="1094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276" name="筆跡 9275">
                  <a:extLst>
                    <a:ext uri="{FF2B5EF4-FFF2-40B4-BE49-F238E27FC236}">
                      <a16:creationId xmlns:a16="http://schemas.microsoft.com/office/drawing/2014/main" id="{84E8369B-6979-4752-A5EE-02F9177A350A}"/>
                    </a:ext>
                  </a:extLst>
                </p14:cNvPr>
                <p14:cNvContentPartPr/>
                <p14:nvPr/>
              </p14:nvContentPartPr>
              <p14:xfrm>
                <a:off x="1331370" y="5245275"/>
                <a:ext cx="64440" cy="360"/>
              </p14:xfrm>
            </p:contentPart>
          </mc:Choice>
          <mc:Fallback>
            <p:pic>
              <p:nvPicPr>
                <p:cNvPr id="9276" name="筆跡 9275">
                  <a:extLst>
                    <a:ext uri="{FF2B5EF4-FFF2-40B4-BE49-F238E27FC236}">
                      <a16:creationId xmlns:a16="http://schemas.microsoft.com/office/drawing/2014/main" id="{84E8369B-6979-4752-A5EE-02F9177A350A}"/>
                    </a:ext>
                  </a:extLst>
                </p:cNvPr>
                <p:cNvPicPr/>
                <p:nvPr/>
              </p:nvPicPr>
              <p:blipFill>
                <a:blip r:embed="rId122"/>
                <a:stretch>
                  <a:fillRect/>
                </a:stretch>
              </p:blipFill>
              <p:spPr>
                <a:xfrm>
                  <a:off x="1322730" y="5236635"/>
                  <a:ext cx="82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277" name="筆跡 9276">
                  <a:extLst>
                    <a:ext uri="{FF2B5EF4-FFF2-40B4-BE49-F238E27FC236}">
                      <a16:creationId xmlns:a16="http://schemas.microsoft.com/office/drawing/2014/main" id="{AA7CA728-2D24-476E-BF30-34B4BF88D27B}"/>
                    </a:ext>
                  </a:extLst>
                </p14:cNvPr>
                <p14:cNvContentPartPr/>
                <p14:nvPr/>
              </p14:nvContentPartPr>
              <p14:xfrm>
                <a:off x="1483650" y="5139435"/>
                <a:ext cx="55800" cy="48600"/>
              </p14:xfrm>
            </p:contentPart>
          </mc:Choice>
          <mc:Fallback>
            <p:pic>
              <p:nvPicPr>
                <p:cNvPr id="9277" name="筆跡 9276">
                  <a:extLst>
                    <a:ext uri="{FF2B5EF4-FFF2-40B4-BE49-F238E27FC236}">
                      <a16:creationId xmlns:a16="http://schemas.microsoft.com/office/drawing/2014/main" id="{AA7CA728-2D24-476E-BF30-34B4BF88D27B}"/>
                    </a:ext>
                  </a:extLst>
                </p:cNvPr>
                <p:cNvPicPr/>
                <p:nvPr/>
              </p:nvPicPr>
              <p:blipFill>
                <a:blip r:embed="rId124"/>
                <a:stretch>
                  <a:fillRect/>
                </a:stretch>
              </p:blipFill>
              <p:spPr>
                <a:xfrm>
                  <a:off x="1475010" y="5130795"/>
                  <a:ext cx="73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278" name="筆跡 9277">
                  <a:extLst>
                    <a:ext uri="{FF2B5EF4-FFF2-40B4-BE49-F238E27FC236}">
                      <a16:creationId xmlns:a16="http://schemas.microsoft.com/office/drawing/2014/main" id="{D0F2625A-540D-443C-9917-5174199FE195}"/>
                    </a:ext>
                  </a:extLst>
                </p14:cNvPr>
                <p14:cNvContentPartPr/>
                <p14:nvPr/>
              </p14:nvContentPartPr>
              <p14:xfrm>
                <a:off x="1401210" y="5050875"/>
                <a:ext cx="259920" cy="446760"/>
              </p14:xfrm>
            </p:contentPart>
          </mc:Choice>
          <mc:Fallback>
            <p:pic>
              <p:nvPicPr>
                <p:cNvPr id="9278" name="筆跡 9277">
                  <a:extLst>
                    <a:ext uri="{FF2B5EF4-FFF2-40B4-BE49-F238E27FC236}">
                      <a16:creationId xmlns:a16="http://schemas.microsoft.com/office/drawing/2014/main" id="{D0F2625A-540D-443C-9917-5174199FE195}"/>
                    </a:ext>
                  </a:extLst>
                </p:cNvPr>
                <p:cNvPicPr/>
                <p:nvPr/>
              </p:nvPicPr>
              <p:blipFill>
                <a:blip r:embed="rId126"/>
                <a:stretch>
                  <a:fillRect/>
                </a:stretch>
              </p:blipFill>
              <p:spPr>
                <a:xfrm>
                  <a:off x="1392210" y="5042235"/>
                  <a:ext cx="27756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9279" name="筆跡 9278">
                  <a:extLst>
                    <a:ext uri="{FF2B5EF4-FFF2-40B4-BE49-F238E27FC236}">
                      <a16:creationId xmlns:a16="http://schemas.microsoft.com/office/drawing/2014/main" id="{07EBE318-DCF4-4C18-90B5-D838EAEFF3FC}"/>
                    </a:ext>
                  </a:extLst>
                </p14:cNvPr>
                <p14:cNvContentPartPr/>
                <p14:nvPr/>
              </p14:nvContentPartPr>
              <p14:xfrm>
                <a:off x="1541970" y="5378115"/>
                <a:ext cx="45720" cy="55080"/>
              </p14:xfrm>
            </p:contentPart>
          </mc:Choice>
          <mc:Fallback>
            <p:pic>
              <p:nvPicPr>
                <p:cNvPr id="9279" name="筆跡 9278">
                  <a:extLst>
                    <a:ext uri="{FF2B5EF4-FFF2-40B4-BE49-F238E27FC236}">
                      <a16:creationId xmlns:a16="http://schemas.microsoft.com/office/drawing/2014/main" id="{07EBE318-DCF4-4C18-90B5-D838EAEFF3FC}"/>
                    </a:ext>
                  </a:extLst>
                </p:cNvPr>
                <p:cNvPicPr/>
                <p:nvPr/>
              </p:nvPicPr>
              <p:blipFill>
                <a:blip r:embed="rId128"/>
                <a:stretch>
                  <a:fillRect/>
                </a:stretch>
              </p:blipFill>
              <p:spPr>
                <a:xfrm>
                  <a:off x="1533330" y="5369475"/>
                  <a:ext cx="63360" cy="72720"/>
                </a:xfrm>
                <a:prstGeom prst="rect">
                  <a:avLst/>
                </a:prstGeom>
              </p:spPr>
            </p:pic>
          </mc:Fallback>
        </mc:AlternateContent>
      </p:grpSp>
      <p:grpSp>
        <p:nvGrpSpPr>
          <p:cNvPr id="9286" name="群組 9285">
            <a:extLst>
              <a:ext uri="{FF2B5EF4-FFF2-40B4-BE49-F238E27FC236}">
                <a16:creationId xmlns:a16="http://schemas.microsoft.com/office/drawing/2014/main" id="{A2223418-939B-48DF-9F92-A5FDE62A7D28}"/>
              </a:ext>
            </a:extLst>
          </p:cNvPr>
          <p:cNvGrpSpPr/>
          <p:nvPr/>
        </p:nvGrpSpPr>
        <p:grpSpPr>
          <a:xfrm>
            <a:off x="3758490" y="6109635"/>
            <a:ext cx="257400" cy="325800"/>
            <a:chOff x="3758490" y="6109635"/>
            <a:chExt cx="257400" cy="325800"/>
          </a:xfrm>
        </p:grpSpPr>
        <mc:AlternateContent xmlns:mc="http://schemas.openxmlformats.org/markup-compatibility/2006">
          <mc:Choice xmlns:p14="http://schemas.microsoft.com/office/powerpoint/2010/main" Requires="p14">
            <p:contentPart p14:bwMode="auto" r:id="rId129">
              <p14:nvContentPartPr>
                <p14:cNvPr id="9283" name="筆跡 9282">
                  <a:extLst>
                    <a:ext uri="{FF2B5EF4-FFF2-40B4-BE49-F238E27FC236}">
                      <a16:creationId xmlns:a16="http://schemas.microsoft.com/office/drawing/2014/main" id="{D6DE7C14-8B75-42DF-86F6-4B6310DEDAB0}"/>
                    </a:ext>
                  </a:extLst>
                </p14:cNvPr>
                <p14:cNvContentPartPr/>
                <p14:nvPr/>
              </p14:nvContentPartPr>
              <p14:xfrm>
                <a:off x="3758490" y="6194595"/>
                <a:ext cx="223920" cy="240840"/>
              </p14:xfrm>
            </p:contentPart>
          </mc:Choice>
          <mc:Fallback>
            <p:pic>
              <p:nvPicPr>
                <p:cNvPr id="9283" name="筆跡 9282">
                  <a:extLst>
                    <a:ext uri="{FF2B5EF4-FFF2-40B4-BE49-F238E27FC236}">
                      <a16:creationId xmlns:a16="http://schemas.microsoft.com/office/drawing/2014/main" id="{D6DE7C14-8B75-42DF-86F6-4B6310DEDAB0}"/>
                    </a:ext>
                  </a:extLst>
                </p:cNvPr>
                <p:cNvPicPr/>
                <p:nvPr/>
              </p:nvPicPr>
              <p:blipFill>
                <a:blip r:embed="rId130"/>
                <a:stretch>
                  <a:fillRect/>
                </a:stretch>
              </p:blipFill>
              <p:spPr>
                <a:xfrm>
                  <a:off x="3749850" y="6185595"/>
                  <a:ext cx="2415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284" name="筆跡 9283">
                  <a:extLst>
                    <a:ext uri="{FF2B5EF4-FFF2-40B4-BE49-F238E27FC236}">
                      <a16:creationId xmlns:a16="http://schemas.microsoft.com/office/drawing/2014/main" id="{26FE1C78-61DE-4D7A-BE6F-92CFAE8D77BA}"/>
                    </a:ext>
                  </a:extLst>
                </p14:cNvPr>
                <p14:cNvContentPartPr/>
                <p14:nvPr/>
              </p14:nvContentPartPr>
              <p14:xfrm>
                <a:off x="3809250" y="6228075"/>
                <a:ext cx="161280" cy="190080"/>
              </p14:xfrm>
            </p:contentPart>
          </mc:Choice>
          <mc:Fallback>
            <p:pic>
              <p:nvPicPr>
                <p:cNvPr id="9284" name="筆跡 9283">
                  <a:extLst>
                    <a:ext uri="{FF2B5EF4-FFF2-40B4-BE49-F238E27FC236}">
                      <a16:creationId xmlns:a16="http://schemas.microsoft.com/office/drawing/2014/main" id="{26FE1C78-61DE-4D7A-BE6F-92CFAE8D77BA}"/>
                    </a:ext>
                  </a:extLst>
                </p:cNvPr>
                <p:cNvPicPr/>
                <p:nvPr/>
              </p:nvPicPr>
              <p:blipFill>
                <a:blip r:embed="rId132"/>
                <a:stretch>
                  <a:fillRect/>
                </a:stretch>
              </p:blipFill>
              <p:spPr>
                <a:xfrm>
                  <a:off x="3800250" y="6219435"/>
                  <a:ext cx="17892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9285" name="筆跡 9284">
                  <a:extLst>
                    <a:ext uri="{FF2B5EF4-FFF2-40B4-BE49-F238E27FC236}">
                      <a16:creationId xmlns:a16="http://schemas.microsoft.com/office/drawing/2014/main" id="{D497358F-44D9-470C-A1E9-27D5301FDF56}"/>
                    </a:ext>
                  </a:extLst>
                </p14:cNvPr>
                <p14:cNvContentPartPr/>
                <p14:nvPr/>
              </p14:nvContentPartPr>
              <p14:xfrm>
                <a:off x="3782610" y="6109635"/>
                <a:ext cx="233280" cy="21600"/>
              </p14:xfrm>
            </p:contentPart>
          </mc:Choice>
          <mc:Fallback>
            <p:pic>
              <p:nvPicPr>
                <p:cNvPr id="9285" name="筆跡 9284">
                  <a:extLst>
                    <a:ext uri="{FF2B5EF4-FFF2-40B4-BE49-F238E27FC236}">
                      <a16:creationId xmlns:a16="http://schemas.microsoft.com/office/drawing/2014/main" id="{D497358F-44D9-470C-A1E9-27D5301FDF56}"/>
                    </a:ext>
                  </a:extLst>
                </p:cNvPr>
                <p:cNvPicPr/>
                <p:nvPr/>
              </p:nvPicPr>
              <p:blipFill>
                <a:blip r:embed="rId134"/>
                <a:stretch>
                  <a:fillRect/>
                </a:stretch>
              </p:blipFill>
              <p:spPr>
                <a:xfrm>
                  <a:off x="3773970" y="6100995"/>
                  <a:ext cx="250920" cy="39240"/>
                </a:xfrm>
                <a:prstGeom prst="rect">
                  <a:avLst/>
                </a:prstGeom>
              </p:spPr>
            </p:pic>
          </mc:Fallback>
        </mc:AlternateContent>
      </p:grpSp>
      <p:grpSp>
        <p:nvGrpSpPr>
          <p:cNvPr id="9296" name="群組 9295">
            <a:extLst>
              <a:ext uri="{FF2B5EF4-FFF2-40B4-BE49-F238E27FC236}">
                <a16:creationId xmlns:a16="http://schemas.microsoft.com/office/drawing/2014/main" id="{01EA7599-88F0-4CA7-AB32-27479052F4E6}"/>
              </a:ext>
            </a:extLst>
          </p:cNvPr>
          <p:cNvGrpSpPr/>
          <p:nvPr/>
        </p:nvGrpSpPr>
        <p:grpSpPr>
          <a:xfrm>
            <a:off x="5730210" y="6092355"/>
            <a:ext cx="538200" cy="286920"/>
            <a:chOff x="5730210" y="6092355"/>
            <a:chExt cx="538200" cy="286920"/>
          </a:xfrm>
        </p:grpSpPr>
        <mc:AlternateContent xmlns:mc="http://schemas.openxmlformats.org/markup-compatibility/2006">
          <mc:Choice xmlns:p14="http://schemas.microsoft.com/office/powerpoint/2010/main" Requires="p14">
            <p:contentPart p14:bwMode="auto" r:id="rId135">
              <p14:nvContentPartPr>
                <p14:cNvPr id="9287" name="筆跡 9286">
                  <a:extLst>
                    <a:ext uri="{FF2B5EF4-FFF2-40B4-BE49-F238E27FC236}">
                      <a16:creationId xmlns:a16="http://schemas.microsoft.com/office/drawing/2014/main" id="{019D1D7F-5D8D-4F73-A189-6BD467443D23}"/>
                    </a:ext>
                  </a:extLst>
                </p14:cNvPr>
                <p14:cNvContentPartPr/>
                <p14:nvPr/>
              </p14:nvContentPartPr>
              <p14:xfrm>
                <a:off x="5730210" y="6142395"/>
                <a:ext cx="167760" cy="198720"/>
              </p14:xfrm>
            </p:contentPart>
          </mc:Choice>
          <mc:Fallback>
            <p:pic>
              <p:nvPicPr>
                <p:cNvPr id="9287" name="筆跡 9286">
                  <a:extLst>
                    <a:ext uri="{FF2B5EF4-FFF2-40B4-BE49-F238E27FC236}">
                      <a16:creationId xmlns:a16="http://schemas.microsoft.com/office/drawing/2014/main" id="{019D1D7F-5D8D-4F73-A189-6BD467443D23}"/>
                    </a:ext>
                  </a:extLst>
                </p:cNvPr>
                <p:cNvPicPr/>
                <p:nvPr/>
              </p:nvPicPr>
              <p:blipFill>
                <a:blip r:embed="rId136"/>
                <a:stretch>
                  <a:fillRect/>
                </a:stretch>
              </p:blipFill>
              <p:spPr>
                <a:xfrm>
                  <a:off x="5721570" y="6133395"/>
                  <a:ext cx="1854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9288" name="筆跡 9287">
                  <a:extLst>
                    <a:ext uri="{FF2B5EF4-FFF2-40B4-BE49-F238E27FC236}">
                      <a16:creationId xmlns:a16="http://schemas.microsoft.com/office/drawing/2014/main" id="{F5DCDDC6-7876-488A-A01C-87957669D37D}"/>
                    </a:ext>
                  </a:extLst>
                </p14:cNvPr>
                <p14:cNvContentPartPr/>
                <p14:nvPr/>
              </p14:nvContentPartPr>
              <p14:xfrm>
                <a:off x="5777370" y="6165435"/>
                <a:ext cx="111240" cy="142920"/>
              </p14:xfrm>
            </p:contentPart>
          </mc:Choice>
          <mc:Fallback>
            <p:pic>
              <p:nvPicPr>
                <p:cNvPr id="9288" name="筆跡 9287">
                  <a:extLst>
                    <a:ext uri="{FF2B5EF4-FFF2-40B4-BE49-F238E27FC236}">
                      <a16:creationId xmlns:a16="http://schemas.microsoft.com/office/drawing/2014/main" id="{F5DCDDC6-7876-488A-A01C-87957669D37D}"/>
                    </a:ext>
                  </a:extLst>
                </p:cNvPr>
                <p:cNvPicPr/>
                <p:nvPr/>
              </p:nvPicPr>
              <p:blipFill>
                <a:blip r:embed="rId138"/>
                <a:stretch>
                  <a:fillRect/>
                </a:stretch>
              </p:blipFill>
              <p:spPr>
                <a:xfrm>
                  <a:off x="5768370" y="6156795"/>
                  <a:ext cx="1288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290" name="筆跡 9289">
                  <a:extLst>
                    <a:ext uri="{FF2B5EF4-FFF2-40B4-BE49-F238E27FC236}">
                      <a16:creationId xmlns:a16="http://schemas.microsoft.com/office/drawing/2014/main" id="{3FE03D1E-9CDA-4762-9F36-89BE3A778CC6}"/>
                    </a:ext>
                  </a:extLst>
                </p14:cNvPr>
                <p14:cNvContentPartPr/>
                <p14:nvPr/>
              </p14:nvContentPartPr>
              <p14:xfrm>
                <a:off x="5733810" y="6092355"/>
                <a:ext cx="186840" cy="6120"/>
              </p14:xfrm>
            </p:contentPart>
          </mc:Choice>
          <mc:Fallback>
            <p:pic>
              <p:nvPicPr>
                <p:cNvPr id="9290" name="筆跡 9289">
                  <a:extLst>
                    <a:ext uri="{FF2B5EF4-FFF2-40B4-BE49-F238E27FC236}">
                      <a16:creationId xmlns:a16="http://schemas.microsoft.com/office/drawing/2014/main" id="{3FE03D1E-9CDA-4762-9F36-89BE3A778CC6}"/>
                    </a:ext>
                  </a:extLst>
                </p:cNvPr>
                <p:cNvPicPr/>
                <p:nvPr/>
              </p:nvPicPr>
              <p:blipFill>
                <a:blip r:embed="rId140"/>
                <a:stretch>
                  <a:fillRect/>
                </a:stretch>
              </p:blipFill>
              <p:spPr>
                <a:xfrm>
                  <a:off x="5724810" y="6083715"/>
                  <a:ext cx="2044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291" name="筆跡 9290">
                  <a:extLst>
                    <a:ext uri="{FF2B5EF4-FFF2-40B4-BE49-F238E27FC236}">
                      <a16:creationId xmlns:a16="http://schemas.microsoft.com/office/drawing/2014/main" id="{521079B4-BDBE-4E8C-933C-2CF7893C64FD}"/>
                    </a:ext>
                  </a:extLst>
                </p14:cNvPr>
                <p14:cNvContentPartPr/>
                <p14:nvPr/>
              </p14:nvContentPartPr>
              <p14:xfrm>
                <a:off x="5984010" y="6203955"/>
                <a:ext cx="118800" cy="2160"/>
              </p14:xfrm>
            </p:contentPart>
          </mc:Choice>
          <mc:Fallback>
            <p:pic>
              <p:nvPicPr>
                <p:cNvPr id="9291" name="筆跡 9290">
                  <a:extLst>
                    <a:ext uri="{FF2B5EF4-FFF2-40B4-BE49-F238E27FC236}">
                      <a16:creationId xmlns:a16="http://schemas.microsoft.com/office/drawing/2014/main" id="{521079B4-BDBE-4E8C-933C-2CF7893C64FD}"/>
                    </a:ext>
                  </a:extLst>
                </p:cNvPr>
                <p:cNvPicPr/>
                <p:nvPr/>
              </p:nvPicPr>
              <p:blipFill>
                <a:blip r:embed="rId142"/>
                <a:stretch>
                  <a:fillRect/>
                </a:stretch>
              </p:blipFill>
              <p:spPr>
                <a:xfrm>
                  <a:off x="5975370" y="6195315"/>
                  <a:ext cx="1364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292" name="筆跡 9291">
                  <a:extLst>
                    <a:ext uri="{FF2B5EF4-FFF2-40B4-BE49-F238E27FC236}">
                      <a16:creationId xmlns:a16="http://schemas.microsoft.com/office/drawing/2014/main" id="{3505F308-4FB3-45EE-B0D0-516DEB1E1E28}"/>
                    </a:ext>
                  </a:extLst>
                </p14:cNvPr>
                <p14:cNvContentPartPr/>
                <p14:nvPr/>
              </p14:nvContentPartPr>
              <p14:xfrm>
                <a:off x="5984010" y="6203955"/>
                <a:ext cx="360" cy="360"/>
              </p14:xfrm>
            </p:contentPart>
          </mc:Choice>
          <mc:Fallback>
            <p:pic>
              <p:nvPicPr>
                <p:cNvPr id="9292" name="筆跡 9291">
                  <a:extLst>
                    <a:ext uri="{FF2B5EF4-FFF2-40B4-BE49-F238E27FC236}">
                      <a16:creationId xmlns:a16="http://schemas.microsoft.com/office/drawing/2014/main" id="{3505F308-4FB3-45EE-B0D0-516DEB1E1E28}"/>
                    </a:ext>
                  </a:extLst>
                </p:cNvPr>
                <p:cNvPicPr/>
                <p:nvPr/>
              </p:nvPicPr>
              <p:blipFill>
                <a:blip r:embed="rId144"/>
                <a:stretch>
                  <a:fillRect/>
                </a:stretch>
              </p:blipFill>
              <p:spPr>
                <a:xfrm>
                  <a:off x="5975370" y="6195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293" name="筆跡 9292">
                  <a:extLst>
                    <a:ext uri="{FF2B5EF4-FFF2-40B4-BE49-F238E27FC236}">
                      <a16:creationId xmlns:a16="http://schemas.microsoft.com/office/drawing/2014/main" id="{352BEC57-129F-4817-BA18-BAE057926076}"/>
                    </a:ext>
                  </a:extLst>
                </p14:cNvPr>
                <p14:cNvContentPartPr/>
                <p14:nvPr/>
              </p14:nvContentPartPr>
              <p14:xfrm>
                <a:off x="5984010" y="6169395"/>
                <a:ext cx="52920" cy="123480"/>
              </p14:xfrm>
            </p:contentPart>
          </mc:Choice>
          <mc:Fallback>
            <p:pic>
              <p:nvPicPr>
                <p:cNvPr id="9293" name="筆跡 9292">
                  <a:extLst>
                    <a:ext uri="{FF2B5EF4-FFF2-40B4-BE49-F238E27FC236}">
                      <a16:creationId xmlns:a16="http://schemas.microsoft.com/office/drawing/2014/main" id="{352BEC57-129F-4817-BA18-BAE057926076}"/>
                    </a:ext>
                  </a:extLst>
                </p:cNvPr>
                <p:cNvPicPr/>
                <p:nvPr/>
              </p:nvPicPr>
              <p:blipFill>
                <a:blip r:embed="rId146"/>
                <a:stretch>
                  <a:fillRect/>
                </a:stretch>
              </p:blipFill>
              <p:spPr>
                <a:xfrm>
                  <a:off x="5975370" y="6160395"/>
                  <a:ext cx="705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295" name="筆跡 9294">
                  <a:extLst>
                    <a:ext uri="{FF2B5EF4-FFF2-40B4-BE49-F238E27FC236}">
                      <a16:creationId xmlns:a16="http://schemas.microsoft.com/office/drawing/2014/main" id="{6A5FB538-BED4-4B4E-950A-B06EF1F27FB7}"/>
                    </a:ext>
                  </a:extLst>
                </p14:cNvPr>
                <p14:cNvContentPartPr/>
                <p14:nvPr/>
              </p14:nvContentPartPr>
              <p14:xfrm>
                <a:off x="6152850" y="6188115"/>
                <a:ext cx="115560" cy="191160"/>
              </p14:xfrm>
            </p:contentPart>
          </mc:Choice>
          <mc:Fallback>
            <p:pic>
              <p:nvPicPr>
                <p:cNvPr id="9295" name="筆跡 9294">
                  <a:extLst>
                    <a:ext uri="{FF2B5EF4-FFF2-40B4-BE49-F238E27FC236}">
                      <a16:creationId xmlns:a16="http://schemas.microsoft.com/office/drawing/2014/main" id="{6A5FB538-BED4-4B4E-950A-B06EF1F27FB7}"/>
                    </a:ext>
                  </a:extLst>
                </p:cNvPr>
                <p:cNvPicPr/>
                <p:nvPr/>
              </p:nvPicPr>
              <p:blipFill>
                <a:blip r:embed="rId148"/>
                <a:stretch>
                  <a:fillRect/>
                </a:stretch>
              </p:blipFill>
              <p:spPr>
                <a:xfrm>
                  <a:off x="6143850" y="6179475"/>
                  <a:ext cx="133200" cy="208800"/>
                </a:xfrm>
                <a:prstGeom prst="rect">
                  <a:avLst/>
                </a:prstGeom>
              </p:spPr>
            </p:pic>
          </mc:Fallback>
        </mc:AlternateContent>
      </p:grpSp>
      <p:grpSp>
        <p:nvGrpSpPr>
          <p:cNvPr id="9303" name="群組 9302">
            <a:extLst>
              <a:ext uri="{FF2B5EF4-FFF2-40B4-BE49-F238E27FC236}">
                <a16:creationId xmlns:a16="http://schemas.microsoft.com/office/drawing/2014/main" id="{7C5A35C3-985C-4FA9-B167-C56DD810AB58}"/>
              </a:ext>
            </a:extLst>
          </p:cNvPr>
          <p:cNvGrpSpPr/>
          <p:nvPr/>
        </p:nvGrpSpPr>
        <p:grpSpPr>
          <a:xfrm>
            <a:off x="1715130" y="6075075"/>
            <a:ext cx="494640" cy="200520"/>
            <a:chOff x="1715130" y="6075075"/>
            <a:chExt cx="494640" cy="200520"/>
          </a:xfrm>
        </p:grpSpPr>
        <mc:AlternateContent xmlns:mc="http://schemas.openxmlformats.org/markup-compatibility/2006">
          <mc:Choice xmlns:p14="http://schemas.microsoft.com/office/powerpoint/2010/main" Requires="p14">
            <p:contentPart p14:bwMode="auto" r:id="rId149">
              <p14:nvContentPartPr>
                <p14:cNvPr id="9297" name="筆跡 9296">
                  <a:extLst>
                    <a:ext uri="{FF2B5EF4-FFF2-40B4-BE49-F238E27FC236}">
                      <a16:creationId xmlns:a16="http://schemas.microsoft.com/office/drawing/2014/main" id="{6C8ACF61-560C-489C-A0D4-A936AE1195C3}"/>
                    </a:ext>
                  </a:extLst>
                </p14:cNvPr>
                <p14:cNvContentPartPr/>
                <p14:nvPr/>
              </p14:nvContentPartPr>
              <p14:xfrm>
                <a:off x="1720530" y="6126915"/>
                <a:ext cx="167760" cy="148680"/>
              </p14:xfrm>
            </p:contentPart>
          </mc:Choice>
          <mc:Fallback>
            <p:pic>
              <p:nvPicPr>
                <p:cNvPr id="9297" name="筆跡 9296">
                  <a:extLst>
                    <a:ext uri="{FF2B5EF4-FFF2-40B4-BE49-F238E27FC236}">
                      <a16:creationId xmlns:a16="http://schemas.microsoft.com/office/drawing/2014/main" id="{6C8ACF61-560C-489C-A0D4-A936AE1195C3}"/>
                    </a:ext>
                  </a:extLst>
                </p:cNvPr>
                <p:cNvPicPr/>
                <p:nvPr/>
              </p:nvPicPr>
              <p:blipFill>
                <a:blip r:embed="rId150"/>
                <a:stretch>
                  <a:fillRect/>
                </a:stretch>
              </p:blipFill>
              <p:spPr>
                <a:xfrm>
                  <a:off x="1711890" y="6118275"/>
                  <a:ext cx="1854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298" name="筆跡 9297">
                  <a:extLst>
                    <a:ext uri="{FF2B5EF4-FFF2-40B4-BE49-F238E27FC236}">
                      <a16:creationId xmlns:a16="http://schemas.microsoft.com/office/drawing/2014/main" id="{27C58810-8E36-4A77-A56E-80CA266340CB}"/>
                    </a:ext>
                  </a:extLst>
                </p14:cNvPr>
                <p14:cNvContentPartPr/>
                <p14:nvPr/>
              </p14:nvContentPartPr>
              <p14:xfrm>
                <a:off x="1720530" y="6132675"/>
                <a:ext cx="105480" cy="111960"/>
              </p14:xfrm>
            </p:contentPart>
          </mc:Choice>
          <mc:Fallback>
            <p:pic>
              <p:nvPicPr>
                <p:cNvPr id="9298" name="筆跡 9297">
                  <a:extLst>
                    <a:ext uri="{FF2B5EF4-FFF2-40B4-BE49-F238E27FC236}">
                      <a16:creationId xmlns:a16="http://schemas.microsoft.com/office/drawing/2014/main" id="{27C58810-8E36-4A77-A56E-80CA266340CB}"/>
                    </a:ext>
                  </a:extLst>
                </p:cNvPr>
                <p:cNvPicPr/>
                <p:nvPr/>
              </p:nvPicPr>
              <p:blipFill>
                <a:blip r:embed="rId152"/>
                <a:stretch>
                  <a:fillRect/>
                </a:stretch>
              </p:blipFill>
              <p:spPr>
                <a:xfrm>
                  <a:off x="1711890" y="6124035"/>
                  <a:ext cx="1231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300" name="筆跡 9299">
                  <a:extLst>
                    <a:ext uri="{FF2B5EF4-FFF2-40B4-BE49-F238E27FC236}">
                      <a16:creationId xmlns:a16="http://schemas.microsoft.com/office/drawing/2014/main" id="{BB28E768-3BF1-4059-8E7D-981E213B68B5}"/>
                    </a:ext>
                  </a:extLst>
                </p14:cNvPr>
                <p14:cNvContentPartPr/>
                <p14:nvPr/>
              </p14:nvContentPartPr>
              <p14:xfrm>
                <a:off x="1715130" y="6075075"/>
                <a:ext cx="149040" cy="28080"/>
              </p14:xfrm>
            </p:contentPart>
          </mc:Choice>
          <mc:Fallback>
            <p:pic>
              <p:nvPicPr>
                <p:cNvPr id="9300" name="筆跡 9299">
                  <a:extLst>
                    <a:ext uri="{FF2B5EF4-FFF2-40B4-BE49-F238E27FC236}">
                      <a16:creationId xmlns:a16="http://schemas.microsoft.com/office/drawing/2014/main" id="{BB28E768-3BF1-4059-8E7D-981E213B68B5}"/>
                    </a:ext>
                  </a:extLst>
                </p:cNvPr>
                <p:cNvPicPr/>
                <p:nvPr/>
              </p:nvPicPr>
              <p:blipFill>
                <a:blip r:embed="rId154"/>
                <a:stretch>
                  <a:fillRect/>
                </a:stretch>
              </p:blipFill>
              <p:spPr>
                <a:xfrm>
                  <a:off x="1706130" y="6066075"/>
                  <a:ext cx="1666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301" name="筆跡 9300">
                  <a:extLst>
                    <a:ext uri="{FF2B5EF4-FFF2-40B4-BE49-F238E27FC236}">
                      <a16:creationId xmlns:a16="http://schemas.microsoft.com/office/drawing/2014/main" id="{A7B8505E-5F46-42C0-A973-0E4C2FC3791A}"/>
                    </a:ext>
                  </a:extLst>
                </p14:cNvPr>
                <p14:cNvContentPartPr/>
                <p14:nvPr/>
              </p14:nvContentPartPr>
              <p14:xfrm>
                <a:off x="1925370" y="6173355"/>
                <a:ext cx="109440" cy="360"/>
              </p14:xfrm>
            </p:contentPart>
          </mc:Choice>
          <mc:Fallback>
            <p:pic>
              <p:nvPicPr>
                <p:cNvPr id="9301" name="筆跡 9300">
                  <a:extLst>
                    <a:ext uri="{FF2B5EF4-FFF2-40B4-BE49-F238E27FC236}">
                      <a16:creationId xmlns:a16="http://schemas.microsoft.com/office/drawing/2014/main" id="{A7B8505E-5F46-42C0-A973-0E4C2FC3791A}"/>
                    </a:ext>
                  </a:extLst>
                </p:cNvPr>
                <p:cNvPicPr/>
                <p:nvPr/>
              </p:nvPicPr>
              <p:blipFill>
                <a:blip r:embed="rId156"/>
                <a:stretch>
                  <a:fillRect/>
                </a:stretch>
              </p:blipFill>
              <p:spPr>
                <a:xfrm>
                  <a:off x="1916730" y="6164355"/>
                  <a:ext cx="127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302" name="筆跡 9301">
                  <a:extLst>
                    <a:ext uri="{FF2B5EF4-FFF2-40B4-BE49-F238E27FC236}">
                      <a16:creationId xmlns:a16="http://schemas.microsoft.com/office/drawing/2014/main" id="{48B6C648-5E0B-42D2-A407-7D65B08E9DC9}"/>
                    </a:ext>
                  </a:extLst>
                </p14:cNvPr>
                <p14:cNvContentPartPr/>
                <p14:nvPr/>
              </p14:nvContentPartPr>
              <p14:xfrm>
                <a:off x="2095650" y="6129075"/>
                <a:ext cx="114120" cy="140760"/>
              </p14:xfrm>
            </p:contentPart>
          </mc:Choice>
          <mc:Fallback>
            <p:pic>
              <p:nvPicPr>
                <p:cNvPr id="9302" name="筆跡 9301">
                  <a:extLst>
                    <a:ext uri="{FF2B5EF4-FFF2-40B4-BE49-F238E27FC236}">
                      <a16:creationId xmlns:a16="http://schemas.microsoft.com/office/drawing/2014/main" id="{48B6C648-5E0B-42D2-A407-7D65B08E9DC9}"/>
                    </a:ext>
                  </a:extLst>
                </p:cNvPr>
                <p:cNvPicPr/>
                <p:nvPr/>
              </p:nvPicPr>
              <p:blipFill>
                <a:blip r:embed="rId158"/>
                <a:stretch>
                  <a:fillRect/>
                </a:stretch>
              </p:blipFill>
              <p:spPr>
                <a:xfrm>
                  <a:off x="2086650" y="6120435"/>
                  <a:ext cx="131760" cy="15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9">
            <p14:nvContentPartPr>
              <p14:cNvPr id="9304" name="筆跡 9303">
                <a:extLst>
                  <a:ext uri="{FF2B5EF4-FFF2-40B4-BE49-F238E27FC236}">
                    <a16:creationId xmlns:a16="http://schemas.microsoft.com/office/drawing/2014/main" id="{7E40F2CE-FB06-4880-80D7-93B855ACB4AD}"/>
                  </a:ext>
                </a:extLst>
              </p14:cNvPr>
              <p14:cNvContentPartPr/>
              <p14:nvPr/>
            </p14:nvContentPartPr>
            <p14:xfrm>
              <a:off x="7211250" y="5843955"/>
              <a:ext cx="81720" cy="121680"/>
            </p14:xfrm>
          </p:contentPart>
        </mc:Choice>
        <mc:Fallback>
          <p:pic>
            <p:nvPicPr>
              <p:cNvPr id="9304" name="筆跡 9303">
                <a:extLst>
                  <a:ext uri="{FF2B5EF4-FFF2-40B4-BE49-F238E27FC236}">
                    <a16:creationId xmlns:a16="http://schemas.microsoft.com/office/drawing/2014/main" id="{7E40F2CE-FB06-4880-80D7-93B855ACB4AD}"/>
                  </a:ext>
                </a:extLst>
              </p:cNvPr>
              <p:cNvPicPr/>
              <p:nvPr/>
            </p:nvPicPr>
            <p:blipFill>
              <a:blip r:embed="rId160"/>
              <a:stretch>
                <a:fillRect/>
              </a:stretch>
            </p:blipFill>
            <p:spPr>
              <a:xfrm>
                <a:off x="7202250" y="5835315"/>
                <a:ext cx="993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305" name="筆跡 9304">
                <a:extLst>
                  <a:ext uri="{FF2B5EF4-FFF2-40B4-BE49-F238E27FC236}">
                    <a16:creationId xmlns:a16="http://schemas.microsoft.com/office/drawing/2014/main" id="{B359E63E-BCDA-4951-BFFF-B110C926DC54}"/>
                  </a:ext>
                </a:extLst>
              </p14:cNvPr>
              <p14:cNvContentPartPr/>
              <p14:nvPr/>
            </p14:nvContentPartPr>
            <p14:xfrm>
              <a:off x="7470810" y="5860155"/>
              <a:ext cx="209160" cy="219240"/>
            </p14:xfrm>
          </p:contentPart>
        </mc:Choice>
        <mc:Fallback>
          <p:pic>
            <p:nvPicPr>
              <p:cNvPr id="9305" name="筆跡 9304">
                <a:extLst>
                  <a:ext uri="{FF2B5EF4-FFF2-40B4-BE49-F238E27FC236}">
                    <a16:creationId xmlns:a16="http://schemas.microsoft.com/office/drawing/2014/main" id="{B359E63E-BCDA-4951-BFFF-B110C926DC54}"/>
                  </a:ext>
                </a:extLst>
              </p:cNvPr>
              <p:cNvPicPr/>
              <p:nvPr/>
            </p:nvPicPr>
            <p:blipFill>
              <a:blip r:embed="rId162"/>
              <a:stretch>
                <a:fillRect/>
              </a:stretch>
            </p:blipFill>
            <p:spPr>
              <a:xfrm>
                <a:off x="7462170" y="5851155"/>
                <a:ext cx="226800" cy="2368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5.4</a:t>
            </a:r>
            <a:r>
              <a:rPr lang="zh-TW" altLang="en-US" dirty="0"/>
              <a:t> 單樣本：估測平均數</a:t>
            </a:r>
          </a:p>
        </p:txBody>
      </p:sp>
      <p:sp>
        <p:nvSpPr>
          <p:cNvPr id="3" name="內容版面配置區 2"/>
          <p:cNvSpPr>
            <a:spLocks noGrp="1"/>
          </p:cNvSpPr>
          <p:nvPr>
            <p:ph idx="1"/>
          </p:nvPr>
        </p:nvSpPr>
        <p:spPr/>
        <p:txBody>
          <a:bodyPr/>
          <a:lstStyle/>
          <a:p>
            <a:r>
              <a:rPr lang="zh-TW" altLang="en-US" dirty="0"/>
              <a:t>按照中央極限定理，我們可預期    的抽樣分布逼近具有平均數           和標準差                 的常態分布。寫出一個 </a:t>
            </a:r>
            <a:r>
              <a:rPr lang="en-US" altLang="zh-TW" i="1" dirty="0"/>
              <a:t>z </a:t>
            </a:r>
            <a:r>
              <a:rPr lang="zh-TW" altLang="en-US" dirty="0"/>
              <a:t>值     ，代表在此值以上我們求得常態曲線下有       的面積，則我們可從圖</a:t>
            </a:r>
            <a:r>
              <a:rPr lang="en-US" altLang="zh-TW" dirty="0"/>
              <a:t>5.2 </a:t>
            </a:r>
            <a:r>
              <a:rPr lang="zh-TW" altLang="en-US" dirty="0"/>
              <a:t>看到</a:t>
            </a:r>
            <a:br>
              <a:rPr lang="en-US" altLang="zh-TW" dirty="0"/>
            </a:br>
            <a:br>
              <a:rPr lang="en-US" altLang="zh-TW" dirty="0"/>
            </a:br>
            <a:r>
              <a:rPr lang="zh-TW" altLang="en-US" dirty="0"/>
              <a:t>其中</a:t>
            </a:r>
          </a:p>
          <a:p>
            <a:endParaRPr lang="zh-TW" altLang="en-US" dirty="0"/>
          </a:p>
        </p:txBody>
      </p:sp>
      <p:graphicFrame>
        <p:nvGraphicFramePr>
          <p:cNvPr id="4" name="物件 3"/>
          <p:cNvGraphicFramePr>
            <a:graphicFrameLocks noChangeAspect="1"/>
          </p:cNvGraphicFramePr>
          <p:nvPr/>
        </p:nvGraphicFramePr>
        <p:xfrm>
          <a:off x="6139408" y="1412776"/>
          <a:ext cx="304800" cy="292100"/>
        </p:xfrm>
        <a:graphic>
          <a:graphicData uri="http://schemas.openxmlformats.org/presentationml/2006/ole">
            <mc:AlternateContent xmlns:mc="http://schemas.openxmlformats.org/markup-compatibility/2006">
              <mc:Choice xmlns:v="urn:schemas-microsoft-com:vml" Requires="v">
                <p:oleObj spid="_x0000_s409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40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00884" y="1844824"/>
          <a:ext cx="927100" cy="368300"/>
        </p:xfrm>
        <a:graphic>
          <a:graphicData uri="http://schemas.openxmlformats.org/presentationml/2006/ole">
            <mc:AlternateContent xmlns:mc="http://schemas.openxmlformats.org/markup-compatibility/2006">
              <mc:Choice xmlns:v="urn:schemas-microsoft-com:vml" Requires="v">
                <p:oleObj spid="_x0000_s4099" name="方程式" r:id="rId5" imgW="927000" imgH="368280" progId="Equation.3">
                  <p:embed/>
                </p:oleObj>
              </mc:Choice>
              <mc:Fallback>
                <p:oleObj name="方程式" r:id="rId5" imgW="927000" imgH="36828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884" y="1844824"/>
                        <a:ext cx="927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6038428" y="1811164"/>
          <a:ext cx="1485900" cy="393700"/>
        </p:xfrm>
        <a:graphic>
          <a:graphicData uri="http://schemas.openxmlformats.org/presentationml/2006/ole">
            <mc:AlternateContent xmlns:mc="http://schemas.openxmlformats.org/markup-compatibility/2006">
              <mc:Choice xmlns:v="urn:schemas-microsoft-com:vml" Requires="v">
                <p:oleObj spid="_x0000_s4100" name="方程式" r:id="rId7" imgW="1485720" imgH="393480" progId="Equation.3">
                  <p:embed/>
                </p:oleObj>
              </mc:Choice>
              <mc:Fallback>
                <p:oleObj name="方程式" r:id="rId7" imgW="1485720" imgH="393480"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428" y="1811164"/>
                        <a:ext cx="1485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4572000" y="2327920"/>
          <a:ext cx="495300" cy="381000"/>
        </p:xfrm>
        <a:graphic>
          <a:graphicData uri="http://schemas.openxmlformats.org/presentationml/2006/ole">
            <mc:AlternateContent xmlns:mc="http://schemas.openxmlformats.org/markup-compatibility/2006">
              <mc:Choice xmlns:v="urn:schemas-microsoft-com:vml" Requires="v">
                <p:oleObj spid="_x0000_s4101" name="方程式" r:id="rId9" imgW="495000" imgH="380880" progId="Equation.3">
                  <p:embed/>
                </p:oleObj>
              </mc:Choice>
              <mc:Fallback>
                <p:oleObj name="方程式" r:id="rId9" imgW="495000" imgH="3808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32792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4211638" y="2817813"/>
          <a:ext cx="571500" cy="279400"/>
        </p:xfrm>
        <a:graphic>
          <a:graphicData uri="http://schemas.openxmlformats.org/presentationml/2006/ole">
            <mc:AlternateContent xmlns:mc="http://schemas.openxmlformats.org/markup-compatibility/2006">
              <mc:Choice xmlns:v="urn:schemas-microsoft-com:vml" Requires="v">
                <p:oleObj spid="_x0000_s4102" name="方程式" r:id="rId11" imgW="571320" imgH="279360" progId="Equation.3">
                  <p:embed/>
                </p:oleObj>
              </mc:Choice>
              <mc:Fallback>
                <p:oleObj name="方程式" r:id="rId11" imgW="571320" imgH="2793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1638" y="2817813"/>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1007469403"/>
              </p:ext>
            </p:extLst>
          </p:nvPr>
        </p:nvGraphicFramePr>
        <p:xfrm>
          <a:off x="2483768" y="3324125"/>
          <a:ext cx="3276600" cy="381000"/>
        </p:xfrm>
        <a:graphic>
          <a:graphicData uri="http://schemas.openxmlformats.org/presentationml/2006/ole">
            <mc:AlternateContent xmlns:mc="http://schemas.openxmlformats.org/markup-compatibility/2006">
              <mc:Choice xmlns:v="urn:schemas-microsoft-com:vml" Requires="v">
                <p:oleObj spid="_x0000_s4103" name="方程式" r:id="rId13" imgW="3276360" imgH="380880" progId="Equation.3">
                  <p:embed/>
                </p:oleObj>
              </mc:Choice>
              <mc:Fallback>
                <p:oleObj name="方程式" r:id="rId13" imgW="3276360" imgH="380880" progId="Equation.3">
                  <p:embed/>
                  <p:pic>
                    <p:nvPicPr>
                      <p:cNvPr id="102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3768" y="3324125"/>
                        <a:ext cx="3276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3503895802"/>
              </p:ext>
            </p:extLst>
          </p:nvPr>
        </p:nvGraphicFramePr>
        <p:xfrm>
          <a:off x="2267744" y="4277989"/>
          <a:ext cx="1333500" cy="736600"/>
        </p:xfrm>
        <a:graphic>
          <a:graphicData uri="http://schemas.openxmlformats.org/presentationml/2006/ole">
            <mc:AlternateContent xmlns:mc="http://schemas.openxmlformats.org/markup-compatibility/2006">
              <mc:Choice xmlns:v="urn:schemas-microsoft-com:vml" Requires="v">
                <p:oleObj spid="_x0000_s4104" name="方程式" r:id="rId15" imgW="1333440" imgH="736560" progId="Equation.3">
                  <p:embed/>
                </p:oleObj>
              </mc:Choice>
              <mc:Fallback>
                <p:oleObj name="方程式" r:id="rId15" imgW="1333440" imgH="736560" progId="Equation.3">
                  <p:embed/>
                  <p:pic>
                    <p:nvPicPr>
                      <p:cNvPr id="102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7744" y="4277989"/>
                        <a:ext cx="13335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18</a:t>
            </a:fld>
            <a:endParaRPr lang="zh-TW" altLang="en-US"/>
          </a:p>
        </p:txBody>
      </p:sp>
      <p:pic>
        <p:nvPicPr>
          <p:cNvPr id="5" name="圖片 4">
            <a:extLst>
              <a:ext uri="{FF2B5EF4-FFF2-40B4-BE49-F238E27FC236}">
                <a16:creationId xmlns:a16="http://schemas.microsoft.com/office/drawing/2014/main" id="{E21D1418-E2B2-4094-A9C1-42D669B3AAE2}"/>
              </a:ext>
            </a:extLst>
          </p:cNvPr>
          <p:cNvPicPr>
            <a:picLocks noChangeAspect="1"/>
          </p:cNvPicPr>
          <p:nvPr/>
        </p:nvPicPr>
        <p:blipFill>
          <a:blip r:embed="rId17"/>
          <a:stretch>
            <a:fillRect/>
          </a:stretch>
        </p:blipFill>
        <p:spPr>
          <a:xfrm>
            <a:off x="4139952" y="4208214"/>
            <a:ext cx="4680520" cy="2204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412776"/>
            <a:ext cx="8496944" cy="4968552"/>
          </a:xfrm>
        </p:spPr>
        <p:txBody>
          <a:bodyPr/>
          <a:lstStyle/>
          <a:p>
            <a:r>
              <a:rPr lang="zh-TW" altLang="en-US" dirty="0"/>
              <a:t>因此</a:t>
            </a:r>
            <a:endParaRPr lang="en-US" altLang="zh-TW" dirty="0"/>
          </a:p>
          <a:p>
            <a:endParaRPr lang="en-US" altLang="zh-TW" dirty="0"/>
          </a:p>
          <a:p>
            <a:pPr>
              <a:spcBef>
                <a:spcPts val="0"/>
              </a:spcBef>
            </a:pPr>
            <a:r>
              <a:rPr lang="zh-TW" altLang="en-US" dirty="0"/>
              <a:t>                                                       ，一個大小為 </a:t>
            </a:r>
            <a:r>
              <a:rPr lang="en-US" altLang="zh-TW" i="1" dirty="0"/>
              <a:t>n</a:t>
            </a:r>
            <a:br>
              <a:rPr lang="en-US" altLang="zh-TW" i="1" dirty="0"/>
            </a:br>
            <a:br>
              <a:rPr lang="en-US" altLang="zh-TW" i="1" dirty="0"/>
            </a:br>
            <a:r>
              <a:rPr lang="zh-TW" altLang="en-US" dirty="0"/>
              <a:t>的隨機樣本從已知變異數為 </a:t>
            </a:r>
            <a:r>
              <a:rPr lang="el-GR" altLang="zh-TW" i="1" dirty="0"/>
              <a:t>σ</a:t>
            </a:r>
            <a:r>
              <a:rPr lang="en-US" altLang="zh-TW" baseline="30000" dirty="0"/>
              <a:t>2</a:t>
            </a:r>
            <a:r>
              <a:rPr lang="zh-TW" altLang="en-US" dirty="0"/>
              <a:t> 的一個母體中選取出，且平均數    經計算而得到以下                的信賴區間。</a:t>
            </a:r>
          </a:p>
        </p:txBody>
      </p:sp>
      <p:graphicFrame>
        <p:nvGraphicFramePr>
          <p:cNvPr id="7" name="物件 6"/>
          <p:cNvGraphicFramePr>
            <a:graphicFrameLocks noChangeAspect="1"/>
          </p:cNvGraphicFramePr>
          <p:nvPr/>
        </p:nvGraphicFramePr>
        <p:xfrm>
          <a:off x="1691680" y="1340768"/>
          <a:ext cx="3848100" cy="736600"/>
        </p:xfrm>
        <a:graphic>
          <a:graphicData uri="http://schemas.openxmlformats.org/presentationml/2006/ole">
            <mc:AlternateContent xmlns:mc="http://schemas.openxmlformats.org/markup-compatibility/2006">
              <mc:Choice xmlns:v="urn:schemas-microsoft-com:vml" Requires="v">
                <p:oleObj spid="_x0000_s5122" name="方程式" r:id="rId3" imgW="3848040" imgH="736560" progId="Equation.3">
                  <p:embed/>
                </p:oleObj>
              </mc:Choice>
              <mc:Fallback>
                <p:oleObj name="方程式" r:id="rId3" imgW="3848040" imgH="73656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340768"/>
                        <a:ext cx="3848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827584" y="2420888"/>
          <a:ext cx="5029200" cy="736600"/>
        </p:xfrm>
        <a:graphic>
          <a:graphicData uri="http://schemas.openxmlformats.org/presentationml/2006/ole">
            <mc:AlternateContent xmlns:mc="http://schemas.openxmlformats.org/markup-compatibility/2006">
              <mc:Choice xmlns:v="urn:schemas-microsoft-com:vml" Requires="v">
                <p:oleObj spid="_x0000_s5123" name="方程式" r:id="rId5" imgW="5029200" imgH="736560" progId="Equation.3">
                  <p:embed/>
                </p:oleObj>
              </mc:Choice>
              <mc:Fallback>
                <p:oleObj name="方程式" r:id="rId5" imgW="5029200" imgH="736560" progId="Equation.3">
                  <p:embed/>
                  <p:pic>
                    <p:nvPicPr>
                      <p:cNvPr id="112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420888"/>
                        <a:ext cx="5029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92004" y="3979788"/>
          <a:ext cx="215900" cy="241300"/>
        </p:xfrm>
        <a:graphic>
          <a:graphicData uri="http://schemas.openxmlformats.org/presentationml/2006/ole">
            <mc:AlternateContent xmlns:mc="http://schemas.openxmlformats.org/markup-compatibility/2006">
              <mc:Choice xmlns:v="urn:schemas-microsoft-com:vml" Requires="v">
                <p:oleObj spid="_x0000_s5124" name="方程式" r:id="rId7" imgW="215640" imgH="241200" progId="Equation.3">
                  <p:embed/>
                </p:oleObj>
              </mc:Choice>
              <mc:Fallback>
                <p:oleObj name="方程式" r:id="rId7" imgW="215640" imgH="241200" progId="Equation.3">
                  <p:embed/>
                  <p:pic>
                    <p:nvPicPr>
                      <p:cNvPr id="10" name="物件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004" y="39797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6948264" y="3950196"/>
          <a:ext cx="1498600" cy="342900"/>
        </p:xfrm>
        <a:graphic>
          <a:graphicData uri="http://schemas.openxmlformats.org/presentationml/2006/ole">
            <mc:AlternateContent xmlns:mc="http://schemas.openxmlformats.org/markup-compatibility/2006">
              <mc:Choice xmlns:v="urn:schemas-microsoft-com:vml" Requires="v">
                <p:oleObj spid="_x0000_s5125" name="方程式" r:id="rId9" imgW="1498320" imgH="342720" progId="Equation.3">
                  <p:embed/>
                </p:oleObj>
              </mc:Choice>
              <mc:Fallback>
                <p:oleObj name="方程式" r:id="rId9" imgW="1498320" imgH="342720" progId="Equation.3">
                  <p:embed/>
                  <p:pic>
                    <p:nvPicPr>
                      <p:cNvPr id="112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264" y="3950196"/>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p:cNvPicPr>
            <a:picLocks noChangeAspect="1" noChangeArrowheads="1"/>
          </p:cNvPicPr>
          <p:nvPr/>
        </p:nvPicPr>
        <p:blipFill>
          <a:blip r:embed="rId11" cstate="print"/>
          <a:srcRect/>
          <a:stretch>
            <a:fillRect/>
          </a:stretch>
        </p:blipFill>
        <p:spPr bwMode="auto">
          <a:xfrm>
            <a:off x="3028885" y="4365104"/>
            <a:ext cx="4279419" cy="2400275"/>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2300" dirty="0"/>
              <a:t>5.1 </a:t>
            </a:r>
            <a:r>
              <a:rPr lang="zh-TW" altLang="en-US" sz="2300" dirty="0"/>
              <a:t>簡介</a:t>
            </a:r>
            <a:endParaRPr lang="en-US" altLang="zh-TW" sz="2300" dirty="0"/>
          </a:p>
          <a:p>
            <a:r>
              <a:rPr lang="en-US" altLang="zh-TW" sz="2300" dirty="0"/>
              <a:t>5.2 </a:t>
            </a:r>
            <a:r>
              <a:rPr lang="zh-TW" altLang="en-US" sz="2300" dirty="0"/>
              <a:t>統計學推論</a:t>
            </a:r>
            <a:endParaRPr lang="en-US" altLang="zh-TW" sz="2300" dirty="0"/>
          </a:p>
          <a:p>
            <a:r>
              <a:rPr lang="en-US" altLang="zh-TW" sz="2300" dirty="0"/>
              <a:t>5.3 </a:t>
            </a:r>
            <a:r>
              <a:rPr lang="zh-TW" altLang="en-US" sz="2300" dirty="0"/>
              <a:t>古典的估測方法</a:t>
            </a:r>
            <a:endParaRPr lang="en-US" altLang="zh-TW" sz="2300" dirty="0"/>
          </a:p>
          <a:p>
            <a:r>
              <a:rPr lang="en-US" altLang="zh-TW" sz="2300" dirty="0"/>
              <a:t>5.4 </a:t>
            </a:r>
            <a:r>
              <a:rPr lang="zh-TW" altLang="en-US" sz="2300" dirty="0"/>
              <a:t>單樣本：估測平均數</a:t>
            </a:r>
            <a:endParaRPr lang="en-US" altLang="zh-TW" sz="2300" dirty="0"/>
          </a:p>
          <a:p>
            <a:r>
              <a:rPr lang="en-US" altLang="zh-TW" sz="2300" dirty="0"/>
              <a:t>5.5 </a:t>
            </a:r>
            <a:r>
              <a:rPr lang="zh-TW" altLang="en-US" sz="2300" dirty="0"/>
              <a:t>點估測的標準誤差</a:t>
            </a:r>
            <a:endParaRPr lang="en-US" altLang="zh-TW" sz="2300" dirty="0"/>
          </a:p>
          <a:p>
            <a:r>
              <a:rPr lang="en-US" altLang="zh-TW" sz="2300" dirty="0"/>
              <a:t>5.6 </a:t>
            </a:r>
            <a:r>
              <a:rPr lang="zh-TW" altLang="en-US" sz="2300" dirty="0"/>
              <a:t>預測區間</a:t>
            </a:r>
            <a:endParaRPr lang="en-US" altLang="zh-TW" sz="2300" dirty="0"/>
          </a:p>
          <a:p>
            <a:r>
              <a:rPr lang="en-US" altLang="zh-TW" sz="2300" dirty="0"/>
              <a:t>5.7 </a:t>
            </a:r>
            <a:r>
              <a:rPr lang="zh-TW" altLang="en-US" sz="2300" dirty="0"/>
              <a:t>允差界限</a:t>
            </a:r>
            <a:endParaRPr lang="en-US" altLang="zh-TW" sz="2300" dirty="0"/>
          </a:p>
          <a:p>
            <a:r>
              <a:rPr lang="en-US" altLang="zh-TW" sz="2300" dirty="0"/>
              <a:t>5.8 </a:t>
            </a:r>
            <a:r>
              <a:rPr lang="zh-TW" altLang="en-US" sz="2300" dirty="0"/>
              <a:t>雙樣本：估測兩個平均數之間的差異</a:t>
            </a:r>
            <a:endParaRPr lang="en-US" altLang="zh-TW" sz="2300" dirty="0"/>
          </a:p>
          <a:p>
            <a:r>
              <a:rPr lang="en-US" altLang="zh-TW" sz="2300" dirty="0"/>
              <a:t>5.9 </a:t>
            </a:r>
            <a:r>
              <a:rPr lang="zh-TW" altLang="en-US" sz="2300" dirty="0"/>
              <a:t>成對觀察</a:t>
            </a:r>
            <a:endParaRPr lang="en-US" altLang="zh-TW" sz="2300" dirty="0"/>
          </a:p>
          <a:p>
            <a:r>
              <a:rPr lang="en-US" altLang="zh-TW" sz="2300" dirty="0"/>
              <a:t>5.10 </a:t>
            </a:r>
            <a:r>
              <a:rPr lang="zh-TW" altLang="en-US" sz="2300" dirty="0"/>
              <a:t>單一樣本：估測一個比例</a:t>
            </a:r>
            <a:endParaRPr lang="en-US" altLang="zh-TW" sz="2300" dirty="0"/>
          </a:p>
          <a:p>
            <a:r>
              <a:rPr lang="en-US" altLang="zh-TW" sz="2300" dirty="0"/>
              <a:t>5.11 </a:t>
            </a:r>
            <a:r>
              <a:rPr lang="zh-TW" altLang="en-US" sz="2300" dirty="0"/>
              <a:t>雙樣本：估測兩個比例之間的差　</a:t>
            </a:r>
          </a:p>
          <a:p>
            <a:r>
              <a:rPr lang="en-US" altLang="zh-TW" sz="2300" dirty="0"/>
              <a:t>5.12 </a:t>
            </a:r>
            <a:r>
              <a:rPr lang="zh-TW" altLang="en-US" sz="2300" dirty="0"/>
              <a:t>單一樣本：估測變異數</a:t>
            </a:r>
            <a:endParaRPr lang="en-US" altLang="zh-TW" sz="2300" dirty="0"/>
          </a:p>
          <a:p>
            <a:r>
              <a:rPr lang="en-US" altLang="zh-TW" sz="2300" dirty="0"/>
              <a:t>5.13 </a:t>
            </a:r>
            <a:r>
              <a:rPr lang="zh-TW" altLang="en-US" sz="2300"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E3EC1-E6DE-4B3E-8EAC-C58A30B79D0B}"/>
              </a:ext>
            </a:extLst>
          </p:cNvPr>
          <p:cNvSpPr>
            <a:spLocks noGrp="1"/>
          </p:cNvSpPr>
          <p:nvPr>
            <p:ph type="title"/>
          </p:nvPr>
        </p:nvSpPr>
        <p:spPr/>
        <p:txBody>
          <a:bodyPr/>
          <a:lstStyle/>
          <a:p>
            <a:r>
              <a:rPr lang="zh-TW" altLang="en-US" dirty="0"/>
              <a:t>標準常態分佈之信心區間之計算</a:t>
            </a:r>
          </a:p>
        </p:txBody>
      </p:sp>
      <p:sp>
        <p:nvSpPr>
          <p:cNvPr id="4" name="日期版面配置區 3">
            <a:extLst>
              <a:ext uri="{FF2B5EF4-FFF2-40B4-BE49-F238E27FC236}">
                <a16:creationId xmlns:a16="http://schemas.microsoft.com/office/drawing/2014/main" id="{0D0D1F51-C8EB-4FC8-983A-02B544B3603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9A45C34-D046-475E-9DD9-8B6F046EC98F}"/>
              </a:ext>
            </a:extLst>
          </p:cNvPr>
          <p:cNvSpPr>
            <a:spLocks noGrp="1"/>
          </p:cNvSpPr>
          <p:nvPr>
            <p:ph type="sldNum" sz="quarter" idx="12"/>
          </p:nvPr>
        </p:nvSpPr>
        <p:spPr/>
        <p:txBody>
          <a:bodyPr/>
          <a:lstStyle/>
          <a:p>
            <a:fld id="{3F1BE346-639A-4CE8-BB9A-C151839B4846}" type="slidenum">
              <a:rPr lang="zh-TW" altLang="en-US" smtClean="0"/>
              <a:pPr/>
              <a:t>20</a:t>
            </a:fld>
            <a:endParaRPr lang="zh-TW" altLang="en-US"/>
          </a:p>
        </p:txBody>
      </p:sp>
      <p:pic>
        <p:nvPicPr>
          <p:cNvPr id="6" name="圖片 5">
            <a:extLst>
              <a:ext uri="{FF2B5EF4-FFF2-40B4-BE49-F238E27FC236}">
                <a16:creationId xmlns:a16="http://schemas.microsoft.com/office/drawing/2014/main" id="{0DFAE2A4-C6DA-432F-9ED1-D3DC237D1A74}"/>
              </a:ext>
            </a:extLst>
          </p:cNvPr>
          <p:cNvPicPr>
            <a:picLocks noChangeAspect="1"/>
          </p:cNvPicPr>
          <p:nvPr/>
        </p:nvPicPr>
        <p:blipFill>
          <a:blip r:embed="rId2"/>
          <a:stretch>
            <a:fillRect/>
          </a:stretch>
        </p:blipFill>
        <p:spPr>
          <a:xfrm>
            <a:off x="467544" y="1465708"/>
            <a:ext cx="2981325" cy="2276475"/>
          </a:xfrm>
          <a:prstGeom prst="rect">
            <a:avLst/>
          </a:prstGeom>
        </p:spPr>
      </p:pic>
      <p:pic>
        <p:nvPicPr>
          <p:cNvPr id="7" name="圖片 6">
            <a:extLst>
              <a:ext uri="{FF2B5EF4-FFF2-40B4-BE49-F238E27FC236}">
                <a16:creationId xmlns:a16="http://schemas.microsoft.com/office/drawing/2014/main" id="{EE7AD0C4-4A77-449B-A8A7-FFECA4281B09}"/>
              </a:ext>
            </a:extLst>
          </p:cNvPr>
          <p:cNvPicPr>
            <a:picLocks noChangeAspect="1"/>
          </p:cNvPicPr>
          <p:nvPr/>
        </p:nvPicPr>
        <p:blipFill>
          <a:blip r:embed="rId3"/>
          <a:stretch>
            <a:fillRect/>
          </a:stretch>
        </p:blipFill>
        <p:spPr>
          <a:xfrm>
            <a:off x="591368" y="4022389"/>
            <a:ext cx="2733675" cy="2152650"/>
          </a:xfrm>
          <a:prstGeom prst="rect">
            <a:avLst/>
          </a:prstGeom>
        </p:spPr>
      </p:pic>
      <p:pic>
        <p:nvPicPr>
          <p:cNvPr id="8" name="圖片 7">
            <a:extLst>
              <a:ext uri="{FF2B5EF4-FFF2-40B4-BE49-F238E27FC236}">
                <a16:creationId xmlns:a16="http://schemas.microsoft.com/office/drawing/2014/main" id="{19607893-0599-411A-B5A5-9CD8A4C91DF6}"/>
              </a:ext>
            </a:extLst>
          </p:cNvPr>
          <p:cNvPicPr>
            <a:picLocks noChangeAspect="1"/>
          </p:cNvPicPr>
          <p:nvPr/>
        </p:nvPicPr>
        <p:blipFill>
          <a:blip r:embed="rId4"/>
          <a:stretch>
            <a:fillRect/>
          </a:stretch>
        </p:blipFill>
        <p:spPr>
          <a:xfrm>
            <a:off x="4333056" y="1465708"/>
            <a:ext cx="4343400" cy="2028825"/>
          </a:xfrm>
          <a:prstGeom prst="rect">
            <a:avLst/>
          </a:prstGeom>
        </p:spPr>
      </p:pic>
      <p:pic>
        <p:nvPicPr>
          <p:cNvPr id="9" name="圖片 8">
            <a:extLst>
              <a:ext uri="{FF2B5EF4-FFF2-40B4-BE49-F238E27FC236}">
                <a16:creationId xmlns:a16="http://schemas.microsoft.com/office/drawing/2014/main" id="{33E2407F-D2F9-48F3-ADD3-4DA8C027A1BD}"/>
              </a:ext>
            </a:extLst>
          </p:cNvPr>
          <p:cNvPicPr>
            <a:picLocks noChangeAspect="1"/>
          </p:cNvPicPr>
          <p:nvPr/>
        </p:nvPicPr>
        <p:blipFill>
          <a:blip r:embed="rId5"/>
          <a:stretch>
            <a:fillRect/>
          </a:stretch>
        </p:blipFill>
        <p:spPr>
          <a:xfrm>
            <a:off x="4333056" y="3638338"/>
            <a:ext cx="4114800" cy="2743200"/>
          </a:xfrm>
          <a:prstGeom prst="rect">
            <a:avLst/>
          </a:prstGeom>
        </p:spPr>
      </p:pic>
    </p:spTree>
    <p:extLst>
      <p:ext uri="{BB962C8B-B14F-4D97-AF65-F5344CB8AC3E}">
        <p14:creationId xmlns:p14="http://schemas.microsoft.com/office/powerpoint/2010/main" val="2200166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a:extLst>
              <a:ext uri="{FF2B5EF4-FFF2-40B4-BE49-F238E27FC236}">
                <a16:creationId xmlns:a16="http://schemas.microsoft.com/office/drawing/2014/main" id="{49775719-5B82-4A08-9913-7E1D304A0C02}"/>
              </a:ext>
            </a:extLst>
          </p:cNvPr>
          <p:cNvPicPr>
            <a:picLocks noChangeAspect="1" noChangeArrowheads="1"/>
          </p:cNvPicPr>
          <p:nvPr/>
        </p:nvPicPr>
        <p:blipFill>
          <a:blip r:embed="rId2" cstate="print"/>
          <a:srcRect/>
          <a:stretch>
            <a:fillRect/>
          </a:stretch>
        </p:blipFill>
        <p:spPr bwMode="auto">
          <a:xfrm>
            <a:off x="5328090" y="188744"/>
            <a:ext cx="3805069" cy="2843027"/>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350987" y="1124744"/>
            <a:ext cx="5008783" cy="1924084"/>
          </a:xfrm>
          <a:prstGeom prst="rect">
            <a:avLst/>
          </a:prstGeom>
          <a:noFill/>
          <a:ln w="9525">
            <a:noFill/>
            <a:miter lim="800000"/>
            <a:headEnd/>
            <a:tailEnd/>
          </a:ln>
          <a:effectLst/>
        </p:spPr>
      </p:pic>
      <p:sp>
        <p:nvSpPr>
          <p:cNvPr id="12" name="投影片編號版面配置區 11"/>
          <p:cNvSpPr>
            <a:spLocks noGrp="1"/>
          </p:cNvSpPr>
          <p:nvPr>
            <p:ph type="sldNum" sz="quarter" idx="12"/>
          </p:nvPr>
        </p:nvSpPr>
        <p:spPr/>
        <p:txBody>
          <a:bodyPr/>
          <a:lstStyle/>
          <a:p>
            <a:fld id="{3F1BE346-639A-4CE8-BB9A-C151839B4846}" type="slidenum">
              <a:rPr lang="zh-TW" altLang="en-US" smtClean="0"/>
              <a:pPr/>
              <a:t>21</a:t>
            </a:fld>
            <a:endParaRPr lang="zh-TW" altLang="en-US"/>
          </a:p>
        </p:txBody>
      </p:sp>
      <p:grpSp>
        <p:nvGrpSpPr>
          <p:cNvPr id="20" name="群組 19">
            <a:extLst>
              <a:ext uri="{FF2B5EF4-FFF2-40B4-BE49-F238E27FC236}">
                <a16:creationId xmlns:a16="http://schemas.microsoft.com/office/drawing/2014/main" id="{463178C3-A25A-4AEF-825E-D0A50A1FAD4F}"/>
              </a:ext>
            </a:extLst>
          </p:cNvPr>
          <p:cNvGrpSpPr/>
          <p:nvPr/>
        </p:nvGrpSpPr>
        <p:grpSpPr>
          <a:xfrm>
            <a:off x="446130" y="3122355"/>
            <a:ext cx="628200" cy="300960"/>
            <a:chOff x="446130" y="3122355"/>
            <a:chExt cx="628200" cy="300960"/>
          </a:xfrm>
        </p:grpSpPr>
        <mc:AlternateContent xmlns:mc="http://schemas.openxmlformats.org/markup-compatibility/2006">
          <mc:Choice xmlns:p14="http://schemas.microsoft.com/office/powerpoint/2010/main" Requires="p14">
            <p:contentPart p14:bwMode="auto" r:id="rId4">
              <p14:nvContentPartPr>
                <p14:cNvPr id="9" name="筆跡 8">
                  <a:extLst>
                    <a:ext uri="{FF2B5EF4-FFF2-40B4-BE49-F238E27FC236}">
                      <a16:creationId xmlns:a16="http://schemas.microsoft.com/office/drawing/2014/main" id="{A6AD03BF-CC0C-422E-991D-1789D7A78538}"/>
                    </a:ext>
                  </a:extLst>
                </p14:cNvPr>
                <p14:cNvContentPartPr/>
                <p14:nvPr/>
              </p14:nvContentPartPr>
              <p14:xfrm>
                <a:off x="446130" y="3122355"/>
                <a:ext cx="108000" cy="167760"/>
              </p14:xfrm>
            </p:contentPart>
          </mc:Choice>
          <mc:Fallback>
            <p:pic>
              <p:nvPicPr>
                <p:cNvPr id="9" name="筆跡 8">
                  <a:extLst>
                    <a:ext uri="{FF2B5EF4-FFF2-40B4-BE49-F238E27FC236}">
                      <a16:creationId xmlns:a16="http://schemas.microsoft.com/office/drawing/2014/main" id="{A6AD03BF-CC0C-422E-991D-1789D7A78538}"/>
                    </a:ext>
                  </a:extLst>
                </p:cNvPr>
                <p:cNvPicPr/>
                <p:nvPr/>
              </p:nvPicPr>
              <p:blipFill>
                <a:blip r:embed="rId5"/>
                <a:stretch>
                  <a:fillRect/>
                </a:stretch>
              </p:blipFill>
              <p:spPr>
                <a:xfrm>
                  <a:off x="437130" y="3113355"/>
                  <a:ext cx="1256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895D6552-888C-4834-9DF2-6A7DF2C2F08E}"/>
                    </a:ext>
                  </a:extLst>
                </p14:cNvPr>
                <p14:cNvContentPartPr/>
                <p14:nvPr/>
              </p14:nvContentPartPr>
              <p14:xfrm>
                <a:off x="589050" y="3203355"/>
                <a:ext cx="20880" cy="219960"/>
              </p14:xfrm>
            </p:contentPart>
          </mc:Choice>
          <mc:Fallback>
            <p:pic>
              <p:nvPicPr>
                <p:cNvPr id="13" name="筆跡 12">
                  <a:extLst>
                    <a:ext uri="{FF2B5EF4-FFF2-40B4-BE49-F238E27FC236}">
                      <a16:creationId xmlns:a16="http://schemas.microsoft.com/office/drawing/2014/main" id="{895D6552-888C-4834-9DF2-6A7DF2C2F08E}"/>
                    </a:ext>
                  </a:extLst>
                </p:cNvPr>
                <p:cNvPicPr/>
                <p:nvPr/>
              </p:nvPicPr>
              <p:blipFill>
                <a:blip r:embed="rId7"/>
                <a:stretch>
                  <a:fillRect/>
                </a:stretch>
              </p:blipFill>
              <p:spPr>
                <a:xfrm>
                  <a:off x="580050" y="3194355"/>
                  <a:ext cx="385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筆跡 13">
                  <a:extLst>
                    <a:ext uri="{FF2B5EF4-FFF2-40B4-BE49-F238E27FC236}">
                      <a16:creationId xmlns:a16="http://schemas.microsoft.com/office/drawing/2014/main" id="{709EAA9F-A040-489C-86F9-9190DF738680}"/>
                    </a:ext>
                  </a:extLst>
                </p14:cNvPr>
                <p14:cNvContentPartPr/>
                <p14:nvPr/>
              </p14:nvContentPartPr>
              <p14:xfrm>
                <a:off x="594450" y="3199395"/>
                <a:ext cx="98280" cy="90720"/>
              </p14:xfrm>
            </p:contentPart>
          </mc:Choice>
          <mc:Fallback>
            <p:pic>
              <p:nvPicPr>
                <p:cNvPr id="14" name="筆跡 13">
                  <a:extLst>
                    <a:ext uri="{FF2B5EF4-FFF2-40B4-BE49-F238E27FC236}">
                      <a16:creationId xmlns:a16="http://schemas.microsoft.com/office/drawing/2014/main" id="{709EAA9F-A040-489C-86F9-9190DF738680}"/>
                    </a:ext>
                  </a:extLst>
                </p:cNvPr>
                <p:cNvPicPr/>
                <p:nvPr/>
              </p:nvPicPr>
              <p:blipFill>
                <a:blip r:embed="rId9"/>
                <a:stretch>
                  <a:fillRect/>
                </a:stretch>
              </p:blipFill>
              <p:spPr>
                <a:xfrm>
                  <a:off x="585810" y="3190395"/>
                  <a:ext cx="1159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筆跡 14">
                  <a:extLst>
                    <a:ext uri="{FF2B5EF4-FFF2-40B4-BE49-F238E27FC236}">
                      <a16:creationId xmlns:a16="http://schemas.microsoft.com/office/drawing/2014/main" id="{690BBD82-986D-480C-9326-67C6D73EDFE9}"/>
                    </a:ext>
                  </a:extLst>
                </p14:cNvPr>
                <p14:cNvContentPartPr/>
                <p14:nvPr/>
              </p14:nvContentPartPr>
              <p14:xfrm>
                <a:off x="726210" y="3133155"/>
                <a:ext cx="71640" cy="218520"/>
              </p14:xfrm>
            </p:contentPart>
          </mc:Choice>
          <mc:Fallback>
            <p:pic>
              <p:nvPicPr>
                <p:cNvPr id="15" name="筆跡 14">
                  <a:extLst>
                    <a:ext uri="{FF2B5EF4-FFF2-40B4-BE49-F238E27FC236}">
                      <a16:creationId xmlns:a16="http://schemas.microsoft.com/office/drawing/2014/main" id="{690BBD82-986D-480C-9326-67C6D73EDFE9}"/>
                    </a:ext>
                  </a:extLst>
                </p:cNvPr>
                <p:cNvPicPr/>
                <p:nvPr/>
              </p:nvPicPr>
              <p:blipFill>
                <a:blip r:embed="rId11"/>
                <a:stretch>
                  <a:fillRect/>
                </a:stretch>
              </p:blipFill>
              <p:spPr>
                <a:xfrm>
                  <a:off x="717210" y="3124515"/>
                  <a:ext cx="8928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6" name="筆跡 15">
                  <a:extLst>
                    <a:ext uri="{FF2B5EF4-FFF2-40B4-BE49-F238E27FC236}">
                      <a16:creationId xmlns:a16="http://schemas.microsoft.com/office/drawing/2014/main" id="{DA36B38B-616C-4D31-93D8-086011BF0A3E}"/>
                    </a:ext>
                  </a:extLst>
                </p14:cNvPr>
                <p14:cNvContentPartPr/>
                <p14:nvPr/>
              </p14:nvContentPartPr>
              <p14:xfrm>
                <a:off x="689490" y="3206955"/>
                <a:ext cx="116280" cy="360"/>
              </p14:xfrm>
            </p:contentPart>
          </mc:Choice>
          <mc:Fallback>
            <p:pic>
              <p:nvPicPr>
                <p:cNvPr id="16" name="筆跡 15">
                  <a:extLst>
                    <a:ext uri="{FF2B5EF4-FFF2-40B4-BE49-F238E27FC236}">
                      <a16:creationId xmlns:a16="http://schemas.microsoft.com/office/drawing/2014/main" id="{DA36B38B-616C-4D31-93D8-086011BF0A3E}"/>
                    </a:ext>
                  </a:extLst>
                </p:cNvPr>
                <p:cNvPicPr/>
                <p:nvPr/>
              </p:nvPicPr>
              <p:blipFill>
                <a:blip r:embed="rId13"/>
                <a:stretch>
                  <a:fillRect/>
                </a:stretch>
              </p:blipFill>
              <p:spPr>
                <a:xfrm>
                  <a:off x="680490" y="3198315"/>
                  <a:ext cx="133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 name="筆跡 16">
                  <a:extLst>
                    <a:ext uri="{FF2B5EF4-FFF2-40B4-BE49-F238E27FC236}">
                      <a16:creationId xmlns:a16="http://schemas.microsoft.com/office/drawing/2014/main" id="{EDE6433F-F4EF-4B4D-91EE-9CB8D6AC2328}"/>
                    </a:ext>
                  </a:extLst>
                </p14:cNvPr>
                <p14:cNvContentPartPr/>
                <p14:nvPr/>
              </p14:nvContentPartPr>
              <p14:xfrm>
                <a:off x="827730" y="3162675"/>
                <a:ext cx="120600" cy="213120"/>
              </p14:xfrm>
            </p:contentPart>
          </mc:Choice>
          <mc:Fallback>
            <p:pic>
              <p:nvPicPr>
                <p:cNvPr id="17" name="筆跡 16">
                  <a:extLst>
                    <a:ext uri="{FF2B5EF4-FFF2-40B4-BE49-F238E27FC236}">
                      <a16:creationId xmlns:a16="http://schemas.microsoft.com/office/drawing/2014/main" id="{EDE6433F-F4EF-4B4D-91EE-9CB8D6AC2328}"/>
                    </a:ext>
                  </a:extLst>
                </p:cNvPr>
                <p:cNvPicPr/>
                <p:nvPr/>
              </p:nvPicPr>
              <p:blipFill>
                <a:blip r:embed="rId15"/>
                <a:stretch>
                  <a:fillRect/>
                </a:stretch>
              </p:blipFill>
              <p:spPr>
                <a:xfrm>
                  <a:off x="818730" y="3154035"/>
                  <a:ext cx="13824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8" name="筆跡 17">
                  <a:extLst>
                    <a:ext uri="{FF2B5EF4-FFF2-40B4-BE49-F238E27FC236}">
                      <a16:creationId xmlns:a16="http://schemas.microsoft.com/office/drawing/2014/main" id="{B7854DC4-5BEE-49D2-BE29-F5871361706C}"/>
                    </a:ext>
                  </a:extLst>
                </p14:cNvPr>
                <p14:cNvContentPartPr/>
                <p14:nvPr/>
              </p14:nvContentPartPr>
              <p14:xfrm>
                <a:off x="1057050" y="3189675"/>
                <a:ext cx="17280" cy="360"/>
              </p14:xfrm>
            </p:contentPart>
          </mc:Choice>
          <mc:Fallback>
            <p:pic>
              <p:nvPicPr>
                <p:cNvPr id="18" name="筆跡 17">
                  <a:extLst>
                    <a:ext uri="{FF2B5EF4-FFF2-40B4-BE49-F238E27FC236}">
                      <a16:creationId xmlns:a16="http://schemas.microsoft.com/office/drawing/2014/main" id="{B7854DC4-5BEE-49D2-BE29-F5871361706C}"/>
                    </a:ext>
                  </a:extLst>
                </p:cNvPr>
                <p:cNvPicPr/>
                <p:nvPr/>
              </p:nvPicPr>
              <p:blipFill>
                <a:blip r:embed="rId17"/>
                <a:stretch>
                  <a:fillRect/>
                </a:stretch>
              </p:blipFill>
              <p:spPr>
                <a:xfrm>
                  <a:off x="1048410" y="3181035"/>
                  <a:ext cx="34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9" name="筆跡 18">
                  <a:extLst>
                    <a:ext uri="{FF2B5EF4-FFF2-40B4-BE49-F238E27FC236}">
                      <a16:creationId xmlns:a16="http://schemas.microsoft.com/office/drawing/2014/main" id="{037425E4-EE3E-4974-85E7-3A60B9F8A425}"/>
                    </a:ext>
                  </a:extLst>
                </p14:cNvPr>
                <p14:cNvContentPartPr/>
                <p14:nvPr/>
              </p14:nvContentPartPr>
              <p14:xfrm>
                <a:off x="1049490" y="3189675"/>
                <a:ext cx="7920" cy="81360"/>
              </p14:xfrm>
            </p:contentPart>
          </mc:Choice>
          <mc:Fallback>
            <p:pic>
              <p:nvPicPr>
                <p:cNvPr id="19" name="筆跡 18">
                  <a:extLst>
                    <a:ext uri="{FF2B5EF4-FFF2-40B4-BE49-F238E27FC236}">
                      <a16:creationId xmlns:a16="http://schemas.microsoft.com/office/drawing/2014/main" id="{037425E4-EE3E-4974-85E7-3A60B9F8A425}"/>
                    </a:ext>
                  </a:extLst>
                </p:cNvPr>
                <p:cNvPicPr/>
                <p:nvPr/>
              </p:nvPicPr>
              <p:blipFill>
                <a:blip r:embed="rId19"/>
                <a:stretch>
                  <a:fillRect/>
                </a:stretch>
              </p:blipFill>
              <p:spPr>
                <a:xfrm>
                  <a:off x="1040850" y="3181035"/>
                  <a:ext cx="25560" cy="99000"/>
                </a:xfrm>
                <a:prstGeom prst="rect">
                  <a:avLst/>
                </a:prstGeom>
              </p:spPr>
            </p:pic>
          </mc:Fallback>
        </mc:AlternateContent>
      </p:grpSp>
      <p:grpSp>
        <p:nvGrpSpPr>
          <p:cNvPr id="41" name="群組 40">
            <a:extLst>
              <a:ext uri="{FF2B5EF4-FFF2-40B4-BE49-F238E27FC236}">
                <a16:creationId xmlns:a16="http://schemas.microsoft.com/office/drawing/2014/main" id="{203FBB4C-3ED3-4212-BFE0-680920A7E274}"/>
              </a:ext>
            </a:extLst>
          </p:cNvPr>
          <p:cNvGrpSpPr/>
          <p:nvPr/>
        </p:nvGrpSpPr>
        <p:grpSpPr>
          <a:xfrm>
            <a:off x="639810" y="3661275"/>
            <a:ext cx="219600" cy="337320"/>
            <a:chOff x="639810" y="3661275"/>
            <a:chExt cx="219600" cy="337320"/>
          </a:xfrm>
        </p:grpSpPr>
        <mc:AlternateContent xmlns:mc="http://schemas.openxmlformats.org/markup-compatibility/2006">
          <mc:Choice xmlns:p14="http://schemas.microsoft.com/office/powerpoint/2010/main" Requires="p14">
            <p:contentPart p14:bwMode="auto" r:id="rId20">
              <p14:nvContentPartPr>
                <p14:cNvPr id="21" name="筆跡 20">
                  <a:extLst>
                    <a:ext uri="{FF2B5EF4-FFF2-40B4-BE49-F238E27FC236}">
                      <a16:creationId xmlns:a16="http://schemas.microsoft.com/office/drawing/2014/main" id="{B468C57A-87C9-4E9B-A5EA-EB3E90A26E92}"/>
                    </a:ext>
                  </a:extLst>
                </p14:cNvPr>
                <p14:cNvContentPartPr/>
                <p14:nvPr/>
              </p14:nvContentPartPr>
              <p14:xfrm>
                <a:off x="688770" y="3661275"/>
                <a:ext cx="13680" cy="337320"/>
              </p14:xfrm>
            </p:contentPart>
          </mc:Choice>
          <mc:Fallback>
            <p:pic>
              <p:nvPicPr>
                <p:cNvPr id="21" name="筆跡 20">
                  <a:extLst>
                    <a:ext uri="{FF2B5EF4-FFF2-40B4-BE49-F238E27FC236}">
                      <a16:creationId xmlns:a16="http://schemas.microsoft.com/office/drawing/2014/main" id="{B468C57A-87C9-4E9B-A5EA-EB3E90A26E92}"/>
                    </a:ext>
                  </a:extLst>
                </p:cNvPr>
                <p:cNvPicPr/>
                <p:nvPr/>
              </p:nvPicPr>
              <p:blipFill>
                <a:blip r:embed="rId21"/>
                <a:stretch>
                  <a:fillRect/>
                </a:stretch>
              </p:blipFill>
              <p:spPr>
                <a:xfrm>
                  <a:off x="679770" y="3652635"/>
                  <a:ext cx="313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筆跡 21">
                  <a:extLst>
                    <a:ext uri="{FF2B5EF4-FFF2-40B4-BE49-F238E27FC236}">
                      <a16:creationId xmlns:a16="http://schemas.microsoft.com/office/drawing/2014/main" id="{5D394744-2D94-409E-972F-68EC2365CA9E}"/>
                    </a:ext>
                  </a:extLst>
                </p14:cNvPr>
                <p14:cNvContentPartPr/>
                <p14:nvPr/>
              </p14:nvContentPartPr>
              <p14:xfrm>
                <a:off x="639810" y="3661275"/>
                <a:ext cx="219600" cy="171000"/>
              </p14:xfrm>
            </p:contentPart>
          </mc:Choice>
          <mc:Fallback>
            <p:pic>
              <p:nvPicPr>
                <p:cNvPr id="22" name="筆跡 21">
                  <a:extLst>
                    <a:ext uri="{FF2B5EF4-FFF2-40B4-BE49-F238E27FC236}">
                      <a16:creationId xmlns:a16="http://schemas.microsoft.com/office/drawing/2014/main" id="{5D394744-2D94-409E-972F-68EC2365CA9E}"/>
                    </a:ext>
                  </a:extLst>
                </p:cNvPr>
                <p:cNvPicPr/>
                <p:nvPr/>
              </p:nvPicPr>
              <p:blipFill>
                <a:blip r:embed="rId23"/>
                <a:stretch>
                  <a:fillRect/>
                </a:stretch>
              </p:blipFill>
              <p:spPr>
                <a:xfrm>
                  <a:off x="630810" y="3652275"/>
                  <a:ext cx="237240" cy="18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43" name="筆跡 42">
                <a:extLst>
                  <a:ext uri="{FF2B5EF4-FFF2-40B4-BE49-F238E27FC236}">
                    <a16:creationId xmlns:a16="http://schemas.microsoft.com/office/drawing/2014/main" id="{726E789F-D5F9-48E5-AFB7-D97446567392}"/>
                  </a:ext>
                </a:extLst>
              </p14:cNvPr>
              <p14:cNvContentPartPr/>
              <p14:nvPr/>
            </p14:nvContentPartPr>
            <p14:xfrm>
              <a:off x="962730" y="3601515"/>
              <a:ext cx="104040" cy="289080"/>
            </p14:xfrm>
          </p:contentPart>
        </mc:Choice>
        <mc:Fallback>
          <p:pic>
            <p:nvPicPr>
              <p:cNvPr id="43" name="筆跡 42">
                <a:extLst>
                  <a:ext uri="{FF2B5EF4-FFF2-40B4-BE49-F238E27FC236}">
                    <a16:creationId xmlns:a16="http://schemas.microsoft.com/office/drawing/2014/main" id="{726E789F-D5F9-48E5-AFB7-D97446567392}"/>
                  </a:ext>
                </a:extLst>
              </p:cNvPr>
              <p:cNvPicPr/>
              <p:nvPr/>
            </p:nvPicPr>
            <p:blipFill>
              <a:blip r:embed="rId25"/>
              <a:stretch>
                <a:fillRect/>
              </a:stretch>
            </p:blipFill>
            <p:spPr>
              <a:xfrm>
                <a:off x="954090" y="3592875"/>
                <a:ext cx="121680" cy="306720"/>
              </a:xfrm>
              <a:prstGeom prst="rect">
                <a:avLst/>
              </a:prstGeom>
            </p:spPr>
          </p:pic>
        </mc:Fallback>
      </mc:AlternateContent>
      <p:grpSp>
        <p:nvGrpSpPr>
          <p:cNvPr id="56" name="群組 55">
            <a:extLst>
              <a:ext uri="{FF2B5EF4-FFF2-40B4-BE49-F238E27FC236}">
                <a16:creationId xmlns:a16="http://schemas.microsoft.com/office/drawing/2014/main" id="{DBCABD9D-A617-4D85-8E99-2BC1E5AC9561}"/>
              </a:ext>
            </a:extLst>
          </p:cNvPr>
          <p:cNvGrpSpPr/>
          <p:nvPr/>
        </p:nvGrpSpPr>
        <p:grpSpPr>
          <a:xfrm>
            <a:off x="1680930" y="3618795"/>
            <a:ext cx="476280" cy="273600"/>
            <a:chOff x="1680930" y="3618795"/>
            <a:chExt cx="476280" cy="273600"/>
          </a:xfrm>
        </p:grpSpPr>
        <mc:AlternateContent xmlns:mc="http://schemas.openxmlformats.org/markup-compatibility/2006">
          <mc:Choice xmlns:p14="http://schemas.microsoft.com/office/powerpoint/2010/main" Requires="p14">
            <p:contentPart p14:bwMode="auto" r:id="rId26">
              <p14:nvContentPartPr>
                <p14:cNvPr id="46" name="筆跡 45">
                  <a:extLst>
                    <a:ext uri="{FF2B5EF4-FFF2-40B4-BE49-F238E27FC236}">
                      <a16:creationId xmlns:a16="http://schemas.microsoft.com/office/drawing/2014/main" id="{45FA3C62-BAB8-4A81-8BCA-8355D13C3F8B}"/>
                    </a:ext>
                  </a:extLst>
                </p14:cNvPr>
                <p14:cNvContentPartPr/>
                <p14:nvPr/>
              </p14:nvContentPartPr>
              <p14:xfrm>
                <a:off x="1685250" y="3724275"/>
                <a:ext cx="135720" cy="72000"/>
              </p14:xfrm>
            </p:contentPart>
          </mc:Choice>
          <mc:Fallback>
            <p:pic>
              <p:nvPicPr>
                <p:cNvPr id="46" name="筆跡 45">
                  <a:extLst>
                    <a:ext uri="{FF2B5EF4-FFF2-40B4-BE49-F238E27FC236}">
                      <a16:creationId xmlns:a16="http://schemas.microsoft.com/office/drawing/2014/main" id="{45FA3C62-BAB8-4A81-8BCA-8355D13C3F8B}"/>
                    </a:ext>
                  </a:extLst>
                </p:cNvPr>
                <p:cNvPicPr/>
                <p:nvPr/>
              </p:nvPicPr>
              <p:blipFill>
                <a:blip r:embed="rId27"/>
                <a:stretch>
                  <a:fillRect/>
                </a:stretch>
              </p:blipFill>
              <p:spPr>
                <a:xfrm>
                  <a:off x="1676250" y="3715635"/>
                  <a:ext cx="15336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7" name="筆跡 46">
                  <a:extLst>
                    <a:ext uri="{FF2B5EF4-FFF2-40B4-BE49-F238E27FC236}">
                      <a16:creationId xmlns:a16="http://schemas.microsoft.com/office/drawing/2014/main" id="{D87B80BB-F128-4762-9FC4-FD14768DEECA}"/>
                    </a:ext>
                  </a:extLst>
                </p14:cNvPr>
                <p14:cNvContentPartPr/>
                <p14:nvPr/>
              </p14:nvContentPartPr>
              <p14:xfrm>
                <a:off x="1680930" y="3872955"/>
                <a:ext cx="87120" cy="10080"/>
              </p14:xfrm>
            </p:contentPart>
          </mc:Choice>
          <mc:Fallback>
            <p:pic>
              <p:nvPicPr>
                <p:cNvPr id="47" name="筆跡 46">
                  <a:extLst>
                    <a:ext uri="{FF2B5EF4-FFF2-40B4-BE49-F238E27FC236}">
                      <a16:creationId xmlns:a16="http://schemas.microsoft.com/office/drawing/2014/main" id="{D87B80BB-F128-4762-9FC4-FD14768DEECA}"/>
                    </a:ext>
                  </a:extLst>
                </p:cNvPr>
                <p:cNvPicPr/>
                <p:nvPr/>
              </p:nvPicPr>
              <p:blipFill>
                <a:blip r:embed="rId29"/>
                <a:stretch>
                  <a:fillRect/>
                </a:stretch>
              </p:blipFill>
              <p:spPr>
                <a:xfrm>
                  <a:off x="1671930" y="3864315"/>
                  <a:ext cx="104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筆跡 49">
                  <a:extLst>
                    <a:ext uri="{FF2B5EF4-FFF2-40B4-BE49-F238E27FC236}">
                      <a16:creationId xmlns:a16="http://schemas.microsoft.com/office/drawing/2014/main" id="{EBECD78F-7F38-40C3-8A7A-A249D7A55A22}"/>
                    </a:ext>
                  </a:extLst>
                </p14:cNvPr>
                <p14:cNvContentPartPr/>
                <p14:nvPr/>
              </p14:nvContentPartPr>
              <p14:xfrm>
                <a:off x="1928250" y="3618795"/>
                <a:ext cx="228960" cy="273600"/>
              </p14:xfrm>
            </p:contentPart>
          </mc:Choice>
          <mc:Fallback>
            <p:pic>
              <p:nvPicPr>
                <p:cNvPr id="50" name="筆跡 49">
                  <a:extLst>
                    <a:ext uri="{FF2B5EF4-FFF2-40B4-BE49-F238E27FC236}">
                      <a16:creationId xmlns:a16="http://schemas.microsoft.com/office/drawing/2014/main" id="{EBECD78F-7F38-40C3-8A7A-A249D7A55A22}"/>
                    </a:ext>
                  </a:extLst>
                </p:cNvPr>
                <p:cNvPicPr/>
                <p:nvPr/>
              </p:nvPicPr>
              <p:blipFill>
                <a:blip r:embed="rId31"/>
                <a:stretch>
                  <a:fillRect/>
                </a:stretch>
              </p:blipFill>
              <p:spPr>
                <a:xfrm>
                  <a:off x="1919250" y="3610155"/>
                  <a:ext cx="2466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筆跡 50">
                  <a:extLst>
                    <a:ext uri="{FF2B5EF4-FFF2-40B4-BE49-F238E27FC236}">
                      <a16:creationId xmlns:a16="http://schemas.microsoft.com/office/drawing/2014/main" id="{BB89C346-4262-4A38-96C2-C8B6AD292B71}"/>
                    </a:ext>
                  </a:extLst>
                </p14:cNvPr>
                <p14:cNvContentPartPr/>
                <p14:nvPr/>
              </p14:nvContentPartPr>
              <p14:xfrm>
                <a:off x="1995210" y="3744075"/>
                <a:ext cx="68040" cy="48600"/>
              </p14:xfrm>
            </p:contentPart>
          </mc:Choice>
          <mc:Fallback>
            <p:pic>
              <p:nvPicPr>
                <p:cNvPr id="51" name="筆跡 50">
                  <a:extLst>
                    <a:ext uri="{FF2B5EF4-FFF2-40B4-BE49-F238E27FC236}">
                      <a16:creationId xmlns:a16="http://schemas.microsoft.com/office/drawing/2014/main" id="{BB89C346-4262-4A38-96C2-C8B6AD292B71}"/>
                    </a:ext>
                  </a:extLst>
                </p:cNvPr>
                <p:cNvPicPr/>
                <p:nvPr/>
              </p:nvPicPr>
              <p:blipFill>
                <a:blip r:embed="rId33"/>
                <a:stretch>
                  <a:fillRect/>
                </a:stretch>
              </p:blipFill>
              <p:spPr>
                <a:xfrm>
                  <a:off x="1986210" y="3735075"/>
                  <a:ext cx="85680" cy="66240"/>
                </a:xfrm>
                <a:prstGeom prst="rect">
                  <a:avLst/>
                </a:prstGeom>
              </p:spPr>
            </p:pic>
          </mc:Fallback>
        </mc:AlternateContent>
      </p:grpSp>
      <p:grpSp>
        <p:nvGrpSpPr>
          <p:cNvPr id="55" name="群組 54">
            <a:extLst>
              <a:ext uri="{FF2B5EF4-FFF2-40B4-BE49-F238E27FC236}">
                <a16:creationId xmlns:a16="http://schemas.microsoft.com/office/drawing/2014/main" id="{3FFF034A-561B-4CEB-BEBA-3256B55E83BF}"/>
              </a:ext>
            </a:extLst>
          </p:cNvPr>
          <p:cNvGrpSpPr/>
          <p:nvPr/>
        </p:nvGrpSpPr>
        <p:grpSpPr>
          <a:xfrm>
            <a:off x="2343330" y="3730035"/>
            <a:ext cx="138960" cy="131760"/>
            <a:chOff x="2343330" y="3730035"/>
            <a:chExt cx="138960" cy="131760"/>
          </a:xfrm>
        </p:grpSpPr>
        <mc:AlternateContent xmlns:mc="http://schemas.openxmlformats.org/markup-compatibility/2006">
          <mc:Choice xmlns:p14="http://schemas.microsoft.com/office/powerpoint/2010/main" Requires="p14">
            <p:contentPart p14:bwMode="auto" r:id="rId34">
              <p14:nvContentPartPr>
                <p14:cNvPr id="52" name="筆跡 51">
                  <a:extLst>
                    <a:ext uri="{FF2B5EF4-FFF2-40B4-BE49-F238E27FC236}">
                      <a16:creationId xmlns:a16="http://schemas.microsoft.com/office/drawing/2014/main" id="{44C8E587-FB5D-4A33-928A-6B0E3E4D9E53}"/>
                    </a:ext>
                  </a:extLst>
                </p14:cNvPr>
                <p14:cNvContentPartPr/>
                <p14:nvPr/>
              </p14:nvContentPartPr>
              <p14:xfrm>
                <a:off x="2343330" y="3730035"/>
                <a:ext cx="138960" cy="56520"/>
              </p14:xfrm>
            </p:contentPart>
          </mc:Choice>
          <mc:Fallback>
            <p:pic>
              <p:nvPicPr>
                <p:cNvPr id="52" name="筆跡 51">
                  <a:extLst>
                    <a:ext uri="{FF2B5EF4-FFF2-40B4-BE49-F238E27FC236}">
                      <a16:creationId xmlns:a16="http://schemas.microsoft.com/office/drawing/2014/main" id="{44C8E587-FB5D-4A33-928A-6B0E3E4D9E53}"/>
                    </a:ext>
                  </a:extLst>
                </p:cNvPr>
                <p:cNvPicPr/>
                <p:nvPr/>
              </p:nvPicPr>
              <p:blipFill>
                <a:blip r:embed="rId35"/>
                <a:stretch>
                  <a:fillRect/>
                </a:stretch>
              </p:blipFill>
              <p:spPr>
                <a:xfrm>
                  <a:off x="2334690" y="3721395"/>
                  <a:ext cx="1566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3" name="筆跡 52">
                  <a:extLst>
                    <a:ext uri="{FF2B5EF4-FFF2-40B4-BE49-F238E27FC236}">
                      <a16:creationId xmlns:a16="http://schemas.microsoft.com/office/drawing/2014/main" id="{AEFAD190-CE8E-46B7-B1AC-A7AFE208389F}"/>
                    </a:ext>
                  </a:extLst>
                </p14:cNvPr>
                <p14:cNvContentPartPr/>
                <p14:nvPr/>
              </p14:nvContentPartPr>
              <p14:xfrm>
                <a:off x="2344770" y="3857475"/>
                <a:ext cx="109440" cy="4320"/>
              </p14:xfrm>
            </p:contentPart>
          </mc:Choice>
          <mc:Fallback>
            <p:pic>
              <p:nvPicPr>
                <p:cNvPr id="53" name="筆跡 52">
                  <a:extLst>
                    <a:ext uri="{FF2B5EF4-FFF2-40B4-BE49-F238E27FC236}">
                      <a16:creationId xmlns:a16="http://schemas.microsoft.com/office/drawing/2014/main" id="{AEFAD190-CE8E-46B7-B1AC-A7AFE208389F}"/>
                    </a:ext>
                  </a:extLst>
                </p:cNvPr>
                <p:cNvPicPr/>
                <p:nvPr/>
              </p:nvPicPr>
              <p:blipFill>
                <a:blip r:embed="rId37"/>
                <a:stretch>
                  <a:fillRect/>
                </a:stretch>
              </p:blipFill>
              <p:spPr>
                <a:xfrm>
                  <a:off x="2335770" y="3848835"/>
                  <a:ext cx="127080" cy="2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57" name="筆跡 56">
                <a:extLst>
                  <a:ext uri="{FF2B5EF4-FFF2-40B4-BE49-F238E27FC236}">
                    <a16:creationId xmlns:a16="http://schemas.microsoft.com/office/drawing/2014/main" id="{DAB92BF6-2C78-4B4E-8C10-415C7E84A4B4}"/>
                  </a:ext>
                </a:extLst>
              </p14:cNvPr>
              <p14:cNvContentPartPr/>
              <p14:nvPr/>
            </p14:nvContentPartPr>
            <p14:xfrm>
              <a:off x="2703690" y="3648315"/>
              <a:ext cx="156240" cy="349560"/>
            </p14:xfrm>
          </p:contentPart>
        </mc:Choice>
        <mc:Fallback>
          <p:pic>
            <p:nvPicPr>
              <p:cNvPr id="57" name="筆跡 56">
                <a:extLst>
                  <a:ext uri="{FF2B5EF4-FFF2-40B4-BE49-F238E27FC236}">
                    <a16:creationId xmlns:a16="http://schemas.microsoft.com/office/drawing/2014/main" id="{DAB92BF6-2C78-4B4E-8C10-415C7E84A4B4}"/>
                  </a:ext>
                </a:extLst>
              </p:cNvPr>
              <p:cNvPicPr/>
              <p:nvPr/>
            </p:nvPicPr>
            <p:blipFill>
              <a:blip r:embed="rId39"/>
              <a:stretch>
                <a:fillRect/>
              </a:stretch>
            </p:blipFill>
            <p:spPr>
              <a:xfrm>
                <a:off x="2695050" y="3639675"/>
                <a:ext cx="173880" cy="367200"/>
              </a:xfrm>
              <a:prstGeom prst="rect">
                <a:avLst/>
              </a:prstGeom>
            </p:spPr>
          </p:pic>
        </mc:Fallback>
      </mc:AlternateContent>
      <p:grpSp>
        <p:nvGrpSpPr>
          <p:cNvPr id="60" name="群組 59">
            <a:extLst>
              <a:ext uri="{FF2B5EF4-FFF2-40B4-BE49-F238E27FC236}">
                <a16:creationId xmlns:a16="http://schemas.microsoft.com/office/drawing/2014/main" id="{CA8F04A7-23C4-483B-8F56-9398492C255A}"/>
              </a:ext>
            </a:extLst>
          </p:cNvPr>
          <p:cNvGrpSpPr/>
          <p:nvPr/>
        </p:nvGrpSpPr>
        <p:grpSpPr>
          <a:xfrm>
            <a:off x="1141650" y="3653715"/>
            <a:ext cx="316080" cy="350640"/>
            <a:chOff x="1141650" y="3653715"/>
            <a:chExt cx="316080" cy="350640"/>
          </a:xfrm>
        </p:grpSpPr>
        <mc:AlternateContent xmlns:mc="http://schemas.openxmlformats.org/markup-compatibility/2006">
          <mc:Choice xmlns:p14="http://schemas.microsoft.com/office/powerpoint/2010/main" Requires="p14">
            <p:contentPart p14:bwMode="auto" r:id="rId40">
              <p14:nvContentPartPr>
                <p14:cNvPr id="58" name="筆跡 57">
                  <a:extLst>
                    <a:ext uri="{FF2B5EF4-FFF2-40B4-BE49-F238E27FC236}">
                      <a16:creationId xmlns:a16="http://schemas.microsoft.com/office/drawing/2014/main" id="{85AF45CC-7CA8-4357-9773-3D01EBD3E8BB}"/>
                    </a:ext>
                  </a:extLst>
                </p14:cNvPr>
                <p14:cNvContentPartPr/>
                <p14:nvPr/>
              </p14:nvContentPartPr>
              <p14:xfrm>
                <a:off x="1141650" y="3764595"/>
                <a:ext cx="137520" cy="6840"/>
              </p14:xfrm>
            </p:contentPart>
          </mc:Choice>
          <mc:Fallback>
            <p:pic>
              <p:nvPicPr>
                <p:cNvPr id="58" name="筆跡 57">
                  <a:extLst>
                    <a:ext uri="{FF2B5EF4-FFF2-40B4-BE49-F238E27FC236}">
                      <a16:creationId xmlns:a16="http://schemas.microsoft.com/office/drawing/2014/main" id="{85AF45CC-7CA8-4357-9773-3D01EBD3E8BB}"/>
                    </a:ext>
                  </a:extLst>
                </p:cNvPr>
                <p:cNvPicPr/>
                <p:nvPr/>
              </p:nvPicPr>
              <p:blipFill>
                <a:blip r:embed="rId41"/>
                <a:stretch>
                  <a:fillRect/>
                </a:stretch>
              </p:blipFill>
              <p:spPr>
                <a:xfrm>
                  <a:off x="1132650" y="3755595"/>
                  <a:ext cx="155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9" name="筆跡 58">
                  <a:extLst>
                    <a:ext uri="{FF2B5EF4-FFF2-40B4-BE49-F238E27FC236}">
                      <a16:creationId xmlns:a16="http://schemas.microsoft.com/office/drawing/2014/main" id="{9A3FD5EB-6E2C-4073-B3AD-6C5859B2D7DC}"/>
                    </a:ext>
                  </a:extLst>
                </p14:cNvPr>
                <p14:cNvContentPartPr/>
                <p14:nvPr/>
              </p14:nvContentPartPr>
              <p14:xfrm>
                <a:off x="1376370" y="3653715"/>
                <a:ext cx="81360" cy="350640"/>
              </p14:xfrm>
            </p:contentPart>
          </mc:Choice>
          <mc:Fallback>
            <p:pic>
              <p:nvPicPr>
                <p:cNvPr id="59" name="筆跡 58">
                  <a:extLst>
                    <a:ext uri="{FF2B5EF4-FFF2-40B4-BE49-F238E27FC236}">
                      <a16:creationId xmlns:a16="http://schemas.microsoft.com/office/drawing/2014/main" id="{9A3FD5EB-6E2C-4073-B3AD-6C5859B2D7DC}"/>
                    </a:ext>
                  </a:extLst>
                </p:cNvPr>
                <p:cNvPicPr/>
                <p:nvPr/>
              </p:nvPicPr>
              <p:blipFill>
                <a:blip r:embed="rId43"/>
                <a:stretch>
                  <a:fillRect/>
                </a:stretch>
              </p:blipFill>
              <p:spPr>
                <a:xfrm>
                  <a:off x="1367370" y="3644715"/>
                  <a:ext cx="99000" cy="368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61" name="筆跡 60">
                <a:extLst>
                  <a:ext uri="{FF2B5EF4-FFF2-40B4-BE49-F238E27FC236}">
                    <a16:creationId xmlns:a16="http://schemas.microsoft.com/office/drawing/2014/main" id="{C9C6E66C-EC3A-4CED-BF9A-DDF9F4AEE4AA}"/>
                  </a:ext>
                </a:extLst>
              </p14:cNvPr>
              <p14:cNvContentPartPr/>
              <p14:nvPr/>
            </p14:nvContentPartPr>
            <p14:xfrm>
              <a:off x="2980170" y="3642195"/>
              <a:ext cx="119160" cy="261720"/>
            </p14:xfrm>
          </p:contentPart>
        </mc:Choice>
        <mc:Fallback>
          <p:pic>
            <p:nvPicPr>
              <p:cNvPr id="61" name="筆跡 60">
                <a:extLst>
                  <a:ext uri="{FF2B5EF4-FFF2-40B4-BE49-F238E27FC236}">
                    <a16:creationId xmlns:a16="http://schemas.microsoft.com/office/drawing/2014/main" id="{C9C6E66C-EC3A-4CED-BF9A-DDF9F4AEE4AA}"/>
                  </a:ext>
                </a:extLst>
              </p:cNvPr>
              <p:cNvPicPr/>
              <p:nvPr/>
            </p:nvPicPr>
            <p:blipFill>
              <a:blip r:embed="rId45"/>
              <a:stretch>
                <a:fillRect/>
              </a:stretch>
            </p:blipFill>
            <p:spPr>
              <a:xfrm>
                <a:off x="2971170" y="3633555"/>
                <a:ext cx="136800" cy="279360"/>
              </a:xfrm>
              <a:prstGeom prst="rect">
                <a:avLst/>
              </a:prstGeom>
            </p:spPr>
          </p:pic>
        </mc:Fallback>
      </mc:AlternateContent>
      <p:grpSp>
        <p:nvGrpSpPr>
          <p:cNvPr id="12300" name="群組 12299">
            <a:extLst>
              <a:ext uri="{FF2B5EF4-FFF2-40B4-BE49-F238E27FC236}">
                <a16:creationId xmlns:a16="http://schemas.microsoft.com/office/drawing/2014/main" id="{3FA59BA4-4BD5-4EAA-994F-52C7A9B3A4B2}"/>
              </a:ext>
            </a:extLst>
          </p:cNvPr>
          <p:cNvGrpSpPr/>
          <p:nvPr/>
        </p:nvGrpSpPr>
        <p:grpSpPr>
          <a:xfrm>
            <a:off x="3343050" y="3610515"/>
            <a:ext cx="1105560" cy="423360"/>
            <a:chOff x="3343050" y="3610515"/>
            <a:chExt cx="1105560" cy="423360"/>
          </a:xfrm>
        </p:grpSpPr>
        <mc:AlternateContent xmlns:mc="http://schemas.openxmlformats.org/markup-compatibility/2006">
          <mc:Choice xmlns:p14="http://schemas.microsoft.com/office/powerpoint/2010/main" Requires="p14">
            <p:contentPart p14:bwMode="auto" r:id="rId46">
              <p14:nvContentPartPr>
                <p14:cNvPr id="62" name="筆跡 61">
                  <a:extLst>
                    <a:ext uri="{FF2B5EF4-FFF2-40B4-BE49-F238E27FC236}">
                      <a16:creationId xmlns:a16="http://schemas.microsoft.com/office/drawing/2014/main" id="{DF0C0A36-EF74-457D-9346-F84FF9E8BE00}"/>
                    </a:ext>
                  </a:extLst>
                </p14:cNvPr>
                <p14:cNvContentPartPr/>
                <p14:nvPr/>
              </p14:nvContentPartPr>
              <p14:xfrm>
                <a:off x="3343050" y="3689715"/>
                <a:ext cx="124560" cy="6840"/>
              </p14:xfrm>
            </p:contentPart>
          </mc:Choice>
          <mc:Fallback>
            <p:pic>
              <p:nvPicPr>
                <p:cNvPr id="62" name="筆跡 61">
                  <a:extLst>
                    <a:ext uri="{FF2B5EF4-FFF2-40B4-BE49-F238E27FC236}">
                      <a16:creationId xmlns:a16="http://schemas.microsoft.com/office/drawing/2014/main" id="{DF0C0A36-EF74-457D-9346-F84FF9E8BE00}"/>
                    </a:ext>
                  </a:extLst>
                </p:cNvPr>
                <p:cNvPicPr/>
                <p:nvPr/>
              </p:nvPicPr>
              <p:blipFill>
                <a:blip r:embed="rId47"/>
                <a:stretch>
                  <a:fillRect/>
                </a:stretch>
              </p:blipFill>
              <p:spPr>
                <a:xfrm>
                  <a:off x="3334050" y="3680715"/>
                  <a:ext cx="1422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3" name="筆跡 62">
                  <a:extLst>
                    <a:ext uri="{FF2B5EF4-FFF2-40B4-BE49-F238E27FC236}">
                      <a16:creationId xmlns:a16="http://schemas.microsoft.com/office/drawing/2014/main" id="{4A264C1D-E492-4CF2-92EE-50352E183B70}"/>
                    </a:ext>
                  </a:extLst>
                </p14:cNvPr>
                <p14:cNvContentPartPr/>
                <p14:nvPr/>
              </p14:nvContentPartPr>
              <p14:xfrm>
                <a:off x="3343050" y="3690075"/>
                <a:ext cx="360" cy="360"/>
              </p14:xfrm>
            </p:contentPart>
          </mc:Choice>
          <mc:Fallback>
            <p:pic>
              <p:nvPicPr>
                <p:cNvPr id="63" name="筆跡 62">
                  <a:extLst>
                    <a:ext uri="{FF2B5EF4-FFF2-40B4-BE49-F238E27FC236}">
                      <a16:creationId xmlns:a16="http://schemas.microsoft.com/office/drawing/2014/main" id="{4A264C1D-E492-4CF2-92EE-50352E183B70}"/>
                    </a:ext>
                  </a:extLst>
                </p:cNvPr>
                <p:cNvPicPr/>
                <p:nvPr/>
              </p:nvPicPr>
              <p:blipFill>
                <a:blip r:embed="rId49"/>
                <a:stretch>
                  <a:fillRect/>
                </a:stretch>
              </p:blipFill>
              <p:spPr>
                <a:xfrm>
                  <a:off x="3334050" y="3681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2288" name="筆跡 12287">
                  <a:extLst>
                    <a:ext uri="{FF2B5EF4-FFF2-40B4-BE49-F238E27FC236}">
                      <a16:creationId xmlns:a16="http://schemas.microsoft.com/office/drawing/2014/main" id="{419EC6CD-5C1A-4BD8-BF41-63078677D24A}"/>
                    </a:ext>
                  </a:extLst>
                </p14:cNvPr>
                <p14:cNvContentPartPr/>
                <p14:nvPr/>
              </p14:nvContentPartPr>
              <p14:xfrm>
                <a:off x="3343050" y="3690075"/>
                <a:ext cx="149040" cy="100440"/>
              </p14:xfrm>
            </p:contentPart>
          </mc:Choice>
          <mc:Fallback>
            <p:pic>
              <p:nvPicPr>
                <p:cNvPr id="12288" name="筆跡 12287">
                  <a:extLst>
                    <a:ext uri="{FF2B5EF4-FFF2-40B4-BE49-F238E27FC236}">
                      <a16:creationId xmlns:a16="http://schemas.microsoft.com/office/drawing/2014/main" id="{419EC6CD-5C1A-4BD8-BF41-63078677D24A}"/>
                    </a:ext>
                  </a:extLst>
                </p:cNvPr>
                <p:cNvPicPr/>
                <p:nvPr/>
              </p:nvPicPr>
              <p:blipFill>
                <a:blip r:embed="rId51"/>
                <a:stretch>
                  <a:fillRect/>
                </a:stretch>
              </p:blipFill>
              <p:spPr>
                <a:xfrm>
                  <a:off x="3334050" y="3681435"/>
                  <a:ext cx="166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2289" name="筆跡 12288">
                  <a:extLst>
                    <a:ext uri="{FF2B5EF4-FFF2-40B4-BE49-F238E27FC236}">
                      <a16:creationId xmlns:a16="http://schemas.microsoft.com/office/drawing/2014/main" id="{3DA26C3D-E132-40E6-B65B-4E8A31A18F33}"/>
                    </a:ext>
                  </a:extLst>
                </p14:cNvPr>
                <p14:cNvContentPartPr/>
                <p14:nvPr/>
              </p14:nvContentPartPr>
              <p14:xfrm>
                <a:off x="3639690" y="3649035"/>
                <a:ext cx="169920" cy="228240"/>
              </p14:xfrm>
            </p:contentPart>
          </mc:Choice>
          <mc:Fallback>
            <p:pic>
              <p:nvPicPr>
                <p:cNvPr id="12289" name="筆跡 12288">
                  <a:extLst>
                    <a:ext uri="{FF2B5EF4-FFF2-40B4-BE49-F238E27FC236}">
                      <a16:creationId xmlns:a16="http://schemas.microsoft.com/office/drawing/2014/main" id="{3DA26C3D-E132-40E6-B65B-4E8A31A18F33}"/>
                    </a:ext>
                  </a:extLst>
                </p:cNvPr>
                <p:cNvPicPr/>
                <p:nvPr/>
              </p:nvPicPr>
              <p:blipFill>
                <a:blip r:embed="rId53"/>
                <a:stretch>
                  <a:fillRect/>
                </a:stretch>
              </p:blipFill>
              <p:spPr>
                <a:xfrm>
                  <a:off x="3630690" y="3640035"/>
                  <a:ext cx="1875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290" name="筆跡 12289">
                  <a:extLst>
                    <a:ext uri="{FF2B5EF4-FFF2-40B4-BE49-F238E27FC236}">
                      <a16:creationId xmlns:a16="http://schemas.microsoft.com/office/drawing/2014/main" id="{ADF7D740-CA9E-4A7E-9300-793138A1AD01}"/>
                    </a:ext>
                  </a:extLst>
                </p14:cNvPr>
                <p14:cNvContentPartPr/>
                <p14:nvPr/>
              </p14:nvContentPartPr>
              <p14:xfrm>
                <a:off x="3923730" y="3647955"/>
                <a:ext cx="144000" cy="244800"/>
              </p14:xfrm>
            </p:contentPart>
          </mc:Choice>
          <mc:Fallback>
            <p:pic>
              <p:nvPicPr>
                <p:cNvPr id="12290" name="筆跡 12289">
                  <a:extLst>
                    <a:ext uri="{FF2B5EF4-FFF2-40B4-BE49-F238E27FC236}">
                      <a16:creationId xmlns:a16="http://schemas.microsoft.com/office/drawing/2014/main" id="{ADF7D740-CA9E-4A7E-9300-793138A1AD01}"/>
                    </a:ext>
                  </a:extLst>
                </p:cNvPr>
                <p:cNvPicPr/>
                <p:nvPr/>
              </p:nvPicPr>
              <p:blipFill>
                <a:blip r:embed="rId55"/>
                <a:stretch>
                  <a:fillRect/>
                </a:stretch>
              </p:blipFill>
              <p:spPr>
                <a:xfrm>
                  <a:off x="3915090" y="3638955"/>
                  <a:ext cx="161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2293" name="筆跡 12292">
                  <a:extLst>
                    <a:ext uri="{FF2B5EF4-FFF2-40B4-BE49-F238E27FC236}">
                      <a16:creationId xmlns:a16="http://schemas.microsoft.com/office/drawing/2014/main" id="{87A50BBE-EB3D-406B-BDE8-6F746B033ACA}"/>
                    </a:ext>
                  </a:extLst>
                </p14:cNvPr>
                <p14:cNvContentPartPr/>
                <p14:nvPr/>
              </p14:nvContentPartPr>
              <p14:xfrm>
                <a:off x="3989610" y="3717075"/>
                <a:ext cx="173160" cy="11880"/>
              </p14:xfrm>
            </p:contentPart>
          </mc:Choice>
          <mc:Fallback>
            <p:pic>
              <p:nvPicPr>
                <p:cNvPr id="12293" name="筆跡 12292">
                  <a:extLst>
                    <a:ext uri="{FF2B5EF4-FFF2-40B4-BE49-F238E27FC236}">
                      <a16:creationId xmlns:a16="http://schemas.microsoft.com/office/drawing/2014/main" id="{87A50BBE-EB3D-406B-BDE8-6F746B033ACA}"/>
                    </a:ext>
                  </a:extLst>
                </p:cNvPr>
                <p:cNvPicPr/>
                <p:nvPr/>
              </p:nvPicPr>
              <p:blipFill>
                <a:blip r:embed="rId57"/>
                <a:stretch>
                  <a:fillRect/>
                </a:stretch>
              </p:blipFill>
              <p:spPr>
                <a:xfrm>
                  <a:off x="3980610" y="3708435"/>
                  <a:ext cx="190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2297" name="筆跡 12296">
                  <a:extLst>
                    <a:ext uri="{FF2B5EF4-FFF2-40B4-BE49-F238E27FC236}">
                      <a16:creationId xmlns:a16="http://schemas.microsoft.com/office/drawing/2014/main" id="{4BB6232A-C3C9-40DC-87D4-0A410D008E3E}"/>
                    </a:ext>
                  </a:extLst>
                </p14:cNvPr>
                <p14:cNvContentPartPr/>
                <p14:nvPr/>
              </p14:nvContentPartPr>
              <p14:xfrm>
                <a:off x="4205610" y="3654435"/>
                <a:ext cx="87120" cy="70920"/>
              </p14:xfrm>
            </p:contentPart>
          </mc:Choice>
          <mc:Fallback>
            <p:pic>
              <p:nvPicPr>
                <p:cNvPr id="12297" name="筆跡 12296">
                  <a:extLst>
                    <a:ext uri="{FF2B5EF4-FFF2-40B4-BE49-F238E27FC236}">
                      <a16:creationId xmlns:a16="http://schemas.microsoft.com/office/drawing/2014/main" id="{4BB6232A-C3C9-40DC-87D4-0A410D008E3E}"/>
                    </a:ext>
                  </a:extLst>
                </p:cNvPr>
                <p:cNvPicPr/>
                <p:nvPr/>
              </p:nvPicPr>
              <p:blipFill>
                <a:blip r:embed="rId59"/>
                <a:stretch>
                  <a:fillRect/>
                </a:stretch>
              </p:blipFill>
              <p:spPr>
                <a:xfrm>
                  <a:off x="4196970" y="3645795"/>
                  <a:ext cx="10476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2298" name="筆跡 12297">
                  <a:extLst>
                    <a:ext uri="{FF2B5EF4-FFF2-40B4-BE49-F238E27FC236}">
                      <a16:creationId xmlns:a16="http://schemas.microsoft.com/office/drawing/2014/main" id="{B6671FBF-1CE8-4B65-A11C-2DB101DAC6C2}"/>
                    </a:ext>
                  </a:extLst>
                </p14:cNvPr>
                <p14:cNvContentPartPr/>
                <p14:nvPr/>
              </p14:nvContentPartPr>
              <p14:xfrm>
                <a:off x="4108050" y="3610515"/>
                <a:ext cx="340560" cy="416880"/>
              </p14:xfrm>
            </p:contentPart>
          </mc:Choice>
          <mc:Fallback>
            <p:pic>
              <p:nvPicPr>
                <p:cNvPr id="12298" name="筆跡 12297">
                  <a:extLst>
                    <a:ext uri="{FF2B5EF4-FFF2-40B4-BE49-F238E27FC236}">
                      <a16:creationId xmlns:a16="http://schemas.microsoft.com/office/drawing/2014/main" id="{B6671FBF-1CE8-4B65-A11C-2DB101DAC6C2}"/>
                    </a:ext>
                  </a:extLst>
                </p:cNvPr>
                <p:cNvPicPr/>
                <p:nvPr/>
              </p:nvPicPr>
              <p:blipFill>
                <a:blip r:embed="rId61"/>
                <a:stretch>
                  <a:fillRect/>
                </a:stretch>
              </p:blipFill>
              <p:spPr>
                <a:xfrm>
                  <a:off x="4099050" y="3601515"/>
                  <a:ext cx="35820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2299" name="筆跡 12298">
                  <a:extLst>
                    <a:ext uri="{FF2B5EF4-FFF2-40B4-BE49-F238E27FC236}">
                      <a16:creationId xmlns:a16="http://schemas.microsoft.com/office/drawing/2014/main" id="{86CE04C1-1DD4-40F8-999E-0C523955DCB1}"/>
                    </a:ext>
                  </a:extLst>
                </p14:cNvPr>
                <p14:cNvContentPartPr/>
                <p14:nvPr/>
              </p14:nvContentPartPr>
              <p14:xfrm>
                <a:off x="4250250" y="3961515"/>
                <a:ext cx="77040" cy="72360"/>
              </p14:xfrm>
            </p:contentPart>
          </mc:Choice>
          <mc:Fallback>
            <p:pic>
              <p:nvPicPr>
                <p:cNvPr id="12299" name="筆跡 12298">
                  <a:extLst>
                    <a:ext uri="{FF2B5EF4-FFF2-40B4-BE49-F238E27FC236}">
                      <a16:creationId xmlns:a16="http://schemas.microsoft.com/office/drawing/2014/main" id="{86CE04C1-1DD4-40F8-999E-0C523955DCB1}"/>
                    </a:ext>
                  </a:extLst>
                </p:cNvPr>
                <p:cNvPicPr/>
                <p:nvPr/>
              </p:nvPicPr>
              <p:blipFill>
                <a:blip r:embed="rId63"/>
                <a:stretch>
                  <a:fillRect/>
                </a:stretch>
              </p:blipFill>
              <p:spPr>
                <a:xfrm>
                  <a:off x="4241610" y="3952875"/>
                  <a:ext cx="94680" cy="90000"/>
                </a:xfrm>
                <a:prstGeom prst="rect">
                  <a:avLst/>
                </a:prstGeom>
              </p:spPr>
            </p:pic>
          </mc:Fallback>
        </mc:AlternateContent>
      </p:grpSp>
      <p:grpSp>
        <p:nvGrpSpPr>
          <p:cNvPr id="12304" name="群組 12303">
            <a:extLst>
              <a:ext uri="{FF2B5EF4-FFF2-40B4-BE49-F238E27FC236}">
                <a16:creationId xmlns:a16="http://schemas.microsoft.com/office/drawing/2014/main" id="{6461DC76-8BC8-41B0-B314-339DB02E92C9}"/>
              </a:ext>
            </a:extLst>
          </p:cNvPr>
          <p:cNvGrpSpPr/>
          <p:nvPr/>
        </p:nvGrpSpPr>
        <p:grpSpPr>
          <a:xfrm>
            <a:off x="645210" y="4110555"/>
            <a:ext cx="2122920" cy="444600"/>
            <a:chOff x="645210" y="4110555"/>
            <a:chExt cx="2122920" cy="444600"/>
          </a:xfrm>
        </p:grpSpPr>
        <mc:AlternateContent xmlns:mc="http://schemas.openxmlformats.org/markup-compatibility/2006">
          <mc:Choice xmlns:p14="http://schemas.microsoft.com/office/powerpoint/2010/main" Requires="p14">
            <p:contentPart p14:bwMode="auto" r:id="rId64">
              <p14:nvContentPartPr>
                <p14:cNvPr id="12301" name="筆跡 12300">
                  <a:extLst>
                    <a:ext uri="{FF2B5EF4-FFF2-40B4-BE49-F238E27FC236}">
                      <a16:creationId xmlns:a16="http://schemas.microsoft.com/office/drawing/2014/main" id="{FF152526-412B-45A4-BF2F-61289A23C048}"/>
                    </a:ext>
                  </a:extLst>
                </p14:cNvPr>
                <p14:cNvContentPartPr/>
                <p14:nvPr/>
              </p14:nvContentPartPr>
              <p14:xfrm>
                <a:off x="1130490" y="4110555"/>
                <a:ext cx="1637640" cy="77040"/>
              </p14:xfrm>
            </p:contentPart>
          </mc:Choice>
          <mc:Fallback>
            <p:pic>
              <p:nvPicPr>
                <p:cNvPr id="12301" name="筆跡 12300">
                  <a:extLst>
                    <a:ext uri="{FF2B5EF4-FFF2-40B4-BE49-F238E27FC236}">
                      <a16:creationId xmlns:a16="http://schemas.microsoft.com/office/drawing/2014/main" id="{FF152526-412B-45A4-BF2F-61289A23C048}"/>
                    </a:ext>
                  </a:extLst>
                </p:cNvPr>
                <p:cNvPicPr/>
                <p:nvPr/>
              </p:nvPicPr>
              <p:blipFill>
                <a:blip r:embed="rId65"/>
                <a:stretch>
                  <a:fillRect/>
                </a:stretch>
              </p:blipFill>
              <p:spPr>
                <a:xfrm>
                  <a:off x="1121490" y="4101555"/>
                  <a:ext cx="16552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2302" name="筆跡 12301">
                  <a:extLst>
                    <a:ext uri="{FF2B5EF4-FFF2-40B4-BE49-F238E27FC236}">
                      <a16:creationId xmlns:a16="http://schemas.microsoft.com/office/drawing/2014/main" id="{650A838A-ECDB-4204-B426-A45DF36377E7}"/>
                    </a:ext>
                  </a:extLst>
                </p14:cNvPr>
                <p14:cNvContentPartPr/>
                <p14:nvPr/>
              </p14:nvContentPartPr>
              <p14:xfrm>
                <a:off x="647370" y="4221795"/>
                <a:ext cx="520920" cy="282960"/>
              </p14:xfrm>
            </p:contentPart>
          </mc:Choice>
          <mc:Fallback>
            <p:pic>
              <p:nvPicPr>
                <p:cNvPr id="12302" name="筆跡 12301">
                  <a:extLst>
                    <a:ext uri="{FF2B5EF4-FFF2-40B4-BE49-F238E27FC236}">
                      <a16:creationId xmlns:a16="http://schemas.microsoft.com/office/drawing/2014/main" id="{650A838A-ECDB-4204-B426-A45DF36377E7}"/>
                    </a:ext>
                  </a:extLst>
                </p:cNvPr>
                <p:cNvPicPr/>
                <p:nvPr/>
              </p:nvPicPr>
              <p:blipFill>
                <a:blip r:embed="rId67"/>
                <a:stretch>
                  <a:fillRect/>
                </a:stretch>
              </p:blipFill>
              <p:spPr>
                <a:xfrm>
                  <a:off x="638370" y="4212795"/>
                  <a:ext cx="5385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2303" name="筆跡 12302">
                  <a:extLst>
                    <a:ext uri="{FF2B5EF4-FFF2-40B4-BE49-F238E27FC236}">
                      <a16:creationId xmlns:a16="http://schemas.microsoft.com/office/drawing/2014/main" id="{4613AFD8-9147-4D36-A760-14C43A596CF0}"/>
                    </a:ext>
                  </a:extLst>
                </p14:cNvPr>
                <p14:cNvContentPartPr/>
                <p14:nvPr/>
              </p14:nvContentPartPr>
              <p14:xfrm>
                <a:off x="645210" y="4450395"/>
                <a:ext cx="128160" cy="104760"/>
              </p14:xfrm>
            </p:contentPart>
          </mc:Choice>
          <mc:Fallback>
            <p:pic>
              <p:nvPicPr>
                <p:cNvPr id="12303" name="筆跡 12302">
                  <a:extLst>
                    <a:ext uri="{FF2B5EF4-FFF2-40B4-BE49-F238E27FC236}">
                      <a16:creationId xmlns:a16="http://schemas.microsoft.com/office/drawing/2014/main" id="{4613AFD8-9147-4D36-A760-14C43A596CF0}"/>
                    </a:ext>
                  </a:extLst>
                </p:cNvPr>
                <p:cNvPicPr/>
                <p:nvPr/>
              </p:nvPicPr>
              <p:blipFill>
                <a:blip r:embed="rId69"/>
                <a:stretch>
                  <a:fillRect/>
                </a:stretch>
              </p:blipFill>
              <p:spPr>
                <a:xfrm>
                  <a:off x="636570" y="4441755"/>
                  <a:ext cx="145800" cy="122400"/>
                </a:xfrm>
                <a:prstGeom prst="rect">
                  <a:avLst/>
                </a:prstGeom>
              </p:spPr>
            </p:pic>
          </mc:Fallback>
        </mc:AlternateContent>
      </p:grpSp>
      <p:grpSp>
        <p:nvGrpSpPr>
          <p:cNvPr id="12320" name="群組 12319">
            <a:extLst>
              <a:ext uri="{FF2B5EF4-FFF2-40B4-BE49-F238E27FC236}">
                <a16:creationId xmlns:a16="http://schemas.microsoft.com/office/drawing/2014/main" id="{791C3917-AE7C-4F1D-86C8-63AB98A0E5F0}"/>
              </a:ext>
            </a:extLst>
          </p:cNvPr>
          <p:cNvGrpSpPr/>
          <p:nvPr/>
        </p:nvGrpSpPr>
        <p:grpSpPr>
          <a:xfrm>
            <a:off x="1920330" y="4035315"/>
            <a:ext cx="94320" cy="269280"/>
            <a:chOff x="1920330" y="4035315"/>
            <a:chExt cx="94320" cy="269280"/>
          </a:xfrm>
        </p:grpSpPr>
        <mc:AlternateContent xmlns:mc="http://schemas.openxmlformats.org/markup-compatibility/2006">
          <mc:Choice xmlns:p14="http://schemas.microsoft.com/office/powerpoint/2010/main" Requires="p14">
            <p:contentPart p14:bwMode="auto" r:id="rId70">
              <p14:nvContentPartPr>
                <p14:cNvPr id="12318" name="筆跡 12317">
                  <a:extLst>
                    <a:ext uri="{FF2B5EF4-FFF2-40B4-BE49-F238E27FC236}">
                      <a16:creationId xmlns:a16="http://schemas.microsoft.com/office/drawing/2014/main" id="{13665B8B-FF4A-477B-9F6B-B863A4D34C21}"/>
                    </a:ext>
                  </a:extLst>
                </p14:cNvPr>
                <p14:cNvContentPartPr/>
                <p14:nvPr/>
              </p14:nvContentPartPr>
              <p14:xfrm>
                <a:off x="1935090" y="4035315"/>
                <a:ext cx="79560" cy="269280"/>
              </p14:xfrm>
            </p:contentPart>
          </mc:Choice>
          <mc:Fallback>
            <p:pic>
              <p:nvPicPr>
                <p:cNvPr id="12318" name="筆跡 12317">
                  <a:extLst>
                    <a:ext uri="{FF2B5EF4-FFF2-40B4-BE49-F238E27FC236}">
                      <a16:creationId xmlns:a16="http://schemas.microsoft.com/office/drawing/2014/main" id="{13665B8B-FF4A-477B-9F6B-B863A4D34C21}"/>
                    </a:ext>
                  </a:extLst>
                </p:cNvPr>
                <p:cNvPicPr/>
                <p:nvPr/>
              </p:nvPicPr>
              <p:blipFill>
                <a:blip r:embed="rId71"/>
                <a:stretch>
                  <a:fillRect/>
                </a:stretch>
              </p:blipFill>
              <p:spPr>
                <a:xfrm>
                  <a:off x="1926090" y="4026675"/>
                  <a:ext cx="9720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2319" name="筆跡 12318">
                  <a:extLst>
                    <a:ext uri="{FF2B5EF4-FFF2-40B4-BE49-F238E27FC236}">
                      <a16:creationId xmlns:a16="http://schemas.microsoft.com/office/drawing/2014/main" id="{74D33F1A-663B-483D-AF06-D778B35693BE}"/>
                    </a:ext>
                  </a:extLst>
                </p14:cNvPr>
                <p14:cNvContentPartPr/>
                <p14:nvPr/>
              </p14:nvContentPartPr>
              <p14:xfrm>
                <a:off x="1920330" y="4244475"/>
                <a:ext cx="71640" cy="57600"/>
              </p14:xfrm>
            </p:contentPart>
          </mc:Choice>
          <mc:Fallback>
            <p:pic>
              <p:nvPicPr>
                <p:cNvPr id="12319" name="筆跡 12318">
                  <a:extLst>
                    <a:ext uri="{FF2B5EF4-FFF2-40B4-BE49-F238E27FC236}">
                      <a16:creationId xmlns:a16="http://schemas.microsoft.com/office/drawing/2014/main" id="{74D33F1A-663B-483D-AF06-D778B35693BE}"/>
                    </a:ext>
                  </a:extLst>
                </p:cNvPr>
                <p:cNvPicPr/>
                <p:nvPr/>
              </p:nvPicPr>
              <p:blipFill>
                <a:blip r:embed="rId73"/>
                <a:stretch>
                  <a:fillRect/>
                </a:stretch>
              </p:blipFill>
              <p:spPr>
                <a:xfrm>
                  <a:off x="1911330" y="4235835"/>
                  <a:ext cx="89280" cy="75240"/>
                </a:xfrm>
                <a:prstGeom prst="rect">
                  <a:avLst/>
                </a:prstGeom>
              </p:spPr>
            </p:pic>
          </mc:Fallback>
        </mc:AlternateContent>
      </p:grpSp>
      <p:grpSp>
        <p:nvGrpSpPr>
          <p:cNvPr id="12371" name="群組 12370">
            <a:extLst>
              <a:ext uri="{FF2B5EF4-FFF2-40B4-BE49-F238E27FC236}">
                <a16:creationId xmlns:a16="http://schemas.microsoft.com/office/drawing/2014/main" id="{6566FA3D-DE54-4C90-B27A-D3CC6BCCD937}"/>
              </a:ext>
            </a:extLst>
          </p:cNvPr>
          <p:cNvGrpSpPr/>
          <p:nvPr/>
        </p:nvGrpSpPr>
        <p:grpSpPr>
          <a:xfrm>
            <a:off x="246690" y="4411875"/>
            <a:ext cx="3282480" cy="2162160"/>
            <a:chOff x="246690" y="4411875"/>
            <a:chExt cx="3282480" cy="2162160"/>
          </a:xfrm>
        </p:grpSpPr>
        <mc:AlternateContent xmlns:mc="http://schemas.openxmlformats.org/markup-compatibility/2006">
          <mc:Choice xmlns:p14="http://schemas.microsoft.com/office/powerpoint/2010/main" Requires="p14">
            <p:contentPart p14:bwMode="auto" r:id="rId74">
              <p14:nvContentPartPr>
                <p14:cNvPr id="12307" name="筆跡 12306">
                  <a:extLst>
                    <a:ext uri="{FF2B5EF4-FFF2-40B4-BE49-F238E27FC236}">
                      <a16:creationId xmlns:a16="http://schemas.microsoft.com/office/drawing/2014/main" id="{5E4166BD-D769-4200-8794-54A343C69A63}"/>
                    </a:ext>
                  </a:extLst>
                </p14:cNvPr>
                <p14:cNvContentPartPr/>
                <p14:nvPr/>
              </p14:nvContentPartPr>
              <p14:xfrm>
                <a:off x="1378530" y="4411875"/>
                <a:ext cx="216360" cy="15840"/>
              </p14:xfrm>
            </p:contentPart>
          </mc:Choice>
          <mc:Fallback>
            <p:pic>
              <p:nvPicPr>
                <p:cNvPr id="12307" name="筆跡 12306">
                  <a:extLst>
                    <a:ext uri="{FF2B5EF4-FFF2-40B4-BE49-F238E27FC236}">
                      <a16:creationId xmlns:a16="http://schemas.microsoft.com/office/drawing/2014/main" id="{5E4166BD-D769-4200-8794-54A343C69A63}"/>
                    </a:ext>
                  </a:extLst>
                </p:cNvPr>
                <p:cNvPicPr/>
                <p:nvPr/>
              </p:nvPicPr>
              <p:blipFill>
                <a:blip r:embed="rId75"/>
                <a:stretch>
                  <a:fillRect/>
                </a:stretch>
              </p:blipFill>
              <p:spPr>
                <a:xfrm>
                  <a:off x="1369530" y="4403235"/>
                  <a:ext cx="234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2305" name="筆跡 12304">
                  <a:extLst>
                    <a:ext uri="{FF2B5EF4-FFF2-40B4-BE49-F238E27FC236}">
                      <a16:creationId xmlns:a16="http://schemas.microsoft.com/office/drawing/2014/main" id="{2045FF87-4DE1-458B-A363-B9D60C25A785}"/>
                    </a:ext>
                  </a:extLst>
                </p14:cNvPr>
                <p14:cNvContentPartPr/>
                <p14:nvPr/>
              </p14:nvContentPartPr>
              <p14:xfrm>
                <a:off x="1344690" y="4525635"/>
                <a:ext cx="255960" cy="300240"/>
              </p14:xfrm>
            </p:contentPart>
          </mc:Choice>
          <mc:Fallback>
            <p:pic>
              <p:nvPicPr>
                <p:cNvPr id="12305" name="筆跡 12304">
                  <a:extLst>
                    <a:ext uri="{FF2B5EF4-FFF2-40B4-BE49-F238E27FC236}">
                      <a16:creationId xmlns:a16="http://schemas.microsoft.com/office/drawing/2014/main" id="{2045FF87-4DE1-458B-A363-B9D60C25A785}"/>
                    </a:ext>
                  </a:extLst>
                </p:cNvPr>
                <p:cNvPicPr/>
                <p:nvPr/>
              </p:nvPicPr>
              <p:blipFill>
                <a:blip r:embed="rId77"/>
                <a:stretch>
                  <a:fillRect/>
                </a:stretch>
              </p:blipFill>
              <p:spPr>
                <a:xfrm>
                  <a:off x="1335690" y="4516995"/>
                  <a:ext cx="27360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306" name="筆跡 12305">
                  <a:extLst>
                    <a:ext uri="{FF2B5EF4-FFF2-40B4-BE49-F238E27FC236}">
                      <a16:creationId xmlns:a16="http://schemas.microsoft.com/office/drawing/2014/main" id="{E81EF544-A569-49CF-ACFD-0A7EE146A874}"/>
                    </a:ext>
                  </a:extLst>
                </p14:cNvPr>
                <p14:cNvContentPartPr/>
                <p14:nvPr/>
              </p14:nvContentPartPr>
              <p14:xfrm>
                <a:off x="1382130" y="4535715"/>
                <a:ext cx="212760" cy="248040"/>
              </p14:xfrm>
            </p:contentPart>
          </mc:Choice>
          <mc:Fallback>
            <p:pic>
              <p:nvPicPr>
                <p:cNvPr id="12306" name="筆跡 12305">
                  <a:extLst>
                    <a:ext uri="{FF2B5EF4-FFF2-40B4-BE49-F238E27FC236}">
                      <a16:creationId xmlns:a16="http://schemas.microsoft.com/office/drawing/2014/main" id="{E81EF544-A569-49CF-ACFD-0A7EE146A874}"/>
                    </a:ext>
                  </a:extLst>
                </p:cNvPr>
                <p:cNvPicPr/>
                <p:nvPr/>
              </p:nvPicPr>
              <p:blipFill>
                <a:blip r:embed="rId79"/>
                <a:stretch>
                  <a:fillRect/>
                </a:stretch>
              </p:blipFill>
              <p:spPr>
                <a:xfrm>
                  <a:off x="1373490" y="4527075"/>
                  <a:ext cx="2304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308" name="筆跡 12307">
                  <a:extLst>
                    <a:ext uri="{FF2B5EF4-FFF2-40B4-BE49-F238E27FC236}">
                      <a16:creationId xmlns:a16="http://schemas.microsoft.com/office/drawing/2014/main" id="{81E3C3D4-F808-4071-9FC3-57F1ECDEAF2A}"/>
                    </a:ext>
                  </a:extLst>
                </p14:cNvPr>
                <p14:cNvContentPartPr/>
                <p14:nvPr/>
              </p14:nvContentPartPr>
              <p14:xfrm>
                <a:off x="1711170" y="4623555"/>
                <a:ext cx="107640" cy="360"/>
              </p14:xfrm>
            </p:contentPart>
          </mc:Choice>
          <mc:Fallback>
            <p:pic>
              <p:nvPicPr>
                <p:cNvPr id="12308" name="筆跡 12307">
                  <a:extLst>
                    <a:ext uri="{FF2B5EF4-FFF2-40B4-BE49-F238E27FC236}">
                      <a16:creationId xmlns:a16="http://schemas.microsoft.com/office/drawing/2014/main" id="{81E3C3D4-F808-4071-9FC3-57F1ECDEAF2A}"/>
                    </a:ext>
                  </a:extLst>
                </p:cNvPr>
                <p:cNvPicPr/>
                <p:nvPr/>
              </p:nvPicPr>
              <p:blipFill>
                <a:blip r:embed="rId81"/>
                <a:stretch>
                  <a:fillRect/>
                </a:stretch>
              </p:blipFill>
              <p:spPr>
                <a:xfrm>
                  <a:off x="1702530" y="4614915"/>
                  <a:ext cx="125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310" name="筆跡 12309">
                  <a:extLst>
                    <a:ext uri="{FF2B5EF4-FFF2-40B4-BE49-F238E27FC236}">
                      <a16:creationId xmlns:a16="http://schemas.microsoft.com/office/drawing/2014/main" id="{2B2803CA-8B56-42C7-9E5E-08F08B02A5BD}"/>
                    </a:ext>
                  </a:extLst>
                </p14:cNvPr>
                <p14:cNvContentPartPr/>
                <p14:nvPr/>
              </p14:nvContentPartPr>
              <p14:xfrm>
                <a:off x="1963170" y="4546875"/>
                <a:ext cx="194040" cy="177480"/>
              </p14:xfrm>
            </p:contentPart>
          </mc:Choice>
          <mc:Fallback>
            <p:pic>
              <p:nvPicPr>
                <p:cNvPr id="12310" name="筆跡 12309">
                  <a:extLst>
                    <a:ext uri="{FF2B5EF4-FFF2-40B4-BE49-F238E27FC236}">
                      <a16:creationId xmlns:a16="http://schemas.microsoft.com/office/drawing/2014/main" id="{2B2803CA-8B56-42C7-9E5E-08F08B02A5BD}"/>
                    </a:ext>
                  </a:extLst>
                </p:cNvPr>
                <p:cNvPicPr/>
                <p:nvPr/>
              </p:nvPicPr>
              <p:blipFill>
                <a:blip r:embed="rId83"/>
                <a:stretch>
                  <a:fillRect/>
                </a:stretch>
              </p:blipFill>
              <p:spPr>
                <a:xfrm>
                  <a:off x="1954170" y="4537875"/>
                  <a:ext cx="2116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2311" name="筆跡 12310">
                  <a:extLst>
                    <a:ext uri="{FF2B5EF4-FFF2-40B4-BE49-F238E27FC236}">
                      <a16:creationId xmlns:a16="http://schemas.microsoft.com/office/drawing/2014/main" id="{D8FF2F7E-E940-4E8F-A92A-A07373226489}"/>
                    </a:ext>
                  </a:extLst>
                </p14:cNvPr>
                <p14:cNvContentPartPr/>
                <p14:nvPr/>
              </p14:nvContentPartPr>
              <p14:xfrm>
                <a:off x="1316610" y="4985715"/>
                <a:ext cx="797400" cy="6120"/>
              </p14:xfrm>
            </p:contentPart>
          </mc:Choice>
          <mc:Fallback>
            <p:pic>
              <p:nvPicPr>
                <p:cNvPr id="12311" name="筆跡 12310">
                  <a:extLst>
                    <a:ext uri="{FF2B5EF4-FFF2-40B4-BE49-F238E27FC236}">
                      <a16:creationId xmlns:a16="http://schemas.microsoft.com/office/drawing/2014/main" id="{D8FF2F7E-E940-4E8F-A92A-A07373226489}"/>
                    </a:ext>
                  </a:extLst>
                </p:cNvPr>
                <p:cNvPicPr/>
                <p:nvPr/>
              </p:nvPicPr>
              <p:blipFill>
                <a:blip r:embed="rId85"/>
                <a:stretch>
                  <a:fillRect/>
                </a:stretch>
              </p:blipFill>
              <p:spPr>
                <a:xfrm>
                  <a:off x="1307610" y="4976715"/>
                  <a:ext cx="815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313" name="筆跡 12312">
                  <a:extLst>
                    <a:ext uri="{FF2B5EF4-FFF2-40B4-BE49-F238E27FC236}">
                      <a16:creationId xmlns:a16="http://schemas.microsoft.com/office/drawing/2014/main" id="{79FF6C3D-67DC-434D-886A-83162D99FE71}"/>
                    </a:ext>
                  </a:extLst>
                </p14:cNvPr>
                <p14:cNvContentPartPr/>
                <p14:nvPr/>
              </p14:nvContentPartPr>
              <p14:xfrm>
                <a:off x="1432530" y="5185875"/>
                <a:ext cx="141840" cy="138960"/>
              </p14:xfrm>
            </p:contentPart>
          </mc:Choice>
          <mc:Fallback>
            <p:pic>
              <p:nvPicPr>
                <p:cNvPr id="12313" name="筆跡 12312">
                  <a:extLst>
                    <a:ext uri="{FF2B5EF4-FFF2-40B4-BE49-F238E27FC236}">
                      <a16:creationId xmlns:a16="http://schemas.microsoft.com/office/drawing/2014/main" id="{79FF6C3D-67DC-434D-886A-83162D99FE71}"/>
                    </a:ext>
                  </a:extLst>
                </p:cNvPr>
                <p:cNvPicPr/>
                <p:nvPr/>
              </p:nvPicPr>
              <p:blipFill>
                <a:blip r:embed="rId87"/>
                <a:stretch>
                  <a:fillRect/>
                </a:stretch>
              </p:blipFill>
              <p:spPr>
                <a:xfrm>
                  <a:off x="1423530" y="5176875"/>
                  <a:ext cx="1594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2314" name="筆跡 12313">
                  <a:extLst>
                    <a:ext uri="{FF2B5EF4-FFF2-40B4-BE49-F238E27FC236}">
                      <a16:creationId xmlns:a16="http://schemas.microsoft.com/office/drawing/2014/main" id="{6171EAAD-E18C-485C-9740-6D33180F30C5}"/>
                    </a:ext>
                  </a:extLst>
                </p14:cNvPr>
                <p14:cNvContentPartPr/>
                <p14:nvPr/>
              </p14:nvContentPartPr>
              <p14:xfrm>
                <a:off x="1585170" y="5091195"/>
                <a:ext cx="244800" cy="287280"/>
              </p14:xfrm>
            </p:contentPart>
          </mc:Choice>
          <mc:Fallback>
            <p:pic>
              <p:nvPicPr>
                <p:cNvPr id="12314" name="筆跡 12313">
                  <a:extLst>
                    <a:ext uri="{FF2B5EF4-FFF2-40B4-BE49-F238E27FC236}">
                      <a16:creationId xmlns:a16="http://schemas.microsoft.com/office/drawing/2014/main" id="{6171EAAD-E18C-485C-9740-6D33180F30C5}"/>
                    </a:ext>
                  </a:extLst>
                </p:cNvPr>
                <p:cNvPicPr/>
                <p:nvPr/>
              </p:nvPicPr>
              <p:blipFill>
                <a:blip r:embed="rId89"/>
                <a:stretch>
                  <a:fillRect/>
                </a:stretch>
              </p:blipFill>
              <p:spPr>
                <a:xfrm>
                  <a:off x="1576530" y="5082555"/>
                  <a:ext cx="2624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315" name="筆跡 12314">
                  <a:extLst>
                    <a:ext uri="{FF2B5EF4-FFF2-40B4-BE49-F238E27FC236}">
                      <a16:creationId xmlns:a16="http://schemas.microsoft.com/office/drawing/2014/main" id="{FA0F12F6-E68D-4198-9DFA-41D101CAD9DC}"/>
                    </a:ext>
                  </a:extLst>
                </p14:cNvPr>
                <p14:cNvContentPartPr/>
                <p14:nvPr/>
              </p14:nvContentPartPr>
              <p14:xfrm>
                <a:off x="1741410" y="5162835"/>
                <a:ext cx="333000" cy="251640"/>
              </p14:xfrm>
            </p:contentPart>
          </mc:Choice>
          <mc:Fallback>
            <p:pic>
              <p:nvPicPr>
                <p:cNvPr id="12315" name="筆跡 12314">
                  <a:extLst>
                    <a:ext uri="{FF2B5EF4-FFF2-40B4-BE49-F238E27FC236}">
                      <a16:creationId xmlns:a16="http://schemas.microsoft.com/office/drawing/2014/main" id="{FA0F12F6-E68D-4198-9DFA-41D101CAD9DC}"/>
                    </a:ext>
                  </a:extLst>
                </p:cNvPr>
                <p:cNvPicPr/>
                <p:nvPr/>
              </p:nvPicPr>
              <p:blipFill>
                <a:blip r:embed="rId91"/>
                <a:stretch>
                  <a:fillRect/>
                </a:stretch>
              </p:blipFill>
              <p:spPr>
                <a:xfrm>
                  <a:off x="1732410" y="5153835"/>
                  <a:ext cx="3506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316" name="筆跡 12315">
                  <a:extLst>
                    <a:ext uri="{FF2B5EF4-FFF2-40B4-BE49-F238E27FC236}">
                      <a16:creationId xmlns:a16="http://schemas.microsoft.com/office/drawing/2014/main" id="{6DE6EED0-7430-456E-9964-29C7C1B53529}"/>
                    </a:ext>
                  </a:extLst>
                </p14:cNvPr>
                <p14:cNvContentPartPr/>
                <p14:nvPr/>
              </p14:nvContentPartPr>
              <p14:xfrm>
                <a:off x="1966770" y="5262915"/>
                <a:ext cx="90720" cy="108000"/>
              </p14:xfrm>
            </p:contentPart>
          </mc:Choice>
          <mc:Fallback>
            <p:pic>
              <p:nvPicPr>
                <p:cNvPr id="12316" name="筆跡 12315">
                  <a:extLst>
                    <a:ext uri="{FF2B5EF4-FFF2-40B4-BE49-F238E27FC236}">
                      <a16:creationId xmlns:a16="http://schemas.microsoft.com/office/drawing/2014/main" id="{6DE6EED0-7430-456E-9964-29C7C1B53529}"/>
                    </a:ext>
                  </a:extLst>
                </p:cNvPr>
                <p:cNvPicPr/>
                <p:nvPr/>
              </p:nvPicPr>
              <p:blipFill>
                <a:blip r:embed="rId93"/>
                <a:stretch>
                  <a:fillRect/>
                </a:stretch>
              </p:blipFill>
              <p:spPr>
                <a:xfrm>
                  <a:off x="1958130" y="5253915"/>
                  <a:ext cx="10836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321" name="筆跡 12320">
                  <a:extLst>
                    <a:ext uri="{FF2B5EF4-FFF2-40B4-BE49-F238E27FC236}">
                      <a16:creationId xmlns:a16="http://schemas.microsoft.com/office/drawing/2014/main" id="{EA2A6F36-D85C-47C3-B7A0-8AD20306BA80}"/>
                    </a:ext>
                  </a:extLst>
                </p14:cNvPr>
                <p14:cNvContentPartPr/>
                <p14:nvPr/>
              </p14:nvContentPartPr>
              <p14:xfrm>
                <a:off x="2390490" y="4885635"/>
                <a:ext cx="143280" cy="79200"/>
              </p14:xfrm>
            </p:contentPart>
          </mc:Choice>
          <mc:Fallback>
            <p:pic>
              <p:nvPicPr>
                <p:cNvPr id="12321" name="筆跡 12320">
                  <a:extLst>
                    <a:ext uri="{FF2B5EF4-FFF2-40B4-BE49-F238E27FC236}">
                      <a16:creationId xmlns:a16="http://schemas.microsoft.com/office/drawing/2014/main" id="{EA2A6F36-D85C-47C3-B7A0-8AD20306BA80}"/>
                    </a:ext>
                  </a:extLst>
                </p:cNvPr>
                <p:cNvPicPr/>
                <p:nvPr/>
              </p:nvPicPr>
              <p:blipFill>
                <a:blip r:embed="rId95"/>
                <a:stretch>
                  <a:fillRect/>
                </a:stretch>
              </p:blipFill>
              <p:spPr>
                <a:xfrm>
                  <a:off x="2381490" y="4876635"/>
                  <a:ext cx="1609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322" name="筆跡 12321">
                  <a:extLst>
                    <a:ext uri="{FF2B5EF4-FFF2-40B4-BE49-F238E27FC236}">
                      <a16:creationId xmlns:a16="http://schemas.microsoft.com/office/drawing/2014/main" id="{82D4BDD5-DD11-4ADF-9823-642C58EF3F99}"/>
                    </a:ext>
                  </a:extLst>
                </p14:cNvPr>
                <p14:cNvContentPartPr/>
                <p14:nvPr/>
              </p14:nvContentPartPr>
              <p14:xfrm>
                <a:off x="2401290" y="5026035"/>
                <a:ext cx="143280" cy="11880"/>
              </p14:xfrm>
            </p:contentPart>
          </mc:Choice>
          <mc:Fallback>
            <p:pic>
              <p:nvPicPr>
                <p:cNvPr id="12322" name="筆跡 12321">
                  <a:extLst>
                    <a:ext uri="{FF2B5EF4-FFF2-40B4-BE49-F238E27FC236}">
                      <a16:creationId xmlns:a16="http://schemas.microsoft.com/office/drawing/2014/main" id="{82D4BDD5-DD11-4ADF-9823-642C58EF3F99}"/>
                    </a:ext>
                  </a:extLst>
                </p:cNvPr>
                <p:cNvPicPr/>
                <p:nvPr/>
              </p:nvPicPr>
              <p:blipFill>
                <a:blip r:embed="rId97"/>
                <a:stretch>
                  <a:fillRect/>
                </a:stretch>
              </p:blipFill>
              <p:spPr>
                <a:xfrm>
                  <a:off x="2392290" y="5017035"/>
                  <a:ext cx="160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2323" name="筆跡 12322">
                  <a:extLst>
                    <a:ext uri="{FF2B5EF4-FFF2-40B4-BE49-F238E27FC236}">
                      <a16:creationId xmlns:a16="http://schemas.microsoft.com/office/drawing/2014/main" id="{648737C4-80FE-4F74-A697-FDDFDF17C534}"/>
                    </a:ext>
                  </a:extLst>
                </p14:cNvPr>
                <p14:cNvContentPartPr/>
                <p14:nvPr/>
              </p14:nvContentPartPr>
              <p14:xfrm>
                <a:off x="2728170" y="4819755"/>
                <a:ext cx="118800" cy="308160"/>
              </p14:xfrm>
            </p:contentPart>
          </mc:Choice>
          <mc:Fallback>
            <p:pic>
              <p:nvPicPr>
                <p:cNvPr id="12323" name="筆跡 12322">
                  <a:extLst>
                    <a:ext uri="{FF2B5EF4-FFF2-40B4-BE49-F238E27FC236}">
                      <a16:creationId xmlns:a16="http://schemas.microsoft.com/office/drawing/2014/main" id="{648737C4-80FE-4F74-A697-FDDFDF17C534}"/>
                    </a:ext>
                  </a:extLst>
                </p:cNvPr>
                <p:cNvPicPr/>
                <p:nvPr/>
              </p:nvPicPr>
              <p:blipFill>
                <a:blip r:embed="rId99"/>
                <a:stretch>
                  <a:fillRect/>
                </a:stretch>
              </p:blipFill>
              <p:spPr>
                <a:xfrm>
                  <a:off x="2719530" y="4810755"/>
                  <a:ext cx="1364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324" name="筆跡 12323">
                  <a:extLst>
                    <a:ext uri="{FF2B5EF4-FFF2-40B4-BE49-F238E27FC236}">
                      <a16:creationId xmlns:a16="http://schemas.microsoft.com/office/drawing/2014/main" id="{A85B3644-3516-4DE3-AF3A-B2D92054155B}"/>
                    </a:ext>
                  </a:extLst>
                </p14:cNvPr>
                <p14:cNvContentPartPr/>
                <p14:nvPr/>
              </p14:nvContentPartPr>
              <p14:xfrm>
                <a:off x="956610" y="4873755"/>
                <a:ext cx="144000" cy="98640"/>
              </p14:xfrm>
            </p:contentPart>
          </mc:Choice>
          <mc:Fallback>
            <p:pic>
              <p:nvPicPr>
                <p:cNvPr id="12324" name="筆跡 12323">
                  <a:extLst>
                    <a:ext uri="{FF2B5EF4-FFF2-40B4-BE49-F238E27FC236}">
                      <a16:creationId xmlns:a16="http://schemas.microsoft.com/office/drawing/2014/main" id="{A85B3644-3516-4DE3-AF3A-B2D92054155B}"/>
                    </a:ext>
                  </a:extLst>
                </p:cNvPr>
                <p:cNvPicPr/>
                <p:nvPr/>
              </p:nvPicPr>
              <p:blipFill>
                <a:blip r:embed="rId101"/>
                <a:stretch>
                  <a:fillRect/>
                </a:stretch>
              </p:blipFill>
              <p:spPr>
                <a:xfrm>
                  <a:off x="947610" y="4864755"/>
                  <a:ext cx="1616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2325" name="筆跡 12324">
                  <a:extLst>
                    <a:ext uri="{FF2B5EF4-FFF2-40B4-BE49-F238E27FC236}">
                      <a16:creationId xmlns:a16="http://schemas.microsoft.com/office/drawing/2014/main" id="{EFC972A6-3A8F-42A2-BB68-E1C66FF399F9}"/>
                    </a:ext>
                  </a:extLst>
                </p14:cNvPr>
                <p14:cNvContentPartPr/>
                <p14:nvPr/>
              </p14:nvContentPartPr>
              <p14:xfrm>
                <a:off x="936810" y="5053035"/>
                <a:ext cx="145080" cy="15840"/>
              </p14:xfrm>
            </p:contentPart>
          </mc:Choice>
          <mc:Fallback>
            <p:pic>
              <p:nvPicPr>
                <p:cNvPr id="12325" name="筆跡 12324">
                  <a:extLst>
                    <a:ext uri="{FF2B5EF4-FFF2-40B4-BE49-F238E27FC236}">
                      <a16:creationId xmlns:a16="http://schemas.microsoft.com/office/drawing/2014/main" id="{EFC972A6-3A8F-42A2-BB68-E1C66FF399F9}"/>
                    </a:ext>
                  </a:extLst>
                </p:cNvPr>
                <p:cNvPicPr/>
                <p:nvPr/>
              </p:nvPicPr>
              <p:blipFill>
                <a:blip r:embed="rId103"/>
                <a:stretch>
                  <a:fillRect/>
                </a:stretch>
              </p:blipFill>
              <p:spPr>
                <a:xfrm>
                  <a:off x="927810" y="5044035"/>
                  <a:ext cx="162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2326" name="筆跡 12325">
                  <a:extLst>
                    <a:ext uri="{FF2B5EF4-FFF2-40B4-BE49-F238E27FC236}">
                      <a16:creationId xmlns:a16="http://schemas.microsoft.com/office/drawing/2014/main" id="{AE4754E0-5C62-4EA0-AED5-30A003E9C136}"/>
                    </a:ext>
                  </a:extLst>
                </p14:cNvPr>
                <p14:cNvContentPartPr/>
                <p14:nvPr/>
              </p14:nvContentPartPr>
              <p14:xfrm>
                <a:off x="327690" y="4979955"/>
                <a:ext cx="98280" cy="31320"/>
              </p14:xfrm>
            </p:contentPart>
          </mc:Choice>
          <mc:Fallback>
            <p:pic>
              <p:nvPicPr>
                <p:cNvPr id="12326" name="筆跡 12325">
                  <a:extLst>
                    <a:ext uri="{FF2B5EF4-FFF2-40B4-BE49-F238E27FC236}">
                      <a16:creationId xmlns:a16="http://schemas.microsoft.com/office/drawing/2014/main" id="{AE4754E0-5C62-4EA0-AED5-30A003E9C136}"/>
                    </a:ext>
                  </a:extLst>
                </p:cNvPr>
                <p:cNvPicPr/>
                <p:nvPr/>
              </p:nvPicPr>
              <p:blipFill>
                <a:blip r:embed="rId105"/>
                <a:stretch>
                  <a:fillRect/>
                </a:stretch>
              </p:blipFill>
              <p:spPr>
                <a:xfrm>
                  <a:off x="318690" y="4970955"/>
                  <a:ext cx="1159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327" name="筆跡 12326">
                  <a:extLst>
                    <a:ext uri="{FF2B5EF4-FFF2-40B4-BE49-F238E27FC236}">
                      <a16:creationId xmlns:a16="http://schemas.microsoft.com/office/drawing/2014/main" id="{E74C1714-4899-48F8-AA52-10A3351324D2}"/>
                    </a:ext>
                  </a:extLst>
                </p14:cNvPr>
                <p14:cNvContentPartPr/>
                <p14:nvPr/>
              </p14:nvContentPartPr>
              <p14:xfrm>
                <a:off x="562770" y="4835595"/>
                <a:ext cx="118800" cy="346320"/>
              </p14:xfrm>
            </p:contentPart>
          </mc:Choice>
          <mc:Fallback>
            <p:pic>
              <p:nvPicPr>
                <p:cNvPr id="12327" name="筆跡 12326">
                  <a:extLst>
                    <a:ext uri="{FF2B5EF4-FFF2-40B4-BE49-F238E27FC236}">
                      <a16:creationId xmlns:a16="http://schemas.microsoft.com/office/drawing/2014/main" id="{E74C1714-4899-48F8-AA52-10A3351324D2}"/>
                    </a:ext>
                  </a:extLst>
                </p:cNvPr>
                <p:cNvPicPr/>
                <p:nvPr/>
              </p:nvPicPr>
              <p:blipFill>
                <a:blip r:embed="rId107"/>
                <a:stretch>
                  <a:fillRect/>
                </a:stretch>
              </p:blipFill>
              <p:spPr>
                <a:xfrm>
                  <a:off x="553770" y="4826595"/>
                  <a:ext cx="13644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331" name="筆跡 12330">
                  <a:extLst>
                    <a:ext uri="{FF2B5EF4-FFF2-40B4-BE49-F238E27FC236}">
                      <a16:creationId xmlns:a16="http://schemas.microsoft.com/office/drawing/2014/main" id="{5445BD6A-DF36-4837-AB23-56DAF1FB371E}"/>
                    </a:ext>
                  </a:extLst>
                </p14:cNvPr>
                <p14:cNvContentPartPr/>
                <p14:nvPr/>
              </p14:nvContentPartPr>
              <p14:xfrm>
                <a:off x="337050" y="5817315"/>
                <a:ext cx="190080" cy="6480"/>
              </p14:xfrm>
            </p:contentPart>
          </mc:Choice>
          <mc:Fallback>
            <p:pic>
              <p:nvPicPr>
                <p:cNvPr id="12331" name="筆跡 12330">
                  <a:extLst>
                    <a:ext uri="{FF2B5EF4-FFF2-40B4-BE49-F238E27FC236}">
                      <a16:creationId xmlns:a16="http://schemas.microsoft.com/office/drawing/2014/main" id="{5445BD6A-DF36-4837-AB23-56DAF1FB371E}"/>
                    </a:ext>
                  </a:extLst>
                </p:cNvPr>
                <p:cNvPicPr/>
                <p:nvPr/>
              </p:nvPicPr>
              <p:blipFill>
                <a:blip r:embed="rId109"/>
                <a:stretch>
                  <a:fillRect/>
                </a:stretch>
              </p:blipFill>
              <p:spPr>
                <a:xfrm>
                  <a:off x="328410" y="5808315"/>
                  <a:ext cx="2077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332" name="筆跡 12331">
                  <a:extLst>
                    <a:ext uri="{FF2B5EF4-FFF2-40B4-BE49-F238E27FC236}">
                      <a16:creationId xmlns:a16="http://schemas.microsoft.com/office/drawing/2014/main" id="{A01A89E1-16D7-49BF-93DD-1DD0377ADB30}"/>
                    </a:ext>
                  </a:extLst>
                </p14:cNvPr>
                <p14:cNvContentPartPr/>
                <p14:nvPr/>
              </p14:nvContentPartPr>
              <p14:xfrm>
                <a:off x="361530" y="5888235"/>
                <a:ext cx="167760" cy="9720"/>
              </p14:xfrm>
            </p:contentPart>
          </mc:Choice>
          <mc:Fallback>
            <p:pic>
              <p:nvPicPr>
                <p:cNvPr id="12332" name="筆跡 12331">
                  <a:extLst>
                    <a:ext uri="{FF2B5EF4-FFF2-40B4-BE49-F238E27FC236}">
                      <a16:creationId xmlns:a16="http://schemas.microsoft.com/office/drawing/2014/main" id="{A01A89E1-16D7-49BF-93DD-1DD0377ADB30}"/>
                    </a:ext>
                  </a:extLst>
                </p:cNvPr>
                <p:cNvPicPr/>
                <p:nvPr/>
              </p:nvPicPr>
              <p:blipFill>
                <a:blip r:embed="rId111"/>
                <a:stretch>
                  <a:fillRect/>
                </a:stretch>
              </p:blipFill>
              <p:spPr>
                <a:xfrm>
                  <a:off x="352530" y="5879595"/>
                  <a:ext cx="1854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333" name="筆跡 12332">
                  <a:extLst>
                    <a:ext uri="{FF2B5EF4-FFF2-40B4-BE49-F238E27FC236}">
                      <a16:creationId xmlns:a16="http://schemas.microsoft.com/office/drawing/2014/main" id="{32C16B79-4BA6-4F73-8124-D4A76685D76D}"/>
                    </a:ext>
                  </a:extLst>
                </p14:cNvPr>
                <p14:cNvContentPartPr/>
                <p14:nvPr/>
              </p14:nvContentPartPr>
              <p14:xfrm>
                <a:off x="457290" y="5773035"/>
                <a:ext cx="155520" cy="185040"/>
              </p14:xfrm>
            </p:contentPart>
          </mc:Choice>
          <mc:Fallback>
            <p:pic>
              <p:nvPicPr>
                <p:cNvPr id="12333" name="筆跡 12332">
                  <a:extLst>
                    <a:ext uri="{FF2B5EF4-FFF2-40B4-BE49-F238E27FC236}">
                      <a16:creationId xmlns:a16="http://schemas.microsoft.com/office/drawing/2014/main" id="{32C16B79-4BA6-4F73-8124-D4A76685D76D}"/>
                    </a:ext>
                  </a:extLst>
                </p:cNvPr>
                <p:cNvPicPr/>
                <p:nvPr/>
              </p:nvPicPr>
              <p:blipFill>
                <a:blip r:embed="rId113"/>
                <a:stretch>
                  <a:fillRect/>
                </a:stretch>
              </p:blipFill>
              <p:spPr>
                <a:xfrm>
                  <a:off x="448650" y="5764035"/>
                  <a:ext cx="173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335" name="筆跡 12334">
                  <a:extLst>
                    <a:ext uri="{FF2B5EF4-FFF2-40B4-BE49-F238E27FC236}">
                      <a16:creationId xmlns:a16="http://schemas.microsoft.com/office/drawing/2014/main" id="{2FF69BAF-18AF-4A48-9C43-CE894282E5E5}"/>
                    </a:ext>
                  </a:extLst>
                </p14:cNvPr>
                <p14:cNvContentPartPr/>
                <p14:nvPr/>
              </p14:nvContentPartPr>
              <p14:xfrm>
                <a:off x="1568250" y="5909475"/>
                <a:ext cx="245520" cy="275760"/>
              </p14:xfrm>
            </p:contentPart>
          </mc:Choice>
          <mc:Fallback>
            <p:pic>
              <p:nvPicPr>
                <p:cNvPr id="12335" name="筆跡 12334">
                  <a:extLst>
                    <a:ext uri="{FF2B5EF4-FFF2-40B4-BE49-F238E27FC236}">
                      <a16:creationId xmlns:a16="http://schemas.microsoft.com/office/drawing/2014/main" id="{2FF69BAF-18AF-4A48-9C43-CE894282E5E5}"/>
                    </a:ext>
                  </a:extLst>
                </p:cNvPr>
                <p:cNvPicPr/>
                <p:nvPr/>
              </p:nvPicPr>
              <p:blipFill>
                <a:blip r:embed="rId115"/>
                <a:stretch>
                  <a:fillRect/>
                </a:stretch>
              </p:blipFill>
              <p:spPr>
                <a:xfrm>
                  <a:off x="1559610" y="5900475"/>
                  <a:ext cx="2631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336" name="筆跡 12335">
                  <a:extLst>
                    <a:ext uri="{FF2B5EF4-FFF2-40B4-BE49-F238E27FC236}">
                      <a16:creationId xmlns:a16="http://schemas.microsoft.com/office/drawing/2014/main" id="{5B5EB3EF-D43E-4B68-9F59-C1F528150BBB}"/>
                    </a:ext>
                  </a:extLst>
                </p14:cNvPr>
                <p14:cNvContentPartPr/>
                <p14:nvPr/>
              </p14:nvContentPartPr>
              <p14:xfrm>
                <a:off x="1613610" y="5946195"/>
                <a:ext cx="180720" cy="229320"/>
              </p14:xfrm>
            </p:contentPart>
          </mc:Choice>
          <mc:Fallback>
            <p:pic>
              <p:nvPicPr>
                <p:cNvPr id="12336" name="筆跡 12335">
                  <a:extLst>
                    <a:ext uri="{FF2B5EF4-FFF2-40B4-BE49-F238E27FC236}">
                      <a16:creationId xmlns:a16="http://schemas.microsoft.com/office/drawing/2014/main" id="{5B5EB3EF-D43E-4B68-9F59-C1F528150BBB}"/>
                    </a:ext>
                  </a:extLst>
                </p:cNvPr>
                <p:cNvPicPr/>
                <p:nvPr/>
              </p:nvPicPr>
              <p:blipFill>
                <a:blip r:embed="rId117"/>
                <a:stretch>
                  <a:fillRect/>
                </a:stretch>
              </p:blipFill>
              <p:spPr>
                <a:xfrm>
                  <a:off x="1604610" y="5937195"/>
                  <a:ext cx="1983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338" name="筆跡 12337">
                  <a:extLst>
                    <a:ext uri="{FF2B5EF4-FFF2-40B4-BE49-F238E27FC236}">
                      <a16:creationId xmlns:a16="http://schemas.microsoft.com/office/drawing/2014/main" id="{52E1147E-39C2-4767-97B1-376B2FBD26F0}"/>
                    </a:ext>
                  </a:extLst>
                </p14:cNvPr>
                <p14:cNvContentPartPr/>
                <p14:nvPr/>
              </p14:nvContentPartPr>
              <p14:xfrm>
                <a:off x="1635930" y="5830635"/>
                <a:ext cx="184680" cy="13680"/>
              </p14:xfrm>
            </p:contentPart>
          </mc:Choice>
          <mc:Fallback>
            <p:pic>
              <p:nvPicPr>
                <p:cNvPr id="12338" name="筆跡 12337">
                  <a:extLst>
                    <a:ext uri="{FF2B5EF4-FFF2-40B4-BE49-F238E27FC236}">
                      <a16:creationId xmlns:a16="http://schemas.microsoft.com/office/drawing/2014/main" id="{52E1147E-39C2-4767-97B1-376B2FBD26F0}"/>
                    </a:ext>
                  </a:extLst>
                </p:cNvPr>
                <p:cNvPicPr/>
                <p:nvPr/>
              </p:nvPicPr>
              <p:blipFill>
                <a:blip r:embed="rId119"/>
                <a:stretch>
                  <a:fillRect/>
                </a:stretch>
              </p:blipFill>
              <p:spPr>
                <a:xfrm>
                  <a:off x="1627290" y="5821635"/>
                  <a:ext cx="202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339" name="筆跡 12338">
                  <a:extLst>
                    <a:ext uri="{FF2B5EF4-FFF2-40B4-BE49-F238E27FC236}">
                      <a16:creationId xmlns:a16="http://schemas.microsoft.com/office/drawing/2014/main" id="{8DACB4FD-CF0D-4A0E-8503-23FB0D2D355A}"/>
                    </a:ext>
                  </a:extLst>
                </p14:cNvPr>
                <p14:cNvContentPartPr/>
                <p14:nvPr/>
              </p14:nvContentPartPr>
              <p14:xfrm>
                <a:off x="1912410" y="5992275"/>
                <a:ext cx="132120" cy="11880"/>
              </p14:xfrm>
            </p:contentPart>
          </mc:Choice>
          <mc:Fallback>
            <p:pic>
              <p:nvPicPr>
                <p:cNvPr id="12339" name="筆跡 12338">
                  <a:extLst>
                    <a:ext uri="{FF2B5EF4-FFF2-40B4-BE49-F238E27FC236}">
                      <a16:creationId xmlns:a16="http://schemas.microsoft.com/office/drawing/2014/main" id="{8DACB4FD-CF0D-4A0E-8503-23FB0D2D355A}"/>
                    </a:ext>
                  </a:extLst>
                </p:cNvPr>
                <p:cNvPicPr/>
                <p:nvPr/>
              </p:nvPicPr>
              <p:blipFill>
                <a:blip r:embed="rId121"/>
                <a:stretch>
                  <a:fillRect/>
                </a:stretch>
              </p:blipFill>
              <p:spPr>
                <a:xfrm>
                  <a:off x="1903410" y="5983635"/>
                  <a:ext cx="1497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340" name="筆跡 12339">
                  <a:extLst>
                    <a:ext uri="{FF2B5EF4-FFF2-40B4-BE49-F238E27FC236}">
                      <a16:creationId xmlns:a16="http://schemas.microsoft.com/office/drawing/2014/main" id="{0CAE76EF-129E-405F-A295-CCEC65A01B4E}"/>
                    </a:ext>
                  </a:extLst>
                </p14:cNvPr>
                <p14:cNvContentPartPr/>
                <p14:nvPr/>
              </p14:nvContentPartPr>
              <p14:xfrm>
                <a:off x="2100330" y="5930715"/>
                <a:ext cx="194040" cy="212040"/>
              </p14:xfrm>
            </p:contentPart>
          </mc:Choice>
          <mc:Fallback>
            <p:pic>
              <p:nvPicPr>
                <p:cNvPr id="12340" name="筆跡 12339">
                  <a:extLst>
                    <a:ext uri="{FF2B5EF4-FFF2-40B4-BE49-F238E27FC236}">
                      <a16:creationId xmlns:a16="http://schemas.microsoft.com/office/drawing/2014/main" id="{0CAE76EF-129E-405F-A295-CCEC65A01B4E}"/>
                    </a:ext>
                  </a:extLst>
                </p:cNvPr>
                <p:cNvPicPr/>
                <p:nvPr/>
              </p:nvPicPr>
              <p:blipFill>
                <a:blip r:embed="rId123"/>
                <a:stretch>
                  <a:fillRect/>
                </a:stretch>
              </p:blipFill>
              <p:spPr>
                <a:xfrm>
                  <a:off x="2091690" y="5921715"/>
                  <a:ext cx="2116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2341" name="筆跡 12340">
                  <a:extLst>
                    <a:ext uri="{FF2B5EF4-FFF2-40B4-BE49-F238E27FC236}">
                      <a16:creationId xmlns:a16="http://schemas.microsoft.com/office/drawing/2014/main" id="{FA1D94B7-C56C-490D-BD8C-752E1341B97C}"/>
                    </a:ext>
                  </a:extLst>
                </p14:cNvPr>
                <p14:cNvContentPartPr/>
                <p14:nvPr/>
              </p14:nvContentPartPr>
              <p14:xfrm>
                <a:off x="2510010" y="5899755"/>
                <a:ext cx="146880" cy="79560"/>
              </p14:xfrm>
            </p:contentPart>
          </mc:Choice>
          <mc:Fallback>
            <p:pic>
              <p:nvPicPr>
                <p:cNvPr id="12341" name="筆跡 12340">
                  <a:extLst>
                    <a:ext uri="{FF2B5EF4-FFF2-40B4-BE49-F238E27FC236}">
                      <a16:creationId xmlns:a16="http://schemas.microsoft.com/office/drawing/2014/main" id="{FA1D94B7-C56C-490D-BD8C-752E1341B97C}"/>
                    </a:ext>
                  </a:extLst>
                </p:cNvPr>
                <p:cNvPicPr/>
                <p:nvPr/>
              </p:nvPicPr>
              <p:blipFill>
                <a:blip r:embed="rId125"/>
                <a:stretch>
                  <a:fillRect/>
                </a:stretch>
              </p:blipFill>
              <p:spPr>
                <a:xfrm>
                  <a:off x="2501370" y="5891115"/>
                  <a:ext cx="16452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2342" name="筆跡 12341">
                  <a:extLst>
                    <a:ext uri="{FF2B5EF4-FFF2-40B4-BE49-F238E27FC236}">
                      <a16:creationId xmlns:a16="http://schemas.microsoft.com/office/drawing/2014/main" id="{E17F82AF-A9F1-4F02-9F3A-F7BED97AD23C}"/>
                    </a:ext>
                  </a:extLst>
                </p14:cNvPr>
                <p14:cNvContentPartPr/>
                <p14:nvPr/>
              </p14:nvContentPartPr>
              <p14:xfrm>
                <a:off x="2525130" y="6059595"/>
                <a:ext cx="120600" cy="19800"/>
              </p14:xfrm>
            </p:contentPart>
          </mc:Choice>
          <mc:Fallback>
            <p:pic>
              <p:nvPicPr>
                <p:cNvPr id="12342" name="筆跡 12341">
                  <a:extLst>
                    <a:ext uri="{FF2B5EF4-FFF2-40B4-BE49-F238E27FC236}">
                      <a16:creationId xmlns:a16="http://schemas.microsoft.com/office/drawing/2014/main" id="{E17F82AF-A9F1-4F02-9F3A-F7BED97AD23C}"/>
                    </a:ext>
                  </a:extLst>
                </p:cNvPr>
                <p:cNvPicPr/>
                <p:nvPr/>
              </p:nvPicPr>
              <p:blipFill>
                <a:blip r:embed="rId127"/>
                <a:stretch>
                  <a:fillRect/>
                </a:stretch>
              </p:blipFill>
              <p:spPr>
                <a:xfrm>
                  <a:off x="2516490" y="6050955"/>
                  <a:ext cx="1382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2343" name="筆跡 12342">
                  <a:extLst>
                    <a:ext uri="{FF2B5EF4-FFF2-40B4-BE49-F238E27FC236}">
                      <a16:creationId xmlns:a16="http://schemas.microsoft.com/office/drawing/2014/main" id="{F5D510E4-005C-48BF-91D7-9DCC4CCE9E4A}"/>
                    </a:ext>
                  </a:extLst>
                </p14:cNvPr>
                <p14:cNvContentPartPr/>
                <p14:nvPr/>
              </p14:nvContentPartPr>
              <p14:xfrm>
                <a:off x="1243170" y="5996235"/>
                <a:ext cx="150840" cy="94680"/>
              </p14:xfrm>
            </p:contentPart>
          </mc:Choice>
          <mc:Fallback>
            <p:pic>
              <p:nvPicPr>
                <p:cNvPr id="12343" name="筆跡 12342">
                  <a:extLst>
                    <a:ext uri="{FF2B5EF4-FFF2-40B4-BE49-F238E27FC236}">
                      <a16:creationId xmlns:a16="http://schemas.microsoft.com/office/drawing/2014/main" id="{F5D510E4-005C-48BF-91D7-9DCC4CCE9E4A}"/>
                    </a:ext>
                  </a:extLst>
                </p:cNvPr>
                <p:cNvPicPr/>
                <p:nvPr/>
              </p:nvPicPr>
              <p:blipFill>
                <a:blip r:embed="rId129"/>
                <a:stretch>
                  <a:fillRect/>
                </a:stretch>
              </p:blipFill>
              <p:spPr>
                <a:xfrm>
                  <a:off x="1234170" y="5987235"/>
                  <a:ext cx="16848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2344" name="筆跡 12343">
                  <a:extLst>
                    <a:ext uri="{FF2B5EF4-FFF2-40B4-BE49-F238E27FC236}">
                      <a16:creationId xmlns:a16="http://schemas.microsoft.com/office/drawing/2014/main" id="{44366718-FD20-40E0-81CD-286B892CF3EB}"/>
                    </a:ext>
                  </a:extLst>
                </p14:cNvPr>
                <p14:cNvContentPartPr/>
                <p14:nvPr/>
              </p14:nvContentPartPr>
              <p14:xfrm>
                <a:off x="1269450" y="6144195"/>
                <a:ext cx="113040" cy="27720"/>
              </p14:xfrm>
            </p:contentPart>
          </mc:Choice>
          <mc:Fallback>
            <p:pic>
              <p:nvPicPr>
                <p:cNvPr id="12344" name="筆跡 12343">
                  <a:extLst>
                    <a:ext uri="{FF2B5EF4-FFF2-40B4-BE49-F238E27FC236}">
                      <a16:creationId xmlns:a16="http://schemas.microsoft.com/office/drawing/2014/main" id="{44366718-FD20-40E0-81CD-286B892CF3EB}"/>
                    </a:ext>
                  </a:extLst>
                </p:cNvPr>
                <p:cNvPicPr/>
                <p:nvPr/>
              </p:nvPicPr>
              <p:blipFill>
                <a:blip r:embed="rId131"/>
                <a:stretch>
                  <a:fillRect/>
                </a:stretch>
              </p:blipFill>
              <p:spPr>
                <a:xfrm>
                  <a:off x="1260810" y="6135555"/>
                  <a:ext cx="13068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356" name="筆跡 12355">
                  <a:extLst>
                    <a:ext uri="{FF2B5EF4-FFF2-40B4-BE49-F238E27FC236}">
                      <a16:creationId xmlns:a16="http://schemas.microsoft.com/office/drawing/2014/main" id="{6B0D9108-C872-4C58-82C5-2476A3E37F5E}"/>
                    </a:ext>
                  </a:extLst>
                </p14:cNvPr>
                <p14:cNvContentPartPr/>
                <p14:nvPr/>
              </p14:nvContentPartPr>
              <p14:xfrm>
                <a:off x="246690" y="6250395"/>
                <a:ext cx="100080" cy="2160"/>
              </p14:xfrm>
            </p:contentPart>
          </mc:Choice>
          <mc:Fallback>
            <p:pic>
              <p:nvPicPr>
                <p:cNvPr id="12356" name="筆跡 12355">
                  <a:extLst>
                    <a:ext uri="{FF2B5EF4-FFF2-40B4-BE49-F238E27FC236}">
                      <a16:creationId xmlns:a16="http://schemas.microsoft.com/office/drawing/2014/main" id="{6B0D9108-C872-4C58-82C5-2476A3E37F5E}"/>
                    </a:ext>
                  </a:extLst>
                </p:cNvPr>
                <p:cNvPicPr/>
                <p:nvPr/>
              </p:nvPicPr>
              <p:blipFill>
                <a:blip r:embed="rId133"/>
                <a:stretch>
                  <a:fillRect/>
                </a:stretch>
              </p:blipFill>
              <p:spPr>
                <a:xfrm>
                  <a:off x="238050" y="6241395"/>
                  <a:ext cx="1177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357" name="筆跡 12356">
                  <a:extLst>
                    <a:ext uri="{FF2B5EF4-FFF2-40B4-BE49-F238E27FC236}">
                      <a16:creationId xmlns:a16="http://schemas.microsoft.com/office/drawing/2014/main" id="{E69EE569-0A86-4FDE-96FD-B7448FA6849E}"/>
                    </a:ext>
                  </a:extLst>
                </p14:cNvPr>
                <p14:cNvContentPartPr/>
                <p14:nvPr/>
              </p14:nvContentPartPr>
              <p14:xfrm>
                <a:off x="446130" y="6148155"/>
                <a:ext cx="86760" cy="334080"/>
              </p14:xfrm>
            </p:contentPart>
          </mc:Choice>
          <mc:Fallback>
            <p:pic>
              <p:nvPicPr>
                <p:cNvPr id="12357" name="筆跡 12356">
                  <a:extLst>
                    <a:ext uri="{FF2B5EF4-FFF2-40B4-BE49-F238E27FC236}">
                      <a16:creationId xmlns:a16="http://schemas.microsoft.com/office/drawing/2014/main" id="{E69EE569-0A86-4FDE-96FD-B7448FA6849E}"/>
                    </a:ext>
                  </a:extLst>
                </p:cNvPr>
                <p:cNvPicPr/>
                <p:nvPr/>
              </p:nvPicPr>
              <p:blipFill>
                <a:blip r:embed="rId135"/>
                <a:stretch>
                  <a:fillRect/>
                </a:stretch>
              </p:blipFill>
              <p:spPr>
                <a:xfrm>
                  <a:off x="437130" y="6139515"/>
                  <a:ext cx="1044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358" name="筆跡 12357">
                  <a:extLst>
                    <a:ext uri="{FF2B5EF4-FFF2-40B4-BE49-F238E27FC236}">
                      <a16:creationId xmlns:a16="http://schemas.microsoft.com/office/drawing/2014/main" id="{0CD1B3D7-D097-4D3B-ADC5-64B765F78C66}"/>
                    </a:ext>
                  </a:extLst>
                </p14:cNvPr>
                <p14:cNvContentPartPr/>
                <p14:nvPr/>
              </p14:nvContentPartPr>
              <p14:xfrm>
                <a:off x="652770" y="6269475"/>
                <a:ext cx="360" cy="360"/>
              </p14:xfrm>
            </p:contentPart>
          </mc:Choice>
          <mc:Fallback>
            <p:pic>
              <p:nvPicPr>
                <p:cNvPr id="12358" name="筆跡 12357">
                  <a:extLst>
                    <a:ext uri="{FF2B5EF4-FFF2-40B4-BE49-F238E27FC236}">
                      <a16:creationId xmlns:a16="http://schemas.microsoft.com/office/drawing/2014/main" id="{0CD1B3D7-D097-4D3B-ADC5-64B765F78C66}"/>
                    </a:ext>
                  </a:extLst>
                </p:cNvPr>
                <p:cNvPicPr/>
                <p:nvPr/>
              </p:nvPicPr>
              <p:blipFill>
                <a:blip r:embed="rId137"/>
                <a:stretch>
                  <a:fillRect/>
                </a:stretch>
              </p:blipFill>
              <p:spPr>
                <a:xfrm>
                  <a:off x="644130" y="6260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359" name="筆跡 12358">
                  <a:extLst>
                    <a:ext uri="{FF2B5EF4-FFF2-40B4-BE49-F238E27FC236}">
                      <a16:creationId xmlns:a16="http://schemas.microsoft.com/office/drawing/2014/main" id="{D661C1B2-80EA-4D6A-A1CD-04C9227287FF}"/>
                    </a:ext>
                  </a:extLst>
                </p14:cNvPr>
                <p14:cNvContentPartPr/>
                <p14:nvPr/>
              </p14:nvContentPartPr>
              <p14:xfrm>
                <a:off x="814410" y="6053835"/>
                <a:ext cx="111240" cy="122040"/>
              </p14:xfrm>
            </p:contentPart>
          </mc:Choice>
          <mc:Fallback>
            <p:pic>
              <p:nvPicPr>
                <p:cNvPr id="12359" name="筆跡 12358">
                  <a:extLst>
                    <a:ext uri="{FF2B5EF4-FFF2-40B4-BE49-F238E27FC236}">
                      <a16:creationId xmlns:a16="http://schemas.microsoft.com/office/drawing/2014/main" id="{D661C1B2-80EA-4D6A-A1CD-04C9227287FF}"/>
                    </a:ext>
                  </a:extLst>
                </p:cNvPr>
                <p:cNvPicPr/>
                <p:nvPr/>
              </p:nvPicPr>
              <p:blipFill>
                <a:blip r:embed="rId139"/>
                <a:stretch>
                  <a:fillRect/>
                </a:stretch>
              </p:blipFill>
              <p:spPr>
                <a:xfrm>
                  <a:off x="805770" y="6045195"/>
                  <a:ext cx="12888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360" name="筆跡 12359">
                  <a:extLst>
                    <a:ext uri="{FF2B5EF4-FFF2-40B4-BE49-F238E27FC236}">
                      <a16:creationId xmlns:a16="http://schemas.microsoft.com/office/drawing/2014/main" id="{5BD9E066-F4C8-4DB3-8262-08D199FF4899}"/>
                    </a:ext>
                  </a:extLst>
                </p14:cNvPr>
                <p14:cNvContentPartPr/>
                <p14:nvPr/>
              </p14:nvContentPartPr>
              <p14:xfrm>
                <a:off x="793890" y="6265515"/>
                <a:ext cx="156240" cy="37080"/>
              </p14:xfrm>
            </p:contentPart>
          </mc:Choice>
          <mc:Fallback>
            <p:pic>
              <p:nvPicPr>
                <p:cNvPr id="12360" name="筆跡 12359">
                  <a:extLst>
                    <a:ext uri="{FF2B5EF4-FFF2-40B4-BE49-F238E27FC236}">
                      <a16:creationId xmlns:a16="http://schemas.microsoft.com/office/drawing/2014/main" id="{5BD9E066-F4C8-4DB3-8262-08D199FF4899}"/>
                    </a:ext>
                  </a:extLst>
                </p:cNvPr>
                <p:cNvPicPr/>
                <p:nvPr/>
              </p:nvPicPr>
              <p:blipFill>
                <a:blip r:embed="rId141"/>
                <a:stretch>
                  <a:fillRect/>
                </a:stretch>
              </p:blipFill>
              <p:spPr>
                <a:xfrm>
                  <a:off x="784890" y="6256875"/>
                  <a:ext cx="1738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361" name="筆跡 12360">
                  <a:extLst>
                    <a:ext uri="{FF2B5EF4-FFF2-40B4-BE49-F238E27FC236}">
                      <a16:creationId xmlns:a16="http://schemas.microsoft.com/office/drawing/2014/main" id="{95534EC5-E3C3-46D3-989C-820BCDF683CE}"/>
                    </a:ext>
                  </a:extLst>
                </p14:cNvPr>
                <p14:cNvContentPartPr/>
                <p14:nvPr/>
              </p14:nvContentPartPr>
              <p14:xfrm>
                <a:off x="780570" y="6354075"/>
                <a:ext cx="257760" cy="219960"/>
              </p14:xfrm>
            </p:contentPart>
          </mc:Choice>
          <mc:Fallback>
            <p:pic>
              <p:nvPicPr>
                <p:cNvPr id="12361" name="筆跡 12360">
                  <a:extLst>
                    <a:ext uri="{FF2B5EF4-FFF2-40B4-BE49-F238E27FC236}">
                      <a16:creationId xmlns:a16="http://schemas.microsoft.com/office/drawing/2014/main" id="{95534EC5-E3C3-46D3-989C-820BCDF683CE}"/>
                    </a:ext>
                  </a:extLst>
                </p:cNvPr>
                <p:cNvPicPr/>
                <p:nvPr/>
              </p:nvPicPr>
              <p:blipFill>
                <a:blip r:embed="rId143"/>
                <a:stretch>
                  <a:fillRect/>
                </a:stretch>
              </p:blipFill>
              <p:spPr>
                <a:xfrm>
                  <a:off x="771930" y="6345435"/>
                  <a:ext cx="2754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362" name="筆跡 12361">
                  <a:extLst>
                    <a:ext uri="{FF2B5EF4-FFF2-40B4-BE49-F238E27FC236}">
                      <a16:creationId xmlns:a16="http://schemas.microsoft.com/office/drawing/2014/main" id="{D19CD9BF-B2D0-44E5-9124-B6569CB8F36D}"/>
                    </a:ext>
                  </a:extLst>
                </p14:cNvPr>
                <p14:cNvContentPartPr/>
                <p14:nvPr/>
              </p14:nvContentPartPr>
              <p14:xfrm>
                <a:off x="966690" y="6453075"/>
                <a:ext cx="113040" cy="84600"/>
              </p14:xfrm>
            </p:contentPart>
          </mc:Choice>
          <mc:Fallback>
            <p:pic>
              <p:nvPicPr>
                <p:cNvPr id="12362" name="筆跡 12361">
                  <a:extLst>
                    <a:ext uri="{FF2B5EF4-FFF2-40B4-BE49-F238E27FC236}">
                      <a16:creationId xmlns:a16="http://schemas.microsoft.com/office/drawing/2014/main" id="{D19CD9BF-B2D0-44E5-9124-B6569CB8F36D}"/>
                    </a:ext>
                  </a:extLst>
                </p:cNvPr>
                <p:cNvPicPr/>
                <p:nvPr/>
              </p:nvPicPr>
              <p:blipFill>
                <a:blip r:embed="rId145"/>
                <a:stretch>
                  <a:fillRect/>
                </a:stretch>
              </p:blipFill>
              <p:spPr>
                <a:xfrm>
                  <a:off x="958050" y="6444435"/>
                  <a:ext cx="1306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2347" name="筆跡 12346">
                  <a:extLst>
                    <a:ext uri="{FF2B5EF4-FFF2-40B4-BE49-F238E27FC236}">
                      <a16:creationId xmlns:a16="http://schemas.microsoft.com/office/drawing/2014/main" id="{979A1C70-53E9-49FA-A0BB-6156D0FDA6EA}"/>
                    </a:ext>
                  </a:extLst>
                </p14:cNvPr>
                <p14:cNvContentPartPr/>
                <p14:nvPr/>
              </p14:nvContentPartPr>
              <p14:xfrm>
                <a:off x="2858130" y="5909475"/>
                <a:ext cx="103680" cy="318960"/>
              </p14:xfrm>
            </p:contentPart>
          </mc:Choice>
          <mc:Fallback>
            <p:pic>
              <p:nvPicPr>
                <p:cNvPr id="12347" name="筆跡 12346">
                  <a:extLst>
                    <a:ext uri="{FF2B5EF4-FFF2-40B4-BE49-F238E27FC236}">
                      <a16:creationId xmlns:a16="http://schemas.microsoft.com/office/drawing/2014/main" id="{979A1C70-53E9-49FA-A0BB-6156D0FDA6EA}"/>
                    </a:ext>
                  </a:extLst>
                </p:cNvPr>
                <p:cNvPicPr/>
                <p:nvPr/>
              </p:nvPicPr>
              <p:blipFill>
                <a:blip r:embed="rId147"/>
                <a:stretch>
                  <a:fillRect/>
                </a:stretch>
              </p:blipFill>
              <p:spPr>
                <a:xfrm>
                  <a:off x="2849130" y="5900835"/>
                  <a:ext cx="12132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348" name="筆跡 12347">
                  <a:extLst>
                    <a:ext uri="{FF2B5EF4-FFF2-40B4-BE49-F238E27FC236}">
                      <a16:creationId xmlns:a16="http://schemas.microsoft.com/office/drawing/2014/main" id="{764B2391-31CB-41C1-B4A3-35AABCA17D57}"/>
                    </a:ext>
                  </a:extLst>
                </p14:cNvPr>
                <p14:cNvContentPartPr/>
                <p14:nvPr/>
              </p14:nvContentPartPr>
              <p14:xfrm>
                <a:off x="3075930" y="6034755"/>
                <a:ext cx="32760" cy="19440"/>
              </p14:xfrm>
            </p:contentPart>
          </mc:Choice>
          <mc:Fallback>
            <p:pic>
              <p:nvPicPr>
                <p:cNvPr id="12348" name="筆跡 12347">
                  <a:extLst>
                    <a:ext uri="{FF2B5EF4-FFF2-40B4-BE49-F238E27FC236}">
                      <a16:creationId xmlns:a16="http://schemas.microsoft.com/office/drawing/2014/main" id="{764B2391-31CB-41C1-B4A3-35AABCA17D57}"/>
                    </a:ext>
                  </a:extLst>
                </p:cNvPr>
                <p:cNvPicPr/>
                <p:nvPr/>
              </p:nvPicPr>
              <p:blipFill>
                <a:blip r:embed="rId149"/>
                <a:stretch>
                  <a:fillRect/>
                </a:stretch>
              </p:blipFill>
              <p:spPr>
                <a:xfrm>
                  <a:off x="3067290" y="6025755"/>
                  <a:ext cx="50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349" name="筆跡 12348">
                  <a:extLst>
                    <a:ext uri="{FF2B5EF4-FFF2-40B4-BE49-F238E27FC236}">
                      <a16:creationId xmlns:a16="http://schemas.microsoft.com/office/drawing/2014/main" id="{5F120ACF-0529-4ED1-BB5C-27F2D42E97F4}"/>
                    </a:ext>
                  </a:extLst>
                </p14:cNvPr>
                <p14:cNvContentPartPr/>
                <p14:nvPr/>
              </p14:nvContentPartPr>
              <p14:xfrm>
                <a:off x="3326130" y="5785635"/>
                <a:ext cx="128160" cy="135360"/>
              </p14:xfrm>
            </p:contentPart>
          </mc:Choice>
          <mc:Fallback>
            <p:pic>
              <p:nvPicPr>
                <p:cNvPr id="12349" name="筆跡 12348">
                  <a:extLst>
                    <a:ext uri="{FF2B5EF4-FFF2-40B4-BE49-F238E27FC236}">
                      <a16:creationId xmlns:a16="http://schemas.microsoft.com/office/drawing/2014/main" id="{5F120ACF-0529-4ED1-BB5C-27F2D42E97F4}"/>
                    </a:ext>
                  </a:extLst>
                </p:cNvPr>
                <p:cNvPicPr/>
                <p:nvPr/>
              </p:nvPicPr>
              <p:blipFill>
                <a:blip r:embed="rId151"/>
                <a:stretch>
                  <a:fillRect/>
                </a:stretch>
              </p:blipFill>
              <p:spPr>
                <a:xfrm>
                  <a:off x="3317130" y="5776635"/>
                  <a:ext cx="1458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51" name="筆跡 12350">
                  <a:extLst>
                    <a:ext uri="{FF2B5EF4-FFF2-40B4-BE49-F238E27FC236}">
                      <a16:creationId xmlns:a16="http://schemas.microsoft.com/office/drawing/2014/main" id="{350F479B-8592-4336-8797-809C01D4FCA1}"/>
                    </a:ext>
                  </a:extLst>
                </p14:cNvPr>
                <p14:cNvContentPartPr/>
                <p14:nvPr/>
              </p14:nvContentPartPr>
              <p14:xfrm>
                <a:off x="3252690" y="5996235"/>
                <a:ext cx="261720" cy="45000"/>
              </p14:xfrm>
            </p:contentPart>
          </mc:Choice>
          <mc:Fallback>
            <p:pic>
              <p:nvPicPr>
                <p:cNvPr id="12351" name="筆跡 12350">
                  <a:extLst>
                    <a:ext uri="{FF2B5EF4-FFF2-40B4-BE49-F238E27FC236}">
                      <a16:creationId xmlns:a16="http://schemas.microsoft.com/office/drawing/2014/main" id="{350F479B-8592-4336-8797-809C01D4FCA1}"/>
                    </a:ext>
                  </a:extLst>
                </p:cNvPr>
                <p:cNvPicPr/>
                <p:nvPr/>
              </p:nvPicPr>
              <p:blipFill>
                <a:blip r:embed="rId153"/>
                <a:stretch>
                  <a:fillRect/>
                </a:stretch>
              </p:blipFill>
              <p:spPr>
                <a:xfrm>
                  <a:off x="3243690" y="5987235"/>
                  <a:ext cx="2793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352" name="筆跡 12351">
                  <a:extLst>
                    <a:ext uri="{FF2B5EF4-FFF2-40B4-BE49-F238E27FC236}">
                      <a16:creationId xmlns:a16="http://schemas.microsoft.com/office/drawing/2014/main" id="{906D019C-D145-4F88-9D20-C2AE61713B7E}"/>
                    </a:ext>
                  </a:extLst>
                </p14:cNvPr>
                <p14:cNvContentPartPr/>
                <p14:nvPr/>
              </p14:nvContentPartPr>
              <p14:xfrm>
                <a:off x="3231810" y="6140595"/>
                <a:ext cx="297360" cy="213840"/>
              </p14:xfrm>
            </p:contentPart>
          </mc:Choice>
          <mc:Fallback>
            <p:pic>
              <p:nvPicPr>
                <p:cNvPr id="12352" name="筆跡 12351">
                  <a:extLst>
                    <a:ext uri="{FF2B5EF4-FFF2-40B4-BE49-F238E27FC236}">
                      <a16:creationId xmlns:a16="http://schemas.microsoft.com/office/drawing/2014/main" id="{906D019C-D145-4F88-9D20-C2AE61713B7E}"/>
                    </a:ext>
                  </a:extLst>
                </p:cNvPr>
                <p:cNvPicPr/>
                <p:nvPr/>
              </p:nvPicPr>
              <p:blipFill>
                <a:blip r:embed="rId155"/>
                <a:stretch>
                  <a:fillRect/>
                </a:stretch>
              </p:blipFill>
              <p:spPr>
                <a:xfrm>
                  <a:off x="3223170" y="6131595"/>
                  <a:ext cx="3150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354" name="筆跡 12353">
                  <a:extLst>
                    <a:ext uri="{FF2B5EF4-FFF2-40B4-BE49-F238E27FC236}">
                      <a16:creationId xmlns:a16="http://schemas.microsoft.com/office/drawing/2014/main" id="{17A6748B-55E9-44C5-9904-F6172747DB98}"/>
                    </a:ext>
                  </a:extLst>
                </p14:cNvPr>
                <p14:cNvContentPartPr/>
                <p14:nvPr/>
              </p14:nvContentPartPr>
              <p14:xfrm>
                <a:off x="3417930" y="6230955"/>
                <a:ext cx="94320" cy="127440"/>
              </p14:xfrm>
            </p:contentPart>
          </mc:Choice>
          <mc:Fallback>
            <p:pic>
              <p:nvPicPr>
                <p:cNvPr id="12354" name="筆跡 12353">
                  <a:extLst>
                    <a:ext uri="{FF2B5EF4-FFF2-40B4-BE49-F238E27FC236}">
                      <a16:creationId xmlns:a16="http://schemas.microsoft.com/office/drawing/2014/main" id="{17A6748B-55E9-44C5-9904-F6172747DB98}"/>
                    </a:ext>
                  </a:extLst>
                </p:cNvPr>
                <p:cNvPicPr/>
                <p:nvPr/>
              </p:nvPicPr>
              <p:blipFill>
                <a:blip r:embed="rId157"/>
                <a:stretch>
                  <a:fillRect/>
                </a:stretch>
              </p:blipFill>
              <p:spPr>
                <a:xfrm>
                  <a:off x="3409290" y="6222315"/>
                  <a:ext cx="111960" cy="14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8">
            <p14:nvContentPartPr>
              <p14:cNvPr id="12384" name="筆跡 12383">
                <a:extLst>
                  <a:ext uri="{FF2B5EF4-FFF2-40B4-BE49-F238E27FC236}">
                    <a16:creationId xmlns:a16="http://schemas.microsoft.com/office/drawing/2014/main" id="{7C2A2C39-AFDC-4380-86CD-01BFEAE34E0D}"/>
                  </a:ext>
                </a:extLst>
              </p14:cNvPr>
              <p14:cNvContentPartPr/>
              <p14:nvPr/>
            </p14:nvContentPartPr>
            <p14:xfrm>
              <a:off x="6719130" y="4550475"/>
              <a:ext cx="360" cy="360"/>
            </p14:xfrm>
          </p:contentPart>
        </mc:Choice>
        <mc:Fallback>
          <p:pic>
            <p:nvPicPr>
              <p:cNvPr id="12384" name="筆跡 12383">
                <a:extLst>
                  <a:ext uri="{FF2B5EF4-FFF2-40B4-BE49-F238E27FC236}">
                    <a16:creationId xmlns:a16="http://schemas.microsoft.com/office/drawing/2014/main" id="{7C2A2C39-AFDC-4380-86CD-01BFEAE34E0D}"/>
                  </a:ext>
                </a:extLst>
              </p:cNvPr>
              <p:cNvPicPr/>
              <p:nvPr/>
            </p:nvPicPr>
            <p:blipFill>
              <a:blip r:embed="rId137"/>
              <a:stretch>
                <a:fillRect/>
              </a:stretch>
            </p:blipFill>
            <p:spPr>
              <a:xfrm>
                <a:off x="6710130" y="4541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389" name="筆跡 12388">
                <a:extLst>
                  <a:ext uri="{FF2B5EF4-FFF2-40B4-BE49-F238E27FC236}">
                    <a16:creationId xmlns:a16="http://schemas.microsoft.com/office/drawing/2014/main" id="{A1563B04-0AAE-4F76-93A6-02B315285EF4}"/>
                  </a:ext>
                </a:extLst>
              </p14:cNvPr>
              <p14:cNvContentPartPr/>
              <p14:nvPr/>
            </p14:nvContentPartPr>
            <p14:xfrm>
              <a:off x="4673970" y="3377595"/>
              <a:ext cx="43560" cy="90000"/>
            </p14:xfrm>
          </p:contentPart>
        </mc:Choice>
        <mc:Fallback>
          <p:pic>
            <p:nvPicPr>
              <p:cNvPr id="12389" name="筆跡 12388">
                <a:extLst>
                  <a:ext uri="{FF2B5EF4-FFF2-40B4-BE49-F238E27FC236}">
                    <a16:creationId xmlns:a16="http://schemas.microsoft.com/office/drawing/2014/main" id="{A1563B04-0AAE-4F76-93A6-02B315285EF4}"/>
                  </a:ext>
                </a:extLst>
              </p:cNvPr>
              <p:cNvPicPr/>
              <p:nvPr/>
            </p:nvPicPr>
            <p:blipFill>
              <a:blip r:embed="rId160"/>
              <a:stretch>
                <a:fillRect/>
              </a:stretch>
            </p:blipFill>
            <p:spPr>
              <a:xfrm>
                <a:off x="4664970" y="3368595"/>
                <a:ext cx="6120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390" name="筆跡 12389">
                <a:extLst>
                  <a:ext uri="{FF2B5EF4-FFF2-40B4-BE49-F238E27FC236}">
                    <a16:creationId xmlns:a16="http://schemas.microsoft.com/office/drawing/2014/main" id="{88F7F1D4-FD98-410C-B1FB-6F521C8FE94B}"/>
                  </a:ext>
                </a:extLst>
              </p14:cNvPr>
              <p14:cNvContentPartPr/>
              <p14:nvPr/>
            </p14:nvContentPartPr>
            <p14:xfrm>
              <a:off x="4722570" y="3732555"/>
              <a:ext cx="9720" cy="102240"/>
            </p14:xfrm>
          </p:contentPart>
        </mc:Choice>
        <mc:Fallback>
          <p:pic>
            <p:nvPicPr>
              <p:cNvPr id="12390" name="筆跡 12389">
                <a:extLst>
                  <a:ext uri="{FF2B5EF4-FFF2-40B4-BE49-F238E27FC236}">
                    <a16:creationId xmlns:a16="http://schemas.microsoft.com/office/drawing/2014/main" id="{88F7F1D4-FD98-410C-B1FB-6F521C8FE94B}"/>
                  </a:ext>
                </a:extLst>
              </p:cNvPr>
              <p:cNvPicPr/>
              <p:nvPr/>
            </p:nvPicPr>
            <p:blipFill>
              <a:blip r:embed="rId162"/>
              <a:stretch>
                <a:fillRect/>
              </a:stretch>
            </p:blipFill>
            <p:spPr>
              <a:xfrm>
                <a:off x="4713930" y="3723555"/>
                <a:ext cx="273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391" name="筆跡 12390">
                <a:extLst>
                  <a:ext uri="{FF2B5EF4-FFF2-40B4-BE49-F238E27FC236}">
                    <a16:creationId xmlns:a16="http://schemas.microsoft.com/office/drawing/2014/main" id="{609047F8-2A1E-4D11-AE0C-4FFA5988AB11}"/>
                  </a:ext>
                </a:extLst>
              </p14:cNvPr>
              <p14:cNvContentPartPr/>
              <p14:nvPr/>
            </p14:nvContentPartPr>
            <p14:xfrm>
              <a:off x="4728330" y="4023075"/>
              <a:ext cx="360" cy="67680"/>
            </p14:xfrm>
          </p:contentPart>
        </mc:Choice>
        <mc:Fallback>
          <p:pic>
            <p:nvPicPr>
              <p:cNvPr id="12391" name="筆跡 12390">
                <a:extLst>
                  <a:ext uri="{FF2B5EF4-FFF2-40B4-BE49-F238E27FC236}">
                    <a16:creationId xmlns:a16="http://schemas.microsoft.com/office/drawing/2014/main" id="{609047F8-2A1E-4D11-AE0C-4FFA5988AB11}"/>
                  </a:ext>
                </a:extLst>
              </p:cNvPr>
              <p:cNvPicPr/>
              <p:nvPr/>
            </p:nvPicPr>
            <p:blipFill>
              <a:blip r:embed="rId164"/>
              <a:stretch>
                <a:fillRect/>
              </a:stretch>
            </p:blipFill>
            <p:spPr>
              <a:xfrm>
                <a:off x="4719330" y="4014435"/>
                <a:ext cx="180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392" name="筆跡 12391">
                <a:extLst>
                  <a:ext uri="{FF2B5EF4-FFF2-40B4-BE49-F238E27FC236}">
                    <a16:creationId xmlns:a16="http://schemas.microsoft.com/office/drawing/2014/main" id="{68D6785C-24D1-400B-9DDC-17EF41BD1BB5}"/>
                  </a:ext>
                </a:extLst>
              </p14:cNvPr>
              <p14:cNvContentPartPr/>
              <p14:nvPr/>
            </p14:nvContentPartPr>
            <p14:xfrm>
              <a:off x="4739490" y="4279035"/>
              <a:ext cx="360" cy="61920"/>
            </p14:xfrm>
          </p:contentPart>
        </mc:Choice>
        <mc:Fallback>
          <p:pic>
            <p:nvPicPr>
              <p:cNvPr id="12392" name="筆跡 12391">
                <a:extLst>
                  <a:ext uri="{FF2B5EF4-FFF2-40B4-BE49-F238E27FC236}">
                    <a16:creationId xmlns:a16="http://schemas.microsoft.com/office/drawing/2014/main" id="{68D6785C-24D1-400B-9DDC-17EF41BD1BB5}"/>
                  </a:ext>
                </a:extLst>
              </p:cNvPr>
              <p:cNvPicPr/>
              <p:nvPr/>
            </p:nvPicPr>
            <p:blipFill>
              <a:blip r:embed="rId166"/>
              <a:stretch>
                <a:fillRect/>
              </a:stretch>
            </p:blipFill>
            <p:spPr>
              <a:xfrm>
                <a:off x="4730850" y="4270395"/>
                <a:ext cx="180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2393" name="筆跡 12392">
                <a:extLst>
                  <a:ext uri="{FF2B5EF4-FFF2-40B4-BE49-F238E27FC236}">
                    <a16:creationId xmlns:a16="http://schemas.microsoft.com/office/drawing/2014/main" id="{C7346A31-4BF0-4623-946F-2D0C65E2BB30}"/>
                  </a:ext>
                </a:extLst>
              </p14:cNvPr>
              <p14:cNvContentPartPr/>
              <p14:nvPr/>
            </p14:nvContentPartPr>
            <p14:xfrm>
              <a:off x="4756410" y="4537155"/>
              <a:ext cx="15480" cy="69480"/>
            </p14:xfrm>
          </p:contentPart>
        </mc:Choice>
        <mc:Fallback>
          <p:pic>
            <p:nvPicPr>
              <p:cNvPr id="12393" name="筆跡 12392">
                <a:extLst>
                  <a:ext uri="{FF2B5EF4-FFF2-40B4-BE49-F238E27FC236}">
                    <a16:creationId xmlns:a16="http://schemas.microsoft.com/office/drawing/2014/main" id="{C7346A31-4BF0-4623-946F-2D0C65E2BB30}"/>
                  </a:ext>
                </a:extLst>
              </p:cNvPr>
              <p:cNvPicPr/>
              <p:nvPr/>
            </p:nvPicPr>
            <p:blipFill>
              <a:blip r:embed="rId168"/>
              <a:stretch>
                <a:fillRect/>
              </a:stretch>
            </p:blipFill>
            <p:spPr>
              <a:xfrm>
                <a:off x="4747770" y="4528155"/>
                <a:ext cx="33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394" name="筆跡 12393">
                <a:extLst>
                  <a:ext uri="{FF2B5EF4-FFF2-40B4-BE49-F238E27FC236}">
                    <a16:creationId xmlns:a16="http://schemas.microsoft.com/office/drawing/2014/main" id="{4F653E98-1DCA-4CF6-B1D2-11F2B740DF4E}"/>
                  </a:ext>
                </a:extLst>
              </p14:cNvPr>
              <p14:cNvContentPartPr/>
              <p14:nvPr/>
            </p14:nvContentPartPr>
            <p14:xfrm>
              <a:off x="4763970" y="4870155"/>
              <a:ext cx="23040" cy="396720"/>
            </p14:xfrm>
          </p:contentPart>
        </mc:Choice>
        <mc:Fallback>
          <p:pic>
            <p:nvPicPr>
              <p:cNvPr id="12394" name="筆跡 12393">
                <a:extLst>
                  <a:ext uri="{FF2B5EF4-FFF2-40B4-BE49-F238E27FC236}">
                    <a16:creationId xmlns:a16="http://schemas.microsoft.com/office/drawing/2014/main" id="{4F653E98-1DCA-4CF6-B1D2-11F2B740DF4E}"/>
                  </a:ext>
                </a:extLst>
              </p:cNvPr>
              <p:cNvPicPr/>
              <p:nvPr/>
            </p:nvPicPr>
            <p:blipFill>
              <a:blip r:embed="rId170"/>
              <a:stretch>
                <a:fillRect/>
              </a:stretch>
            </p:blipFill>
            <p:spPr>
              <a:xfrm>
                <a:off x="4755330" y="4861155"/>
                <a:ext cx="4068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2395" name="筆跡 12394">
                <a:extLst>
                  <a:ext uri="{FF2B5EF4-FFF2-40B4-BE49-F238E27FC236}">
                    <a16:creationId xmlns:a16="http://schemas.microsoft.com/office/drawing/2014/main" id="{F267A94B-3B1A-4EF4-BDA0-82A68D793A4E}"/>
                  </a:ext>
                </a:extLst>
              </p14:cNvPr>
              <p14:cNvContentPartPr/>
              <p14:nvPr/>
            </p14:nvContentPartPr>
            <p14:xfrm>
              <a:off x="4780890" y="5397555"/>
              <a:ext cx="11520" cy="140760"/>
            </p14:xfrm>
          </p:contentPart>
        </mc:Choice>
        <mc:Fallback>
          <p:pic>
            <p:nvPicPr>
              <p:cNvPr id="12395" name="筆跡 12394">
                <a:extLst>
                  <a:ext uri="{FF2B5EF4-FFF2-40B4-BE49-F238E27FC236}">
                    <a16:creationId xmlns:a16="http://schemas.microsoft.com/office/drawing/2014/main" id="{F267A94B-3B1A-4EF4-BDA0-82A68D793A4E}"/>
                  </a:ext>
                </a:extLst>
              </p:cNvPr>
              <p:cNvPicPr/>
              <p:nvPr/>
            </p:nvPicPr>
            <p:blipFill>
              <a:blip r:embed="rId172"/>
              <a:stretch>
                <a:fillRect/>
              </a:stretch>
            </p:blipFill>
            <p:spPr>
              <a:xfrm>
                <a:off x="4772250" y="5388555"/>
                <a:ext cx="29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2396" name="筆跡 12395">
                <a:extLst>
                  <a:ext uri="{FF2B5EF4-FFF2-40B4-BE49-F238E27FC236}">
                    <a16:creationId xmlns:a16="http://schemas.microsoft.com/office/drawing/2014/main" id="{FAEC6628-EAF9-4E04-9386-7DDCA87CB197}"/>
                  </a:ext>
                </a:extLst>
              </p14:cNvPr>
              <p14:cNvContentPartPr/>
              <p14:nvPr/>
            </p14:nvContentPartPr>
            <p14:xfrm>
              <a:off x="4780890" y="5653515"/>
              <a:ext cx="9720" cy="396720"/>
            </p14:xfrm>
          </p:contentPart>
        </mc:Choice>
        <mc:Fallback>
          <p:pic>
            <p:nvPicPr>
              <p:cNvPr id="12396" name="筆跡 12395">
                <a:extLst>
                  <a:ext uri="{FF2B5EF4-FFF2-40B4-BE49-F238E27FC236}">
                    <a16:creationId xmlns:a16="http://schemas.microsoft.com/office/drawing/2014/main" id="{FAEC6628-EAF9-4E04-9386-7DDCA87CB197}"/>
                  </a:ext>
                </a:extLst>
              </p:cNvPr>
              <p:cNvPicPr/>
              <p:nvPr/>
            </p:nvPicPr>
            <p:blipFill>
              <a:blip r:embed="rId174"/>
              <a:stretch>
                <a:fillRect/>
              </a:stretch>
            </p:blipFill>
            <p:spPr>
              <a:xfrm>
                <a:off x="4772250" y="5644875"/>
                <a:ext cx="27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2397" name="筆跡 12396">
                <a:extLst>
                  <a:ext uri="{FF2B5EF4-FFF2-40B4-BE49-F238E27FC236}">
                    <a16:creationId xmlns:a16="http://schemas.microsoft.com/office/drawing/2014/main" id="{DAFD1F64-6957-4F0D-9EC2-A5AB2DAB5359}"/>
                  </a:ext>
                </a:extLst>
              </p14:cNvPr>
              <p14:cNvContentPartPr/>
              <p14:nvPr/>
            </p14:nvContentPartPr>
            <p14:xfrm>
              <a:off x="4803570" y="6203955"/>
              <a:ext cx="23040" cy="75600"/>
            </p14:xfrm>
          </p:contentPart>
        </mc:Choice>
        <mc:Fallback>
          <p:pic>
            <p:nvPicPr>
              <p:cNvPr id="12397" name="筆跡 12396">
                <a:extLst>
                  <a:ext uri="{FF2B5EF4-FFF2-40B4-BE49-F238E27FC236}">
                    <a16:creationId xmlns:a16="http://schemas.microsoft.com/office/drawing/2014/main" id="{DAFD1F64-6957-4F0D-9EC2-A5AB2DAB5359}"/>
                  </a:ext>
                </a:extLst>
              </p:cNvPr>
              <p:cNvPicPr/>
              <p:nvPr/>
            </p:nvPicPr>
            <p:blipFill>
              <a:blip r:embed="rId176"/>
              <a:stretch>
                <a:fillRect/>
              </a:stretch>
            </p:blipFill>
            <p:spPr>
              <a:xfrm>
                <a:off x="4794570" y="6195315"/>
                <a:ext cx="40680" cy="93240"/>
              </a:xfrm>
              <a:prstGeom prst="rect">
                <a:avLst/>
              </a:prstGeom>
            </p:spPr>
          </p:pic>
        </mc:Fallback>
      </mc:AlternateContent>
      <p:grpSp>
        <p:nvGrpSpPr>
          <p:cNvPr id="12401" name="群組 12400">
            <a:extLst>
              <a:ext uri="{FF2B5EF4-FFF2-40B4-BE49-F238E27FC236}">
                <a16:creationId xmlns:a16="http://schemas.microsoft.com/office/drawing/2014/main" id="{1D4B2314-8CC6-46FA-9FB5-FA5A2D28B7CC}"/>
              </a:ext>
            </a:extLst>
          </p:cNvPr>
          <p:cNvGrpSpPr/>
          <p:nvPr/>
        </p:nvGrpSpPr>
        <p:grpSpPr>
          <a:xfrm>
            <a:off x="4954050" y="3384075"/>
            <a:ext cx="278280" cy="233280"/>
            <a:chOff x="4954050" y="3384075"/>
            <a:chExt cx="278280" cy="233280"/>
          </a:xfrm>
        </p:grpSpPr>
        <mc:AlternateContent xmlns:mc="http://schemas.openxmlformats.org/markup-compatibility/2006">
          <mc:Choice xmlns:p14="http://schemas.microsoft.com/office/powerpoint/2010/main" Requires="p14">
            <p:contentPart p14:bwMode="auto" r:id="rId177">
              <p14:nvContentPartPr>
                <p14:cNvPr id="12398" name="筆跡 12397">
                  <a:extLst>
                    <a:ext uri="{FF2B5EF4-FFF2-40B4-BE49-F238E27FC236}">
                      <a16:creationId xmlns:a16="http://schemas.microsoft.com/office/drawing/2014/main" id="{42256A0A-99A2-47EC-AF25-4EF91C66B87A}"/>
                    </a:ext>
                  </a:extLst>
                </p14:cNvPr>
                <p14:cNvContentPartPr/>
                <p14:nvPr/>
              </p14:nvContentPartPr>
              <p14:xfrm>
                <a:off x="4954050" y="3472635"/>
                <a:ext cx="239040" cy="360"/>
              </p14:xfrm>
            </p:contentPart>
          </mc:Choice>
          <mc:Fallback>
            <p:pic>
              <p:nvPicPr>
                <p:cNvPr id="12398" name="筆跡 12397">
                  <a:extLst>
                    <a:ext uri="{FF2B5EF4-FFF2-40B4-BE49-F238E27FC236}">
                      <a16:creationId xmlns:a16="http://schemas.microsoft.com/office/drawing/2014/main" id="{42256A0A-99A2-47EC-AF25-4EF91C66B87A}"/>
                    </a:ext>
                  </a:extLst>
                </p:cNvPr>
                <p:cNvPicPr/>
                <p:nvPr/>
              </p:nvPicPr>
              <p:blipFill>
                <a:blip r:embed="rId178"/>
                <a:stretch>
                  <a:fillRect/>
                </a:stretch>
              </p:blipFill>
              <p:spPr>
                <a:xfrm>
                  <a:off x="4945050" y="3463995"/>
                  <a:ext cx="256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399" name="筆跡 12398">
                  <a:extLst>
                    <a:ext uri="{FF2B5EF4-FFF2-40B4-BE49-F238E27FC236}">
                      <a16:creationId xmlns:a16="http://schemas.microsoft.com/office/drawing/2014/main" id="{FD879B5E-7C11-4CBB-BAE5-DE7415A496EA}"/>
                    </a:ext>
                  </a:extLst>
                </p14:cNvPr>
                <p14:cNvContentPartPr/>
                <p14:nvPr/>
              </p14:nvContentPartPr>
              <p14:xfrm>
                <a:off x="4959450" y="3516915"/>
                <a:ext cx="197640" cy="360"/>
              </p14:xfrm>
            </p:contentPart>
          </mc:Choice>
          <mc:Fallback>
            <p:pic>
              <p:nvPicPr>
                <p:cNvPr id="12399" name="筆跡 12398">
                  <a:extLst>
                    <a:ext uri="{FF2B5EF4-FFF2-40B4-BE49-F238E27FC236}">
                      <a16:creationId xmlns:a16="http://schemas.microsoft.com/office/drawing/2014/main" id="{FD879B5E-7C11-4CBB-BAE5-DE7415A496EA}"/>
                    </a:ext>
                  </a:extLst>
                </p:cNvPr>
                <p:cNvPicPr/>
                <p:nvPr/>
              </p:nvPicPr>
              <p:blipFill>
                <a:blip r:embed="rId180"/>
                <a:stretch>
                  <a:fillRect/>
                </a:stretch>
              </p:blipFill>
              <p:spPr>
                <a:xfrm>
                  <a:off x="4950810" y="3508275"/>
                  <a:ext cx="215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400" name="筆跡 12399">
                  <a:extLst>
                    <a:ext uri="{FF2B5EF4-FFF2-40B4-BE49-F238E27FC236}">
                      <a16:creationId xmlns:a16="http://schemas.microsoft.com/office/drawing/2014/main" id="{B29780F5-D8FF-434E-AB53-DFB47A0DD701}"/>
                    </a:ext>
                  </a:extLst>
                </p14:cNvPr>
                <p14:cNvContentPartPr/>
                <p14:nvPr/>
              </p14:nvContentPartPr>
              <p14:xfrm>
                <a:off x="5093010" y="3384075"/>
                <a:ext cx="139320" cy="233280"/>
              </p14:xfrm>
            </p:contentPart>
          </mc:Choice>
          <mc:Fallback>
            <p:pic>
              <p:nvPicPr>
                <p:cNvPr id="12400" name="筆跡 12399">
                  <a:extLst>
                    <a:ext uri="{FF2B5EF4-FFF2-40B4-BE49-F238E27FC236}">
                      <a16:creationId xmlns:a16="http://schemas.microsoft.com/office/drawing/2014/main" id="{B29780F5-D8FF-434E-AB53-DFB47A0DD701}"/>
                    </a:ext>
                  </a:extLst>
                </p:cNvPr>
                <p:cNvPicPr/>
                <p:nvPr/>
              </p:nvPicPr>
              <p:blipFill>
                <a:blip r:embed="rId182"/>
                <a:stretch>
                  <a:fillRect/>
                </a:stretch>
              </p:blipFill>
              <p:spPr>
                <a:xfrm>
                  <a:off x="5084010" y="3375435"/>
                  <a:ext cx="156960" cy="250920"/>
                </a:xfrm>
                <a:prstGeom prst="rect">
                  <a:avLst/>
                </a:prstGeom>
              </p:spPr>
            </p:pic>
          </mc:Fallback>
        </mc:AlternateContent>
      </p:grpSp>
      <p:grpSp>
        <p:nvGrpSpPr>
          <p:cNvPr id="12411" name="群組 12410">
            <a:extLst>
              <a:ext uri="{FF2B5EF4-FFF2-40B4-BE49-F238E27FC236}">
                <a16:creationId xmlns:a16="http://schemas.microsoft.com/office/drawing/2014/main" id="{7C05005A-19B9-4035-A186-11A8C87D34C5}"/>
              </a:ext>
            </a:extLst>
          </p:cNvPr>
          <p:cNvGrpSpPr/>
          <p:nvPr/>
        </p:nvGrpSpPr>
        <p:grpSpPr>
          <a:xfrm>
            <a:off x="7243650" y="3251235"/>
            <a:ext cx="197640" cy="310320"/>
            <a:chOff x="7243650" y="3251235"/>
            <a:chExt cx="197640" cy="310320"/>
          </a:xfrm>
        </p:grpSpPr>
        <mc:AlternateContent xmlns:mc="http://schemas.openxmlformats.org/markup-compatibility/2006">
          <mc:Choice xmlns:p14="http://schemas.microsoft.com/office/powerpoint/2010/main" Requires="p14">
            <p:contentPart p14:bwMode="auto" r:id="rId183">
              <p14:nvContentPartPr>
                <p14:cNvPr id="12404" name="筆跡 12403">
                  <a:extLst>
                    <a:ext uri="{FF2B5EF4-FFF2-40B4-BE49-F238E27FC236}">
                      <a16:creationId xmlns:a16="http://schemas.microsoft.com/office/drawing/2014/main" id="{F7A6EB92-7F11-43AD-B3B2-02EAF8DF73CD}"/>
                    </a:ext>
                  </a:extLst>
                </p14:cNvPr>
                <p14:cNvContentPartPr/>
                <p14:nvPr/>
              </p14:nvContentPartPr>
              <p14:xfrm>
                <a:off x="7253010" y="3343755"/>
                <a:ext cx="154440" cy="217800"/>
              </p14:xfrm>
            </p:contentPart>
          </mc:Choice>
          <mc:Fallback>
            <p:pic>
              <p:nvPicPr>
                <p:cNvPr id="12404" name="筆跡 12403">
                  <a:extLst>
                    <a:ext uri="{FF2B5EF4-FFF2-40B4-BE49-F238E27FC236}">
                      <a16:creationId xmlns:a16="http://schemas.microsoft.com/office/drawing/2014/main" id="{F7A6EB92-7F11-43AD-B3B2-02EAF8DF73CD}"/>
                    </a:ext>
                  </a:extLst>
                </p:cNvPr>
                <p:cNvPicPr/>
                <p:nvPr/>
              </p:nvPicPr>
              <p:blipFill>
                <a:blip r:embed="rId184"/>
                <a:stretch>
                  <a:fillRect/>
                </a:stretch>
              </p:blipFill>
              <p:spPr>
                <a:xfrm>
                  <a:off x="7244010" y="3334755"/>
                  <a:ext cx="1720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405" name="筆跡 12404">
                  <a:extLst>
                    <a:ext uri="{FF2B5EF4-FFF2-40B4-BE49-F238E27FC236}">
                      <a16:creationId xmlns:a16="http://schemas.microsoft.com/office/drawing/2014/main" id="{14C6E091-A4C0-4EA8-8CAB-EEAD71A2335A}"/>
                    </a:ext>
                  </a:extLst>
                </p14:cNvPr>
                <p14:cNvContentPartPr/>
                <p14:nvPr/>
              </p14:nvContentPartPr>
              <p14:xfrm>
                <a:off x="7282890" y="3426555"/>
                <a:ext cx="126360" cy="115920"/>
              </p14:xfrm>
            </p:contentPart>
          </mc:Choice>
          <mc:Fallback>
            <p:pic>
              <p:nvPicPr>
                <p:cNvPr id="12405" name="筆跡 12404">
                  <a:extLst>
                    <a:ext uri="{FF2B5EF4-FFF2-40B4-BE49-F238E27FC236}">
                      <a16:creationId xmlns:a16="http://schemas.microsoft.com/office/drawing/2014/main" id="{14C6E091-A4C0-4EA8-8CAB-EEAD71A2335A}"/>
                    </a:ext>
                  </a:extLst>
                </p:cNvPr>
                <p:cNvPicPr/>
                <p:nvPr/>
              </p:nvPicPr>
              <p:blipFill>
                <a:blip r:embed="rId186"/>
                <a:stretch>
                  <a:fillRect/>
                </a:stretch>
              </p:blipFill>
              <p:spPr>
                <a:xfrm>
                  <a:off x="7274250" y="3417555"/>
                  <a:ext cx="144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406" name="筆跡 12405">
                  <a:extLst>
                    <a:ext uri="{FF2B5EF4-FFF2-40B4-BE49-F238E27FC236}">
                      <a16:creationId xmlns:a16="http://schemas.microsoft.com/office/drawing/2014/main" id="{7C83BCE8-788A-453E-920C-7E9A6E6E0A5F}"/>
                    </a:ext>
                  </a:extLst>
                </p14:cNvPr>
                <p14:cNvContentPartPr/>
                <p14:nvPr/>
              </p14:nvContentPartPr>
              <p14:xfrm>
                <a:off x="7243650" y="3251235"/>
                <a:ext cx="197640" cy="19440"/>
              </p14:xfrm>
            </p:contentPart>
          </mc:Choice>
          <mc:Fallback>
            <p:pic>
              <p:nvPicPr>
                <p:cNvPr id="12406" name="筆跡 12405">
                  <a:extLst>
                    <a:ext uri="{FF2B5EF4-FFF2-40B4-BE49-F238E27FC236}">
                      <a16:creationId xmlns:a16="http://schemas.microsoft.com/office/drawing/2014/main" id="{7C83BCE8-788A-453E-920C-7E9A6E6E0A5F}"/>
                    </a:ext>
                  </a:extLst>
                </p:cNvPr>
                <p:cNvPicPr/>
                <p:nvPr/>
              </p:nvPicPr>
              <p:blipFill>
                <a:blip r:embed="rId188"/>
                <a:stretch>
                  <a:fillRect/>
                </a:stretch>
              </p:blipFill>
              <p:spPr>
                <a:xfrm>
                  <a:off x="7234650" y="3242595"/>
                  <a:ext cx="215280" cy="37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9">
            <p14:nvContentPartPr>
              <p14:cNvPr id="12407" name="筆跡 12406">
                <a:extLst>
                  <a:ext uri="{FF2B5EF4-FFF2-40B4-BE49-F238E27FC236}">
                    <a16:creationId xmlns:a16="http://schemas.microsoft.com/office/drawing/2014/main" id="{D2B710D9-92A2-4523-ACC7-65EC7B53A726}"/>
                  </a:ext>
                </a:extLst>
              </p14:cNvPr>
              <p14:cNvContentPartPr/>
              <p14:nvPr/>
            </p14:nvContentPartPr>
            <p14:xfrm>
              <a:off x="7632450" y="3343755"/>
              <a:ext cx="145080" cy="88920"/>
            </p14:xfrm>
          </p:contentPart>
        </mc:Choice>
        <mc:Fallback>
          <p:pic>
            <p:nvPicPr>
              <p:cNvPr id="12407" name="筆跡 12406">
                <a:extLst>
                  <a:ext uri="{FF2B5EF4-FFF2-40B4-BE49-F238E27FC236}">
                    <a16:creationId xmlns:a16="http://schemas.microsoft.com/office/drawing/2014/main" id="{D2B710D9-92A2-4523-ACC7-65EC7B53A726}"/>
                  </a:ext>
                </a:extLst>
              </p:cNvPr>
              <p:cNvPicPr/>
              <p:nvPr/>
            </p:nvPicPr>
            <p:blipFill>
              <a:blip r:embed="rId190"/>
              <a:stretch>
                <a:fillRect/>
              </a:stretch>
            </p:blipFill>
            <p:spPr>
              <a:xfrm>
                <a:off x="7623810" y="3334755"/>
                <a:ext cx="1627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08" name="筆跡 12407">
                <a:extLst>
                  <a:ext uri="{FF2B5EF4-FFF2-40B4-BE49-F238E27FC236}">
                    <a16:creationId xmlns:a16="http://schemas.microsoft.com/office/drawing/2014/main" id="{A8A336D3-7269-4FDF-9520-9E069B6673B7}"/>
                  </a:ext>
                </a:extLst>
              </p14:cNvPr>
              <p14:cNvContentPartPr/>
              <p14:nvPr/>
            </p14:nvContentPartPr>
            <p14:xfrm>
              <a:off x="7659090" y="3515115"/>
              <a:ext cx="145080" cy="31320"/>
            </p14:xfrm>
          </p:contentPart>
        </mc:Choice>
        <mc:Fallback>
          <p:pic>
            <p:nvPicPr>
              <p:cNvPr id="12408" name="筆跡 12407">
                <a:extLst>
                  <a:ext uri="{FF2B5EF4-FFF2-40B4-BE49-F238E27FC236}">
                    <a16:creationId xmlns:a16="http://schemas.microsoft.com/office/drawing/2014/main" id="{A8A336D3-7269-4FDF-9520-9E069B6673B7}"/>
                  </a:ext>
                </a:extLst>
              </p:cNvPr>
              <p:cNvPicPr/>
              <p:nvPr/>
            </p:nvPicPr>
            <p:blipFill>
              <a:blip r:embed="rId192"/>
              <a:stretch>
                <a:fillRect/>
              </a:stretch>
            </p:blipFill>
            <p:spPr>
              <a:xfrm>
                <a:off x="7650090" y="3506115"/>
                <a:ext cx="162720" cy="48960"/>
              </a:xfrm>
              <a:prstGeom prst="rect">
                <a:avLst/>
              </a:prstGeom>
            </p:spPr>
          </p:pic>
        </mc:Fallback>
      </mc:AlternateContent>
      <p:grpSp>
        <p:nvGrpSpPr>
          <p:cNvPr id="12412" name="群組 12411">
            <a:extLst>
              <a:ext uri="{FF2B5EF4-FFF2-40B4-BE49-F238E27FC236}">
                <a16:creationId xmlns:a16="http://schemas.microsoft.com/office/drawing/2014/main" id="{603D476F-85C6-4825-B741-7512233C4F3E}"/>
              </a:ext>
            </a:extLst>
          </p:cNvPr>
          <p:cNvGrpSpPr/>
          <p:nvPr/>
        </p:nvGrpSpPr>
        <p:grpSpPr>
          <a:xfrm>
            <a:off x="6389010" y="3303435"/>
            <a:ext cx="700560" cy="235440"/>
            <a:chOff x="6389010" y="3303435"/>
            <a:chExt cx="700560" cy="235440"/>
          </a:xfrm>
        </p:grpSpPr>
        <mc:AlternateContent xmlns:mc="http://schemas.openxmlformats.org/markup-compatibility/2006">
          <mc:Choice xmlns:p14="http://schemas.microsoft.com/office/powerpoint/2010/main" Requires="p14">
            <p:contentPart p14:bwMode="auto" r:id="rId193">
              <p14:nvContentPartPr>
                <p14:cNvPr id="12402" name="筆跡 12401">
                  <a:extLst>
                    <a:ext uri="{FF2B5EF4-FFF2-40B4-BE49-F238E27FC236}">
                      <a16:creationId xmlns:a16="http://schemas.microsoft.com/office/drawing/2014/main" id="{18FC708F-6E03-4E80-98BE-B3DCA8E0493D}"/>
                    </a:ext>
                  </a:extLst>
                </p14:cNvPr>
                <p14:cNvContentPartPr/>
                <p14:nvPr/>
              </p14:nvContentPartPr>
              <p14:xfrm>
                <a:off x="6615810" y="3303435"/>
                <a:ext cx="239040" cy="235080"/>
              </p14:xfrm>
            </p:contentPart>
          </mc:Choice>
          <mc:Fallback>
            <p:pic>
              <p:nvPicPr>
                <p:cNvPr id="12402" name="筆跡 12401">
                  <a:extLst>
                    <a:ext uri="{FF2B5EF4-FFF2-40B4-BE49-F238E27FC236}">
                      <a16:creationId xmlns:a16="http://schemas.microsoft.com/office/drawing/2014/main" id="{18FC708F-6E03-4E80-98BE-B3DCA8E0493D}"/>
                    </a:ext>
                  </a:extLst>
                </p:cNvPr>
                <p:cNvPicPr/>
                <p:nvPr/>
              </p:nvPicPr>
              <p:blipFill>
                <a:blip r:embed="rId194"/>
                <a:stretch>
                  <a:fillRect/>
                </a:stretch>
              </p:blipFill>
              <p:spPr>
                <a:xfrm>
                  <a:off x="6606810" y="3294795"/>
                  <a:ext cx="2566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403" name="筆跡 12402">
                  <a:extLst>
                    <a:ext uri="{FF2B5EF4-FFF2-40B4-BE49-F238E27FC236}">
                      <a16:creationId xmlns:a16="http://schemas.microsoft.com/office/drawing/2014/main" id="{E3EFDFC1-0518-4FB5-A5BC-78B61965318F}"/>
                    </a:ext>
                  </a:extLst>
                </p14:cNvPr>
                <p14:cNvContentPartPr/>
                <p14:nvPr/>
              </p14:nvContentPartPr>
              <p14:xfrm>
                <a:off x="6993450" y="3472635"/>
                <a:ext cx="96120" cy="13680"/>
              </p14:xfrm>
            </p:contentPart>
          </mc:Choice>
          <mc:Fallback>
            <p:pic>
              <p:nvPicPr>
                <p:cNvPr id="12403" name="筆跡 12402">
                  <a:extLst>
                    <a:ext uri="{FF2B5EF4-FFF2-40B4-BE49-F238E27FC236}">
                      <a16:creationId xmlns:a16="http://schemas.microsoft.com/office/drawing/2014/main" id="{E3EFDFC1-0518-4FB5-A5BC-78B61965318F}"/>
                    </a:ext>
                  </a:extLst>
                </p:cNvPr>
                <p:cNvPicPr/>
                <p:nvPr/>
              </p:nvPicPr>
              <p:blipFill>
                <a:blip r:embed="rId196"/>
                <a:stretch>
                  <a:fillRect/>
                </a:stretch>
              </p:blipFill>
              <p:spPr>
                <a:xfrm>
                  <a:off x="6984810" y="3463995"/>
                  <a:ext cx="1137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409" name="筆跡 12408">
                  <a:extLst>
                    <a:ext uri="{FF2B5EF4-FFF2-40B4-BE49-F238E27FC236}">
                      <a16:creationId xmlns:a16="http://schemas.microsoft.com/office/drawing/2014/main" id="{49C1AE51-8B04-4D38-91F5-C7EA693438C6}"/>
                    </a:ext>
                  </a:extLst>
                </p14:cNvPr>
                <p14:cNvContentPartPr/>
                <p14:nvPr/>
              </p14:nvContentPartPr>
              <p14:xfrm>
                <a:off x="6389010" y="3439875"/>
                <a:ext cx="155520" cy="99000"/>
              </p14:xfrm>
            </p:contentPart>
          </mc:Choice>
          <mc:Fallback>
            <p:pic>
              <p:nvPicPr>
                <p:cNvPr id="12409" name="筆跡 12408">
                  <a:extLst>
                    <a:ext uri="{FF2B5EF4-FFF2-40B4-BE49-F238E27FC236}">
                      <a16:creationId xmlns:a16="http://schemas.microsoft.com/office/drawing/2014/main" id="{49C1AE51-8B04-4D38-91F5-C7EA693438C6}"/>
                    </a:ext>
                  </a:extLst>
                </p:cNvPr>
                <p:cNvPicPr/>
                <p:nvPr/>
              </p:nvPicPr>
              <p:blipFill>
                <a:blip r:embed="rId198"/>
                <a:stretch>
                  <a:fillRect/>
                </a:stretch>
              </p:blipFill>
              <p:spPr>
                <a:xfrm>
                  <a:off x="6380370" y="3430875"/>
                  <a:ext cx="173160" cy="11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9">
            <p14:nvContentPartPr>
              <p14:cNvPr id="12410" name="筆跡 12409">
                <a:extLst>
                  <a:ext uri="{FF2B5EF4-FFF2-40B4-BE49-F238E27FC236}">
                    <a16:creationId xmlns:a16="http://schemas.microsoft.com/office/drawing/2014/main" id="{157D1C09-8B34-40B7-8547-D7FA1364D295}"/>
                  </a:ext>
                </a:extLst>
              </p14:cNvPr>
              <p14:cNvContentPartPr/>
              <p14:nvPr/>
            </p14:nvContentPartPr>
            <p14:xfrm>
              <a:off x="6401250" y="3632475"/>
              <a:ext cx="118800" cy="19440"/>
            </p14:xfrm>
          </p:contentPart>
        </mc:Choice>
        <mc:Fallback>
          <p:pic>
            <p:nvPicPr>
              <p:cNvPr id="12410" name="筆跡 12409">
                <a:extLst>
                  <a:ext uri="{FF2B5EF4-FFF2-40B4-BE49-F238E27FC236}">
                    <a16:creationId xmlns:a16="http://schemas.microsoft.com/office/drawing/2014/main" id="{157D1C09-8B34-40B7-8547-D7FA1364D295}"/>
                  </a:ext>
                </a:extLst>
              </p:cNvPr>
              <p:cNvPicPr/>
              <p:nvPr/>
            </p:nvPicPr>
            <p:blipFill>
              <a:blip r:embed="rId200"/>
              <a:stretch>
                <a:fillRect/>
              </a:stretch>
            </p:blipFill>
            <p:spPr>
              <a:xfrm>
                <a:off x="6392610" y="3623475"/>
                <a:ext cx="136440" cy="37080"/>
              </a:xfrm>
              <a:prstGeom prst="rect">
                <a:avLst/>
              </a:prstGeom>
            </p:spPr>
          </p:pic>
        </mc:Fallback>
      </mc:AlternateContent>
      <p:grpSp>
        <p:nvGrpSpPr>
          <p:cNvPr id="12422" name="群組 12421">
            <a:extLst>
              <a:ext uri="{FF2B5EF4-FFF2-40B4-BE49-F238E27FC236}">
                <a16:creationId xmlns:a16="http://schemas.microsoft.com/office/drawing/2014/main" id="{D91B0B66-7529-46C2-A4ED-A8C1DBF9A197}"/>
              </a:ext>
            </a:extLst>
          </p:cNvPr>
          <p:cNvGrpSpPr/>
          <p:nvPr/>
        </p:nvGrpSpPr>
        <p:grpSpPr>
          <a:xfrm>
            <a:off x="7952130" y="3199395"/>
            <a:ext cx="876240" cy="600840"/>
            <a:chOff x="7952130" y="3199395"/>
            <a:chExt cx="876240" cy="600840"/>
          </a:xfrm>
        </p:grpSpPr>
        <mc:AlternateContent xmlns:mc="http://schemas.openxmlformats.org/markup-compatibility/2006">
          <mc:Choice xmlns:p14="http://schemas.microsoft.com/office/powerpoint/2010/main" Requires="p14">
            <p:contentPart p14:bwMode="auto" r:id="rId201">
              <p14:nvContentPartPr>
                <p14:cNvPr id="12413" name="筆跡 12412">
                  <a:extLst>
                    <a:ext uri="{FF2B5EF4-FFF2-40B4-BE49-F238E27FC236}">
                      <a16:creationId xmlns:a16="http://schemas.microsoft.com/office/drawing/2014/main" id="{5C68684E-6251-48C2-B311-11CB7C5BDA71}"/>
                    </a:ext>
                  </a:extLst>
                </p14:cNvPr>
                <p14:cNvContentPartPr/>
                <p14:nvPr/>
              </p14:nvContentPartPr>
              <p14:xfrm>
                <a:off x="7952130" y="3434115"/>
                <a:ext cx="184680" cy="37440"/>
              </p14:xfrm>
            </p:contentPart>
          </mc:Choice>
          <mc:Fallback>
            <p:pic>
              <p:nvPicPr>
                <p:cNvPr id="12413" name="筆跡 12412">
                  <a:extLst>
                    <a:ext uri="{FF2B5EF4-FFF2-40B4-BE49-F238E27FC236}">
                      <a16:creationId xmlns:a16="http://schemas.microsoft.com/office/drawing/2014/main" id="{5C68684E-6251-48C2-B311-11CB7C5BDA71}"/>
                    </a:ext>
                  </a:extLst>
                </p:cNvPr>
                <p:cNvPicPr/>
                <p:nvPr/>
              </p:nvPicPr>
              <p:blipFill>
                <a:blip r:embed="rId202"/>
                <a:stretch>
                  <a:fillRect/>
                </a:stretch>
              </p:blipFill>
              <p:spPr>
                <a:xfrm>
                  <a:off x="7943490" y="3425115"/>
                  <a:ext cx="2023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414" name="筆跡 12413">
                  <a:extLst>
                    <a:ext uri="{FF2B5EF4-FFF2-40B4-BE49-F238E27FC236}">
                      <a16:creationId xmlns:a16="http://schemas.microsoft.com/office/drawing/2014/main" id="{6913818A-2BBD-46A7-A5A9-91E8932B8557}"/>
                    </a:ext>
                  </a:extLst>
                </p14:cNvPr>
                <p14:cNvContentPartPr/>
                <p14:nvPr/>
              </p14:nvContentPartPr>
              <p14:xfrm>
                <a:off x="8053650" y="3370755"/>
                <a:ext cx="360" cy="165960"/>
              </p14:xfrm>
            </p:contentPart>
          </mc:Choice>
          <mc:Fallback>
            <p:pic>
              <p:nvPicPr>
                <p:cNvPr id="12414" name="筆跡 12413">
                  <a:extLst>
                    <a:ext uri="{FF2B5EF4-FFF2-40B4-BE49-F238E27FC236}">
                      <a16:creationId xmlns:a16="http://schemas.microsoft.com/office/drawing/2014/main" id="{6913818A-2BBD-46A7-A5A9-91E8932B8557}"/>
                    </a:ext>
                  </a:extLst>
                </p:cNvPr>
                <p:cNvPicPr/>
                <p:nvPr/>
              </p:nvPicPr>
              <p:blipFill>
                <a:blip r:embed="rId204"/>
                <a:stretch>
                  <a:fillRect/>
                </a:stretch>
              </p:blipFill>
              <p:spPr>
                <a:xfrm>
                  <a:off x="8045010" y="3361755"/>
                  <a:ext cx="180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415" name="筆跡 12414">
                  <a:extLst>
                    <a:ext uri="{FF2B5EF4-FFF2-40B4-BE49-F238E27FC236}">
                      <a16:creationId xmlns:a16="http://schemas.microsoft.com/office/drawing/2014/main" id="{A8EB3BD7-7925-4A56-AC88-AA4E8ADD058F}"/>
                    </a:ext>
                  </a:extLst>
                </p14:cNvPr>
                <p14:cNvContentPartPr/>
                <p14:nvPr/>
              </p14:nvContentPartPr>
              <p14:xfrm>
                <a:off x="8194770" y="3324315"/>
                <a:ext cx="132120" cy="324000"/>
              </p14:xfrm>
            </p:contentPart>
          </mc:Choice>
          <mc:Fallback>
            <p:pic>
              <p:nvPicPr>
                <p:cNvPr id="12415" name="筆跡 12414">
                  <a:extLst>
                    <a:ext uri="{FF2B5EF4-FFF2-40B4-BE49-F238E27FC236}">
                      <a16:creationId xmlns:a16="http://schemas.microsoft.com/office/drawing/2014/main" id="{A8EB3BD7-7925-4A56-AC88-AA4E8ADD058F}"/>
                    </a:ext>
                  </a:extLst>
                </p:cNvPr>
                <p:cNvPicPr/>
                <p:nvPr/>
              </p:nvPicPr>
              <p:blipFill>
                <a:blip r:embed="rId206"/>
                <a:stretch>
                  <a:fillRect/>
                </a:stretch>
              </p:blipFill>
              <p:spPr>
                <a:xfrm>
                  <a:off x="8185770" y="3315315"/>
                  <a:ext cx="1497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416" name="筆跡 12415">
                  <a:extLst>
                    <a:ext uri="{FF2B5EF4-FFF2-40B4-BE49-F238E27FC236}">
                      <a16:creationId xmlns:a16="http://schemas.microsoft.com/office/drawing/2014/main" id="{4B4632AB-6D49-4834-9E9F-EA7EA0E043D5}"/>
                    </a:ext>
                  </a:extLst>
                </p14:cNvPr>
                <p14:cNvContentPartPr/>
                <p14:nvPr/>
              </p14:nvContentPartPr>
              <p14:xfrm>
                <a:off x="8382690" y="3439875"/>
                <a:ext cx="17280" cy="360"/>
              </p14:xfrm>
            </p:contentPart>
          </mc:Choice>
          <mc:Fallback>
            <p:pic>
              <p:nvPicPr>
                <p:cNvPr id="12416" name="筆跡 12415">
                  <a:extLst>
                    <a:ext uri="{FF2B5EF4-FFF2-40B4-BE49-F238E27FC236}">
                      <a16:creationId xmlns:a16="http://schemas.microsoft.com/office/drawing/2014/main" id="{4B4632AB-6D49-4834-9E9F-EA7EA0E043D5}"/>
                    </a:ext>
                  </a:extLst>
                </p:cNvPr>
                <p:cNvPicPr/>
                <p:nvPr/>
              </p:nvPicPr>
              <p:blipFill>
                <a:blip r:embed="rId208"/>
                <a:stretch>
                  <a:fillRect/>
                </a:stretch>
              </p:blipFill>
              <p:spPr>
                <a:xfrm>
                  <a:off x="8373690" y="3431235"/>
                  <a:ext cx="34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417" name="筆跡 12416">
                  <a:extLst>
                    <a:ext uri="{FF2B5EF4-FFF2-40B4-BE49-F238E27FC236}">
                      <a16:creationId xmlns:a16="http://schemas.microsoft.com/office/drawing/2014/main" id="{F5602FD6-B8D7-44C9-8369-27CB6F67A279}"/>
                    </a:ext>
                  </a:extLst>
                </p14:cNvPr>
                <p14:cNvContentPartPr/>
                <p14:nvPr/>
              </p14:nvContentPartPr>
              <p14:xfrm>
                <a:off x="8575290" y="3199395"/>
                <a:ext cx="198720" cy="135360"/>
              </p14:xfrm>
            </p:contentPart>
          </mc:Choice>
          <mc:Fallback>
            <p:pic>
              <p:nvPicPr>
                <p:cNvPr id="12417" name="筆跡 12416">
                  <a:extLst>
                    <a:ext uri="{FF2B5EF4-FFF2-40B4-BE49-F238E27FC236}">
                      <a16:creationId xmlns:a16="http://schemas.microsoft.com/office/drawing/2014/main" id="{F5602FD6-B8D7-44C9-8369-27CB6F67A279}"/>
                    </a:ext>
                  </a:extLst>
                </p:cNvPr>
                <p:cNvPicPr/>
                <p:nvPr/>
              </p:nvPicPr>
              <p:blipFill>
                <a:blip r:embed="rId210"/>
                <a:stretch>
                  <a:fillRect/>
                </a:stretch>
              </p:blipFill>
              <p:spPr>
                <a:xfrm>
                  <a:off x="8566290" y="3190395"/>
                  <a:ext cx="2163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418" name="筆跡 12417">
                  <a:extLst>
                    <a:ext uri="{FF2B5EF4-FFF2-40B4-BE49-F238E27FC236}">
                      <a16:creationId xmlns:a16="http://schemas.microsoft.com/office/drawing/2014/main" id="{3A865BCD-18C6-492C-A3CA-F3E7875CDB93}"/>
                    </a:ext>
                  </a:extLst>
                </p14:cNvPr>
                <p14:cNvContentPartPr/>
                <p14:nvPr/>
              </p14:nvContentPartPr>
              <p14:xfrm>
                <a:off x="8548290" y="3449595"/>
                <a:ext cx="252000" cy="28080"/>
              </p14:xfrm>
            </p:contentPart>
          </mc:Choice>
          <mc:Fallback>
            <p:pic>
              <p:nvPicPr>
                <p:cNvPr id="12418" name="筆跡 12417">
                  <a:extLst>
                    <a:ext uri="{FF2B5EF4-FFF2-40B4-BE49-F238E27FC236}">
                      <a16:creationId xmlns:a16="http://schemas.microsoft.com/office/drawing/2014/main" id="{3A865BCD-18C6-492C-A3CA-F3E7875CDB93}"/>
                    </a:ext>
                  </a:extLst>
                </p:cNvPr>
                <p:cNvPicPr/>
                <p:nvPr/>
              </p:nvPicPr>
              <p:blipFill>
                <a:blip r:embed="rId212"/>
                <a:stretch>
                  <a:fillRect/>
                </a:stretch>
              </p:blipFill>
              <p:spPr>
                <a:xfrm>
                  <a:off x="8539650" y="3440595"/>
                  <a:ext cx="2696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419" name="筆跡 12418">
                  <a:extLst>
                    <a:ext uri="{FF2B5EF4-FFF2-40B4-BE49-F238E27FC236}">
                      <a16:creationId xmlns:a16="http://schemas.microsoft.com/office/drawing/2014/main" id="{1EDF4EF8-D248-44F3-8D02-C8A85E76977D}"/>
                    </a:ext>
                  </a:extLst>
                </p14:cNvPr>
                <p14:cNvContentPartPr/>
                <p14:nvPr/>
              </p14:nvContentPartPr>
              <p14:xfrm>
                <a:off x="8495370" y="3576675"/>
                <a:ext cx="333000" cy="223560"/>
              </p14:xfrm>
            </p:contentPart>
          </mc:Choice>
          <mc:Fallback>
            <p:pic>
              <p:nvPicPr>
                <p:cNvPr id="12419" name="筆跡 12418">
                  <a:extLst>
                    <a:ext uri="{FF2B5EF4-FFF2-40B4-BE49-F238E27FC236}">
                      <a16:creationId xmlns:a16="http://schemas.microsoft.com/office/drawing/2014/main" id="{1EDF4EF8-D248-44F3-8D02-C8A85E76977D}"/>
                    </a:ext>
                  </a:extLst>
                </p:cNvPr>
                <p:cNvPicPr/>
                <p:nvPr/>
              </p:nvPicPr>
              <p:blipFill>
                <a:blip r:embed="rId214"/>
                <a:stretch>
                  <a:fillRect/>
                </a:stretch>
              </p:blipFill>
              <p:spPr>
                <a:xfrm>
                  <a:off x="8486730" y="3567675"/>
                  <a:ext cx="3506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420" name="筆跡 12419">
                  <a:extLst>
                    <a:ext uri="{FF2B5EF4-FFF2-40B4-BE49-F238E27FC236}">
                      <a16:creationId xmlns:a16="http://schemas.microsoft.com/office/drawing/2014/main" id="{CE897380-2F9A-467E-8DBD-E9EFF56A058C}"/>
                    </a:ext>
                  </a:extLst>
                </p14:cNvPr>
                <p14:cNvContentPartPr/>
                <p14:nvPr/>
              </p14:nvContentPartPr>
              <p14:xfrm>
                <a:off x="8696610" y="3668835"/>
                <a:ext cx="96120" cy="113760"/>
              </p14:xfrm>
            </p:contentPart>
          </mc:Choice>
          <mc:Fallback>
            <p:pic>
              <p:nvPicPr>
                <p:cNvPr id="12420" name="筆跡 12419">
                  <a:extLst>
                    <a:ext uri="{FF2B5EF4-FFF2-40B4-BE49-F238E27FC236}">
                      <a16:creationId xmlns:a16="http://schemas.microsoft.com/office/drawing/2014/main" id="{CE897380-2F9A-467E-8DBD-E9EFF56A058C}"/>
                    </a:ext>
                  </a:extLst>
                </p:cNvPr>
                <p:cNvPicPr/>
                <p:nvPr/>
              </p:nvPicPr>
              <p:blipFill>
                <a:blip r:embed="rId216"/>
                <a:stretch>
                  <a:fillRect/>
                </a:stretch>
              </p:blipFill>
              <p:spPr>
                <a:xfrm>
                  <a:off x="8687610" y="3660195"/>
                  <a:ext cx="113760" cy="131400"/>
                </a:xfrm>
                <a:prstGeom prst="rect">
                  <a:avLst/>
                </a:prstGeom>
              </p:spPr>
            </p:pic>
          </mc:Fallback>
        </mc:AlternateContent>
      </p:grpSp>
      <p:grpSp>
        <p:nvGrpSpPr>
          <p:cNvPr id="12425" name="群組 12424">
            <a:extLst>
              <a:ext uri="{FF2B5EF4-FFF2-40B4-BE49-F238E27FC236}">
                <a16:creationId xmlns:a16="http://schemas.microsoft.com/office/drawing/2014/main" id="{AF2EED4A-5AE6-45B3-91BE-E175782733D2}"/>
              </a:ext>
            </a:extLst>
          </p:cNvPr>
          <p:cNvGrpSpPr/>
          <p:nvPr/>
        </p:nvGrpSpPr>
        <p:grpSpPr>
          <a:xfrm>
            <a:off x="5328090" y="3556875"/>
            <a:ext cx="365040" cy="358920"/>
            <a:chOff x="5328090" y="3556875"/>
            <a:chExt cx="365040" cy="358920"/>
          </a:xfrm>
        </p:grpSpPr>
        <mc:AlternateContent xmlns:mc="http://schemas.openxmlformats.org/markup-compatibility/2006">
          <mc:Choice xmlns:p14="http://schemas.microsoft.com/office/powerpoint/2010/main" Requires="p14">
            <p:contentPart p14:bwMode="auto" r:id="rId217">
              <p14:nvContentPartPr>
                <p14:cNvPr id="12423" name="筆跡 12422">
                  <a:extLst>
                    <a:ext uri="{FF2B5EF4-FFF2-40B4-BE49-F238E27FC236}">
                      <a16:creationId xmlns:a16="http://schemas.microsoft.com/office/drawing/2014/main" id="{9C0790BA-4AB8-4821-8192-2246A7CB10AF}"/>
                    </a:ext>
                  </a:extLst>
                </p14:cNvPr>
                <p14:cNvContentPartPr/>
                <p14:nvPr/>
              </p14:nvContentPartPr>
              <p14:xfrm>
                <a:off x="5328090" y="3688275"/>
                <a:ext cx="135720" cy="360"/>
              </p14:xfrm>
            </p:contentPart>
          </mc:Choice>
          <mc:Fallback>
            <p:pic>
              <p:nvPicPr>
                <p:cNvPr id="12423" name="筆跡 12422">
                  <a:extLst>
                    <a:ext uri="{FF2B5EF4-FFF2-40B4-BE49-F238E27FC236}">
                      <a16:creationId xmlns:a16="http://schemas.microsoft.com/office/drawing/2014/main" id="{9C0790BA-4AB8-4821-8192-2246A7CB10AF}"/>
                    </a:ext>
                  </a:extLst>
                </p:cNvPr>
                <p:cNvPicPr/>
                <p:nvPr/>
              </p:nvPicPr>
              <p:blipFill>
                <a:blip r:embed="rId218"/>
                <a:stretch>
                  <a:fillRect/>
                </a:stretch>
              </p:blipFill>
              <p:spPr>
                <a:xfrm>
                  <a:off x="5319090" y="3679275"/>
                  <a:ext cx="153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2424" name="筆跡 12423">
                  <a:extLst>
                    <a:ext uri="{FF2B5EF4-FFF2-40B4-BE49-F238E27FC236}">
                      <a16:creationId xmlns:a16="http://schemas.microsoft.com/office/drawing/2014/main" id="{8F1D97B6-3872-4B4D-92CC-CA9F547F66C5}"/>
                    </a:ext>
                  </a:extLst>
                </p14:cNvPr>
                <p14:cNvContentPartPr/>
                <p14:nvPr/>
              </p14:nvContentPartPr>
              <p14:xfrm>
                <a:off x="5559210" y="3556875"/>
                <a:ext cx="133920" cy="358920"/>
              </p14:xfrm>
            </p:contentPart>
          </mc:Choice>
          <mc:Fallback>
            <p:pic>
              <p:nvPicPr>
                <p:cNvPr id="12424" name="筆跡 12423">
                  <a:extLst>
                    <a:ext uri="{FF2B5EF4-FFF2-40B4-BE49-F238E27FC236}">
                      <a16:creationId xmlns:a16="http://schemas.microsoft.com/office/drawing/2014/main" id="{8F1D97B6-3872-4B4D-92CC-CA9F547F66C5}"/>
                    </a:ext>
                  </a:extLst>
                </p:cNvPr>
                <p:cNvPicPr/>
                <p:nvPr/>
              </p:nvPicPr>
              <p:blipFill>
                <a:blip r:embed="rId220"/>
                <a:stretch>
                  <a:fillRect/>
                </a:stretch>
              </p:blipFill>
              <p:spPr>
                <a:xfrm>
                  <a:off x="5550210" y="3548235"/>
                  <a:ext cx="151560" cy="376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1">
            <p14:nvContentPartPr>
              <p14:cNvPr id="12426" name="筆跡 12425">
                <a:extLst>
                  <a:ext uri="{FF2B5EF4-FFF2-40B4-BE49-F238E27FC236}">
                    <a16:creationId xmlns:a16="http://schemas.microsoft.com/office/drawing/2014/main" id="{3FBB5C95-92A1-4C80-93CC-9A8D7976C7CB}"/>
                  </a:ext>
                </a:extLst>
              </p14:cNvPr>
              <p14:cNvContentPartPr/>
              <p14:nvPr/>
            </p14:nvContentPartPr>
            <p14:xfrm>
              <a:off x="5944410" y="3459315"/>
              <a:ext cx="120960" cy="137160"/>
            </p14:xfrm>
          </p:contentPart>
        </mc:Choice>
        <mc:Fallback>
          <p:pic>
            <p:nvPicPr>
              <p:cNvPr id="12426" name="筆跡 12425">
                <a:extLst>
                  <a:ext uri="{FF2B5EF4-FFF2-40B4-BE49-F238E27FC236}">
                    <a16:creationId xmlns:a16="http://schemas.microsoft.com/office/drawing/2014/main" id="{3FBB5C95-92A1-4C80-93CC-9A8D7976C7CB}"/>
                  </a:ext>
                </a:extLst>
              </p:cNvPr>
              <p:cNvPicPr/>
              <p:nvPr/>
            </p:nvPicPr>
            <p:blipFill>
              <a:blip r:embed="rId222"/>
              <a:stretch>
                <a:fillRect/>
              </a:stretch>
            </p:blipFill>
            <p:spPr>
              <a:xfrm>
                <a:off x="5935410" y="3450315"/>
                <a:ext cx="138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2427" name="筆跡 12426">
                <a:extLst>
                  <a:ext uri="{FF2B5EF4-FFF2-40B4-BE49-F238E27FC236}">
                    <a16:creationId xmlns:a16="http://schemas.microsoft.com/office/drawing/2014/main" id="{1B587726-8B34-4D85-A4E5-FA566269B1FD}"/>
                  </a:ext>
                </a:extLst>
              </p14:cNvPr>
              <p14:cNvContentPartPr/>
              <p14:nvPr/>
            </p14:nvContentPartPr>
            <p14:xfrm>
              <a:off x="5867370" y="3726795"/>
              <a:ext cx="306720" cy="13680"/>
            </p14:xfrm>
          </p:contentPart>
        </mc:Choice>
        <mc:Fallback>
          <p:pic>
            <p:nvPicPr>
              <p:cNvPr id="12427" name="筆跡 12426">
                <a:extLst>
                  <a:ext uri="{FF2B5EF4-FFF2-40B4-BE49-F238E27FC236}">
                    <a16:creationId xmlns:a16="http://schemas.microsoft.com/office/drawing/2014/main" id="{1B587726-8B34-4D85-A4E5-FA566269B1FD}"/>
                  </a:ext>
                </a:extLst>
              </p:cNvPr>
              <p:cNvPicPr/>
              <p:nvPr/>
            </p:nvPicPr>
            <p:blipFill>
              <a:blip r:embed="rId224"/>
              <a:stretch>
                <a:fillRect/>
              </a:stretch>
            </p:blipFill>
            <p:spPr>
              <a:xfrm>
                <a:off x="5858730" y="3717795"/>
                <a:ext cx="324360" cy="31320"/>
              </a:xfrm>
              <a:prstGeom prst="rect">
                <a:avLst/>
              </a:prstGeom>
            </p:spPr>
          </p:pic>
        </mc:Fallback>
      </mc:AlternateContent>
      <p:grpSp>
        <p:nvGrpSpPr>
          <p:cNvPr id="12430" name="群組 12429">
            <a:extLst>
              <a:ext uri="{FF2B5EF4-FFF2-40B4-BE49-F238E27FC236}">
                <a16:creationId xmlns:a16="http://schemas.microsoft.com/office/drawing/2014/main" id="{A5B34095-A340-4BDC-8824-AE6D9C0FCEFC}"/>
              </a:ext>
            </a:extLst>
          </p:cNvPr>
          <p:cNvGrpSpPr/>
          <p:nvPr/>
        </p:nvGrpSpPr>
        <p:grpSpPr>
          <a:xfrm>
            <a:off x="5859810" y="3834435"/>
            <a:ext cx="329400" cy="251280"/>
            <a:chOff x="5859810" y="3834435"/>
            <a:chExt cx="329400" cy="251280"/>
          </a:xfrm>
        </p:grpSpPr>
        <mc:AlternateContent xmlns:mc="http://schemas.openxmlformats.org/markup-compatibility/2006">
          <mc:Choice xmlns:p14="http://schemas.microsoft.com/office/powerpoint/2010/main" Requires="p14">
            <p:contentPart p14:bwMode="auto" r:id="rId225">
              <p14:nvContentPartPr>
                <p14:cNvPr id="12428" name="筆跡 12427">
                  <a:extLst>
                    <a:ext uri="{FF2B5EF4-FFF2-40B4-BE49-F238E27FC236}">
                      <a16:creationId xmlns:a16="http://schemas.microsoft.com/office/drawing/2014/main" id="{1C0467DD-F361-4CBD-A598-A4813A78CC7D}"/>
                    </a:ext>
                  </a:extLst>
                </p14:cNvPr>
                <p14:cNvContentPartPr/>
                <p14:nvPr/>
              </p14:nvContentPartPr>
              <p14:xfrm>
                <a:off x="5859810" y="3834435"/>
                <a:ext cx="329400" cy="251280"/>
              </p14:xfrm>
            </p:contentPart>
          </mc:Choice>
          <mc:Fallback>
            <p:pic>
              <p:nvPicPr>
                <p:cNvPr id="12428" name="筆跡 12427">
                  <a:extLst>
                    <a:ext uri="{FF2B5EF4-FFF2-40B4-BE49-F238E27FC236}">
                      <a16:creationId xmlns:a16="http://schemas.microsoft.com/office/drawing/2014/main" id="{1C0467DD-F361-4CBD-A598-A4813A78CC7D}"/>
                    </a:ext>
                  </a:extLst>
                </p:cNvPr>
                <p:cNvPicPr/>
                <p:nvPr/>
              </p:nvPicPr>
              <p:blipFill>
                <a:blip r:embed="rId226"/>
                <a:stretch>
                  <a:fillRect/>
                </a:stretch>
              </p:blipFill>
              <p:spPr>
                <a:xfrm>
                  <a:off x="5851170" y="3825795"/>
                  <a:ext cx="3470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2429" name="筆跡 12428">
                  <a:extLst>
                    <a:ext uri="{FF2B5EF4-FFF2-40B4-BE49-F238E27FC236}">
                      <a16:creationId xmlns:a16="http://schemas.microsoft.com/office/drawing/2014/main" id="{6778D9CF-AA81-45D6-A1B2-FC8A7B63ED5E}"/>
                    </a:ext>
                  </a:extLst>
                </p14:cNvPr>
                <p14:cNvContentPartPr/>
                <p14:nvPr/>
              </p14:nvContentPartPr>
              <p14:xfrm>
                <a:off x="6076170" y="3942435"/>
                <a:ext cx="105480" cy="138960"/>
              </p14:xfrm>
            </p:contentPart>
          </mc:Choice>
          <mc:Fallback>
            <p:pic>
              <p:nvPicPr>
                <p:cNvPr id="12429" name="筆跡 12428">
                  <a:extLst>
                    <a:ext uri="{FF2B5EF4-FFF2-40B4-BE49-F238E27FC236}">
                      <a16:creationId xmlns:a16="http://schemas.microsoft.com/office/drawing/2014/main" id="{6778D9CF-AA81-45D6-A1B2-FC8A7B63ED5E}"/>
                    </a:ext>
                  </a:extLst>
                </p:cNvPr>
                <p:cNvPicPr/>
                <p:nvPr/>
              </p:nvPicPr>
              <p:blipFill>
                <a:blip r:embed="rId228"/>
                <a:stretch>
                  <a:fillRect/>
                </a:stretch>
              </p:blipFill>
              <p:spPr>
                <a:xfrm>
                  <a:off x="6067170" y="3933435"/>
                  <a:ext cx="123120" cy="156600"/>
                </a:xfrm>
                <a:prstGeom prst="rect">
                  <a:avLst/>
                </a:prstGeom>
              </p:spPr>
            </p:pic>
          </mc:Fallback>
        </mc:AlternateContent>
      </p:grpSp>
      <p:grpSp>
        <p:nvGrpSpPr>
          <p:cNvPr id="12434" name="群組 12433">
            <a:extLst>
              <a:ext uri="{FF2B5EF4-FFF2-40B4-BE49-F238E27FC236}">
                <a16:creationId xmlns:a16="http://schemas.microsoft.com/office/drawing/2014/main" id="{94C79DF4-FA71-4C9E-B55D-367BDA692A60}"/>
              </a:ext>
            </a:extLst>
          </p:cNvPr>
          <p:cNvGrpSpPr/>
          <p:nvPr/>
        </p:nvGrpSpPr>
        <p:grpSpPr>
          <a:xfrm>
            <a:off x="4993290" y="4633275"/>
            <a:ext cx="306720" cy="354600"/>
            <a:chOff x="4993290" y="4633275"/>
            <a:chExt cx="306720" cy="354600"/>
          </a:xfrm>
        </p:grpSpPr>
        <mc:AlternateContent xmlns:mc="http://schemas.openxmlformats.org/markup-compatibility/2006">
          <mc:Choice xmlns:p14="http://schemas.microsoft.com/office/powerpoint/2010/main" Requires="p14">
            <p:contentPart p14:bwMode="auto" r:id="rId229">
              <p14:nvContentPartPr>
                <p14:cNvPr id="12431" name="筆跡 12430">
                  <a:extLst>
                    <a:ext uri="{FF2B5EF4-FFF2-40B4-BE49-F238E27FC236}">
                      <a16:creationId xmlns:a16="http://schemas.microsoft.com/office/drawing/2014/main" id="{9040FE50-7B51-4C3D-8DFC-DB0E5AEAF631}"/>
                    </a:ext>
                  </a:extLst>
                </p14:cNvPr>
                <p14:cNvContentPartPr/>
                <p14:nvPr/>
              </p14:nvContentPartPr>
              <p14:xfrm>
                <a:off x="5014170" y="4735515"/>
                <a:ext cx="214560" cy="6120"/>
              </p14:xfrm>
            </p:contentPart>
          </mc:Choice>
          <mc:Fallback>
            <p:pic>
              <p:nvPicPr>
                <p:cNvPr id="12431" name="筆跡 12430">
                  <a:extLst>
                    <a:ext uri="{FF2B5EF4-FFF2-40B4-BE49-F238E27FC236}">
                      <a16:creationId xmlns:a16="http://schemas.microsoft.com/office/drawing/2014/main" id="{9040FE50-7B51-4C3D-8DFC-DB0E5AEAF631}"/>
                    </a:ext>
                  </a:extLst>
                </p:cNvPr>
                <p:cNvPicPr/>
                <p:nvPr/>
              </p:nvPicPr>
              <p:blipFill>
                <a:blip r:embed="rId230"/>
                <a:stretch>
                  <a:fillRect/>
                </a:stretch>
              </p:blipFill>
              <p:spPr>
                <a:xfrm>
                  <a:off x="5005170" y="4726515"/>
                  <a:ext cx="2322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2432" name="筆跡 12431">
                  <a:extLst>
                    <a:ext uri="{FF2B5EF4-FFF2-40B4-BE49-F238E27FC236}">
                      <a16:creationId xmlns:a16="http://schemas.microsoft.com/office/drawing/2014/main" id="{F53C40BF-16E5-4358-B398-325C475B9609}"/>
                    </a:ext>
                  </a:extLst>
                </p14:cNvPr>
                <p14:cNvContentPartPr/>
                <p14:nvPr/>
              </p14:nvContentPartPr>
              <p14:xfrm>
                <a:off x="4993290" y="4844955"/>
                <a:ext cx="218520" cy="360"/>
              </p14:xfrm>
            </p:contentPart>
          </mc:Choice>
          <mc:Fallback>
            <p:pic>
              <p:nvPicPr>
                <p:cNvPr id="12432" name="筆跡 12431">
                  <a:extLst>
                    <a:ext uri="{FF2B5EF4-FFF2-40B4-BE49-F238E27FC236}">
                      <a16:creationId xmlns:a16="http://schemas.microsoft.com/office/drawing/2014/main" id="{F53C40BF-16E5-4358-B398-325C475B9609}"/>
                    </a:ext>
                  </a:extLst>
                </p:cNvPr>
                <p:cNvPicPr/>
                <p:nvPr/>
              </p:nvPicPr>
              <p:blipFill>
                <a:blip r:embed="rId232"/>
                <a:stretch>
                  <a:fillRect/>
                </a:stretch>
              </p:blipFill>
              <p:spPr>
                <a:xfrm>
                  <a:off x="4984650" y="4836315"/>
                  <a:ext cx="236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2433" name="筆跡 12432">
                  <a:extLst>
                    <a:ext uri="{FF2B5EF4-FFF2-40B4-BE49-F238E27FC236}">
                      <a16:creationId xmlns:a16="http://schemas.microsoft.com/office/drawing/2014/main" id="{1EEF2094-9ECB-4B7C-B585-080388A645B7}"/>
                    </a:ext>
                  </a:extLst>
                </p14:cNvPr>
                <p14:cNvContentPartPr/>
                <p14:nvPr/>
              </p14:nvContentPartPr>
              <p14:xfrm>
                <a:off x="5108130" y="4633275"/>
                <a:ext cx="191880" cy="354600"/>
              </p14:xfrm>
            </p:contentPart>
          </mc:Choice>
          <mc:Fallback>
            <p:pic>
              <p:nvPicPr>
                <p:cNvPr id="12433" name="筆跡 12432">
                  <a:extLst>
                    <a:ext uri="{FF2B5EF4-FFF2-40B4-BE49-F238E27FC236}">
                      <a16:creationId xmlns:a16="http://schemas.microsoft.com/office/drawing/2014/main" id="{1EEF2094-9ECB-4B7C-B585-080388A645B7}"/>
                    </a:ext>
                  </a:extLst>
                </p:cNvPr>
                <p:cNvPicPr/>
                <p:nvPr/>
              </p:nvPicPr>
              <p:blipFill>
                <a:blip r:embed="rId234"/>
                <a:stretch>
                  <a:fillRect/>
                </a:stretch>
              </p:blipFill>
              <p:spPr>
                <a:xfrm>
                  <a:off x="5099130" y="4624635"/>
                  <a:ext cx="209520" cy="37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5">
            <p14:nvContentPartPr>
              <p14:cNvPr id="12436" name="筆跡 12435">
                <a:extLst>
                  <a:ext uri="{FF2B5EF4-FFF2-40B4-BE49-F238E27FC236}">
                    <a16:creationId xmlns:a16="http://schemas.microsoft.com/office/drawing/2014/main" id="{5741BAE6-896F-4EC2-96E6-821607FFAA2F}"/>
                  </a:ext>
                </a:extLst>
              </p14:cNvPr>
              <p14:cNvContentPartPr/>
              <p14:nvPr/>
            </p14:nvContentPartPr>
            <p14:xfrm>
              <a:off x="7597890" y="4683315"/>
              <a:ext cx="151920" cy="78480"/>
            </p14:xfrm>
          </p:contentPart>
        </mc:Choice>
        <mc:Fallback>
          <p:pic>
            <p:nvPicPr>
              <p:cNvPr id="12436" name="筆跡 12435">
                <a:extLst>
                  <a:ext uri="{FF2B5EF4-FFF2-40B4-BE49-F238E27FC236}">
                    <a16:creationId xmlns:a16="http://schemas.microsoft.com/office/drawing/2014/main" id="{5741BAE6-896F-4EC2-96E6-821607FFAA2F}"/>
                  </a:ext>
                </a:extLst>
              </p:cNvPr>
              <p:cNvPicPr/>
              <p:nvPr/>
            </p:nvPicPr>
            <p:blipFill>
              <a:blip r:embed="rId236"/>
              <a:stretch>
                <a:fillRect/>
              </a:stretch>
            </p:blipFill>
            <p:spPr>
              <a:xfrm>
                <a:off x="7588890" y="4674675"/>
                <a:ext cx="1695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437" name="筆跡 12436">
                <a:extLst>
                  <a:ext uri="{FF2B5EF4-FFF2-40B4-BE49-F238E27FC236}">
                    <a16:creationId xmlns:a16="http://schemas.microsoft.com/office/drawing/2014/main" id="{6AED1B42-319F-469E-8621-F9F13980D068}"/>
                  </a:ext>
                </a:extLst>
              </p14:cNvPr>
              <p14:cNvContentPartPr/>
              <p14:nvPr/>
            </p14:nvContentPartPr>
            <p14:xfrm>
              <a:off x="7600770" y="4844955"/>
              <a:ext cx="154440" cy="23400"/>
            </p14:xfrm>
          </p:contentPart>
        </mc:Choice>
        <mc:Fallback>
          <p:pic>
            <p:nvPicPr>
              <p:cNvPr id="12437" name="筆跡 12436">
                <a:extLst>
                  <a:ext uri="{FF2B5EF4-FFF2-40B4-BE49-F238E27FC236}">
                    <a16:creationId xmlns:a16="http://schemas.microsoft.com/office/drawing/2014/main" id="{6AED1B42-319F-469E-8621-F9F13980D068}"/>
                  </a:ext>
                </a:extLst>
              </p:cNvPr>
              <p:cNvPicPr/>
              <p:nvPr/>
            </p:nvPicPr>
            <p:blipFill>
              <a:blip r:embed="rId238"/>
              <a:stretch>
                <a:fillRect/>
              </a:stretch>
            </p:blipFill>
            <p:spPr>
              <a:xfrm>
                <a:off x="7591770" y="4836315"/>
                <a:ext cx="172080" cy="41040"/>
              </a:xfrm>
              <a:prstGeom prst="rect">
                <a:avLst/>
              </a:prstGeom>
            </p:spPr>
          </p:pic>
        </mc:Fallback>
      </mc:AlternateContent>
      <p:grpSp>
        <p:nvGrpSpPr>
          <p:cNvPr id="12440" name="群組 12439">
            <a:extLst>
              <a:ext uri="{FF2B5EF4-FFF2-40B4-BE49-F238E27FC236}">
                <a16:creationId xmlns:a16="http://schemas.microsoft.com/office/drawing/2014/main" id="{F2C3DACA-FB20-43E2-BF12-46C4AB069BDE}"/>
              </a:ext>
            </a:extLst>
          </p:cNvPr>
          <p:cNvGrpSpPr/>
          <p:nvPr/>
        </p:nvGrpSpPr>
        <p:grpSpPr>
          <a:xfrm>
            <a:off x="6925770" y="4698795"/>
            <a:ext cx="481680" cy="250560"/>
            <a:chOff x="6925770" y="4698795"/>
            <a:chExt cx="481680" cy="250560"/>
          </a:xfrm>
        </p:grpSpPr>
        <mc:AlternateContent xmlns:mc="http://schemas.openxmlformats.org/markup-compatibility/2006">
          <mc:Choice xmlns:p14="http://schemas.microsoft.com/office/powerpoint/2010/main" Requires="p14">
            <p:contentPart p14:bwMode="auto" r:id="rId239">
              <p14:nvContentPartPr>
                <p14:cNvPr id="12435" name="筆跡 12434">
                  <a:extLst>
                    <a:ext uri="{FF2B5EF4-FFF2-40B4-BE49-F238E27FC236}">
                      <a16:creationId xmlns:a16="http://schemas.microsoft.com/office/drawing/2014/main" id="{0FBEFC62-A0F5-4D24-A471-549C25D6C88A}"/>
                    </a:ext>
                  </a:extLst>
                </p14:cNvPr>
                <p14:cNvContentPartPr/>
                <p14:nvPr/>
              </p14:nvContentPartPr>
              <p14:xfrm>
                <a:off x="7179570" y="4698795"/>
                <a:ext cx="227880" cy="230040"/>
              </p14:xfrm>
            </p:contentPart>
          </mc:Choice>
          <mc:Fallback>
            <p:pic>
              <p:nvPicPr>
                <p:cNvPr id="12435" name="筆跡 12434">
                  <a:extLst>
                    <a:ext uri="{FF2B5EF4-FFF2-40B4-BE49-F238E27FC236}">
                      <a16:creationId xmlns:a16="http://schemas.microsoft.com/office/drawing/2014/main" id="{0FBEFC62-A0F5-4D24-A471-549C25D6C88A}"/>
                    </a:ext>
                  </a:extLst>
                </p:cNvPr>
                <p:cNvPicPr/>
                <p:nvPr/>
              </p:nvPicPr>
              <p:blipFill>
                <a:blip r:embed="rId240"/>
                <a:stretch>
                  <a:fillRect/>
                </a:stretch>
              </p:blipFill>
              <p:spPr>
                <a:xfrm>
                  <a:off x="7170930" y="4690155"/>
                  <a:ext cx="2455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2438" name="筆跡 12437">
                  <a:extLst>
                    <a:ext uri="{FF2B5EF4-FFF2-40B4-BE49-F238E27FC236}">
                      <a16:creationId xmlns:a16="http://schemas.microsoft.com/office/drawing/2014/main" id="{65C9FDCA-7567-4285-B38A-3414DF2E0757}"/>
                    </a:ext>
                  </a:extLst>
                </p14:cNvPr>
                <p14:cNvContentPartPr/>
                <p14:nvPr/>
              </p14:nvContentPartPr>
              <p14:xfrm>
                <a:off x="6950970" y="4729755"/>
                <a:ext cx="144360" cy="89280"/>
              </p14:xfrm>
            </p:contentPart>
          </mc:Choice>
          <mc:Fallback>
            <p:pic>
              <p:nvPicPr>
                <p:cNvPr id="12438" name="筆跡 12437">
                  <a:extLst>
                    <a:ext uri="{FF2B5EF4-FFF2-40B4-BE49-F238E27FC236}">
                      <a16:creationId xmlns:a16="http://schemas.microsoft.com/office/drawing/2014/main" id="{65C9FDCA-7567-4285-B38A-3414DF2E0757}"/>
                    </a:ext>
                  </a:extLst>
                </p:cNvPr>
                <p:cNvPicPr/>
                <p:nvPr/>
              </p:nvPicPr>
              <p:blipFill>
                <a:blip r:embed="rId242"/>
                <a:stretch>
                  <a:fillRect/>
                </a:stretch>
              </p:blipFill>
              <p:spPr>
                <a:xfrm>
                  <a:off x="6942330" y="4720755"/>
                  <a:ext cx="16200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2439" name="筆跡 12438">
                  <a:extLst>
                    <a:ext uri="{FF2B5EF4-FFF2-40B4-BE49-F238E27FC236}">
                      <a16:creationId xmlns:a16="http://schemas.microsoft.com/office/drawing/2014/main" id="{912E92F7-564E-4C67-9DC6-E562F495D4D6}"/>
                    </a:ext>
                  </a:extLst>
                </p14:cNvPr>
                <p14:cNvContentPartPr/>
                <p14:nvPr/>
              </p14:nvContentPartPr>
              <p14:xfrm>
                <a:off x="6925770" y="4893195"/>
                <a:ext cx="177120" cy="56160"/>
              </p14:xfrm>
            </p:contentPart>
          </mc:Choice>
          <mc:Fallback>
            <p:pic>
              <p:nvPicPr>
                <p:cNvPr id="12439" name="筆跡 12438">
                  <a:extLst>
                    <a:ext uri="{FF2B5EF4-FFF2-40B4-BE49-F238E27FC236}">
                      <a16:creationId xmlns:a16="http://schemas.microsoft.com/office/drawing/2014/main" id="{912E92F7-564E-4C67-9DC6-E562F495D4D6}"/>
                    </a:ext>
                  </a:extLst>
                </p:cNvPr>
                <p:cNvPicPr/>
                <p:nvPr/>
              </p:nvPicPr>
              <p:blipFill>
                <a:blip r:embed="rId244"/>
                <a:stretch>
                  <a:fillRect/>
                </a:stretch>
              </p:blipFill>
              <p:spPr>
                <a:xfrm>
                  <a:off x="6917130" y="4884555"/>
                  <a:ext cx="194760" cy="73800"/>
                </a:xfrm>
                <a:prstGeom prst="rect">
                  <a:avLst/>
                </a:prstGeom>
              </p:spPr>
            </p:pic>
          </mc:Fallback>
        </mc:AlternateContent>
      </p:grpSp>
      <p:grpSp>
        <p:nvGrpSpPr>
          <p:cNvPr id="12444" name="群組 12443">
            <a:extLst>
              <a:ext uri="{FF2B5EF4-FFF2-40B4-BE49-F238E27FC236}">
                <a16:creationId xmlns:a16="http://schemas.microsoft.com/office/drawing/2014/main" id="{D63FAD54-E5D3-46F8-9C6C-19C8EBBA3029}"/>
              </a:ext>
            </a:extLst>
          </p:cNvPr>
          <p:cNvGrpSpPr/>
          <p:nvPr/>
        </p:nvGrpSpPr>
        <p:grpSpPr>
          <a:xfrm>
            <a:off x="7933410" y="4650555"/>
            <a:ext cx="212760" cy="295200"/>
            <a:chOff x="7933410" y="4650555"/>
            <a:chExt cx="212760" cy="295200"/>
          </a:xfrm>
        </p:grpSpPr>
        <mc:AlternateContent xmlns:mc="http://schemas.openxmlformats.org/markup-compatibility/2006">
          <mc:Choice xmlns:p14="http://schemas.microsoft.com/office/powerpoint/2010/main" Requires="p14">
            <p:contentPart p14:bwMode="auto" r:id="rId245">
              <p14:nvContentPartPr>
                <p14:cNvPr id="12441" name="筆跡 12440">
                  <a:extLst>
                    <a:ext uri="{FF2B5EF4-FFF2-40B4-BE49-F238E27FC236}">
                      <a16:creationId xmlns:a16="http://schemas.microsoft.com/office/drawing/2014/main" id="{14E465BF-6674-4CF3-A177-341BEB37742A}"/>
                    </a:ext>
                  </a:extLst>
                </p14:cNvPr>
                <p14:cNvContentPartPr/>
                <p14:nvPr/>
              </p14:nvContentPartPr>
              <p14:xfrm>
                <a:off x="7933410" y="4729755"/>
                <a:ext cx="158400" cy="216000"/>
              </p14:xfrm>
            </p:contentPart>
          </mc:Choice>
          <mc:Fallback>
            <p:pic>
              <p:nvPicPr>
                <p:cNvPr id="12441" name="筆跡 12440">
                  <a:extLst>
                    <a:ext uri="{FF2B5EF4-FFF2-40B4-BE49-F238E27FC236}">
                      <a16:creationId xmlns:a16="http://schemas.microsoft.com/office/drawing/2014/main" id="{14E465BF-6674-4CF3-A177-341BEB37742A}"/>
                    </a:ext>
                  </a:extLst>
                </p:cNvPr>
                <p:cNvPicPr/>
                <p:nvPr/>
              </p:nvPicPr>
              <p:blipFill>
                <a:blip r:embed="rId246"/>
                <a:stretch>
                  <a:fillRect/>
                </a:stretch>
              </p:blipFill>
              <p:spPr>
                <a:xfrm>
                  <a:off x="7924410" y="4720755"/>
                  <a:ext cx="1760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2442" name="筆跡 12441">
                  <a:extLst>
                    <a:ext uri="{FF2B5EF4-FFF2-40B4-BE49-F238E27FC236}">
                      <a16:creationId xmlns:a16="http://schemas.microsoft.com/office/drawing/2014/main" id="{A302821F-FFD9-4A17-BA12-BF31726707AC}"/>
                    </a:ext>
                  </a:extLst>
                </p14:cNvPr>
                <p14:cNvContentPartPr/>
                <p14:nvPr/>
              </p14:nvContentPartPr>
              <p14:xfrm>
                <a:off x="7959690" y="4754595"/>
                <a:ext cx="124560" cy="158040"/>
              </p14:xfrm>
            </p:contentPart>
          </mc:Choice>
          <mc:Fallback>
            <p:pic>
              <p:nvPicPr>
                <p:cNvPr id="12442" name="筆跡 12441">
                  <a:extLst>
                    <a:ext uri="{FF2B5EF4-FFF2-40B4-BE49-F238E27FC236}">
                      <a16:creationId xmlns:a16="http://schemas.microsoft.com/office/drawing/2014/main" id="{A302821F-FFD9-4A17-BA12-BF31726707AC}"/>
                    </a:ext>
                  </a:extLst>
                </p:cNvPr>
                <p:cNvPicPr/>
                <p:nvPr/>
              </p:nvPicPr>
              <p:blipFill>
                <a:blip r:embed="rId248"/>
                <a:stretch>
                  <a:fillRect/>
                </a:stretch>
              </p:blipFill>
              <p:spPr>
                <a:xfrm>
                  <a:off x="7951050" y="4745955"/>
                  <a:ext cx="1422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2443" name="筆跡 12442">
                  <a:extLst>
                    <a:ext uri="{FF2B5EF4-FFF2-40B4-BE49-F238E27FC236}">
                      <a16:creationId xmlns:a16="http://schemas.microsoft.com/office/drawing/2014/main" id="{58B18A29-C60B-47A5-87F5-E7EDBC27DF00}"/>
                    </a:ext>
                  </a:extLst>
                </p14:cNvPr>
                <p14:cNvContentPartPr/>
                <p14:nvPr/>
              </p14:nvContentPartPr>
              <p14:xfrm>
                <a:off x="7948530" y="4650555"/>
                <a:ext cx="197640" cy="9000"/>
              </p14:xfrm>
            </p:contentPart>
          </mc:Choice>
          <mc:Fallback>
            <p:pic>
              <p:nvPicPr>
                <p:cNvPr id="12443" name="筆跡 12442">
                  <a:extLst>
                    <a:ext uri="{FF2B5EF4-FFF2-40B4-BE49-F238E27FC236}">
                      <a16:creationId xmlns:a16="http://schemas.microsoft.com/office/drawing/2014/main" id="{58B18A29-C60B-47A5-87F5-E7EDBC27DF00}"/>
                    </a:ext>
                  </a:extLst>
                </p:cNvPr>
                <p:cNvPicPr/>
                <p:nvPr/>
              </p:nvPicPr>
              <p:blipFill>
                <a:blip r:embed="rId250"/>
                <a:stretch>
                  <a:fillRect/>
                </a:stretch>
              </p:blipFill>
              <p:spPr>
                <a:xfrm>
                  <a:off x="7939530" y="4641915"/>
                  <a:ext cx="215280" cy="26640"/>
                </a:xfrm>
                <a:prstGeom prst="rect">
                  <a:avLst/>
                </a:prstGeom>
              </p:spPr>
            </p:pic>
          </mc:Fallback>
        </mc:AlternateContent>
      </p:grpSp>
      <p:grpSp>
        <p:nvGrpSpPr>
          <p:cNvPr id="12452" name="群組 12451">
            <a:extLst>
              <a:ext uri="{FF2B5EF4-FFF2-40B4-BE49-F238E27FC236}">
                <a16:creationId xmlns:a16="http://schemas.microsoft.com/office/drawing/2014/main" id="{EFD9A84A-4FA1-4555-8EBE-65C7B3387F94}"/>
              </a:ext>
            </a:extLst>
          </p:cNvPr>
          <p:cNvGrpSpPr/>
          <p:nvPr/>
        </p:nvGrpSpPr>
        <p:grpSpPr>
          <a:xfrm>
            <a:off x="8282970" y="4556235"/>
            <a:ext cx="688680" cy="448920"/>
            <a:chOff x="8282970" y="4556235"/>
            <a:chExt cx="688680" cy="448920"/>
          </a:xfrm>
        </p:grpSpPr>
        <mc:AlternateContent xmlns:mc="http://schemas.openxmlformats.org/markup-compatibility/2006">
          <mc:Choice xmlns:p14="http://schemas.microsoft.com/office/powerpoint/2010/main" Requires="p14">
            <p:contentPart p14:bwMode="auto" r:id="rId251">
              <p14:nvContentPartPr>
                <p14:cNvPr id="12445" name="筆跡 12444">
                  <a:extLst>
                    <a:ext uri="{FF2B5EF4-FFF2-40B4-BE49-F238E27FC236}">
                      <a16:creationId xmlns:a16="http://schemas.microsoft.com/office/drawing/2014/main" id="{E231D2BE-1585-4A35-8FBA-5AB61EB3F1B6}"/>
                    </a:ext>
                  </a:extLst>
                </p14:cNvPr>
                <p14:cNvContentPartPr/>
                <p14:nvPr/>
              </p14:nvContentPartPr>
              <p14:xfrm>
                <a:off x="8282970" y="4827675"/>
                <a:ext cx="113040" cy="4320"/>
              </p14:xfrm>
            </p:contentPart>
          </mc:Choice>
          <mc:Fallback>
            <p:pic>
              <p:nvPicPr>
                <p:cNvPr id="12445" name="筆跡 12444">
                  <a:extLst>
                    <a:ext uri="{FF2B5EF4-FFF2-40B4-BE49-F238E27FC236}">
                      <a16:creationId xmlns:a16="http://schemas.microsoft.com/office/drawing/2014/main" id="{E231D2BE-1585-4A35-8FBA-5AB61EB3F1B6}"/>
                    </a:ext>
                  </a:extLst>
                </p:cNvPr>
                <p:cNvPicPr/>
                <p:nvPr/>
              </p:nvPicPr>
              <p:blipFill>
                <a:blip r:embed="rId252"/>
                <a:stretch>
                  <a:fillRect/>
                </a:stretch>
              </p:blipFill>
              <p:spPr>
                <a:xfrm>
                  <a:off x="8274330" y="4819035"/>
                  <a:ext cx="130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2446" name="筆跡 12445">
                  <a:extLst>
                    <a:ext uri="{FF2B5EF4-FFF2-40B4-BE49-F238E27FC236}">
                      <a16:creationId xmlns:a16="http://schemas.microsoft.com/office/drawing/2014/main" id="{37424FE2-0AE6-4101-B186-47EDEDBC15F7}"/>
                    </a:ext>
                  </a:extLst>
                </p14:cNvPr>
                <p14:cNvContentPartPr/>
                <p14:nvPr/>
              </p14:nvContentPartPr>
              <p14:xfrm>
                <a:off x="8320770" y="4775835"/>
                <a:ext cx="37800" cy="110160"/>
              </p14:xfrm>
            </p:contentPart>
          </mc:Choice>
          <mc:Fallback>
            <p:pic>
              <p:nvPicPr>
                <p:cNvPr id="12446" name="筆跡 12445">
                  <a:extLst>
                    <a:ext uri="{FF2B5EF4-FFF2-40B4-BE49-F238E27FC236}">
                      <a16:creationId xmlns:a16="http://schemas.microsoft.com/office/drawing/2014/main" id="{37424FE2-0AE6-4101-B186-47EDEDBC15F7}"/>
                    </a:ext>
                  </a:extLst>
                </p:cNvPr>
                <p:cNvPicPr/>
                <p:nvPr/>
              </p:nvPicPr>
              <p:blipFill>
                <a:blip r:embed="rId254"/>
                <a:stretch>
                  <a:fillRect/>
                </a:stretch>
              </p:blipFill>
              <p:spPr>
                <a:xfrm>
                  <a:off x="8311770" y="4766835"/>
                  <a:ext cx="554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2448" name="筆跡 12447">
                  <a:extLst>
                    <a:ext uri="{FF2B5EF4-FFF2-40B4-BE49-F238E27FC236}">
                      <a16:creationId xmlns:a16="http://schemas.microsoft.com/office/drawing/2014/main" id="{822E0133-58F9-4474-9E01-1FFE7DB03C0B}"/>
                    </a:ext>
                  </a:extLst>
                </p14:cNvPr>
                <p14:cNvContentPartPr/>
                <p14:nvPr/>
              </p14:nvContentPartPr>
              <p14:xfrm>
                <a:off x="8456850" y="4664235"/>
                <a:ext cx="125640" cy="340920"/>
              </p14:xfrm>
            </p:contentPart>
          </mc:Choice>
          <mc:Fallback>
            <p:pic>
              <p:nvPicPr>
                <p:cNvPr id="12448" name="筆跡 12447">
                  <a:extLst>
                    <a:ext uri="{FF2B5EF4-FFF2-40B4-BE49-F238E27FC236}">
                      <a16:creationId xmlns:a16="http://schemas.microsoft.com/office/drawing/2014/main" id="{822E0133-58F9-4474-9E01-1FFE7DB03C0B}"/>
                    </a:ext>
                  </a:extLst>
                </p:cNvPr>
                <p:cNvPicPr/>
                <p:nvPr/>
              </p:nvPicPr>
              <p:blipFill>
                <a:blip r:embed="rId256"/>
                <a:stretch>
                  <a:fillRect/>
                </a:stretch>
              </p:blipFill>
              <p:spPr>
                <a:xfrm>
                  <a:off x="8447850" y="4655235"/>
                  <a:ext cx="14328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2449" name="筆跡 12448">
                  <a:extLst>
                    <a:ext uri="{FF2B5EF4-FFF2-40B4-BE49-F238E27FC236}">
                      <a16:creationId xmlns:a16="http://schemas.microsoft.com/office/drawing/2014/main" id="{7599DA9B-4632-498A-B383-81CFD1053A9E}"/>
                    </a:ext>
                  </a:extLst>
                </p14:cNvPr>
                <p14:cNvContentPartPr/>
                <p14:nvPr/>
              </p14:nvContentPartPr>
              <p14:xfrm>
                <a:off x="8657010" y="4775835"/>
                <a:ext cx="6120" cy="360"/>
              </p14:xfrm>
            </p:contentPart>
          </mc:Choice>
          <mc:Fallback>
            <p:pic>
              <p:nvPicPr>
                <p:cNvPr id="12449" name="筆跡 12448">
                  <a:extLst>
                    <a:ext uri="{FF2B5EF4-FFF2-40B4-BE49-F238E27FC236}">
                      <a16:creationId xmlns:a16="http://schemas.microsoft.com/office/drawing/2014/main" id="{7599DA9B-4632-498A-B383-81CFD1053A9E}"/>
                    </a:ext>
                  </a:extLst>
                </p:cNvPr>
                <p:cNvPicPr/>
                <p:nvPr/>
              </p:nvPicPr>
              <p:blipFill>
                <a:blip r:embed="rId137"/>
                <a:stretch>
                  <a:fillRect/>
                </a:stretch>
              </p:blipFill>
              <p:spPr>
                <a:xfrm>
                  <a:off x="8648370" y="4766835"/>
                  <a:ext cx="23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450" name="筆跡 12449">
                  <a:extLst>
                    <a:ext uri="{FF2B5EF4-FFF2-40B4-BE49-F238E27FC236}">
                      <a16:creationId xmlns:a16="http://schemas.microsoft.com/office/drawing/2014/main" id="{26DEA850-2B3D-428B-82A0-1E50C5F8D713}"/>
                    </a:ext>
                  </a:extLst>
                </p14:cNvPr>
                <p14:cNvContentPartPr/>
                <p14:nvPr/>
              </p14:nvContentPartPr>
              <p14:xfrm>
                <a:off x="8799930" y="4556235"/>
                <a:ext cx="118800" cy="141120"/>
              </p14:xfrm>
            </p:contentPart>
          </mc:Choice>
          <mc:Fallback>
            <p:pic>
              <p:nvPicPr>
                <p:cNvPr id="12450" name="筆跡 12449">
                  <a:extLst>
                    <a:ext uri="{FF2B5EF4-FFF2-40B4-BE49-F238E27FC236}">
                      <a16:creationId xmlns:a16="http://schemas.microsoft.com/office/drawing/2014/main" id="{26DEA850-2B3D-428B-82A0-1E50C5F8D713}"/>
                    </a:ext>
                  </a:extLst>
                </p:cNvPr>
                <p:cNvPicPr/>
                <p:nvPr/>
              </p:nvPicPr>
              <p:blipFill>
                <a:blip r:embed="rId259"/>
                <a:stretch>
                  <a:fillRect/>
                </a:stretch>
              </p:blipFill>
              <p:spPr>
                <a:xfrm>
                  <a:off x="8791290" y="4547595"/>
                  <a:ext cx="1364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451" name="筆跡 12450">
                  <a:extLst>
                    <a:ext uri="{FF2B5EF4-FFF2-40B4-BE49-F238E27FC236}">
                      <a16:creationId xmlns:a16="http://schemas.microsoft.com/office/drawing/2014/main" id="{BFCC88DE-0B22-40B8-B718-7F73D0F9DA51}"/>
                    </a:ext>
                  </a:extLst>
                </p14:cNvPr>
                <p14:cNvContentPartPr/>
                <p14:nvPr/>
              </p14:nvContentPartPr>
              <p14:xfrm>
                <a:off x="8736210" y="4781595"/>
                <a:ext cx="235440" cy="33480"/>
              </p14:xfrm>
            </p:contentPart>
          </mc:Choice>
          <mc:Fallback>
            <p:pic>
              <p:nvPicPr>
                <p:cNvPr id="12451" name="筆跡 12450">
                  <a:extLst>
                    <a:ext uri="{FF2B5EF4-FFF2-40B4-BE49-F238E27FC236}">
                      <a16:creationId xmlns:a16="http://schemas.microsoft.com/office/drawing/2014/main" id="{BFCC88DE-0B22-40B8-B718-7F73D0F9DA51}"/>
                    </a:ext>
                  </a:extLst>
                </p:cNvPr>
                <p:cNvPicPr/>
                <p:nvPr/>
              </p:nvPicPr>
              <p:blipFill>
                <a:blip r:embed="rId261"/>
                <a:stretch>
                  <a:fillRect/>
                </a:stretch>
              </p:blipFill>
              <p:spPr>
                <a:xfrm>
                  <a:off x="8727210" y="4772595"/>
                  <a:ext cx="253080" cy="51120"/>
                </a:xfrm>
                <a:prstGeom prst="rect">
                  <a:avLst/>
                </a:prstGeom>
              </p:spPr>
            </p:pic>
          </mc:Fallback>
        </mc:AlternateContent>
      </p:grpSp>
      <p:grpSp>
        <p:nvGrpSpPr>
          <p:cNvPr id="12455" name="群組 12454">
            <a:extLst>
              <a:ext uri="{FF2B5EF4-FFF2-40B4-BE49-F238E27FC236}">
                <a16:creationId xmlns:a16="http://schemas.microsoft.com/office/drawing/2014/main" id="{678FC780-3720-40F1-A862-C34DB0EA2944}"/>
              </a:ext>
            </a:extLst>
          </p:cNvPr>
          <p:cNvGrpSpPr/>
          <p:nvPr/>
        </p:nvGrpSpPr>
        <p:grpSpPr>
          <a:xfrm>
            <a:off x="8717130" y="4914435"/>
            <a:ext cx="278640" cy="233640"/>
            <a:chOff x="8717130" y="4914435"/>
            <a:chExt cx="278640" cy="233640"/>
          </a:xfrm>
        </p:grpSpPr>
        <mc:AlternateContent xmlns:mc="http://schemas.openxmlformats.org/markup-compatibility/2006">
          <mc:Choice xmlns:p14="http://schemas.microsoft.com/office/powerpoint/2010/main" Requires="p14">
            <p:contentPart p14:bwMode="auto" r:id="rId262">
              <p14:nvContentPartPr>
                <p14:cNvPr id="12453" name="筆跡 12452">
                  <a:extLst>
                    <a:ext uri="{FF2B5EF4-FFF2-40B4-BE49-F238E27FC236}">
                      <a16:creationId xmlns:a16="http://schemas.microsoft.com/office/drawing/2014/main" id="{514B6D78-3986-4D59-8F58-DC10E5470D96}"/>
                    </a:ext>
                  </a:extLst>
                </p14:cNvPr>
                <p14:cNvContentPartPr/>
                <p14:nvPr/>
              </p14:nvContentPartPr>
              <p14:xfrm>
                <a:off x="8717130" y="4914435"/>
                <a:ext cx="278640" cy="233640"/>
              </p14:xfrm>
            </p:contentPart>
          </mc:Choice>
          <mc:Fallback>
            <p:pic>
              <p:nvPicPr>
                <p:cNvPr id="12453" name="筆跡 12452">
                  <a:extLst>
                    <a:ext uri="{FF2B5EF4-FFF2-40B4-BE49-F238E27FC236}">
                      <a16:creationId xmlns:a16="http://schemas.microsoft.com/office/drawing/2014/main" id="{514B6D78-3986-4D59-8F58-DC10E5470D96}"/>
                    </a:ext>
                  </a:extLst>
                </p:cNvPr>
                <p:cNvPicPr/>
                <p:nvPr/>
              </p:nvPicPr>
              <p:blipFill>
                <a:blip r:embed="rId263"/>
                <a:stretch>
                  <a:fillRect/>
                </a:stretch>
              </p:blipFill>
              <p:spPr>
                <a:xfrm>
                  <a:off x="8708490" y="4905435"/>
                  <a:ext cx="2962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454" name="筆跡 12453">
                  <a:extLst>
                    <a:ext uri="{FF2B5EF4-FFF2-40B4-BE49-F238E27FC236}">
                      <a16:creationId xmlns:a16="http://schemas.microsoft.com/office/drawing/2014/main" id="{2E135495-5FB6-40FC-96FE-B690A879B8D0}"/>
                    </a:ext>
                  </a:extLst>
                </p14:cNvPr>
                <p14:cNvContentPartPr/>
                <p14:nvPr/>
              </p14:nvContentPartPr>
              <p14:xfrm>
                <a:off x="8886330" y="4982835"/>
                <a:ext cx="88920" cy="126360"/>
              </p14:xfrm>
            </p:contentPart>
          </mc:Choice>
          <mc:Fallback>
            <p:pic>
              <p:nvPicPr>
                <p:cNvPr id="12454" name="筆跡 12453">
                  <a:extLst>
                    <a:ext uri="{FF2B5EF4-FFF2-40B4-BE49-F238E27FC236}">
                      <a16:creationId xmlns:a16="http://schemas.microsoft.com/office/drawing/2014/main" id="{2E135495-5FB6-40FC-96FE-B690A879B8D0}"/>
                    </a:ext>
                  </a:extLst>
                </p:cNvPr>
                <p:cNvPicPr/>
                <p:nvPr/>
              </p:nvPicPr>
              <p:blipFill>
                <a:blip r:embed="rId265"/>
                <a:stretch>
                  <a:fillRect/>
                </a:stretch>
              </p:blipFill>
              <p:spPr>
                <a:xfrm>
                  <a:off x="8877690" y="4973835"/>
                  <a:ext cx="106560" cy="144000"/>
                </a:xfrm>
                <a:prstGeom prst="rect">
                  <a:avLst/>
                </a:prstGeom>
              </p:spPr>
            </p:pic>
          </mc:Fallback>
        </mc:AlternateContent>
      </p:grpSp>
      <p:grpSp>
        <p:nvGrpSpPr>
          <p:cNvPr id="12465" name="群組 12464">
            <a:extLst>
              <a:ext uri="{FF2B5EF4-FFF2-40B4-BE49-F238E27FC236}">
                <a16:creationId xmlns:a16="http://schemas.microsoft.com/office/drawing/2014/main" id="{DF45D9C4-9096-4367-AA30-ED6B4C00D968}"/>
              </a:ext>
            </a:extLst>
          </p:cNvPr>
          <p:cNvGrpSpPr/>
          <p:nvPr/>
        </p:nvGrpSpPr>
        <p:grpSpPr>
          <a:xfrm>
            <a:off x="5613570" y="4729755"/>
            <a:ext cx="1092600" cy="435600"/>
            <a:chOff x="5613570" y="4729755"/>
            <a:chExt cx="1092600" cy="435600"/>
          </a:xfrm>
        </p:grpSpPr>
        <mc:AlternateContent xmlns:mc="http://schemas.openxmlformats.org/markup-compatibility/2006">
          <mc:Choice xmlns:p14="http://schemas.microsoft.com/office/powerpoint/2010/main" Requires="p14">
            <p:contentPart p14:bwMode="auto" r:id="rId266">
              <p14:nvContentPartPr>
                <p14:cNvPr id="12458" name="筆跡 12457">
                  <a:extLst>
                    <a:ext uri="{FF2B5EF4-FFF2-40B4-BE49-F238E27FC236}">
                      <a16:creationId xmlns:a16="http://schemas.microsoft.com/office/drawing/2014/main" id="{1EC1F56F-7C77-4937-A3C1-DE61C5E2DADB}"/>
                    </a:ext>
                  </a:extLst>
                </p14:cNvPr>
                <p14:cNvContentPartPr/>
                <p14:nvPr/>
              </p14:nvContentPartPr>
              <p14:xfrm>
                <a:off x="5613570" y="4793115"/>
                <a:ext cx="199800" cy="4320"/>
              </p14:xfrm>
            </p:contentPart>
          </mc:Choice>
          <mc:Fallback>
            <p:pic>
              <p:nvPicPr>
                <p:cNvPr id="12458" name="筆跡 12457">
                  <a:extLst>
                    <a:ext uri="{FF2B5EF4-FFF2-40B4-BE49-F238E27FC236}">
                      <a16:creationId xmlns:a16="http://schemas.microsoft.com/office/drawing/2014/main" id="{1EC1F56F-7C77-4937-A3C1-DE61C5E2DADB}"/>
                    </a:ext>
                  </a:extLst>
                </p:cNvPr>
                <p:cNvPicPr/>
                <p:nvPr/>
              </p:nvPicPr>
              <p:blipFill>
                <a:blip r:embed="rId267"/>
                <a:stretch>
                  <a:fillRect/>
                </a:stretch>
              </p:blipFill>
              <p:spPr>
                <a:xfrm>
                  <a:off x="5604930" y="4784115"/>
                  <a:ext cx="2174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2456" name="筆跡 12455">
                  <a:extLst>
                    <a:ext uri="{FF2B5EF4-FFF2-40B4-BE49-F238E27FC236}">
                      <a16:creationId xmlns:a16="http://schemas.microsoft.com/office/drawing/2014/main" id="{D9CF037D-D8EF-487C-8D14-02C4628F2732}"/>
                    </a:ext>
                  </a:extLst>
                </p14:cNvPr>
                <p14:cNvContentPartPr/>
                <p14:nvPr/>
              </p14:nvContentPartPr>
              <p14:xfrm>
                <a:off x="5649570" y="4933155"/>
                <a:ext cx="115200" cy="177840"/>
              </p14:xfrm>
            </p:contentPart>
          </mc:Choice>
          <mc:Fallback>
            <p:pic>
              <p:nvPicPr>
                <p:cNvPr id="12456" name="筆跡 12455">
                  <a:extLst>
                    <a:ext uri="{FF2B5EF4-FFF2-40B4-BE49-F238E27FC236}">
                      <a16:creationId xmlns:a16="http://schemas.microsoft.com/office/drawing/2014/main" id="{D9CF037D-D8EF-487C-8D14-02C4628F2732}"/>
                    </a:ext>
                  </a:extLst>
                </p:cNvPr>
                <p:cNvPicPr/>
                <p:nvPr/>
              </p:nvPicPr>
              <p:blipFill>
                <a:blip r:embed="rId269"/>
                <a:stretch>
                  <a:fillRect/>
                </a:stretch>
              </p:blipFill>
              <p:spPr>
                <a:xfrm>
                  <a:off x="5640570" y="4924515"/>
                  <a:ext cx="13284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2457" name="筆跡 12456">
                  <a:extLst>
                    <a:ext uri="{FF2B5EF4-FFF2-40B4-BE49-F238E27FC236}">
                      <a16:creationId xmlns:a16="http://schemas.microsoft.com/office/drawing/2014/main" id="{562CD219-AFCE-42BE-A7F1-E3544BA7D494}"/>
                    </a:ext>
                  </a:extLst>
                </p14:cNvPr>
                <p14:cNvContentPartPr/>
                <p14:nvPr/>
              </p14:nvContentPartPr>
              <p14:xfrm>
                <a:off x="5645610" y="4989315"/>
                <a:ext cx="180720" cy="127440"/>
              </p14:xfrm>
            </p:contentPart>
          </mc:Choice>
          <mc:Fallback>
            <p:pic>
              <p:nvPicPr>
                <p:cNvPr id="12457" name="筆跡 12456">
                  <a:extLst>
                    <a:ext uri="{FF2B5EF4-FFF2-40B4-BE49-F238E27FC236}">
                      <a16:creationId xmlns:a16="http://schemas.microsoft.com/office/drawing/2014/main" id="{562CD219-AFCE-42BE-A7F1-E3544BA7D494}"/>
                    </a:ext>
                  </a:extLst>
                </p:cNvPr>
                <p:cNvPicPr/>
                <p:nvPr/>
              </p:nvPicPr>
              <p:blipFill>
                <a:blip r:embed="rId271"/>
                <a:stretch>
                  <a:fillRect/>
                </a:stretch>
              </p:blipFill>
              <p:spPr>
                <a:xfrm>
                  <a:off x="5636970" y="4980675"/>
                  <a:ext cx="1983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2459" name="筆跡 12458">
                  <a:extLst>
                    <a:ext uri="{FF2B5EF4-FFF2-40B4-BE49-F238E27FC236}">
                      <a16:creationId xmlns:a16="http://schemas.microsoft.com/office/drawing/2014/main" id="{FC412D63-B0A4-4916-A377-78FAEB7E2916}"/>
                    </a:ext>
                  </a:extLst>
                </p14:cNvPr>
                <p14:cNvContentPartPr/>
                <p14:nvPr/>
              </p14:nvContentPartPr>
              <p14:xfrm>
                <a:off x="5923890" y="4995075"/>
                <a:ext cx="96120" cy="10080"/>
              </p14:xfrm>
            </p:contentPart>
          </mc:Choice>
          <mc:Fallback>
            <p:pic>
              <p:nvPicPr>
                <p:cNvPr id="12459" name="筆跡 12458">
                  <a:extLst>
                    <a:ext uri="{FF2B5EF4-FFF2-40B4-BE49-F238E27FC236}">
                      <a16:creationId xmlns:a16="http://schemas.microsoft.com/office/drawing/2014/main" id="{FC412D63-B0A4-4916-A377-78FAEB7E2916}"/>
                    </a:ext>
                  </a:extLst>
                </p:cNvPr>
                <p:cNvPicPr/>
                <p:nvPr/>
              </p:nvPicPr>
              <p:blipFill>
                <a:blip r:embed="rId273"/>
                <a:stretch>
                  <a:fillRect/>
                </a:stretch>
              </p:blipFill>
              <p:spPr>
                <a:xfrm>
                  <a:off x="5914890" y="4986435"/>
                  <a:ext cx="113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2461" name="筆跡 12460">
                  <a:extLst>
                    <a:ext uri="{FF2B5EF4-FFF2-40B4-BE49-F238E27FC236}">
                      <a16:creationId xmlns:a16="http://schemas.microsoft.com/office/drawing/2014/main" id="{89D3E16A-5EC6-4265-82EC-C1C05E8A6BBE}"/>
                    </a:ext>
                  </a:extLst>
                </p14:cNvPr>
                <p14:cNvContentPartPr/>
                <p14:nvPr/>
              </p14:nvContentPartPr>
              <p14:xfrm>
                <a:off x="6160050" y="4850715"/>
                <a:ext cx="100440" cy="314640"/>
              </p14:xfrm>
            </p:contentPart>
          </mc:Choice>
          <mc:Fallback>
            <p:pic>
              <p:nvPicPr>
                <p:cNvPr id="12461" name="筆跡 12460">
                  <a:extLst>
                    <a:ext uri="{FF2B5EF4-FFF2-40B4-BE49-F238E27FC236}">
                      <a16:creationId xmlns:a16="http://schemas.microsoft.com/office/drawing/2014/main" id="{89D3E16A-5EC6-4265-82EC-C1C05E8A6BBE}"/>
                    </a:ext>
                  </a:extLst>
                </p:cNvPr>
                <p:cNvPicPr/>
                <p:nvPr/>
              </p:nvPicPr>
              <p:blipFill>
                <a:blip r:embed="rId275"/>
                <a:stretch>
                  <a:fillRect/>
                </a:stretch>
              </p:blipFill>
              <p:spPr>
                <a:xfrm>
                  <a:off x="6151410" y="4841715"/>
                  <a:ext cx="11808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462" name="筆跡 12461">
                  <a:extLst>
                    <a:ext uri="{FF2B5EF4-FFF2-40B4-BE49-F238E27FC236}">
                      <a16:creationId xmlns:a16="http://schemas.microsoft.com/office/drawing/2014/main" id="{B1E69D26-6282-4221-BD77-DA412166B0BE}"/>
                    </a:ext>
                  </a:extLst>
                </p14:cNvPr>
                <p14:cNvContentPartPr/>
                <p14:nvPr/>
              </p14:nvContentPartPr>
              <p14:xfrm>
                <a:off x="6354450" y="5004795"/>
                <a:ext cx="7920" cy="360"/>
              </p14:xfrm>
            </p:contentPart>
          </mc:Choice>
          <mc:Fallback>
            <p:pic>
              <p:nvPicPr>
                <p:cNvPr id="12462" name="筆跡 12461">
                  <a:extLst>
                    <a:ext uri="{FF2B5EF4-FFF2-40B4-BE49-F238E27FC236}">
                      <a16:creationId xmlns:a16="http://schemas.microsoft.com/office/drawing/2014/main" id="{B1E69D26-6282-4221-BD77-DA412166B0BE}"/>
                    </a:ext>
                  </a:extLst>
                </p:cNvPr>
                <p:cNvPicPr/>
                <p:nvPr/>
              </p:nvPicPr>
              <p:blipFill>
                <a:blip r:embed="rId277"/>
                <a:stretch>
                  <a:fillRect/>
                </a:stretch>
              </p:blipFill>
              <p:spPr>
                <a:xfrm>
                  <a:off x="6345450" y="4996155"/>
                  <a:ext cx="25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2463" name="筆跡 12462">
                  <a:extLst>
                    <a:ext uri="{FF2B5EF4-FFF2-40B4-BE49-F238E27FC236}">
                      <a16:creationId xmlns:a16="http://schemas.microsoft.com/office/drawing/2014/main" id="{21462EAE-0C5A-4AA8-9270-FD14E34F442A}"/>
                    </a:ext>
                  </a:extLst>
                </p14:cNvPr>
                <p14:cNvContentPartPr/>
                <p14:nvPr/>
              </p14:nvContentPartPr>
              <p14:xfrm>
                <a:off x="6543810" y="4729755"/>
                <a:ext cx="98280" cy="165240"/>
              </p14:xfrm>
            </p:contentPart>
          </mc:Choice>
          <mc:Fallback>
            <p:pic>
              <p:nvPicPr>
                <p:cNvPr id="12463" name="筆跡 12462">
                  <a:extLst>
                    <a:ext uri="{FF2B5EF4-FFF2-40B4-BE49-F238E27FC236}">
                      <a16:creationId xmlns:a16="http://schemas.microsoft.com/office/drawing/2014/main" id="{21462EAE-0C5A-4AA8-9270-FD14E34F442A}"/>
                    </a:ext>
                  </a:extLst>
                </p:cNvPr>
                <p:cNvPicPr/>
                <p:nvPr/>
              </p:nvPicPr>
              <p:blipFill>
                <a:blip r:embed="rId279"/>
                <a:stretch>
                  <a:fillRect/>
                </a:stretch>
              </p:blipFill>
              <p:spPr>
                <a:xfrm>
                  <a:off x="6535170" y="4720755"/>
                  <a:ext cx="1159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464" name="筆跡 12463">
                  <a:extLst>
                    <a:ext uri="{FF2B5EF4-FFF2-40B4-BE49-F238E27FC236}">
                      <a16:creationId xmlns:a16="http://schemas.microsoft.com/office/drawing/2014/main" id="{1E49C5C6-A1CF-4479-A11D-685493E4A152}"/>
                    </a:ext>
                  </a:extLst>
                </p14:cNvPr>
                <p14:cNvContentPartPr/>
                <p14:nvPr/>
              </p14:nvContentPartPr>
              <p14:xfrm>
                <a:off x="6487650" y="5008755"/>
                <a:ext cx="218520" cy="25560"/>
              </p14:xfrm>
            </p:contentPart>
          </mc:Choice>
          <mc:Fallback>
            <p:pic>
              <p:nvPicPr>
                <p:cNvPr id="12464" name="筆跡 12463">
                  <a:extLst>
                    <a:ext uri="{FF2B5EF4-FFF2-40B4-BE49-F238E27FC236}">
                      <a16:creationId xmlns:a16="http://schemas.microsoft.com/office/drawing/2014/main" id="{1E49C5C6-A1CF-4479-A11D-685493E4A152}"/>
                    </a:ext>
                  </a:extLst>
                </p:cNvPr>
                <p:cNvPicPr/>
                <p:nvPr/>
              </p:nvPicPr>
              <p:blipFill>
                <a:blip r:embed="rId281"/>
                <a:stretch>
                  <a:fillRect/>
                </a:stretch>
              </p:blipFill>
              <p:spPr>
                <a:xfrm>
                  <a:off x="6479010" y="4999755"/>
                  <a:ext cx="236160" cy="43200"/>
                </a:xfrm>
                <a:prstGeom prst="rect">
                  <a:avLst/>
                </a:prstGeom>
              </p:spPr>
            </p:pic>
          </mc:Fallback>
        </mc:AlternateContent>
      </p:grpSp>
      <p:grpSp>
        <p:nvGrpSpPr>
          <p:cNvPr id="12469" name="群組 12468">
            <a:extLst>
              <a:ext uri="{FF2B5EF4-FFF2-40B4-BE49-F238E27FC236}">
                <a16:creationId xmlns:a16="http://schemas.microsoft.com/office/drawing/2014/main" id="{D28B0173-09AD-418E-AC5F-241B37E4812B}"/>
              </a:ext>
            </a:extLst>
          </p:cNvPr>
          <p:cNvGrpSpPr/>
          <p:nvPr/>
        </p:nvGrpSpPr>
        <p:grpSpPr>
          <a:xfrm>
            <a:off x="6444450" y="5143395"/>
            <a:ext cx="350280" cy="225720"/>
            <a:chOff x="6444450" y="5143395"/>
            <a:chExt cx="350280" cy="225720"/>
          </a:xfrm>
        </p:grpSpPr>
        <mc:AlternateContent xmlns:mc="http://schemas.openxmlformats.org/markup-compatibility/2006">
          <mc:Choice xmlns:p14="http://schemas.microsoft.com/office/powerpoint/2010/main" Requires="p14">
            <p:contentPart p14:bwMode="auto" r:id="rId282">
              <p14:nvContentPartPr>
                <p14:cNvPr id="12466" name="筆跡 12465">
                  <a:extLst>
                    <a:ext uri="{FF2B5EF4-FFF2-40B4-BE49-F238E27FC236}">
                      <a16:creationId xmlns:a16="http://schemas.microsoft.com/office/drawing/2014/main" id="{2D093FA5-F4DE-4F99-9FBE-7796B609E4E6}"/>
                    </a:ext>
                  </a:extLst>
                </p14:cNvPr>
                <p14:cNvContentPartPr/>
                <p14:nvPr/>
              </p14:nvContentPartPr>
              <p14:xfrm>
                <a:off x="6444450" y="5143395"/>
                <a:ext cx="312480" cy="198720"/>
              </p14:xfrm>
            </p:contentPart>
          </mc:Choice>
          <mc:Fallback>
            <p:pic>
              <p:nvPicPr>
                <p:cNvPr id="12466" name="筆跡 12465">
                  <a:extLst>
                    <a:ext uri="{FF2B5EF4-FFF2-40B4-BE49-F238E27FC236}">
                      <a16:creationId xmlns:a16="http://schemas.microsoft.com/office/drawing/2014/main" id="{2D093FA5-F4DE-4F99-9FBE-7796B609E4E6}"/>
                    </a:ext>
                  </a:extLst>
                </p:cNvPr>
                <p:cNvPicPr/>
                <p:nvPr/>
              </p:nvPicPr>
              <p:blipFill>
                <a:blip r:embed="rId283"/>
                <a:stretch>
                  <a:fillRect/>
                </a:stretch>
              </p:blipFill>
              <p:spPr>
                <a:xfrm>
                  <a:off x="6435810" y="5134755"/>
                  <a:ext cx="33012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2467" name="筆跡 12466">
                  <a:extLst>
                    <a:ext uri="{FF2B5EF4-FFF2-40B4-BE49-F238E27FC236}">
                      <a16:creationId xmlns:a16="http://schemas.microsoft.com/office/drawing/2014/main" id="{1788B269-1F59-4315-AFFE-0ED5B7CD047C}"/>
                    </a:ext>
                  </a:extLst>
                </p14:cNvPr>
                <p14:cNvContentPartPr/>
                <p14:nvPr/>
              </p14:nvContentPartPr>
              <p14:xfrm>
                <a:off x="6651090" y="5262915"/>
                <a:ext cx="51480" cy="106200"/>
              </p14:xfrm>
            </p:contentPart>
          </mc:Choice>
          <mc:Fallback>
            <p:pic>
              <p:nvPicPr>
                <p:cNvPr id="12467" name="筆跡 12466">
                  <a:extLst>
                    <a:ext uri="{FF2B5EF4-FFF2-40B4-BE49-F238E27FC236}">
                      <a16:creationId xmlns:a16="http://schemas.microsoft.com/office/drawing/2014/main" id="{1788B269-1F59-4315-AFFE-0ED5B7CD047C}"/>
                    </a:ext>
                  </a:extLst>
                </p:cNvPr>
                <p:cNvPicPr/>
                <p:nvPr/>
              </p:nvPicPr>
              <p:blipFill>
                <a:blip r:embed="rId285"/>
                <a:stretch>
                  <a:fillRect/>
                </a:stretch>
              </p:blipFill>
              <p:spPr>
                <a:xfrm>
                  <a:off x="6642450" y="5253915"/>
                  <a:ext cx="6912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2468" name="筆跡 12467">
                  <a:extLst>
                    <a:ext uri="{FF2B5EF4-FFF2-40B4-BE49-F238E27FC236}">
                      <a16:creationId xmlns:a16="http://schemas.microsoft.com/office/drawing/2014/main" id="{F9EE33EC-8BFB-4A3D-80F9-DE104A67BAF0}"/>
                    </a:ext>
                  </a:extLst>
                </p14:cNvPr>
                <p14:cNvContentPartPr/>
                <p14:nvPr/>
              </p14:nvContentPartPr>
              <p14:xfrm>
                <a:off x="6651450" y="5260395"/>
                <a:ext cx="143280" cy="99000"/>
              </p14:xfrm>
            </p:contentPart>
          </mc:Choice>
          <mc:Fallback>
            <p:pic>
              <p:nvPicPr>
                <p:cNvPr id="12468" name="筆跡 12467">
                  <a:extLst>
                    <a:ext uri="{FF2B5EF4-FFF2-40B4-BE49-F238E27FC236}">
                      <a16:creationId xmlns:a16="http://schemas.microsoft.com/office/drawing/2014/main" id="{F9EE33EC-8BFB-4A3D-80F9-DE104A67BAF0}"/>
                    </a:ext>
                  </a:extLst>
                </p:cNvPr>
                <p:cNvPicPr/>
                <p:nvPr/>
              </p:nvPicPr>
              <p:blipFill>
                <a:blip r:embed="rId287"/>
                <a:stretch>
                  <a:fillRect/>
                </a:stretch>
              </p:blipFill>
              <p:spPr>
                <a:xfrm>
                  <a:off x="6642450" y="5251755"/>
                  <a:ext cx="160920" cy="116640"/>
                </a:xfrm>
                <a:prstGeom prst="rect">
                  <a:avLst/>
                </a:prstGeom>
              </p:spPr>
            </p:pic>
          </mc:Fallback>
        </mc:AlternateContent>
      </p:grpSp>
      <p:grpSp>
        <p:nvGrpSpPr>
          <p:cNvPr id="12474" name="群組 12473">
            <a:extLst>
              <a:ext uri="{FF2B5EF4-FFF2-40B4-BE49-F238E27FC236}">
                <a16:creationId xmlns:a16="http://schemas.microsoft.com/office/drawing/2014/main" id="{23B62565-4ADA-4918-B810-BDD94BB8BCF6}"/>
              </a:ext>
            </a:extLst>
          </p:cNvPr>
          <p:cNvGrpSpPr/>
          <p:nvPr/>
        </p:nvGrpSpPr>
        <p:grpSpPr>
          <a:xfrm>
            <a:off x="6059250" y="4587915"/>
            <a:ext cx="871560" cy="1054440"/>
            <a:chOff x="6059250" y="4587915"/>
            <a:chExt cx="871560" cy="1054440"/>
          </a:xfrm>
        </p:grpSpPr>
        <mc:AlternateContent xmlns:mc="http://schemas.openxmlformats.org/markup-compatibility/2006">
          <mc:Choice xmlns:p14="http://schemas.microsoft.com/office/powerpoint/2010/main" Requires="p14">
            <p:contentPart p14:bwMode="auto" r:id="rId288">
              <p14:nvContentPartPr>
                <p14:cNvPr id="12470" name="筆跡 12469">
                  <a:extLst>
                    <a:ext uri="{FF2B5EF4-FFF2-40B4-BE49-F238E27FC236}">
                      <a16:creationId xmlns:a16="http://schemas.microsoft.com/office/drawing/2014/main" id="{75C8B7CF-F2BC-49CB-8013-E648EF602354}"/>
                    </a:ext>
                  </a:extLst>
                </p14:cNvPr>
                <p14:cNvContentPartPr/>
                <p14:nvPr/>
              </p14:nvContentPartPr>
              <p14:xfrm>
                <a:off x="6059250" y="4587915"/>
                <a:ext cx="871560" cy="905400"/>
              </p14:xfrm>
            </p:contentPart>
          </mc:Choice>
          <mc:Fallback>
            <p:pic>
              <p:nvPicPr>
                <p:cNvPr id="12470" name="筆跡 12469">
                  <a:extLst>
                    <a:ext uri="{FF2B5EF4-FFF2-40B4-BE49-F238E27FC236}">
                      <a16:creationId xmlns:a16="http://schemas.microsoft.com/office/drawing/2014/main" id="{75C8B7CF-F2BC-49CB-8013-E648EF602354}"/>
                    </a:ext>
                  </a:extLst>
                </p:cNvPr>
                <p:cNvPicPr/>
                <p:nvPr/>
              </p:nvPicPr>
              <p:blipFill>
                <a:blip r:embed="rId289"/>
                <a:stretch>
                  <a:fillRect/>
                </a:stretch>
              </p:blipFill>
              <p:spPr>
                <a:xfrm>
                  <a:off x="6050610" y="4578915"/>
                  <a:ext cx="889200" cy="9230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2471" name="筆跡 12470">
                  <a:extLst>
                    <a:ext uri="{FF2B5EF4-FFF2-40B4-BE49-F238E27FC236}">
                      <a16:creationId xmlns:a16="http://schemas.microsoft.com/office/drawing/2014/main" id="{DC87114F-7FCF-4316-B0D9-43A454B895D9}"/>
                    </a:ext>
                  </a:extLst>
                </p14:cNvPr>
                <p14:cNvContentPartPr/>
                <p14:nvPr/>
              </p14:nvContentPartPr>
              <p14:xfrm>
                <a:off x="6476130" y="5522115"/>
                <a:ext cx="2520" cy="93240"/>
              </p14:xfrm>
            </p:contentPart>
          </mc:Choice>
          <mc:Fallback>
            <p:pic>
              <p:nvPicPr>
                <p:cNvPr id="12471" name="筆跡 12470">
                  <a:extLst>
                    <a:ext uri="{FF2B5EF4-FFF2-40B4-BE49-F238E27FC236}">
                      <a16:creationId xmlns:a16="http://schemas.microsoft.com/office/drawing/2014/main" id="{DC87114F-7FCF-4316-B0D9-43A454B895D9}"/>
                    </a:ext>
                  </a:extLst>
                </p:cNvPr>
                <p:cNvPicPr/>
                <p:nvPr/>
              </p:nvPicPr>
              <p:blipFill>
                <a:blip r:embed="rId291"/>
                <a:stretch>
                  <a:fillRect/>
                </a:stretch>
              </p:blipFill>
              <p:spPr>
                <a:xfrm>
                  <a:off x="6467490" y="5513475"/>
                  <a:ext cx="201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2472" name="筆跡 12471">
                  <a:extLst>
                    <a:ext uri="{FF2B5EF4-FFF2-40B4-BE49-F238E27FC236}">
                      <a16:creationId xmlns:a16="http://schemas.microsoft.com/office/drawing/2014/main" id="{94CCFFE3-ABB8-469F-A7DD-565D5D8B7BC3}"/>
                    </a:ext>
                  </a:extLst>
                </p14:cNvPr>
                <p14:cNvContentPartPr/>
                <p14:nvPr/>
              </p14:nvContentPartPr>
              <p14:xfrm>
                <a:off x="6527250" y="5541915"/>
                <a:ext cx="7920" cy="100440"/>
              </p14:xfrm>
            </p:contentPart>
          </mc:Choice>
          <mc:Fallback>
            <p:pic>
              <p:nvPicPr>
                <p:cNvPr id="12472" name="筆跡 12471">
                  <a:extLst>
                    <a:ext uri="{FF2B5EF4-FFF2-40B4-BE49-F238E27FC236}">
                      <a16:creationId xmlns:a16="http://schemas.microsoft.com/office/drawing/2014/main" id="{94CCFFE3-ABB8-469F-A7DD-565D5D8B7BC3}"/>
                    </a:ext>
                  </a:extLst>
                </p:cNvPr>
                <p:cNvPicPr/>
                <p:nvPr/>
              </p:nvPicPr>
              <p:blipFill>
                <a:blip r:embed="rId293"/>
                <a:stretch>
                  <a:fillRect/>
                </a:stretch>
              </p:blipFill>
              <p:spPr>
                <a:xfrm>
                  <a:off x="6518610" y="5532915"/>
                  <a:ext cx="25560" cy="11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4">
            <p14:nvContentPartPr>
              <p14:cNvPr id="12473" name="筆跡 12472">
                <a:extLst>
                  <a:ext uri="{FF2B5EF4-FFF2-40B4-BE49-F238E27FC236}">
                    <a16:creationId xmlns:a16="http://schemas.microsoft.com/office/drawing/2014/main" id="{BE2EEABC-2083-4D29-A03D-502E2FB3AEF0}"/>
                  </a:ext>
                </a:extLst>
              </p14:cNvPr>
              <p14:cNvContentPartPr/>
              <p14:nvPr/>
            </p14:nvContentPartPr>
            <p14:xfrm>
              <a:off x="6440850" y="5832435"/>
              <a:ext cx="146880" cy="156240"/>
            </p14:xfrm>
          </p:contentPart>
        </mc:Choice>
        <mc:Fallback>
          <p:pic>
            <p:nvPicPr>
              <p:cNvPr id="12473" name="筆跡 12472">
                <a:extLst>
                  <a:ext uri="{FF2B5EF4-FFF2-40B4-BE49-F238E27FC236}">
                    <a16:creationId xmlns:a16="http://schemas.microsoft.com/office/drawing/2014/main" id="{BE2EEABC-2083-4D29-A03D-502E2FB3AEF0}"/>
                  </a:ext>
                </a:extLst>
              </p:cNvPr>
              <p:cNvPicPr/>
              <p:nvPr/>
            </p:nvPicPr>
            <p:blipFill>
              <a:blip r:embed="rId295"/>
              <a:stretch>
                <a:fillRect/>
              </a:stretch>
            </p:blipFill>
            <p:spPr>
              <a:xfrm>
                <a:off x="6431850" y="5823435"/>
                <a:ext cx="164520" cy="173880"/>
              </a:xfrm>
              <a:prstGeom prst="rect">
                <a:avLst/>
              </a:prstGeom>
            </p:spPr>
          </p:pic>
        </mc:Fallback>
      </mc:AlternateContent>
      <p:grpSp>
        <p:nvGrpSpPr>
          <p:cNvPr id="12479" name="群組 12478">
            <a:extLst>
              <a:ext uri="{FF2B5EF4-FFF2-40B4-BE49-F238E27FC236}">
                <a16:creationId xmlns:a16="http://schemas.microsoft.com/office/drawing/2014/main" id="{FA17A0D3-3A22-4E55-A6C8-63FEC4C87431}"/>
              </a:ext>
            </a:extLst>
          </p:cNvPr>
          <p:cNvGrpSpPr/>
          <p:nvPr/>
        </p:nvGrpSpPr>
        <p:grpSpPr>
          <a:xfrm>
            <a:off x="8374050" y="4413315"/>
            <a:ext cx="738000" cy="1054080"/>
            <a:chOff x="8374050" y="4413315"/>
            <a:chExt cx="738000" cy="1054080"/>
          </a:xfrm>
        </p:grpSpPr>
        <mc:AlternateContent xmlns:mc="http://schemas.openxmlformats.org/markup-compatibility/2006">
          <mc:Choice xmlns:p14="http://schemas.microsoft.com/office/powerpoint/2010/main" Requires="p14">
            <p:contentPart p14:bwMode="auto" r:id="rId296">
              <p14:nvContentPartPr>
                <p14:cNvPr id="12475" name="筆跡 12474">
                  <a:extLst>
                    <a:ext uri="{FF2B5EF4-FFF2-40B4-BE49-F238E27FC236}">
                      <a16:creationId xmlns:a16="http://schemas.microsoft.com/office/drawing/2014/main" id="{4660BC33-4F6D-4BD5-B6F5-13E6B4F51F7B}"/>
                    </a:ext>
                  </a:extLst>
                </p14:cNvPr>
                <p14:cNvContentPartPr/>
                <p14:nvPr/>
              </p14:nvContentPartPr>
              <p14:xfrm>
                <a:off x="8374050" y="4413315"/>
                <a:ext cx="738000" cy="857520"/>
              </p14:xfrm>
            </p:contentPart>
          </mc:Choice>
          <mc:Fallback>
            <p:pic>
              <p:nvPicPr>
                <p:cNvPr id="12475" name="筆跡 12474">
                  <a:extLst>
                    <a:ext uri="{FF2B5EF4-FFF2-40B4-BE49-F238E27FC236}">
                      <a16:creationId xmlns:a16="http://schemas.microsoft.com/office/drawing/2014/main" id="{4660BC33-4F6D-4BD5-B6F5-13E6B4F51F7B}"/>
                    </a:ext>
                  </a:extLst>
                </p:cNvPr>
                <p:cNvPicPr/>
                <p:nvPr/>
              </p:nvPicPr>
              <p:blipFill>
                <a:blip r:embed="rId297"/>
                <a:stretch>
                  <a:fillRect/>
                </a:stretch>
              </p:blipFill>
              <p:spPr>
                <a:xfrm>
                  <a:off x="8365410" y="4404675"/>
                  <a:ext cx="755640" cy="8751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2476" name="筆跡 12475">
                  <a:extLst>
                    <a:ext uri="{FF2B5EF4-FFF2-40B4-BE49-F238E27FC236}">
                      <a16:creationId xmlns:a16="http://schemas.microsoft.com/office/drawing/2014/main" id="{1F4B3C5B-6B4E-4262-BFBF-8962C8578896}"/>
                    </a:ext>
                  </a:extLst>
                </p14:cNvPr>
                <p14:cNvContentPartPr/>
                <p14:nvPr/>
              </p14:nvContentPartPr>
              <p14:xfrm>
                <a:off x="8719290" y="5357235"/>
                <a:ext cx="2160" cy="110160"/>
              </p14:xfrm>
            </p:contentPart>
          </mc:Choice>
          <mc:Fallback>
            <p:pic>
              <p:nvPicPr>
                <p:cNvPr id="12476" name="筆跡 12475">
                  <a:extLst>
                    <a:ext uri="{FF2B5EF4-FFF2-40B4-BE49-F238E27FC236}">
                      <a16:creationId xmlns:a16="http://schemas.microsoft.com/office/drawing/2014/main" id="{1F4B3C5B-6B4E-4262-BFBF-8962C8578896}"/>
                    </a:ext>
                  </a:extLst>
                </p:cNvPr>
                <p:cNvPicPr/>
                <p:nvPr/>
              </p:nvPicPr>
              <p:blipFill>
                <a:blip r:embed="rId299"/>
                <a:stretch>
                  <a:fillRect/>
                </a:stretch>
              </p:blipFill>
              <p:spPr>
                <a:xfrm>
                  <a:off x="8710290" y="5348235"/>
                  <a:ext cx="19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2477" name="筆跡 12476">
                  <a:extLst>
                    <a:ext uri="{FF2B5EF4-FFF2-40B4-BE49-F238E27FC236}">
                      <a16:creationId xmlns:a16="http://schemas.microsoft.com/office/drawing/2014/main" id="{7558DED4-0551-43A9-A172-E86983B68B21}"/>
                    </a:ext>
                  </a:extLst>
                </p14:cNvPr>
                <p14:cNvContentPartPr/>
                <p14:nvPr/>
              </p14:nvContentPartPr>
              <p14:xfrm>
                <a:off x="8764290" y="5370555"/>
                <a:ext cx="360" cy="90720"/>
              </p14:xfrm>
            </p:contentPart>
          </mc:Choice>
          <mc:Fallback>
            <p:pic>
              <p:nvPicPr>
                <p:cNvPr id="12477" name="筆跡 12476">
                  <a:extLst>
                    <a:ext uri="{FF2B5EF4-FFF2-40B4-BE49-F238E27FC236}">
                      <a16:creationId xmlns:a16="http://schemas.microsoft.com/office/drawing/2014/main" id="{7558DED4-0551-43A9-A172-E86983B68B21}"/>
                    </a:ext>
                  </a:extLst>
                </p:cNvPr>
                <p:cNvPicPr/>
                <p:nvPr/>
              </p:nvPicPr>
              <p:blipFill>
                <a:blip r:embed="rId301"/>
                <a:stretch>
                  <a:fillRect/>
                </a:stretch>
              </p:blipFill>
              <p:spPr>
                <a:xfrm>
                  <a:off x="8755290" y="5361915"/>
                  <a:ext cx="1800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2">
            <p14:nvContentPartPr>
              <p14:cNvPr id="12478" name="筆跡 12477">
                <a:extLst>
                  <a:ext uri="{FF2B5EF4-FFF2-40B4-BE49-F238E27FC236}">
                    <a16:creationId xmlns:a16="http://schemas.microsoft.com/office/drawing/2014/main" id="{E52B1E26-ECF1-4064-9343-DDD91ACF8478}"/>
                  </a:ext>
                </a:extLst>
              </p14:cNvPr>
              <p14:cNvContentPartPr/>
              <p14:nvPr/>
            </p14:nvContentPartPr>
            <p14:xfrm>
              <a:off x="8691570" y="5667195"/>
              <a:ext cx="133200" cy="200160"/>
            </p14:xfrm>
          </p:contentPart>
        </mc:Choice>
        <mc:Fallback>
          <p:pic>
            <p:nvPicPr>
              <p:cNvPr id="12478" name="筆跡 12477">
                <a:extLst>
                  <a:ext uri="{FF2B5EF4-FFF2-40B4-BE49-F238E27FC236}">
                    <a16:creationId xmlns:a16="http://schemas.microsoft.com/office/drawing/2014/main" id="{E52B1E26-ECF1-4064-9343-DDD91ACF8478}"/>
                  </a:ext>
                </a:extLst>
              </p:cNvPr>
              <p:cNvPicPr/>
              <p:nvPr/>
            </p:nvPicPr>
            <p:blipFill>
              <a:blip r:embed="rId303"/>
              <a:stretch>
                <a:fillRect/>
              </a:stretch>
            </p:blipFill>
            <p:spPr>
              <a:xfrm>
                <a:off x="8682930" y="5658555"/>
                <a:ext cx="15084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57" name="筆跡 256">
                <a:extLst>
                  <a:ext uri="{FF2B5EF4-FFF2-40B4-BE49-F238E27FC236}">
                    <a16:creationId xmlns:a16="http://schemas.microsoft.com/office/drawing/2014/main" id="{DFE0A347-B0A3-44BA-B40F-230EA8FD017B}"/>
                  </a:ext>
                </a:extLst>
              </p14:cNvPr>
              <p14:cNvContentPartPr/>
              <p14:nvPr/>
            </p14:nvContentPartPr>
            <p14:xfrm>
              <a:off x="7690770" y="801075"/>
              <a:ext cx="194040" cy="246600"/>
            </p14:xfrm>
          </p:contentPart>
        </mc:Choice>
        <mc:Fallback>
          <p:pic>
            <p:nvPicPr>
              <p:cNvPr id="257" name="筆跡 256">
                <a:extLst>
                  <a:ext uri="{FF2B5EF4-FFF2-40B4-BE49-F238E27FC236}">
                    <a16:creationId xmlns:a16="http://schemas.microsoft.com/office/drawing/2014/main" id="{DFE0A347-B0A3-44BA-B40F-230EA8FD017B}"/>
                  </a:ext>
                </a:extLst>
              </p:cNvPr>
              <p:cNvPicPr/>
              <p:nvPr/>
            </p:nvPicPr>
            <p:blipFill>
              <a:blip r:embed="rId305"/>
              <a:stretch>
                <a:fillRect/>
              </a:stretch>
            </p:blipFill>
            <p:spPr>
              <a:xfrm>
                <a:off x="7682130" y="792075"/>
                <a:ext cx="211680" cy="264240"/>
              </a:xfrm>
              <a:prstGeom prst="rect">
                <a:avLst/>
              </a:prstGeom>
            </p:spPr>
          </p:pic>
        </mc:Fallback>
      </mc:AlternateContent>
      <p:grpSp>
        <p:nvGrpSpPr>
          <p:cNvPr id="264" name="群組 263">
            <a:extLst>
              <a:ext uri="{FF2B5EF4-FFF2-40B4-BE49-F238E27FC236}">
                <a16:creationId xmlns:a16="http://schemas.microsoft.com/office/drawing/2014/main" id="{253ADCD8-DFE4-4FCA-9D95-35E8467672D1}"/>
              </a:ext>
            </a:extLst>
          </p:cNvPr>
          <p:cNvGrpSpPr/>
          <p:nvPr/>
        </p:nvGrpSpPr>
        <p:grpSpPr>
          <a:xfrm>
            <a:off x="7862490" y="330915"/>
            <a:ext cx="604440" cy="384120"/>
            <a:chOff x="7862490" y="330915"/>
            <a:chExt cx="604440" cy="384120"/>
          </a:xfrm>
        </p:grpSpPr>
        <mc:AlternateContent xmlns:mc="http://schemas.openxmlformats.org/markup-compatibility/2006">
          <mc:Choice xmlns:p14="http://schemas.microsoft.com/office/powerpoint/2010/main" Requires="p14">
            <p:contentPart p14:bwMode="auto" r:id="rId306">
              <p14:nvContentPartPr>
                <p14:cNvPr id="258" name="筆跡 257">
                  <a:extLst>
                    <a:ext uri="{FF2B5EF4-FFF2-40B4-BE49-F238E27FC236}">
                      <a16:creationId xmlns:a16="http://schemas.microsoft.com/office/drawing/2014/main" id="{F1812E76-60FE-4AF2-BCE0-FAF242AEF6ED}"/>
                    </a:ext>
                  </a:extLst>
                </p14:cNvPr>
                <p14:cNvContentPartPr/>
                <p14:nvPr/>
              </p14:nvContentPartPr>
              <p14:xfrm>
                <a:off x="7862490" y="474555"/>
                <a:ext cx="142920" cy="234360"/>
              </p14:xfrm>
            </p:contentPart>
          </mc:Choice>
          <mc:Fallback>
            <p:pic>
              <p:nvPicPr>
                <p:cNvPr id="258" name="筆跡 257">
                  <a:extLst>
                    <a:ext uri="{FF2B5EF4-FFF2-40B4-BE49-F238E27FC236}">
                      <a16:creationId xmlns:a16="http://schemas.microsoft.com/office/drawing/2014/main" id="{F1812E76-60FE-4AF2-BCE0-FAF242AEF6ED}"/>
                    </a:ext>
                  </a:extLst>
                </p:cNvPr>
                <p:cNvPicPr/>
                <p:nvPr/>
              </p:nvPicPr>
              <p:blipFill>
                <a:blip r:embed="rId307"/>
                <a:stretch>
                  <a:fillRect/>
                </a:stretch>
              </p:blipFill>
              <p:spPr>
                <a:xfrm>
                  <a:off x="7853850" y="465915"/>
                  <a:ext cx="16056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9" name="筆跡 258">
                  <a:extLst>
                    <a:ext uri="{FF2B5EF4-FFF2-40B4-BE49-F238E27FC236}">
                      <a16:creationId xmlns:a16="http://schemas.microsoft.com/office/drawing/2014/main" id="{95D1FA79-8149-4180-8511-24E5D893EE7E}"/>
                    </a:ext>
                  </a:extLst>
                </p14:cNvPr>
                <p14:cNvContentPartPr/>
                <p14:nvPr/>
              </p14:nvContentPartPr>
              <p14:xfrm>
                <a:off x="8062650" y="492915"/>
                <a:ext cx="105120" cy="202680"/>
              </p14:xfrm>
            </p:contentPart>
          </mc:Choice>
          <mc:Fallback>
            <p:pic>
              <p:nvPicPr>
                <p:cNvPr id="259" name="筆跡 258">
                  <a:extLst>
                    <a:ext uri="{FF2B5EF4-FFF2-40B4-BE49-F238E27FC236}">
                      <a16:creationId xmlns:a16="http://schemas.microsoft.com/office/drawing/2014/main" id="{95D1FA79-8149-4180-8511-24E5D893EE7E}"/>
                    </a:ext>
                  </a:extLst>
                </p:cNvPr>
                <p:cNvPicPr/>
                <p:nvPr/>
              </p:nvPicPr>
              <p:blipFill>
                <a:blip r:embed="rId309"/>
                <a:stretch>
                  <a:fillRect/>
                </a:stretch>
              </p:blipFill>
              <p:spPr>
                <a:xfrm>
                  <a:off x="8054010" y="484275"/>
                  <a:ext cx="12276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60" name="筆跡 259">
                  <a:extLst>
                    <a:ext uri="{FF2B5EF4-FFF2-40B4-BE49-F238E27FC236}">
                      <a16:creationId xmlns:a16="http://schemas.microsoft.com/office/drawing/2014/main" id="{9D437359-1BAE-4FC0-B512-5AC7409A53F6}"/>
                    </a:ext>
                  </a:extLst>
                </p14:cNvPr>
                <p14:cNvContentPartPr/>
                <p14:nvPr/>
              </p14:nvContentPartPr>
              <p14:xfrm>
                <a:off x="8102610" y="512355"/>
                <a:ext cx="154440" cy="40680"/>
              </p14:xfrm>
            </p:contentPart>
          </mc:Choice>
          <mc:Fallback>
            <p:pic>
              <p:nvPicPr>
                <p:cNvPr id="260" name="筆跡 259">
                  <a:extLst>
                    <a:ext uri="{FF2B5EF4-FFF2-40B4-BE49-F238E27FC236}">
                      <a16:creationId xmlns:a16="http://schemas.microsoft.com/office/drawing/2014/main" id="{9D437359-1BAE-4FC0-B512-5AC7409A53F6}"/>
                    </a:ext>
                  </a:extLst>
                </p:cNvPr>
                <p:cNvPicPr/>
                <p:nvPr/>
              </p:nvPicPr>
              <p:blipFill>
                <a:blip r:embed="rId311"/>
                <a:stretch>
                  <a:fillRect/>
                </a:stretch>
              </p:blipFill>
              <p:spPr>
                <a:xfrm>
                  <a:off x="8093610" y="503355"/>
                  <a:ext cx="1720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61" name="筆跡 260">
                  <a:extLst>
                    <a:ext uri="{FF2B5EF4-FFF2-40B4-BE49-F238E27FC236}">
                      <a16:creationId xmlns:a16="http://schemas.microsoft.com/office/drawing/2014/main" id="{21106854-3324-49EE-ADC8-2FA0AA409A94}"/>
                    </a:ext>
                  </a:extLst>
                </p14:cNvPr>
                <p14:cNvContentPartPr/>
                <p14:nvPr/>
              </p14:nvContentPartPr>
              <p14:xfrm>
                <a:off x="8320770" y="357915"/>
                <a:ext cx="51120" cy="41400"/>
              </p14:xfrm>
            </p:contentPart>
          </mc:Choice>
          <mc:Fallback>
            <p:pic>
              <p:nvPicPr>
                <p:cNvPr id="261" name="筆跡 260">
                  <a:extLst>
                    <a:ext uri="{FF2B5EF4-FFF2-40B4-BE49-F238E27FC236}">
                      <a16:creationId xmlns:a16="http://schemas.microsoft.com/office/drawing/2014/main" id="{21106854-3324-49EE-ADC8-2FA0AA409A94}"/>
                    </a:ext>
                  </a:extLst>
                </p:cNvPr>
                <p:cNvPicPr/>
                <p:nvPr/>
              </p:nvPicPr>
              <p:blipFill>
                <a:blip r:embed="rId313"/>
                <a:stretch>
                  <a:fillRect/>
                </a:stretch>
              </p:blipFill>
              <p:spPr>
                <a:xfrm>
                  <a:off x="8311770" y="349275"/>
                  <a:ext cx="6876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62" name="筆跡 261">
                  <a:extLst>
                    <a:ext uri="{FF2B5EF4-FFF2-40B4-BE49-F238E27FC236}">
                      <a16:creationId xmlns:a16="http://schemas.microsoft.com/office/drawing/2014/main" id="{E96194C8-421E-449D-85C3-F2459DCFAB83}"/>
                    </a:ext>
                  </a:extLst>
                </p14:cNvPr>
                <p14:cNvContentPartPr/>
                <p14:nvPr/>
              </p14:nvContentPartPr>
              <p14:xfrm>
                <a:off x="8245530" y="330915"/>
                <a:ext cx="221400" cy="384120"/>
              </p14:xfrm>
            </p:contentPart>
          </mc:Choice>
          <mc:Fallback>
            <p:pic>
              <p:nvPicPr>
                <p:cNvPr id="262" name="筆跡 261">
                  <a:extLst>
                    <a:ext uri="{FF2B5EF4-FFF2-40B4-BE49-F238E27FC236}">
                      <a16:creationId xmlns:a16="http://schemas.microsoft.com/office/drawing/2014/main" id="{E96194C8-421E-449D-85C3-F2459DCFAB83}"/>
                    </a:ext>
                  </a:extLst>
                </p:cNvPr>
                <p:cNvPicPr/>
                <p:nvPr/>
              </p:nvPicPr>
              <p:blipFill>
                <a:blip r:embed="rId315"/>
                <a:stretch>
                  <a:fillRect/>
                </a:stretch>
              </p:blipFill>
              <p:spPr>
                <a:xfrm>
                  <a:off x="8236530" y="321915"/>
                  <a:ext cx="2390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63" name="筆跡 262">
                  <a:extLst>
                    <a:ext uri="{FF2B5EF4-FFF2-40B4-BE49-F238E27FC236}">
                      <a16:creationId xmlns:a16="http://schemas.microsoft.com/office/drawing/2014/main" id="{86A43752-BF3D-4982-BE11-7E1E2EAB0647}"/>
                    </a:ext>
                  </a:extLst>
                </p14:cNvPr>
                <p14:cNvContentPartPr/>
                <p14:nvPr/>
              </p14:nvContentPartPr>
              <p14:xfrm>
                <a:off x="8392050" y="614235"/>
                <a:ext cx="63000" cy="52920"/>
              </p14:xfrm>
            </p:contentPart>
          </mc:Choice>
          <mc:Fallback>
            <p:pic>
              <p:nvPicPr>
                <p:cNvPr id="263" name="筆跡 262">
                  <a:extLst>
                    <a:ext uri="{FF2B5EF4-FFF2-40B4-BE49-F238E27FC236}">
                      <a16:creationId xmlns:a16="http://schemas.microsoft.com/office/drawing/2014/main" id="{86A43752-BF3D-4982-BE11-7E1E2EAB0647}"/>
                    </a:ext>
                  </a:extLst>
                </p:cNvPr>
                <p:cNvPicPr/>
                <p:nvPr/>
              </p:nvPicPr>
              <p:blipFill>
                <a:blip r:embed="rId317"/>
                <a:stretch>
                  <a:fillRect/>
                </a:stretch>
              </p:blipFill>
              <p:spPr>
                <a:xfrm>
                  <a:off x="8383410" y="605595"/>
                  <a:ext cx="80640" cy="70560"/>
                </a:xfrm>
                <a:prstGeom prst="rect">
                  <a:avLst/>
                </a:prstGeom>
              </p:spPr>
            </p:pic>
          </mc:Fallback>
        </mc:AlternateContent>
      </p:grpSp>
      <p:grpSp>
        <p:nvGrpSpPr>
          <p:cNvPr id="272" name="群組 271">
            <a:extLst>
              <a:ext uri="{FF2B5EF4-FFF2-40B4-BE49-F238E27FC236}">
                <a16:creationId xmlns:a16="http://schemas.microsoft.com/office/drawing/2014/main" id="{26641A0C-C39C-4B9F-AC0F-71AEA1BBD701}"/>
              </a:ext>
            </a:extLst>
          </p:cNvPr>
          <p:cNvGrpSpPr/>
          <p:nvPr/>
        </p:nvGrpSpPr>
        <p:grpSpPr>
          <a:xfrm>
            <a:off x="8130690" y="2310915"/>
            <a:ext cx="925200" cy="291960"/>
            <a:chOff x="8130690" y="2310915"/>
            <a:chExt cx="925200" cy="291960"/>
          </a:xfrm>
        </p:grpSpPr>
        <mc:AlternateContent xmlns:mc="http://schemas.openxmlformats.org/markup-compatibility/2006">
          <mc:Choice xmlns:p14="http://schemas.microsoft.com/office/powerpoint/2010/main" Requires="p14">
            <p:contentPart p14:bwMode="auto" r:id="rId318">
              <p14:nvContentPartPr>
                <p14:cNvPr id="265" name="筆跡 264">
                  <a:extLst>
                    <a:ext uri="{FF2B5EF4-FFF2-40B4-BE49-F238E27FC236}">
                      <a16:creationId xmlns:a16="http://schemas.microsoft.com/office/drawing/2014/main" id="{DFBACAAE-DA63-44D6-B01A-81DC251DEF76}"/>
                    </a:ext>
                  </a:extLst>
                </p14:cNvPr>
                <p14:cNvContentPartPr/>
                <p14:nvPr/>
              </p14:nvContentPartPr>
              <p14:xfrm>
                <a:off x="8130690" y="2310915"/>
                <a:ext cx="359280" cy="282600"/>
              </p14:xfrm>
            </p:contentPart>
          </mc:Choice>
          <mc:Fallback>
            <p:pic>
              <p:nvPicPr>
                <p:cNvPr id="265" name="筆跡 264">
                  <a:extLst>
                    <a:ext uri="{FF2B5EF4-FFF2-40B4-BE49-F238E27FC236}">
                      <a16:creationId xmlns:a16="http://schemas.microsoft.com/office/drawing/2014/main" id="{DFBACAAE-DA63-44D6-B01A-81DC251DEF76}"/>
                    </a:ext>
                  </a:extLst>
                </p:cNvPr>
                <p:cNvPicPr/>
                <p:nvPr/>
              </p:nvPicPr>
              <p:blipFill>
                <a:blip r:embed="rId319"/>
                <a:stretch>
                  <a:fillRect/>
                </a:stretch>
              </p:blipFill>
              <p:spPr>
                <a:xfrm>
                  <a:off x="8122050" y="2301915"/>
                  <a:ext cx="37692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66" name="筆跡 265">
                  <a:extLst>
                    <a:ext uri="{FF2B5EF4-FFF2-40B4-BE49-F238E27FC236}">
                      <a16:creationId xmlns:a16="http://schemas.microsoft.com/office/drawing/2014/main" id="{FF12314C-4330-4DC1-8C35-DE25E78E5D91}"/>
                    </a:ext>
                  </a:extLst>
                </p14:cNvPr>
                <p14:cNvContentPartPr/>
                <p14:nvPr/>
              </p14:nvContentPartPr>
              <p14:xfrm>
                <a:off x="8497170" y="2462115"/>
                <a:ext cx="115200" cy="360"/>
              </p14:xfrm>
            </p:contentPart>
          </mc:Choice>
          <mc:Fallback>
            <p:pic>
              <p:nvPicPr>
                <p:cNvPr id="266" name="筆跡 265">
                  <a:extLst>
                    <a:ext uri="{FF2B5EF4-FFF2-40B4-BE49-F238E27FC236}">
                      <a16:creationId xmlns:a16="http://schemas.microsoft.com/office/drawing/2014/main" id="{FF12314C-4330-4DC1-8C35-DE25E78E5D91}"/>
                    </a:ext>
                  </a:extLst>
                </p:cNvPr>
                <p:cNvPicPr/>
                <p:nvPr/>
              </p:nvPicPr>
              <p:blipFill>
                <a:blip r:embed="rId321"/>
                <a:stretch>
                  <a:fillRect/>
                </a:stretch>
              </p:blipFill>
              <p:spPr>
                <a:xfrm>
                  <a:off x="8488530" y="2453475"/>
                  <a:ext cx="132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67" name="筆跡 266">
                  <a:extLst>
                    <a:ext uri="{FF2B5EF4-FFF2-40B4-BE49-F238E27FC236}">
                      <a16:creationId xmlns:a16="http://schemas.microsoft.com/office/drawing/2014/main" id="{E2160B91-0E09-45B5-8C6C-56E6B2EC877A}"/>
                    </a:ext>
                  </a:extLst>
                </p14:cNvPr>
                <p14:cNvContentPartPr/>
                <p14:nvPr/>
              </p14:nvContentPartPr>
              <p14:xfrm>
                <a:off x="8484210" y="2517915"/>
                <a:ext cx="133920" cy="10080"/>
              </p14:xfrm>
            </p:contentPart>
          </mc:Choice>
          <mc:Fallback>
            <p:pic>
              <p:nvPicPr>
                <p:cNvPr id="267" name="筆跡 266">
                  <a:extLst>
                    <a:ext uri="{FF2B5EF4-FFF2-40B4-BE49-F238E27FC236}">
                      <a16:creationId xmlns:a16="http://schemas.microsoft.com/office/drawing/2014/main" id="{E2160B91-0E09-45B5-8C6C-56E6B2EC877A}"/>
                    </a:ext>
                  </a:extLst>
                </p:cNvPr>
                <p:cNvPicPr/>
                <p:nvPr/>
              </p:nvPicPr>
              <p:blipFill>
                <a:blip r:embed="rId323"/>
                <a:stretch>
                  <a:fillRect/>
                </a:stretch>
              </p:blipFill>
              <p:spPr>
                <a:xfrm>
                  <a:off x="8475210" y="2509275"/>
                  <a:ext cx="1515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68" name="筆跡 267">
                  <a:extLst>
                    <a:ext uri="{FF2B5EF4-FFF2-40B4-BE49-F238E27FC236}">
                      <a16:creationId xmlns:a16="http://schemas.microsoft.com/office/drawing/2014/main" id="{76A93441-B12F-40D9-8F63-BD42C7710048}"/>
                    </a:ext>
                  </a:extLst>
                </p14:cNvPr>
                <p14:cNvContentPartPr/>
                <p14:nvPr/>
              </p14:nvContentPartPr>
              <p14:xfrm>
                <a:off x="8694450" y="2421795"/>
                <a:ext cx="4320" cy="154440"/>
              </p14:xfrm>
            </p:contentPart>
          </mc:Choice>
          <mc:Fallback>
            <p:pic>
              <p:nvPicPr>
                <p:cNvPr id="268" name="筆跡 267">
                  <a:extLst>
                    <a:ext uri="{FF2B5EF4-FFF2-40B4-BE49-F238E27FC236}">
                      <a16:creationId xmlns:a16="http://schemas.microsoft.com/office/drawing/2014/main" id="{76A93441-B12F-40D9-8F63-BD42C7710048}"/>
                    </a:ext>
                  </a:extLst>
                </p:cNvPr>
                <p:cNvPicPr/>
                <p:nvPr/>
              </p:nvPicPr>
              <p:blipFill>
                <a:blip r:embed="rId325"/>
                <a:stretch>
                  <a:fillRect/>
                </a:stretch>
              </p:blipFill>
              <p:spPr>
                <a:xfrm>
                  <a:off x="8685810" y="2412795"/>
                  <a:ext cx="219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69" name="筆跡 268">
                  <a:extLst>
                    <a:ext uri="{FF2B5EF4-FFF2-40B4-BE49-F238E27FC236}">
                      <a16:creationId xmlns:a16="http://schemas.microsoft.com/office/drawing/2014/main" id="{04BBB93F-0955-4514-ADFE-43E84A8EB0F4}"/>
                    </a:ext>
                  </a:extLst>
                </p14:cNvPr>
                <p14:cNvContentPartPr/>
                <p14:nvPr/>
              </p14:nvContentPartPr>
              <p14:xfrm>
                <a:off x="8762490" y="2577675"/>
                <a:ext cx="9720" cy="360"/>
              </p14:xfrm>
            </p:contentPart>
          </mc:Choice>
          <mc:Fallback>
            <p:pic>
              <p:nvPicPr>
                <p:cNvPr id="269" name="筆跡 268">
                  <a:extLst>
                    <a:ext uri="{FF2B5EF4-FFF2-40B4-BE49-F238E27FC236}">
                      <a16:creationId xmlns:a16="http://schemas.microsoft.com/office/drawing/2014/main" id="{04BBB93F-0955-4514-ADFE-43E84A8EB0F4}"/>
                    </a:ext>
                  </a:extLst>
                </p:cNvPr>
                <p:cNvPicPr/>
                <p:nvPr/>
              </p:nvPicPr>
              <p:blipFill>
                <a:blip r:embed="rId327"/>
                <a:stretch>
                  <a:fillRect/>
                </a:stretch>
              </p:blipFill>
              <p:spPr>
                <a:xfrm>
                  <a:off x="8753490" y="2568675"/>
                  <a:ext cx="2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70" name="筆跡 269">
                  <a:extLst>
                    <a:ext uri="{FF2B5EF4-FFF2-40B4-BE49-F238E27FC236}">
                      <a16:creationId xmlns:a16="http://schemas.microsoft.com/office/drawing/2014/main" id="{FF93B69F-CF3C-4535-9F01-0DCD3CC3D384}"/>
                    </a:ext>
                  </a:extLst>
                </p14:cNvPr>
                <p14:cNvContentPartPr/>
                <p14:nvPr/>
              </p14:nvContentPartPr>
              <p14:xfrm>
                <a:off x="8839170" y="2417475"/>
                <a:ext cx="64440" cy="185400"/>
              </p14:xfrm>
            </p:contentPart>
          </mc:Choice>
          <mc:Fallback>
            <p:pic>
              <p:nvPicPr>
                <p:cNvPr id="270" name="筆跡 269">
                  <a:extLst>
                    <a:ext uri="{FF2B5EF4-FFF2-40B4-BE49-F238E27FC236}">
                      <a16:creationId xmlns:a16="http://schemas.microsoft.com/office/drawing/2014/main" id="{FF93B69F-CF3C-4535-9F01-0DCD3CC3D384}"/>
                    </a:ext>
                  </a:extLst>
                </p:cNvPr>
                <p:cNvPicPr/>
                <p:nvPr/>
              </p:nvPicPr>
              <p:blipFill>
                <a:blip r:embed="rId329"/>
                <a:stretch>
                  <a:fillRect/>
                </a:stretch>
              </p:blipFill>
              <p:spPr>
                <a:xfrm>
                  <a:off x="8830170" y="2408835"/>
                  <a:ext cx="8208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71" name="筆跡 270">
                  <a:extLst>
                    <a:ext uri="{FF2B5EF4-FFF2-40B4-BE49-F238E27FC236}">
                      <a16:creationId xmlns:a16="http://schemas.microsoft.com/office/drawing/2014/main" id="{DE32097D-991A-455B-8B1F-04D166A4CC6A}"/>
                    </a:ext>
                  </a:extLst>
                </p14:cNvPr>
                <p14:cNvContentPartPr/>
                <p14:nvPr/>
              </p14:nvContentPartPr>
              <p14:xfrm>
                <a:off x="8984250" y="2418555"/>
                <a:ext cx="71640" cy="142560"/>
              </p14:xfrm>
            </p:contentPart>
          </mc:Choice>
          <mc:Fallback>
            <p:pic>
              <p:nvPicPr>
                <p:cNvPr id="271" name="筆跡 270">
                  <a:extLst>
                    <a:ext uri="{FF2B5EF4-FFF2-40B4-BE49-F238E27FC236}">
                      <a16:creationId xmlns:a16="http://schemas.microsoft.com/office/drawing/2014/main" id="{DE32097D-991A-455B-8B1F-04D166A4CC6A}"/>
                    </a:ext>
                  </a:extLst>
                </p:cNvPr>
                <p:cNvPicPr/>
                <p:nvPr/>
              </p:nvPicPr>
              <p:blipFill>
                <a:blip r:embed="rId331"/>
                <a:stretch>
                  <a:fillRect/>
                </a:stretch>
              </p:blipFill>
              <p:spPr>
                <a:xfrm>
                  <a:off x="8975250" y="2409915"/>
                  <a:ext cx="89280" cy="160200"/>
                </a:xfrm>
                <a:prstGeom prst="rect">
                  <a:avLst/>
                </a:prstGeom>
              </p:spPr>
            </p:pic>
          </mc:Fallback>
        </mc:AlternateContent>
      </p:grpSp>
      <p:grpSp>
        <p:nvGrpSpPr>
          <p:cNvPr id="281" name="群組 280">
            <a:extLst>
              <a:ext uri="{FF2B5EF4-FFF2-40B4-BE49-F238E27FC236}">
                <a16:creationId xmlns:a16="http://schemas.microsoft.com/office/drawing/2014/main" id="{9BA2260C-5054-4F38-8DEA-79D6BD13CE9F}"/>
              </a:ext>
            </a:extLst>
          </p:cNvPr>
          <p:cNvGrpSpPr/>
          <p:nvPr/>
        </p:nvGrpSpPr>
        <p:grpSpPr>
          <a:xfrm>
            <a:off x="5395770" y="2284995"/>
            <a:ext cx="957600" cy="397080"/>
            <a:chOff x="5395770" y="2284995"/>
            <a:chExt cx="957600" cy="397080"/>
          </a:xfrm>
        </p:grpSpPr>
        <mc:AlternateContent xmlns:mc="http://schemas.openxmlformats.org/markup-compatibility/2006">
          <mc:Choice xmlns:p14="http://schemas.microsoft.com/office/powerpoint/2010/main" Requires="p14">
            <p:contentPart p14:bwMode="auto" r:id="rId332">
              <p14:nvContentPartPr>
                <p14:cNvPr id="273" name="筆跡 272">
                  <a:extLst>
                    <a:ext uri="{FF2B5EF4-FFF2-40B4-BE49-F238E27FC236}">
                      <a16:creationId xmlns:a16="http://schemas.microsoft.com/office/drawing/2014/main" id="{9CCA0CD8-45AB-4FD8-845B-E7F6E36926F7}"/>
                    </a:ext>
                  </a:extLst>
                </p14:cNvPr>
                <p14:cNvContentPartPr/>
                <p14:nvPr/>
              </p14:nvContentPartPr>
              <p14:xfrm>
                <a:off x="5950530" y="2284995"/>
                <a:ext cx="402840" cy="279360"/>
              </p14:xfrm>
            </p:contentPart>
          </mc:Choice>
          <mc:Fallback>
            <p:pic>
              <p:nvPicPr>
                <p:cNvPr id="273" name="筆跡 272">
                  <a:extLst>
                    <a:ext uri="{FF2B5EF4-FFF2-40B4-BE49-F238E27FC236}">
                      <a16:creationId xmlns:a16="http://schemas.microsoft.com/office/drawing/2014/main" id="{9CCA0CD8-45AB-4FD8-845B-E7F6E36926F7}"/>
                    </a:ext>
                  </a:extLst>
                </p:cNvPr>
                <p:cNvPicPr/>
                <p:nvPr/>
              </p:nvPicPr>
              <p:blipFill>
                <a:blip r:embed="rId333"/>
                <a:stretch>
                  <a:fillRect/>
                </a:stretch>
              </p:blipFill>
              <p:spPr>
                <a:xfrm>
                  <a:off x="5941530" y="2276355"/>
                  <a:ext cx="4204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74" name="筆跡 273">
                  <a:extLst>
                    <a:ext uri="{FF2B5EF4-FFF2-40B4-BE49-F238E27FC236}">
                      <a16:creationId xmlns:a16="http://schemas.microsoft.com/office/drawing/2014/main" id="{C534BA74-B059-4150-BC90-BEA6BF942DD3}"/>
                    </a:ext>
                  </a:extLst>
                </p14:cNvPr>
                <p14:cNvContentPartPr/>
                <p14:nvPr/>
              </p14:nvContentPartPr>
              <p14:xfrm>
                <a:off x="5861970" y="2417835"/>
                <a:ext cx="73800" cy="23400"/>
              </p14:xfrm>
            </p:contentPart>
          </mc:Choice>
          <mc:Fallback>
            <p:pic>
              <p:nvPicPr>
                <p:cNvPr id="274" name="筆跡 273">
                  <a:extLst>
                    <a:ext uri="{FF2B5EF4-FFF2-40B4-BE49-F238E27FC236}">
                      <a16:creationId xmlns:a16="http://schemas.microsoft.com/office/drawing/2014/main" id="{C534BA74-B059-4150-BC90-BEA6BF942DD3}"/>
                    </a:ext>
                  </a:extLst>
                </p:cNvPr>
                <p:cNvPicPr/>
                <p:nvPr/>
              </p:nvPicPr>
              <p:blipFill>
                <a:blip r:embed="rId335"/>
                <a:stretch>
                  <a:fillRect/>
                </a:stretch>
              </p:blipFill>
              <p:spPr>
                <a:xfrm>
                  <a:off x="5852970" y="2409195"/>
                  <a:ext cx="9144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75" name="筆跡 274">
                  <a:extLst>
                    <a:ext uri="{FF2B5EF4-FFF2-40B4-BE49-F238E27FC236}">
                      <a16:creationId xmlns:a16="http://schemas.microsoft.com/office/drawing/2014/main" id="{403193B2-AB64-4D2A-9633-76F417B387F1}"/>
                    </a:ext>
                  </a:extLst>
                </p14:cNvPr>
                <p14:cNvContentPartPr/>
                <p14:nvPr/>
              </p14:nvContentPartPr>
              <p14:xfrm>
                <a:off x="5895810" y="2458155"/>
                <a:ext cx="43560" cy="31320"/>
              </p14:xfrm>
            </p:contentPart>
          </mc:Choice>
          <mc:Fallback>
            <p:pic>
              <p:nvPicPr>
                <p:cNvPr id="275" name="筆跡 274">
                  <a:extLst>
                    <a:ext uri="{FF2B5EF4-FFF2-40B4-BE49-F238E27FC236}">
                      <a16:creationId xmlns:a16="http://schemas.microsoft.com/office/drawing/2014/main" id="{403193B2-AB64-4D2A-9633-76F417B387F1}"/>
                    </a:ext>
                  </a:extLst>
                </p:cNvPr>
                <p:cNvPicPr/>
                <p:nvPr/>
              </p:nvPicPr>
              <p:blipFill>
                <a:blip r:embed="rId337"/>
                <a:stretch>
                  <a:fillRect/>
                </a:stretch>
              </p:blipFill>
              <p:spPr>
                <a:xfrm>
                  <a:off x="5886810" y="2449515"/>
                  <a:ext cx="61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76" name="筆跡 275">
                  <a:extLst>
                    <a:ext uri="{FF2B5EF4-FFF2-40B4-BE49-F238E27FC236}">
                      <a16:creationId xmlns:a16="http://schemas.microsoft.com/office/drawing/2014/main" id="{B1BDB37F-6690-456D-87E6-5BE979DE5F22}"/>
                    </a:ext>
                  </a:extLst>
                </p14:cNvPr>
                <p14:cNvContentPartPr/>
                <p14:nvPr/>
              </p14:nvContentPartPr>
              <p14:xfrm>
                <a:off x="5395770" y="2575515"/>
                <a:ext cx="149040" cy="17640"/>
              </p14:xfrm>
            </p:contentPart>
          </mc:Choice>
          <mc:Fallback>
            <p:pic>
              <p:nvPicPr>
                <p:cNvPr id="276" name="筆跡 275">
                  <a:extLst>
                    <a:ext uri="{FF2B5EF4-FFF2-40B4-BE49-F238E27FC236}">
                      <a16:creationId xmlns:a16="http://schemas.microsoft.com/office/drawing/2014/main" id="{B1BDB37F-6690-456D-87E6-5BE979DE5F22}"/>
                    </a:ext>
                  </a:extLst>
                </p:cNvPr>
                <p:cNvPicPr/>
                <p:nvPr/>
              </p:nvPicPr>
              <p:blipFill>
                <a:blip r:embed="rId339"/>
                <a:stretch>
                  <a:fillRect/>
                </a:stretch>
              </p:blipFill>
              <p:spPr>
                <a:xfrm>
                  <a:off x="5386770" y="2566875"/>
                  <a:ext cx="16668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77" name="筆跡 276">
                  <a:extLst>
                    <a:ext uri="{FF2B5EF4-FFF2-40B4-BE49-F238E27FC236}">
                      <a16:creationId xmlns:a16="http://schemas.microsoft.com/office/drawing/2014/main" id="{B2B7DE5B-AC45-40DA-B9A6-FDB2A8B7A655}"/>
                    </a:ext>
                  </a:extLst>
                </p14:cNvPr>
                <p14:cNvContentPartPr/>
                <p14:nvPr/>
              </p14:nvContentPartPr>
              <p14:xfrm>
                <a:off x="5604210" y="2523675"/>
                <a:ext cx="19080" cy="150480"/>
              </p14:xfrm>
            </p:contentPart>
          </mc:Choice>
          <mc:Fallback>
            <p:pic>
              <p:nvPicPr>
                <p:cNvPr id="277" name="筆跡 276">
                  <a:extLst>
                    <a:ext uri="{FF2B5EF4-FFF2-40B4-BE49-F238E27FC236}">
                      <a16:creationId xmlns:a16="http://schemas.microsoft.com/office/drawing/2014/main" id="{B2B7DE5B-AC45-40DA-B9A6-FDB2A8B7A655}"/>
                    </a:ext>
                  </a:extLst>
                </p:cNvPr>
                <p:cNvPicPr/>
                <p:nvPr/>
              </p:nvPicPr>
              <p:blipFill>
                <a:blip r:embed="rId341"/>
                <a:stretch>
                  <a:fillRect/>
                </a:stretch>
              </p:blipFill>
              <p:spPr>
                <a:xfrm>
                  <a:off x="5595570" y="2515035"/>
                  <a:ext cx="36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78" name="筆跡 277">
                  <a:extLst>
                    <a:ext uri="{FF2B5EF4-FFF2-40B4-BE49-F238E27FC236}">
                      <a16:creationId xmlns:a16="http://schemas.microsoft.com/office/drawing/2014/main" id="{41635E85-EA61-4C2C-B7BF-21636ED930E4}"/>
                    </a:ext>
                  </a:extLst>
                </p14:cNvPr>
                <p14:cNvContentPartPr/>
                <p14:nvPr/>
              </p14:nvContentPartPr>
              <p14:xfrm>
                <a:off x="5651370" y="2662275"/>
                <a:ext cx="7920" cy="19440"/>
              </p14:xfrm>
            </p:contentPart>
          </mc:Choice>
          <mc:Fallback>
            <p:pic>
              <p:nvPicPr>
                <p:cNvPr id="278" name="筆跡 277">
                  <a:extLst>
                    <a:ext uri="{FF2B5EF4-FFF2-40B4-BE49-F238E27FC236}">
                      <a16:creationId xmlns:a16="http://schemas.microsoft.com/office/drawing/2014/main" id="{41635E85-EA61-4C2C-B7BF-21636ED930E4}"/>
                    </a:ext>
                  </a:extLst>
                </p:cNvPr>
                <p:cNvPicPr/>
                <p:nvPr/>
              </p:nvPicPr>
              <p:blipFill>
                <a:blip r:embed="rId343"/>
                <a:stretch>
                  <a:fillRect/>
                </a:stretch>
              </p:blipFill>
              <p:spPr>
                <a:xfrm>
                  <a:off x="5642370" y="2653635"/>
                  <a:ext cx="255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79" name="筆跡 278">
                  <a:extLst>
                    <a:ext uri="{FF2B5EF4-FFF2-40B4-BE49-F238E27FC236}">
                      <a16:creationId xmlns:a16="http://schemas.microsoft.com/office/drawing/2014/main" id="{8F2D26B2-5A51-4AE8-9035-829A12C4B52A}"/>
                    </a:ext>
                  </a:extLst>
                </p14:cNvPr>
                <p14:cNvContentPartPr/>
                <p14:nvPr/>
              </p14:nvContentPartPr>
              <p14:xfrm>
                <a:off x="5721930" y="2539155"/>
                <a:ext cx="62280" cy="142920"/>
              </p14:xfrm>
            </p:contentPart>
          </mc:Choice>
          <mc:Fallback>
            <p:pic>
              <p:nvPicPr>
                <p:cNvPr id="279" name="筆跡 278">
                  <a:extLst>
                    <a:ext uri="{FF2B5EF4-FFF2-40B4-BE49-F238E27FC236}">
                      <a16:creationId xmlns:a16="http://schemas.microsoft.com/office/drawing/2014/main" id="{8F2D26B2-5A51-4AE8-9035-829A12C4B52A}"/>
                    </a:ext>
                  </a:extLst>
                </p:cNvPr>
                <p:cNvPicPr/>
                <p:nvPr/>
              </p:nvPicPr>
              <p:blipFill>
                <a:blip r:embed="rId345"/>
                <a:stretch>
                  <a:fillRect/>
                </a:stretch>
              </p:blipFill>
              <p:spPr>
                <a:xfrm>
                  <a:off x="5713290" y="2530155"/>
                  <a:ext cx="79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80" name="筆跡 279">
                  <a:extLst>
                    <a:ext uri="{FF2B5EF4-FFF2-40B4-BE49-F238E27FC236}">
                      <a16:creationId xmlns:a16="http://schemas.microsoft.com/office/drawing/2014/main" id="{3AAB7984-0097-41CD-BA68-69B5B2CEE684}"/>
                    </a:ext>
                  </a:extLst>
                </p14:cNvPr>
                <p14:cNvContentPartPr/>
                <p14:nvPr/>
              </p14:nvContentPartPr>
              <p14:xfrm>
                <a:off x="5870970" y="2543115"/>
                <a:ext cx="81360" cy="119880"/>
              </p14:xfrm>
            </p:contentPart>
          </mc:Choice>
          <mc:Fallback>
            <p:pic>
              <p:nvPicPr>
                <p:cNvPr id="280" name="筆跡 279">
                  <a:extLst>
                    <a:ext uri="{FF2B5EF4-FFF2-40B4-BE49-F238E27FC236}">
                      <a16:creationId xmlns:a16="http://schemas.microsoft.com/office/drawing/2014/main" id="{3AAB7984-0097-41CD-BA68-69B5B2CEE684}"/>
                    </a:ext>
                  </a:extLst>
                </p:cNvPr>
                <p:cNvPicPr/>
                <p:nvPr/>
              </p:nvPicPr>
              <p:blipFill>
                <a:blip r:embed="rId347"/>
                <a:stretch>
                  <a:fillRect/>
                </a:stretch>
              </p:blipFill>
              <p:spPr>
                <a:xfrm>
                  <a:off x="5862330" y="2534115"/>
                  <a:ext cx="99000" cy="137520"/>
                </a:xfrm>
                <a:prstGeom prst="rect">
                  <a:avLst/>
                </a:prstGeom>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024461-F60F-4383-BBF5-69DF33070FC4}"/>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A171A38-1858-46F0-A0AC-4D01CD503F2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B746D76-B172-4F74-B082-F4A0EFEB5F13}"/>
              </a:ext>
            </a:extLst>
          </p:cNvPr>
          <p:cNvSpPr>
            <a:spLocks noGrp="1"/>
          </p:cNvSpPr>
          <p:nvPr>
            <p:ph type="sldNum" sz="quarter" idx="12"/>
          </p:nvPr>
        </p:nvSpPr>
        <p:spPr/>
        <p:txBody>
          <a:bodyPr/>
          <a:lstStyle/>
          <a:p>
            <a:fld id="{3F1BE346-639A-4CE8-BB9A-C151839B4846}" type="slidenum">
              <a:rPr lang="zh-TW" altLang="en-US" smtClean="0"/>
              <a:pPr/>
              <a:t>22</a:t>
            </a:fld>
            <a:endParaRPr lang="zh-TW" altLang="en-US"/>
          </a:p>
        </p:txBody>
      </p:sp>
      <p:sp>
        <p:nvSpPr>
          <p:cNvPr id="6" name="內容版面配置區 6">
            <a:extLst>
              <a:ext uri="{FF2B5EF4-FFF2-40B4-BE49-F238E27FC236}">
                <a16:creationId xmlns:a16="http://schemas.microsoft.com/office/drawing/2014/main" id="{127C8EA3-2ABA-4EE9-878D-D0DD0952DE00}"/>
              </a:ext>
            </a:extLst>
          </p:cNvPr>
          <p:cNvSpPr txBox="1">
            <a:spLocks/>
          </p:cNvSpPr>
          <p:nvPr/>
        </p:nvSpPr>
        <p:spPr bwMode="auto">
          <a:xfrm>
            <a:off x="251520" y="1844824"/>
            <a:ext cx="8496944" cy="2304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3"/>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4"/>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sz="2800" kern="0"/>
              <a:t>定義於</a:t>
            </a:r>
            <a:r>
              <a:rPr lang="en-US" altLang="zh-TW" sz="2800" kern="0"/>
              <a:t>5.3 </a:t>
            </a:r>
            <a:r>
              <a:rPr lang="zh-TW" altLang="en-US" sz="2800" kern="0"/>
              <a:t>節中之隨機變數     和     的值為信賴界限</a:t>
            </a:r>
            <a:br>
              <a:rPr lang="en-US" altLang="zh-TW" sz="2800" kern="0"/>
            </a:br>
            <a:br>
              <a:rPr lang="en-US" altLang="zh-TW" sz="2800" kern="0"/>
            </a:br>
            <a:br>
              <a:rPr lang="en-US" altLang="zh-TW" sz="2800" kern="0"/>
            </a:br>
            <a:r>
              <a:rPr lang="zh-TW" altLang="en-US" sz="2800" kern="0"/>
              <a:t>不同的樣本會產生不同的    值，因而對於參數 </a:t>
            </a:r>
            <a:r>
              <a:rPr lang="el-GR" altLang="zh-TW" sz="2800" i="1" kern="0"/>
              <a:t>μ</a:t>
            </a:r>
            <a:r>
              <a:rPr lang="zh-TW" altLang="en-US" sz="2800" kern="0"/>
              <a:t> 產生不同的區間估測，如圖</a:t>
            </a:r>
            <a:r>
              <a:rPr lang="en-US" altLang="zh-TW" sz="2800" kern="0"/>
              <a:t>5.3 </a:t>
            </a:r>
            <a:r>
              <a:rPr lang="zh-TW" altLang="en-US" sz="2800" kern="0"/>
              <a:t>中所示。每個區間的中心點表示對於該隨機樣本的點估測    的位置。</a:t>
            </a:r>
            <a:endParaRPr lang="zh-TW" altLang="en-US" kern="0" dirty="0"/>
          </a:p>
        </p:txBody>
      </p:sp>
      <p:graphicFrame>
        <p:nvGraphicFramePr>
          <p:cNvPr id="7" name="Object 3">
            <a:extLst>
              <a:ext uri="{FF2B5EF4-FFF2-40B4-BE49-F238E27FC236}">
                <a16:creationId xmlns:a16="http://schemas.microsoft.com/office/drawing/2014/main" id="{5FD52728-549D-411A-BA27-9334DD692072}"/>
              </a:ext>
            </a:extLst>
          </p:cNvPr>
          <p:cNvGraphicFramePr>
            <a:graphicFrameLocks noChangeAspect="1"/>
          </p:cNvGraphicFramePr>
          <p:nvPr>
            <p:extLst>
              <p:ext uri="{D42A27DB-BD31-4B8C-83A1-F6EECF244321}">
                <p14:modId xmlns:p14="http://schemas.microsoft.com/office/powerpoint/2010/main" val="539696664"/>
              </p:ext>
            </p:extLst>
          </p:nvPr>
        </p:nvGraphicFramePr>
        <p:xfrm>
          <a:off x="4860032" y="1929780"/>
          <a:ext cx="393700" cy="406400"/>
        </p:xfrm>
        <a:graphic>
          <a:graphicData uri="http://schemas.openxmlformats.org/presentationml/2006/ole">
            <mc:AlternateContent xmlns:mc="http://schemas.openxmlformats.org/markup-compatibility/2006">
              <mc:Choice xmlns:v="urn:schemas-microsoft-com:vml" Requires="v">
                <p:oleObj spid="_x0000_s6146" name="方程式" r:id="rId5" imgW="393480" imgH="406080" progId="Equation.3">
                  <p:embed/>
                </p:oleObj>
              </mc:Choice>
              <mc:Fallback>
                <p:oleObj name="方程式" r:id="rId5" imgW="393480" imgH="406080" progId="Equation.3">
                  <p:embed/>
                  <p:pic>
                    <p:nvPicPr>
                      <p:cNvPr id="7" name="Object 3">
                        <a:extLst>
                          <a:ext uri="{FF2B5EF4-FFF2-40B4-BE49-F238E27FC236}">
                            <a16:creationId xmlns:a16="http://schemas.microsoft.com/office/drawing/2014/main" id="{5FD52728-549D-411A-BA27-9334DD692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92978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a:extLst>
              <a:ext uri="{FF2B5EF4-FFF2-40B4-BE49-F238E27FC236}">
                <a16:creationId xmlns:a16="http://schemas.microsoft.com/office/drawing/2014/main" id="{91675718-503E-4FF2-B0C2-7CFAB594AD2B}"/>
              </a:ext>
            </a:extLst>
          </p:cNvPr>
          <p:cNvGraphicFramePr>
            <a:graphicFrameLocks noChangeAspect="1"/>
          </p:cNvGraphicFramePr>
          <p:nvPr>
            <p:extLst>
              <p:ext uri="{D42A27DB-BD31-4B8C-83A1-F6EECF244321}">
                <p14:modId xmlns:p14="http://schemas.microsoft.com/office/powerpoint/2010/main" val="32609134"/>
              </p:ext>
            </p:extLst>
          </p:nvPr>
        </p:nvGraphicFramePr>
        <p:xfrm>
          <a:off x="5580112" y="1929780"/>
          <a:ext cx="419100" cy="419100"/>
        </p:xfrm>
        <a:graphic>
          <a:graphicData uri="http://schemas.openxmlformats.org/presentationml/2006/ole">
            <mc:AlternateContent xmlns:mc="http://schemas.openxmlformats.org/markup-compatibility/2006">
              <mc:Choice xmlns:v="urn:schemas-microsoft-com:vml" Requires="v">
                <p:oleObj spid="_x0000_s6147" name="方程式" r:id="rId7" imgW="419040" imgH="419040" progId="Equation.3">
                  <p:embed/>
                </p:oleObj>
              </mc:Choice>
              <mc:Fallback>
                <p:oleObj name="方程式" r:id="rId7" imgW="419040" imgH="419040" progId="Equation.3">
                  <p:embed/>
                  <p:pic>
                    <p:nvPicPr>
                      <p:cNvPr id="8" name="Object 4">
                        <a:extLst>
                          <a:ext uri="{FF2B5EF4-FFF2-40B4-BE49-F238E27FC236}">
                            <a16:creationId xmlns:a16="http://schemas.microsoft.com/office/drawing/2014/main" id="{91675718-503E-4FF2-B0C2-7CFAB594A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112" y="192978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a:extLst>
              <a:ext uri="{FF2B5EF4-FFF2-40B4-BE49-F238E27FC236}">
                <a16:creationId xmlns:a16="http://schemas.microsoft.com/office/drawing/2014/main" id="{C15216D9-018D-441D-9069-17C22F431219}"/>
              </a:ext>
            </a:extLst>
          </p:cNvPr>
          <p:cNvGraphicFramePr>
            <a:graphicFrameLocks noChangeAspect="1"/>
          </p:cNvGraphicFramePr>
          <p:nvPr>
            <p:extLst>
              <p:ext uri="{D42A27DB-BD31-4B8C-83A1-F6EECF244321}">
                <p14:modId xmlns:p14="http://schemas.microsoft.com/office/powerpoint/2010/main" val="3081429277"/>
              </p:ext>
            </p:extLst>
          </p:nvPr>
        </p:nvGraphicFramePr>
        <p:xfrm>
          <a:off x="2239392" y="2348880"/>
          <a:ext cx="4521200" cy="736600"/>
        </p:xfrm>
        <a:graphic>
          <a:graphicData uri="http://schemas.openxmlformats.org/presentationml/2006/ole">
            <mc:AlternateContent xmlns:mc="http://schemas.openxmlformats.org/markup-compatibility/2006">
              <mc:Choice xmlns:v="urn:schemas-microsoft-com:vml" Requires="v">
                <p:oleObj spid="_x0000_s6148" name="方程式" r:id="rId9" imgW="4520880" imgH="736560" progId="Equation.3">
                  <p:embed/>
                </p:oleObj>
              </mc:Choice>
              <mc:Fallback>
                <p:oleObj name="方程式" r:id="rId9" imgW="4520880" imgH="736560" progId="Equation.3">
                  <p:embed/>
                  <p:pic>
                    <p:nvPicPr>
                      <p:cNvPr id="9" name="物件 8">
                        <a:extLst>
                          <a:ext uri="{FF2B5EF4-FFF2-40B4-BE49-F238E27FC236}">
                            <a16:creationId xmlns:a16="http://schemas.microsoft.com/office/drawing/2014/main" id="{C15216D9-018D-441D-9069-17C22F431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9392" y="2348880"/>
                        <a:ext cx="4521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a:extLst>
              <a:ext uri="{FF2B5EF4-FFF2-40B4-BE49-F238E27FC236}">
                <a16:creationId xmlns:a16="http://schemas.microsoft.com/office/drawing/2014/main" id="{7483CA6A-4814-4186-9EA3-BA8979E8768A}"/>
              </a:ext>
            </a:extLst>
          </p:cNvPr>
          <p:cNvGraphicFramePr>
            <a:graphicFrameLocks noChangeAspect="1"/>
          </p:cNvGraphicFramePr>
          <p:nvPr>
            <p:extLst>
              <p:ext uri="{D42A27DB-BD31-4B8C-83A1-F6EECF244321}">
                <p14:modId xmlns:p14="http://schemas.microsoft.com/office/powerpoint/2010/main" val="1351644313"/>
              </p:ext>
            </p:extLst>
          </p:nvPr>
        </p:nvGraphicFramePr>
        <p:xfrm>
          <a:off x="4677792" y="3285456"/>
          <a:ext cx="215900" cy="241300"/>
        </p:xfrm>
        <a:graphic>
          <a:graphicData uri="http://schemas.openxmlformats.org/presentationml/2006/ole">
            <mc:AlternateContent xmlns:mc="http://schemas.openxmlformats.org/markup-compatibility/2006">
              <mc:Choice xmlns:v="urn:schemas-microsoft-com:vml" Requires="v">
                <p:oleObj spid="_x0000_s6149" name="方程式" r:id="rId11" imgW="215640" imgH="241200" progId="Equation.3">
                  <p:embed/>
                </p:oleObj>
              </mc:Choice>
              <mc:Fallback>
                <p:oleObj name="方程式" r:id="rId11" imgW="215640" imgH="241200" progId="Equation.3">
                  <p:embed/>
                  <p:pic>
                    <p:nvPicPr>
                      <p:cNvPr id="10" name="Object 6">
                        <a:extLst>
                          <a:ext uri="{FF2B5EF4-FFF2-40B4-BE49-F238E27FC236}">
                            <a16:creationId xmlns:a16="http://schemas.microsoft.com/office/drawing/2014/main" id="{7483CA6A-4814-4186-9EA3-BA8979E876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7792" y="3285456"/>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AC4E4D4A-D6AE-428F-901F-EA72DA08F40A}"/>
              </a:ext>
            </a:extLst>
          </p:cNvPr>
          <p:cNvGraphicFramePr>
            <a:graphicFrameLocks noChangeAspect="1"/>
          </p:cNvGraphicFramePr>
          <p:nvPr>
            <p:extLst>
              <p:ext uri="{D42A27DB-BD31-4B8C-83A1-F6EECF244321}">
                <p14:modId xmlns:p14="http://schemas.microsoft.com/office/powerpoint/2010/main" val="2079124158"/>
              </p:ext>
            </p:extLst>
          </p:nvPr>
        </p:nvGraphicFramePr>
        <p:xfrm>
          <a:off x="6444208" y="4149080"/>
          <a:ext cx="215900" cy="241300"/>
        </p:xfrm>
        <a:graphic>
          <a:graphicData uri="http://schemas.openxmlformats.org/presentationml/2006/ole">
            <mc:AlternateContent xmlns:mc="http://schemas.openxmlformats.org/markup-compatibility/2006">
              <mc:Choice xmlns:v="urn:schemas-microsoft-com:vml" Requires="v">
                <p:oleObj spid="_x0000_s6150" name="方程式" r:id="rId13" imgW="215640" imgH="241200" progId="Equation.3">
                  <p:embed/>
                </p:oleObj>
              </mc:Choice>
              <mc:Fallback>
                <p:oleObj name="方程式" r:id="rId13" imgW="215640" imgH="241200" progId="Equation.3">
                  <p:embed/>
                  <p:pic>
                    <p:nvPicPr>
                      <p:cNvPr id="11" name="Object 7">
                        <a:extLst>
                          <a:ext uri="{FF2B5EF4-FFF2-40B4-BE49-F238E27FC236}">
                            <a16:creationId xmlns:a16="http://schemas.microsoft.com/office/drawing/2014/main" id="{AC4E4D4A-D6AE-428F-901F-EA72DA08F4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4208" y="4149080"/>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7504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5517232"/>
            <a:ext cx="8496944" cy="1008112"/>
          </a:xfrm>
        </p:spPr>
        <p:txBody>
          <a:bodyPr/>
          <a:lstStyle/>
          <a:p>
            <a:r>
              <a:rPr lang="zh-TW" altLang="en-US" dirty="0"/>
              <a:t>一般而言，對於     的選擇，區間                 會涵蓋 </a:t>
            </a:r>
            <a:r>
              <a:rPr lang="el-GR" altLang="zh-TW" i="1" dirty="0"/>
              <a:t>μ</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2123728" y="1303260"/>
            <a:ext cx="4824536" cy="4069956"/>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419872" y="5589240"/>
          <a:ext cx="495300" cy="381000"/>
        </p:xfrm>
        <a:graphic>
          <a:graphicData uri="http://schemas.openxmlformats.org/presentationml/2006/ole">
            <mc:AlternateContent xmlns:mc="http://schemas.openxmlformats.org/markup-compatibility/2006">
              <mc:Choice xmlns:v="urn:schemas-microsoft-com:vml" Requires="v">
                <p:oleObj spid="_x0000_s7170" name="方程式" r:id="rId4" imgW="495000" imgH="380880" progId="Equation.3">
                  <p:embed/>
                </p:oleObj>
              </mc:Choice>
              <mc:Fallback>
                <p:oleObj name="方程式" r:id="rId4" imgW="495000" imgH="3808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558924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nvGraphicFramePr>
        <p:xfrm>
          <a:off x="6228184" y="5661248"/>
          <a:ext cx="1498600" cy="342900"/>
        </p:xfrm>
        <a:graphic>
          <a:graphicData uri="http://schemas.openxmlformats.org/presentationml/2006/ole">
            <mc:AlternateContent xmlns:mc="http://schemas.openxmlformats.org/markup-compatibility/2006">
              <mc:Choice xmlns:v="urn:schemas-microsoft-com:vml" Requires="v">
                <p:oleObj spid="_x0000_s7171" name="方程式" r:id="rId6" imgW="1498320" imgH="342720" progId="Equation.3">
                  <p:embed/>
                </p:oleObj>
              </mc:Choice>
              <mc:Fallback>
                <p:oleObj name="方程式" r:id="rId6" imgW="1498320" imgH="342720" progId="Equation.3">
                  <p:embed/>
                  <p:pic>
                    <p:nvPicPr>
                      <p:cNvPr id="133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661248"/>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23</a:t>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endParaRPr lang="zh-TW" altLang="en-US" dirty="0"/>
          </a:p>
        </p:txBody>
      </p:sp>
      <p:pic>
        <p:nvPicPr>
          <p:cNvPr id="14338" name="Picture 2"/>
          <p:cNvPicPr>
            <a:picLocks noGrp="1" noChangeAspect="1" noChangeArrowheads="1"/>
          </p:cNvPicPr>
          <p:nvPr>
            <p:ph idx="1"/>
          </p:nvPr>
        </p:nvPicPr>
        <p:blipFill>
          <a:blip r:embed="rId2" cstate="print"/>
          <a:srcRect b="72598"/>
          <a:stretch>
            <a:fillRect/>
          </a:stretch>
        </p:blipFill>
        <p:spPr bwMode="auto">
          <a:xfrm>
            <a:off x="540440" y="1268760"/>
            <a:ext cx="7992000" cy="1579789"/>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24</a:t>
            </a:fld>
            <a:endParaRPr lang="zh-TW" altLang="en-US"/>
          </a:p>
        </p:txBody>
      </p:sp>
      <mc:AlternateContent xmlns:mc="http://schemas.openxmlformats.org/markup-compatibility/2006">
        <mc:Choice xmlns:p14="http://schemas.microsoft.com/office/powerpoint/2010/main" Requires="p14">
          <p:contentPart p14:bwMode="auto" r:id="rId3">
            <p14:nvContentPartPr>
              <p14:cNvPr id="38" name="筆跡 37">
                <a:extLst>
                  <a:ext uri="{FF2B5EF4-FFF2-40B4-BE49-F238E27FC236}">
                    <a16:creationId xmlns:a16="http://schemas.microsoft.com/office/drawing/2014/main" id="{CA8A8222-ACEF-4C3A-9A20-31F9809BC1AB}"/>
                  </a:ext>
                </a:extLst>
              </p14:cNvPr>
              <p14:cNvContentPartPr/>
              <p14:nvPr/>
            </p14:nvContentPartPr>
            <p14:xfrm>
              <a:off x="632250" y="2802675"/>
              <a:ext cx="199440" cy="19440"/>
            </p14:xfrm>
          </p:contentPart>
        </mc:Choice>
        <mc:Fallback>
          <p:pic>
            <p:nvPicPr>
              <p:cNvPr id="38" name="筆跡 37">
                <a:extLst>
                  <a:ext uri="{FF2B5EF4-FFF2-40B4-BE49-F238E27FC236}">
                    <a16:creationId xmlns:a16="http://schemas.microsoft.com/office/drawing/2014/main" id="{CA8A8222-ACEF-4C3A-9A20-31F9809BC1AB}"/>
                  </a:ext>
                </a:extLst>
              </p:cNvPr>
              <p:cNvPicPr/>
              <p:nvPr/>
            </p:nvPicPr>
            <p:blipFill>
              <a:blip r:embed="rId4"/>
              <a:stretch>
                <a:fillRect/>
              </a:stretch>
            </p:blipFill>
            <p:spPr>
              <a:xfrm>
                <a:off x="623250" y="2794035"/>
                <a:ext cx="21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412" name="筆跡 14411">
                <a:extLst>
                  <a:ext uri="{FF2B5EF4-FFF2-40B4-BE49-F238E27FC236}">
                    <a16:creationId xmlns:a16="http://schemas.microsoft.com/office/drawing/2014/main" id="{1C5C7739-0416-4B16-A8B8-B28C2B37B7AB}"/>
                  </a:ext>
                </a:extLst>
              </p14:cNvPr>
              <p14:cNvContentPartPr/>
              <p14:nvPr/>
            </p14:nvContentPartPr>
            <p14:xfrm>
              <a:off x="2478330" y="2070435"/>
              <a:ext cx="404640" cy="39600"/>
            </p14:xfrm>
          </p:contentPart>
        </mc:Choice>
        <mc:Fallback>
          <p:pic>
            <p:nvPicPr>
              <p:cNvPr id="14412" name="筆跡 14411">
                <a:extLst>
                  <a:ext uri="{FF2B5EF4-FFF2-40B4-BE49-F238E27FC236}">
                    <a16:creationId xmlns:a16="http://schemas.microsoft.com/office/drawing/2014/main" id="{1C5C7739-0416-4B16-A8B8-B28C2B37B7AB}"/>
                  </a:ext>
                </a:extLst>
              </p:cNvPr>
              <p:cNvPicPr/>
              <p:nvPr/>
            </p:nvPicPr>
            <p:blipFill>
              <a:blip r:embed="rId6"/>
              <a:stretch>
                <a:fillRect/>
              </a:stretch>
            </p:blipFill>
            <p:spPr>
              <a:xfrm>
                <a:off x="2469330" y="2061795"/>
                <a:ext cx="42228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413" name="筆跡 14412">
                <a:extLst>
                  <a:ext uri="{FF2B5EF4-FFF2-40B4-BE49-F238E27FC236}">
                    <a16:creationId xmlns:a16="http://schemas.microsoft.com/office/drawing/2014/main" id="{2C055F99-9DFA-4160-AE85-6CFA4024FB89}"/>
                  </a:ext>
                </a:extLst>
              </p14:cNvPr>
              <p14:cNvContentPartPr/>
              <p14:nvPr/>
            </p14:nvContentPartPr>
            <p14:xfrm>
              <a:off x="5318730" y="2084835"/>
              <a:ext cx="434520" cy="31320"/>
            </p14:xfrm>
          </p:contentPart>
        </mc:Choice>
        <mc:Fallback>
          <p:pic>
            <p:nvPicPr>
              <p:cNvPr id="14413" name="筆跡 14412">
                <a:extLst>
                  <a:ext uri="{FF2B5EF4-FFF2-40B4-BE49-F238E27FC236}">
                    <a16:creationId xmlns:a16="http://schemas.microsoft.com/office/drawing/2014/main" id="{2C055F99-9DFA-4160-AE85-6CFA4024FB89}"/>
                  </a:ext>
                </a:extLst>
              </p:cNvPr>
              <p:cNvPicPr/>
              <p:nvPr/>
            </p:nvPicPr>
            <p:blipFill>
              <a:blip r:embed="rId8"/>
              <a:stretch>
                <a:fillRect/>
              </a:stretch>
            </p:blipFill>
            <p:spPr>
              <a:xfrm>
                <a:off x="5309730" y="2076195"/>
                <a:ext cx="4521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414" name="筆跡 14413">
                <a:extLst>
                  <a:ext uri="{FF2B5EF4-FFF2-40B4-BE49-F238E27FC236}">
                    <a16:creationId xmlns:a16="http://schemas.microsoft.com/office/drawing/2014/main" id="{C4C78618-A339-4D42-A80E-16B2518C3562}"/>
                  </a:ext>
                </a:extLst>
              </p14:cNvPr>
              <p14:cNvContentPartPr/>
              <p14:nvPr/>
            </p14:nvContentPartPr>
            <p14:xfrm>
              <a:off x="6653250" y="2079075"/>
              <a:ext cx="475920" cy="25200"/>
            </p14:xfrm>
          </p:contentPart>
        </mc:Choice>
        <mc:Fallback>
          <p:pic>
            <p:nvPicPr>
              <p:cNvPr id="14414" name="筆跡 14413">
                <a:extLst>
                  <a:ext uri="{FF2B5EF4-FFF2-40B4-BE49-F238E27FC236}">
                    <a16:creationId xmlns:a16="http://schemas.microsoft.com/office/drawing/2014/main" id="{C4C78618-A339-4D42-A80E-16B2518C3562}"/>
                  </a:ext>
                </a:extLst>
              </p:cNvPr>
              <p:cNvPicPr/>
              <p:nvPr/>
            </p:nvPicPr>
            <p:blipFill>
              <a:blip r:embed="rId10"/>
              <a:stretch>
                <a:fillRect/>
              </a:stretch>
            </p:blipFill>
            <p:spPr>
              <a:xfrm>
                <a:off x="6644610" y="2070435"/>
                <a:ext cx="4935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415" name="筆跡 14414">
                <a:extLst>
                  <a:ext uri="{FF2B5EF4-FFF2-40B4-BE49-F238E27FC236}">
                    <a16:creationId xmlns:a16="http://schemas.microsoft.com/office/drawing/2014/main" id="{2A27B595-0C1C-4FDB-9914-C75FCB901AC2}"/>
                  </a:ext>
                </a:extLst>
              </p14:cNvPr>
              <p14:cNvContentPartPr/>
              <p14:nvPr/>
            </p14:nvContentPartPr>
            <p14:xfrm>
              <a:off x="910530" y="2425395"/>
              <a:ext cx="684720" cy="17280"/>
            </p14:xfrm>
          </p:contentPart>
        </mc:Choice>
        <mc:Fallback>
          <p:pic>
            <p:nvPicPr>
              <p:cNvPr id="14415" name="筆跡 14414">
                <a:extLst>
                  <a:ext uri="{FF2B5EF4-FFF2-40B4-BE49-F238E27FC236}">
                    <a16:creationId xmlns:a16="http://schemas.microsoft.com/office/drawing/2014/main" id="{2A27B595-0C1C-4FDB-9914-C75FCB901AC2}"/>
                  </a:ext>
                </a:extLst>
              </p:cNvPr>
              <p:cNvPicPr/>
              <p:nvPr/>
            </p:nvPicPr>
            <p:blipFill>
              <a:blip r:embed="rId12"/>
              <a:stretch>
                <a:fillRect/>
              </a:stretch>
            </p:blipFill>
            <p:spPr>
              <a:xfrm>
                <a:off x="901530" y="2416755"/>
                <a:ext cx="702360" cy="34920"/>
              </a:xfrm>
              <a:prstGeom prst="rect">
                <a:avLst/>
              </a:prstGeom>
            </p:spPr>
          </p:pic>
        </mc:Fallback>
      </mc:AlternateContent>
      <p:grpSp>
        <p:nvGrpSpPr>
          <p:cNvPr id="14418" name="群組 14417">
            <a:extLst>
              <a:ext uri="{FF2B5EF4-FFF2-40B4-BE49-F238E27FC236}">
                <a16:creationId xmlns:a16="http://schemas.microsoft.com/office/drawing/2014/main" id="{583659CF-7067-43EA-B7D9-3BE68671A262}"/>
              </a:ext>
            </a:extLst>
          </p:cNvPr>
          <p:cNvGrpSpPr/>
          <p:nvPr/>
        </p:nvGrpSpPr>
        <p:grpSpPr>
          <a:xfrm>
            <a:off x="3365370" y="2416395"/>
            <a:ext cx="1027080" cy="96120"/>
            <a:chOff x="3365370" y="2416395"/>
            <a:chExt cx="1027080" cy="96120"/>
          </a:xfrm>
        </p:grpSpPr>
        <mc:AlternateContent xmlns:mc="http://schemas.openxmlformats.org/markup-compatibility/2006">
          <mc:Choice xmlns:p14="http://schemas.microsoft.com/office/powerpoint/2010/main" Requires="p14">
            <p:contentPart p14:bwMode="auto" r:id="rId13">
              <p14:nvContentPartPr>
                <p14:cNvPr id="14416" name="筆跡 14415">
                  <a:extLst>
                    <a:ext uri="{FF2B5EF4-FFF2-40B4-BE49-F238E27FC236}">
                      <a16:creationId xmlns:a16="http://schemas.microsoft.com/office/drawing/2014/main" id="{88475B79-F3D2-4657-9D93-3631539975F6}"/>
                    </a:ext>
                  </a:extLst>
                </p14:cNvPr>
                <p14:cNvContentPartPr/>
                <p14:nvPr/>
              </p14:nvContentPartPr>
              <p14:xfrm>
                <a:off x="3365370" y="2416395"/>
                <a:ext cx="314280" cy="59040"/>
              </p14:xfrm>
            </p:contentPart>
          </mc:Choice>
          <mc:Fallback>
            <p:pic>
              <p:nvPicPr>
                <p:cNvPr id="14416" name="筆跡 14415">
                  <a:extLst>
                    <a:ext uri="{FF2B5EF4-FFF2-40B4-BE49-F238E27FC236}">
                      <a16:creationId xmlns:a16="http://schemas.microsoft.com/office/drawing/2014/main" id="{88475B79-F3D2-4657-9D93-3631539975F6}"/>
                    </a:ext>
                  </a:extLst>
                </p:cNvPr>
                <p:cNvPicPr/>
                <p:nvPr/>
              </p:nvPicPr>
              <p:blipFill>
                <a:blip r:embed="rId14"/>
                <a:stretch>
                  <a:fillRect/>
                </a:stretch>
              </p:blipFill>
              <p:spPr>
                <a:xfrm>
                  <a:off x="3356730" y="2407755"/>
                  <a:ext cx="3319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417" name="筆跡 14416">
                  <a:extLst>
                    <a:ext uri="{FF2B5EF4-FFF2-40B4-BE49-F238E27FC236}">
                      <a16:creationId xmlns:a16="http://schemas.microsoft.com/office/drawing/2014/main" id="{5E5D2BB9-823A-4561-8983-8A39DE02A995}"/>
                    </a:ext>
                  </a:extLst>
                </p14:cNvPr>
                <p14:cNvContentPartPr/>
                <p14:nvPr/>
              </p14:nvContentPartPr>
              <p14:xfrm>
                <a:off x="3801690" y="2428635"/>
                <a:ext cx="590760" cy="83880"/>
              </p14:xfrm>
            </p:contentPart>
          </mc:Choice>
          <mc:Fallback>
            <p:pic>
              <p:nvPicPr>
                <p:cNvPr id="14417" name="筆跡 14416">
                  <a:extLst>
                    <a:ext uri="{FF2B5EF4-FFF2-40B4-BE49-F238E27FC236}">
                      <a16:creationId xmlns:a16="http://schemas.microsoft.com/office/drawing/2014/main" id="{5E5D2BB9-823A-4561-8983-8A39DE02A995}"/>
                    </a:ext>
                  </a:extLst>
                </p:cNvPr>
                <p:cNvPicPr/>
                <p:nvPr/>
              </p:nvPicPr>
              <p:blipFill>
                <a:blip r:embed="rId16"/>
                <a:stretch>
                  <a:fillRect/>
                </a:stretch>
              </p:blipFill>
              <p:spPr>
                <a:xfrm>
                  <a:off x="3792690" y="2419995"/>
                  <a:ext cx="608400" cy="101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4427" name="筆跡 14426">
                <a:extLst>
                  <a:ext uri="{FF2B5EF4-FFF2-40B4-BE49-F238E27FC236}">
                    <a16:creationId xmlns:a16="http://schemas.microsoft.com/office/drawing/2014/main" id="{8D3B236A-5ECD-4D80-AF64-E731AF9F8794}"/>
                  </a:ext>
                </a:extLst>
              </p14:cNvPr>
              <p14:cNvContentPartPr/>
              <p14:nvPr/>
            </p14:nvContentPartPr>
            <p14:xfrm>
              <a:off x="3002490" y="3029835"/>
              <a:ext cx="360" cy="360"/>
            </p14:xfrm>
          </p:contentPart>
        </mc:Choice>
        <mc:Fallback>
          <p:pic>
            <p:nvPicPr>
              <p:cNvPr id="14427" name="筆跡 14426">
                <a:extLst>
                  <a:ext uri="{FF2B5EF4-FFF2-40B4-BE49-F238E27FC236}">
                    <a16:creationId xmlns:a16="http://schemas.microsoft.com/office/drawing/2014/main" id="{8D3B236A-5ECD-4D80-AF64-E731AF9F8794}"/>
                  </a:ext>
                </a:extLst>
              </p:cNvPr>
              <p:cNvPicPr/>
              <p:nvPr/>
            </p:nvPicPr>
            <p:blipFill>
              <a:blip r:embed="rId18"/>
              <a:stretch>
                <a:fillRect/>
              </a:stretch>
            </p:blipFill>
            <p:spPr>
              <a:xfrm>
                <a:off x="2993850" y="3021195"/>
                <a:ext cx="18000" cy="18000"/>
              </a:xfrm>
              <a:prstGeom prst="rect">
                <a:avLst/>
              </a:prstGeom>
            </p:spPr>
          </p:pic>
        </mc:Fallback>
      </mc:AlternateContent>
      <p:grpSp>
        <p:nvGrpSpPr>
          <p:cNvPr id="14508" name="群組 14507">
            <a:extLst>
              <a:ext uri="{FF2B5EF4-FFF2-40B4-BE49-F238E27FC236}">
                <a16:creationId xmlns:a16="http://schemas.microsoft.com/office/drawing/2014/main" id="{6EDFD534-2DBC-434B-BA56-39AF9CA7DBE4}"/>
              </a:ext>
            </a:extLst>
          </p:cNvPr>
          <p:cNvGrpSpPr/>
          <p:nvPr/>
        </p:nvGrpSpPr>
        <p:grpSpPr>
          <a:xfrm>
            <a:off x="4585410" y="2554635"/>
            <a:ext cx="1066320" cy="987840"/>
            <a:chOff x="4585410" y="2554635"/>
            <a:chExt cx="1066320" cy="987840"/>
          </a:xfrm>
        </p:grpSpPr>
        <mc:AlternateContent xmlns:mc="http://schemas.openxmlformats.org/markup-compatibility/2006">
          <mc:Choice xmlns:p14="http://schemas.microsoft.com/office/powerpoint/2010/main" Requires="p14">
            <p:contentPart p14:bwMode="auto" r:id="rId19">
              <p14:nvContentPartPr>
                <p14:cNvPr id="14491" name="筆跡 14490">
                  <a:extLst>
                    <a:ext uri="{FF2B5EF4-FFF2-40B4-BE49-F238E27FC236}">
                      <a16:creationId xmlns:a16="http://schemas.microsoft.com/office/drawing/2014/main" id="{00905C75-C8CD-4DF3-B558-B465786DB46B}"/>
                    </a:ext>
                  </a:extLst>
                </p14:cNvPr>
                <p14:cNvContentPartPr/>
                <p14:nvPr/>
              </p14:nvContentPartPr>
              <p14:xfrm>
                <a:off x="4585410" y="3384075"/>
                <a:ext cx="808560" cy="96480"/>
              </p14:xfrm>
            </p:contentPart>
          </mc:Choice>
          <mc:Fallback>
            <p:pic>
              <p:nvPicPr>
                <p:cNvPr id="14491" name="筆跡 14490">
                  <a:extLst>
                    <a:ext uri="{FF2B5EF4-FFF2-40B4-BE49-F238E27FC236}">
                      <a16:creationId xmlns:a16="http://schemas.microsoft.com/office/drawing/2014/main" id="{00905C75-C8CD-4DF3-B558-B465786DB46B}"/>
                    </a:ext>
                  </a:extLst>
                </p:cNvPr>
                <p:cNvPicPr/>
                <p:nvPr/>
              </p:nvPicPr>
              <p:blipFill>
                <a:blip r:embed="rId20"/>
                <a:stretch>
                  <a:fillRect/>
                </a:stretch>
              </p:blipFill>
              <p:spPr>
                <a:xfrm>
                  <a:off x="4576770" y="3375435"/>
                  <a:ext cx="8262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492" name="筆跡 14491">
                  <a:extLst>
                    <a:ext uri="{FF2B5EF4-FFF2-40B4-BE49-F238E27FC236}">
                      <a16:creationId xmlns:a16="http://schemas.microsoft.com/office/drawing/2014/main" id="{E19B91D0-EE39-4537-B4DA-AC2B0CD98AFA}"/>
                    </a:ext>
                  </a:extLst>
                </p14:cNvPr>
                <p14:cNvContentPartPr/>
                <p14:nvPr/>
              </p14:nvContentPartPr>
              <p14:xfrm>
                <a:off x="5306850" y="3372555"/>
                <a:ext cx="120240" cy="169920"/>
              </p14:xfrm>
            </p:contentPart>
          </mc:Choice>
          <mc:Fallback>
            <p:pic>
              <p:nvPicPr>
                <p:cNvPr id="14492" name="筆跡 14491">
                  <a:extLst>
                    <a:ext uri="{FF2B5EF4-FFF2-40B4-BE49-F238E27FC236}">
                      <a16:creationId xmlns:a16="http://schemas.microsoft.com/office/drawing/2014/main" id="{E19B91D0-EE39-4537-B4DA-AC2B0CD98AFA}"/>
                    </a:ext>
                  </a:extLst>
                </p:cNvPr>
                <p:cNvPicPr/>
                <p:nvPr/>
              </p:nvPicPr>
              <p:blipFill>
                <a:blip r:embed="rId22"/>
                <a:stretch>
                  <a:fillRect/>
                </a:stretch>
              </p:blipFill>
              <p:spPr>
                <a:xfrm>
                  <a:off x="5298210" y="3363915"/>
                  <a:ext cx="137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493" name="筆跡 14492">
                  <a:extLst>
                    <a:ext uri="{FF2B5EF4-FFF2-40B4-BE49-F238E27FC236}">
                      <a16:creationId xmlns:a16="http://schemas.microsoft.com/office/drawing/2014/main" id="{BFC1FD3E-BD06-4721-8A6B-E05AFECECA34}"/>
                    </a:ext>
                  </a:extLst>
                </p14:cNvPr>
                <p14:cNvContentPartPr/>
                <p14:nvPr/>
              </p14:nvContentPartPr>
              <p14:xfrm>
                <a:off x="4644090" y="2621955"/>
                <a:ext cx="131760" cy="142200"/>
              </p14:xfrm>
            </p:contentPart>
          </mc:Choice>
          <mc:Fallback>
            <p:pic>
              <p:nvPicPr>
                <p:cNvPr id="14493" name="筆跡 14492">
                  <a:extLst>
                    <a:ext uri="{FF2B5EF4-FFF2-40B4-BE49-F238E27FC236}">
                      <a16:creationId xmlns:a16="http://schemas.microsoft.com/office/drawing/2014/main" id="{BFC1FD3E-BD06-4721-8A6B-E05AFECECA34}"/>
                    </a:ext>
                  </a:extLst>
                </p:cNvPr>
                <p:cNvPicPr/>
                <p:nvPr/>
              </p:nvPicPr>
              <p:blipFill>
                <a:blip r:embed="rId24"/>
                <a:stretch>
                  <a:fillRect/>
                </a:stretch>
              </p:blipFill>
              <p:spPr>
                <a:xfrm>
                  <a:off x="4635090" y="2612955"/>
                  <a:ext cx="1494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494" name="筆跡 14493">
                  <a:extLst>
                    <a:ext uri="{FF2B5EF4-FFF2-40B4-BE49-F238E27FC236}">
                      <a16:creationId xmlns:a16="http://schemas.microsoft.com/office/drawing/2014/main" id="{2EA40B28-6861-4620-8618-57704C2E6BC8}"/>
                    </a:ext>
                  </a:extLst>
                </p14:cNvPr>
                <p14:cNvContentPartPr/>
                <p14:nvPr/>
              </p14:nvContentPartPr>
              <p14:xfrm>
                <a:off x="4761450" y="2696835"/>
                <a:ext cx="119520" cy="137160"/>
              </p14:xfrm>
            </p:contentPart>
          </mc:Choice>
          <mc:Fallback>
            <p:pic>
              <p:nvPicPr>
                <p:cNvPr id="14494" name="筆跡 14493">
                  <a:extLst>
                    <a:ext uri="{FF2B5EF4-FFF2-40B4-BE49-F238E27FC236}">
                      <a16:creationId xmlns:a16="http://schemas.microsoft.com/office/drawing/2014/main" id="{2EA40B28-6861-4620-8618-57704C2E6BC8}"/>
                    </a:ext>
                  </a:extLst>
                </p:cNvPr>
                <p:cNvPicPr/>
                <p:nvPr/>
              </p:nvPicPr>
              <p:blipFill>
                <a:blip r:embed="rId26"/>
                <a:stretch>
                  <a:fillRect/>
                </a:stretch>
              </p:blipFill>
              <p:spPr>
                <a:xfrm>
                  <a:off x="4752810" y="2688195"/>
                  <a:ext cx="1371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4495" name="筆跡 14494">
                  <a:extLst>
                    <a:ext uri="{FF2B5EF4-FFF2-40B4-BE49-F238E27FC236}">
                      <a16:creationId xmlns:a16="http://schemas.microsoft.com/office/drawing/2014/main" id="{8D38E778-1BA1-4816-B7BD-A2596DF218F4}"/>
                    </a:ext>
                  </a:extLst>
                </p14:cNvPr>
                <p14:cNvContentPartPr/>
                <p14:nvPr/>
              </p14:nvContentPartPr>
              <p14:xfrm>
                <a:off x="4927410" y="2725995"/>
                <a:ext cx="154440" cy="111960"/>
              </p14:xfrm>
            </p:contentPart>
          </mc:Choice>
          <mc:Fallback>
            <p:pic>
              <p:nvPicPr>
                <p:cNvPr id="14495" name="筆跡 14494">
                  <a:extLst>
                    <a:ext uri="{FF2B5EF4-FFF2-40B4-BE49-F238E27FC236}">
                      <a16:creationId xmlns:a16="http://schemas.microsoft.com/office/drawing/2014/main" id="{8D38E778-1BA1-4816-B7BD-A2596DF218F4}"/>
                    </a:ext>
                  </a:extLst>
                </p:cNvPr>
                <p:cNvPicPr/>
                <p:nvPr/>
              </p:nvPicPr>
              <p:blipFill>
                <a:blip r:embed="rId28"/>
                <a:stretch>
                  <a:fillRect/>
                </a:stretch>
              </p:blipFill>
              <p:spPr>
                <a:xfrm>
                  <a:off x="4918770" y="2716995"/>
                  <a:ext cx="1720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4496" name="筆跡 14495">
                  <a:extLst>
                    <a:ext uri="{FF2B5EF4-FFF2-40B4-BE49-F238E27FC236}">
                      <a16:creationId xmlns:a16="http://schemas.microsoft.com/office/drawing/2014/main" id="{9C4EC881-1D9D-4385-95CE-AD22B7FEFA16}"/>
                    </a:ext>
                  </a:extLst>
                </p14:cNvPr>
                <p14:cNvContentPartPr/>
                <p14:nvPr/>
              </p14:nvContentPartPr>
              <p14:xfrm>
                <a:off x="5119290" y="2735355"/>
                <a:ext cx="28440" cy="202320"/>
              </p14:xfrm>
            </p:contentPart>
          </mc:Choice>
          <mc:Fallback>
            <p:pic>
              <p:nvPicPr>
                <p:cNvPr id="14496" name="筆跡 14495">
                  <a:extLst>
                    <a:ext uri="{FF2B5EF4-FFF2-40B4-BE49-F238E27FC236}">
                      <a16:creationId xmlns:a16="http://schemas.microsoft.com/office/drawing/2014/main" id="{9C4EC881-1D9D-4385-95CE-AD22B7FEFA16}"/>
                    </a:ext>
                  </a:extLst>
                </p:cNvPr>
                <p:cNvPicPr/>
                <p:nvPr/>
              </p:nvPicPr>
              <p:blipFill>
                <a:blip r:embed="rId30"/>
                <a:stretch>
                  <a:fillRect/>
                </a:stretch>
              </p:blipFill>
              <p:spPr>
                <a:xfrm>
                  <a:off x="5110650" y="2726715"/>
                  <a:ext cx="4608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4497" name="筆跡 14496">
                  <a:extLst>
                    <a:ext uri="{FF2B5EF4-FFF2-40B4-BE49-F238E27FC236}">
                      <a16:creationId xmlns:a16="http://schemas.microsoft.com/office/drawing/2014/main" id="{68770B76-AEDF-4633-9DA1-3F9F989315F5}"/>
                    </a:ext>
                  </a:extLst>
                </p14:cNvPr>
                <p14:cNvContentPartPr/>
                <p14:nvPr/>
              </p14:nvContentPartPr>
              <p14:xfrm>
                <a:off x="5145570" y="2693235"/>
                <a:ext cx="71640" cy="84960"/>
              </p14:xfrm>
            </p:contentPart>
          </mc:Choice>
          <mc:Fallback>
            <p:pic>
              <p:nvPicPr>
                <p:cNvPr id="14497" name="筆跡 14496">
                  <a:extLst>
                    <a:ext uri="{FF2B5EF4-FFF2-40B4-BE49-F238E27FC236}">
                      <a16:creationId xmlns:a16="http://schemas.microsoft.com/office/drawing/2014/main" id="{68770B76-AEDF-4633-9DA1-3F9F989315F5}"/>
                    </a:ext>
                  </a:extLst>
                </p:cNvPr>
                <p:cNvPicPr/>
                <p:nvPr/>
              </p:nvPicPr>
              <p:blipFill>
                <a:blip r:embed="rId32"/>
                <a:stretch>
                  <a:fillRect/>
                </a:stretch>
              </p:blipFill>
              <p:spPr>
                <a:xfrm>
                  <a:off x="5136930" y="2684235"/>
                  <a:ext cx="892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4498" name="筆跡 14497">
                  <a:extLst>
                    <a:ext uri="{FF2B5EF4-FFF2-40B4-BE49-F238E27FC236}">
                      <a16:creationId xmlns:a16="http://schemas.microsoft.com/office/drawing/2014/main" id="{02688B63-9EE7-4B3A-8A09-884993D22060}"/>
                    </a:ext>
                  </a:extLst>
                </p14:cNvPr>
                <p14:cNvContentPartPr/>
                <p14:nvPr/>
              </p14:nvContentPartPr>
              <p14:xfrm>
                <a:off x="5241690" y="2554635"/>
                <a:ext cx="11520" cy="258120"/>
              </p14:xfrm>
            </p:contentPart>
          </mc:Choice>
          <mc:Fallback>
            <p:pic>
              <p:nvPicPr>
                <p:cNvPr id="14498" name="筆跡 14497">
                  <a:extLst>
                    <a:ext uri="{FF2B5EF4-FFF2-40B4-BE49-F238E27FC236}">
                      <a16:creationId xmlns:a16="http://schemas.microsoft.com/office/drawing/2014/main" id="{02688B63-9EE7-4B3A-8A09-884993D22060}"/>
                    </a:ext>
                  </a:extLst>
                </p:cNvPr>
                <p:cNvPicPr/>
                <p:nvPr/>
              </p:nvPicPr>
              <p:blipFill>
                <a:blip r:embed="rId34"/>
                <a:stretch>
                  <a:fillRect/>
                </a:stretch>
              </p:blipFill>
              <p:spPr>
                <a:xfrm>
                  <a:off x="5232690" y="2545635"/>
                  <a:ext cx="291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4499" name="筆跡 14498">
                  <a:extLst>
                    <a:ext uri="{FF2B5EF4-FFF2-40B4-BE49-F238E27FC236}">
                      <a16:creationId xmlns:a16="http://schemas.microsoft.com/office/drawing/2014/main" id="{DC37EAD9-8890-472C-BDE4-5B47CF86A1EE}"/>
                    </a:ext>
                  </a:extLst>
                </p14:cNvPr>
                <p14:cNvContentPartPr/>
                <p14:nvPr/>
              </p14:nvContentPartPr>
              <p14:xfrm>
                <a:off x="5309010" y="2722035"/>
                <a:ext cx="7920" cy="119880"/>
              </p14:xfrm>
            </p:contentPart>
          </mc:Choice>
          <mc:Fallback>
            <p:pic>
              <p:nvPicPr>
                <p:cNvPr id="14499" name="筆跡 14498">
                  <a:extLst>
                    <a:ext uri="{FF2B5EF4-FFF2-40B4-BE49-F238E27FC236}">
                      <a16:creationId xmlns:a16="http://schemas.microsoft.com/office/drawing/2014/main" id="{DC37EAD9-8890-472C-BDE4-5B47CF86A1EE}"/>
                    </a:ext>
                  </a:extLst>
                </p:cNvPr>
                <p:cNvPicPr/>
                <p:nvPr/>
              </p:nvPicPr>
              <p:blipFill>
                <a:blip r:embed="rId36"/>
                <a:stretch>
                  <a:fillRect/>
                </a:stretch>
              </p:blipFill>
              <p:spPr>
                <a:xfrm>
                  <a:off x="5300370" y="2713035"/>
                  <a:ext cx="2556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4500" name="筆跡 14499">
                  <a:extLst>
                    <a:ext uri="{FF2B5EF4-FFF2-40B4-BE49-F238E27FC236}">
                      <a16:creationId xmlns:a16="http://schemas.microsoft.com/office/drawing/2014/main" id="{DBC4F9E5-4B21-4E60-A633-D1EEA99FE8DB}"/>
                    </a:ext>
                  </a:extLst>
                </p14:cNvPr>
                <p14:cNvContentPartPr/>
                <p14:nvPr/>
              </p14:nvContentPartPr>
              <p14:xfrm>
                <a:off x="5284890" y="2631675"/>
                <a:ext cx="24840" cy="90720"/>
              </p14:xfrm>
            </p:contentPart>
          </mc:Choice>
          <mc:Fallback>
            <p:pic>
              <p:nvPicPr>
                <p:cNvPr id="14500" name="筆跡 14499">
                  <a:extLst>
                    <a:ext uri="{FF2B5EF4-FFF2-40B4-BE49-F238E27FC236}">
                      <a16:creationId xmlns:a16="http://schemas.microsoft.com/office/drawing/2014/main" id="{DBC4F9E5-4B21-4E60-A633-D1EEA99FE8DB}"/>
                    </a:ext>
                  </a:extLst>
                </p:cNvPr>
                <p:cNvPicPr/>
                <p:nvPr/>
              </p:nvPicPr>
              <p:blipFill>
                <a:blip r:embed="rId38"/>
                <a:stretch>
                  <a:fillRect/>
                </a:stretch>
              </p:blipFill>
              <p:spPr>
                <a:xfrm>
                  <a:off x="5275890" y="2622675"/>
                  <a:ext cx="42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4501" name="筆跡 14500">
                  <a:extLst>
                    <a:ext uri="{FF2B5EF4-FFF2-40B4-BE49-F238E27FC236}">
                      <a16:creationId xmlns:a16="http://schemas.microsoft.com/office/drawing/2014/main" id="{D5E7F75C-6404-49BB-9494-06B8FD79737D}"/>
                    </a:ext>
                  </a:extLst>
                </p14:cNvPr>
                <p14:cNvContentPartPr/>
                <p14:nvPr/>
              </p14:nvContentPartPr>
              <p14:xfrm>
                <a:off x="5373090" y="2688555"/>
                <a:ext cx="118800" cy="116640"/>
              </p14:xfrm>
            </p:contentPart>
          </mc:Choice>
          <mc:Fallback>
            <p:pic>
              <p:nvPicPr>
                <p:cNvPr id="14501" name="筆跡 14500">
                  <a:extLst>
                    <a:ext uri="{FF2B5EF4-FFF2-40B4-BE49-F238E27FC236}">
                      <a16:creationId xmlns:a16="http://schemas.microsoft.com/office/drawing/2014/main" id="{D5E7F75C-6404-49BB-9494-06B8FD79737D}"/>
                    </a:ext>
                  </a:extLst>
                </p:cNvPr>
                <p:cNvPicPr/>
                <p:nvPr/>
              </p:nvPicPr>
              <p:blipFill>
                <a:blip r:embed="rId40"/>
                <a:stretch>
                  <a:fillRect/>
                </a:stretch>
              </p:blipFill>
              <p:spPr>
                <a:xfrm>
                  <a:off x="5364450" y="2679555"/>
                  <a:ext cx="1364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4502" name="筆跡 14501">
                  <a:extLst>
                    <a:ext uri="{FF2B5EF4-FFF2-40B4-BE49-F238E27FC236}">
                      <a16:creationId xmlns:a16="http://schemas.microsoft.com/office/drawing/2014/main" id="{B67783CB-5341-4B31-BF2A-998D799DBBDC}"/>
                    </a:ext>
                  </a:extLst>
                </p14:cNvPr>
                <p14:cNvContentPartPr/>
                <p14:nvPr/>
              </p14:nvContentPartPr>
              <p14:xfrm>
                <a:off x="5506650" y="2668035"/>
                <a:ext cx="145080" cy="235440"/>
              </p14:xfrm>
            </p:contentPart>
          </mc:Choice>
          <mc:Fallback>
            <p:pic>
              <p:nvPicPr>
                <p:cNvPr id="14502" name="筆跡 14501">
                  <a:extLst>
                    <a:ext uri="{FF2B5EF4-FFF2-40B4-BE49-F238E27FC236}">
                      <a16:creationId xmlns:a16="http://schemas.microsoft.com/office/drawing/2014/main" id="{B67783CB-5341-4B31-BF2A-998D799DBBDC}"/>
                    </a:ext>
                  </a:extLst>
                </p:cNvPr>
                <p:cNvPicPr/>
                <p:nvPr/>
              </p:nvPicPr>
              <p:blipFill>
                <a:blip r:embed="rId42"/>
                <a:stretch>
                  <a:fillRect/>
                </a:stretch>
              </p:blipFill>
              <p:spPr>
                <a:xfrm>
                  <a:off x="5497650" y="2659395"/>
                  <a:ext cx="1627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4503" name="筆跡 14502">
                  <a:extLst>
                    <a:ext uri="{FF2B5EF4-FFF2-40B4-BE49-F238E27FC236}">
                      <a16:creationId xmlns:a16="http://schemas.microsoft.com/office/drawing/2014/main" id="{9BE92809-D8AF-47B5-ABAA-69FAD48E4E6B}"/>
                    </a:ext>
                  </a:extLst>
                </p14:cNvPr>
                <p14:cNvContentPartPr/>
                <p14:nvPr/>
              </p14:nvContentPartPr>
              <p14:xfrm>
                <a:off x="4713210" y="3130275"/>
                <a:ext cx="171360" cy="167400"/>
              </p14:xfrm>
            </p:contentPart>
          </mc:Choice>
          <mc:Fallback>
            <p:pic>
              <p:nvPicPr>
                <p:cNvPr id="14503" name="筆跡 14502">
                  <a:extLst>
                    <a:ext uri="{FF2B5EF4-FFF2-40B4-BE49-F238E27FC236}">
                      <a16:creationId xmlns:a16="http://schemas.microsoft.com/office/drawing/2014/main" id="{9BE92809-D8AF-47B5-ABAA-69FAD48E4E6B}"/>
                    </a:ext>
                  </a:extLst>
                </p:cNvPr>
                <p:cNvPicPr/>
                <p:nvPr/>
              </p:nvPicPr>
              <p:blipFill>
                <a:blip r:embed="rId44"/>
                <a:stretch>
                  <a:fillRect/>
                </a:stretch>
              </p:blipFill>
              <p:spPr>
                <a:xfrm>
                  <a:off x="4704570" y="3121635"/>
                  <a:ext cx="1890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4504" name="筆跡 14503">
                  <a:extLst>
                    <a:ext uri="{FF2B5EF4-FFF2-40B4-BE49-F238E27FC236}">
                      <a16:creationId xmlns:a16="http://schemas.microsoft.com/office/drawing/2014/main" id="{9CA85C70-9E91-4EED-AE42-5041E86CA6A3}"/>
                    </a:ext>
                  </a:extLst>
                </p14:cNvPr>
                <p14:cNvContentPartPr/>
                <p14:nvPr/>
              </p14:nvContentPartPr>
              <p14:xfrm>
                <a:off x="4954050" y="3156915"/>
                <a:ext cx="96120" cy="4320"/>
              </p14:xfrm>
            </p:contentPart>
          </mc:Choice>
          <mc:Fallback>
            <p:pic>
              <p:nvPicPr>
                <p:cNvPr id="14504" name="筆跡 14503">
                  <a:extLst>
                    <a:ext uri="{FF2B5EF4-FFF2-40B4-BE49-F238E27FC236}">
                      <a16:creationId xmlns:a16="http://schemas.microsoft.com/office/drawing/2014/main" id="{9CA85C70-9E91-4EED-AE42-5041E86CA6A3}"/>
                    </a:ext>
                  </a:extLst>
                </p:cNvPr>
                <p:cNvPicPr/>
                <p:nvPr/>
              </p:nvPicPr>
              <p:blipFill>
                <a:blip r:embed="rId46"/>
                <a:stretch>
                  <a:fillRect/>
                </a:stretch>
              </p:blipFill>
              <p:spPr>
                <a:xfrm>
                  <a:off x="4945050" y="3148275"/>
                  <a:ext cx="113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4505" name="筆跡 14504">
                  <a:extLst>
                    <a:ext uri="{FF2B5EF4-FFF2-40B4-BE49-F238E27FC236}">
                      <a16:creationId xmlns:a16="http://schemas.microsoft.com/office/drawing/2014/main" id="{91381CE5-62E5-445D-BE5E-C46333420532}"/>
                    </a:ext>
                  </a:extLst>
                </p14:cNvPr>
                <p14:cNvContentPartPr/>
                <p14:nvPr/>
              </p14:nvContentPartPr>
              <p14:xfrm>
                <a:off x="4974570" y="3206955"/>
                <a:ext cx="83160" cy="360"/>
              </p14:xfrm>
            </p:contentPart>
          </mc:Choice>
          <mc:Fallback>
            <p:pic>
              <p:nvPicPr>
                <p:cNvPr id="14505" name="筆跡 14504">
                  <a:extLst>
                    <a:ext uri="{FF2B5EF4-FFF2-40B4-BE49-F238E27FC236}">
                      <a16:creationId xmlns:a16="http://schemas.microsoft.com/office/drawing/2014/main" id="{91381CE5-62E5-445D-BE5E-C46333420532}"/>
                    </a:ext>
                  </a:extLst>
                </p:cNvPr>
                <p:cNvPicPr/>
                <p:nvPr/>
              </p:nvPicPr>
              <p:blipFill>
                <a:blip r:embed="rId48"/>
                <a:stretch>
                  <a:fillRect/>
                </a:stretch>
              </p:blipFill>
              <p:spPr>
                <a:xfrm>
                  <a:off x="4965930" y="3198315"/>
                  <a:ext cx="100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4506" name="筆跡 14505">
                  <a:extLst>
                    <a:ext uri="{FF2B5EF4-FFF2-40B4-BE49-F238E27FC236}">
                      <a16:creationId xmlns:a16="http://schemas.microsoft.com/office/drawing/2014/main" id="{3CF13C8C-6162-4D6D-A1E7-1D6D9C71D630}"/>
                    </a:ext>
                  </a:extLst>
                </p14:cNvPr>
                <p14:cNvContentPartPr/>
                <p14:nvPr/>
              </p14:nvContentPartPr>
              <p14:xfrm>
                <a:off x="5177610" y="3122355"/>
                <a:ext cx="87480" cy="150480"/>
              </p14:xfrm>
            </p:contentPart>
          </mc:Choice>
          <mc:Fallback>
            <p:pic>
              <p:nvPicPr>
                <p:cNvPr id="14506" name="筆跡 14505">
                  <a:extLst>
                    <a:ext uri="{FF2B5EF4-FFF2-40B4-BE49-F238E27FC236}">
                      <a16:creationId xmlns:a16="http://schemas.microsoft.com/office/drawing/2014/main" id="{3CF13C8C-6162-4D6D-A1E7-1D6D9C71D630}"/>
                    </a:ext>
                  </a:extLst>
                </p:cNvPr>
                <p:cNvPicPr/>
                <p:nvPr/>
              </p:nvPicPr>
              <p:blipFill>
                <a:blip r:embed="rId50"/>
                <a:stretch>
                  <a:fillRect/>
                </a:stretch>
              </p:blipFill>
              <p:spPr>
                <a:xfrm>
                  <a:off x="5168610" y="3113355"/>
                  <a:ext cx="105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4507" name="筆跡 14506">
                  <a:extLst>
                    <a:ext uri="{FF2B5EF4-FFF2-40B4-BE49-F238E27FC236}">
                      <a16:creationId xmlns:a16="http://schemas.microsoft.com/office/drawing/2014/main" id="{3167FF4F-1BC1-45CC-AC03-9D7951752695}"/>
                    </a:ext>
                  </a:extLst>
                </p14:cNvPr>
                <p14:cNvContentPartPr/>
                <p14:nvPr/>
              </p14:nvContentPartPr>
              <p14:xfrm>
                <a:off x="5335650" y="3028035"/>
                <a:ext cx="136080" cy="216000"/>
              </p14:xfrm>
            </p:contentPart>
          </mc:Choice>
          <mc:Fallback>
            <p:pic>
              <p:nvPicPr>
                <p:cNvPr id="14507" name="筆跡 14506">
                  <a:extLst>
                    <a:ext uri="{FF2B5EF4-FFF2-40B4-BE49-F238E27FC236}">
                      <a16:creationId xmlns:a16="http://schemas.microsoft.com/office/drawing/2014/main" id="{3167FF4F-1BC1-45CC-AC03-9D7951752695}"/>
                    </a:ext>
                  </a:extLst>
                </p:cNvPr>
                <p:cNvPicPr/>
                <p:nvPr/>
              </p:nvPicPr>
              <p:blipFill>
                <a:blip r:embed="rId52"/>
                <a:stretch>
                  <a:fillRect/>
                </a:stretch>
              </p:blipFill>
              <p:spPr>
                <a:xfrm>
                  <a:off x="5326650" y="3019035"/>
                  <a:ext cx="153720" cy="233640"/>
                </a:xfrm>
                <a:prstGeom prst="rect">
                  <a:avLst/>
                </a:prstGeom>
              </p:spPr>
            </p:pic>
          </mc:Fallback>
        </mc:AlternateContent>
      </p:grpSp>
      <p:grpSp>
        <p:nvGrpSpPr>
          <p:cNvPr id="14523" name="群組 14522">
            <a:extLst>
              <a:ext uri="{FF2B5EF4-FFF2-40B4-BE49-F238E27FC236}">
                <a16:creationId xmlns:a16="http://schemas.microsoft.com/office/drawing/2014/main" id="{59B40E21-0927-4C8D-82E0-94E7A0B04BC9}"/>
              </a:ext>
            </a:extLst>
          </p:cNvPr>
          <p:cNvGrpSpPr/>
          <p:nvPr/>
        </p:nvGrpSpPr>
        <p:grpSpPr>
          <a:xfrm>
            <a:off x="5895810" y="3197235"/>
            <a:ext cx="1372680" cy="335520"/>
            <a:chOff x="5895810" y="3197235"/>
            <a:chExt cx="1372680" cy="335520"/>
          </a:xfrm>
        </p:grpSpPr>
        <mc:AlternateContent xmlns:mc="http://schemas.openxmlformats.org/markup-compatibility/2006">
          <mc:Choice xmlns:p14="http://schemas.microsoft.com/office/powerpoint/2010/main" Requires="p14">
            <p:contentPart p14:bwMode="auto" r:id="rId53">
              <p14:nvContentPartPr>
                <p14:cNvPr id="14509" name="筆跡 14508">
                  <a:extLst>
                    <a:ext uri="{FF2B5EF4-FFF2-40B4-BE49-F238E27FC236}">
                      <a16:creationId xmlns:a16="http://schemas.microsoft.com/office/drawing/2014/main" id="{BBE59493-63E4-4927-B9B9-CF284D374081}"/>
                    </a:ext>
                  </a:extLst>
                </p14:cNvPr>
                <p14:cNvContentPartPr/>
                <p14:nvPr/>
              </p14:nvContentPartPr>
              <p14:xfrm>
                <a:off x="5895810" y="3197235"/>
                <a:ext cx="229680" cy="312120"/>
              </p14:xfrm>
            </p:contentPart>
          </mc:Choice>
          <mc:Fallback>
            <p:pic>
              <p:nvPicPr>
                <p:cNvPr id="14509" name="筆跡 14508">
                  <a:extLst>
                    <a:ext uri="{FF2B5EF4-FFF2-40B4-BE49-F238E27FC236}">
                      <a16:creationId xmlns:a16="http://schemas.microsoft.com/office/drawing/2014/main" id="{BBE59493-63E4-4927-B9B9-CF284D374081}"/>
                    </a:ext>
                  </a:extLst>
                </p:cNvPr>
                <p:cNvPicPr/>
                <p:nvPr/>
              </p:nvPicPr>
              <p:blipFill>
                <a:blip r:embed="rId54"/>
                <a:stretch>
                  <a:fillRect/>
                </a:stretch>
              </p:blipFill>
              <p:spPr>
                <a:xfrm>
                  <a:off x="5886810" y="3188595"/>
                  <a:ext cx="24732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4510" name="筆跡 14509">
                  <a:extLst>
                    <a:ext uri="{FF2B5EF4-FFF2-40B4-BE49-F238E27FC236}">
                      <a16:creationId xmlns:a16="http://schemas.microsoft.com/office/drawing/2014/main" id="{8032B2B6-62AA-43BC-B223-011111D91537}"/>
                    </a:ext>
                  </a:extLst>
                </p14:cNvPr>
                <p14:cNvContentPartPr/>
                <p14:nvPr/>
              </p14:nvContentPartPr>
              <p14:xfrm>
                <a:off x="5955570" y="3224235"/>
                <a:ext cx="185040" cy="271800"/>
              </p14:xfrm>
            </p:contentPart>
          </mc:Choice>
          <mc:Fallback>
            <p:pic>
              <p:nvPicPr>
                <p:cNvPr id="14510" name="筆跡 14509">
                  <a:extLst>
                    <a:ext uri="{FF2B5EF4-FFF2-40B4-BE49-F238E27FC236}">
                      <a16:creationId xmlns:a16="http://schemas.microsoft.com/office/drawing/2014/main" id="{8032B2B6-62AA-43BC-B223-011111D91537}"/>
                    </a:ext>
                  </a:extLst>
                </p:cNvPr>
                <p:cNvPicPr/>
                <p:nvPr/>
              </p:nvPicPr>
              <p:blipFill>
                <a:blip r:embed="rId56"/>
                <a:stretch>
                  <a:fillRect/>
                </a:stretch>
              </p:blipFill>
              <p:spPr>
                <a:xfrm>
                  <a:off x="5946570" y="3215595"/>
                  <a:ext cx="2026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4511" name="筆跡 14510">
                  <a:extLst>
                    <a:ext uri="{FF2B5EF4-FFF2-40B4-BE49-F238E27FC236}">
                      <a16:creationId xmlns:a16="http://schemas.microsoft.com/office/drawing/2014/main" id="{05F33237-C204-4482-9A21-91B1C419064C}"/>
                    </a:ext>
                  </a:extLst>
                </p14:cNvPr>
                <p14:cNvContentPartPr/>
                <p14:nvPr/>
              </p14:nvContentPartPr>
              <p14:xfrm>
                <a:off x="6220890" y="3420795"/>
                <a:ext cx="360" cy="111960"/>
              </p14:xfrm>
            </p:contentPart>
          </mc:Choice>
          <mc:Fallback>
            <p:pic>
              <p:nvPicPr>
                <p:cNvPr id="14511" name="筆跡 14510">
                  <a:extLst>
                    <a:ext uri="{FF2B5EF4-FFF2-40B4-BE49-F238E27FC236}">
                      <a16:creationId xmlns:a16="http://schemas.microsoft.com/office/drawing/2014/main" id="{05F33237-C204-4482-9A21-91B1C419064C}"/>
                    </a:ext>
                  </a:extLst>
                </p:cNvPr>
                <p:cNvPicPr/>
                <p:nvPr/>
              </p:nvPicPr>
              <p:blipFill>
                <a:blip r:embed="rId58"/>
                <a:stretch>
                  <a:fillRect/>
                </a:stretch>
              </p:blipFill>
              <p:spPr>
                <a:xfrm>
                  <a:off x="6212250" y="3411795"/>
                  <a:ext cx="18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4512" name="筆跡 14511">
                  <a:extLst>
                    <a:ext uri="{FF2B5EF4-FFF2-40B4-BE49-F238E27FC236}">
                      <a16:creationId xmlns:a16="http://schemas.microsoft.com/office/drawing/2014/main" id="{833510C2-1FF5-4FD7-8D55-3E4BC1D2F2A5}"/>
                    </a:ext>
                  </a:extLst>
                </p14:cNvPr>
                <p14:cNvContentPartPr/>
                <p14:nvPr/>
              </p14:nvContentPartPr>
              <p14:xfrm>
                <a:off x="6399450" y="3216675"/>
                <a:ext cx="192240" cy="260280"/>
              </p14:xfrm>
            </p:contentPart>
          </mc:Choice>
          <mc:Fallback>
            <p:pic>
              <p:nvPicPr>
                <p:cNvPr id="14512" name="筆跡 14511">
                  <a:extLst>
                    <a:ext uri="{FF2B5EF4-FFF2-40B4-BE49-F238E27FC236}">
                      <a16:creationId xmlns:a16="http://schemas.microsoft.com/office/drawing/2014/main" id="{833510C2-1FF5-4FD7-8D55-3E4BC1D2F2A5}"/>
                    </a:ext>
                  </a:extLst>
                </p:cNvPr>
                <p:cNvPicPr/>
                <p:nvPr/>
              </p:nvPicPr>
              <p:blipFill>
                <a:blip r:embed="rId60"/>
                <a:stretch>
                  <a:fillRect/>
                </a:stretch>
              </p:blipFill>
              <p:spPr>
                <a:xfrm>
                  <a:off x="6390810" y="3207675"/>
                  <a:ext cx="20988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4513" name="筆跡 14512">
                  <a:extLst>
                    <a:ext uri="{FF2B5EF4-FFF2-40B4-BE49-F238E27FC236}">
                      <a16:creationId xmlns:a16="http://schemas.microsoft.com/office/drawing/2014/main" id="{7360E0EB-A6DF-4747-8077-59430DEB6DE1}"/>
                    </a:ext>
                  </a:extLst>
                </p14:cNvPr>
                <p14:cNvContentPartPr/>
                <p14:nvPr/>
              </p14:nvContentPartPr>
              <p14:xfrm>
                <a:off x="6423930" y="3218475"/>
                <a:ext cx="139320" cy="289080"/>
              </p14:xfrm>
            </p:contentPart>
          </mc:Choice>
          <mc:Fallback>
            <p:pic>
              <p:nvPicPr>
                <p:cNvPr id="14513" name="筆跡 14512">
                  <a:extLst>
                    <a:ext uri="{FF2B5EF4-FFF2-40B4-BE49-F238E27FC236}">
                      <a16:creationId xmlns:a16="http://schemas.microsoft.com/office/drawing/2014/main" id="{7360E0EB-A6DF-4747-8077-59430DEB6DE1}"/>
                    </a:ext>
                  </a:extLst>
                </p:cNvPr>
                <p:cNvPicPr/>
                <p:nvPr/>
              </p:nvPicPr>
              <p:blipFill>
                <a:blip r:embed="rId62"/>
                <a:stretch>
                  <a:fillRect/>
                </a:stretch>
              </p:blipFill>
              <p:spPr>
                <a:xfrm>
                  <a:off x="6414930" y="3209835"/>
                  <a:ext cx="1569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4514" name="筆跡 14513">
                  <a:extLst>
                    <a:ext uri="{FF2B5EF4-FFF2-40B4-BE49-F238E27FC236}">
                      <a16:creationId xmlns:a16="http://schemas.microsoft.com/office/drawing/2014/main" id="{A17DC2D5-B601-4081-894D-A4A7C0AA8307}"/>
                    </a:ext>
                  </a:extLst>
                </p14:cNvPr>
                <p14:cNvContentPartPr/>
                <p14:nvPr/>
              </p14:nvContentPartPr>
              <p14:xfrm>
                <a:off x="6630570" y="3409275"/>
                <a:ext cx="75600" cy="106560"/>
              </p14:xfrm>
            </p:contentPart>
          </mc:Choice>
          <mc:Fallback>
            <p:pic>
              <p:nvPicPr>
                <p:cNvPr id="14514" name="筆跡 14513">
                  <a:extLst>
                    <a:ext uri="{FF2B5EF4-FFF2-40B4-BE49-F238E27FC236}">
                      <a16:creationId xmlns:a16="http://schemas.microsoft.com/office/drawing/2014/main" id="{A17DC2D5-B601-4081-894D-A4A7C0AA8307}"/>
                    </a:ext>
                  </a:extLst>
                </p:cNvPr>
                <p:cNvPicPr/>
                <p:nvPr/>
              </p:nvPicPr>
              <p:blipFill>
                <a:blip r:embed="rId64"/>
                <a:stretch>
                  <a:fillRect/>
                </a:stretch>
              </p:blipFill>
              <p:spPr>
                <a:xfrm>
                  <a:off x="6621930" y="3400275"/>
                  <a:ext cx="9324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4515" name="筆跡 14514">
                  <a:extLst>
                    <a:ext uri="{FF2B5EF4-FFF2-40B4-BE49-F238E27FC236}">
                      <a16:creationId xmlns:a16="http://schemas.microsoft.com/office/drawing/2014/main" id="{C4B466B6-6512-471D-AA5D-D73DC55803C9}"/>
                    </a:ext>
                  </a:extLst>
                </p14:cNvPr>
                <p14:cNvContentPartPr/>
                <p14:nvPr/>
              </p14:nvContentPartPr>
              <p14:xfrm>
                <a:off x="6901290" y="3362835"/>
                <a:ext cx="24840" cy="7920"/>
              </p14:xfrm>
            </p:contentPart>
          </mc:Choice>
          <mc:Fallback>
            <p:pic>
              <p:nvPicPr>
                <p:cNvPr id="14515" name="筆跡 14514">
                  <a:extLst>
                    <a:ext uri="{FF2B5EF4-FFF2-40B4-BE49-F238E27FC236}">
                      <a16:creationId xmlns:a16="http://schemas.microsoft.com/office/drawing/2014/main" id="{C4B466B6-6512-471D-AA5D-D73DC55803C9}"/>
                    </a:ext>
                  </a:extLst>
                </p:cNvPr>
                <p:cNvPicPr/>
                <p:nvPr/>
              </p:nvPicPr>
              <p:blipFill>
                <a:blip r:embed="rId66"/>
                <a:stretch>
                  <a:fillRect/>
                </a:stretch>
              </p:blipFill>
              <p:spPr>
                <a:xfrm>
                  <a:off x="6892650" y="3354195"/>
                  <a:ext cx="424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4516" name="筆跡 14515">
                  <a:extLst>
                    <a:ext uri="{FF2B5EF4-FFF2-40B4-BE49-F238E27FC236}">
                      <a16:creationId xmlns:a16="http://schemas.microsoft.com/office/drawing/2014/main" id="{9EF0E23D-6B17-4AFD-B18C-9522E1AAC6E9}"/>
                    </a:ext>
                  </a:extLst>
                </p14:cNvPr>
                <p14:cNvContentPartPr/>
                <p14:nvPr/>
              </p14:nvContentPartPr>
              <p14:xfrm>
                <a:off x="7108290" y="3353475"/>
                <a:ext cx="360" cy="360"/>
              </p14:xfrm>
            </p:contentPart>
          </mc:Choice>
          <mc:Fallback>
            <p:pic>
              <p:nvPicPr>
                <p:cNvPr id="14516" name="筆跡 14515">
                  <a:extLst>
                    <a:ext uri="{FF2B5EF4-FFF2-40B4-BE49-F238E27FC236}">
                      <a16:creationId xmlns:a16="http://schemas.microsoft.com/office/drawing/2014/main" id="{9EF0E23D-6B17-4AFD-B18C-9522E1AAC6E9}"/>
                    </a:ext>
                  </a:extLst>
                </p:cNvPr>
                <p:cNvPicPr/>
                <p:nvPr/>
              </p:nvPicPr>
              <p:blipFill>
                <a:blip r:embed="rId18"/>
                <a:stretch>
                  <a:fillRect/>
                </a:stretch>
              </p:blipFill>
              <p:spPr>
                <a:xfrm>
                  <a:off x="7099290" y="3344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517" name="筆跡 14516">
                  <a:extLst>
                    <a:ext uri="{FF2B5EF4-FFF2-40B4-BE49-F238E27FC236}">
                      <a16:creationId xmlns:a16="http://schemas.microsoft.com/office/drawing/2014/main" id="{BE174D46-6728-4D61-95C7-CF21FDE9C537}"/>
                    </a:ext>
                  </a:extLst>
                </p14:cNvPr>
                <p14:cNvContentPartPr/>
                <p14:nvPr/>
              </p14:nvContentPartPr>
              <p14:xfrm>
                <a:off x="7268130" y="3355275"/>
                <a:ext cx="360" cy="360"/>
              </p14:xfrm>
            </p:contentPart>
          </mc:Choice>
          <mc:Fallback>
            <p:pic>
              <p:nvPicPr>
                <p:cNvPr id="14517" name="筆跡 14516">
                  <a:extLst>
                    <a:ext uri="{FF2B5EF4-FFF2-40B4-BE49-F238E27FC236}">
                      <a16:creationId xmlns:a16="http://schemas.microsoft.com/office/drawing/2014/main" id="{BE174D46-6728-4D61-95C7-CF21FDE9C537}"/>
                    </a:ext>
                  </a:extLst>
                </p:cNvPr>
                <p:cNvPicPr/>
                <p:nvPr/>
              </p:nvPicPr>
              <p:blipFill>
                <a:blip r:embed="rId18"/>
                <a:stretch>
                  <a:fillRect/>
                </a:stretch>
              </p:blipFill>
              <p:spPr>
                <a:xfrm>
                  <a:off x="7259130" y="3346275"/>
                  <a:ext cx="18000" cy="18000"/>
                </a:xfrm>
                <a:prstGeom prst="rect">
                  <a:avLst/>
                </a:prstGeom>
              </p:spPr>
            </p:pic>
          </mc:Fallback>
        </mc:AlternateContent>
      </p:grpSp>
      <p:grpSp>
        <p:nvGrpSpPr>
          <p:cNvPr id="14521" name="群組 14520">
            <a:extLst>
              <a:ext uri="{FF2B5EF4-FFF2-40B4-BE49-F238E27FC236}">
                <a16:creationId xmlns:a16="http://schemas.microsoft.com/office/drawing/2014/main" id="{8FCA534C-971B-4378-BCB7-BAB766A4AD86}"/>
              </a:ext>
            </a:extLst>
          </p:cNvPr>
          <p:cNvGrpSpPr/>
          <p:nvPr/>
        </p:nvGrpSpPr>
        <p:grpSpPr>
          <a:xfrm>
            <a:off x="7615890" y="3145395"/>
            <a:ext cx="345960" cy="325800"/>
            <a:chOff x="7615890" y="3145395"/>
            <a:chExt cx="345960" cy="325800"/>
          </a:xfrm>
        </p:grpSpPr>
        <mc:AlternateContent xmlns:mc="http://schemas.openxmlformats.org/markup-compatibility/2006">
          <mc:Choice xmlns:p14="http://schemas.microsoft.com/office/powerpoint/2010/main" Requires="p14">
            <p:contentPart p14:bwMode="auto" r:id="rId69">
              <p14:nvContentPartPr>
                <p14:cNvPr id="14518" name="筆跡 14517">
                  <a:extLst>
                    <a:ext uri="{FF2B5EF4-FFF2-40B4-BE49-F238E27FC236}">
                      <a16:creationId xmlns:a16="http://schemas.microsoft.com/office/drawing/2014/main" id="{B2D18A19-FE01-4BED-8251-F5AD0ACDFDFA}"/>
                    </a:ext>
                  </a:extLst>
                </p14:cNvPr>
                <p14:cNvContentPartPr/>
                <p14:nvPr/>
              </p14:nvContentPartPr>
              <p14:xfrm>
                <a:off x="7615890" y="3145395"/>
                <a:ext cx="210960" cy="281520"/>
              </p14:xfrm>
            </p:contentPart>
          </mc:Choice>
          <mc:Fallback>
            <p:pic>
              <p:nvPicPr>
                <p:cNvPr id="14518" name="筆跡 14517">
                  <a:extLst>
                    <a:ext uri="{FF2B5EF4-FFF2-40B4-BE49-F238E27FC236}">
                      <a16:creationId xmlns:a16="http://schemas.microsoft.com/office/drawing/2014/main" id="{B2D18A19-FE01-4BED-8251-F5AD0ACDFDFA}"/>
                    </a:ext>
                  </a:extLst>
                </p:cNvPr>
                <p:cNvPicPr/>
                <p:nvPr/>
              </p:nvPicPr>
              <p:blipFill>
                <a:blip r:embed="rId70"/>
                <a:stretch>
                  <a:fillRect/>
                </a:stretch>
              </p:blipFill>
              <p:spPr>
                <a:xfrm>
                  <a:off x="7606890" y="3136755"/>
                  <a:ext cx="22860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4519" name="筆跡 14518">
                  <a:extLst>
                    <a:ext uri="{FF2B5EF4-FFF2-40B4-BE49-F238E27FC236}">
                      <a16:creationId xmlns:a16="http://schemas.microsoft.com/office/drawing/2014/main" id="{2397CE15-7496-40B9-A9AD-3D0FF90F59BA}"/>
                    </a:ext>
                  </a:extLst>
                </p14:cNvPr>
                <p14:cNvContentPartPr/>
                <p14:nvPr/>
              </p14:nvContentPartPr>
              <p14:xfrm>
                <a:off x="7645770" y="3166635"/>
                <a:ext cx="178920" cy="260280"/>
              </p14:xfrm>
            </p:contentPart>
          </mc:Choice>
          <mc:Fallback>
            <p:pic>
              <p:nvPicPr>
                <p:cNvPr id="14519" name="筆跡 14518">
                  <a:extLst>
                    <a:ext uri="{FF2B5EF4-FFF2-40B4-BE49-F238E27FC236}">
                      <a16:creationId xmlns:a16="http://schemas.microsoft.com/office/drawing/2014/main" id="{2397CE15-7496-40B9-A9AD-3D0FF90F59BA}"/>
                    </a:ext>
                  </a:extLst>
                </p:cNvPr>
                <p:cNvPicPr/>
                <p:nvPr/>
              </p:nvPicPr>
              <p:blipFill>
                <a:blip r:embed="rId72"/>
                <a:stretch>
                  <a:fillRect/>
                </a:stretch>
              </p:blipFill>
              <p:spPr>
                <a:xfrm>
                  <a:off x="7637130" y="3157635"/>
                  <a:ext cx="1965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4520" name="筆跡 14519">
                  <a:extLst>
                    <a:ext uri="{FF2B5EF4-FFF2-40B4-BE49-F238E27FC236}">
                      <a16:creationId xmlns:a16="http://schemas.microsoft.com/office/drawing/2014/main" id="{47A70CCF-5271-4C9F-BFCB-883EB8EB5251}"/>
                    </a:ext>
                  </a:extLst>
                </p14:cNvPr>
                <p14:cNvContentPartPr/>
                <p14:nvPr/>
              </p14:nvContentPartPr>
              <p14:xfrm>
                <a:off x="7876890" y="3357795"/>
                <a:ext cx="84960" cy="113400"/>
              </p14:xfrm>
            </p:contentPart>
          </mc:Choice>
          <mc:Fallback>
            <p:pic>
              <p:nvPicPr>
                <p:cNvPr id="14520" name="筆跡 14519">
                  <a:extLst>
                    <a:ext uri="{FF2B5EF4-FFF2-40B4-BE49-F238E27FC236}">
                      <a16:creationId xmlns:a16="http://schemas.microsoft.com/office/drawing/2014/main" id="{47A70CCF-5271-4C9F-BFCB-883EB8EB5251}"/>
                    </a:ext>
                  </a:extLst>
                </p:cNvPr>
                <p:cNvPicPr/>
                <p:nvPr/>
              </p:nvPicPr>
              <p:blipFill>
                <a:blip r:embed="rId74"/>
                <a:stretch>
                  <a:fillRect/>
                </a:stretch>
              </p:blipFill>
              <p:spPr>
                <a:xfrm>
                  <a:off x="7868250" y="3348795"/>
                  <a:ext cx="102600" cy="13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14524" name="筆跡 14523">
                <a:extLst>
                  <a:ext uri="{FF2B5EF4-FFF2-40B4-BE49-F238E27FC236}">
                    <a16:creationId xmlns:a16="http://schemas.microsoft.com/office/drawing/2014/main" id="{3EA7E259-68D7-44AF-B9AA-3E75CC256BA8}"/>
                  </a:ext>
                </a:extLst>
              </p14:cNvPr>
              <p14:cNvContentPartPr/>
              <p14:nvPr/>
            </p14:nvContentPartPr>
            <p14:xfrm>
              <a:off x="5982210" y="3740115"/>
              <a:ext cx="1301040" cy="198000"/>
            </p14:xfrm>
          </p:contentPart>
        </mc:Choice>
        <mc:Fallback>
          <p:pic>
            <p:nvPicPr>
              <p:cNvPr id="14524" name="筆跡 14523">
                <a:extLst>
                  <a:ext uri="{FF2B5EF4-FFF2-40B4-BE49-F238E27FC236}">
                    <a16:creationId xmlns:a16="http://schemas.microsoft.com/office/drawing/2014/main" id="{3EA7E259-68D7-44AF-B9AA-3E75CC256BA8}"/>
                  </a:ext>
                </a:extLst>
              </p:cNvPr>
              <p:cNvPicPr/>
              <p:nvPr/>
            </p:nvPicPr>
            <p:blipFill>
              <a:blip r:embed="rId76"/>
              <a:stretch>
                <a:fillRect/>
              </a:stretch>
            </p:blipFill>
            <p:spPr>
              <a:xfrm>
                <a:off x="5973210" y="3731475"/>
                <a:ext cx="1318680" cy="215640"/>
              </a:xfrm>
              <a:prstGeom prst="rect">
                <a:avLst/>
              </a:prstGeom>
            </p:spPr>
          </p:pic>
        </mc:Fallback>
      </mc:AlternateContent>
      <p:grpSp>
        <p:nvGrpSpPr>
          <p:cNvPr id="14539" name="群組 14538">
            <a:extLst>
              <a:ext uri="{FF2B5EF4-FFF2-40B4-BE49-F238E27FC236}">
                <a16:creationId xmlns:a16="http://schemas.microsoft.com/office/drawing/2014/main" id="{1A6C709D-01C0-470A-951D-4100C920EE18}"/>
              </a:ext>
            </a:extLst>
          </p:cNvPr>
          <p:cNvGrpSpPr/>
          <p:nvPr/>
        </p:nvGrpSpPr>
        <p:grpSpPr>
          <a:xfrm>
            <a:off x="6427530" y="4092555"/>
            <a:ext cx="1320120" cy="379440"/>
            <a:chOff x="6427530" y="4092555"/>
            <a:chExt cx="1320120" cy="379440"/>
          </a:xfrm>
        </p:grpSpPr>
        <mc:AlternateContent xmlns:mc="http://schemas.openxmlformats.org/markup-compatibility/2006">
          <mc:Choice xmlns:p14="http://schemas.microsoft.com/office/powerpoint/2010/main" Requires="p14">
            <p:contentPart p14:bwMode="auto" r:id="rId77">
              <p14:nvContentPartPr>
                <p14:cNvPr id="14525" name="筆跡 14524">
                  <a:extLst>
                    <a:ext uri="{FF2B5EF4-FFF2-40B4-BE49-F238E27FC236}">
                      <a16:creationId xmlns:a16="http://schemas.microsoft.com/office/drawing/2014/main" id="{86E9C700-F895-459B-854C-D085D35BAAA0}"/>
                    </a:ext>
                  </a:extLst>
                </p14:cNvPr>
                <p14:cNvContentPartPr/>
                <p14:nvPr/>
              </p14:nvContentPartPr>
              <p14:xfrm>
                <a:off x="6435090" y="4196235"/>
                <a:ext cx="186480" cy="275760"/>
              </p14:xfrm>
            </p:contentPart>
          </mc:Choice>
          <mc:Fallback>
            <p:pic>
              <p:nvPicPr>
                <p:cNvPr id="14525" name="筆跡 14524">
                  <a:extLst>
                    <a:ext uri="{FF2B5EF4-FFF2-40B4-BE49-F238E27FC236}">
                      <a16:creationId xmlns:a16="http://schemas.microsoft.com/office/drawing/2014/main" id="{86E9C700-F895-459B-854C-D085D35BAAA0}"/>
                    </a:ext>
                  </a:extLst>
                </p:cNvPr>
                <p:cNvPicPr/>
                <p:nvPr/>
              </p:nvPicPr>
              <p:blipFill>
                <a:blip r:embed="rId78"/>
                <a:stretch>
                  <a:fillRect/>
                </a:stretch>
              </p:blipFill>
              <p:spPr>
                <a:xfrm>
                  <a:off x="6426450" y="4187595"/>
                  <a:ext cx="20412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4526" name="筆跡 14525">
                  <a:extLst>
                    <a:ext uri="{FF2B5EF4-FFF2-40B4-BE49-F238E27FC236}">
                      <a16:creationId xmlns:a16="http://schemas.microsoft.com/office/drawing/2014/main" id="{1E2F0372-43F4-457A-985A-8742650948FE}"/>
                    </a:ext>
                  </a:extLst>
                </p14:cNvPr>
                <p14:cNvContentPartPr/>
                <p14:nvPr/>
              </p14:nvContentPartPr>
              <p14:xfrm>
                <a:off x="6474690" y="4215675"/>
                <a:ext cx="192240" cy="244800"/>
              </p14:xfrm>
            </p:contentPart>
          </mc:Choice>
          <mc:Fallback>
            <p:pic>
              <p:nvPicPr>
                <p:cNvPr id="14526" name="筆跡 14525">
                  <a:extLst>
                    <a:ext uri="{FF2B5EF4-FFF2-40B4-BE49-F238E27FC236}">
                      <a16:creationId xmlns:a16="http://schemas.microsoft.com/office/drawing/2014/main" id="{1E2F0372-43F4-457A-985A-8742650948FE}"/>
                    </a:ext>
                  </a:extLst>
                </p:cNvPr>
                <p:cNvPicPr/>
                <p:nvPr/>
              </p:nvPicPr>
              <p:blipFill>
                <a:blip r:embed="rId80"/>
                <a:stretch>
                  <a:fillRect/>
                </a:stretch>
              </p:blipFill>
              <p:spPr>
                <a:xfrm>
                  <a:off x="6465690" y="4206675"/>
                  <a:ext cx="209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4527" name="筆跡 14526">
                  <a:extLst>
                    <a:ext uri="{FF2B5EF4-FFF2-40B4-BE49-F238E27FC236}">
                      <a16:creationId xmlns:a16="http://schemas.microsoft.com/office/drawing/2014/main" id="{226DF63A-A8B3-4897-8A31-8142AFC01C07}"/>
                    </a:ext>
                  </a:extLst>
                </p14:cNvPr>
                <p14:cNvContentPartPr/>
                <p14:nvPr/>
              </p14:nvContentPartPr>
              <p14:xfrm>
                <a:off x="6427530" y="4092555"/>
                <a:ext cx="280440" cy="22320"/>
              </p14:xfrm>
            </p:contentPart>
          </mc:Choice>
          <mc:Fallback>
            <p:pic>
              <p:nvPicPr>
                <p:cNvPr id="14527" name="筆跡 14526">
                  <a:extLst>
                    <a:ext uri="{FF2B5EF4-FFF2-40B4-BE49-F238E27FC236}">
                      <a16:creationId xmlns:a16="http://schemas.microsoft.com/office/drawing/2014/main" id="{226DF63A-A8B3-4897-8A31-8142AFC01C07}"/>
                    </a:ext>
                  </a:extLst>
                </p:cNvPr>
                <p:cNvPicPr/>
                <p:nvPr/>
              </p:nvPicPr>
              <p:blipFill>
                <a:blip r:embed="rId82"/>
                <a:stretch>
                  <a:fillRect/>
                </a:stretch>
              </p:blipFill>
              <p:spPr>
                <a:xfrm>
                  <a:off x="6418890" y="4083555"/>
                  <a:ext cx="2980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4528" name="筆跡 14527">
                  <a:extLst>
                    <a:ext uri="{FF2B5EF4-FFF2-40B4-BE49-F238E27FC236}">
                      <a16:creationId xmlns:a16="http://schemas.microsoft.com/office/drawing/2014/main" id="{680821B9-37FA-438C-B34B-B4DFC226EC93}"/>
                    </a:ext>
                  </a:extLst>
                </p14:cNvPr>
                <p14:cNvContentPartPr/>
                <p14:nvPr/>
              </p14:nvContentPartPr>
              <p14:xfrm>
                <a:off x="6850530" y="4223235"/>
                <a:ext cx="139320" cy="2160"/>
              </p14:xfrm>
            </p:contentPart>
          </mc:Choice>
          <mc:Fallback>
            <p:pic>
              <p:nvPicPr>
                <p:cNvPr id="14528" name="筆跡 14527">
                  <a:extLst>
                    <a:ext uri="{FF2B5EF4-FFF2-40B4-BE49-F238E27FC236}">
                      <a16:creationId xmlns:a16="http://schemas.microsoft.com/office/drawing/2014/main" id="{680821B9-37FA-438C-B34B-B4DFC226EC93}"/>
                    </a:ext>
                  </a:extLst>
                </p:cNvPr>
                <p:cNvPicPr/>
                <p:nvPr/>
              </p:nvPicPr>
              <p:blipFill>
                <a:blip r:embed="rId84"/>
                <a:stretch>
                  <a:fillRect/>
                </a:stretch>
              </p:blipFill>
              <p:spPr>
                <a:xfrm>
                  <a:off x="6841890" y="4214595"/>
                  <a:ext cx="156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4529" name="筆跡 14528">
                  <a:extLst>
                    <a:ext uri="{FF2B5EF4-FFF2-40B4-BE49-F238E27FC236}">
                      <a16:creationId xmlns:a16="http://schemas.microsoft.com/office/drawing/2014/main" id="{23962D43-D5F4-4A20-98E3-3E7B1950904D}"/>
                    </a:ext>
                  </a:extLst>
                </p14:cNvPr>
                <p14:cNvContentPartPr/>
                <p14:nvPr/>
              </p14:nvContentPartPr>
              <p14:xfrm>
                <a:off x="6862050" y="4308195"/>
                <a:ext cx="132120" cy="360"/>
              </p14:xfrm>
            </p:contentPart>
          </mc:Choice>
          <mc:Fallback>
            <p:pic>
              <p:nvPicPr>
                <p:cNvPr id="14529" name="筆跡 14528">
                  <a:extLst>
                    <a:ext uri="{FF2B5EF4-FFF2-40B4-BE49-F238E27FC236}">
                      <a16:creationId xmlns:a16="http://schemas.microsoft.com/office/drawing/2014/main" id="{23962D43-D5F4-4A20-98E3-3E7B1950904D}"/>
                    </a:ext>
                  </a:extLst>
                </p:cNvPr>
                <p:cNvPicPr/>
                <p:nvPr/>
              </p:nvPicPr>
              <p:blipFill>
                <a:blip r:embed="rId86"/>
                <a:stretch>
                  <a:fillRect/>
                </a:stretch>
              </p:blipFill>
              <p:spPr>
                <a:xfrm>
                  <a:off x="6853050" y="4299195"/>
                  <a:ext cx="14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4531" name="筆跡 14530">
                  <a:extLst>
                    <a:ext uri="{FF2B5EF4-FFF2-40B4-BE49-F238E27FC236}">
                      <a16:creationId xmlns:a16="http://schemas.microsoft.com/office/drawing/2014/main" id="{AF5D8A0F-61EA-435A-A62D-1BDCF87CEF5C}"/>
                    </a:ext>
                  </a:extLst>
                </p14:cNvPr>
                <p14:cNvContentPartPr/>
                <p14:nvPr/>
              </p14:nvContentPartPr>
              <p14:xfrm>
                <a:off x="7180290" y="4155555"/>
                <a:ext cx="187920" cy="256680"/>
              </p14:xfrm>
            </p:contentPart>
          </mc:Choice>
          <mc:Fallback>
            <p:pic>
              <p:nvPicPr>
                <p:cNvPr id="14531" name="筆跡 14530">
                  <a:extLst>
                    <a:ext uri="{FF2B5EF4-FFF2-40B4-BE49-F238E27FC236}">
                      <a16:creationId xmlns:a16="http://schemas.microsoft.com/office/drawing/2014/main" id="{AF5D8A0F-61EA-435A-A62D-1BDCF87CEF5C}"/>
                    </a:ext>
                  </a:extLst>
                </p:cNvPr>
                <p:cNvPicPr/>
                <p:nvPr/>
              </p:nvPicPr>
              <p:blipFill>
                <a:blip r:embed="rId88"/>
                <a:stretch>
                  <a:fillRect/>
                </a:stretch>
              </p:blipFill>
              <p:spPr>
                <a:xfrm>
                  <a:off x="7171290" y="4146915"/>
                  <a:ext cx="20556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4532" name="筆跡 14531">
                  <a:extLst>
                    <a:ext uri="{FF2B5EF4-FFF2-40B4-BE49-F238E27FC236}">
                      <a16:creationId xmlns:a16="http://schemas.microsoft.com/office/drawing/2014/main" id="{535C4115-5F49-4A11-8AC5-5AD738C08EC0}"/>
                    </a:ext>
                  </a:extLst>
                </p14:cNvPr>
                <p14:cNvContentPartPr/>
                <p14:nvPr/>
              </p14:nvContentPartPr>
              <p14:xfrm>
                <a:off x="7463250" y="4388835"/>
                <a:ext cx="28800" cy="48600"/>
              </p14:xfrm>
            </p:contentPart>
          </mc:Choice>
          <mc:Fallback>
            <p:pic>
              <p:nvPicPr>
                <p:cNvPr id="14532" name="筆跡 14531">
                  <a:extLst>
                    <a:ext uri="{FF2B5EF4-FFF2-40B4-BE49-F238E27FC236}">
                      <a16:creationId xmlns:a16="http://schemas.microsoft.com/office/drawing/2014/main" id="{535C4115-5F49-4A11-8AC5-5AD738C08EC0}"/>
                    </a:ext>
                  </a:extLst>
                </p:cNvPr>
                <p:cNvPicPr/>
                <p:nvPr/>
              </p:nvPicPr>
              <p:blipFill>
                <a:blip r:embed="rId90"/>
                <a:stretch>
                  <a:fillRect/>
                </a:stretch>
              </p:blipFill>
              <p:spPr>
                <a:xfrm>
                  <a:off x="7454250" y="4380195"/>
                  <a:ext cx="46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4533" name="筆跡 14532">
                  <a:extLst>
                    <a:ext uri="{FF2B5EF4-FFF2-40B4-BE49-F238E27FC236}">
                      <a16:creationId xmlns:a16="http://schemas.microsoft.com/office/drawing/2014/main" id="{563521B3-D849-4777-859C-14379F578B7B}"/>
                    </a:ext>
                  </a:extLst>
                </p14:cNvPr>
                <p14:cNvContentPartPr/>
                <p14:nvPr/>
              </p14:nvContentPartPr>
              <p14:xfrm>
                <a:off x="7593210" y="4101915"/>
                <a:ext cx="154440" cy="358920"/>
              </p14:xfrm>
            </p:contentPart>
          </mc:Choice>
          <mc:Fallback>
            <p:pic>
              <p:nvPicPr>
                <p:cNvPr id="14533" name="筆跡 14532">
                  <a:extLst>
                    <a:ext uri="{FF2B5EF4-FFF2-40B4-BE49-F238E27FC236}">
                      <a16:creationId xmlns:a16="http://schemas.microsoft.com/office/drawing/2014/main" id="{563521B3-D849-4777-859C-14379F578B7B}"/>
                    </a:ext>
                  </a:extLst>
                </p:cNvPr>
                <p:cNvPicPr/>
                <p:nvPr/>
              </p:nvPicPr>
              <p:blipFill>
                <a:blip r:embed="rId92"/>
                <a:stretch>
                  <a:fillRect/>
                </a:stretch>
              </p:blipFill>
              <p:spPr>
                <a:xfrm>
                  <a:off x="7584570" y="4093275"/>
                  <a:ext cx="172080" cy="376560"/>
                </a:xfrm>
                <a:prstGeom prst="rect">
                  <a:avLst/>
                </a:prstGeom>
              </p:spPr>
            </p:pic>
          </mc:Fallback>
        </mc:AlternateContent>
      </p:grpSp>
      <p:grpSp>
        <p:nvGrpSpPr>
          <p:cNvPr id="14538" name="群組 14537">
            <a:extLst>
              <a:ext uri="{FF2B5EF4-FFF2-40B4-BE49-F238E27FC236}">
                <a16:creationId xmlns:a16="http://schemas.microsoft.com/office/drawing/2014/main" id="{72FBD2EB-0D80-46CD-9417-3672E208CAFB}"/>
              </a:ext>
            </a:extLst>
          </p:cNvPr>
          <p:cNvGrpSpPr/>
          <p:nvPr/>
        </p:nvGrpSpPr>
        <p:grpSpPr>
          <a:xfrm>
            <a:off x="8079930" y="3951435"/>
            <a:ext cx="596160" cy="587880"/>
            <a:chOff x="8079930" y="3951435"/>
            <a:chExt cx="596160" cy="587880"/>
          </a:xfrm>
        </p:grpSpPr>
        <mc:AlternateContent xmlns:mc="http://schemas.openxmlformats.org/markup-compatibility/2006">
          <mc:Choice xmlns:p14="http://schemas.microsoft.com/office/powerpoint/2010/main" Requires="p14">
            <p:contentPart p14:bwMode="auto" r:id="rId93">
              <p14:nvContentPartPr>
                <p14:cNvPr id="14534" name="筆跡 14533">
                  <a:extLst>
                    <a:ext uri="{FF2B5EF4-FFF2-40B4-BE49-F238E27FC236}">
                      <a16:creationId xmlns:a16="http://schemas.microsoft.com/office/drawing/2014/main" id="{0139BD59-455A-4939-A41B-9F0A439E35DB}"/>
                    </a:ext>
                  </a:extLst>
                </p14:cNvPr>
                <p14:cNvContentPartPr/>
                <p14:nvPr/>
              </p14:nvContentPartPr>
              <p14:xfrm>
                <a:off x="8079930" y="3951435"/>
                <a:ext cx="182880" cy="253800"/>
              </p14:xfrm>
            </p:contentPart>
          </mc:Choice>
          <mc:Fallback>
            <p:pic>
              <p:nvPicPr>
                <p:cNvPr id="14534" name="筆跡 14533">
                  <a:extLst>
                    <a:ext uri="{FF2B5EF4-FFF2-40B4-BE49-F238E27FC236}">
                      <a16:creationId xmlns:a16="http://schemas.microsoft.com/office/drawing/2014/main" id="{0139BD59-455A-4939-A41B-9F0A439E35DB}"/>
                    </a:ext>
                  </a:extLst>
                </p:cNvPr>
                <p:cNvPicPr/>
                <p:nvPr/>
              </p:nvPicPr>
              <p:blipFill>
                <a:blip r:embed="rId94"/>
                <a:stretch>
                  <a:fillRect/>
                </a:stretch>
              </p:blipFill>
              <p:spPr>
                <a:xfrm>
                  <a:off x="8070930" y="3942435"/>
                  <a:ext cx="2005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4535" name="筆跡 14534">
                  <a:extLst>
                    <a:ext uri="{FF2B5EF4-FFF2-40B4-BE49-F238E27FC236}">
                      <a16:creationId xmlns:a16="http://schemas.microsoft.com/office/drawing/2014/main" id="{2AED4AD8-BD14-46EF-AD7C-F9BE8B4BB3B2}"/>
                    </a:ext>
                  </a:extLst>
                </p14:cNvPr>
                <p14:cNvContentPartPr/>
                <p14:nvPr/>
              </p14:nvContentPartPr>
              <p14:xfrm>
                <a:off x="8127090" y="3959715"/>
                <a:ext cx="320040" cy="579600"/>
              </p14:xfrm>
            </p:contentPart>
          </mc:Choice>
          <mc:Fallback>
            <p:pic>
              <p:nvPicPr>
                <p:cNvPr id="14535" name="筆跡 14534">
                  <a:extLst>
                    <a:ext uri="{FF2B5EF4-FFF2-40B4-BE49-F238E27FC236}">
                      <a16:creationId xmlns:a16="http://schemas.microsoft.com/office/drawing/2014/main" id="{2AED4AD8-BD14-46EF-AD7C-F9BE8B4BB3B2}"/>
                    </a:ext>
                  </a:extLst>
                </p:cNvPr>
                <p:cNvPicPr/>
                <p:nvPr/>
              </p:nvPicPr>
              <p:blipFill>
                <a:blip r:embed="rId96"/>
                <a:stretch>
                  <a:fillRect/>
                </a:stretch>
              </p:blipFill>
              <p:spPr>
                <a:xfrm>
                  <a:off x="8118090" y="3950715"/>
                  <a:ext cx="337680" cy="5972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4536" name="筆跡 14535">
                  <a:extLst>
                    <a:ext uri="{FF2B5EF4-FFF2-40B4-BE49-F238E27FC236}">
                      <a16:creationId xmlns:a16="http://schemas.microsoft.com/office/drawing/2014/main" id="{5072B2A7-0F77-46E0-A4EE-534EB5F73325}"/>
                    </a:ext>
                  </a:extLst>
                </p14:cNvPr>
                <p14:cNvContentPartPr/>
                <p14:nvPr/>
              </p14:nvContentPartPr>
              <p14:xfrm>
                <a:off x="8281170" y="4366875"/>
                <a:ext cx="226080" cy="163440"/>
              </p14:xfrm>
            </p:contentPart>
          </mc:Choice>
          <mc:Fallback>
            <p:pic>
              <p:nvPicPr>
                <p:cNvPr id="14536" name="筆跡 14535">
                  <a:extLst>
                    <a:ext uri="{FF2B5EF4-FFF2-40B4-BE49-F238E27FC236}">
                      <a16:creationId xmlns:a16="http://schemas.microsoft.com/office/drawing/2014/main" id="{5072B2A7-0F77-46E0-A4EE-534EB5F73325}"/>
                    </a:ext>
                  </a:extLst>
                </p:cNvPr>
                <p:cNvPicPr/>
                <p:nvPr/>
              </p:nvPicPr>
              <p:blipFill>
                <a:blip r:embed="rId98"/>
                <a:stretch>
                  <a:fillRect/>
                </a:stretch>
              </p:blipFill>
              <p:spPr>
                <a:xfrm>
                  <a:off x="8272170" y="4357875"/>
                  <a:ext cx="2437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4537" name="筆跡 14536">
                  <a:extLst>
                    <a:ext uri="{FF2B5EF4-FFF2-40B4-BE49-F238E27FC236}">
                      <a16:creationId xmlns:a16="http://schemas.microsoft.com/office/drawing/2014/main" id="{04EB87DC-89AC-4ABF-8535-5D98AD9A68BE}"/>
                    </a:ext>
                  </a:extLst>
                </p14:cNvPr>
                <p14:cNvContentPartPr/>
                <p14:nvPr/>
              </p14:nvContentPartPr>
              <p14:xfrm>
                <a:off x="8544690" y="4221075"/>
                <a:ext cx="131400" cy="237240"/>
              </p14:xfrm>
            </p:contentPart>
          </mc:Choice>
          <mc:Fallback>
            <p:pic>
              <p:nvPicPr>
                <p:cNvPr id="14537" name="筆跡 14536">
                  <a:extLst>
                    <a:ext uri="{FF2B5EF4-FFF2-40B4-BE49-F238E27FC236}">
                      <a16:creationId xmlns:a16="http://schemas.microsoft.com/office/drawing/2014/main" id="{04EB87DC-89AC-4ABF-8535-5D98AD9A68BE}"/>
                    </a:ext>
                  </a:extLst>
                </p:cNvPr>
                <p:cNvPicPr/>
                <p:nvPr/>
              </p:nvPicPr>
              <p:blipFill>
                <a:blip r:embed="rId100"/>
                <a:stretch>
                  <a:fillRect/>
                </a:stretch>
              </p:blipFill>
              <p:spPr>
                <a:xfrm>
                  <a:off x="8536050" y="4212435"/>
                  <a:ext cx="149040" cy="254880"/>
                </a:xfrm>
                <a:prstGeom prst="rect">
                  <a:avLst/>
                </a:prstGeom>
              </p:spPr>
            </p:pic>
          </mc:Fallback>
        </mc:AlternateContent>
      </p:grpSp>
      <p:grpSp>
        <p:nvGrpSpPr>
          <p:cNvPr id="14565" name="群組 14564">
            <a:extLst>
              <a:ext uri="{FF2B5EF4-FFF2-40B4-BE49-F238E27FC236}">
                <a16:creationId xmlns:a16="http://schemas.microsoft.com/office/drawing/2014/main" id="{C6267C4B-3164-4A6B-A06C-F78656FC3638}"/>
              </a:ext>
            </a:extLst>
          </p:cNvPr>
          <p:cNvGrpSpPr/>
          <p:nvPr/>
        </p:nvGrpSpPr>
        <p:grpSpPr>
          <a:xfrm>
            <a:off x="690570" y="2935515"/>
            <a:ext cx="3756240" cy="2067480"/>
            <a:chOff x="690570" y="2935515"/>
            <a:chExt cx="3756240" cy="2067480"/>
          </a:xfrm>
        </p:grpSpPr>
        <mc:AlternateContent xmlns:mc="http://schemas.openxmlformats.org/markup-compatibility/2006">
          <mc:Choice xmlns:p14="http://schemas.microsoft.com/office/powerpoint/2010/main" Requires="p14">
            <p:contentPart p14:bwMode="auto" r:id="rId101">
              <p14:nvContentPartPr>
                <p14:cNvPr id="3" name="筆跡 2">
                  <a:extLst>
                    <a:ext uri="{FF2B5EF4-FFF2-40B4-BE49-F238E27FC236}">
                      <a16:creationId xmlns:a16="http://schemas.microsoft.com/office/drawing/2014/main" id="{9B424987-2F8D-4190-B2EA-AFE682B2B292}"/>
                    </a:ext>
                  </a:extLst>
                </p14:cNvPr>
                <p14:cNvContentPartPr/>
                <p14:nvPr/>
              </p14:nvContentPartPr>
              <p14:xfrm>
                <a:off x="690570" y="2935515"/>
                <a:ext cx="146880" cy="270360"/>
              </p14:xfrm>
            </p:contentPart>
          </mc:Choice>
          <mc:Fallback>
            <p:pic>
              <p:nvPicPr>
                <p:cNvPr id="3" name="筆跡 2">
                  <a:extLst>
                    <a:ext uri="{FF2B5EF4-FFF2-40B4-BE49-F238E27FC236}">
                      <a16:creationId xmlns:a16="http://schemas.microsoft.com/office/drawing/2014/main" id="{9B424987-2F8D-4190-B2EA-AFE682B2B292}"/>
                    </a:ext>
                  </a:extLst>
                </p:cNvPr>
                <p:cNvPicPr/>
                <p:nvPr/>
              </p:nvPicPr>
              <p:blipFill>
                <a:blip r:embed="rId102"/>
                <a:stretch>
                  <a:fillRect/>
                </a:stretch>
              </p:blipFill>
              <p:spPr>
                <a:xfrm>
                  <a:off x="681570" y="2926875"/>
                  <a:ext cx="16452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 name="筆跡 3">
                  <a:extLst>
                    <a:ext uri="{FF2B5EF4-FFF2-40B4-BE49-F238E27FC236}">
                      <a16:creationId xmlns:a16="http://schemas.microsoft.com/office/drawing/2014/main" id="{73DBCFD1-B586-4B06-B671-63D66B091DCC}"/>
                    </a:ext>
                  </a:extLst>
                </p14:cNvPr>
                <p14:cNvContentPartPr/>
                <p14:nvPr/>
              </p14:nvContentPartPr>
              <p14:xfrm>
                <a:off x="876690" y="3013995"/>
                <a:ext cx="121680" cy="149040"/>
              </p14:xfrm>
            </p:contentPart>
          </mc:Choice>
          <mc:Fallback>
            <p:pic>
              <p:nvPicPr>
                <p:cNvPr id="4" name="筆跡 3">
                  <a:extLst>
                    <a:ext uri="{FF2B5EF4-FFF2-40B4-BE49-F238E27FC236}">
                      <a16:creationId xmlns:a16="http://schemas.microsoft.com/office/drawing/2014/main" id="{73DBCFD1-B586-4B06-B671-63D66B091DCC}"/>
                    </a:ext>
                  </a:extLst>
                </p:cNvPr>
                <p:cNvPicPr/>
                <p:nvPr/>
              </p:nvPicPr>
              <p:blipFill>
                <a:blip r:embed="rId104"/>
                <a:stretch>
                  <a:fillRect/>
                </a:stretch>
              </p:blipFill>
              <p:spPr>
                <a:xfrm>
                  <a:off x="867690" y="3005355"/>
                  <a:ext cx="1393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8" name="筆跡 7">
                  <a:extLst>
                    <a:ext uri="{FF2B5EF4-FFF2-40B4-BE49-F238E27FC236}">
                      <a16:creationId xmlns:a16="http://schemas.microsoft.com/office/drawing/2014/main" id="{6B6FA8B6-385D-4FFA-9D1F-89A896904221}"/>
                    </a:ext>
                  </a:extLst>
                </p14:cNvPr>
                <p14:cNvContentPartPr/>
                <p14:nvPr/>
              </p14:nvContentPartPr>
              <p14:xfrm>
                <a:off x="1023570" y="3073035"/>
                <a:ext cx="106920" cy="129240"/>
              </p14:xfrm>
            </p:contentPart>
          </mc:Choice>
          <mc:Fallback>
            <p:pic>
              <p:nvPicPr>
                <p:cNvPr id="8" name="筆跡 7">
                  <a:extLst>
                    <a:ext uri="{FF2B5EF4-FFF2-40B4-BE49-F238E27FC236}">
                      <a16:creationId xmlns:a16="http://schemas.microsoft.com/office/drawing/2014/main" id="{6B6FA8B6-385D-4FFA-9D1F-89A896904221}"/>
                    </a:ext>
                  </a:extLst>
                </p:cNvPr>
                <p:cNvPicPr/>
                <p:nvPr/>
              </p:nvPicPr>
              <p:blipFill>
                <a:blip r:embed="rId106"/>
                <a:stretch>
                  <a:fillRect/>
                </a:stretch>
              </p:blipFill>
              <p:spPr>
                <a:xfrm>
                  <a:off x="1014930" y="3064035"/>
                  <a:ext cx="1245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 name="筆跡 8">
                  <a:extLst>
                    <a:ext uri="{FF2B5EF4-FFF2-40B4-BE49-F238E27FC236}">
                      <a16:creationId xmlns:a16="http://schemas.microsoft.com/office/drawing/2014/main" id="{8DBC3A31-69A6-4C74-AAA5-F729C757BC81}"/>
                    </a:ext>
                  </a:extLst>
                </p14:cNvPr>
                <p14:cNvContentPartPr/>
                <p14:nvPr/>
              </p14:nvContentPartPr>
              <p14:xfrm>
                <a:off x="1049490" y="3095355"/>
                <a:ext cx="360" cy="360"/>
              </p14:xfrm>
            </p:contentPart>
          </mc:Choice>
          <mc:Fallback>
            <p:pic>
              <p:nvPicPr>
                <p:cNvPr id="9" name="筆跡 8">
                  <a:extLst>
                    <a:ext uri="{FF2B5EF4-FFF2-40B4-BE49-F238E27FC236}">
                      <a16:creationId xmlns:a16="http://schemas.microsoft.com/office/drawing/2014/main" id="{8DBC3A31-69A6-4C74-AAA5-F729C757BC81}"/>
                    </a:ext>
                  </a:extLst>
                </p:cNvPr>
                <p:cNvPicPr/>
                <p:nvPr/>
              </p:nvPicPr>
              <p:blipFill>
                <a:blip r:embed="rId18"/>
                <a:stretch>
                  <a:fillRect/>
                </a:stretch>
              </p:blipFill>
              <p:spPr>
                <a:xfrm>
                  <a:off x="1040850" y="3086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 name="筆跡 9">
                  <a:extLst>
                    <a:ext uri="{FF2B5EF4-FFF2-40B4-BE49-F238E27FC236}">
                      <a16:creationId xmlns:a16="http://schemas.microsoft.com/office/drawing/2014/main" id="{D4A5D01C-98CC-4455-83EA-A0420EF8A8FA}"/>
                    </a:ext>
                  </a:extLst>
                </p14:cNvPr>
                <p14:cNvContentPartPr/>
                <p14:nvPr/>
              </p14:nvContentPartPr>
              <p14:xfrm>
                <a:off x="1049490" y="2945955"/>
                <a:ext cx="222120" cy="250200"/>
              </p14:xfrm>
            </p:contentPart>
          </mc:Choice>
          <mc:Fallback>
            <p:pic>
              <p:nvPicPr>
                <p:cNvPr id="10" name="筆跡 9">
                  <a:extLst>
                    <a:ext uri="{FF2B5EF4-FFF2-40B4-BE49-F238E27FC236}">
                      <a16:creationId xmlns:a16="http://schemas.microsoft.com/office/drawing/2014/main" id="{D4A5D01C-98CC-4455-83EA-A0420EF8A8FA}"/>
                    </a:ext>
                  </a:extLst>
                </p:cNvPr>
                <p:cNvPicPr/>
                <p:nvPr/>
              </p:nvPicPr>
              <p:blipFill>
                <a:blip r:embed="rId109"/>
                <a:stretch>
                  <a:fillRect/>
                </a:stretch>
              </p:blipFill>
              <p:spPr>
                <a:xfrm>
                  <a:off x="1040850" y="2937315"/>
                  <a:ext cx="23976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 name="筆跡 10">
                  <a:extLst>
                    <a:ext uri="{FF2B5EF4-FFF2-40B4-BE49-F238E27FC236}">
                      <a16:creationId xmlns:a16="http://schemas.microsoft.com/office/drawing/2014/main" id="{4288F04B-8190-44BC-B9FD-E12977981595}"/>
                    </a:ext>
                  </a:extLst>
                </p14:cNvPr>
                <p14:cNvContentPartPr/>
                <p14:nvPr/>
              </p14:nvContentPartPr>
              <p14:xfrm>
                <a:off x="1316610" y="3006795"/>
                <a:ext cx="123480" cy="260640"/>
              </p14:xfrm>
            </p:contentPart>
          </mc:Choice>
          <mc:Fallback>
            <p:pic>
              <p:nvPicPr>
                <p:cNvPr id="11" name="筆跡 10">
                  <a:extLst>
                    <a:ext uri="{FF2B5EF4-FFF2-40B4-BE49-F238E27FC236}">
                      <a16:creationId xmlns:a16="http://schemas.microsoft.com/office/drawing/2014/main" id="{4288F04B-8190-44BC-B9FD-E12977981595}"/>
                    </a:ext>
                  </a:extLst>
                </p:cNvPr>
                <p:cNvPicPr/>
                <p:nvPr/>
              </p:nvPicPr>
              <p:blipFill>
                <a:blip r:embed="rId111"/>
                <a:stretch>
                  <a:fillRect/>
                </a:stretch>
              </p:blipFill>
              <p:spPr>
                <a:xfrm>
                  <a:off x="1307610" y="2998155"/>
                  <a:ext cx="1411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 name="筆跡 11">
                  <a:extLst>
                    <a:ext uri="{FF2B5EF4-FFF2-40B4-BE49-F238E27FC236}">
                      <a16:creationId xmlns:a16="http://schemas.microsoft.com/office/drawing/2014/main" id="{63D49B21-9C10-44F1-98F2-D10D8ADA075C}"/>
                    </a:ext>
                  </a:extLst>
                </p14:cNvPr>
                <p14:cNvContentPartPr/>
                <p14:nvPr/>
              </p14:nvContentPartPr>
              <p14:xfrm>
                <a:off x="1566450" y="3028035"/>
                <a:ext cx="360" cy="360"/>
              </p14:xfrm>
            </p:contentPart>
          </mc:Choice>
          <mc:Fallback>
            <p:pic>
              <p:nvPicPr>
                <p:cNvPr id="12" name="筆跡 11">
                  <a:extLst>
                    <a:ext uri="{FF2B5EF4-FFF2-40B4-BE49-F238E27FC236}">
                      <a16:creationId xmlns:a16="http://schemas.microsoft.com/office/drawing/2014/main" id="{63D49B21-9C10-44F1-98F2-D10D8ADA075C}"/>
                    </a:ext>
                  </a:extLst>
                </p:cNvPr>
                <p:cNvPicPr/>
                <p:nvPr/>
              </p:nvPicPr>
              <p:blipFill>
                <a:blip r:embed="rId18"/>
                <a:stretch>
                  <a:fillRect/>
                </a:stretch>
              </p:blipFill>
              <p:spPr>
                <a:xfrm>
                  <a:off x="1557810" y="3019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 name="筆跡 12">
                  <a:extLst>
                    <a:ext uri="{FF2B5EF4-FFF2-40B4-BE49-F238E27FC236}">
                      <a16:creationId xmlns:a16="http://schemas.microsoft.com/office/drawing/2014/main" id="{F1AE23C6-7234-458F-8475-B782F9684A35}"/>
                    </a:ext>
                  </a:extLst>
                </p14:cNvPr>
                <p14:cNvContentPartPr/>
                <p14:nvPr/>
              </p14:nvContentPartPr>
              <p14:xfrm>
                <a:off x="1564650" y="3028035"/>
                <a:ext cx="2160" cy="73440"/>
              </p14:xfrm>
            </p:contentPart>
          </mc:Choice>
          <mc:Fallback>
            <p:pic>
              <p:nvPicPr>
                <p:cNvPr id="13" name="筆跡 12">
                  <a:extLst>
                    <a:ext uri="{FF2B5EF4-FFF2-40B4-BE49-F238E27FC236}">
                      <a16:creationId xmlns:a16="http://schemas.microsoft.com/office/drawing/2014/main" id="{F1AE23C6-7234-458F-8475-B782F9684A35}"/>
                    </a:ext>
                  </a:extLst>
                </p:cNvPr>
                <p:cNvPicPr/>
                <p:nvPr/>
              </p:nvPicPr>
              <p:blipFill>
                <a:blip r:embed="rId114"/>
                <a:stretch>
                  <a:fillRect/>
                </a:stretch>
              </p:blipFill>
              <p:spPr>
                <a:xfrm>
                  <a:off x="1555650" y="3019035"/>
                  <a:ext cx="198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4450" name="筆跡 14449">
                  <a:extLst>
                    <a:ext uri="{FF2B5EF4-FFF2-40B4-BE49-F238E27FC236}">
                      <a16:creationId xmlns:a16="http://schemas.microsoft.com/office/drawing/2014/main" id="{91049F7A-AAAB-4C38-B975-FE732D7E9A4E}"/>
                    </a:ext>
                  </a:extLst>
                </p14:cNvPr>
                <p14:cNvContentPartPr/>
                <p14:nvPr/>
              </p14:nvContentPartPr>
              <p14:xfrm>
                <a:off x="1292130" y="3268515"/>
                <a:ext cx="276840" cy="366120"/>
              </p14:xfrm>
            </p:contentPart>
          </mc:Choice>
          <mc:Fallback>
            <p:pic>
              <p:nvPicPr>
                <p:cNvPr id="14450" name="筆跡 14449">
                  <a:extLst>
                    <a:ext uri="{FF2B5EF4-FFF2-40B4-BE49-F238E27FC236}">
                      <a16:creationId xmlns:a16="http://schemas.microsoft.com/office/drawing/2014/main" id="{91049F7A-AAAB-4C38-B975-FE732D7E9A4E}"/>
                    </a:ext>
                  </a:extLst>
                </p:cNvPr>
                <p:cNvPicPr/>
                <p:nvPr/>
              </p:nvPicPr>
              <p:blipFill>
                <a:blip r:embed="rId116"/>
                <a:stretch>
                  <a:fillRect/>
                </a:stretch>
              </p:blipFill>
              <p:spPr>
                <a:xfrm>
                  <a:off x="1283130" y="3259875"/>
                  <a:ext cx="2944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4451" name="筆跡 14450">
                  <a:extLst>
                    <a:ext uri="{FF2B5EF4-FFF2-40B4-BE49-F238E27FC236}">
                      <a16:creationId xmlns:a16="http://schemas.microsoft.com/office/drawing/2014/main" id="{2DCE1B2A-55E5-4AAF-A515-B8CAC3EFE48B}"/>
                    </a:ext>
                  </a:extLst>
                </p14:cNvPr>
                <p14:cNvContentPartPr/>
                <p14:nvPr/>
              </p14:nvContentPartPr>
              <p14:xfrm>
                <a:off x="1572210" y="3312795"/>
                <a:ext cx="146880" cy="111960"/>
              </p14:xfrm>
            </p:contentPart>
          </mc:Choice>
          <mc:Fallback>
            <p:pic>
              <p:nvPicPr>
                <p:cNvPr id="14451" name="筆跡 14450">
                  <a:extLst>
                    <a:ext uri="{FF2B5EF4-FFF2-40B4-BE49-F238E27FC236}">
                      <a16:creationId xmlns:a16="http://schemas.microsoft.com/office/drawing/2014/main" id="{2DCE1B2A-55E5-4AAF-A515-B8CAC3EFE48B}"/>
                    </a:ext>
                  </a:extLst>
                </p:cNvPr>
                <p:cNvPicPr/>
                <p:nvPr/>
              </p:nvPicPr>
              <p:blipFill>
                <a:blip r:embed="rId118"/>
                <a:stretch>
                  <a:fillRect/>
                </a:stretch>
              </p:blipFill>
              <p:spPr>
                <a:xfrm>
                  <a:off x="1563210" y="3304155"/>
                  <a:ext cx="1645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4452" name="筆跡 14451">
                  <a:extLst>
                    <a:ext uri="{FF2B5EF4-FFF2-40B4-BE49-F238E27FC236}">
                      <a16:creationId xmlns:a16="http://schemas.microsoft.com/office/drawing/2014/main" id="{932358F0-7886-49D2-8A91-355EA3042523}"/>
                    </a:ext>
                  </a:extLst>
                </p14:cNvPr>
                <p14:cNvContentPartPr/>
                <p14:nvPr/>
              </p14:nvContentPartPr>
              <p14:xfrm>
                <a:off x="1538370" y="3442035"/>
                <a:ext cx="124560" cy="33120"/>
              </p14:xfrm>
            </p:contentPart>
          </mc:Choice>
          <mc:Fallback>
            <p:pic>
              <p:nvPicPr>
                <p:cNvPr id="14452" name="筆跡 14451">
                  <a:extLst>
                    <a:ext uri="{FF2B5EF4-FFF2-40B4-BE49-F238E27FC236}">
                      <a16:creationId xmlns:a16="http://schemas.microsoft.com/office/drawing/2014/main" id="{932358F0-7886-49D2-8A91-355EA3042523}"/>
                    </a:ext>
                  </a:extLst>
                </p:cNvPr>
                <p:cNvPicPr/>
                <p:nvPr/>
              </p:nvPicPr>
              <p:blipFill>
                <a:blip r:embed="rId120"/>
                <a:stretch>
                  <a:fillRect/>
                </a:stretch>
              </p:blipFill>
              <p:spPr>
                <a:xfrm>
                  <a:off x="1529370" y="3433035"/>
                  <a:ext cx="142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4453" name="筆跡 14452">
                  <a:extLst>
                    <a:ext uri="{FF2B5EF4-FFF2-40B4-BE49-F238E27FC236}">
                      <a16:creationId xmlns:a16="http://schemas.microsoft.com/office/drawing/2014/main" id="{46BB0C25-F9DF-482B-B7F7-4C015466CDA5}"/>
                    </a:ext>
                  </a:extLst>
                </p14:cNvPr>
                <p14:cNvContentPartPr/>
                <p14:nvPr/>
              </p14:nvContentPartPr>
              <p14:xfrm>
                <a:off x="1506330" y="3474435"/>
                <a:ext cx="169560" cy="87120"/>
              </p14:xfrm>
            </p:contentPart>
          </mc:Choice>
          <mc:Fallback>
            <p:pic>
              <p:nvPicPr>
                <p:cNvPr id="14453" name="筆跡 14452">
                  <a:extLst>
                    <a:ext uri="{FF2B5EF4-FFF2-40B4-BE49-F238E27FC236}">
                      <a16:creationId xmlns:a16="http://schemas.microsoft.com/office/drawing/2014/main" id="{46BB0C25-F9DF-482B-B7F7-4C015466CDA5}"/>
                    </a:ext>
                  </a:extLst>
                </p:cNvPr>
                <p:cNvPicPr/>
                <p:nvPr/>
              </p:nvPicPr>
              <p:blipFill>
                <a:blip r:embed="rId122"/>
                <a:stretch>
                  <a:fillRect/>
                </a:stretch>
              </p:blipFill>
              <p:spPr>
                <a:xfrm>
                  <a:off x="1497690" y="3465795"/>
                  <a:ext cx="1872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4454" name="筆跡 14453">
                  <a:extLst>
                    <a:ext uri="{FF2B5EF4-FFF2-40B4-BE49-F238E27FC236}">
                      <a16:creationId xmlns:a16="http://schemas.microsoft.com/office/drawing/2014/main" id="{E68ABD73-A9EA-4160-9AD7-934063715451}"/>
                    </a:ext>
                  </a:extLst>
                </p14:cNvPr>
                <p14:cNvContentPartPr/>
                <p14:nvPr/>
              </p14:nvContentPartPr>
              <p14:xfrm>
                <a:off x="1581570" y="3499635"/>
                <a:ext cx="9720" cy="187200"/>
              </p14:xfrm>
            </p:contentPart>
          </mc:Choice>
          <mc:Fallback>
            <p:pic>
              <p:nvPicPr>
                <p:cNvPr id="14454" name="筆跡 14453">
                  <a:extLst>
                    <a:ext uri="{FF2B5EF4-FFF2-40B4-BE49-F238E27FC236}">
                      <a16:creationId xmlns:a16="http://schemas.microsoft.com/office/drawing/2014/main" id="{E68ABD73-A9EA-4160-9AD7-934063715451}"/>
                    </a:ext>
                  </a:extLst>
                </p:cNvPr>
                <p:cNvPicPr/>
                <p:nvPr/>
              </p:nvPicPr>
              <p:blipFill>
                <a:blip r:embed="rId124"/>
                <a:stretch>
                  <a:fillRect/>
                </a:stretch>
              </p:blipFill>
              <p:spPr>
                <a:xfrm>
                  <a:off x="1572570" y="3490635"/>
                  <a:ext cx="273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4455" name="筆跡 14454">
                  <a:extLst>
                    <a:ext uri="{FF2B5EF4-FFF2-40B4-BE49-F238E27FC236}">
                      <a16:creationId xmlns:a16="http://schemas.microsoft.com/office/drawing/2014/main" id="{CA15F0B8-D9E5-44A6-B76D-BC568CDC327E}"/>
                    </a:ext>
                  </a:extLst>
                </p14:cNvPr>
                <p14:cNvContentPartPr/>
                <p14:nvPr/>
              </p14:nvContentPartPr>
              <p14:xfrm>
                <a:off x="1525050" y="3616995"/>
                <a:ext cx="60480" cy="75600"/>
              </p14:xfrm>
            </p:contentPart>
          </mc:Choice>
          <mc:Fallback>
            <p:pic>
              <p:nvPicPr>
                <p:cNvPr id="14455" name="筆跡 14454">
                  <a:extLst>
                    <a:ext uri="{FF2B5EF4-FFF2-40B4-BE49-F238E27FC236}">
                      <a16:creationId xmlns:a16="http://schemas.microsoft.com/office/drawing/2014/main" id="{CA15F0B8-D9E5-44A6-B76D-BC568CDC327E}"/>
                    </a:ext>
                  </a:extLst>
                </p:cNvPr>
                <p:cNvPicPr/>
                <p:nvPr/>
              </p:nvPicPr>
              <p:blipFill>
                <a:blip r:embed="rId126"/>
                <a:stretch>
                  <a:fillRect/>
                </a:stretch>
              </p:blipFill>
              <p:spPr>
                <a:xfrm>
                  <a:off x="1516410" y="3608355"/>
                  <a:ext cx="781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4456" name="筆跡 14455">
                  <a:extLst>
                    <a:ext uri="{FF2B5EF4-FFF2-40B4-BE49-F238E27FC236}">
                      <a16:creationId xmlns:a16="http://schemas.microsoft.com/office/drawing/2014/main" id="{A6327CC1-07D6-4808-8033-7BE1A47262CF}"/>
                    </a:ext>
                  </a:extLst>
                </p14:cNvPr>
                <p14:cNvContentPartPr/>
                <p14:nvPr/>
              </p14:nvContentPartPr>
              <p14:xfrm>
                <a:off x="1526850" y="3580635"/>
                <a:ext cx="150840" cy="150840"/>
              </p14:xfrm>
            </p:contentPart>
          </mc:Choice>
          <mc:Fallback>
            <p:pic>
              <p:nvPicPr>
                <p:cNvPr id="14456" name="筆跡 14455">
                  <a:extLst>
                    <a:ext uri="{FF2B5EF4-FFF2-40B4-BE49-F238E27FC236}">
                      <a16:creationId xmlns:a16="http://schemas.microsoft.com/office/drawing/2014/main" id="{A6327CC1-07D6-4808-8033-7BE1A47262CF}"/>
                    </a:ext>
                  </a:extLst>
                </p:cNvPr>
                <p:cNvPicPr/>
                <p:nvPr/>
              </p:nvPicPr>
              <p:blipFill>
                <a:blip r:embed="rId128"/>
                <a:stretch>
                  <a:fillRect/>
                </a:stretch>
              </p:blipFill>
              <p:spPr>
                <a:xfrm>
                  <a:off x="1518210" y="3571635"/>
                  <a:ext cx="1684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4457" name="筆跡 14456">
                  <a:extLst>
                    <a:ext uri="{FF2B5EF4-FFF2-40B4-BE49-F238E27FC236}">
                      <a16:creationId xmlns:a16="http://schemas.microsoft.com/office/drawing/2014/main" id="{A591FD4D-4A98-45F5-B436-8DCB5E200B81}"/>
                    </a:ext>
                  </a:extLst>
                </p14:cNvPr>
                <p14:cNvContentPartPr/>
                <p14:nvPr/>
              </p14:nvContentPartPr>
              <p14:xfrm>
                <a:off x="1758330" y="3259155"/>
                <a:ext cx="58680" cy="40680"/>
              </p14:xfrm>
            </p:contentPart>
          </mc:Choice>
          <mc:Fallback>
            <p:pic>
              <p:nvPicPr>
                <p:cNvPr id="14457" name="筆跡 14456">
                  <a:extLst>
                    <a:ext uri="{FF2B5EF4-FFF2-40B4-BE49-F238E27FC236}">
                      <a16:creationId xmlns:a16="http://schemas.microsoft.com/office/drawing/2014/main" id="{A591FD4D-4A98-45F5-B436-8DCB5E200B81}"/>
                    </a:ext>
                  </a:extLst>
                </p:cNvPr>
                <p:cNvPicPr/>
                <p:nvPr/>
              </p:nvPicPr>
              <p:blipFill>
                <a:blip r:embed="rId130"/>
                <a:stretch>
                  <a:fillRect/>
                </a:stretch>
              </p:blipFill>
              <p:spPr>
                <a:xfrm>
                  <a:off x="1749330" y="3250155"/>
                  <a:ext cx="7632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4458" name="筆跡 14457">
                  <a:extLst>
                    <a:ext uri="{FF2B5EF4-FFF2-40B4-BE49-F238E27FC236}">
                      <a16:creationId xmlns:a16="http://schemas.microsoft.com/office/drawing/2014/main" id="{902BA484-C99A-4CFB-B7E6-EDA639FEDFA2}"/>
                    </a:ext>
                  </a:extLst>
                </p14:cNvPr>
                <p14:cNvContentPartPr/>
                <p14:nvPr/>
              </p14:nvContentPartPr>
              <p14:xfrm>
                <a:off x="1700010" y="3259155"/>
                <a:ext cx="133920" cy="117720"/>
              </p14:xfrm>
            </p:contentPart>
          </mc:Choice>
          <mc:Fallback>
            <p:pic>
              <p:nvPicPr>
                <p:cNvPr id="14458" name="筆跡 14457">
                  <a:extLst>
                    <a:ext uri="{FF2B5EF4-FFF2-40B4-BE49-F238E27FC236}">
                      <a16:creationId xmlns:a16="http://schemas.microsoft.com/office/drawing/2014/main" id="{902BA484-C99A-4CFB-B7E6-EDA639FEDFA2}"/>
                    </a:ext>
                  </a:extLst>
                </p:cNvPr>
                <p:cNvPicPr/>
                <p:nvPr/>
              </p:nvPicPr>
              <p:blipFill>
                <a:blip r:embed="rId132"/>
                <a:stretch>
                  <a:fillRect/>
                </a:stretch>
              </p:blipFill>
              <p:spPr>
                <a:xfrm>
                  <a:off x="1691010" y="3250155"/>
                  <a:ext cx="1515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4459" name="筆跡 14458">
                  <a:extLst>
                    <a:ext uri="{FF2B5EF4-FFF2-40B4-BE49-F238E27FC236}">
                      <a16:creationId xmlns:a16="http://schemas.microsoft.com/office/drawing/2014/main" id="{AE9FDA5C-345D-41CF-9D4F-34B6508F62BA}"/>
                    </a:ext>
                  </a:extLst>
                </p14:cNvPr>
                <p14:cNvContentPartPr/>
                <p14:nvPr/>
              </p14:nvContentPartPr>
              <p14:xfrm>
                <a:off x="1765890" y="3426555"/>
                <a:ext cx="360" cy="83160"/>
              </p14:xfrm>
            </p:contentPart>
          </mc:Choice>
          <mc:Fallback>
            <p:pic>
              <p:nvPicPr>
                <p:cNvPr id="14459" name="筆跡 14458">
                  <a:extLst>
                    <a:ext uri="{FF2B5EF4-FFF2-40B4-BE49-F238E27FC236}">
                      <a16:creationId xmlns:a16="http://schemas.microsoft.com/office/drawing/2014/main" id="{AE9FDA5C-345D-41CF-9D4F-34B6508F62BA}"/>
                    </a:ext>
                  </a:extLst>
                </p:cNvPr>
                <p:cNvPicPr/>
                <p:nvPr/>
              </p:nvPicPr>
              <p:blipFill>
                <a:blip r:embed="rId134"/>
                <a:stretch>
                  <a:fillRect/>
                </a:stretch>
              </p:blipFill>
              <p:spPr>
                <a:xfrm>
                  <a:off x="1756890" y="3417555"/>
                  <a:ext cx="180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4460" name="筆跡 14459">
                  <a:extLst>
                    <a:ext uri="{FF2B5EF4-FFF2-40B4-BE49-F238E27FC236}">
                      <a16:creationId xmlns:a16="http://schemas.microsoft.com/office/drawing/2014/main" id="{DBD0FAD6-5AA3-4655-B1B5-FDC4CB0A4077}"/>
                    </a:ext>
                  </a:extLst>
                </p14:cNvPr>
                <p14:cNvContentPartPr/>
                <p14:nvPr/>
              </p14:nvContentPartPr>
              <p14:xfrm>
                <a:off x="1726290" y="3410715"/>
                <a:ext cx="149040" cy="125640"/>
              </p14:xfrm>
            </p:contentPart>
          </mc:Choice>
          <mc:Fallback>
            <p:pic>
              <p:nvPicPr>
                <p:cNvPr id="14460" name="筆跡 14459">
                  <a:extLst>
                    <a:ext uri="{FF2B5EF4-FFF2-40B4-BE49-F238E27FC236}">
                      <a16:creationId xmlns:a16="http://schemas.microsoft.com/office/drawing/2014/main" id="{DBD0FAD6-5AA3-4655-B1B5-FDC4CB0A4077}"/>
                    </a:ext>
                  </a:extLst>
                </p:cNvPr>
                <p:cNvPicPr/>
                <p:nvPr/>
              </p:nvPicPr>
              <p:blipFill>
                <a:blip r:embed="rId136"/>
                <a:stretch>
                  <a:fillRect/>
                </a:stretch>
              </p:blipFill>
              <p:spPr>
                <a:xfrm>
                  <a:off x="1717290" y="3402075"/>
                  <a:ext cx="166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4461" name="筆跡 14460">
                  <a:extLst>
                    <a:ext uri="{FF2B5EF4-FFF2-40B4-BE49-F238E27FC236}">
                      <a16:creationId xmlns:a16="http://schemas.microsoft.com/office/drawing/2014/main" id="{5E0517EB-E1BE-4342-9D4F-190B5F090F3E}"/>
                    </a:ext>
                  </a:extLst>
                </p14:cNvPr>
                <p14:cNvContentPartPr/>
                <p14:nvPr/>
              </p14:nvContentPartPr>
              <p14:xfrm>
                <a:off x="1716210" y="3543915"/>
                <a:ext cx="196560" cy="87120"/>
              </p14:xfrm>
            </p:contentPart>
          </mc:Choice>
          <mc:Fallback>
            <p:pic>
              <p:nvPicPr>
                <p:cNvPr id="14461" name="筆跡 14460">
                  <a:extLst>
                    <a:ext uri="{FF2B5EF4-FFF2-40B4-BE49-F238E27FC236}">
                      <a16:creationId xmlns:a16="http://schemas.microsoft.com/office/drawing/2014/main" id="{5E0517EB-E1BE-4342-9D4F-190B5F090F3E}"/>
                    </a:ext>
                  </a:extLst>
                </p:cNvPr>
                <p:cNvPicPr/>
                <p:nvPr/>
              </p:nvPicPr>
              <p:blipFill>
                <a:blip r:embed="rId138"/>
                <a:stretch>
                  <a:fillRect/>
                </a:stretch>
              </p:blipFill>
              <p:spPr>
                <a:xfrm>
                  <a:off x="1707570" y="3534915"/>
                  <a:ext cx="2142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4462" name="筆跡 14461">
                  <a:extLst>
                    <a:ext uri="{FF2B5EF4-FFF2-40B4-BE49-F238E27FC236}">
                      <a16:creationId xmlns:a16="http://schemas.microsoft.com/office/drawing/2014/main" id="{735CCA0D-BABB-49D6-B4C1-DF02E0512E4E}"/>
                    </a:ext>
                  </a:extLst>
                </p14:cNvPr>
                <p14:cNvContentPartPr/>
                <p14:nvPr/>
              </p14:nvContentPartPr>
              <p14:xfrm>
                <a:off x="1816650" y="3543915"/>
                <a:ext cx="6120" cy="219960"/>
              </p14:xfrm>
            </p:contentPart>
          </mc:Choice>
          <mc:Fallback>
            <p:pic>
              <p:nvPicPr>
                <p:cNvPr id="14462" name="筆跡 14461">
                  <a:extLst>
                    <a:ext uri="{FF2B5EF4-FFF2-40B4-BE49-F238E27FC236}">
                      <a16:creationId xmlns:a16="http://schemas.microsoft.com/office/drawing/2014/main" id="{735CCA0D-BABB-49D6-B4C1-DF02E0512E4E}"/>
                    </a:ext>
                  </a:extLst>
                </p:cNvPr>
                <p:cNvPicPr/>
                <p:nvPr/>
              </p:nvPicPr>
              <p:blipFill>
                <a:blip r:embed="rId140"/>
                <a:stretch>
                  <a:fillRect/>
                </a:stretch>
              </p:blipFill>
              <p:spPr>
                <a:xfrm>
                  <a:off x="1807650" y="3534915"/>
                  <a:ext cx="237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4465" name="筆跡 14464">
                  <a:extLst>
                    <a:ext uri="{FF2B5EF4-FFF2-40B4-BE49-F238E27FC236}">
                      <a16:creationId xmlns:a16="http://schemas.microsoft.com/office/drawing/2014/main" id="{AAA209F4-87A4-4945-93CF-39CB7172D083}"/>
                    </a:ext>
                  </a:extLst>
                </p14:cNvPr>
                <p14:cNvContentPartPr/>
                <p14:nvPr/>
              </p14:nvContentPartPr>
              <p14:xfrm>
                <a:off x="2006370" y="3262755"/>
                <a:ext cx="68040" cy="40680"/>
              </p14:xfrm>
            </p:contentPart>
          </mc:Choice>
          <mc:Fallback>
            <p:pic>
              <p:nvPicPr>
                <p:cNvPr id="14465" name="筆跡 14464">
                  <a:extLst>
                    <a:ext uri="{FF2B5EF4-FFF2-40B4-BE49-F238E27FC236}">
                      <a16:creationId xmlns:a16="http://schemas.microsoft.com/office/drawing/2014/main" id="{AAA209F4-87A4-4945-93CF-39CB7172D083}"/>
                    </a:ext>
                  </a:extLst>
                </p:cNvPr>
                <p:cNvPicPr/>
                <p:nvPr/>
              </p:nvPicPr>
              <p:blipFill>
                <a:blip r:embed="rId142"/>
                <a:stretch>
                  <a:fillRect/>
                </a:stretch>
              </p:blipFill>
              <p:spPr>
                <a:xfrm>
                  <a:off x="1997370" y="3254115"/>
                  <a:ext cx="8568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4466" name="筆跡 14465">
                  <a:extLst>
                    <a:ext uri="{FF2B5EF4-FFF2-40B4-BE49-F238E27FC236}">
                      <a16:creationId xmlns:a16="http://schemas.microsoft.com/office/drawing/2014/main" id="{3A053450-04A4-4B08-A033-4D8EB12BFEB6}"/>
                    </a:ext>
                  </a:extLst>
                </p14:cNvPr>
                <p14:cNvContentPartPr/>
                <p14:nvPr/>
              </p14:nvContentPartPr>
              <p14:xfrm>
                <a:off x="1978290" y="3453555"/>
                <a:ext cx="94320" cy="11880"/>
              </p14:xfrm>
            </p:contentPart>
          </mc:Choice>
          <mc:Fallback>
            <p:pic>
              <p:nvPicPr>
                <p:cNvPr id="14466" name="筆跡 14465">
                  <a:extLst>
                    <a:ext uri="{FF2B5EF4-FFF2-40B4-BE49-F238E27FC236}">
                      <a16:creationId xmlns:a16="http://schemas.microsoft.com/office/drawing/2014/main" id="{3A053450-04A4-4B08-A033-4D8EB12BFEB6}"/>
                    </a:ext>
                  </a:extLst>
                </p:cNvPr>
                <p:cNvPicPr/>
                <p:nvPr/>
              </p:nvPicPr>
              <p:blipFill>
                <a:blip r:embed="rId144"/>
                <a:stretch>
                  <a:fillRect/>
                </a:stretch>
              </p:blipFill>
              <p:spPr>
                <a:xfrm>
                  <a:off x="1969290" y="3444555"/>
                  <a:ext cx="1119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4467" name="筆跡 14466">
                  <a:extLst>
                    <a:ext uri="{FF2B5EF4-FFF2-40B4-BE49-F238E27FC236}">
                      <a16:creationId xmlns:a16="http://schemas.microsoft.com/office/drawing/2014/main" id="{7DDC8201-B795-4486-953D-C076481692ED}"/>
                    </a:ext>
                  </a:extLst>
                </p14:cNvPr>
                <p14:cNvContentPartPr/>
                <p14:nvPr/>
              </p14:nvContentPartPr>
              <p14:xfrm>
                <a:off x="1974330" y="3539955"/>
                <a:ext cx="139320" cy="152280"/>
              </p14:xfrm>
            </p:contentPart>
          </mc:Choice>
          <mc:Fallback>
            <p:pic>
              <p:nvPicPr>
                <p:cNvPr id="14467" name="筆跡 14466">
                  <a:extLst>
                    <a:ext uri="{FF2B5EF4-FFF2-40B4-BE49-F238E27FC236}">
                      <a16:creationId xmlns:a16="http://schemas.microsoft.com/office/drawing/2014/main" id="{7DDC8201-B795-4486-953D-C076481692ED}"/>
                    </a:ext>
                  </a:extLst>
                </p:cNvPr>
                <p:cNvPicPr/>
                <p:nvPr/>
              </p:nvPicPr>
              <p:blipFill>
                <a:blip r:embed="rId146"/>
                <a:stretch>
                  <a:fillRect/>
                </a:stretch>
              </p:blipFill>
              <p:spPr>
                <a:xfrm>
                  <a:off x="1965690" y="3531315"/>
                  <a:ext cx="15696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4468" name="筆跡 14467">
                  <a:extLst>
                    <a:ext uri="{FF2B5EF4-FFF2-40B4-BE49-F238E27FC236}">
                      <a16:creationId xmlns:a16="http://schemas.microsoft.com/office/drawing/2014/main" id="{FF2C70CE-A3FD-4522-99CF-93AB119F132D}"/>
                    </a:ext>
                  </a:extLst>
                </p14:cNvPr>
                <p14:cNvContentPartPr/>
                <p14:nvPr/>
              </p14:nvContentPartPr>
              <p14:xfrm>
                <a:off x="2130570" y="3374355"/>
                <a:ext cx="26640" cy="158040"/>
              </p14:xfrm>
            </p:contentPart>
          </mc:Choice>
          <mc:Fallback>
            <p:pic>
              <p:nvPicPr>
                <p:cNvPr id="14468" name="筆跡 14467">
                  <a:extLst>
                    <a:ext uri="{FF2B5EF4-FFF2-40B4-BE49-F238E27FC236}">
                      <a16:creationId xmlns:a16="http://schemas.microsoft.com/office/drawing/2014/main" id="{FF2C70CE-A3FD-4522-99CF-93AB119F132D}"/>
                    </a:ext>
                  </a:extLst>
                </p:cNvPr>
                <p:cNvPicPr/>
                <p:nvPr/>
              </p:nvPicPr>
              <p:blipFill>
                <a:blip r:embed="rId148"/>
                <a:stretch>
                  <a:fillRect/>
                </a:stretch>
              </p:blipFill>
              <p:spPr>
                <a:xfrm>
                  <a:off x="2121570" y="3365715"/>
                  <a:ext cx="442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4469" name="筆跡 14468">
                  <a:extLst>
                    <a:ext uri="{FF2B5EF4-FFF2-40B4-BE49-F238E27FC236}">
                      <a16:creationId xmlns:a16="http://schemas.microsoft.com/office/drawing/2014/main" id="{E387A925-D95D-441B-B187-CB91C25A54ED}"/>
                    </a:ext>
                  </a:extLst>
                </p14:cNvPr>
                <p14:cNvContentPartPr/>
                <p14:nvPr/>
              </p14:nvContentPartPr>
              <p14:xfrm>
                <a:off x="2149290" y="3320715"/>
                <a:ext cx="292680" cy="146520"/>
              </p14:xfrm>
            </p:contentPart>
          </mc:Choice>
          <mc:Fallback>
            <p:pic>
              <p:nvPicPr>
                <p:cNvPr id="14469" name="筆跡 14468">
                  <a:extLst>
                    <a:ext uri="{FF2B5EF4-FFF2-40B4-BE49-F238E27FC236}">
                      <a16:creationId xmlns:a16="http://schemas.microsoft.com/office/drawing/2014/main" id="{E387A925-D95D-441B-B187-CB91C25A54ED}"/>
                    </a:ext>
                  </a:extLst>
                </p:cNvPr>
                <p:cNvPicPr/>
                <p:nvPr/>
              </p:nvPicPr>
              <p:blipFill>
                <a:blip r:embed="rId150"/>
                <a:stretch>
                  <a:fillRect/>
                </a:stretch>
              </p:blipFill>
              <p:spPr>
                <a:xfrm>
                  <a:off x="2140290" y="3311715"/>
                  <a:ext cx="310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4470" name="筆跡 14469">
                  <a:extLst>
                    <a:ext uri="{FF2B5EF4-FFF2-40B4-BE49-F238E27FC236}">
                      <a16:creationId xmlns:a16="http://schemas.microsoft.com/office/drawing/2014/main" id="{DB427DE8-B27E-48B9-824C-BED0CC13B21A}"/>
                    </a:ext>
                  </a:extLst>
                </p14:cNvPr>
                <p14:cNvContentPartPr/>
                <p14:nvPr/>
              </p14:nvContentPartPr>
              <p14:xfrm>
                <a:off x="2188530" y="3307035"/>
                <a:ext cx="23040" cy="179280"/>
              </p14:xfrm>
            </p:contentPart>
          </mc:Choice>
          <mc:Fallback>
            <p:pic>
              <p:nvPicPr>
                <p:cNvPr id="14470" name="筆跡 14469">
                  <a:extLst>
                    <a:ext uri="{FF2B5EF4-FFF2-40B4-BE49-F238E27FC236}">
                      <a16:creationId xmlns:a16="http://schemas.microsoft.com/office/drawing/2014/main" id="{DB427DE8-B27E-48B9-824C-BED0CC13B21A}"/>
                    </a:ext>
                  </a:extLst>
                </p:cNvPr>
                <p:cNvPicPr/>
                <p:nvPr/>
              </p:nvPicPr>
              <p:blipFill>
                <a:blip r:embed="rId152"/>
                <a:stretch>
                  <a:fillRect/>
                </a:stretch>
              </p:blipFill>
              <p:spPr>
                <a:xfrm>
                  <a:off x="2179890" y="3298395"/>
                  <a:ext cx="406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4471" name="筆跡 14470">
                  <a:extLst>
                    <a:ext uri="{FF2B5EF4-FFF2-40B4-BE49-F238E27FC236}">
                      <a16:creationId xmlns:a16="http://schemas.microsoft.com/office/drawing/2014/main" id="{89ACBDB3-281D-4776-B43D-DA1807D6243C}"/>
                    </a:ext>
                  </a:extLst>
                </p14:cNvPr>
                <p14:cNvContentPartPr/>
                <p14:nvPr/>
              </p14:nvContentPartPr>
              <p14:xfrm>
                <a:off x="2182410" y="3195435"/>
                <a:ext cx="108000" cy="302760"/>
              </p14:xfrm>
            </p:contentPart>
          </mc:Choice>
          <mc:Fallback>
            <p:pic>
              <p:nvPicPr>
                <p:cNvPr id="14471" name="筆跡 14470">
                  <a:extLst>
                    <a:ext uri="{FF2B5EF4-FFF2-40B4-BE49-F238E27FC236}">
                      <a16:creationId xmlns:a16="http://schemas.microsoft.com/office/drawing/2014/main" id="{89ACBDB3-281D-4776-B43D-DA1807D6243C}"/>
                    </a:ext>
                  </a:extLst>
                </p:cNvPr>
                <p:cNvPicPr/>
                <p:nvPr/>
              </p:nvPicPr>
              <p:blipFill>
                <a:blip r:embed="rId154"/>
                <a:stretch>
                  <a:fillRect/>
                </a:stretch>
              </p:blipFill>
              <p:spPr>
                <a:xfrm>
                  <a:off x="2173770" y="3186795"/>
                  <a:ext cx="1256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472" name="筆跡 14471">
                  <a:extLst>
                    <a:ext uri="{FF2B5EF4-FFF2-40B4-BE49-F238E27FC236}">
                      <a16:creationId xmlns:a16="http://schemas.microsoft.com/office/drawing/2014/main" id="{E2FF952B-CA51-4F5D-B4B4-C0D5B1144DC1}"/>
                    </a:ext>
                  </a:extLst>
                </p14:cNvPr>
                <p14:cNvContentPartPr/>
                <p14:nvPr/>
              </p14:nvContentPartPr>
              <p14:xfrm>
                <a:off x="2113650" y="3503595"/>
                <a:ext cx="180720" cy="57960"/>
              </p14:xfrm>
            </p:contentPart>
          </mc:Choice>
          <mc:Fallback>
            <p:pic>
              <p:nvPicPr>
                <p:cNvPr id="14472" name="筆跡 14471">
                  <a:extLst>
                    <a:ext uri="{FF2B5EF4-FFF2-40B4-BE49-F238E27FC236}">
                      <a16:creationId xmlns:a16="http://schemas.microsoft.com/office/drawing/2014/main" id="{E2FF952B-CA51-4F5D-B4B4-C0D5B1144DC1}"/>
                    </a:ext>
                  </a:extLst>
                </p:cNvPr>
                <p:cNvPicPr/>
                <p:nvPr/>
              </p:nvPicPr>
              <p:blipFill>
                <a:blip r:embed="rId156"/>
                <a:stretch>
                  <a:fillRect/>
                </a:stretch>
              </p:blipFill>
              <p:spPr>
                <a:xfrm>
                  <a:off x="2104650" y="3494595"/>
                  <a:ext cx="1983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4473" name="筆跡 14472">
                  <a:extLst>
                    <a:ext uri="{FF2B5EF4-FFF2-40B4-BE49-F238E27FC236}">
                      <a16:creationId xmlns:a16="http://schemas.microsoft.com/office/drawing/2014/main" id="{A7D10D5E-76EA-4094-8D15-F302164D7887}"/>
                    </a:ext>
                  </a:extLst>
                </p14:cNvPr>
                <p14:cNvContentPartPr/>
                <p14:nvPr/>
              </p14:nvContentPartPr>
              <p14:xfrm>
                <a:off x="2102130" y="3557235"/>
                <a:ext cx="120600" cy="206280"/>
              </p14:xfrm>
            </p:contentPart>
          </mc:Choice>
          <mc:Fallback>
            <p:pic>
              <p:nvPicPr>
                <p:cNvPr id="14473" name="筆跡 14472">
                  <a:extLst>
                    <a:ext uri="{FF2B5EF4-FFF2-40B4-BE49-F238E27FC236}">
                      <a16:creationId xmlns:a16="http://schemas.microsoft.com/office/drawing/2014/main" id="{A7D10D5E-76EA-4094-8D15-F302164D7887}"/>
                    </a:ext>
                  </a:extLst>
                </p:cNvPr>
                <p:cNvPicPr/>
                <p:nvPr/>
              </p:nvPicPr>
              <p:blipFill>
                <a:blip r:embed="rId158"/>
                <a:stretch>
                  <a:fillRect/>
                </a:stretch>
              </p:blipFill>
              <p:spPr>
                <a:xfrm>
                  <a:off x="2093490" y="3548595"/>
                  <a:ext cx="1382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4474" name="筆跡 14473">
                  <a:extLst>
                    <a:ext uri="{FF2B5EF4-FFF2-40B4-BE49-F238E27FC236}">
                      <a16:creationId xmlns:a16="http://schemas.microsoft.com/office/drawing/2014/main" id="{48E22820-63DD-4787-AA98-F591B508B98D}"/>
                    </a:ext>
                  </a:extLst>
                </p14:cNvPr>
                <p14:cNvContentPartPr/>
                <p14:nvPr/>
              </p14:nvContentPartPr>
              <p14:xfrm>
                <a:off x="2224530" y="3591795"/>
                <a:ext cx="156240" cy="114120"/>
              </p14:xfrm>
            </p:contentPart>
          </mc:Choice>
          <mc:Fallback>
            <p:pic>
              <p:nvPicPr>
                <p:cNvPr id="14474" name="筆跡 14473">
                  <a:extLst>
                    <a:ext uri="{FF2B5EF4-FFF2-40B4-BE49-F238E27FC236}">
                      <a16:creationId xmlns:a16="http://schemas.microsoft.com/office/drawing/2014/main" id="{48E22820-63DD-4787-AA98-F591B508B98D}"/>
                    </a:ext>
                  </a:extLst>
                </p:cNvPr>
                <p:cNvPicPr/>
                <p:nvPr/>
              </p:nvPicPr>
              <p:blipFill>
                <a:blip r:embed="rId160"/>
                <a:stretch>
                  <a:fillRect/>
                </a:stretch>
              </p:blipFill>
              <p:spPr>
                <a:xfrm>
                  <a:off x="2215530" y="3582795"/>
                  <a:ext cx="1738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475" name="筆跡 14474">
                  <a:extLst>
                    <a:ext uri="{FF2B5EF4-FFF2-40B4-BE49-F238E27FC236}">
                      <a16:creationId xmlns:a16="http://schemas.microsoft.com/office/drawing/2014/main" id="{9C24A227-D2BE-449F-9491-68D5787220BE}"/>
                    </a:ext>
                  </a:extLst>
                </p14:cNvPr>
                <p14:cNvContentPartPr/>
                <p14:nvPr/>
              </p14:nvContentPartPr>
              <p14:xfrm>
                <a:off x="2508210" y="3295515"/>
                <a:ext cx="92520" cy="15840"/>
              </p14:xfrm>
            </p:contentPart>
          </mc:Choice>
          <mc:Fallback>
            <p:pic>
              <p:nvPicPr>
                <p:cNvPr id="14475" name="筆跡 14474">
                  <a:extLst>
                    <a:ext uri="{FF2B5EF4-FFF2-40B4-BE49-F238E27FC236}">
                      <a16:creationId xmlns:a16="http://schemas.microsoft.com/office/drawing/2014/main" id="{9C24A227-D2BE-449F-9491-68D5787220BE}"/>
                    </a:ext>
                  </a:extLst>
                </p:cNvPr>
                <p:cNvPicPr/>
                <p:nvPr/>
              </p:nvPicPr>
              <p:blipFill>
                <a:blip r:embed="rId162"/>
                <a:stretch>
                  <a:fillRect/>
                </a:stretch>
              </p:blipFill>
              <p:spPr>
                <a:xfrm>
                  <a:off x="2499570" y="3286875"/>
                  <a:ext cx="1101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4476" name="筆跡 14475">
                  <a:extLst>
                    <a:ext uri="{FF2B5EF4-FFF2-40B4-BE49-F238E27FC236}">
                      <a16:creationId xmlns:a16="http://schemas.microsoft.com/office/drawing/2014/main" id="{BB320869-CD77-4955-92DE-6C41F41623FC}"/>
                    </a:ext>
                  </a:extLst>
                </p14:cNvPr>
                <p14:cNvContentPartPr/>
                <p14:nvPr/>
              </p14:nvContentPartPr>
              <p14:xfrm>
                <a:off x="2502810" y="3295515"/>
                <a:ext cx="197640" cy="104400"/>
              </p14:xfrm>
            </p:contentPart>
          </mc:Choice>
          <mc:Fallback>
            <p:pic>
              <p:nvPicPr>
                <p:cNvPr id="14476" name="筆跡 14475">
                  <a:extLst>
                    <a:ext uri="{FF2B5EF4-FFF2-40B4-BE49-F238E27FC236}">
                      <a16:creationId xmlns:a16="http://schemas.microsoft.com/office/drawing/2014/main" id="{BB320869-CD77-4955-92DE-6C41F41623FC}"/>
                    </a:ext>
                  </a:extLst>
                </p:cNvPr>
                <p:cNvPicPr/>
                <p:nvPr/>
              </p:nvPicPr>
              <p:blipFill>
                <a:blip r:embed="rId164"/>
                <a:stretch>
                  <a:fillRect/>
                </a:stretch>
              </p:blipFill>
              <p:spPr>
                <a:xfrm>
                  <a:off x="2493810" y="3286875"/>
                  <a:ext cx="215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477" name="筆跡 14476">
                  <a:extLst>
                    <a:ext uri="{FF2B5EF4-FFF2-40B4-BE49-F238E27FC236}">
                      <a16:creationId xmlns:a16="http://schemas.microsoft.com/office/drawing/2014/main" id="{8EE083DA-185B-4740-A2F6-A86FA3BEF8A3}"/>
                    </a:ext>
                  </a:extLst>
                </p14:cNvPr>
                <p14:cNvContentPartPr/>
                <p14:nvPr/>
              </p14:nvContentPartPr>
              <p14:xfrm>
                <a:off x="2440530" y="3462915"/>
                <a:ext cx="83160" cy="204480"/>
              </p14:xfrm>
            </p:contentPart>
          </mc:Choice>
          <mc:Fallback>
            <p:pic>
              <p:nvPicPr>
                <p:cNvPr id="14477" name="筆跡 14476">
                  <a:extLst>
                    <a:ext uri="{FF2B5EF4-FFF2-40B4-BE49-F238E27FC236}">
                      <a16:creationId xmlns:a16="http://schemas.microsoft.com/office/drawing/2014/main" id="{8EE083DA-185B-4740-A2F6-A86FA3BEF8A3}"/>
                    </a:ext>
                  </a:extLst>
                </p:cNvPr>
                <p:cNvPicPr/>
                <p:nvPr/>
              </p:nvPicPr>
              <p:blipFill>
                <a:blip r:embed="rId166"/>
                <a:stretch>
                  <a:fillRect/>
                </a:stretch>
              </p:blipFill>
              <p:spPr>
                <a:xfrm>
                  <a:off x="2431890" y="3454275"/>
                  <a:ext cx="10080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478" name="筆跡 14477">
                  <a:extLst>
                    <a:ext uri="{FF2B5EF4-FFF2-40B4-BE49-F238E27FC236}">
                      <a16:creationId xmlns:a16="http://schemas.microsoft.com/office/drawing/2014/main" id="{DF6C1B07-6A47-404D-80DB-9012873F2DD2}"/>
                    </a:ext>
                  </a:extLst>
                </p14:cNvPr>
                <p14:cNvContentPartPr/>
                <p14:nvPr/>
              </p14:nvContentPartPr>
              <p14:xfrm>
                <a:off x="2540250" y="3420795"/>
                <a:ext cx="186480" cy="127440"/>
              </p14:xfrm>
            </p:contentPart>
          </mc:Choice>
          <mc:Fallback>
            <p:pic>
              <p:nvPicPr>
                <p:cNvPr id="14478" name="筆跡 14477">
                  <a:extLst>
                    <a:ext uri="{FF2B5EF4-FFF2-40B4-BE49-F238E27FC236}">
                      <a16:creationId xmlns:a16="http://schemas.microsoft.com/office/drawing/2014/main" id="{DF6C1B07-6A47-404D-80DB-9012873F2DD2}"/>
                    </a:ext>
                  </a:extLst>
                </p:cNvPr>
                <p:cNvPicPr/>
                <p:nvPr/>
              </p:nvPicPr>
              <p:blipFill>
                <a:blip r:embed="rId168"/>
                <a:stretch>
                  <a:fillRect/>
                </a:stretch>
              </p:blipFill>
              <p:spPr>
                <a:xfrm>
                  <a:off x="2531250" y="3411795"/>
                  <a:ext cx="2041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479" name="筆跡 14478">
                  <a:extLst>
                    <a:ext uri="{FF2B5EF4-FFF2-40B4-BE49-F238E27FC236}">
                      <a16:creationId xmlns:a16="http://schemas.microsoft.com/office/drawing/2014/main" id="{A6D6445D-5585-4B49-A72E-1FFD588C7877}"/>
                    </a:ext>
                  </a:extLst>
                </p14:cNvPr>
                <p14:cNvContentPartPr/>
                <p14:nvPr/>
              </p14:nvContentPartPr>
              <p14:xfrm>
                <a:off x="2577690" y="3420795"/>
                <a:ext cx="158400" cy="151200"/>
              </p14:xfrm>
            </p:contentPart>
          </mc:Choice>
          <mc:Fallback>
            <p:pic>
              <p:nvPicPr>
                <p:cNvPr id="14479" name="筆跡 14478">
                  <a:extLst>
                    <a:ext uri="{FF2B5EF4-FFF2-40B4-BE49-F238E27FC236}">
                      <a16:creationId xmlns:a16="http://schemas.microsoft.com/office/drawing/2014/main" id="{A6D6445D-5585-4B49-A72E-1FFD588C7877}"/>
                    </a:ext>
                  </a:extLst>
                </p:cNvPr>
                <p:cNvPicPr/>
                <p:nvPr/>
              </p:nvPicPr>
              <p:blipFill>
                <a:blip r:embed="rId170"/>
                <a:stretch>
                  <a:fillRect/>
                </a:stretch>
              </p:blipFill>
              <p:spPr>
                <a:xfrm>
                  <a:off x="2569050" y="3411795"/>
                  <a:ext cx="1760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4480" name="筆跡 14479">
                  <a:extLst>
                    <a:ext uri="{FF2B5EF4-FFF2-40B4-BE49-F238E27FC236}">
                      <a16:creationId xmlns:a16="http://schemas.microsoft.com/office/drawing/2014/main" id="{75289838-BD44-40B1-806D-6143DD1EE3E2}"/>
                    </a:ext>
                  </a:extLst>
                </p14:cNvPr>
                <p14:cNvContentPartPr/>
                <p14:nvPr/>
              </p14:nvContentPartPr>
              <p14:xfrm>
                <a:off x="2566530" y="3593595"/>
                <a:ext cx="177120" cy="127800"/>
              </p14:xfrm>
            </p:contentPart>
          </mc:Choice>
          <mc:Fallback>
            <p:pic>
              <p:nvPicPr>
                <p:cNvPr id="14480" name="筆跡 14479">
                  <a:extLst>
                    <a:ext uri="{FF2B5EF4-FFF2-40B4-BE49-F238E27FC236}">
                      <a16:creationId xmlns:a16="http://schemas.microsoft.com/office/drawing/2014/main" id="{75289838-BD44-40B1-806D-6143DD1EE3E2}"/>
                    </a:ext>
                  </a:extLst>
                </p:cNvPr>
                <p:cNvPicPr/>
                <p:nvPr/>
              </p:nvPicPr>
              <p:blipFill>
                <a:blip r:embed="rId172"/>
                <a:stretch>
                  <a:fillRect/>
                </a:stretch>
              </p:blipFill>
              <p:spPr>
                <a:xfrm>
                  <a:off x="2557890" y="3584955"/>
                  <a:ext cx="1947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4481" name="筆跡 14480">
                  <a:extLst>
                    <a:ext uri="{FF2B5EF4-FFF2-40B4-BE49-F238E27FC236}">
                      <a16:creationId xmlns:a16="http://schemas.microsoft.com/office/drawing/2014/main" id="{3E56C6F2-E7D5-407A-9A64-3395D99AB00E}"/>
                    </a:ext>
                  </a:extLst>
                </p14:cNvPr>
                <p14:cNvContentPartPr/>
                <p14:nvPr/>
              </p14:nvContentPartPr>
              <p14:xfrm>
                <a:off x="2591010" y="3589995"/>
                <a:ext cx="226080" cy="148680"/>
              </p14:xfrm>
            </p:contentPart>
          </mc:Choice>
          <mc:Fallback>
            <p:pic>
              <p:nvPicPr>
                <p:cNvPr id="14481" name="筆跡 14480">
                  <a:extLst>
                    <a:ext uri="{FF2B5EF4-FFF2-40B4-BE49-F238E27FC236}">
                      <a16:creationId xmlns:a16="http://schemas.microsoft.com/office/drawing/2014/main" id="{3E56C6F2-E7D5-407A-9A64-3395D99AB00E}"/>
                    </a:ext>
                  </a:extLst>
                </p:cNvPr>
                <p:cNvPicPr/>
                <p:nvPr/>
              </p:nvPicPr>
              <p:blipFill>
                <a:blip r:embed="rId174"/>
                <a:stretch>
                  <a:fillRect/>
                </a:stretch>
              </p:blipFill>
              <p:spPr>
                <a:xfrm>
                  <a:off x="2582010" y="3581355"/>
                  <a:ext cx="243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483" name="筆跡 14482">
                  <a:extLst>
                    <a:ext uri="{FF2B5EF4-FFF2-40B4-BE49-F238E27FC236}">
                      <a16:creationId xmlns:a16="http://schemas.microsoft.com/office/drawing/2014/main" id="{7A69F15B-F923-47B5-9F0E-DBE3F7865404}"/>
                    </a:ext>
                  </a:extLst>
                </p14:cNvPr>
                <p14:cNvContentPartPr/>
                <p14:nvPr/>
              </p14:nvContentPartPr>
              <p14:xfrm>
                <a:off x="3026970" y="3303435"/>
                <a:ext cx="293760" cy="361440"/>
              </p14:xfrm>
            </p:contentPart>
          </mc:Choice>
          <mc:Fallback>
            <p:pic>
              <p:nvPicPr>
                <p:cNvPr id="14483" name="筆跡 14482">
                  <a:extLst>
                    <a:ext uri="{FF2B5EF4-FFF2-40B4-BE49-F238E27FC236}">
                      <a16:creationId xmlns:a16="http://schemas.microsoft.com/office/drawing/2014/main" id="{7A69F15B-F923-47B5-9F0E-DBE3F7865404}"/>
                    </a:ext>
                  </a:extLst>
                </p:cNvPr>
                <p:cNvPicPr/>
                <p:nvPr/>
              </p:nvPicPr>
              <p:blipFill>
                <a:blip r:embed="rId176"/>
                <a:stretch>
                  <a:fillRect/>
                </a:stretch>
              </p:blipFill>
              <p:spPr>
                <a:xfrm>
                  <a:off x="3018330" y="3294435"/>
                  <a:ext cx="31140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484" name="筆跡 14483">
                  <a:extLst>
                    <a:ext uri="{FF2B5EF4-FFF2-40B4-BE49-F238E27FC236}">
                      <a16:creationId xmlns:a16="http://schemas.microsoft.com/office/drawing/2014/main" id="{FFD4F145-6581-4F2A-9219-0E61BC07ECAF}"/>
                    </a:ext>
                  </a:extLst>
                </p14:cNvPr>
                <p14:cNvContentPartPr/>
                <p14:nvPr/>
              </p14:nvContentPartPr>
              <p14:xfrm>
                <a:off x="3092850" y="3253395"/>
                <a:ext cx="205200" cy="385200"/>
              </p14:xfrm>
            </p:contentPart>
          </mc:Choice>
          <mc:Fallback>
            <p:pic>
              <p:nvPicPr>
                <p:cNvPr id="14484" name="筆跡 14483">
                  <a:extLst>
                    <a:ext uri="{FF2B5EF4-FFF2-40B4-BE49-F238E27FC236}">
                      <a16:creationId xmlns:a16="http://schemas.microsoft.com/office/drawing/2014/main" id="{FFD4F145-6581-4F2A-9219-0E61BC07ECAF}"/>
                    </a:ext>
                  </a:extLst>
                </p:cNvPr>
                <p:cNvPicPr/>
                <p:nvPr/>
              </p:nvPicPr>
              <p:blipFill>
                <a:blip r:embed="rId178"/>
                <a:stretch>
                  <a:fillRect/>
                </a:stretch>
              </p:blipFill>
              <p:spPr>
                <a:xfrm>
                  <a:off x="3084210" y="3244395"/>
                  <a:ext cx="2228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486" name="筆跡 14485">
                  <a:extLst>
                    <a:ext uri="{FF2B5EF4-FFF2-40B4-BE49-F238E27FC236}">
                      <a16:creationId xmlns:a16="http://schemas.microsoft.com/office/drawing/2014/main" id="{922AB4B7-C38A-449D-8121-F2C5F24A2507}"/>
                    </a:ext>
                  </a:extLst>
                </p14:cNvPr>
                <p14:cNvContentPartPr/>
                <p14:nvPr/>
              </p14:nvContentPartPr>
              <p14:xfrm>
                <a:off x="3669930" y="3183195"/>
                <a:ext cx="145440" cy="272880"/>
              </p14:xfrm>
            </p:contentPart>
          </mc:Choice>
          <mc:Fallback>
            <p:pic>
              <p:nvPicPr>
                <p:cNvPr id="14486" name="筆跡 14485">
                  <a:extLst>
                    <a:ext uri="{FF2B5EF4-FFF2-40B4-BE49-F238E27FC236}">
                      <a16:creationId xmlns:a16="http://schemas.microsoft.com/office/drawing/2014/main" id="{922AB4B7-C38A-449D-8121-F2C5F24A2507}"/>
                    </a:ext>
                  </a:extLst>
                </p:cNvPr>
                <p:cNvPicPr/>
                <p:nvPr/>
              </p:nvPicPr>
              <p:blipFill>
                <a:blip r:embed="rId180"/>
                <a:stretch>
                  <a:fillRect/>
                </a:stretch>
              </p:blipFill>
              <p:spPr>
                <a:xfrm>
                  <a:off x="3660930" y="3174195"/>
                  <a:ext cx="16308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487" name="筆跡 14486">
                  <a:extLst>
                    <a:ext uri="{FF2B5EF4-FFF2-40B4-BE49-F238E27FC236}">
                      <a16:creationId xmlns:a16="http://schemas.microsoft.com/office/drawing/2014/main" id="{9F8F833C-E546-4FAE-A9E6-DB3BEB3B2FA8}"/>
                    </a:ext>
                  </a:extLst>
                </p14:cNvPr>
                <p14:cNvContentPartPr/>
                <p14:nvPr/>
              </p14:nvContentPartPr>
              <p14:xfrm>
                <a:off x="3615570" y="3199395"/>
                <a:ext cx="372600" cy="546840"/>
              </p14:xfrm>
            </p:contentPart>
          </mc:Choice>
          <mc:Fallback>
            <p:pic>
              <p:nvPicPr>
                <p:cNvPr id="14487" name="筆跡 14486">
                  <a:extLst>
                    <a:ext uri="{FF2B5EF4-FFF2-40B4-BE49-F238E27FC236}">
                      <a16:creationId xmlns:a16="http://schemas.microsoft.com/office/drawing/2014/main" id="{9F8F833C-E546-4FAE-A9E6-DB3BEB3B2FA8}"/>
                    </a:ext>
                  </a:extLst>
                </p:cNvPr>
                <p:cNvPicPr/>
                <p:nvPr/>
              </p:nvPicPr>
              <p:blipFill>
                <a:blip r:embed="rId182"/>
                <a:stretch>
                  <a:fillRect/>
                </a:stretch>
              </p:blipFill>
              <p:spPr>
                <a:xfrm>
                  <a:off x="3606570" y="3190395"/>
                  <a:ext cx="390240" cy="5644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4488" name="筆跡 14487">
                  <a:extLst>
                    <a:ext uri="{FF2B5EF4-FFF2-40B4-BE49-F238E27FC236}">
                      <a16:creationId xmlns:a16="http://schemas.microsoft.com/office/drawing/2014/main" id="{ED55FDB9-0DC9-4AA1-A231-3FC01973A778}"/>
                    </a:ext>
                  </a:extLst>
                </p14:cNvPr>
                <p14:cNvContentPartPr/>
                <p14:nvPr/>
              </p14:nvContentPartPr>
              <p14:xfrm>
                <a:off x="3786570" y="3607275"/>
                <a:ext cx="158400" cy="104400"/>
              </p14:xfrm>
            </p:contentPart>
          </mc:Choice>
          <mc:Fallback>
            <p:pic>
              <p:nvPicPr>
                <p:cNvPr id="14488" name="筆跡 14487">
                  <a:extLst>
                    <a:ext uri="{FF2B5EF4-FFF2-40B4-BE49-F238E27FC236}">
                      <a16:creationId xmlns:a16="http://schemas.microsoft.com/office/drawing/2014/main" id="{ED55FDB9-0DC9-4AA1-A231-3FC01973A778}"/>
                    </a:ext>
                  </a:extLst>
                </p:cNvPr>
                <p:cNvPicPr/>
                <p:nvPr/>
              </p:nvPicPr>
              <p:blipFill>
                <a:blip r:embed="rId184"/>
                <a:stretch>
                  <a:fillRect/>
                </a:stretch>
              </p:blipFill>
              <p:spPr>
                <a:xfrm>
                  <a:off x="3777570" y="3598635"/>
                  <a:ext cx="176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489" name="筆跡 14488">
                  <a:extLst>
                    <a:ext uri="{FF2B5EF4-FFF2-40B4-BE49-F238E27FC236}">
                      <a16:creationId xmlns:a16="http://schemas.microsoft.com/office/drawing/2014/main" id="{341D6B6E-A30E-49FF-BC08-83F2A6A31B39}"/>
                    </a:ext>
                  </a:extLst>
                </p14:cNvPr>
                <p14:cNvContentPartPr/>
                <p14:nvPr/>
              </p14:nvContentPartPr>
              <p14:xfrm>
                <a:off x="3987810" y="3475875"/>
                <a:ext cx="115200" cy="239760"/>
              </p14:xfrm>
            </p:contentPart>
          </mc:Choice>
          <mc:Fallback>
            <p:pic>
              <p:nvPicPr>
                <p:cNvPr id="14489" name="筆跡 14488">
                  <a:extLst>
                    <a:ext uri="{FF2B5EF4-FFF2-40B4-BE49-F238E27FC236}">
                      <a16:creationId xmlns:a16="http://schemas.microsoft.com/office/drawing/2014/main" id="{341D6B6E-A30E-49FF-BC08-83F2A6A31B39}"/>
                    </a:ext>
                  </a:extLst>
                </p:cNvPr>
                <p:cNvPicPr/>
                <p:nvPr/>
              </p:nvPicPr>
              <p:blipFill>
                <a:blip r:embed="rId186"/>
                <a:stretch>
                  <a:fillRect/>
                </a:stretch>
              </p:blipFill>
              <p:spPr>
                <a:xfrm>
                  <a:off x="3978810" y="3467235"/>
                  <a:ext cx="1328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4542" name="筆跡 14541">
                  <a:extLst>
                    <a:ext uri="{FF2B5EF4-FFF2-40B4-BE49-F238E27FC236}">
                      <a16:creationId xmlns:a16="http://schemas.microsoft.com/office/drawing/2014/main" id="{218074ED-8F30-4F49-8DCB-9E9D5297D7A1}"/>
                    </a:ext>
                  </a:extLst>
                </p14:cNvPr>
                <p14:cNvContentPartPr/>
                <p14:nvPr/>
              </p14:nvContentPartPr>
              <p14:xfrm>
                <a:off x="3104010" y="3807435"/>
                <a:ext cx="17280" cy="219960"/>
              </p14:xfrm>
            </p:contentPart>
          </mc:Choice>
          <mc:Fallback>
            <p:pic>
              <p:nvPicPr>
                <p:cNvPr id="14542" name="筆跡 14541">
                  <a:extLst>
                    <a:ext uri="{FF2B5EF4-FFF2-40B4-BE49-F238E27FC236}">
                      <a16:creationId xmlns:a16="http://schemas.microsoft.com/office/drawing/2014/main" id="{218074ED-8F30-4F49-8DCB-9E9D5297D7A1}"/>
                    </a:ext>
                  </a:extLst>
                </p:cNvPr>
                <p:cNvPicPr/>
                <p:nvPr/>
              </p:nvPicPr>
              <p:blipFill>
                <a:blip r:embed="rId188"/>
                <a:stretch>
                  <a:fillRect/>
                </a:stretch>
              </p:blipFill>
              <p:spPr>
                <a:xfrm>
                  <a:off x="3095370" y="3798795"/>
                  <a:ext cx="349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4543" name="筆跡 14542">
                  <a:extLst>
                    <a:ext uri="{FF2B5EF4-FFF2-40B4-BE49-F238E27FC236}">
                      <a16:creationId xmlns:a16="http://schemas.microsoft.com/office/drawing/2014/main" id="{5E34ED94-1290-43A4-AEFE-6A7426BDBC0A}"/>
                    </a:ext>
                  </a:extLst>
                </p14:cNvPr>
                <p14:cNvContentPartPr/>
                <p14:nvPr/>
              </p14:nvContentPartPr>
              <p14:xfrm>
                <a:off x="3168090" y="3819315"/>
                <a:ext cx="20160" cy="244800"/>
              </p14:xfrm>
            </p:contentPart>
          </mc:Choice>
          <mc:Fallback>
            <p:pic>
              <p:nvPicPr>
                <p:cNvPr id="14543" name="筆跡 14542">
                  <a:extLst>
                    <a:ext uri="{FF2B5EF4-FFF2-40B4-BE49-F238E27FC236}">
                      <a16:creationId xmlns:a16="http://schemas.microsoft.com/office/drawing/2014/main" id="{5E34ED94-1290-43A4-AEFE-6A7426BDBC0A}"/>
                    </a:ext>
                  </a:extLst>
                </p:cNvPr>
                <p:cNvPicPr/>
                <p:nvPr/>
              </p:nvPicPr>
              <p:blipFill>
                <a:blip r:embed="rId190"/>
                <a:stretch>
                  <a:fillRect/>
                </a:stretch>
              </p:blipFill>
              <p:spPr>
                <a:xfrm>
                  <a:off x="3159090" y="3810315"/>
                  <a:ext cx="378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544" name="筆跡 14543">
                  <a:extLst>
                    <a:ext uri="{FF2B5EF4-FFF2-40B4-BE49-F238E27FC236}">
                      <a16:creationId xmlns:a16="http://schemas.microsoft.com/office/drawing/2014/main" id="{74FAFB31-089A-48A8-8933-7518506858F5}"/>
                    </a:ext>
                  </a:extLst>
                </p14:cNvPr>
                <p14:cNvContentPartPr/>
                <p14:nvPr/>
              </p14:nvContentPartPr>
              <p14:xfrm>
                <a:off x="3062970" y="3983475"/>
                <a:ext cx="220320" cy="123840"/>
              </p14:xfrm>
            </p:contentPart>
          </mc:Choice>
          <mc:Fallback>
            <p:pic>
              <p:nvPicPr>
                <p:cNvPr id="14544" name="筆跡 14543">
                  <a:extLst>
                    <a:ext uri="{FF2B5EF4-FFF2-40B4-BE49-F238E27FC236}">
                      <a16:creationId xmlns:a16="http://schemas.microsoft.com/office/drawing/2014/main" id="{74FAFB31-089A-48A8-8933-7518506858F5}"/>
                    </a:ext>
                  </a:extLst>
                </p:cNvPr>
                <p:cNvPicPr/>
                <p:nvPr/>
              </p:nvPicPr>
              <p:blipFill>
                <a:blip r:embed="rId192"/>
                <a:stretch>
                  <a:fillRect/>
                </a:stretch>
              </p:blipFill>
              <p:spPr>
                <a:xfrm>
                  <a:off x="3053970" y="3974475"/>
                  <a:ext cx="23796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545" name="筆跡 14544">
                  <a:extLst>
                    <a:ext uri="{FF2B5EF4-FFF2-40B4-BE49-F238E27FC236}">
                      <a16:creationId xmlns:a16="http://schemas.microsoft.com/office/drawing/2014/main" id="{A3D990A8-4D57-4CE3-8843-A7B1DB65B88E}"/>
                    </a:ext>
                  </a:extLst>
                </p14:cNvPr>
                <p14:cNvContentPartPr/>
                <p14:nvPr/>
              </p14:nvContentPartPr>
              <p14:xfrm>
                <a:off x="2942370" y="4270395"/>
                <a:ext cx="263520" cy="237960"/>
              </p14:xfrm>
            </p:contentPart>
          </mc:Choice>
          <mc:Fallback>
            <p:pic>
              <p:nvPicPr>
                <p:cNvPr id="14545" name="筆跡 14544">
                  <a:extLst>
                    <a:ext uri="{FF2B5EF4-FFF2-40B4-BE49-F238E27FC236}">
                      <a16:creationId xmlns:a16="http://schemas.microsoft.com/office/drawing/2014/main" id="{A3D990A8-4D57-4CE3-8843-A7B1DB65B88E}"/>
                    </a:ext>
                  </a:extLst>
                </p:cNvPr>
                <p:cNvPicPr/>
                <p:nvPr/>
              </p:nvPicPr>
              <p:blipFill>
                <a:blip r:embed="rId194"/>
                <a:stretch>
                  <a:fillRect/>
                </a:stretch>
              </p:blipFill>
              <p:spPr>
                <a:xfrm>
                  <a:off x="2933730" y="4261755"/>
                  <a:ext cx="2811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4546" name="筆跡 14545">
                  <a:extLst>
                    <a:ext uri="{FF2B5EF4-FFF2-40B4-BE49-F238E27FC236}">
                      <a16:creationId xmlns:a16="http://schemas.microsoft.com/office/drawing/2014/main" id="{EE294BAD-6D73-48FB-96E7-5A50BD4B59A7}"/>
                    </a:ext>
                  </a:extLst>
                </p14:cNvPr>
                <p14:cNvContentPartPr/>
                <p14:nvPr/>
              </p14:nvContentPartPr>
              <p14:xfrm>
                <a:off x="3314610" y="4300275"/>
                <a:ext cx="107640" cy="2160"/>
              </p14:xfrm>
            </p:contentPart>
          </mc:Choice>
          <mc:Fallback>
            <p:pic>
              <p:nvPicPr>
                <p:cNvPr id="14546" name="筆跡 14545">
                  <a:extLst>
                    <a:ext uri="{FF2B5EF4-FFF2-40B4-BE49-F238E27FC236}">
                      <a16:creationId xmlns:a16="http://schemas.microsoft.com/office/drawing/2014/main" id="{EE294BAD-6D73-48FB-96E7-5A50BD4B59A7}"/>
                    </a:ext>
                  </a:extLst>
                </p:cNvPr>
                <p:cNvPicPr/>
                <p:nvPr/>
              </p:nvPicPr>
              <p:blipFill>
                <a:blip r:embed="rId196"/>
                <a:stretch>
                  <a:fillRect/>
                </a:stretch>
              </p:blipFill>
              <p:spPr>
                <a:xfrm>
                  <a:off x="3305970" y="4291635"/>
                  <a:ext cx="1252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4547" name="筆跡 14546">
                  <a:extLst>
                    <a:ext uri="{FF2B5EF4-FFF2-40B4-BE49-F238E27FC236}">
                      <a16:creationId xmlns:a16="http://schemas.microsoft.com/office/drawing/2014/main" id="{A249D1E1-1B8A-4FD1-9CC9-78B11EE93621}"/>
                    </a:ext>
                  </a:extLst>
                </p14:cNvPr>
                <p14:cNvContentPartPr/>
                <p14:nvPr/>
              </p14:nvContentPartPr>
              <p14:xfrm>
                <a:off x="3314610" y="4300275"/>
                <a:ext cx="360" cy="360"/>
              </p14:xfrm>
            </p:contentPart>
          </mc:Choice>
          <mc:Fallback>
            <p:pic>
              <p:nvPicPr>
                <p:cNvPr id="14547" name="筆跡 14546">
                  <a:extLst>
                    <a:ext uri="{FF2B5EF4-FFF2-40B4-BE49-F238E27FC236}">
                      <a16:creationId xmlns:a16="http://schemas.microsoft.com/office/drawing/2014/main" id="{A249D1E1-1B8A-4FD1-9CC9-78B11EE93621}"/>
                    </a:ext>
                  </a:extLst>
                </p:cNvPr>
                <p:cNvPicPr/>
                <p:nvPr/>
              </p:nvPicPr>
              <p:blipFill>
                <a:blip r:embed="rId18"/>
                <a:stretch>
                  <a:fillRect/>
                </a:stretch>
              </p:blipFill>
              <p:spPr>
                <a:xfrm>
                  <a:off x="3305970" y="4291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548" name="筆跡 14547">
                  <a:extLst>
                    <a:ext uri="{FF2B5EF4-FFF2-40B4-BE49-F238E27FC236}">
                      <a16:creationId xmlns:a16="http://schemas.microsoft.com/office/drawing/2014/main" id="{7C5EF26A-49CD-4939-8638-F0D8677AE56D}"/>
                    </a:ext>
                  </a:extLst>
                </p14:cNvPr>
                <p14:cNvContentPartPr/>
                <p14:nvPr/>
              </p14:nvContentPartPr>
              <p14:xfrm>
                <a:off x="3314610" y="4300275"/>
                <a:ext cx="105480" cy="73440"/>
              </p14:xfrm>
            </p:contentPart>
          </mc:Choice>
          <mc:Fallback>
            <p:pic>
              <p:nvPicPr>
                <p:cNvPr id="14548" name="筆跡 14547">
                  <a:extLst>
                    <a:ext uri="{FF2B5EF4-FFF2-40B4-BE49-F238E27FC236}">
                      <a16:creationId xmlns:a16="http://schemas.microsoft.com/office/drawing/2014/main" id="{7C5EF26A-49CD-4939-8638-F0D8677AE56D}"/>
                    </a:ext>
                  </a:extLst>
                </p:cNvPr>
                <p:cNvPicPr/>
                <p:nvPr/>
              </p:nvPicPr>
              <p:blipFill>
                <a:blip r:embed="rId199"/>
                <a:stretch>
                  <a:fillRect/>
                </a:stretch>
              </p:blipFill>
              <p:spPr>
                <a:xfrm>
                  <a:off x="3305970" y="4291635"/>
                  <a:ext cx="1231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549" name="筆跡 14548">
                  <a:extLst>
                    <a:ext uri="{FF2B5EF4-FFF2-40B4-BE49-F238E27FC236}">
                      <a16:creationId xmlns:a16="http://schemas.microsoft.com/office/drawing/2014/main" id="{8E3307AA-C893-43D3-A068-72BFE1FA08E6}"/>
                    </a:ext>
                  </a:extLst>
                </p14:cNvPr>
                <p14:cNvContentPartPr/>
                <p14:nvPr/>
              </p14:nvContentPartPr>
              <p14:xfrm>
                <a:off x="3637890" y="4165995"/>
                <a:ext cx="155160" cy="177120"/>
              </p14:xfrm>
            </p:contentPart>
          </mc:Choice>
          <mc:Fallback>
            <p:pic>
              <p:nvPicPr>
                <p:cNvPr id="14549" name="筆跡 14548">
                  <a:extLst>
                    <a:ext uri="{FF2B5EF4-FFF2-40B4-BE49-F238E27FC236}">
                      <a16:creationId xmlns:a16="http://schemas.microsoft.com/office/drawing/2014/main" id="{8E3307AA-C893-43D3-A068-72BFE1FA08E6}"/>
                    </a:ext>
                  </a:extLst>
                </p:cNvPr>
                <p:cNvPicPr/>
                <p:nvPr/>
              </p:nvPicPr>
              <p:blipFill>
                <a:blip r:embed="rId201"/>
                <a:stretch>
                  <a:fillRect/>
                </a:stretch>
              </p:blipFill>
              <p:spPr>
                <a:xfrm>
                  <a:off x="3629250" y="4157355"/>
                  <a:ext cx="1728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550" name="筆跡 14549">
                  <a:extLst>
                    <a:ext uri="{FF2B5EF4-FFF2-40B4-BE49-F238E27FC236}">
                      <a16:creationId xmlns:a16="http://schemas.microsoft.com/office/drawing/2014/main" id="{A73FEC13-4228-417A-AE53-47F0226E44D0}"/>
                    </a:ext>
                  </a:extLst>
                </p14:cNvPr>
                <p14:cNvContentPartPr/>
                <p14:nvPr/>
              </p14:nvContentPartPr>
              <p14:xfrm>
                <a:off x="3728250" y="4457955"/>
                <a:ext cx="39960" cy="19800"/>
              </p14:xfrm>
            </p:contentPart>
          </mc:Choice>
          <mc:Fallback>
            <p:pic>
              <p:nvPicPr>
                <p:cNvPr id="14550" name="筆跡 14549">
                  <a:extLst>
                    <a:ext uri="{FF2B5EF4-FFF2-40B4-BE49-F238E27FC236}">
                      <a16:creationId xmlns:a16="http://schemas.microsoft.com/office/drawing/2014/main" id="{A73FEC13-4228-417A-AE53-47F0226E44D0}"/>
                    </a:ext>
                  </a:extLst>
                </p:cNvPr>
                <p:cNvPicPr/>
                <p:nvPr/>
              </p:nvPicPr>
              <p:blipFill>
                <a:blip r:embed="rId203"/>
                <a:stretch>
                  <a:fillRect/>
                </a:stretch>
              </p:blipFill>
              <p:spPr>
                <a:xfrm>
                  <a:off x="3719610" y="4448955"/>
                  <a:ext cx="576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553" name="筆跡 14552">
                  <a:extLst>
                    <a:ext uri="{FF2B5EF4-FFF2-40B4-BE49-F238E27FC236}">
                      <a16:creationId xmlns:a16="http://schemas.microsoft.com/office/drawing/2014/main" id="{7858F009-A33C-4897-8341-19BCA718C5BC}"/>
                    </a:ext>
                  </a:extLst>
                </p14:cNvPr>
                <p14:cNvContentPartPr/>
                <p14:nvPr/>
              </p14:nvContentPartPr>
              <p14:xfrm>
                <a:off x="3055410" y="4672875"/>
                <a:ext cx="205200" cy="272880"/>
              </p14:xfrm>
            </p:contentPart>
          </mc:Choice>
          <mc:Fallback>
            <p:pic>
              <p:nvPicPr>
                <p:cNvPr id="14553" name="筆跡 14552">
                  <a:extLst>
                    <a:ext uri="{FF2B5EF4-FFF2-40B4-BE49-F238E27FC236}">
                      <a16:creationId xmlns:a16="http://schemas.microsoft.com/office/drawing/2014/main" id="{7858F009-A33C-4897-8341-19BCA718C5BC}"/>
                    </a:ext>
                  </a:extLst>
                </p:cNvPr>
                <p:cNvPicPr/>
                <p:nvPr/>
              </p:nvPicPr>
              <p:blipFill>
                <a:blip r:embed="rId205"/>
                <a:stretch>
                  <a:fillRect/>
                </a:stretch>
              </p:blipFill>
              <p:spPr>
                <a:xfrm>
                  <a:off x="3046410" y="4664235"/>
                  <a:ext cx="2228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554" name="筆跡 14553">
                  <a:extLst>
                    <a:ext uri="{FF2B5EF4-FFF2-40B4-BE49-F238E27FC236}">
                      <a16:creationId xmlns:a16="http://schemas.microsoft.com/office/drawing/2014/main" id="{6A1C971D-36FF-47B8-BB1D-008D8B8B7A72}"/>
                    </a:ext>
                  </a:extLst>
                </p14:cNvPr>
                <p14:cNvContentPartPr/>
                <p14:nvPr/>
              </p14:nvContentPartPr>
              <p14:xfrm>
                <a:off x="3316410" y="4777635"/>
                <a:ext cx="132120" cy="6120"/>
              </p14:xfrm>
            </p:contentPart>
          </mc:Choice>
          <mc:Fallback>
            <p:pic>
              <p:nvPicPr>
                <p:cNvPr id="14554" name="筆跡 14553">
                  <a:extLst>
                    <a:ext uri="{FF2B5EF4-FFF2-40B4-BE49-F238E27FC236}">
                      <a16:creationId xmlns:a16="http://schemas.microsoft.com/office/drawing/2014/main" id="{6A1C971D-36FF-47B8-BB1D-008D8B8B7A72}"/>
                    </a:ext>
                  </a:extLst>
                </p:cNvPr>
                <p:cNvPicPr/>
                <p:nvPr/>
              </p:nvPicPr>
              <p:blipFill>
                <a:blip r:embed="rId207"/>
                <a:stretch>
                  <a:fillRect/>
                </a:stretch>
              </p:blipFill>
              <p:spPr>
                <a:xfrm>
                  <a:off x="3307770" y="4768995"/>
                  <a:ext cx="1497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555" name="筆跡 14554">
                  <a:extLst>
                    <a:ext uri="{FF2B5EF4-FFF2-40B4-BE49-F238E27FC236}">
                      <a16:creationId xmlns:a16="http://schemas.microsoft.com/office/drawing/2014/main" id="{11CCD55B-E63D-4F3E-B285-3AB0BDBA8D90}"/>
                    </a:ext>
                  </a:extLst>
                </p14:cNvPr>
                <p14:cNvContentPartPr/>
                <p14:nvPr/>
              </p14:nvContentPartPr>
              <p14:xfrm>
                <a:off x="3316410" y="4777635"/>
                <a:ext cx="360" cy="360"/>
              </p14:xfrm>
            </p:contentPart>
          </mc:Choice>
          <mc:Fallback>
            <p:pic>
              <p:nvPicPr>
                <p:cNvPr id="14555" name="筆跡 14554">
                  <a:extLst>
                    <a:ext uri="{FF2B5EF4-FFF2-40B4-BE49-F238E27FC236}">
                      <a16:creationId xmlns:a16="http://schemas.microsoft.com/office/drawing/2014/main" id="{11CCD55B-E63D-4F3E-B285-3AB0BDBA8D90}"/>
                    </a:ext>
                  </a:extLst>
                </p:cNvPr>
                <p:cNvPicPr/>
                <p:nvPr/>
              </p:nvPicPr>
              <p:blipFill>
                <a:blip r:embed="rId18"/>
                <a:stretch>
                  <a:fillRect/>
                </a:stretch>
              </p:blipFill>
              <p:spPr>
                <a:xfrm>
                  <a:off x="3307770" y="47689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4556" name="筆跡 14555">
                  <a:extLst>
                    <a:ext uri="{FF2B5EF4-FFF2-40B4-BE49-F238E27FC236}">
                      <a16:creationId xmlns:a16="http://schemas.microsoft.com/office/drawing/2014/main" id="{A700DF80-C505-40E5-BFD1-E7BD0B03203E}"/>
                    </a:ext>
                  </a:extLst>
                </p14:cNvPr>
                <p14:cNvContentPartPr/>
                <p14:nvPr/>
              </p14:nvContentPartPr>
              <p14:xfrm>
                <a:off x="3314610" y="4777635"/>
                <a:ext cx="124560" cy="83160"/>
              </p14:xfrm>
            </p:contentPart>
          </mc:Choice>
          <mc:Fallback>
            <p:pic>
              <p:nvPicPr>
                <p:cNvPr id="14556" name="筆跡 14555">
                  <a:extLst>
                    <a:ext uri="{FF2B5EF4-FFF2-40B4-BE49-F238E27FC236}">
                      <a16:creationId xmlns:a16="http://schemas.microsoft.com/office/drawing/2014/main" id="{A700DF80-C505-40E5-BFD1-E7BD0B03203E}"/>
                    </a:ext>
                  </a:extLst>
                </p:cNvPr>
                <p:cNvPicPr/>
                <p:nvPr/>
              </p:nvPicPr>
              <p:blipFill>
                <a:blip r:embed="rId210"/>
                <a:stretch>
                  <a:fillRect/>
                </a:stretch>
              </p:blipFill>
              <p:spPr>
                <a:xfrm>
                  <a:off x="3305970" y="4768995"/>
                  <a:ext cx="1422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4558" name="筆跡 14557">
                  <a:extLst>
                    <a:ext uri="{FF2B5EF4-FFF2-40B4-BE49-F238E27FC236}">
                      <a16:creationId xmlns:a16="http://schemas.microsoft.com/office/drawing/2014/main" id="{35DA56AF-2C32-4B19-B8F9-08685EBC0648}"/>
                    </a:ext>
                  </a:extLst>
                </p14:cNvPr>
                <p14:cNvContentPartPr/>
                <p14:nvPr/>
              </p14:nvContentPartPr>
              <p14:xfrm>
                <a:off x="3604050" y="4906155"/>
                <a:ext cx="38160" cy="25920"/>
              </p14:xfrm>
            </p:contentPart>
          </mc:Choice>
          <mc:Fallback>
            <p:pic>
              <p:nvPicPr>
                <p:cNvPr id="14558" name="筆跡 14557">
                  <a:extLst>
                    <a:ext uri="{FF2B5EF4-FFF2-40B4-BE49-F238E27FC236}">
                      <a16:creationId xmlns:a16="http://schemas.microsoft.com/office/drawing/2014/main" id="{35DA56AF-2C32-4B19-B8F9-08685EBC0648}"/>
                    </a:ext>
                  </a:extLst>
                </p:cNvPr>
                <p:cNvPicPr/>
                <p:nvPr/>
              </p:nvPicPr>
              <p:blipFill>
                <a:blip r:embed="rId212"/>
                <a:stretch>
                  <a:fillRect/>
                </a:stretch>
              </p:blipFill>
              <p:spPr>
                <a:xfrm>
                  <a:off x="3595410" y="4897515"/>
                  <a:ext cx="558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4559" name="筆跡 14558">
                  <a:extLst>
                    <a:ext uri="{FF2B5EF4-FFF2-40B4-BE49-F238E27FC236}">
                      <a16:creationId xmlns:a16="http://schemas.microsoft.com/office/drawing/2014/main" id="{64EB1164-A78A-4945-BD71-3A2B962F49FD}"/>
                    </a:ext>
                  </a:extLst>
                </p14:cNvPr>
                <p14:cNvContentPartPr/>
                <p14:nvPr/>
              </p14:nvContentPartPr>
              <p14:xfrm>
                <a:off x="3735810" y="4701675"/>
                <a:ext cx="127440" cy="217080"/>
              </p14:xfrm>
            </p:contentPart>
          </mc:Choice>
          <mc:Fallback>
            <p:pic>
              <p:nvPicPr>
                <p:cNvPr id="14559" name="筆跡 14558">
                  <a:extLst>
                    <a:ext uri="{FF2B5EF4-FFF2-40B4-BE49-F238E27FC236}">
                      <a16:creationId xmlns:a16="http://schemas.microsoft.com/office/drawing/2014/main" id="{64EB1164-A78A-4945-BD71-3A2B962F49FD}"/>
                    </a:ext>
                  </a:extLst>
                </p:cNvPr>
                <p:cNvPicPr/>
                <p:nvPr/>
              </p:nvPicPr>
              <p:blipFill>
                <a:blip r:embed="rId214"/>
                <a:stretch>
                  <a:fillRect/>
                </a:stretch>
              </p:blipFill>
              <p:spPr>
                <a:xfrm>
                  <a:off x="3726810" y="4692675"/>
                  <a:ext cx="14508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4561" name="筆跡 14560">
                  <a:extLst>
                    <a:ext uri="{FF2B5EF4-FFF2-40B4-BE49-F238E27FC236}">
                      <a16:creationId xmlns:a16="http://schemas.microsoft.com/office/drawing/2014/main" id="{8F8F718C-6045-450A-BB4B-AF2E2A447B32}"/>
                    </a:ext>
                  </a:extLst>
                </p14:cNvPr>
                <p14:cNvContentPartPr/>
                <p14:nvPr/>
              </p14:nvContentPartPr>
              <p14:xfrm>
                <a:off x="4018770" y="4553715"/>
                <a:ext cx="127080" cy="239400"/>
              </p14:xfrm>
            </p:contentPart>
          </mc:Choice>
          <mc:Fallback>
            <p:pic>
              <p:nvPicPr>
                <p:cNvPr id="14561" name="筆跡 14560">
                  <a:extLst>
                    <a:ext uri="{FF2B5EF4-FFF2-40B4-BE49-F238E27FC236}">
                      <a16:creationId xmlns:a16="http://schemas.microsoft.com/office/drawing/2014/main" id="{8F8F718C-6045-450A-BB4B-AF2E2A447B32}"/>
                    </a:ext>
                  </a:extLst>
                </p:cNvPr>
                <p:cNvPicPr/>
                <p:nvPr/>
              </p:nvPicPr>
              <p:blipFill>
                <a:blip r:embed="rId216"/>
                <a:stretch>
                  <a:fillRect/>
                </a:stretch>
              </p:blipFill>
              <p:spPr>
                <a:xfrm>
                  <a:off x="4010130" y="4545075"/>
                  <a:ext cx="14472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4562" name="筆跡 14561">
                  <a:extLst>
                    <a:ext uri="{FF2B5EF4-FFF2-40B4-BE49-F238E27FC236}">
                      <a16:creationId xmlns:a16="http://schemas.microsoft.com/office/drawing/2014/main" id="{6B8518B7-9EB3-42DA-863D-D1BB9B502007}"/>
                    </a:ext>
                  </a:extLst>
                </p14:cNvPr>
                <p14:cNvContentPartPr/>
                <p14:nvPr/>
              </p14:nvContentPartPr>
              <p14:xfrm>
                <a:off x="4038570" y="4529235"/>
                <a:ext cx="272880" cy="473760"/>
              </p14:xfrm>
            </p:contentPart>
          </mc:Choice>
          <mc:Fallback>
            <p:pic>
              <p:nvPicPr>
                <p:cNvPr id="14562" name="筆跡 14561">
                  <a:extLst>
                    <a:ext uri="{FF2B5EF4-FFF2-40B4-BE49-F238E27FC236}">
                      <a16:creationId xmlns:a16="http://schemas.microsoft.com/office/drawing/2014/main" id="{6B8518B7-9EB3-42DA-863D-D1BB9B502007}"/>
                    </a:ext>
                  </a:extLst>
                </p:cNvPr>
                <p:cNvPicPr/>
                <p:nvPr/>
              </p:nvPicPr>
              <p:blipFill>
                <a:blip r:embed="rId218"/>
                <a:stretch>
                  <a:fillRect/>
                </a:stretch>
              </p:blipFill>
              <p:spPr>
                <a:xfrm>
                  <a:off x="4029570" y="4520595"/>
                  <a:ext cx="290520" cy="491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563" name="筆跡 14562">
                  <a:extLst>
                    <a:ext uri="{FF2B5EF4-FFF2-40B4-BE49-F238E27FC236}">
                      <a16:creationId xmlns:a16="http://schemas.microsoft.com/office/drawing/2014/main" id="{0D4722A9-289F-418A-86FA-CACB53E39AA3}"/>
                    </a:ext>
                  </a:extLst>
                </p14:cNvPr>
                <p14:cNvContentPartPr/>
                <p14:nvPr/>
              </p14:nvContentPartPr>
              <p14:xfrm>
                <a:off x="4143690" y="4874115"/>
                <a:ext cx="139320" cy="115920"/>
              </p14:xfrm>
            </p:contentPart>
          </mc:Choice>
          <mc:Fallback>
            <p:pic>
              <p:nvPicPr>
                <p:cNvPr id="14563" name="筆跡 14562">
                  <a:extLst>
                    <a:ext uri="{FF2B5EF4-FFF2-40B4-BE49-F238E27FC236}">
                      <a16:creationId xmlns:a16="http://schemas.microsoft.com/office/drawing/2014/main" id="{0D4722A9-289F-418A-86FA-CACB53E39AA3}"/>
                    </a:ext>
                  </a:extLst>
                </p:cNvPr>
                <p:cNvPicPr/>
                <p:nvPr/>
              </p:nvPicPr>
              <p:blipFill>
                <a:blip r:embed="rId220"/>
                <a:stretch>
                  <a:fillRect/>
                </a:stretch>
              </p:blipFill>
              <p:spPr>
                <a:xfrm>
                  <a:off x="4135050" y="4865115"/>
                  <a:ext cx="1569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564" name="筆跡 14563">
                  <a:extLst>
                    <a:ext uri="{FF2B5EF4-FFF2-40B4-BE49-F238E27FC236}">
                      <a16:creationId xmlns:a16="http://schemas.microsoft.com/office/drawing/2014/main" id="{F0BBF0AE-147F-4BF4-A80F-ECD85E70FB15}"/>
                    </a:ext>
                  </a:extLst>
                </p14:cNvPr>
                <p14:cNvContentPartPr/>
                <p14:nvPr/>
              </p14:nvContentPartPr>
              <p14:xfrm>
                <a:off x="4331610" y="4691235"/>
                <a:ext cx="115200" cy="260280"/>
              </p14:xfrm>
            </p:contentPart>
          </mc:Choice>
          <mc:Fallback>
            <p:pic>
              <p:nvPicPr>
                <p:cNvPr id="14564" name="筆跡 14563">
                  <a:extLst>
                    <a:ext uri="{FF2B5EF4-FFF2-40B4-BE49-F238E27FC236}">
                      <a16:creationId xmlns:a16="http://schemas.microsoft.com/office/drawing/2014/main" id="{F0BBF0AE-147F-4BF4-A80F-ECD85E70FB15}"/>
                    </a:ext>
                  </a:extLst>
                </p:cNvPr>
                <p:cNvPicPr/>
                <p:nvPr/>
              </p:nvPicPr>
              <p:blipFill>
                <a:blip r:embed="rId222"/>
                <a:stretch>
                  <a:fillRect/>
                </a:stretch>
              </p:blipFill>
              <p:spPr>
                <a:xfrm>
                  <a:off x="4322970" y="4682235"/>
                  <a:ext cx="132840" cy="277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3">
            <p14:nvContentPartPr>
              <p14:cNvPr id="14579" name="筆跡 14578">
                <a:extLst>
                  <a:ext uri="{FF2B5EF4-FFF2-40B4-BE49-F238E27FC236}">
                    <a16:creationId xmlns:a16="http://schemas.microsoft.com/office/drawing/2014/main" id="{19ADA39A-BD5F-4686-B19F-860757C262CC}"/>
                  </a:ext>
                </a:extLst>
              </p14:cNvPr>
              <p14:cNvContentPartPr/>
              <p14:nvPr/>
            </p14:nvContentPartPr>
            <p14:xfrm>
              <a:off x="792090" y="5446875"/>
              <a:ext cx="359280" cy="277560"/>
            </p14:xfrm>
          </p:contentPart>
        </mc:Choice>
        <mc:Fallback>
          <p:pic>
            <p:nvPicPr>
              <p:cNvPr id="14579" name="筆跡 14578">
                <a:extLst>
                  <a:ext uri="{FF2B5EF4-FFF2-40B4-BE49-F238E27FC236}">
                    <a16:creationId xmlns:a16="http://schemas.microsoft.com/office/drawing/2014/main" id="{19ADA39A-BD5F-4686-B19F-860757C262CC}"/>
                  </a:ext>
                </a:extLst>
              </p:cNvPr>
              <p:cNvPicPr/>
              <p:nvPr/>
            </p:nvPicPr>
            <p:blipFill>
              <a:blip r:embed="rId224"/>
              <a:stretch>
                <a:fillRect/>
              </a:stretch>
            </p:blipFill>
            <p:spPr>
              <a:xfrm>
                <a:off x="783090" y="5437875"/>
                <a:ext cx="376920" cy="295200"/>
              </a:xfrm>
              <a:prstGeom prst="rect">
                <a:avLst/>
              </a:prstGeom>
            </p:spPr>
          </p:pic>
        </mc:Fallback>
      </mc:AlternateContent>
      <p:grpSp>
        <p:nvGrpSpPr>
          <p:cNvPr id="14584" name="群組 14583">
            <a:extLst>
              <a:ext uri="{FF2B5EF4-FFF2-40B4-BE49-F238E27FC236}">
                <a16:creationId xmlns:a16="http://schemas.microsoft.com/office/drawing/2014/main" id="{7CBE9763-C5C8-4848-8ED1-84801DD1AAC7}"/>
              </a:ext>
            </a:extLst>
          </p:cNvPr>
          <p:cNvGrpSpPr/>
          <p:nvPr/>
        </p:nvGrpSpPr>
        <p:grpSpPr>
          <a:xfrm>
            <a:off x="1344690" y="5468835"/>
            <a:ext cx="141480" cy="141120"/>
            <a:chOff x="1344690" y="5468835"/>
            <a:chExt cx="141480" cy="141120"/>
          </a:xfrm>
        </p:grpSpPr>
        <mc:AlternateContent xmlns:mc="http://schemas.openxmlformats.org/markup-compatibility/2006">
          <mc:Choice xmlns:p14="http://schemas.microsoft.com/office/powerpoint/2010/main" Requires="p14">
            <p:contentPart p14:bwMode="auto" r:id="rId225">
              <p14:nvContentPartPr>
                <p14:cNvPr id="14581" name="筆跡 14580">
                  <a:extLst>
                    <a:ext uri="{FF2B5EF4-FFF2-40B4-BE49-F238E27FC236}">
                      <a16:creationId xmlns:a16="http://schemas.microsoft.com/office/drawing/2014/main" id="{14765126-0A77-4C43-8A0A-B0049998EB4C}"/>
                    </a:ext>
                  </a:extLst>
                </p14:cNvPr>
                <p14:cNvContentPartPr/>
                <p14:nvPr/>
              </p14:nvContentPartPr>
              <p14:xfrm>
                <a:off x="1344690" y="5468835"/>
                <a:ext cx="92520" cy="360"/>
              </p14:xfrm>
            </p:contentPart>
          </mc:Choice>
          <mc:Fallback>
            <p:pic>
              <p:nvPicPr>
                <p:cNvPr id="14581" name="筆跡 14580">
                  <a:extLst>
                    <a:ext uri="{FF2B5EF4-FFF2-40B4-BE49-F238E27FC236}">
                      <a16:creationId xmlns:a16="http://schemas.microsoft.com/office/drawing/2014/main" id="{14765126-0A77-4C43-8A0A-B0049998EB4C}"/>
                    </a:ext>
                  </a:extLst>
                </p:cNvPr>
                <p:cNvPicPr/>
                <p:nvPr/>
              </p:nvPicPr>
              <p:blipFill>
                <a:blip r:embed="rId226"/>
                <a:stretch>
                  <a:fillRect/>
                </a:stretch>
              </p:blipFill>
              <p:spPr>
                <a:xfrm>
                  <a:off x="1335690" y="5459835"/>
                  <a:ext cx="11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582" name="筆跡 14581">
                  <a:extLst>
                    <a:ext uri="{FF2B5EF4-FFF2-40B4-BE49-F238E27FC236}">
                      <a16:creationId xmlns:a16="http://schemas.microsoft.com/office/drawing/2014/main" id="{A207EC62-BB6D-4D7D-9A6C-878BA7503D54}"/>
                    </a:ext>
                  </a:extLst>
                </p14:cNvPr>
                <p14:cNvContentPartPr/>
                <p14:nvPr/>
              </p14:nvContentPartPr>
              <p14:xfrm>
                <a:off x="1344690" y="5468835"/>
                <a:ext cx="360" cy="360"/>
              </p14:xfrm>
            </p:contentPart>
          </mc:Choice>
          <mc:Fallback>
            <p:pic>
              <p:nvPicPr>
                <p:cNvPr id="14582" name="筆跡 14581">
                  <a:extLst>
                    <a:ext uri="{FF2B5EF4-FFF2-40B4-BE49-F238E27FC236}">
                      <a16:creationId xmlns:a16="http://schemas.microsoft.com/office/drawing/2014/main" id="{A207EC62-BB6D-4D7D-9A6C-878BA7503D54}"/>
                    </a:ext>
                  </a:extLst>
                </p:cNvPr>
                <p:cNvPicPr/>
                <p:nvPr/>
              </p:nvPicPr>
              <p:blipFill>
                <a:blip r:embed="rId228"/>
                <a:stretch>
                  <a:fillRect/>
                </a:stretch>
              </p:blipFill>
              <p:spPr>
                <a:xfrm>
                  <a:off x="1335690" y="5459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583" name="筆跡 14582">
                  <a:extLst>
                    <a:ext uri="{FF2B5EF4-FFF2-40B4-BE49-F238E27FC236}">
                      <a16:creationId xmlns:a16="http://schemas.microsoft.com/office/drawing/2014/main" id="{80F72BB9-7322-43E4-A74A-2D6158B1EC96}"/>
                    </a:ext>
                  </a:extLst>
                </p14:cNvPr>
                <p14:cNvContentPartPr/>
                <p14:nvPr/>
              </p14:nvContentPartPr>
              <p14:xfrm>
                <a:off x="1344690" y="5468835"/>
                <a:ext cx="141480" cy="141120"/>
              </p14:xfrm>
            </p:contentPart>
          </mc:Choice>
          <mc:Fallback>
            <p:pic>
              <p:nvPicPr>
                <p:cNvPr id="14583" name="筆跡 14582">
                  <a:extLst>
                    <a:ext uri="{FF2B5EF4-FFF2-40B4-BE49-F238E27FC236}">
                      <a16:creationId xmlns:a16="http://schemas.microsoft.com/office/drawing/2014/main" id="{80F72BB9-7322-43E4-A74A-2D6158B1EC96}"/>
                    </a:ext>
                  </a:extLst>
                </p:cNvPr>
                <p:cNvPicPr/>
                <p:nvPr/>
              </p:nvPicPr>
              <p:blipFill>
                <a:blip r:embed="rId230"/>
                <a:stretch>
                  <a:fillRect/>
                </a:stretch>
              </p:blipFill>
              <p:spPr>
                <a:xfrm>
                  <a:off x="1335690" y="5459835"/>
                  <a:ext cx="159120" cy="158760"/>
                </a:xfrm>
                <a:prstGeom prst="rect">
                  <a:avLst/>
                </a:prstGeom>
              </p:spPr>
            </p:pic>
          </mc:Fallback>
        </mc:AlternateContent>
      </p:grpSp>
      <p:grpSp>
        <p:nvGrpSpPr>
          <p:cNvPr id="14599" name="群組 14598">
            <a:extLst>
              <a:ext uri="{FF2B5EF4-FFF2-40B4-BE49-F238E27FC236}">
                <a16:creationId xmlns:a16="http://schemas.microsoft.com/office/drawing/2014/main" id="{D7869691-18F8-4978-A613-1DBBC04F9D3A}"/>
              </a:ext>
            </a:extLst>
          </p:cNvPr>
          <p:cNvGrpSpPr/>
          <p:nvPr/>
        </p:nvGrpSpPr>
        <p:grpSpPr>
          <a:xfrm>
            <a:off x="1689930" y="5275515"/>
            <a:ext cx="563400" cy="505440"/>
            <a:chOff x="1689930" y="5275515"/>
            <a:chExt cx="563400" cy="505440"/>
          </a:xfrm>
        </p:grpSpPr>
        <mc:AlternateContent xmlns:mc="http://schemas.openxmlformats.org/markup-compatibility/2006">
          <mc:Choice xmlns:p14="http://schemas.microsoft.com/office/powerpoint/2010/main" Requires="p14">
            <p:contentPart p14:bwMode="auto" r:id="rId231">
              <p14:nvContentPartPr>
                <p14:cNvPr id="14585" name="筆跡 14584">
                  <a:extLst>
                    <a:ext uri="{FF2B5EF4-FFF2-40B4-BE49-F238E27FC236}">
                      <a16:creationId xmlns:a16="http://schemas.microsoft.com/office/drawing/2014/main" id="{E808C965-B12E-4B4D-A5D7-0C083AD67B0C}"/>
                    </a:ext>
                  </a:extLst>
                </p14:cNvPr>
                <p14:cNvContentPartPr/>
                <p14:nvPr/>
              </p14:nvContentPartPr>
              <p14:xfrm>
                <a:off x="1689930" y="5385315"/>
                <a:ext cx="130320" cy="395640"/>
              </p14:xfrm>
            </p:contentPart>
          </mc:Choice>
          <mc:Fallback>
            <p:pic>
              <p:nvPicPr>
                <p:cNvPr id="14585" name="筆跡 14584">
                  <a:extLst>
                    <a:ext uri="{FF2B5EF4-FFF2-40B4-BE49-F238E27FC236}">
                      <a16:creationId xmlns:a16="http://schemas.microsoft.com/office/drawing/2014/main" id="{E808C965-B12E-4B4D-A5D7-0C083AD67B0C}"/>
                    </a:ext>
                  </a:extLst>
                </p:cNvPr>
                <p:cNvPicPr/>
                <p:nvPr/>
              </p:nvPicPr>
              <p:blipFill>
                <a:blip r:embed="rId232"/>
                <a:stretch>
                  <a:fillRect/>
                </a:stretch>
              </p:blipFill>
              <p:spPr>
                <a:xfrm>
                  <a:off x="1681290" y="5376315"/>
                  <a:ext cx="14796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586" name="筆跡 14585">
                  <a:extLst>
                    <a:ext uri="{FF2B5EF4-FFF2-40B4-BE49-F238E27FC236}">
                      <a16:creationId xmlns:a16="http://schemas.microsoft.com/office/drawing/2014/main" id="{5480CAA2-47C0-4460-8B7F-9A744E69E2FA}"/>
                    </a:ext>
                  </a:extLst>
                </p14:cNvPr>
                <p14:cNvContentPartPr/>
                <p14:nvPr/>
              </p14:nvContentPartPr>
              <p14:xfrm>
                <a:off x="1899090" y="5422395"/>
                <a:ext cx="106200" cy="244800"/>
              </p14:xfrm>
            </p:contentPart>
          </mc:Choice>
          <mc:Fallback>
            <p:pic>
              <p:nvPicPr>
                <p:cNvPr id="14586" name="筆跡 14585">
                  <a:extLst>
                    <a:ext uri="{FF2B5EF4-FFF2-40B4-BE49-F238E27FC236}">
                      <a16:creationId xmlns:a16="http://schemas.microsoft.com/office/drawing/2014/main" id="{5480CAA2-47C0-4460-8B7F-9A744E69E2FA}"/>
                    </a:ext>
                  </a:extLst>
                </p:cNvPr>
                <p:cNvPicPr/>
                <p:nvPr/>
              </p:nvPicPr>
              <p:blipFill>
                <a:blip r:embed="rId234"/>
                <a:stretch>
                  <a:fillRect/>
                </a:stretch>
              </p:blipFill>
              <p:spPr>
                <a:xfrm>
                  <a:off x="1890450" y="5413755"/>
                  <a:ext cx="1238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4587" name="筆跡 14586">
                  <a:extLst>
                    <a:ext uri="{FF2B5EF4-FFF2-40B4-BE49-F238E27FC236}">
                      <a16:creationId xmlns:a16="http://schemas.microsoft.com/office/drawing/2014/main" id="{F0CBB827-5DB3-4AAB-8A52-015017B5A9A5}"/>
                    </a:ext>
                  </a:extLst>
                </p14:cNvPr>
                <p14:cNvContentPartPr/>
                <p14:nvPr/>
              </p14:nvContentPartPr>
              <p14:xfrm>
                <a:off x="1938690" y="5484315"/>
                <a:ext cx="101880" cy="2160"/>
              </p14:xfrm>
            </p:contentPart>
          </mc:Choice>
          <mc:Fallback>
            <p:pic>
              <p:nvPicPr>
                <p:cNvPr id="14587" name="筆跡 14586">
                  <a:extLst>
                    <a:ext uri="{FF2B5EF4-FFF2-40B4-BE49-F238E27FC236}">
                      <a16:creationId xmlns:a16="http://schemas.microsoft.com/office/drawing/2014/main" id="{F0CBB827-5DB3-4AAB-8A52-015017B5A9A5}"/>
                    </a:ext>
                  </a:extLst>
                </p:cNvPr>
                <p:cNvPicPr/>
                <p:nvPr/>
              </p:nvPicPr>
              <p:blipFill>
                <a:blip r:embed="rId236"/>
                <a:stretch>
                  <a:fillRect/>
                </a:stretch>
              </p:blipFill>
              <p:spPr>
                <a:xfrm>
                  <a:off x="1929690" y="5475315"/>
                  <a:ext cx="119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588" name="筆跡 14587">
                  <a:extLst>
                    <a:ext uri="{FF2B5EF4-FFF2-40B4-BE49-F238E27FC236}">
                      <a16:creationId xmlns:a16="http://schemas.microsoft.com/office/drawing/2014/main" id="{178F15F2-AE45-4F53-A9A5-47F0E685718B}"/>
                    </a:ext>
                  </a:extLst>
                </p14:cNvPr>
                <p14:cNvContentPartPr/>
                <p14:nvPr/>
              </p14:nvContentPartPr>
              <p14:xfrm>
                <a:off x="2128410" y="5324115"/>
                <a:ext cx="82800" cy="83880"/>
              </p14:xfrm>
            </p:contentPart>
          </mc:Choice>
          <mc:Fallback>
            <p:pic>
              <p:nvPicPr>
                <p:cNvPr id="14588" name="筆跡 14587">
                  <a:extLst>
                    <a:ext uri="{FF2B5EF4-FFF2-40B4-BE49-F238E27FC236}">
                      <a16:creationId xmlns:a16="http://schemas.microsoft.com/office/drawing/2014/main" id="{178F15F2-AE45-4F53-A9A5-47F0E685718B}"/>
                    </a:ext>
                  </a:extLst>
                </p:cNvPr>
                <p:cNvPicPr/>
                <p:nvPr/>
              </p:nvPicPr>
              <p:blipFill>
                <a:blip r:embed="rId238"/>
                <a:stretch>
                  <a:fillRect/>
                </a:stretch>
              </p:blipFill>
              <p:spPr>
                <a:xfrm>
                  <a:off x="2119770" y="5315475"/>
                  <a:ext cx="1004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4589" name="筆跡 14588">
                  <a:extLst>
                    <a:ext uri="{FF2B5EF4-FFF2-40B4-BE49-F238E27FC236}">
                      <a16:creationId xmlns:a16="http://schemas.microsoft.com/office/drawing/2014/main" id="{51EAE595-D49D-41E9-A632-E9DD9F973939}"/>
                    </a:ext>
                  </a:extLst>
                </p14:cNvPr>
                <p14:cNvContentPartPr/>
                <p14:nvPr/>
              </p14:nvContentPartPr>
              <p14:xfrm>
                <a:off x="2135970" y="5366595"/>
                <a:ext cx="360" cy="360"/>
              </p14:xfrm>
            </p:contentPart>
          </mc:Choice>
          <mc:Fallback>
            <p:pic>
              <p:nvPicPr>
                <p:cNvPr id="14589" name="筆跡 14588">
                  <a:extLst>
                    <a:ext uri="{FF2B5EF4-FFF2-40B4-BE49-F238E27FC236}">
                      <a16:creationId xmlns:a16="http://schemas.microsoft.com/office/drawing/2014/main" id="{51EAE595-D49D-41E9-A632-E9DD9F973939}"/>
                    </a:ext>
                  </a:extLst>
                </p:cNvPr>
                <p:cNvPicPr/>
                <p:nvPr/>
              </p:nvPicPr>
              <p:blipFill>
                <a:blip r:embed="rId228"/>
                <a:stretch>
                  <a:fillRect/>
                </a:stretch>
              </p:blipFill>
              <p:spPr>
                <a:xfrm>
                  <a:off x="2127330" y="53579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590" name="筆跡 14589">
                  <a:extLst>
                    <a:ext uri="{FF2B5EF4-FFF2-40B4-BE49-F238E27FC236}">
                      <a16:creationId xmlns:a16="http://schemas.microsoft.com/office/drawing/2014/main" id="{150E0D50-ABD4-4827-AFFB-5B145EFB3A13}"/>
                    </a:ext>
                  </a:extLst>
                </p14:cNvPr>
                <p14:cNvContentPartPr/>
                <p14:nvPr/>
              </p14:nvContentPartPr>
              <p14:xfrm>
                <a:off x="2070450" y="5275515"/>
                <a:ext cx="182880" cy="424080"/>
              </p14:xfrm>
            </p:contentPart>
          </mc:Choice>
          <mc:Fallback>
            <p:pic>
              <p:nvPicPr>
                <p:cNvPr id="14590" name="筆跡 14589">
                  <a:extLst>
                    <a:ext uri="{FF2B5EF4-FFF2-40B4-BE49-F238E27FC236}">
                      <a16:creationId xmlns:a16="http://schemas.microsoft.com/office/drawing/2014/main" id="{150E0D50-ABD4-4827-AFFB-5B145EFB3A13}"/>
                    </a:ext>
                  </a:extLst>
                </p:cNvPr>
                <p:cNvPicPr/>
                <p:nvPr/>
              </p:nvPicPr>
              <p:blipFill>
                <a:blip r:embed="rId241"/>
                <a:stretch>
                  <a:fillRect/>
                </a:stretch>
              </p:blipFill>
              <p:spPr>
                <a:xfrm>
                  <a:off x="2061450" y="5266515"/>
                  <a:ext cx="2005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91" name="筆跡 14590">
                  <a:extLst>
                    <a:ext uri="{FF2B5EF4-FFF2-40B4-BE49-F238E27FC236}">
                      <a16:creationId xmlns:a16="http://schemas.microsoft.com/office/drawing/2014/main" id="{1692CB4B-CB9F-4573-8BAC-1142736F8EDB}"/>
                    </a:ext>
                  </a:extLst>
                </p14:cNvPr>
                <p14:cNvContentPartPr/>
                <p14:nvPr/>
              </p14:nvContentPartPr>
              <p14:xfrm>
                <a:off x="2175210" y="5626515"/>
                <a:ext cx="59040" cy="52200"/>
              </p14:xfrm>
            </p:contentPart>
          </mc:Choice>
          <mc:Fallback>
            <p:pic>
              <p:nvPicPr>
                <p:cNvPr id="14591" name="筆跡 14590">
                  <a:extLst>
                    <a:ext uri="{FF2B5EF4-FFF2-40B4-BE49-F238E27FC236}">
                      <a16:creationId xmlns:a16="http://schemas.microsoft.com/office/drawing/2014/main" id="{1692CB4B-CB9F-4573-8BAC-1142736F8EDB}"/>
                    </a:ext>
                  </a:extLst>
                </p:cNvPr>
                <p:cNvPicPr/>
                <p:nvPr/>
              </p:nvPicPr>
              <p:blipFill>
                <a:blip r:embed="rId243"/>
                <a:stretch>
                  <a:fillRect/>
                </a:stretch>
              </p:blipFill>
              <p:spPr>
                <a:xfrm>
                  <a:off x="2166570" y="5617875"/>
                  <a:ext cx="76680" cy="69840"/>
                </a:xfrm>
                <a:prstGeom prst="rect">
                  <a:avLst/>
                </a:prstGeom>
              </p:spPr>
            </p:pic>
          </mc:Fallback>
        </mc:AlternateContent>
      </p:grpSp>
      <p:grpSp>
        <p:nvGrpSpPr>
          <p:cNvPr id="14598" name="群組 14597">
            <a:extLst>
              <a:ext uri="{FF2B5EF4-FFF2-40B4-BE49-F238E27FC236}">
                <a16:creationId xmlns:a16="http://schemas.microsoft.com/office/drawing/2014/main" id="{1C11A213-7948-4226-8839-7464712A1182}"/>
              </a:ext>
            </a:extLst>
          </p:cNvPr>
          <p:cNvGrpSpPr/>
          <p:nvPr/>
        </p:nvGrpSpPr>
        <p:grpSpPr>
          <a:xfrm>
            <a:off x="2593170" y="5435715"/>
            <a:ext cx="466200" cy="241200"/>
            <a:chOff x="2593170" y="5435715"/>
            <a:chExt cx="466200" cy="241200"/>
          </a:xfrm>
        </p:grpSpPr>
        <mc:AlternateContent xmlns:mc="http://schemas.openxmlformats.org/markup-compatibility/2006">
          <mc:Choice xmlns:p14="http://schemas.microsoft.com/office/powerpoint/2010/main" Requires="p14">
            <p:contentPart p14:bwMode="auto" r:id="rId244">
              <p14:nvContentPartPr>
                <p14:cNvPr id="14592" name="筆跡 14591">
                  <a:extLst>
                    <a:ext uri="{FF2B5EF4-FFF2-40B4-BE49-F238E27FC236}">
                      <a16:creationId xmlns:a16="http://schemas.microsoft.com/office/drawing/2014/main" id="{3B823936-6A1A-4D29-96CD-0AC06F69AED7}"/>
                    </a:ext>
                  </a:extLst>
                </p14:cNvPr>
                <p14:cNvContentPartPr/>
                <p14:nvPr/>
              </p14:nvContentPartPr>
              <p14:xfrm>
                <a:off x="2593170" y="5435715"/>
                <a:ext cx="138960" cy="222840"/>
              </p14:xfrm>
            </p:contentPart>
          </mc:Choice>
          <mc:Fallback>
            <p:pic>
              <p:nvPicPr>
                <p:cNvPr id="14592" name="筆跡 14591">
                  <a:extLst>
                    <a:ext uri="{FF2B5EF4-FFF2-40B4-BE49-F238E27FC236}">
                      <a16:creationId xmlns:a16="http://schemas.microsoft.com/office/drawing/2014/main" id="{3B823936-6A1A-4D29-96CD-0AC06F69AED7}"/>
                    </a:ext>
                  </a:extLst>
                </p:cNvPr>
                <p:cNvPicPr/>
                <p:nvPr/>
              </p:nvPicPr>
              <p:blipFill>
                <a:blip r:embed="rId245"/>
                <a:stretch>
                  <a:fillRect/>
                </a:stretch>
              </p:blipFill>
              <p:spPr>
                <a:xfrm>
                  <a:off x="2584530" y="5426715"/>
                  <a:ext cx="1566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593" name="筆跡 14592">
                  <a:extLst>
                    <a:ext uri="{FF2B5EF4-FFF2-40B4-BE49-F238E27FC236}">
                      <a16:creationId xmlns:a16="http://schemas.microsoft.com/office/drawing/2014/main" id="{366C55A7-F5F3-4F22-B259-838D1B541261}"/>
                    </a:ext>
                  </a:extLst>
                </p14:cNvPr>
                <p14:cNvContentPartPr/>
                <p14:nvPr/>
              </p14:nvContentPartPr>
              <p14:xfrm>
                <a:off x="2808090" y="5463075"/>
                <a:ext cx="115920" cy="360"/>
              </p14:xfrm>
            </p:contentPart>
          </mc:Choice>
          <mc:Fallback>
            <p:pic>
              <p:nvPicPr>
                <p:cNvPr id="14593" name="筆跡 14592">
                  <a:extLst>
                    <a:ext uri="{FF2B5EF4-FFF2-40B4-BE49-F238E27FC236}">
                      <a16:creationId xmlns:a16="http://schemas.microsoft.com/office/drawing/2014/main" id="{366C55A7-F5F3-4F22-B259-838D1B541261}"/>
                    </a:ext>
                  </a:extLst>
                </p:cNvPr>
                <p:cNvPicPr/>
                <p:nvPr/>
              </p:nvPicPr>
              <p:blipFill>
                <a:blip r:embed="rId247"/>
                <a:stretch>
                  <a:fillRect/>
                </a:stretch>
              </p:blipFill>
              <p:spPr>
                <a:xfrm>
                  <a:off x="2799450" y="5454075"/>
                  <a:ext cx="133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594" name="筆跡 14593">
                  <a:extLst>
                    <a:ext uri="{FF2B5EF4-FFF2-40B4-BE49-F238E27FC236}">
                      <a16:creationId xmlns:a16="http://schemas.microsoft.com/office/drawing/2014/main" id="{EDC14267-7C47-4A6A-A9CA-A89BD96DF5CF}"/>
                    </a:ext>
                  </a:extLst>
                </p14:cNvPr>
                <p14:cNvContentPartPr/>
                <p14:nvPr/>
              </p14:nvContentPartPr>
              <p14:xfrm>
                <a:off x="2876850" y="5482155"/>
                <a:ext cx="360" cy="160200"/>
              </p14:xfrm>
            </p:contentPart>
          </mc:Choice>
          <mc:Fallback>
            <p:pic>
              <p:nvPicPr>
                <p:cNvPr id="14594" name="筆跡 14593">
                  <a:extLst>
                    <a:ext uri="{FF2B5EF4-FFF2-40B4-BE49-F238E27FC236}">
                      <a16:creationId xmlns:a16="http://schemas.microsoft.com/office/drawing/2014/main" id="{EDC14267-7C47-4A6A-A9CA-A89BD96DF5CF}"/>
                    </a:ext>
                  </a:extLst>
                </p:cNvPr>
                <p:cNvPicPr/>
                <p:nvPr/>
              </p:nvPicPr>
              <p:blipFill>
                <a:blip r:embed="rId249"/>
                <a:stretch>
                  <a:fillRect/>
                </a:stretch>
              </p:blipFill>
              <p:spPr>
                <a:xfrm>
                  <a:off x="2867850" y="5473515"/>
                  <a:ext cx="180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95" name="筆跡 14594">
                  <a:extLst>
                    <a:ext uri="{FF2B5EF4-FFF2-40B4-BE49-F238E27FC236}">
                      <a16:creationId xmlns:a16="http://schemas.microsoft.com/office/drawing/2014/main" id="{DE4AFA68-5BE1-4D8C-8872-332B028AE68C}"/>
                    </a:ext>
                  </a:extLst>
                </p14:cNvPr>
                <p14:cNvContentPartPr/>
                <p14:nvPr/>
              </p14:nvContentPartPr>
              <p14:xfrm>
                <a:off x="2810970" y="5636235"/>
                <a:ext cx="145080" cy="360"/>
              </p14:xfrm>
            </p:contentPart>
          </mc:Choice>
          <mc:Fallback>
            <p:pic>
              <p:nvPicPr>
                <p:cNvPr id="14595" name="筆跡 14594">
                  <a:extLst>
                    <a:ext uri="{FF2B5EF4-FFF2-40B4-BE49-F238E27FC236}">
                      <a16:creationId xmlns:a16="http://schemas.microsoft.com/office/drawing/2014/main" id="{DE4AFA68-5BE1-4D8C-8872-332B028AE68C}"/>
                    </a:ext>
                  </a:extLst>
                </p:cNvPr>
                <p:cNvPicPr/>
                <p:nvPr/>
              </p:nvPicPr>
              <p:blipFill>
                <a:blip r:embed="rId251"/>
                <a:stretch>
                  <a:fillRect/>
                </a:stretch>
              </p:blipFill>
              <p:spPr>
                <a:xfrm>
                  <a:off x="2801970" y="5627235"/>
                  <a:ext cx="16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596" name="筆跡 14595">
                  <a:extLst>
                    <a:ext uri="{FF2B5EF4-FFF2-40B4-BE49-F238E27FC236}">
                      <a16:creationId xmlns:a16="http://schemas.microsoft.com/office/drawing/2014/main" id="{6AA2E3BE-CF06-4B6A-B2B8-14C3C4C6395C}"/>
                    </a:ext>
                  </a:extLst>
                </p14:cNvPr>
                <p14:cNvContentPartPr/>
                <p14:nvPr/>
              </p14:nvContentPartPr>
              <p14:xfrm>
                <a:off x="3059010" y="5676555"/>
                <a:ext cx="360" cy="360"/>
              </p14:xfrm>
            </p:contentPart>
          </mc:Choice>
          <mc:Fallback>
            <p:pic>
              <p:nvPicPr>
                <p:cNvPr id="14596" name="筆跡 14595">
                  <a:extLst>
                    <a:ext uri="{FF2B5EF4-FFF2-40B4-BE49-F238E27FC236}">
                      <a16:creationId xmlns:a16="http://schemas.microsoft.com/office/drawing/2014/main" id="{6AA2E3BE-CF06-4B6A-B2B8-14C3C4C6395C}"/>
                    </a:ext>
                  </a:extLst>
                </p:cNvPr>
                <p:cNvPicPr/>
                <p:nvPr/>
              </p:nvPicPr>
              <p:blipFill>
                <a:blip r:embed="rId228"/>
                <a:stretch>
                  <a:fillRect/>
                </a:stretch>
              </p:blipFill>
              <p:spPr>
                <a:xfrm>
                  <a:off x="3050370" y="5667915"/>
                  <a:ext cx="18000" cy="18000"/>
                </a:xfrm>
                <a:prstGeom prst="rect">
                  <a:avLst/>
                </a:prstGeom>
              </p:spPr>
            </p:pic>
          </mc:Fallback>
        </mc:AlternateContent>
      </p:grpSp>
      <p:grpSp>
        <p:nvGrpSpPr>
          <p:cNvPr id="14613" name="群組 14612">
            <a:extLst>
              <a:ext uri="{FF2B5EF4-FFF2-40B4-BE49-F238E27FC236}">
                <a16:creationId xmlns:a16="http://schemas.microsoft.com/office/drawing/2014/main" id="{2E91A6D5-2D1B-4827-929B-77516969505E}"/>
              </a:ext>
            </a:extLst>
          </p:cNvPr>
          <p:cNvGrpSpPr/>
          <p:nvPr/>
        </p:nvGrpSpPr>
        <p:grpSpPr>
          <a:xfrm>
            <a:off x="1671570" y="5909475"/>
            <a:ext cx="605880" cy="487440"/>
            <a:chOff x="1671570" y="5909475"/>
            <a:chExt cx="605880" cy="487440"/>
          </a:xfrm>
        </p:grpSpPr>
        <mc:AlternateContent xmlns:mc="http://schemas.openxmlformats.org/markup-compatibility/2006">
          <mc:Choice xmlns:p14="http://schemas.microsoft.com/office/powerpoint/2010/main" Requires="p14">
            <p:contentPart p14:bwMode="auto" r:id="rId253">
              <p14:nvContentPartPr>
                <p14:cNvPr id="14597" name="筆跡 14596">
                  <a:extLst>
                    <a:ext uri="{FF2B5EF4-FFF2-40B4-BE49-F238E27FC236}">
                      <a16:creationId xmlns:a16="http://schemas.microsoft.com/office/drawing/2014/main" id="{9CEF0CA9-08B2-432D-A2F4-84C1B44446CE}"/>
                    </a:ext>
                  </a:extLst>
                </p14:cNvPr>
                <p14:cNvContentPartPr/>
                <p14:nvPr/>
              </p14:nvContentPartPr>
              <p14:xfrm>
                <a:off x="1671570" y="5965275"/>
                <a:ext cx="126720" cy="431640"/>
              </p14:xfrm>
            </p:contentPart>
          </mc:Choice>
          <mc:Fallback>
            <p:pic>
              <p:nvPicPr>
                <p:cNvPr id="14597" name="筆跡 14596">
                  <a:extLst>
                    <a:ext uri="{FF2B5EF4-FFF2-40B4-BE49-F238E27FC236}">
                      <a16:creationId xmlns:a16="http://schemas.microsoft.com/office/drawing/2014/main" id="{9CEF0CA9-08B2-432D-A2F4-84C1B44446CE}"/>
                    </a:ext>
                  </a:extLst>
                </p:cNvPr>
                <p:cNvPicPr/>
                <p:nvPr/>
              </p:nvPicPr>
              <p:blipFill>
                <a:blip r:embed="rId254"/>
                <a:stretch>
                  <a:fillRect/>
                </a:stretch>
              </p:blipFill>
              <p:spPr>
                <a:xfrm>
                  <a:off x="1662570" y="5956275"/>
                  <a:ext cx="1443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4600" name="筆跡 14599">
                  <a:extLst>
                    <a:ext uri="{FF2B5EF4-FFF2-40B4-BE49-F238E27FC236}">
                      <a16:creationId xmlns:a16="http://schemas.microsoft.com/office/drawing/2014/main" id="{1700C64F-B570-4D5F-85B6-591D6F30C24D}"/>
                    </a:ext>
                  </a:extLst>
                </p14:cNvPr>
                <p14:cNvContentPartPr/>
                <p14:nvPr/>
              </p14:nvContentPartPr>
              <p14:xfrm>
                <a:off x="1880370" y="5926035"/>
                <a:ext cx="115200" cy="357120"/>
              </p14:xfrm>
            </p:contentPart>
          </mc:Choice>
          <mc:Fallback>
            <p:pic>
              <p:nvPicPr>
                <p:cNvPr id="14600" name="筆跡 14599">
                  <a:extLst>
                    <a:ext uri="{FF2B5EF4-FFF2-40B4-BE49-F238E27FC236}">
                      <a16:creationId xmlns:a16="http://schemas.microsoft.com/office/drawing/2014/main" id="{1700C64F-B570-4D5F-85B6-591D6F30C24D}"/>
                    </a:ext>
                  </a:extLst>
                </p:cNvPr>
                <p:cNvPicPr/>
                <p:nvPr/>
              </p:nvPicPr>
              <p:blipFill>
                <a:blip r:embed="rId256"/>
                <a:stretch>
                  <a:fillRect/>
                </a:stretch>
              </p:blipFill>
              <p:spPr>
                <a:xfrm>
                  <a:off x="1871370" y="5917035"/>
                  <a:ext cx="13284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4601" name="筆跡 14600">
                  <a:extLst>
                    <a:ext uri="{FF2B5EF4-FFF2-40B4-BE49-F238E27FC236}">
                      <a16:creationId xmlns:a16="http://schemas.microsoft.com/office/drawing/2014/main" id="{4EAEF8FA-5485-4609-B882-9256C1C91EB4}"/>
                    </a:ext>
                  </a:extLst>
                </p14:cNvPr>
                <p14:cNvContentPartPr/>
                <p14:nvPr/>
              </p14:nvContentPartPr>
              <p14:xfrm>
                <a:off x="2115450" y="5953755"/>
                <a:ext cx="70200" cy="87120"/>
              </p14:xfrm>
            </p:contentPart>
          </mc:Choice>
          <mc:Fallback>
            <p:pic>
              <p:nvPicPr>
                <p:cNvPr id="14601" name="筆跡 14600">
                  <a:extLst>
                    <a:ext uri="{FF2B5EF4-FFF2-40B4-BE49-F238E27FC236}">
                      <a16:creationId xmlns:a16="http://schemas.microsoft.com/office/drawing/2014/main" id="{4EAEF8FA-5485-4609-B882-9256C1C91EB4}"/>
                    </a:ext>
                  </a:extLst>
                </p:cNvPr>
                <p:cNvPicPr/>
                <p:nvPr/>
              </p:nvPicPr>
              <p:blipFill>
                <a:blip r:embed="rId258"/>
                <a:stretch>
                  <a:fillRect/>
                </a:stretch>
              </p:blipFill>
              <p:spPr>
                <a:xfrm>
                  <a:off x="2106450" y="5945115"/>
                  <a:ext cx="878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4602" name="筆跡 14601">
                  <a:extLst>
                    <a:ext uri="{FF2B5EF4-FFF2-40B4-BE49-F238E27FC236}">
                      <a16:creationId xmlns:a16="http://schemas.microsoft.com/office/drawing/2014/main" id="{15DC708B-5340-4864-84EE-BF3F619FF765}"/>
                    </a:ext>
                  </a:extLst>
                </p14:cNvPr>
                <p14:cNvContentPartPr/>
                <p14:nvPr/>
              </p14:nvContentPartPr>
              <p14:xfrm>
                <a:off x="2092770" y="5909475"/>
                <a:ext cx="184680" cy="446760"/>
              </p14:xfrm>
            </p:contentPart>
          </mc:Choice>
          <mc:Fallback>
            <p:pic>
              <p:nvPicPr>
                <p:cNvPr id="14602" name="筆跡 14601">
                  <a:extLst>
                    <a:ext uri="{FF2B5EF4-FFF2-40B4-BE49-F238E27FC236}">
                      <a16:creationId xmlns:a16="http://schemas.microsoft.com/office/drawing/2014/main" id="{15DC708B-5340-4864-84EE-BF3F619FF765}"/>
                    </a:ext>
                  </a:extLst>
                </p:cNvPr>
                <p:cNvPicPr/>
                <p:nvPr/>
              </p:nvPicPr>
              <p:blipFill>
                <a:blip r:embed="rId260"/>
                <a:stretch>
                  <a:fillRect/>
                </a:stretch>
              </p:blipFill>
              <p:spPr>
                <a:xfrm>
                  <a:off x="2084130" y="5900835"/>
                  <a:ext cx="20232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4603" name="筆跡 14602">
                  <a:extLst>
                    <a:ext uri="{FF2B5EF4-FFF2-40B4-BE49-F238E27FC236}">
                      <a16:creationId xmlns:a16="http://schemas.microsoft.com/office/drawing/2014/main" id="{850DB8AD-DCA6-440C-B66F-7156EC2FFBD5}"/>
                    </a:ext>
                  </a:extLst>
                </p14:cNvPr>
                <p14:cNvContentPartPr/>
                <p14:nvPr/>
              </p14:nvContentPartPr>
              <p14:xfrm>
                <a:off x="2192490" y="6202155"/>
                <a:ext cx="79560" cy="102960"/>
              </p14:xfrm>
            </p:contentPart>
          </mc:Choice>
          <mc:Fallback>
            <p:pic>
              <p:nvPicPr>
                <p:cNvPr id="14603" name="筆跡 14602">
                  <a:extLst>
                    <a:ext uri="{FF2B5EF4-FFF2-40B4-BE49-F238E27FC236}">
                      <a16:creationId xmlns:a16="http://schemas.microsoft.com/office/drawing/2014/main" id="{850DB8AD-DCA6-440C-B66F-7156EC2FFBD5}"/>
                    </a:ext>
                  </a:extLst>
                </p:cNvPr>
                <p:cNvPicPr/>
                <p:nvPr/>
              </p:nvPicPr>
              <p:blipFill>
                <a:blip r:embed="rId262"/>
                <a:stretch>
                  <a:fillRect/>
                </a:stretch>
              </p:blipFill>
              <p:spPr>
                <a:xfrm>
                  <a:off x="2183490" y="6193155"/>
                  <a:ext cx="97200" cy="120600"/>
                </a:xfrm>
                <a:prstGeom prst="rect">
                  <a:avLst/>
                </a:prstGeom>
              </p:spPr>
            </p:pic>
          </mc:Fallback>
        </mc:AlternateContent>
      </p:grpSp>
      <p:grpSp>
        <p:nvGrpSpPr>
          <p:cNvPr id="14612" name="群組 14611">
            <a:extLst>
              <a:ext uri="{FF2B5EF4-FFF2-40B4-BE49-F238E27FC236}">
                <a16:creationId xmlns:a16="http://schemas.microsoft.com/office/drawing/2014/main" id="{2C8674C2-BF49-4F18-B0C6-60A9C7C0419C}"/>
              </a:ext>
            </a:extLst>
          </p:cNvPr>
          <p:cNvGrpSpPr/>
          <p:nvPr/>
        </p:nvGrpSpPr>
        <p:grpSpPr>
          <a:xfrm>
            <a:off x="2566530" y="6025035"/>
            <a:ext cx="391320" cy="260280"/>
            <a:chOff x="2566530" y="6025035"/>
            <a:chExt cx="391320" cy="260280"/>
          </a:xfrm>
        </p:grpSpPr>
        <mc:AlternateContent xmlns:mc="http://schemas.openxmlformats.org/markup-compatibility/2006">
          <mc:Choice xmlns:p14="http://schemas.microsoft.com/office/powerpoint/2010/main" Requires="p14">
            <p:contentPart p14:bwMode="auto" r:id="rId263">
              <p14:nvContentPartPr>
                <p14:cNvPr id="14604" name="筆跡 14603">
                  <a:extLst>
                    <a:ext uri="{FF2B5EF4-FFF2-40B4-BE49-F238E27FC236}">
                      <a16:creationId xmlns:a16="http://schemas.microsoft.com/office/drawing/2014/main" id="{5CC6AA3E-A5E5-4A18-BDDC-F3837D61F116}"/>
                    </a:ext>
                  </a:extLst>
                </p14:cNvPr>
                <p14:cNvContentPartPr/>
                <p14:nvPr/>
              </p14:nvContentPartPr>
              <p14:xfrm>
                <a:off x="2566530" y="6025035"/>
                <a:ext cx="147240" cy="237960"/>
              </p14:xfrm>
            </p:contentPart>
          </mc:Choice>
          <mc:Fallback>
            <p:pic>
              <p:nvPicPr>
                <p:cNvPr id="14604" name="筆跡 14603">
                  <a:extLst>
                    <a:ext uri="{FF2B5EF4-FFF2-40B4-BE49-F238E27FC236}">
                      <a16:creationId xmlns:a16="http://schemas.microsoft.com/office/drawing/2014/main" id="{5CC6AA3E-A5E5-4A18-BDDC-F3837D61F116}"/>
                    </a:ext>
                  </a:extLst>
                </p:cNvPr>
                <p:cNvPicPr/>
                <p:nvPr/>
              </p:nvPicPr>
              <p:blipFill>
                <a:blip r:embed="rId264"/>
                <a:stretch>
                  <a:fillRect/>
                </a:stretch>
              </p:blipFill>
              <p:spPr>
                <a:xfrm>
                  <a:off x="2557530" y="6016035"/>
                  <a:ext cx="1648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4605" name="筆跡 14604">
                  <a:extLst>
                    <a:ext uri="{FF2B5EF4-FFF2-40B4-BE49-F238E27FC236}">
                      <a16:creationId xmlns:a16="http://schemas.microsoft.com/office/drawing/2014/main" id="{D3041972-82B7-438B-89B5-6D3223DDE279}"/>
                    </a:ext>
                  </a:extLst>
                </p14:cNvPr>
                <p14:cNvContentPartPr/>
                <p14:nvPr/>
              </p14:nvContentPartPr>
              <p14:xfrm>
                <a:off x="2790090" y="6030795"/>
                <a:ext cx="145080" cy="31320"/>
              </p14:xfrm>
            </p:contentPart>
          </mc:Choice>
          <mc:Fallback>
            <p:pic>
              <p:nvPicPr>
                <p:cNvPr id="14605" name="筆跡 14604">
                  <a:extLst>
                    <a:ext uri="{FF2B5EF4-FFF2-40B4-BE49-F238E27FC236}">
                      <a16:creationId xmlns:a16="http://schemas.microsoft.com/office/drawing/2014/main" id="{D3041972-82B7-438B-89B5-6D3223DDE279}"/>
                    </a:ext>
                  </a:extLst>
                </p:cNvPr>
                <p:cNvPicPr/>
                <p:nvPr/>
              </p:nvPicPr>
              <p:blipFill>
                <a:blip r:embed="rId266"/>
                <a:stretch>
                  <a:fillRect/>
                </a:stretch>
              </p:blipFill>
              <p:spPr>
                <a:xfrm>
                  <a:off x="2781450" y="6021795"/>
                  <a:ext cx="16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4606" name="筆跡 14605">
                  <a:extLst>
                    <a:ext uri="{FF2B5EF4-FFF2-40B4-BE49-F238E27FC236}">
                      <a16:creationId xmlns:a16="http://schemas.microsoft.com/office/drawing/2014/main" id="{28E22E22-E785-48EA-BCFB-8424C97BECD5}"/>
                    </a:ext>
                  </a:extLst>
                </p14:cNvPr>
                <p14:cNvContentPartPr/>
                <p14:nvPr/>
              </p14:nvContentPartPr>
              <p14:xfrm>
                <a:off x="2790090" y="6061755"/>
                <a:ext cx="115200" cy="210240"/>
              </p14:xfrm>
            </p:contentPart>
          </mc:Choice>
          <mc:Fallback>
            <p:pic>
              <p:nvPicPr>
                <p:cNvPr id="14606" name="筆跡 14605">
                  <a:extLst>
                    <a:ext uri="{FF2B5EF4-FFF2-40B4-BE49-F238E27FC236}">
                      <a16:creationId xmlns:a16="http://schemas.microsoft.com/office/drawing/2014/main" id="{28E22E22-E785-48EA-BCFB-8424C97BECD5}"/>
                    </a:ext>
                  </a:extLst>
                </p:cNvPr>
                <p:cNvPicPr/>
                <p:nvPr/>
              </p:nvPicPr>
              <p:blipFill>
                <a:blip r:embed="rId268"/>
                <a:stretch>
                  <a:fillRect/>
                </a:stretch>
              </p:blipFill>
              <p:spPr>
                <a:xfrm>
                  <a:off x="2781450" y="6052755"/>
                  <a:ext cx="1328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4607" name="筆跡 14606">
                  <a:extLst>
                    <a:ext uri="{FF2B5EF4-FFF2-40B4-BE49-F238E27FC236}">
                      <a16:creationId xmlns:a16="http://schemas.microsoft.com/office/drawing/2014/main" id="{7D098512-DF82-4AFC-9D69-DBADF92E28C4}"/>
                    </a:ext>
                  </a:extLst>
                </p14:cNvPr>
                <p14:cNvContentPartPr/>
                <p14:nvPr/>
              </p14:nvContentPartPr>
              <p14:xfrm>
                <a:off x="2834730" y="6271275"/>
                <a:ext cx="123120" cy="14040"/>
              </p14:xfrm>
            </p:contentPart>
          </mc:Choice>
          <mc:Fallback>
            <p:pic>
              <p:nvPicPr>
                <p:cNvPr id="14607" name="筆跡 14606">
                  <a:extLst>
                    <a:ext uri="{FF2B5EF4-FFF2-40B4-BE49-F238E27FC236}">
                      <a16:creationId xmlns:a16="http://schemas.microsoft.com/office/drawing/2014/main" id="{7D098512-DF82-4AFC-9D69-DBADF92E28C4}"/>
                    </a:ext>
                  </a:extLst>
                </p:cNvPr>
                <p:cNvPicPr/>
                <p:nvPr/>
              </p:nvPicPr>
              <p:blipFill>
                <a:blip r:embed="rId270"/>
                <a:stretch>
                  <a:fillRect/>
                </a:stretch>
              </p:blipFill>
              <p:spPr>
                <a:xfrm>
                  <a:off x="2825730" y="6262635"/>
                  <a:ext cx="140760" cy="3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1">
            <p14:nvContentPartPr>
              <p14:cNvPr id="14608" name="筆跡 14607">
                <a:extLst>
                  <a:ext uri="{FF2B5EF4-FFF2-40B4-BE49-F238E27FC236}">
                    <a16:creationId xmlns:a16="http://schemas.microsoft.com/office/drawing/2014/main" id="{BF5D70E7-9AD7-4182-A2AF-B2A4385ABB68}"/>
                  </a:ext>
                </a:extLst>
              </p14:cNvPr>
              <p14:cNvContentPartPr/>
              <p14:nvPr/>
            </p14:nvContentPartPr>
            <p14:xfrm>
              <a:off x="3370410" y="5414835"/>
              <a:ext cx="112320" cy="196560"/>
            </p14:xfrm>
          </p:contentPart>
        </mc:Choice>
        <mc:Fallback>
          <p:pic>
            <p:nvPicPr>
              <p:cNvPr id="14608" name="筆跡 14607">
                <a:extLst>
                  <a:ext uri="{FF2B5EF4-FFF2-40B4-BE49-F238E27FC236}">
                    <a16:creationId xmlns:a16="http://schemas.microsoft.com/office/drawing/2014/main" id="{BF5D70E7-9AD7-4182-A2AF-B2A4385ABB68}"/>
                  </a:ext>
                </a:extLst>
              </p:cNvPr>
              <p:cNvPicPr/>
              <p:nvPr/>
            </p:nvPicPr>
            <p:blipFill>
              <a:blip r:embed="rId272"/>
              <a:stretch>
                <a:fillRect/>
              </a:stretch>
            </p:blipFill>
            <p:spPr>
              <a:xfrm>
                <a:off x="3361410" y="5405835"/>
                <a:ext cx="12996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4609" name="筆跡 14608">
                <a:extLst>
                  <a:ext uri="{FF2B5EF4-FFF2-40B4-BE49-F238E27FC236}">
                    <a16:creationId xmlns:a16="http://schemas.microsoft.com/office/drawing/2014/main" id="{38652464-9E0C-473E-B85F-FC8C2233DEB8}"/>
                  </a:ext>
                </a:extLst>
              </p14:cNvPr>
              <p14:cNvContentPartPr/>
              <p14:nvPr/>
            </p14:nvContentPartPr>
            <p14:xfrm>
              <a:off x="3414330" y="5740275"/>
              <a:ext cx="7920" cy="23400"/>
            </p14:xfrm>
          </p:contentPart>
        </mc:Choice>
        <mc:Fallback>
          <p:pic>
            <p:nvPicPr>
              <p:cNvPr id="14609" name="筆跡 14608">
                <a:extLst>
                  <a:ext uri="{FF2B5EF4-FFF2-40B4-BE49-F238E27FC236}">
                    <a16:creationId xmlns:a16="http://schemas.microsoft.com/office/drawing/2014/main" id="{38652464-9E0C-473E-B85F-FC8C2233DEB8}"/>
                  </a:ext>
                </a:extLst>
              </p:cNvPr>
              <p:cNvPicPr/>
              <p:nvPr/>
            </p:nvPicPr>
            <p:blipFill>
              <a:blip r:embed="rId274"/>
              <a:stretch>
                <a:fillRect/>
              </a:stretch>
            </p:blipFill>
            <p:spPr>
              <a:xfrm>
                <a:off x="3405690" y="5731275"/>
                <a:ext cx="255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4610" name="筆跡 14609">
                <a:extLst>
                  <a:ext uri="{FF2B5EF4-FFF2-40B4-BE49-F238E27FC236}">
                    <a16:creationId xmlns:a16="http://schemas.microsoft.com/office/drawing/2014/main" id="{8009B2BD-46E4-480F-AFA2-58F1E2B3E877}"/>
                  </a:ext>
                </a:extLst>
              </p14:cNvPr>
              <p14:cNvContentPartPr/>
              <p14:nvPr/>
            </p14:nvContentPartPr>
            <p14:xfrm>
              <a:off x="3357810" y="6036195"/>
              <a:ext cx="91080" cy="156600"/>
            </p14:xfrm>
          </p:contentPart>
        </mc:Choice>
        <mc:Fallback>
          <p:pic>
            <p:nvPicPr>
              <p:cNvPr id="14610" name="筆跡 14609">
                <a:extLst>
                  <a:ext uri="{FF2B5EF4-FFF2-40B4-BE49-F238E27FC236}">
                    <a16:creationId xmlns:a16="http://schemas.microsoft.com/office/drawing/2014/main" id="{8009B2BD-46E4-480F-AFA2-58F1E2B3E877}"/>
                  </a:ext>
                </a:extLst>
              </p:cNvPr>
              <p:cNvPicPr/>
              <p:nvPr/>
            </p:nvPicPr>
            <p:blipFill>
              <a:blip r:embed="rId276"/>
              <a:stretch>
                <a:fillRect/>
              </a:stretch>
            </p:blipFill>
            <p:spPr>
              <a:xfrm>
                <a:off x="3349170" y="6027555"/>
                <a:ext cx="1087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4611" name="筆跡 14610">
                <a:extLst>
                  <a:ext uri="{FF2B5EF4-FFF2-40B4-BE49-F238E27FC236}">
                    <a16:creationId xmlns:a16="http://schemas.microsoft.com/office/drawing/2014/main" id="{19AC5E5B-DEAD-4A56-9970-6953E52F45D2}"/>
                  </a:ext>
                </a:extLst>
              </p14:cNvPr>
              <p14:cNvContentPartPr/>
              <p14:nvPr/>
            </p14:nvContentPartPr>
            <p14:xfrm>
              <a:off x="3393810" y="6369555"/>
              <a:ext cx="360" cy="6120"/>
            </p14:xfrm>
          </p:contentPart>
        </mc:Choice>
        <mc:Fallback>
          <p:pic>
            <p:nvPicPr>
              <p:cNvPr id="14611" name="筆跡 14610">
                <a:extLst>
                  <a:ext uri="{FF2B5EF4-FFF2-40B4-BE49-F238E27FC236}">
                    <a16:creationId xmlns:a16="http://schemas.microsoft.com/office/drawing/2014/main" id="{19AC5E5B-DEAD-4A56-9970-6953E52F45D2}"/>
                  </a:ext>
                </a:extLst>
              </p:cNvPr>
              <p:cNvPicPr/>
              <p:nvPr/>
            </p:nvPicPr>
            <p:blipFill>
              <a:blip r:embed="rId228"/>
              <a:stretch>
                <a:fillRect/>
              </a:stretch>
            </p:blipFill>
            <p:spPr>
              <a:xfrm>
                <a:off x="3384810" y="6360915"/>
                <a:ext cx="18000" cy="23760"/>
              </a:xfrm>
              <a:prstGeom prst="rect">
                <a:avLst/>
              </a:prstGeom>
            </p:spPr>
          </p:pic>
        </mc:Fallback>
      </mc:AlternateContent>
      <p:grpSp>
        <p:nvGrpSpPr>
          <p:cNvPr id="14620" name="群組 14619">
            <a:extLst>
              <a:ext uri="{FF2B5EF4-FFF2-40B4-BE49-F238E27FC236}">
                <a16:creationId xmlns:a16="http://schemas.microsoft.com/office/drawing/2014/main" id="{358CED1F-0B9B-4FC6-9067-62ACA24449C6}"/>
              </a:ext>
            </a:extLst>
          </p:cNvPr>
          <p:cNvGrpSpPr/>
          <p:nvPr/>
        </p:nvGrpSpPr>
        <p:grpSpPr>
          <a:xfrm>
            <a:off x="3959370" y="5216475"/>
            <a:ext cx="1951920" cy="474120"/>
            <a:chOff x="3959370" y="5216475"/>
            <a:chExt cx="1951920" cy="474120"/>
          </a:xfrm>
        </p:grpSpPr>
        <mc:AlternateContent xmlns:mc="http://schemas.openxmlformats.org/markup-compatibility/2006">
          <mc:Choice xmlns:p14="http://schemas.microsoft.com/office/powerpoint/2010/main" Requires="p14">
            <p:contentPart p14:bwMode="auto" r:id="rId278">
              <p14:nvContentPartPr>
                <p14:cNvPr id="14614" name="筆跡 14613">
                  <a:extLst>
                    <a:ext uri="{FF2B5EF4-FFF2-40B4-BE49-F238E27FC236}">
                      <a16:creationId xmlns:a16="http://schemas.microsoft.com/office/drawing/2014/main" id="{D5FAB7EA-1FCB-41E2-9397-C3F8A068BBE4}"/>
                    </a:ext>
                  </a:extLst>
                </p14:cNvPr>
                <p14:cNvContentPartPr/>
                <p14:nvPr/>
              </p14:nvContentPartPr>
              <p14:xfrm>
                <a:off x="3959370" y="5604195"/>
                <a:ext cx="1940400" cy="82080"/>
              </p14:xfrm>
            </p:contentPart>
          </mc:Choice>
          <mc:Fallback>
            <p:pic>
              <p:nvPicPr>
                <p:cNvPr id="14614" name="筆跡 14613">
                  <a:extLst>
                    <a:ext uri="{FF2B5EF4-FFF2-40B4-BE49-F238E27FC236}">
                      <a16:creationId xmlns:a16="http://schemas.microsoft.com/office/drawing/2014/main" id="{D5FAB7EA-1FCB-41E2-9397-C3F8A068BBE4}"/>
                    </a:ext>
                  </a:extLst>
                </p:cNvPr>
                <p:cNvPicPr/>
                <p:nvPr/>
              </p:nvPicPr>
              <p:blipFill>
                <a:blip r:embed="rId279"/>
                <a:stretch>
                  <a:fillRect/>
                </a:stretch>
              </p:blipFill>
              <p:spPr>
                <a:xfrm>
                  <a:off x="3950730" y="5595555"/>
                  <a:ext cx="19580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4615" name="筆跡 14614">
                  <a:extLst>
                    <a:ext uri="{FF2B5EF4-FFF2-40B4-BE49-F238E27FC236}">
                      <a16:creationId xmlns:a16="http://schemas.microsoft.com/office/drawing/2014/main" id="{B2E5F3CA-1EF2-4F3F-B6AD-63DEB587962C}"/>
                    </a:ext>
                  </a:extLst>
                </p14:cNvPr>
                <p14:cNvContentPartPr/>
                <p14:nvPr/>
              </p14:nvContentPartPr>
              <p14:xfrm>
                <a:off x="5837130" y="5541915"/>
                <a:ext cx="74160" cy="113760"/>
              </p14:xfrm>
            </p:contentPart>
          </mc:Choice>
          <mc:Fallback>
            <p:pic>
              <p:nvPicPr>
                <p:cNvPr id="14615" name="筆跡 14614">
                  <a:extLst>
                    <a:ext uri="{FF2B5EF4-FFF2-40B4-BE49-F238E27FC236}">
                      <a16:creationId xmlns:a16="http://schemas.microsoft.com/office/drawing/2014/main" id="{B2E5F3CA-1EF2-4F3F-B6AD-63DEB587962C}"/>
                    </a:ext>
                  </a:extLst>
                </p:cNvPr>
                <p:cNvPicPr/>
                <p:nvPr/>
              </p:nvPicPr>
              <p:blipFill>
                <a:blip r:embed="rId281"/>
                <a:stretch>
                  <a:fillRect/>
                </a:stretch>
              </p:blipFill>
              <p:spPr>
                <a:xfrm>
                  <a:off x="5828130" y="5532915"/>
                  <a:ext cx="9180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4616" name="筆跡 14615">
                  <a:extLst>
                    <a:ext uri="{FF2B5EF4-FFF2-40B4-BE49-F238E27FC236}">
                      <a16:creationId xmlns:a16="http://schemas.microsoft.com/office/drawing/2014/main" id="{A23D54CE-E5CC-4848-8EB8-962EEE404215}"/>
                    </a:ext>
                  </a:extLst>
                </p14:cNvPr>
                <p14:cNvContentPartPr/>
                <p14:nvPr/>
              </p14:nvContentPartPr>
              <p14:xfrm>
                <a:off x="4905090" y="5590155"/>
                <a:ext cx="14040" cy="100440"/>
              </p14:xfrm>
            </p:contentPart>
          </mc:Choice>
          <mc:Fallback>
            <p:pic>
              <p:nvPicPr>
                <p:cNvPr id="14616" name="筆跡 14615">
                  <a:extLst>
                    <a:ext uri="{FF2B5EF4-FFF2-40B4-BE49-F238E27FC236}">
                      <a16:creationId xmlns:a16="http://schemas.microsoft.com/office/drawing/2014/main" id="{A23D54CE-E5CC-4848-8EB8-962EEE404215}"/>
                    </a:ext>
                  </a:extLst>
                </p:cNvPr>
                <p:cNvPicPr/>
                <p:nvPr/>
              </p:nvPicPr>
              <p:blipFill>
                <a:blip r:embed="rId283"/>
                <a:stretch>
                  <a:fillRect/>
                </a:stretch>
              </p:blipFill>
              <p:spPr>
                <a:xfrm>
                  <a:off x="4896090" y="5581155"/>
                  <a:ext cx="316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617" name="筆跡 14616">
                  <a:extLst>
                    <a:ext uri="{FF2B5EF4-FFF2-40B4-BE49-F238E27FC236}">
                      <a16:creationId xmlns:a16="http://schemas.microsoft.com/office/drawing/2014/main" id="{6ECD1A1C-BD42-4FFF-9D46-432A4D853042}"/>
                    </a:ext>
                  </a:extLst>
                </p14:cNvPr>
                <p14:cNvContentPartPr/>
                <p14:nvPr/>
              </p14:nvContentPartPr>
              <p14:xfrm>
                <a:off x="4850370" y="5295675"/>
                <a:ext cx="100080" cy="202680"/>
              </p14:xfrm>
            </p:contentPart>
          </mc:Choice>
          <mc:Fallback>
            <p:pic>
              <p:nvPicPr>
                <p:cNvPr id="14617" name="筆跡 14616">
                  <a:extLst>
                    <a:ext uri="{FF2B5EF4-FFF2-40B4-BE49-F238E27FC236}">
                      <a16:creationId xmlns:a16="http://schemas.microsoft.com/office/drawing/2014/main" id="{6ECD1A1C-BD42-4FFF-9D46-432A4D853042}"/>
                    </a:ext>
                  </a:extLst>
                </p:cNvPr>
                <p:cNvPicPr/>
                <p:nvPr/>
              </p:nvPicPr>
              <p:blipFill>
                <a:blip r:embed="rId285"/>
                <a:stretch>
                  <a:fillRect/>
                </a:stretch>
              </p:blipFill>
              <p:spPr>
                <a:xfrm>
                  <a:off x="4841730" y="5286675"/>
                  <a:ext cx="1177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618" name="筆跡 14617">
                  <a:extLst>
                    <a:ext uri="{FF2B5EF4-FFF2-40B4-BE49-F238E27FC236}">
                      <a16:creationId xmlns:a16="http://schemas.microsoft.com/office/drawing/2014/main" id="{3A965BAA-16A6-4693-8CFE-423404684437}"/>
                    </a:ext>
                  </a:extLst>
                </p14:cNvPr>
                <p14:cNvContentPartPr/>
                <p14:nvPr/>
              </p14:nvContentPartPr>
              <p14:xfrm>
                <a:off x="4852530" y="5326275"/>
                <a:ext cx="98280" cy="167760"/>
              </p14:xfrm>
            </p:contentPart>
          </mc:Choice>
          <mc:Fallback>
            <p:pic>
              <p:nvPicPr>
                <p:cNvPr id="14618" name="筆跡 14617">
                  <a:extLst>
                    <a:ext uri="{FF2B5EF4-FFF2-40B4-BE49-F238E27FC236}">
                      <a16:creationId xmlns:a16="http://schemas.microsoft.com/office/drawing/2014/main" id="{3A965BAA-16A6-4693-8CFE-423404684437}"/>
                    </a:ext>
                  </a:extLst>
                </p:cNvPr>
                <p:cNvPicPr/>
                <p:nvPr/>
              </p:nvPicPr>
              <p:blipFill>
                <a:blip r:embed="rId287"/>
                <a:stretch>
                  <a:fillRect/>
                </a:stretch>
              </p:blipFill>
              <p:spPr>
                <a:xfrm>
                  <a:off x="4843530" y="5317635"/>
                  <a:ext cx="115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619" name="筆跡 14618">
                  <a:extLst>
                    <a:ext uri="{FF2B5EF4-FFF2-40B4-BE49-F238E27FC236}">
                      <a16:creationId xmlns:a16="http://schemas.microsoft.com/office/drawing/2014/main" id="{48F7F7CF-DFD2-4289-A46C-2A5E443086ED}"/>
                    </a:ext>
                  </a:extLst>
                </p14:cNvPr>
                <p14:cNvContentPartPr/>
                <p14:nvPr/>
              </p14:nvContentPartPr>
              <p14:xfrm>
                <a:off x="4807170" y="5216475"/>
                <a:ext cx="178920" cy="10080"/>
              </p14:xfrm>
            </p:contentPart>
          </mc:Choice>
          <mc:Fallback>
            <p:pic>
              <p:nvPicPr>
                <p:cNvPr id="14619" name="筆跡 14618">
                  <a:extLst>
                    <a:ext uri="{FF2B5EF4-FFF2-40B4-BE49-F238E27FC236}">
                      <a16:creationId xmlns:a16="http://schemas.microsoft.com/office/drawing/2014/main" id="{48F7F7CF-DFD2-4289-A46C-2A5E443086ED}"/>
                    </a:ext>
                  </a:extLst>
                </p:cNvPr>
                <p:cNvPicPr/>
                <p:nvPr/>
              </p:nvPicPr>
              <p:blipFill>
                <a:blip r:embed="rId289"/>
                <a:stretch>
                  <a:fillRect/>
                </a:stretch>
              </p:blipFill>
              <p:spPr>
                <a:xfrm>
                  <a:off x="4798530" y="5207835"/>
                  <a:ext cx="196560" cy="27720"/>
                </a:xfrm>
                <a:prstGeom prst="rect">
                  <a:avLst/>
                </a:prstGeom>
              </p:spPr>
            </p:pic>
          </mc:Fallback>
        </mc:AlternateContent>
      </p:grpSp>
      <p:grpSp>
        <p:nvGrpSpPr>
          <p:cNvPr id="14623" name="群組 14622">
            <a:extLst>
              <a:ext uri="{FF2B5EF4-FFF2-40B4-BE49-F238E27FC236}">
                <a16:creationId xmlns:a16="http://schemas.microsoft.com/office/drawing/2014/main" id="{73E315F3-6E80-419B-9FF7-D3B428C056BE}"/>
              </a:ext>
            </a:extLst>
          </p:cNvPr>
          <p:cNvGrpSpPr/>
          <p:nvPr/>
        </p:nvGrpSpPr>
        <p:grpSpPr>
          <a:xfrm>
            <a:off x="4934970" y="5500515"/>
            <a:ext cx="603720" cy="168840"/>
            <a:chOff x="4934970" y="5500515"/>
            <a:chExt cx="603720" cy="168840"/>
          </a:xfrm>
        </p:grpSpPr>
        <mc:AlternateContent xmlns:mc="http://schemas.openxmlformats.org/markup-compatibility/2006">
          <mc:Choice xmlns:p14="http://schemas.microsoft.com/office/powerpoint/2010/main" Requires="p14">
            <p:contentPart p14:bwMode="auto" r:id="rId290">
              <p14:nvContentPartPr>
                <p14:cNvPr id="14621" name="筆跡 14620">
                  <a:extLst>
                    <a:ext uri="{FF2B5EF4-FFF2-40B4-BE49-F238E27FC236}">
                      <a16:creationId xmlns:a16="http://schemas.microsoft.com/office/drawing/2014/main" id="{2AB7BFF0-766D-4E90-80D2-9FB158983454}"/>
                    </a:ext>
                  </a:extLst>
                </p14:cNvPr>
                <p14:cNvContentPartPr/>
                <p14:nvPr/>
              </p14:nvContentPartPr>
              <p14:xfrm>
                <a:off x="4934970" y="5500515"/>
                <a:ext cx="588960" cy="168840"/>
              </p14:xfrm>
            </p:contentPart>
          </mc:Choice>
          <mc:Fallback>
            <p:pic>
              <p:nvPicPr>
                <p:cNvPr id="14621" name="筆跡 14620">
                  <a:extLst>
                    <a:ext uri="{FF2B5EF4-FFF2-40B4-BE49-F238E27FC236}">
                      <a16:creationId xmlns:a16="http://schemas.microsoft.com/office/drawing/2014/main" id="{2AB7BFF0-766D-4E90-80D2-9FB158983454}"/>
                    </a:ext>
                  </a:extLst>
                </p:cNvPr>
                <p:cNvPicPr/>
                <p:nvPr/>
              </p:nvPicPr>
              <p:blipFill>
                <a:blip r:embed="rId291"/>
                <a:stretch>
                  <a:fillRect/>
                </a:stretch>
              </p:blipFill>
              <p:spPr>
                <a:xfrm>
                  <a:off x="4926330" y="5491515"/>
                  <a:ext cx="60660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4622" name="筆跡 14621">
                  <a:extLst>
                    <a:ext uri="{FF2B5EF4-FFF2-40B4-BE49-F238E27FC236}">
                      <a16:creationId xmlns:a16="http://schemas.microsoft.com/office/drawing/2014/main" id="{68121BA2-4B91-4797-B1AF-C52BEB1CEC6A}"/>
                    </a:ext>
                  </a:extLst>
                </p14:cNvPr>
                <p14:cNvContentPartPr/>
                <p14:nvPr/>
              </p14:nvContentPartPr>
              <p14:xfrm>
                <a:off x="5442570" y="5509155"/>
                <a:ext cx="96120" cy="111960"/>
              </p14:xfrm>
            </p:contentPart>
          </mc:Choice>
          <mc:Fallback>
            <p:pic>
              <p:nvPicPr>
                <p:cNvPr id="14622" name="筆跡 14621">
                  <a:extLst>
                    <a:ext uri="{FF2B5EF4-FFF2-40B4-BE49-F238E27FC236}">
                      <a16:creationId xmlns:a16="http://schemas.microsoft.com/office/drawing/2014/main" id="{68121BA2-4B91-4797-B1AF-C52BEB1CEC6A}"/>
                    </a:ext>
                  </a:extLst>
                </p:cNvPr>
                <p:cNvPicPr/>
                <p:nvPr/>
              </p:nvPicPr>
              <p:blipFill>
                <a:blip r:embed="rId293"/>
                <a:stretch>
                  <a:fillRect/>
                </a:stretch>
              </p:blipFill>
              <p:spPr>
                <a:xfrm>
                  <a:off x="5433930" y="5500515"/>
                  <a:ext cx="113760" cy="129600"/>
                </a:xfrm>
                <a:prstGeom prst="rect">
                  <a:avLst/>
                </a:prstGeom>
              </p:spPr>
            </p:pic>
          </mc:Fallback>
        </mc:AlternateContent>
      </p:grpSp>
      <p:grpSp>
        <p:nvGrpSpPr>
          <p:cNvPr id="14628" name="群組 14627">
            <a:extLst>
              <a:ext uri="{FF2B5EF4-FFF2-40B4-BE49-F238E27FC236}">
                <a16:creationId xmlns:a16="http://schemas.microsoft.com/office/drawing/2014/main" id="{3C388EE8-7A19-4432-9405-40FD35131A55}"/>
              </a:ext>
            </a:extLst>
          </p:cNvPr>
          <p:cNvGrpSpPr/>
          <p:nvPr/>
        </p:nvGrpSpPr>
        <p:grpSpPr>
          <a:xfrm>
            <a:off x="4386330" y="5419515"/>
            <a:ext cx="543600" cy="259200"/>
            <a:chOff x="4386330" y="5419515"/>
            <a:chExt cx="543600" cy="259200"/>
          </a:xfrm>
        </p:grpSpPr>
        <mc:AlternateContent xmlns:mc="http://schemas.openxmlformats.org/markup-compatibility/2006">
          <mc:Choice xmlns:p14="http://schemas.microsoft.com/office/powerpoint/2010/main" Requires="p14">
            <p:contentPart p14:bwMode="auto" r:id="rId294">
              <p14:nvContentPartPr>
                <p14:cNvPr id="14624" name="筆跡 14623">
                  <a:extLst>
                    <a:ext uri="{FF2B5EF4-FFF2-40B4-BE49-F238E27FC236}">
                      <a16:creationId xmlns:a16="http://schemas.microsoft.com/office/drawing/2014/main" id="{F2509195-189F-4E48-BE46-2B371895DDFD}"/>
                    </a:ext>
                  </a:extLst>
                </p14:cNvPr>
                <p14:cNvContentPartPr/>
                <p14:nvPr/>
              </p14:nvContentPartPr>
              <p14:xfrm>
                <a:off x="4914450" y="5622555"/>
                <a:ext cx="6120" cy="27360"/>
              </p14:xfrm>
            </p:contentPart>
          </mc:Choice>
          <mc:Fallback>
            <p:pic>
              <p:nvPicPr>
                <p:cNvPr id="14624" name="筆跡 14623">
                  <a:extLst>
                    <a:ext uri="{FF2B5EF4-FFF2-40B4-BE49-F238E27FC236}">
                      <a16:creationId xmlns:a16="http://schemas.microsoft.com/office/drawing/2014/main" id="{F2509195-189F-4E48-BE46-2B371895DDFD}"/>
                    </a:ext>
                  </a:extLst>
                </p:cNvPr>
                <p:cNvPicPr/>
                <p:nvPr/>
              </p:nvPicPr>
              <p:blipFill>
                <a:blip r:embed="rId295"/>
                <a:stretch>
                  <a:fillRect/>
                </a:stretch>
              </p:blipFill>
              <p:spPr>
                <a:xfrm>
                  <a:off x="4905450" y="5613915"/>
                  <a:ext cx="237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4625" name="筆跡 14624">
                  <a:extLst>
                    <a:ext uri="{FF2B5EF4-FFF2-40B4-BE49-F238E27FC236}">
                      <a16:creationId xmlns:a16="http://schemas.microsoft.com/office/drawing/2014/main" id="{2A5E1749-60F9-4D71-899C-8CAA53E48EB4}"/>
                    </a:ext>
                  </a:extLst>
                </p14:cNvPr>
                <p14:cNvContentPartPr/>
                <p14:nvPr/>
              </p14:nvContentPartPr>
              <p14:xfrm>
                <a:off x="4386330" y="5603475"/>
                <a:ext cx="15120" cy="75240"/>
              </p14:xfrm>
            </p:contentPart>
          </mc:Choice>
          <mc:Fallback>
            <p:pic>
              <p:nvPicPr>
                <p:cNvPr id="14625" name="筆跡 14624">
                  <a:extLst>
                    <a:ext uri="{FF2B5EF4-FFF2-40B4-BE49-F238E27FC236}">
                      <a16:creationId xmlns:a16="http://schemas.microsoft.com/office/drawing/2014/main" id="{2A5E1749-60F9-4D71-899C-8CAA53E48EB4}"/>
                    </a:ext>
                  </a:extLst>
                </p:cNvPr>
                <p:cNvPicPr/>
                <p:nvPr/>
              </p:nvPicPr>
              <p:blipFill>
                <a:blip r:embed="rId297"/>
                <a:stretch>
                  <a:fillRect/>
                </a:stretch>
              </p:blipFill>
              <p:spPr>
                <a:xfrm>
                  <a:off x="4377690" y="5594835"/>
                  <a:ext cx="327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4626" name="筆跡 14625">
                  <a:extLst>
                    <a:ext uri="{FF2B5EF4-FFF2-40B4-BE49-F238E27FC236}">
                      <a16:creationId xmlns:a16="http://schemas.microsoft.com/office/drawing/2014/main" id="{911C7390-08CF-4658-B3E1-3C227D38FF72}"/>
                    </a:ext>
                  </a:extLst>
                </p14:cNvPr>
                <p14:cNvContentPartPr/>
                <p14:nvPr/>
              </p14:nvContentPartPr>
              <p14:xfrm>
                <a:off x="4402530" y="5419515"/>
                <a:ext cx="527400" cy="237960"/>
              </p14:xfrm>
            </p:contentPart>
          </mc:Choice>
          <mc:Fallback>
            <p:pic>
              <p:nvPicPr>
                <p:cNvPr id="14626" name="筆跡 14625">
                  <a:extLst>
                    <a:ext uri="{FF2B5EF4-FFF2-40B4-BE49-F238E27FC236}">
                      <a16:creationId xmlns:a16="http://schemas.microsoft.com/office/drawing/2014/main" id="{911C7390-08CF-4658-B3E1-3C227D38FF72}"/>
                    </a:ext>
                  </a:extLst>
                </p:cNvPr>
                <p:cNvPicPr/>
                <p:nvPr/>
              </p:nvPicPr>
              <p:blipFill>
                <a:blip r:embed="rId299"/>
                <a:stretch>
                  <a:fillRect/>
                </a:stretch>
              </p:blipFill>
              <p:spPr>
                <a:xfrm>
                  <a:off x="4393890" y="5410875"/>
                  <a:ext cx="5450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4627" name="筆跡 14626">
                  <a:extLst>
                    <a:ext uri="{FF2B5EF4-FFF2-40B4-BE49-F238E27FC236}">
                      <a16:creationId xmlns:a16="http://schemas.microsoft.com/office/drawing/2014/main" id="{F7B5106F-8F2F-4589-84F4-3C5ED1819F52}"/>
                    </a:ext>
                  </a:extLst>
                </p14:cNvPr>
                <p14:cNvContentPartPr/>
                <p14:nvPr/>
              </p14:nvContentPartPr>
              <p14:xfrm>
                <a:off x="4405050" y="5534355"/>
                <a:ext cx="98280" cy="111960"/>
              </p14:xfrm>
            </p:contentPart>
          </mc:Choice>
          <mc:Fallback>
            <p:pic>
              <p:nvPicPr>
                <p:cNvPr id="14627" name="筆跡 14626">
                  <a:extLst>
                    <a:ext uri="{FF2B5EF4-FFF2-40B4-BE49-F238E27FC236}">
                      <a16:creationId xmlns:a16="http://schemas.microsoft.com/office/drawing/2014/main" id="{F7B5106F-8F2F-4589-84F4-3C5ED1819F52}"/>
                    </a:ext>
                  </a:extLst>
                </p:cNvPr>
                <p:cNvPicPr/>
                <p:nvPr/>
              </p:nvPicPr>
              <p:blipFill>
                <a:blip r:embed="rId301"/>
                <a:stretch>
                  <a:fillRect/>
                </a:stretch>
              </p:blipFill>
              <p:spPr>
                <a:xfrm>
                  <a:off x="4396050" y="5525355"/>
                  <a:ext cx="115920" cy="129600"/>
                </a:xfrm>
                <a:prstGeom prst="rect">
                  <a:avLst/>
                </a:prstGeom>
              </p:spPr>
            </p:pic>
          </mc:Fallback>
        </mc:AlternateContent>
      </p:grpSp>
      <p:grpSp>
        <p:nvGrpSpPr>
          <p:cNvPr id="14632" name="群組 14631">
            <a:extLst>
              <a:ext uri="{FF2B5EF4-FFF2-40B4-BE49-F238E27FC236}">
                <a16:creationId xmlns:a16="http://schemas.microsoft.com/office/drawing/2014/main" id="{9486B48A-33AA-4507-93E1-6CCCD77571A7}"/>
              </a:ext>
            </a:extLst>
          </p:cNvPr>
          <p:cNvGrpSpPr/>
          <p:nvPr/>
        </p:nvGrpSpPr>
        <p:grpSpPr>
          <a:xfrm>
            <a:off x="5403330" y="5784555"/>
            <a:ext cx="263160" cy="149400"/>
            <a:chOff x="5403330" y="5784555"/>
            <a:chExt cx="263160" cy="149400"/>
          </a:xfrm>
        </p:grpSpPr>
        <mc:AlternateContent xmlns:mc="http://schemas.openxmlformats.org/markup-compatibility/2006">
          <mc:Choice xmlns:p14="http://schemas.microsoft.com/office/powerpoint/2010/main" Requires="p14">
            <p:contentPart p14:bwMode="auto" r:id="rId302">
              <p14:nvContentPartPr>
                <p14:cNvPr id="14629" name="筆跡 14628">
                  <a:extLst>
                    <a:ext uri="{FF2B5EF4-FFF2-40B4-BE49-F238E27FC236}">
                      <a16:creationId xmlns:a16="http://schemas.microsoft.com/office/drawing/2014/main" id="{E0EBAD23-7B02-4EA3-9EEB-3F2808E06F79}"/>
                    </a:ext>
                  </a:extLst>
                </p14:cNvPr>
                <p14:cNvContentPartPr/>
                <p14:nvPr/>
              </p14:nvContentPartPr>
              <p14:xfrm>
                <a:off x="5403330" y="5824875"/>
                <a:ext cx="103680" cy="4320"/>
              </p14:xfrm>
            </p:contentPart>
          </mc:Choice>
          <mc:Fallback>
            <p:pic>
              <p:nvPicPr>
                <p:cNvPr id="14629" name="筆跡 14628">
                  <a:extLst>
                    <a:ext uri="{FF2B5EF4-FFF2-40B4-BE49-F238E27FC236}">
                      <a16:creationId xmlns:a16="http://schemas.microsoft.com/office/drawing/2014/main" id="{E0EBAD23-7B02-4EA3-9EEB-3F2808E06F79}"/>
                    </a:ext>
                  </a:extLst>
                </p:cNvPr>
                <p:cNvPicPr/>
                <p:nvPr/>
              </p:nvPicPr>
              <p:blipFill>
                <a:blip r:embed="rId303"/>
                <a:stretch>
                  <a:fillRect/>
                </a:stretch>
              </p:blipFill>
              <p:spPr>
                <a:xfrm>
                  <a:off x="5394330" y="5815875"/>
                  <a:ext cx="121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4630" name="筆跡 14629">
                  <a:extLst>
                    <a:ext uri="{FF2B5EF4-FFF2-40B4-BE49-F238E27FC236}">
                      <a16:creationId xmlns:a16="http://schemas.microsoft.com/office/drawing/2014/main" id="{A6941D40-E80D-43C2-93EA-A84614551327}"/>
                    </a:ext>
                  </a:extLst>
                </p14:cNvPr>
                <p14:cNvContentPartPr/>
                <p14:nvPr/>
              </p14:nvContentPartPr>
              <p14:xfrm>
                <a:off x="5442570" y="5784555"/>
                <a:ext cx="19080" cy="121320"/>
              </p14:xfrm>
            </p:contentPart>
          </mc:Choice>
          <mc:Fallback>
            <p:pic>
              <p:nvPicPr>
                <p:cNvPr id="14630" name="筆跡 14629">
                  <a:extLst>
                    <a:ext uri="{FF2B5EF4-FFF2-40B4-BE49-F238E27FC236}">
                      <a16:creationId xmlns:a16="http://schemas.microsoft.com/office/drawing/2014/main" id="{A6941D40-E80D-43C2-93EA-A84614551327}"/>
                    </a:ext>
                  </a:extLst>
                </p:cNvPr>
                <p:cNvPicPr/>
                <p:nvPr/>
              </p:nvPicPr>
              <p:blipFill>
                <a:blip r:embed="rId305"/>
                <a:stretch>
                  <a:fillRect/>
                </a:stretch>
              </p:blipFill>
              <p:spPr>
                <a:xfrm>
                  <a:off x="5433930" y="5775555"/>
                  <a:ext cx="3672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4631" name="筆跡 14630">
                  <a:extLst>
                    <a:ext uri="{FF2B5EF4-FFF2-40B4-BE49-F238E27FC236}">
                      <a16:creationId xmlns:a16="http://schemas.microsoft.com/office/drawing/2014/main" id="{BB05A221-B2D2-4025-819F-E0ACAC45E3E2}"/>
                    </a:ext>
                  </a:extLst>
                </p14:cNvPr>
                <p14:cNvContentPartPr/>
                <p14:nvPr/>
              </p14:nvContentPartPr>
              <p14:xfrm>
                <a:off x="5557770" y="5792115"/>
                <a:ext cx="108720" cy="141840"/>
              </p14:xfrm>
            </p:contentPart>
          </mc:Choice>
          <mc:Fallback>
            <p:pic>
              <p:nvPicPr>
                <p:cNvPr id="14631" name="筆跡 14630">
                  <a:extLst>
                    <a:ext uri="{FF2B5EF4-FFF2-40B4-BE49-F238E27FC236}">
                      <a16:creationId xmlns:a16="http://schemas.microsoft.com/office/drawing/2014/main" id="{BB05A221-B2D2-4025-819F-E0ACAC45E3E2}"/>
                    </a:ext>
                  </a:extLst>
                </p:cNvPr>
                <p:cNvPicPr/>
                <p:nvPr/>
              </p:nvPicPr>
              <p:blipFill>
                <a:blip r:embed="rId307"/>
                <a:stretch>
                  <a:fillRect/>
                </a:stretch>
              </p:blipFill>
              <p:spPr>
                <a:xfrm>
                  <a:off x="5549130" y="5783115"/>
                  <a:ext cx="126360" cy="159480"/>
                </a:xfrm>
                <a:prstGeom prst="rect">
                  <a:avLst/>
                </a:prstGeom>
              </p:spPr>
            </p:pic>
          </mc:Fallback>
        </mc:AlternateContent>
      </p:grpSp>
      <p:grpSp>
        <p:nvGrpSpPr>
          <p:cNvPr id="14635" name="群組 14634">
            <a:extLst>
              <a:ext uri="{FF2B5EF4-FFF2-40B4-BE49-F238E27FC236}">
                <a16:creationId xmlns:a16="http://schemas.microsoft.com/office/drawing/2014/main" id="{B0FC26FF-9C88-4311-A0AC-8379A084BC61}"/>
              </a:ext>
            </a:extLst>
          </p:cNvPr>
          <p:cNvGrpSpPr/>
          <p:nvPr/>
        </p:nvGrpSpPr>
        <p:grpSpPr>
          <a:xfrm>
            <a:off x="4226490" y="5864115"/>
            <a:ext cx="323640" cy="142560"/>
            <a:chOff x="4226490" y="5864115"/>
            <a:chExt cx="323640" cy="142560"/>
          </a:xfrm>
        </p:grpSpPr>
        <mc:AlternateContent xmlns:mc="http://schemas.openxmlformats.org/markup-compatibility/2006">
          <mc:Choice xmlns:p14="http://schemas.microsoft.com/office/powerpoint/2010/main" Requires="p14">
            <p:contentPart p14:bwMode="auto" r:id="rId308">
              <p14:nvContentPartPr>
                <p14:cNvPr id="14633" name="筆跡 14632">
                  <a:extLst>
                    <a:ext uri="{FF2B5EF4-FFF2-40B4-BE49-F238E27FC236}">
                      <a16:creationId xmlns:a16="http://schemas.microsoft.com/office/drawing/2014/main" id="{AC4CCEC4-2E97-4141-9667-64BEA4A78765}"/>
                    </a:ext>
                  </a:extLst>
                </p14:cNvPr>
                <p14:cNvContentPartPr/>
                <p14:nvPr/>
              </p14:nvContentPartPr>
              <p14:xfrm>
                <a:off x="4226490" y="5920995"/>
                <a:ext cx="124560" cy="7920"/>
              </p14:xfrm>
            </p:contentPart>
          </mc:Choice>
          <mc:Fallback>
            <p:pic>
              <p:nvPicPr>
                <p:cNvPr id="14633" name="筆跡 14632">
                  <a:extLst>
                    <a:ext uri="{FF2B5EF4-FFF2-40B4-BE49-F238E27FC236}">
                      <a16:creationId xmlns:a16="http://schemas.microsoft.com/office/drawing/2014/main" id="{AC4CCEC4-2E97-4141-9667-64BEA4A78765}"/>
                    </a:ext>
                  </a:extLst>
                </p:cNvPr>
                <p:cNvPicPr/>
                <p:nvPr/>
              </p:nvPicPr>
              <p:blipFill>
                <a:blip r:embed="rId309"/>
                <a:stretch>
                  <a:fillRect/>
                </a:stretch>
              </p:blipFill>
              <p:spPr>
                <a:xfrm>
                  <a:off x="4217490" y="5912355"/>
                  <a:ext cx="142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4634" name="筆跡 14633">
                  <a:extLst>
                    <a:ext uri="{FF2B5EF4-FFF2-40B4-BE49-F238E27FC236}">
                      <a16:creationId xmlns:a16="http://schemas.microsoft.com/office/drawing/2014/main" id="{9A27A319-BB04-4B5D-BB52-0BD37E568F00}"/>
                    </a:ext>
                  </a:extLst>
                </p14:cNvPr>
                <p14:cNvContentPartPr/>
                <p14:nvPr/>
              </p14:nvContentPartPr>
              <p14:xfrm>
                <a:off x="4446450" y="5864115"/>
                <a:ext cx="103680" cy="142560"/>
              </p14:xfrm>
            </p:contentPart>
          </mc:Choice>
          <mc:Fallback>
            <p:pic>
              <p:nvPicPr>
                <p:cNvPr id="14634" name="筆跡 14633">
                  <a:extLst>
                    <a:ext uri="{FF2B5EF4-FFF2-40B4-BE49-F238E27FC236}">
                      <a16:creationId xmlns:a16="http://schemas.microsoft.com/office/drawing/2014/main" id="{9A27A319-BB04-4B5D-BB52-0BD37E568F00}"/>
                    </a:ext>
                  </a:extLst>
                </p:cNvPr>
                <p:cNvPicPr/>
                <p:nvPr/>
              </p:nvPicPr>
              <p:blipFill>
                <a:blip r:embed="rId311"/>
                <a:stretch>
                  <a:fillRect/>
                </a:stretch>
              </p:blipFill>
              <p:spPr>
                <a:xfrm>
                  <a:off x="4437450" y="5855475"/>
                  <a:ext cx="121320" cy="160200"/>
                </a:xfrm>
                <a:prstGeom prst="rect">
                  <a:avLst/>
                </a:prstGeom>
              </p:spPr>
            </p:pic>
          </mc:Fallback>
        </mc:AlternateContent>
      </p:grpSp>
      <p:grpSp>
        <p:nvGrpSpPr>
          <p:cNvPr id="14654" name="群組 14653">
            <a:extLst>
              <a:ext uri="{FF2B5EF4-FFF2-40B4-BE49-F238E27FC236}">
                <a16:creationId xmlns:a16="http://schemas.microsoft.com/office/drawing/2014/main" id="{546108F6-AFD1-4EC9-AA17-9B7462C969A4}"/>
              </a:ext>
            </a:extLst>
          </p:cNvPr>
          <p:cNvGrpSpPr/>
          <p:nvPr/>
        </p:nvGrpSpPr>
        <p:grpSpPr>
          <a:xfrm>
            <a:off x="6395490" y="5043315"/>
            <a:ext cx="1211400" cy="483480"/>
            <a:chOff x="6395490" y="5043315"/>
            <a:chExt cx="1211400" cy="483480"/>
          </a:xfrm>
        </p:grpSpPr>
        <mc:AlternateContent xmlns:mc="http://schemas.openxmlformats.org/markup-compatibility/2006">
          <mc:Choice xmlns:p14="http://schemas.microsoft.com/office/powerpoint/2010/main" Requires="p14">
            <p:contentPart p14:bwMode="auto" r:id="rId312">
              <p14:nvContentPartPr>
                <p14:cNvPr id="14641" name="筆跡 14640">
                  <a:extLst>
                    <a:ext uri="{FF2B5EF4-FFF2-40B4-BE49-F238E27FC236}">
                      <a16:creationId xmlns:a16="http://schemas.microsoft.com/office/drawing/2014/main" id="{1BE10B83-901D-4D01-A0BF-938606594F11}"/>
                    </a:ext>
                  </a:extLst>
                </p14:cNvPr>
                <p14:cNvContentPartPr/>
                <p14:nvPr/>
              </p14:nvContentPartPr>
              <p14:xfrm>
                <a:off x="6395490" y="5112795"/>
                <a:ext cx="246600" cy="219600"/>
              </p14:xfrm>
            </p:contentPart>
          </mc:Choice>
          <mc:Fallback>
            <p:pic>
              <p:nvPicPr>
                <p:cNvPr id="14641" name="筆跡 14640">
                  <a:extLst>
                    <a:ext uri="{FF2B5EF4-FFF2-40B4-BE49-F238E27FC236}">
                      <a16:creationId xmlns:a16="http://schemas.microsoft.com/office/drawing/2014/main" id="{1BE10B83-901D-4D01-A0BF-938606594F11}"/>
                    </a:ext>
                  </a:extLst>
                </p:cNvPr>
                <p:cNvPicPr/>
                <p:nvPr/>
              </p:nvPicPr>
              <p:blipFill>
                <a:blip r:embed="rId313"/>
                <a:stretch>
                  <a:fillRect/>
                </a:stretch>
              </p:blipFill>
              <p:spPr>
                <a:xfrm>
                  <a:off x="6386850" y="5103795"/>
                  <a:ext cx="264240" cy="237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4642" name="筆跡 14641">
                  <a:extLst>
                    <a:ext uri="{FF2B5EF4-FFF2-40B4-BE49-F238E27FC236}">
                      <a16:creationId xmlns:a16="http://schemas.microsoft.com/office/drawing/2014/main" id="{1E0E1CF9-ADD8-4F4A-BFAE-4C444E7A2D61}"/>
                    </a:ext>
                  </a:extLst>
                </p14:cNvPr>
                <p14:cNvContentPartPr/>
                <p14:nvPr/>
              </p14:nvContentPartPr>
              <p14:xfrm>
                <a:off x="6751170" y="5189475"/>
                <a:ext cx="115200" cy="14040"/>
              </p14:xfrm>
            </p:contentPart>
          </mc:Choice>
          <mc:Fallback>
            <p:pic>
              <p:nvPicPr>
                <p:cNvPr id="14642" name="筆跡 14641">
                  <a:extLst>
                    <a:ext uri="{FF2B5EF4-FFF2-40B4-BE49-F238E27FC236}">
                      <a16:creationId xmlns:a16="http://schemas.microsoft.com/office/drawing/2014/main" id="{1E0E1CF9-ADD8-4F4A-BFAE-4C444E7A2D61}"/>
                    </a:ext>
                  </a:extLst>
                </p:cNvPr>
                <p:cNvPicPr/>
                <p:nvPr/>
              </p:nvPicPr>
              <p:blipFill>
                <a:blip r:embed="rId315"/>
                <a:stretch>
                  <a:fillRect/>
                </a:stretch>
              </p:blipFill>
              <p:spPr>
                <a:xfrm>
                  <a:off x="6742170" y="5180835"/>
                  <a:ext cx="1328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643" name="筆跡 14642">
                  <a:extLst>
                    <a:ext uri="{FF2B5EF4-FFF2-40B4-BE49-F238E27FC236}">
                      <a16:creationId xmlns:a16="http://schemas.microsoft.com/office/drawing/2014/main" id="{8EE1E504-FF28-4B27-BBF1-00563CB7783F}"/>
                    </a:ext>
                  </a:extLst>
                </p14:cNvPr>
                <p14:cNvContentPartPr/>
                <p14:nvPr/>
              </p14:nvContentPartPr>
              <p14:xfrm>
                <a:off x="6751170" y="5189475"/>
                <a:ext cx="360" cy="360"/>
              </p14:xfrm>
            </p:contentPart>
          </mc:Choice>
          <mc:Fallback>
            <p:pic>
              <p:nvPicPr>
                <p:cNvPr id="14643" name="筆跡 14642">
                  <a:extLst>
                    <a:ext uri="{FF2B5EF4-FFF2-40B4-BE49-F238E27FC236}">
                      <a16:creationId xmlns:a16="http://schemas.microsoft.com/office/drawing/2014/main" id="{8EE1E504-FF28-4B27-BBF1-00563CB7783F}"/>
                    </a:ext>
                  </a:extLst>
                </p:cNvPr>
                <p:cNvPicPr/>
                <p:nvPr/>
              </p:nvPicPr>
              <p:blipFill>
                <a:blip r:embed="rId317"/>
                <a:stretch>
                  <a:fillRect/>
                </a:stretch>
              </p:blipFill>
              <p:spPr>
                <a:xfrm>
                  <a:off x="6742170" y="5180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644" name="筆跡 14643">
                  <a:extLst>
                    <a:ext uri="{FF2B5EF4-FFF2-40B4-BE49-F238E27FC236}">
                      <a16:creationId xmlns:a16="http://schemas.microsoft.com/office/drawing/2014/main" id="{6BB05D53-F345-43AD-B0A6-1B36C0E13BD8}"/>
                    </a:ext>
                  </a:extLst>
                </p14:cNvPr>
                <p14:cNvContentPartPr/>
                <p14:nvPr/>
              </p14:nvContentPartPr>
              <p14:xfrm>
                <a:off x="6743610" y="5189475"/>
                <a:ext cx="109440" cy="87120"/>
              </p14:xfrm>
            </p:contentPart>
          </mc:Choice>
          <mc:Fallback>
            <p:pic>
              <p:nvPicPr>
                <p:cNvPr id="14644" name="筆跡 14643">
                  <a:extLst>
                    <a:ext uri="{FF2B5EF4-FFF2-40B4-BE49-F238E27FC236}">
                      <a16:creationId xmlns:a16="http://schemas.microsoft.com/office/drawing/2014/main" id="{6BB05D53-F345-43AD-B0A6-1B36C0E13BD8}"/>
                    </a:ext>
                  </a:extLst>
                </p:cNvPr>
                <p:cNvPicPr/>
                <p:nvPr/>
              </p:nvPicPr>
              <p:blipFill>
                <a:blip r:embed="rId319"/>
                <a:stretch>
                  <a:fillRect/>
                </a:stretch>
              </p:blipFill>
              <p:spPr>
                <a:xfrm>
                  <a:off x="6734610" y="5180835"/>
                  <a:ext cx="1270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4646" name="筆跡 14645">
                  <a:extLst>
                    <a:ext uri="{FF2B5EF4-FFF2-40B4-BE49-F238E27FC236}">
                      <a16:creationId xmlns:a16="http://schemas.microsoft.com/office/drawing/2014/main" id="{963963BA-4D34-47EA-BA85-40805BA47F4F}"/>
                    </a:ext>
                  </a:extLst>
                </p14:cNvPr>
                <p14:cNvContentPartPr/>
                <p14:nvPr/>
              </p14:nvContentPartPr>
              <p14:xfrm>
                <a:off x="7106130" y="5043315"/>
                <a:ext cx="184680" cy="138240"/>
              </p14:xfrm>
            </p:contentPart>
          </mc:Choice>
          <mc:Fallback>
            <p:pic>
              <p:nvPicPr>
                <p:cNvPr id="14646" name="筆跡 14645">
                  <a:extLst>
                    <a:ext uri="{FF2B5EF4-FFF2-40B4-BE49-F238E27FC236}">
                      <a16:creationId xmlns:a16="http://schemas.microsoft.com/office/drawing/2014/main" id="{963963BA-4D34-47EA-BA85-40805BA47F4F}"/>
                    </a:ext>
                  </a:extLst>
                </p:cNvPr>
                <p:cNvPicPr/>
                <p:nvPr/>
              </p:nvPicPr>
              <p:blipFill>
                <a:blip r:embed="rId321"/>
                <a:stretch>
                  <a:fillRect/>
                </a:stretch>
              </p:blipFill>
              <p:spPr>
                <a:xfrm>
                  <a:off x="7097490" y="5034675"/>
                  <a:ext cx="202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4647" name="筆跡 14646">
                  <a:extLst>
                    <a:ext uri="{FF2B5EF4-FFF2-40B4-BE49-F238E27FC236}">
                      <a16:creationId xmlns:a16="http://schemas.microsoft.com/office/drawing/2014/main" id="{F12959BC-91B5-42F7-ADBB-E9537CCC3D7D}"/>
                    </a:ext>
                  </a:extLst>
                </p14:cNvPr>
                <p14:cNvContentPartPr/>
                <p14:nvPr/>
              </p14:nvContentPartPr>
              <p14:xfrm>
                <a:off x="7034850" y="5207115"/>
                <a:ext cx="312480" cy="360"/>
              </p14:xfrm>
            </p:contentPart>
          </mc:Choice>
          <mc:Fallback>
            <p:pic>
              <p:nvPicPr>
                <p:cNvPr id="14647" name="筆跡 14646">
                  <a:extLst>
                    <a:ext uri="{FF2B5EF4-FFF2-40B4-BE49-F238E27FC236}">
                      <a16:creationId xmlns:a16="http://schemas.microsoft.com/office/drawing/2014/main" id="{F12959BC-91B5-42F7-ADBB-E9537CCC3D7D}"/>
                    </a:ext>
                  </a:extLst>
                </p:cNvPr>
                <p:cNvPicPr/>
                <p:nvPr/>
              </p:nvPicPr>
              <p:blipFill>
                <a:blip r:embed="rId323"/>
                <a:stretch>
                  <a:fillRect/>
                </a:stretch>
              </p:blipFill>
              <p:spPr>
                <a:xfrm>
                  <a:off x="7026210" y="5198115"/>
                  <a:ext cx="330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4648" name="筆跡 14647">
                  <a:extLst>
                    <a:ext uri="{FF2B5EF4-FFF2-40B4-BE49-F238E27FC236}">
                      <a16:creationId xmlns:a16="http://schemas.microsoft.com/office/drawing/2014/main" id="{364B193C-8653-421F-AE8B-EBF2558C5898}"/>
                    </a:ext>
                  </a:extLst>
                </p14:cNvPr>
                <p14:cNvContentPartPr/>
                <p14:nvPr/>
              </p14:nvContentPartPr>
              <p14:xfrm>
                <a:off x="6976530" y="5293155"/>
                <a:ext cx="355680" cy="230040"/>
              </p14:xfrm>
            </p:contentPart>
          </mc:Choice>
          <mc:Fallback>
            <p:pic>
              <p:nvPicPr>
                <p:cNvPr id="14648" name="筆跡 14647">
                  <a:extLst>
                    <a:ext uri="{FF2B5EF4-FFF2-40B4-BE49-F238E27FC236}">
                      <a16:creationId xmlns:a16="http://schemas.microsoft.com/office/drawing/2014/main" id="{364B193C-8653-421F-AE8B-EBF2558C5898}"/>
                    </a:ext>
                  </a:extLst>
                </p:cNvPr>
                <p:cNvPicPr/>
                <p:nvPr/>
              </p:nvPicPr>
              <p:blipFill>
                <a:blip r:embed="rId325"/>
                <a:stretch>
                  <a:fillRect/>
                </a:stretch>
              </p:blipFill>
              <p:spPr>
                <a:xfrm>
                  <a:off x="6967890" y="5284515"/>
                  <a:ext cx="3733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4649" name="筆跡 14648">
                  <a:extLst>
                    <a:ext uri="{FF2B5EF4-FFF2-40B4-BE49-F238E27FC236}">
                      <a16:creationId xmlns:a16="http://schemas.microsoft.com/office/drawing/2014/main" id="{B421AEC8-3084-4F42-AA36-38AEABF46A6B}"/>
                    </a:ext>
                  </a:extLst>
                </p14:cNvPr>
                <p14:cNvContentPartPr/>
                <p14:nvPr/>
              </p14:nvContentPartPr>
              <p14:xfrm>
                <a:off x="7205850" y="5391075"/>
                <a:ext cx="120600" cy="135720"/>
              </p14:xfrm>
            </p:contentPart>
          </mc:Choice>
          <mc:Fallback>
            <p:pic>
              <p:nvPicPr>
                <p:cNvPr id="14649" name="筆跡 14648">
                  <a:extLst>
                    <a:ext uri="{FF2B5EF4-FFF2-40B4-BE49-F238E27FC236}">
                      <a16:creationId xmlns:a16="http://schemas.microsoft.com/office/drawing/2014/main" id="{B421AEC8-3084-4F42-AA36-38AEABF46A6B}"/>
                    </a:ext>
                  </a:extLst>
                </p:cNvPr>
                <p:cNvPicPr/>
                <p:nvPr/>
              </p:nvPicPr>
              <p:blipFill>
                <a:blip r:embed="rId327"/>
                <a:stretch>
                  <a:fillRect/>
                </a:stretch>
              </p:blipFill>
              <p:spPr>
                <a:xfrm>
                  <a:off x="7197210" y="5382075"/>
                  <a:ext cx="1382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4650" name="筆跡 14649">
                  <a:extLst>
                    <a:ext uri="{FF2B5EF4-FFF2-40B4-BE49-F238E27FC236}">
                      <a16:creationId xmlns:a16="http://schemas.microsoft.com/office/drawing/2014/main" id="{BD51D24A-F6E3-462F-9F47-CDB2869CF286}"/>
                    </a:ext>
                  </a:extLst>
                </p14:cNvPr>
                <p14:cNvContentPartPr/>
                <p14:nvPr/>
              </p14:nvContentPartPr>
              <p14:xfrm>
                <a:off x="7525530" y="5164635"/>
                <a:ext cx="77400" cy="110160"/>
              </p14:xfrm>
            </p:contentPart>
          </mc:Choice>
          <mc:Fallback>
            <p:pic>
              <p:nvPicPr>
                <p:cNvPr id="14650" name="筆跡 14649">
                  <a:extLst>
                    <a:ext uri="{FF2B5EF4-FFF2-40B4-BE49-F238E27FC236}">
                      <a16:creationId xmlns:a16="http://schemas.microsoft.com/office/drawing/2014/main" id="{BD51D24A-F6E3-462F-9F47-CDB2869CF286}"/>
                    </a:ext>
                  </a:extLst>
                </p:cNvPr>
                <p:cNvPicPr/>
                <p:nvPr/>
              </p:nvPicPr>
              <p:blipFill>
                <a:blip r:embed="rId329"/>
                <a:stretch>
                  <a:fillRect/>
                </a:stretch>
              </p:blipFill>
              <p:spPr>
                <a:xfrm>
                  <a:off x="7516530" y="5155635"/>
                  <a:ext cx="950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4651" name="筆跡 14650">
                  <a:extLst>
                    <a:ext uri="{FF2B5EF4-FFF2-40B4-BE49-F238E27FC236}">
                      <a16:creationId xmlns:a16="http://schemas.microsoft.com/office/drawing/2014/main" id="{18A4A78F-D814-4138-B7FA-74BE9A9D3C68}"/>
                    </a:ext>
                  </a:extLst>
                </p14:cNvPr>
                <p14:cNvContentPartPr/>
                <p14:nvPr/>
              </p14:nvContentPartPr>
              <p14:xfrm>
                <a:off x="7602570" y="5164635"/>
                <a:ext cx="360" cy="360"/>
              </p14:xfrm>
            </p:contentPart>
          </mc:Choice>
          <mc:Fallback>
            <p:pic>
              <p:nvPicPr>
                <p:cNvPr id="14651" name="筆跡 14650">
                  <a:extLst>
                    <a:ext uri="{FF2B5EF4-FFF2-40B4-BE49-F238E27FC236}">
                      <a16:creationId xmlns:a16="http://schemas.microsoft.com/office/drawing/2014/main" id="{18A4A78F-D814-4138-B7FA-74BE9A9D3C68}"/>
                    </a:ext>
                  </a:extLst>
                </p:cNvPr>
                <p:cNvPicPr/>
                <p:nvPr/>
              </p:nvPicPr>
              <p:blipFill>
                <a:blip r:embed="rId317"/>
                <a:stretch>
                  <a:fillRect/>
                </a:stretch>
              </p:blipFill>
              <p:spPr>
                <a:xfrm>
                  <a:off x="7593570" y="5155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4652" name="筆跡 14651">
                  <a:extLst>
                    <a:ext uri="{FF2B5EF4-FFF2-40B4-BE49-F238E27FC236}">
                      <a16:creationId xmlns:a16="http://schemas.microsoft.com/office/drawing/2014/main" id="{C96205BA-326C-4EDD-859D-F123DF830D64}"/>
                    </a:ext>
                  </a:extLst>
                </p14:cNvPr>
                <p14:cNvContentPartPr/>
                <p14:nvPr/>
              </p14:nvContentPartPr>
              <p14:xfrm>
                <a:off x="7536690" y="5164635"/>
                <a:ext cx="66240" cy="117720"/>
              </p14:xfrm>
            </p:contentPart>
          </mc:Choice>
          <mc:Fallback>
            <p:pic>
              <p:nvPicPr>
                <p:cNvPr id="14652" name="筆跡 14651">
                  <a:extLst>
                    <a:ext uri="{FF2B5EF4-FFF2-40B4-BE49-F238E27FC236}">
                      <a16:creationId xmlns:a16="http://schemas.microsoft.com/office/drawing/2014/main" id="{C96205BA-326C-4EDD-859D-F123DF830D64}"/>
                    </a:ext>
                  </a:extLst>
                </p:cNvPr>
                <p:cNvPicPr/>
                <p:nvPr/>
              </p:nvPicPr>
              <p:blipFill>
                <a:blip r:embed="rId332"/>
                <a:stretch>
                  <a:fillRect/>
                </a:stretch>
              </p:blipFill>
              <p:spPr>
                <a:xfrm>
                  <a:off x="7528050" y="5155635"/>
                  <a:ext cx="838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4653" name="筆跡 14652">
                  <a:extLst>
                    <a:ext uri="{FF2B5EF4-FFF2-40B4-BE49-F238E27FC236}">
                      <a16:creationId xmlns:a16="http://schemas.microsoft.com/office/drawing/2014/main" id="{A1E2EE43-3B4D-4DC9-816B-AB64AA311BBF}"/>
                    </a:ext>
                  </a:extLst>
                </p14:cNvPr>
                <p14:cNvContentPartPr/>
                <p14:nvPr/>
              </p14:nvContentPartPr>
              <p14:xfrm>
                <a:off x="7508610" y="5214675"/>
                <a:ext cx="98280" cy="4320"/>
              </p14:xfrm>
            </p:contentPart>
          </mc:Choice>
          <mc:Fallback>
            <p:pic>
              <p:nvPicPr>
                <p:cNvPr id="14653" name="筆跡 14652">
                  <a:extLst>
                    <a:ext uri="{FF2B5EF4-FFF2-40B4-BE49-F238E27FC236}">
                      <a16:creationId xmlns:a16="http://schemas.microsoft.com/office/drawing/2014/main" id="{A1E2EE43-3B4D-4DC9-816B-AB64AA311BBF}"/>
                    </a:ext>
                  </a:extLst>
                </p:cNvPr>
                <p:cNvPicPr/>
                <p:nvPr/>
              </p:nvPicPr>
              <p:blipFill>
                <a:blip r:embed="rId334"/>
                <a:stretch>
                  <a:fillRect/>
                </a:stretch>
              </p:blipFill>
              <p:spPr>
                <a:xfrm>
                  <a:off x="7499610" y="5205675"/>
                  <a:ext cx="115920" cy="21960"/>
                </a:xfrm>
                <a:prstGeom prst="rect">
                  <a:avLst/>
                </a:prstGeom>
              </p:spPr>
            </p:pic>
          </mc:Fallback>
        </mc:AlternateContent>
      </p:grpSp>
      <p:grpSp>
        <p:nvGrpSpPr>
          <p:cNvPr id="14662" name="群組 14661">
            <a:extLst>
              <a:ext uri="{FF2B5EF4-FFF2-40B4-BE49-F238E27FC236}">
                <a16:creationId xmlns:a16="http://schemas.microsoft.com/office/drawing/2014/main" id="{D7BA715B-4F83-45A7-8B74-89C87ACB8106}"/>
              </a:ext>
            </a:extLst>
          </p:cNvPr>
          <p:cNvGrpSpPr/>
          <p:nvPr/>
        </p:nvGrpSpPr>
        <p:grpSpPr>
          <a:xfrm>
            <a:off x="7845210" y="5016315"/>
            <a:ext cx="410040" cy="419760"/>
            <a:chOff x="7845210" y="5016315"/>
            <a:chExt cx="410040" cy="419760"/>
          </a:xfrm>
        </p:grpSpPr>
        <mc:AlternateContent xmlns:mc="http://schemas.openxmlformats.org/markup-compatibility/2006">
          <mc:Choice xmlns:p14="http://schemas.microsoft.com/office/powerpoint/2010/main" Requires="p14">
            <p:contentPart p14:bwMode="auto" r:id="rId335">
              <p14:nvContentPartPr>
                <p14:cNvPr id="14655" name="筆跡 14654">
                  <a:extLst>
                    <a:ext uri="{FF2B5EF4-FFF2-40B4-BE49-F238E27FC236}">
                      <a16:creationId xmlns:a16="http://schemas.microsoft.com/office/drawing/2014/main" id="{EAE4FDC5-4A22-42BF-8111-18921DB562BD}"/>
                    </a:ext>
                  </a:extLst>
                </p14:cNvPr>
                <p14:cNvContentPartPr/>
                <p14:nvPr/>
              </p14:nvContentPartPr>
              <p14:xfrm>
                <a:off x="7845210" y="5016315"/>
                <a:ext cx="137520" cy="389160"/>
              </p14:xfrm>
            </p:contentPart>
          </mc:Choice>
          <mc:Fallback>
            <p:pic>
              <p:nvPicPr>
                <p:cNvPr id="14655" name="筆跡 14654">
                  <a:extLst>
                    <a:ext uri="{FF2B5EF4-FFF2-40B4-BE49-F238E27FC236}">
                      <a16:creationId xmlns:a16="http://schemas.microsoft.com/office/drawing/2014/main" id="{EAE4FDC5-4A22-42BF-8111-18921DB562BD}"/>
                    </a:ext>
                  </a:extLst>
                </p:cNvPr>
                <p:cNvPicPr/>
                <p:nvPr/>
              </p:nvPicPr>
              <p:blipFill>
                <a:blip r:embed="rId336"/>
                <a:stretch>
                  <a:fillRect/>
                </a:stretch>
              </p:blipFill>
              <p:spPr>
                <a:xfrm>
                  <a:off x="7836210" y="5007675"/>
                  <a:ext cx="15516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4656" name="筆跡 14655">
                  <a:extLst>
                    <a:ext uri="{FF2B5EF4-FFF2-40B4-BE49-F238E27FC236}">
                      <a16:creationId xmlns:a16="http://schemas.microsoft.com/office/drawing/2014/main" id="{EFE9651B-AF34-4B61-AAD4-99363D51C961}"/>
                    </a:ext>
                  </a:extLst>
                </p14:cNvPr>
                <p14:cNvContentPartPr/>
                <p14:nvPr/>
              </p14:nvContentPartPr>
              <p14:xfrm>
                <a:off x="7957530" y="5258955"/>
                <a:ext cx="60840" cy="162000"/>
              </p14:xfrm>
            </p:contentPart>
          </mc:Choice>
          <mc:Fallback>
            <p:pic>
              <p:nvPicPr>
                <p:cNvPr id="14656" name="筆跡 14655">
                  <a:extLst>
                    <a:ext uri="{FF2B5EF4-FFF2-40B4-BE49-F238E27FC236}">
                      <a16:creationId xmlns:a16="http://schemas.microsoft.com/office/drawing/2014/main" id="{EFE9651B-AF34-4B61-AAD4-99363D51C961}"/>
                    </a:ext>
                  </a:extLst>
                </p:cNvPr>
                <p:cNvPicPr/>
                <p:nvPr/>
              </p:nvPicPr>
              <p:blipFill>
                <a:blip r:embed="rId338"/>
                <a:stretch>
                  <a:fillRect/>
                </a:stretch>
              </p:blipFill>
              <p:spPr>
                <a:xfrm>
                  <a:off x="7948890" y="5249955"/>
                  <a:ext cx="78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4657" name="筆跡 14656">
                  <a:extLst>
                    <a:ext uri="{FF2B5EF4-FFF2-40B4-BE49-F238E27FC236}">
                      <a16:creationId xmlns:a16="http://schemas.microsoft.com/office/drawing/2014/main" id="{DDA3C0C7-53C6-4714-9E98-76FA7CB309DC}"/>
                    </a:ext>
                  </a:extLst>
                </p14:cNvPr>
                <p14:cNvContentPartPr/>
                <p14:nvPr/>
              </p14:nvContentPartPr>
              <p14:xfrm>
                <a:off x="8053650" y="5278035"/>
                <a:ext cx="48240" cy="97200"/>
              </p14:xfrm>
            </p:contentPart>
          </mc:Choice>
          <mc:Fallback>
            <p:pic>
              <p:nvPicPr>
                <p:cNvPr id="14657" name="筆跡 14656">
                  <a:extLst>
                    <a:ext uri="{FF2B5EF4-FFF2-40B4-BE49-F238E27FC236}">
                      <a16:creationId xmlns:a16="http://schemas.microsoft.com/office/drawing/2014/main" id="{DDA3C0C7-53C6-4714-9E98-76FA7CB309DC}"/>
                    </a:ext>
                  </a:extLst>
                </p:cNvPr>
                <p:cNvPicPr/>
                <p:nvPr/>
              </p:nvPicPr>
              <p:blipFill>
                <a:blip r:embed="rId340"/>
                <a:stretch>
                  <a:fillRect/>
                </a:stretch>
              </p:blipFill>
              <p:spPr>
                <a:xfrm>
                  <a:off x="8045010" y="5269395"/>
                  <a:ext cx="6588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4658" name="筆跡 14657">
                  <a:extLst>
                    <a:ext uri="{FF2B5EF4-FFF2-40B4-BE49-F238E27FC236}">
                      <a16:creationId xmlns:a16="http://schemas.microsoft.com/office/drawing/2014/main" id="{1C27ADFF-1BF9-43CE-9E71-2BA867F125D1}"/>
                    </a:ext>
                  </a:extLst>
                </p14:cNvPr>
                <p14:cNvContentPartPr/>
                <p14:nvPr/>
              </p14:nvContentPartPr>
              <p14:xfrm>
                <a:off x="8074530" y="5289555"/>
                <a:ext cx="43560" cy="4320"/>
              </p14:xfrm>
            </p:contentPart>
          </mc:Choice>
          <mc:Fallback>
            <p:pic>
              <p:nvPicPr>
                <p:cNvPr id="14658" name="筆跡 14657">
                  <a:extLst>
                    <a:ext uri="{FF2B5EF4-FFF2-40B4-BE49-F238E27FC236}">
                      <a16:creationId xmlns:a16="http://schemas.microsoft.com/office/drawing/2014/main" id="{1C27ADFF-1BF9-43CE-9E71-2BA867F125D1}"/>
                    </a:ext>
                  </a:extLst>
                </p:cNvPr>
                <p:cNvPicPr/>
                <p:nvPr/>
              </p:nvPicPr>
              <p:blipFill>
                <a:blip r:embed="rId342"/>
                <a:stretch>
                  <a:fillRect/>
                </a:stretch>
              </p:blipFill>
              <p:spPr>
                <a:xfrm>
                  <a:off x="8065530" y="5280915"/>
                  <a:ext cx="612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14659" name="筆跡 14658">
                  <a:extLst>
                    <a:ext uri="{FF2B5EF4-FFF2-40B4-BE49-F238E27FC236}">
                      <a16:creationId xmlns:a16="http://schemas.microsoft.com/office/drawing/2014/main" id="{1C301C05-3AAF-4968-8B2B-C7850BFFB5A7}"/>
                    </a:ext>
                  </a:extLst>
                </p14:cNvPr>
                <p14:cNvContentPartPr/>
                <p14:nvPr/>
              </p14:nvContentPartPr>
              <p14:xfrm>
                <a:off x="8168130" y="5239515"/>
                <a:ext cx="36360" cy="42840"/>
              </p14:xfrm>
            </p:contentPart>
          </mc:Choice>
          <mc:Fallback>
            <p:pic>
              <p:nvPicPr>
                <p:cNvPr id="14659" name="筆跡 14658">
                  <a:extLst>
                    <a:ext uri="{FF2B5EF4-FFF2-40B4-BE49-F238E27FC236}">
                      <a16:creationId xmlns:a16="http://schemas.microsoft.com/office/drawing/2014/main" id="{1C301C05-3AAF-4968-8B2B-C7850BFFB5A7}"/>
                    </a:ext>
                  </a:extLst>
                </p:cNvPr>
                <p:cNvPicPr/>
                <p:nvPr/>
              </p:nvPicPr>
              <p:blipFill>
                <a:blip r:embed="rId344"/>
                <a:stretch>
                  <a:fillRect/>
                </a:stretch>
              </p:blipFill>
              <p:spPr>
                <a:xfrm>
                  <a:off x="8159490" y="5230875"/>
                  <a:ext cx="54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4660" name="筆跡 14659">
                  <a:extLst>
                    <a:ext uri="{FF2B5EF4-FFF2-40B4-BE49-F238E27FC236}">
                      <a16:creationId xmlns:a16="http://schemas.microsoft.com/office/drawing/2014/main" id="{E4705960-013D-4331-AF0D-51DB92523D38}"/>
                    </a:ext>
                  </a:extLst>
                </p14:cNvPr>
                <p14:cNvContentPartPr/>
                <p14:nvPr/>
              </p14:nvContentPartPr>
              <p14:xfrm>
                <a:off x="8155170" y="5233755"/>
                <a:ext cx="100080" cy="202320"/>
              </p14:xfrm>
            </p:contentPart>
          </mc:Choice>
          <mc:Fallback>
            <p:pic>
              <p:nvPicPr>
                <p:cNvPr id="14660" name="筆跡 14659">
                  <a:extLst>
                    <a:ext uri="{FF2B5EF4-FFF2-40B4-BE49-F238E27FC236}">
                      <a16:creationId xmlns:a16="http://schemas.microsoft.com/office/drawing/2014/main" id="{E4705960-013D-4331-AF0D-51DB92523D38}"/>
                    </a:ext>
                  </a:extLst>
                </p:cNvPr>
                <p:cNvPicPr/>
                <p:nvPr/>
              </p:nvPicPr>
              <p:blipFill>
                <a:blip r:embed="rId346"/>
                <a:stretch>
                  <a:fillRect/>
                </a:stretch>
              </p:blipFill>
              <p:spPr>
                <a:xfrm>
                  <a:off x="8146530" y="5225115"/>
                  <a:ext cx="1177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4661" name="筆跡 14660">
                  <a:extLst>
                    <a:ext uri="{FF2B5EF4-FFF2-40B4-BE49-F238E27FC236}">
                      <a16:creationId xmlns:a16="http://schemas.microsoft.com/office/drawing/2014/main" id="{ED7E0516-8B73-4389-9AE8-63340D73D41F}"/>
                    </a:ext>
                  </a:extLst>
                </p14:cNvPr>
                <p14:cNvContentPartPr/>
                <p14:nvPr/>
              </p14:nvContentPartPr>
              <p14:xfrm>
                <a:off x="8216730" y="5370555"/>
                <a:ext cx="38520" cy="50760"/>
              </p14:xfrm>
            </p:contentPart>
          </mc:Choice>
          <mc:Fallback>
            <p:pic>
              <p:nvPicPr>
                <p:cNvPr id="14661" name="筆跡 14660">
                  <a:extLst>
                    <a:ext uri="{FF2B5EF4-FFF2-40B4-BE49-F238E27FC236}">
                      <a16:creationId xmlns:a16="http://schemas.microsoft.com/office/drawing/2014/main" id="{ED7E0516-8B73-4389-9AE8-63340D73D41F}"/>
                    </a:ext>
                  </a:extLst>
                </p:cNvPr>
                <p:cNvPicPr/>
                <p:nvPr/>
              </p:nvPicPr>
              <p:blipFill>
                <a:blip r:embed="rId348"/>
                <a:stretch>
                  <a:fillRect/>
                </a:stretch>
              </p:blipFill>
              <p:spPr>
                <a:xfrm>
                  <a:off x="8208090" y="5361915"/>
                  <a:ext cx="56160" cy="68400"/>
                </a:xfrm>
                <a:prstGeom prst="rect">
                  <a:avLst/>
                </a:prstGeom>
              </p:spPr>
            </p:pic>
          </mc:Fallback>
        </mc:AlternateContent>
      </p:grpSp>
      <p:grpSp>
        <p:nvGrpSpPr>
          <p:cNvPr id="14669" name="群組 14668">
            <a:extLst>
              <a:ext uri="{FF2B5EF4-FFF2-40B4-BE49-F238E27FC236}">
                <a16:creationId xmlns:a16="http://schemas.microsoft.com/office/drawing/2014/main" id="{CB58B88B-FDA0-4718-A269-A21081345BBF}"/>
              </a:ext>
            </a:extLst>
          </p:cNvPr>
          <p:cNvGrpSpPr/>
          <p:nvPr/>
        </p:nvGrpSpPr>
        <p:grpSpPr>
          <a:xfrm>
            <a:off x="7882650" y="5641635"/>
            <a:ext cx="474120" cy="389520"/>
            <a:chOff x="7882650" y="5641635"/>
            <a:chExt cx="474120" cy="389520"/>
          </a:xfrm>
        </p:grpSpPr>
        <mc:AlternateContent xmlns:mc="http://schemas.openxmlformats.org/markup-compatibility/2006">
          <mc:Choice xmlns:p14="http://schemas.microsoft.com/office/powerpoint/2010/main" Requires="p14">
            <p:contentPart p14:bwMode="auto" r:id="rId349">
              <p14:nvContentPartPr>
                <p14:cNvPr id="14663" name="筆跡 14662">
                  <a:extLst>
                    <a:ext uri="{FF2B5EF4-FFF2-40B4-BE49-F238E27FC236}">
                      <a16:creationId xmlns:a16="http://schemas.microsoft.com/office/drawing/2014/main" id="{FAD01671-D257-4D81-8432-E0B362940635}"/>
                    </a:ext>
                  </a:extLst>
                </p14:cNvPr>
                <p14:cNvContentPartPr/>
                <p14:nvPr/>
              </p14:nvContentPartPr>
              <p14:xfrm>
                <a:off x="7882650" y="5641635"/>
                <a:ext cx="146880" cy="364320"/>
              </p14:xfrm>
            </p:contentPart>
          </mc:Choice>
          <mc:Fallback>
            <p:pic>
              <p:nvPicPr>
                <p:cNvPr id="14663" name="筆跡 14662">
                  <a:extLst>
                    <a:ext uri="{FF2B5EF4-FFF2-40B4-BE49-F238E27FC236}">
                      <a16:creationId xmlns:a16="http://schemas.microsoft.com/office/drawing/2014/main" id="{FAD01671-D257-4D81-8432-E0B362940635}"/>
                    </a:ext>
                  </a:extLst>
                </p:cNvPr>
                <p:cNvPicPr/>
                <p:nvPr/>
              </p:nvPicPr>
              <p:blipFill>
                <a:blip r:embed="rId350"/>
                <a:stretch>
                  <a:fillRect/>
                </a:stretch>
              </p:blipFill>
              <p:spPr>
                <a:xfrm>
                  <a:off x="7873650" y="5632995"/>
                  <a:ext cx="164520" cy="3819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4664" name="筆跡 14663">
                  <a:extLst>
                    <a:ext uri="{FF2B5EF4-FFF2-40B4-BE49-F238E27FC236}">
                      <a16:creationId xmlns:a16="http://schemas.microsoft.com/office/drawing/2014/main" id="{840B6FCF-514A-49E5-9473-32E95129D458}"/>
                    </a:ext>
                  </a:extLst>
                </p14:cNvPr>
                <p14:cNvContentPartPr/>
                <p14:nvPr/>
              </p14:nvContentPartPr>
              <p14:xfrm>
                <a:off x="8057610" y="5859435"/>
                <a:ext cx="60480" cy="138960"/>
              </p14:xfrm>
            </p:contentPart>
          </mc:Choice>
          <mc:Fallback>
            <p:pic>
              <p:nvPicPr>
                <p:cNvPr id="14664" name="筆跡 14663">
                  <a:extLst>
                    <a:ext uri="{FF2B5EF4-FFF2-40B4-BE49-F238E27FC236}">
                      <a16:creationId xmlns:a16="http://schemas.microsoft.com/office/drawing/2014/main" id="{840B6FCF-514A-49E5-9473-32E95129D458}"/>
                    </a:ext>
                  </a:extLst>
                </p:cNvPr>
                <p:cNvPicPr/>
                <p:nvPr/>
              </p:nvPicPr>
              <p:blipFill>
                <a:blip r:embed="rId352"/>
                <a:stretch>
                  <a:fillRect/>
                </a:stretch>
              </p:blipFill>
              <p:spPr>
                <a:xfrm>
                  <a:off x="8048610" y="5850795"/>
                  <a:ext cx="781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4665" name="筆跡 14664">
                  <a:extLst>
                    <a:ext uri="{FF2B5EF4-FFF2-40B4-BE49-F238E27FC236}">
                      <a16:creationId xmlns:a16="http://schemas.microsoft.com/office/drawing/2014/main" id="{9ABC78B2-247E-4C00-82CF-C34C4392CC64}"/>
                    </a:ext>
                  </a:extLst>
                </p14:cNvPr>
                <p14:cNvContentPartPr/>
                <p14:nvPr/>
              </p14:nvContentPartPr>
              <p14:xfrm>
                <a:off x="8126010" y="5840355"/>
                <a:ext cx="61200" cy="144720"/>
              </p14:xfrm>
            </p:contentPart>
          </mc:Choice>
          <mc:Fallback>
            <p:pic>
              <p:nvPicPr>
                <p:cNvPr id="14665" name="筆跡 14664">
                  <a:extLst>
                    <a:ext uri="{FF2B5EF4-FFF2-40B4-BE49-F238E27FC236}">
                      <a16:creationId xmlns:a16="http://schemas.microsoft.com/office/drawing/2014/main" id="{9ABC78B2-247E-4C00-82CF-C34C4392CC64}"/>
                    </a:ext>
                  </a:extLst>
                </p:cNvPr>
                <p:cNvPicPr/>
                <p:nvPr/>
              </p:nvPicPr>
              <p:blipFill>
                <a:blip r:embed="rId354"/>
                <a:stretch>
                  <a:fillRect/>
                </a:stretch>
              </p:blipFill>
              <p:spPr>
                <a:xfrm>
                  <a:off x="8117370" y="5831355"/>
                  <a:ext cx="788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4666" name="筆跡 14665">
                  <a:extLst>
                    <a:ext uri="{FF2B5EF4-FFF2-40B4-BE49-F238E27FC236}">
                      <a16:creationId xmlns:a16="http://schemas.microsoft.com/office/drawing/2014/main" id="{711475AD-12ED-4E0F-A9C9-7A805F25CEF2}"/>
                    </a:ext>
                  </a:extLst>
                </p14:cNvPr>
                <p14:cNvContentPartPr/>
                <p14:nvPr/>
              </p14:nvContentPartPr>
              <p14:xfrm>
                <a:off x="8241570" y="5837475"/>
                <a:ext cx="30960" cy="64800"/>
              </p14:xfrm>
            </p:contentPart>
          </mc:Choice>
          <mc:Fallback>
            <p:pic>
              <p:nvPicPr>
                <p:cNvPr id="14666" name="筆跡 14665">
                  <a:extLst>
                    <a:ext uri="{FF2B5EF4-FFF2-40B4-BE49-F238E27FC236}">
                      <a16:creationId xmlns:a16="http://schemas.microsoft.com/office/drawing/2014/main" id="{711475AD-12ED-4E0F-A9C9-7A805F25CEF2}"/>
                    </a:ext>
                  </a:extLst>
                </p:cNvPr>
                <p:cNvPicPr/>
                <p:nvPr/>
              </p:nvPicPr>
              <p:blipFill>
                <a:blip r:embed="rId356"/>
                <a:stretch>
                  <a:fillRect/>
                </a:stretch>
              </p:blipFill>
              <p:spPr>
                <a:xfrm>
                  <a:off x="8232930" y="5828475"/>
                  <a:ext cx="4860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4667" name="筆跡 14666">
                  <a:extLst>
                    <a:ext uri="{FF2B5EF4-FFF2-40B4-BE49-F238E27FC236}">
                      <a16:creationId xmlns:a16="http://schemas.microsoft.com/office/drawing/2014/main" id="{00894731-F1BE-4C19-A4E5-182E83D348D1}"/>
                    </a:ext>
                  </a:extLst>
                </p14:cNvPr>
                <p14:cNvContentPartPr/>
                <p14:nvPr/>
              </p14:nvContentPartPr>
              <p14:xfrm>
                <a:off x="8254890" y="5823795"/>
                <a:ext cx="101880" cy="207360"/>
              </p14:xfrm>
            </p:contentPart>
          </mc:Choice>
          <mc:Fallback>
            <p:pic>
              <p:nvPicPr>
                <p:cNvPr id="14667" name="筆跡 14666">
                  <a:extLst>
                    <a:ext uri="{FF2B5EF4-FFF2-40B4-BE49-F238E27FC236}">
                      <a16:creationId xmlns:a16="http://schemas.microsoft.com/office/drawing/2014/main" id="{00894731-F1BE-4C19-A4E5-182E83D348D1}"/>
                    </a:ext>
                  </a:extLst>
                </p:cNvPr>
                <p:cNvPicPr/>
                <p:nvPr/>
              </p:nvPicPr>
              <p:blipFill>
                <a:blip r:embed="rId358"/>
                <a:stretch>
                  <a:fillRect/>
                </a:stretch>
              </p:blipFill>
              <p:spPr>
                <a:xfrm>
                  <a:off x="8245890" y="5814795"/>
                  <a:ext cx="11952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4668" name="筆跡 14667">
                  <a:extLst>
                    <a:ext uri="{FF2B5EF4-FFF2-40B4-BE49-F238E27FC236}">
                      <a16:creationId xmlns:a16="http://schemas.microsoft.com/office/drawing/2014/main" id="{F51AD43D-2DCC-486D-9F1E-4A1903127A88}"/>
                    </a:ext>
                  </a:extLst>
                </p14:cNvPr>
                <p14:cNvContentPartPr/>
                <p14:nvPr/>
              </p14:nvContentPartPr>
              <p14:xfrm>
                <a:off x="8282970" y="5984715"/>
                <a:ext cx="39960" cy="42840"/>
              </p14:xfrm>
            </p:contentPart>
          </mc:Choice>
          <mc:Fallback>
            <p:pic>
              <p:nvPicPr>
                <p:cNvPr id="14668" name="筆跡 14667">
                  <a:extLst>
                    <a:ext uri="{FF2B5EF4-FFF2-40B4-BE49-F238E27FC236}">
                      <a16:creationId xmlns:a16="http://schemas.microsoft.com/office/drawing/2014/main" id="{F51AD43D-2DCC-486D-9F1E-4A1903127A88}"/>
                    </a:ext>
                  </a:extLst>
                </p:cNvPr>
                <p:cNvPicPr/>
                <p:nvPr/>
              </p:nvPicPr>
              <p:blipFill>
                <a:blip r:embed="rId360"/>
                <a:stretch>
                  <a:fillRect/>
                </a:stretch>
              </p:blipFill>
              <p:spPr>
                <a:xfrm>
                  <a:off x="8274330" y="5975715"/>
                  <a:ext cx="57600" cy="60480"/>
                </a:xfrm>
                <a:prstGeom prst="rect">
                  <a:avLst/>
                </a:prstGeom>
              </p:spPr>
            </p:pic>
          </mc:Fallback>
        </mc:AlternateContent>
      </p:grpSp>
      <p:grpSp>
        <p:nvGrpSpPr>
          <p:cNvPr id="14678" name="群組 14677">
            <a:extLst>
              <a:ext uri="{FF2B5EF4-FFF2-40B4-BE49-F238E27FC236}">
                <a16:creationId xmlns:a16="http://schemas.microsoft.com/office/drawing/2014/main" id="{02516628-B62A-4876-B926-B4929F9D8F01}"/>
              </a:ext>
            </a:extLst>
          </p:cNvPr>
          <p:cNvGrpSpPr/>
          <p:nvPr/>
        </p:nvGrpSpPr>
        <p:grpSpPr>
          <a:xfrm>
            <a:off x="7667370" y="4804635"/>
            <a:ext cx="1265040" cy="696240"/>
            <a:chOff x="7667370" y="4804635"/>
            <a:chExt cx="1265040" cy="696240"/>
          </a:xfrm>
        </p:grpSpPr>
        <mc:AlternateContent xmlns:mc="http://schemas.openxmlformats.org/markup-compatibility/2006">
          <mc:Choice xmlns:p14="http://schemas.microsoft.com/office/powerpoint/2010/main" Requires="p14">
            <p:contentPart p14:bwMode="auto" r:id="rId361">
              <p14:nvContentPartPr>
                <p14:cNvPr id="14670" name="筆跡 14669">
                  <a:extLst>
                    <a:ext uri="{FF2B5EF4-FFF2-40B4-BE49-F238E27FC236}">
                      <a16:creationId xmlns:a16="http://schemas.microsoft.com/office/drawing/2014/main" id="{1F2E7B17-4AF7-4F14-A90E-538B74207BB5}"/>
                    </a:ext>
                  </a:extLst>
                </p14:cNvPr>
                <p14:cNvContentPartPr/>
                <p14:nvPr/>
              </p14:nvContentPartPr>
              <p14:xfrm>
                <a:off x="7667370" y="4875555"/>
                <a:ext cx="749160" cy="625320"/>
              </p14:xfrm>
            </p:contentPart>
          </mc:Choice>
          <mc:Fallback>
            <p:pic>
              <p:nvPicPr>
                <p:cNvPr id="14670" name="筆跡 14669">
                  <a:extLst>
                    <a:ext uri="{FF2B5EF4-FFF2-40B4-BE49-F238E27FC236}">
                      <a16:creationId xmlns:a16="http://schemas.microsoft.com/office/drawing/2014/main" id="{1F2E7B17-4AF7-4F14-A90E-538B74207BB5}"/>
                    </a:ext>
                  </a:extLst>
                </p:cNvPr>
                <p:cNvPicPr/>
                <p:nvPr/>
              </p:nvPicPr>
              <p:blipFill>
                <a:blip r:embed="rId362"/>
                <a:stretch>
                  <a:fillRect/>
                </a:stretch>
              </p:blipFill>
              <p:spPr>
                <a:xfrm>
                  <a:off x="7658370" y="4866555"/>
                  <a:ext cx="76680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4671" name="筆跡 14670">
                  <a:extLst>
                    <a:ext uri="{FF2B5EF4-FFF2-40B4-BE49-F238E27FC236}">
                      <a16:creationId xmlns:a16="http://schemas.microsoft.com/office/drawing/2014/main" id="{51EB7587-9CF0-4242-9503-97F02B4785A6}"/>
                    </a:ext>
                  </a:extLst>
                </p14:cNvPr>
                <p14:cNvContentPartPr/>
                <p14:nvPr/>
              </p14:nvContentPartPr>
              <p14:xfrm>
                <a:off x="8275410" y="4956555"/>
                <a:ext cx="109440" cy="81360"/>
              </p14:xfrm>
            </p:contentPart>
          </mc:Choice>
          <mc:Fallback>
            <p:pic>
              <p:nvPicPr>
                <p:cNvPr id="14671" name="筆跡 14670">
                  <a:extLst>
                    <a:ext uri="{FF2B5EF4-FFF2-40B4-BE49-F238E27FC236}">
                      <a16:creationId xmlns:a16="http://schemas.microsoft.com/office/drawing/2014/main" id="{51EB7587-9CF0-4242-9503-97F02B4785A6}"/>
                    </a:ext>
                  </a:extLst>
                </p:cNvPr>
                <p:cNvPicPr/>
                <p:nvPr/>
              </p:nvPicPr>
              <p:blipFill>
                <a:blip r:embed="rId364"/>
                <a:stretch>
                  <a:fillRect/>
                </a:stretch>
              </p:blipFill>
              <p:spPr>
                <a:xfrm>
                  <a:off x="8266770" y="4947915"/>
                  <a:ext cx="1270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4672" name="筆跡 14671">
                  <a:extLst>
                    <a:ext uri="{FF2B5EF4-FFF2-40B4-BE49-F238E27FC236}">
                      <a16:creationId xmlns:a16="http://schemas.microsoft.com/office/drawing/2014/main" id="{6348A410-486D-4DEF-8FDD-29490E39675B}"/>
                    </a:ext>
                  </a:extLst>
                </p14:cNvPr>
                <p14:cNvContentPartPr/>
                <p14:nvPr/>
              </p14:nvContentPartPr>
              <p14:xfrm>
                <a:off x="8307450" y="5024235"/>
                <a:ext cx="133920" cy="79200"/>
              </p14:xfrm>
            </p:contentPart>
          </mc:Choice>
          <mc:Fallback>
            <p:pic>
              <p:nvPicPr>
                <p:cNvPr id="14672" name="筆跡 14671">
                  <a:extLst>
                    <a:ext uri="{FF2B5EF4-FFF2-40B4-BE49-F238E27FC236}">
                      <a16:creationId xmlns:a16="http://schemas.microsoft.com/office/drawing/2014/main" id="{6348A410-486D-4DEF-8FDD-29490E39675B}"/>
                    </a:ext>
                  </a:extLst>
                </p:cNvPr>
                <p:cNvPicPr/>
                <p:nvPr/>
              </p:nvPicPr>
              <p:blipFill>
                <a:blip r:embed="rId366"/>
                <a:stretch>
                  <a:fillRect/>
                </a:stretch>
              </p:blipFill>
              <p:spPr>
                <a:xfrm>
                  <a:off x="8298810" y="5015235"/>
                  <a:ext cx="1515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4673" name="筆跡 14672">
                  <a:extLst>
                    <a:ext uri="{FF2B5EF4-FFF2-40B4-BE49-F238E27FC236}">
                      <a16:creationId xmlns:a16="http://schemas.microsoft.com/office/drawing/2014/main" id="{018CD521-A048-48B5-A2C2-662853885E5C}"/>
                    </a:ext>
                  </a:extLst>
                </p14:cNvPr>
                <p14:cNvContentPartPr/>
                <p14:nvPr/>
              </p14:nvContentPartPr>
              <p14:xfrm>
                <a:off x="8555490" y="4881675"/>
                <a:ext cx="32400" cy="219960"/>
              </p14:xfrm>
            </p:contentPart>
          </mc:Choice>
          <mc:Fallback>
            <p:pic>
              <p:nvPicPr>
                <p:cNvPr id="14673" name="筆跡 14672">
                  <a:extLst>
                    <a:ext uri="{FF2B5EF4-FFF2-40B4-BE49-F238E27FC236}">
                      <a16:creationId xmlns:a16="http://schemas.microsoft.com/office/drawing/2014/main" id="{018CD521-A048-48B5-A2C2-662853885E5C}"/>
                    </a:ext>
                  </a:extLst>
                </p:cNvPr>
                <p:cNvPicPr/>
                <p:nvPr/>
              </p:nvPicPr>
              <p:blipFill>
                <a:blip r:embed="rId368"/>
                <a:stretch>
                  <a:fillRect/>
                </a:stretch>
              </p:blipFill>
              <p:spPr>
                <a:xfrm>
                  <a:off x="8546850" y="4872675"/>
                  <a:ext cx="500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4674" name="筆跡 14673">
                  <a:extLst>
                    <a:ext uri="{FF2B5EF4-FFF2-40B4-BE49-F238E27FC236}">
                      <a16:creationId xmlns:a16="http://schemas.microsoft.com/office/drawing/2014/main" id="{19E1B81E-D605-460F-85C3-0194D92FEBD0}"/>
                    </a:ext>
                  </a:extLst>
                </p14:cNvPr>
                <p14:cNvContentPartPr/>
                <p14:nvPr/>
              </p14:nvContentPartPr>
              <p14:xfrm>
                <a:off x="8644050" y="5073555"/>
                <a:ext cx="40320" cy="18000"/>
              </p14:xfrm>
            </p:contentPart>
          </mc:Choice>
          <mc:Fallback>
            <p:pic>
              <p:nvPicPr>
                <p:cNvPr id="14674" name="筆跡 14673">
                  <a:extLst>
                    <a:ext uri="{FF2B5EF4-FFF2-40B4-BE49-F238E27FC236}">
                      <a16:creationId xmlns:a16="http://schemas.microsoft.com/office/drawing/2014/main" id="{19E1B81E-D605-460F-85C3-0194D92FEBD0}"/>
                    </a:ext>
                  </a:extLst>
                </p:cNvPr>
                <p:cNvPicPr/>
                <p:nvPr/>
              </p:nvPicPr>
              <p:blipFill>
                <a:blip r:embed="rId370"/>
                <a:stretch>
                  <a:fillRect/>
                </a:stretch>
              </p:blipFill>
              <p:spPr>
                <a:xfrm>
                  <a:off x="8635050" y="5064555"/>
                  <a:ext cx="579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4676" name="筆跡 14675">
                  <a:extLst>
                    <a:ext uri="{FF2B5EF4-FFF2-40B4-BE49-F238E27FC236}">
                      <a16:creationId xmlns:a16="http://schemas.microsoft.com/office/drawing/2014/main" id="{913D83E1-6582-492F-B6F5-D6C41318ABCB}"/>
                    </a:ext>
                  </a:extLst>
                </p14:cNvPr>
                <p14:cNvContentPartPr/>
                <p14:nvPr/>
              </p14:nvContentPartPr>
              <p14:xfrm>
                <a:off x="8731530" y="4841715"/>
                <a:ext cx="66240" cy="244440"/>
              </p14:xfrm>
            </p:contentPart>
          </mc:Choice>
          <mc:Fallback>
            <p:pic>
              <p:nvPicPr>
                <p:cNvPr id="14676" name="筆跡 14675">
                  <a:extLst>
                    <a:ext uri="{FF2B5EF4-FFF2-40B4-BE49-F238E27FC236}">
                      <a16:creationId xmlns:a16="http://schemas.microsoft.com/office/drawing/2014/main" id="{913D83E1-6582-492F-B6F5-D6C41318ABCB}"/>
                    </a:ext>
                  </a:extLst>
                </p:cNvPr>
                <p:cNvPicPr/>
                <p:nvPr/>
              </p:nvPicPr>
              <p:blipFill>
                <a:blip r:embed="rId372"/>
                <a:stretch>
                  <a:fillRect/>
                </a:stretch>
              </p:blipFill>
              <p:spPr>
                <a:xfrm>
                  <a:off x="8722530" y="4833075"/>
                  <a:ext cx="838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4677" name="筆跡 14676">
                  <a:extLst>
                    <a:ext uri="{FF2B5EF4-FFF2-40B4-BE49-F238E27FC236}">
                      <a16:creationId xmlns:a16="http://schemas.microsoft.com/office/drawing/2014/main" id="{F0A39D4C-8D9F-428D-935F-83FAC08DACA6}"/>
                    </a:ext>
                  </a:extLst>
                </p14:cNvPr>
                <p14:cNvContentPartPr/>
                <p14:nvPr/>
              </p14:nvContentPartPr>
              <p14:xfrm>
                <a:off x="8844930" y="4804635"/>
                <a:ext cx="87480" cy="285480"/>
              </p14:xfrm>
            </p:contentPart>
          </mc:Choice>
          <mc:Fallback>
            <p:pic>
              <p:nvPicPr>
                <p:cNvPr id="14677" name="筆跡 14676">
                  <a:extLst>
                    <a:ext uri="{FF2B5EF4-FFF2-40B4-BE49-F238E27FC236}">
                      <a16:creationId xmlns:a16="http://schemas.microsoft.com/office/drawing/2014/main" id="{F0A39D4C-8D9F-428D-935F-83FAC08DACA6}"/>
                    </a:ext>
                  </a:extLst>
                </p:cNvPr>
                <p:cNvPicPr/>
                <p:nvPr/>
              </p:nvPicPr>
              <p:blipFill>
                <a:blip r:embed="rId374"/>
                <a:stretch>
                  <a:fillRect/>
                </a:stretch>
              </p:blipFill>
              <p:spPr>
                <a:xfrm>
                  <a:off x="8835930" y="4795995"/>
                  <a:ext cx="105120" cy="303120"/>
                </a:xfrm>
                <a:prstGeom prst="rect">
                  <a:avLst/>
                </a:prstGeom>
              </p:spPr>
            </p:pic>
          </mc:Fallback>
        </mc:AlternateContent>
      </p:grpSp>
      <p:grpSp>
        <p:nvGrpSpPr>
          <p:cNvPr id="14688" name="群組 14687">
            <a:extLst>
              <a:ext uri="{FF2B5EF4-FFF2-40B4-BE49-F238E27FC236}">
                <a16:creationId xmlns:a16="http://schemas.microsoft.com/office/drawing/2014/main" id="{1D64AFE7-35B1-4FD4-B330-7668BCBC1EB6}"/>
              </a:ext>
            </a:extLst>
          </p:cNvPr>
          <p:cNvGrpSpPr/>
          <p:nvPr/>
        </p:nvGrpSpPr>
        <p:grpSpPr>
          <a:xfrm>
            <a:off x="7705170" y="5605995"/>
            <a:ext cx="820440" cy="975960"/>
            <a:chOff x="7705170" y="5605995"/>
            <a:chExt cx="820440" cy="975960"/>
          </a:xfrm>
        </p:grpSpPr>
        <mc:AlternateContent xmlns:mc="http://schemas.openxmlformats.org/markup-compatibility/2006">
          <mc:Choice xmlns:p14="http://schemas.microsoft.com/office/powerpoint/2010/main" Requires="p14">
            <p:contentPart p14:bwMode="auto" r:id="rId375">
              <p14:nvContentPartPr>
                <p14:cNvPr id="14679" name="筆跡 14678">
                  <a:extLst>
                    <a:ext uri="{FF2B5EF4-FFF2-40B4-BE49-F238E27FC236}">
                      <a16:creationId xmlns:a16="http://schemas.microsoft.com/office/drawing/2014/main" id="{C4304DEF-9021-48DF-9813-C6D5CC254350}"/>
                    </a:ext>
                  </a:extLst>
                </p14:cNvPr>
                <p14:cNvContentPartPr/>
                <p14:nvPr/>
              </p14:nvContentPartPr>
              <p14:xfrm>
                <a:off x="7705170" y="5605995"/>
                <a:ext cx="796680" cy="600840"/>
              </p14:xfrm>
            </p:contentPart>
          </mc:Choice>
          <mc:Fallback>
            <p:pic>
              <p:nvPicPr>
                <p:cNvPr id="14679" name="筆跡 14678">
                  <a:extLst>
                    <a:ext uri="{FF2B5EF4-FFF2-40B4-BE49-F238E27FC236}">
                      <a16:creationId xmlns:a16="http://schemas.microsoft.com/office/drawing/2014/main" id="{C4304DEF-9021-48DF-9813-C6D5CC254350}"/>
                    </a:ext>
                  </a:extLst>
                </p:cNvPr>
                <p:cNvPicPr/>
                <p:nvPr/>
              </p:nvPicPr>
              <p:blipFill>
                <a:blip r:embed="rId376"/>
                <a:stretch>
                  <a:fillRect/>
                </a:stretch>
              </p:blipFill>
              <p:spPr>
                <a:xfrm>
                  <a:off x="7696530" y="5597355"/>
                  <a:ext cx="81432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4680" name="筆跡 14679">
                  <a:extLst>
                    <a:ext uri="{FF2B5EF4-FFF2-40B4-BE49-F238E27FC236}">
                      <a16:creationId xmlns:a16="http://schemas.microsoft.com/office/drawing/2014/main" id="{D5955E67-FE68-4B55-B0EB-BADB6B378D37}"/>
                    </a:ext>
                  </a:extLst>
                </p14:cNvPr>
                <p14:cNvContentPartPr/>
                <p14:nvPr/>
              </p14:nvContentPartPr>
              <p14:xfrm>
                <a:off x="8121330" y="6203955"/>
                <a:ext cx="11520" cy="100440"/>
              </p14:xfrm>
            </p:contentPart>
          </mc:Choice>
          <mc:Fallback>
            <p:pic>
              <p:nvPicPr>
                <p:cNvPr id="14680" name="筆跡 14679">
                  <a:extLst>
                    <a:ext uri="{FF2B5EF4-FFF2-40B4-BE49-F238E27FC236}">
                      <a16:creationId xmlns:a16="http://schemas.microsoft.com/office/drawing/2014/main" id="{D5955E67-FE68-4B55-B0EB-BADB6B378D37}"/>
                    </a:ext>
                  </a:extLst>
                </p:cNvPr>
                <p:cNvPicPr/>
                <p:nvPr/>
              </p:nvPicPr>
              <p:blipFill>
                <a:blip r:embed="rId378"/>
                <a:stretch>
                  <a:fillRect/>
                </a:stretch>
              </p:blipFill>
              <p:spPr>
                <a:xfrm>
                  <a:off x="8112690" y="6195315"/>
                  <a:ext cx="291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14681" name="筆跡 14680">
                  <a:extLst>
                    <a:ext uri="{FF2B5EF4-FFF2-40B4-BE49-F238E27FC236}">
                      <a16:creationId xmlns:a16="http://schemas.microsoft.com/office/drawing/2014/main" id="{9F1FC975-AEE8-4F8B-851F-C72A06BA539F}"/>
                    </a:ext>
                  </a:extLst>
                </p14:cNvPr>
                <p14:cNvContentPartPr/>
                <p14:nvPr/>
              </p14:nvContentPartPr>
              <p14:xfrm>
                <a:off x="8121330" y="6203955"/>
                <a:ext cx="360" cy="360"/>
              </p14:xfrm>
            </p:contentPart>
          </mc:Choice>
          <mc:Fallback>
            <p:pic>
              <p:nvPicPr>
                <p:cNvPr id="14681" name="筆跡 14680">
                  <a:extLst>
                    <a:ext uri="{FF2B5EF4-FFF2-40B4-BE49-F238E27FC236}">
                      <a16:creationId xmlns:a16="http://schemas.microsoft.com/office/drawing/2014/main" id="{9F1FC975-AEE8-4F8B-851F-C72A06BA539F}"/>
                    </a:ext>
                  </a:extLst>
                </p:cNvPr>
                <p:cNvPicPr/>
                <p:nvPr/>
              </p:nvPicPr>
              <p:blipFill>
                <a:blip r:embed="rId228"/>
                <a:stretch>
                  <a:fillRect/>
                </a:stretch>
              </p:blipFill>
              <p:spPr>
                <a:xfrm>
                  <a:off x="8112690" y="6195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4682" name="筆跡 14681">
                  <a:extLst>
                    <a:ext uri="{FF2B5EF4-FFF2-40B4-BE49-F238E27FC236}">
                      <a16:creationId xmlns:a16="http://schemas.microsoft.com/office/drawing/2014/main" id="{41F09D14-8E90-4FEB-AAF3-9CE30E0A82D9}"/>
                    </a:ext>
                  </a:extLst>
                </p14:cNvPr>
                <p14:cNvContentPartPr/>
                <p14:nvPr/>
              </p14:nvContentPartPr>
              <p14:xfrm>
                <a:off x="8121330" y="6203955"/>
                <a:ext cx="68040" cy="125640"/>
              </p14:xfrm>
            </p:contentPart>
          </mc:Choice>
          <mc:Fallback>
            <p:pic>
              <p:nvPicPr>
                <p:cNvPr id="14682" name="筆跡 14681">
                  <a:extLst>
                    <a:ext uri="{FF2B5EF4-FFF2-40B4-BE49-F238E27FC236}">
                      <a16:creationId xmlns:a16="http://schemas.microsoft.com/office/drawing/2014/main" id="{41F09D14-8E90-4FEB-AAF3-9CE30E0A82D9}"/>
                    </a:ext>
                  </a:extLst>
                </p:cNvPr>
                <p:cNvPicPr/>
                <p:nvPr/>
              </p:nvPicPr>
              <p:blipFill>
                <a:blip r:embed="rId381"/>
                <a:stretch>
                  <a:fillRect/>
                </a:stretch>
              </p:blipFill>
              <p:spPr>
                <a:xfrm>
                  <a:off x="8112690" y="6195315"/>
                  <a:ext cx="856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4683" name="筆跡 14682">
                  <a:extLst>
                    <a:ext uri="{FF2B5EF4-FFF2-40B4-BE49-F238E27FC236}">
                      <a16:creationId xmlns:a16="http://schemas.microsoft.com/office/drawing/2014/main" id="{B50B28CE-630C-4FEB-8937-AD002A76FDBA}"/>
                    </a:ext>
                  </a:extLst>
                </p14:cNvPr>
                <p14:cNvContentPartPr/>
                <p14:nvPr/>
              </p14:nvContentPartPr>
              <p14:xfrm>
                <a:off x="7873650" y="6431115"/>
                <a:ext cx="137160" cy="140760"/>
              </p14:xfrm>
            </p:contentPart>
          </mc:Choice>
          <mc:Fallback>
            <p:pic>
              <p:nvPicPr>
                <p:cNvPr id="14683" name="筆跡 14682">
                  <a:extLst>
                    <a:ext uri="{FF2B5EF4-FFF2-40B4-BE49-F238E27FC236}">
                      <a16:creationId xmlns:a16="http://schemas.microsoft.com/office/drawing/2014/main" id="{B50B28CE-630C-4FEB-8937-AD002A76FDBA}"/>
                    </a:ext>
                  </a:extLst>
                </p:cNvPr>
                <p:cNvPicPr/>
                <p:nvPr/>
              </p:nvPicPr>
              <p:blipFill>
                <a:blip r:embed="rId383"/>
                <a:stretch>
                  <a:fillRect/>
                </a:stretch>
              </p:blipFill>
              <p:spPr>
                <a:xfrm>
                  <a:off x="7864650" y="6422475"/>
                  <a:ext cx="1548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4684" name="筆跡 14683">
                  <a:extLst>
                    <a:ext uri="{FF2B5EF4-FFF2-40B4-BE49-F238E27FC236}">
                      <a16:creationId xmlns:a16="http://schemas.microsoft.com/office/drawing/2014/main" id="{39BC1DFB-A5FE-44DE-B812-E3EE076BCA5A}"/>
                    </a:ext>
                  </a:extLst>
                </p14:cNvPr>
                <p14:cNvContentPartPr/>
                <p14:nvPr/>
              </p14:nvContentPartPr>
              <p14:xfrm>
                <a:off x="8083170" y="6561795"/>
                <a:ext cx="34920" cy="20160"/>
              </p14:xfrm>
            </p:contentPart>
          </mc:Choice>
          <mc:Fallback>
            <p:pic>
              <p:nvPicPr>
                <p:cNvPr id="14684" name="筆跡 14683">
                  <a:extLst>
                    <a:ext uri="{FF2B5EF4-FFF2-40B4-BE49-F238E27FC236}">
                      <a16:creationId xmlns:a16="http://schemas.microsoft.com/office/drawing/2014/main" id="{39BC1DFB-A5FE-44DE-B812-E3EE076BCA5A}"/>
                    </a:ext>
                  </a:extLst>
                </p:cNvPr>
                <p:cNvPicPr/>
                <p:nvPr/>
              </p:nvPicPr>
              <p:blipFill>
                <a:blip r:embed="rId385"/>
                <a:stretch>
                  <a:fillRect/>
                </a:stretch>
              </p:blipFill>
              <p:spPr>
                <a:xfrm>
                  <a:off x="8074170" y="6552795"/>
                  <a:ext cx="525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4685" name="筆跡 14684">
                  <a:extLst>
                    <a:ext uri="{FF2B5EF4-FFF2-40B4-BE49-F238E27FC236}">
                      <a16:creationId xmlns:a16="http://schemas.microsoft.com/office/drawing/2014/main" id="{2435E465-B1A9-49B2-B986-B3EB872C59CC}"/>
                    </a:ext>
                  </a:extLst>
                </p14:cNvPr>
                <p14:cNvContentPartPr/>
                <p14:nvPr/>
              </p14:nvContentPartPr>
              <p14:xfrm>
                <a:off x="8217090" y="6390795"/>
                <a:ext cx="99360" cy="185040"/>
              </p14:xfrm>
            </p:contentPart>
          </mc:Choice>
          <mc:Fallback>
            <p:pic>
              <p:nvPicPr>
                <p:cNvPr id="14685" name="筆跡 14684">
                  <a:extLst>
                    <a:ext uri="{FF2B5EF4-FFF2-40B4-BE49-F238E27FC236}">
                      <a16:creationId xmlns:a16="http://schemas.microsoft.com/office/drawing/2014/main" id="{2435E465-B1A9-49B2-B986-B3EB872C59CC}"/>
                    </a:ext>
                  </a:extLst>
                </p:cNvPr>
                <p:cNvPicPr/>
                <p:nvPr/>
              </p:nvPicPr>
              <p:blipFill>
                <a:blip r:embed="rId387"/>
                <a:stretch>
                  <a:fillRect/>
                </a:stretch>
              </p:blipFill>
              <p:spPr>
                <a:xfrm>
                  <a:off x="8208450" y="6381795"/>
                  <a:ext cx="1170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4686" name="筆跡 14685">
                  <a:extLst>
                    <a:ext uri="{FF2B5EF4-FFF2-40B4-BE49-F238E27FC236}">
                      <a16:creationId xmlns:a16="http://schemas.microsoft.com/office/drawing/2014/main" id="{FE838F5D-380D-41FF-B6A2-52A7A070316C}"/>
                    </a:ext>
                  </a:extLst>
                </p14:cNvPr>
                <p14:cNvContentPartPr/>
                <p14:nvPr/>
              </p14:nvContentPartPr>
              <p14:xfrm>
                <a:off x="8236170" y="6427155"/>
                <a:ext cx="129960" cy="16560"/>
              </p14:xfrm>
            </p:contentPart>
          </mc:Choice>
          <mc:Fallback>
            <p:pic>
              <p:nvPicPr>
                <p:cNvPr id="14686" name="筆跡 14685">
                  <a:extLst>
                    <a:ext uri="{FF2B5EF4-FFF2-40B4-BE49-F238E27FC236}">
                      <a16:creationId xmlns:a16="http://schemas.microsoft.com/office/drawing/2014/main" id="{FE838F5D-380D-41FF-B6A2-52A7A070316C}"/>
                    </a:ext>
                  </a:extLst>
                </p:cNvPr>
                <p:cNvPicPr/>
                <p:nvPr/>
              </p:nvPicPr>
              <p:blipFill>
                <a:blip r:embed="rId389"/>
                <a:stretch>
                  <a:fillRect/>
                </a:stretch>
              </p:blipFill>
              <p:spPr>
                <a:xfrm>
                  <a:off x="8227170" y="6418515"/>
                  <a:ext cx="14760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4687" name="筆跡 14686">
                  <a:extLst>
                    <a:ext uri="{FF2B5EF4-FFF2-40B4-BE49-F238E27FC236}">
                      <a16:creationId xmlns:a16="http://schemas.microsoft.com/office/drawing/2014/main" id="{3169B492-5B49-4629-9374-3D470D2F93E1}"/>
                    </a:ext>
                  </a:extLst>
                </p14:cNvPr>
                <p14:cNvContentPartPr/>
                <p14:nvPr/>
              </p14:nvContentPartPr>
              <p14:xfrm>
                <a:off x="8402850" y="6355155"/>
                <a:ext cx="122760" cy="210960"/>
              </p14:xfrm>
            </p:contentPart>
          </mc:Choice>
          <mc:Fallback>
            <p:pic>
              <p:nvPicPr>
                <p:cNvPr id="14687" name="筆跡 14686">
                  <a:extLst>
                    <a:ext uri="{FF2B5EF4-FFF2-40B4-BE49-F238E27FC236}">
                      <a16:creationId xmlns:a16="http://schemas.microsoft.com/office/drawing/2014/main" id="{3169B492-5B49-4629-9374-3D470D2F93E1}"/>
                    </a:ext>
                  </a:extLst>
                </p:cNvPr>
                <p:cNvPicPr/>
                <p:nvPr/>
              </p:nvPicPr>
              <p:blipFill>
                <a:blip r:embed="rId391"/>
                <a:stretch>
                  <a:fillRect/>
                </a:stretch>
              </p:blipFill>
              <p:spPr>
                <a:xfrm>
                  <a:off x="8394210" y="6346515"/>
                  <a:ext cx="140400" cy="228600"/>
                </a:xfrm>
                <a:prstGeom prst="rect">
                  <a:avLst/>
                </a:prstGeom>
              </p:spPr>
            </p:pic>
          </mc:Fallback>
        </mc:AlternateContent>
      </p:grpSp>
      <p:grpSp>
        <p:nvGrpSpPr>
          <p:cNvPr id="14706" name="群組 14705">
            <a:extLst>
              <a:ext uri="{FF2B5EF4-FFF2-40B4-BE49-F238E27FC236}">
                <a16:creationId xmlns:a16="http://schemas.microsoft.com/office/drawing/2014/main" id="{17AA0BD9-085F-4101-884E-7EBEBC8B0EAB}"/>
              </a:ext>
            </a:extLst>
          </p:cNvPr>
          <p:cNvGrpSpPr/>
          <p:nvPr/>
        </p:nvGrpSpPr>
        <p:grpSpPr>
          <a:xfrm>
            <a:off x="4700250" y="4712115"/>
            <a:ext cx="2449800" cy="289440"/>
            <a:chOff x="4700250" y="4712115"/>
            <a:chExt cx="2449800" cy="289440"/>
          </a:xfrm>
        </p:grpSpPr>
        <mc:AlternateContent xmlns:mc="http://schemas.openxmlformats.org/markup-compatibility/2006">
          <mc:Choice xmlns:p14="http://schemas.microsoft.com/office/powerpoint/2010/main" Requires="p14">
            <p:contentPart p14:bwMode="auto" r:id="rId392">
              <p14:nvContentPartPr>
                <p14:cNvPr id="14694" name="筆跡 14693">
                  <a:extLst>
                    <a:ext uri="{FF2B5EF4-FFF2-40B4-BE49-F238E27FC236}">
                      <a16:creationId xmlns:a16="http://schemas.microsoft.com/office/drawing/2014/main" id="{412F5BA8-6DDB-48ED-B81C-FBE08D1DF138}"/>
                    </a:ext>
                  </a:extLst>
                </p14:cNvPr>
                <p14:cNvContentPartPr/>
                <p14:nvPr/>
              </p14:nvContentPartPr>
              <p14:xfrm>
                <a:off x="4700250" y="4720035"/>
                <a:ext cx="41760" cy="7920"/>
              </p14:xfrm>
            </p:contentPart>
          </mc:Choice>
          <mc:Fallback>
            <p:pic>
              <p:nvPicPr>
                <p:cNvPr id="14694" name="筆跡 14693">
                  <a:extLst>
                    <a:ext uri="{FF2B5EF4-FFF2-40B4-BE49-F238E27FC236}">
                      <a16:creationId xmlns:a16="http://schemas.microsoft.com/office/drawing/2014/main" id="{412F5BA8-6DDB-48ED-B81C-FBE08D1DF138}"/>
                    </a:ext>
                  </a:extLst>
                </p:cNvPr>
                <p:cNvPicPr/>
                <p:nvPr/>
              </p:nvPicPr>
              <p:blipFill>
                <a:blip r:embed="rId393"/>
                <a:stretch>
                  <a:fillRect/>
                </a:stretch>
              </p:blipFill>
              <p:spPr>
                <a:xfrm>
                  <a:off x="4691250" y="4711035"/>
                  <a:ext cx="59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14695" name="筆跡 14694">
                  <a:extLst>
                    <a:ext uri="{FF2B5EF4-FFF2-40B4-BE49-F238E27FC236}">
                      <a16:creationId xmlns:a16="http://schemas.microsoft.com/office/drawing/2014/main" id="{7E3C7B62-B757-4A8A-A2E6-72DC2CB74FD4}"/>
                    </a:ext>
                  </a:extLst>
                </p14:cNvPr>
                <p14:cNvContentPartPr/>
                <p14:nvPr/>
              </p14:nvContentPartPr>
              <p14:xfrm>
                <a:off x="4888170" y="4739115"/>
                <a:ext cx="26640" cy="4320"/>
              </p14:xfrm>
            </p:contentPart>
          </mc:Choice>
          <mc:Fallback>
            <p:pic>
              <p:nvPicPr>
                <p:cNvPr id="14695" name="筆跡 14694">
                  <a:extLst>
                    <a:ext uri="{FF2B5EF4-FFF2-40B4-BE49-F238E27FC236}">
                      <a16:creationId xmlns:a16="http://schemas.microsoft.com/office/drawing/2014/main" id="{7E3C7B62-B757-4A8A-A2E6-72DC2CB74FD4}"/>
                    </a:ext>
                  </a:extLst>
                </p:cNvPr>
                <p:cNvPicPr/>
                <p:nvPr/>
              </p:nvPicPr>
              <p:blipFill>
                <a:blip r:embed="rId395"/>
                <a:stretch>
                  <a:fillRect/>
                </a:stretch>
              </p:blipFill>
              <p:spPr>
                <a:xfrm>
                  <a:off x="4879170" y="4730475"/>
                  <a:ext cx="442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14696" name="筆跡 14695">
                  <a:extLst>
                    <a:ext uri="{FF2B5EF4-FFF2-40B4-BE49-F238E27FC236}">
                      <a16:creationId xmlns:a16="http://schemas.microsoft.com/office/drawing/2014/main" id="{0C5F4421-C105-4103-BBED-3C043876D657}"/>
                    </a:ext>
                  </a:extLst>
                </p14:cNvPr>
                <p14:cNvContentPartPr/>
                <p14:nvPr/>
              </p14:nvContentPartPr>
              <p14:xfrm>
                <a:off x="4888170" y="4739115"/>
                <a:ext cx="175320" cy="2160"/>
              </p14:xfrm>
            </p:contentPart>
          </mc:Choice>
          <mc:Fallback>
            <p:pic>
              <p:nvPicPr>
                <p:cNvPr id="14696" name="筆跡 14695">
                  <a:extLst>
                    <a:ext uri="{FF2B5EF4-FFF2-40B4-BE49-F238E27FC236}">
                      <a16:creationId xmlns:a16="http://schemas.microsoft.com/office/drawing/2014/main" id="{0C5F4421-C105-4103-BBED-3C043876D657}"/>
                    </a:ext>
                  </a:extLst>
                </p:cNvPr>
                <p:cNvPicPr/>
                <p:nvPr/>
              </p:nvPicPr>
              <p:blipFill>
                <a:blip r:embed="rId397"/>
                <a:stretch>
                  <a:fillRect/>
                </a:stretch>
              </p:blipFill>
              <p:spPr>
                <a:xfrm>
                  <a:off x="4879170" y="4730475"/>
                  <a:ext cx="192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14697" name="筆跡 14696">
                  <a:extLst>
                    <a:ext uri="{FF2B5EF4-FFF2-40B4-BE49-F238E27FC236}">
                      <a16:creationId xmlns:a16="http://schemas.microsoft.com/office/drawing/2014/main" id="{59ECBC02-8A01-4E3A-820A-0340AFCE2752}"/>
                    </a:ext>
                  </a:extLst>
                </p14:cNvPr>
                <p14:cNvContentPartPr/>
                <p14:nvPr/>
              </p14:nvContentPartPr>
              <p14:xfrm>
                <a:off x="5185170" y="4741275"/>
                <a:ext cx="30600" cy="360"/>
              </p14:xfrm>
            </p:contentPart>
          </mc:Choice>
          <mc:Fallback>
            <p:pic>
              <p:nvPicPr>
                <p:cNvPr id="14697" name="筆跡 14696">
                  <a:extLst>
                    <a:ext uri="{FF2B5EF4-FFF2-40B4-BE49-F238E27FC236}">
                      <a16:creationId xmlns:a16="http://schemas.microsoft.com/office/drawing/2014/main" id="{59ECBC02-8A01-4E3A-820A-0340AFCE2752}"/>
                    </a:ext>
                  </a:extLst>
                </p:cNvPr>
                <p:cNvPicPr/>
                <p:nvPr/>
              </p:nvPicPr>
              <p:blipFill>
                <a:blip r:embed="rId399"/>
                <a:stretch>
                  <a:fillRect/>
                </a:stretch>
              </p:blipFill>
              <p:spPr>
                <a:xfrm>
                  <a:off x="5176170" y="4732275"/>
                  <a:ext cx="4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14698" name="筆跡 14697">
                  <a:extLst>
                    <a:ext uri="{FF2B5EF4-FFF2-40B4-BE49-F238E27FC236}">
                      <a16:creationId xmlns:a16="http://schemas.microsoft.com/office/drawing/2014/main" id="{6FF86F8A-F09E-488D-9C88-4A2E8248E14D}"/>
                    </a:ext>
                  </a:extLst>
                </p14:cNvPr>
                <p14:cNvContentPartPr/>
                <p14:nvPr/>
              </p14:nvContentPartPr>
              <p14:xfrm>
                <a:off x="5382450" y="4723995"/>
                <a:ext cx="162000" cy="2160"/>
              </p14:xfrm>
            </p:contentPart>
          </mc:Choice>
          <mc:Fallback>
            <p:pic>
              <p:nvPicPr>
                <p:cNvPr id="14698" name="筆跡 14697">
                  <a:extLst>
                    <a:ext uri="{FF2B5EF4-FFF2-40B4-BE49-F238E27FC236}">
                      <a16:creationId xmlns:a16="http://schemas.microsoft.com/office/drawing/2014/main" id="{6FF86F8A-F09E-488D-9C88-4A2E8248E14D}"/>
                    </a:ext>
                  </a:extLst>
                </p:cNvPr>
                <p:cNvPicPr/>
                <p:nvPr/>
              </p:nvPicPr>
              <p:blipFill>
                <a:blip r:embed="rId401"/>
                <a:stretch>
                  <a:fillRect/>
                </a:stretch>
              </p:blipFill>
              <p:spPr>
                <a:xfrm>
                  <a:off x="5373810" y="4714995"/>
                  <a:ext cx="1796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14699" name="筆跡 14698">
                  <a:extLst>
                    <a:ext uri="{FF2B5EF4-FFF2-40B4-BE49-F238E27FC236}">
                      <a16:creationId xmlns:a16="http://schemas.microsoft.com/office/drawing/2014/main" id="{2CE212A1-CA7B-43DD-A489-BF9763110430}"/>
                    </a:ext>
                  </a:extLst>
                </p14:cNvPr>
                <p14:cNvContentPartPr/>
                <p14:nvPr/>
              </p14:nvContentPartPr>
              <p14:xfrm>
                <a:off x="5735970" y="4733355"/>
                <a:ext cx="186480" cy="6120"/>
              </p14:xfrm>
            </p:contentPart>
          </mc:Choice>
          <mc:Fallback>
            <p:pic>
              <p:nvPicPr>
                <p:cNvPr id="14699" name="筆跡 14698">
                  <a:extLst>
                    <a:ext uri="{FF2B5EF4-FFF2-40B4-BE49-F238E27FC236}">
                      <a16:creationId xmlns:a16="http://schemas.microsoft.com/office/drawing/2014/main" id="{2CE212A1-CA7B-43DD-A489-BF9763110430}"/>
                    </a:ext>
                  </a:extLst>
                </p:cNvPr>
                <p:cNvPicPr/>
                <p:nvPr/>
              </p:nvPicPr>
              <p:blipFill>
                <a:blip r:embed="rId403"/>
                <a:stretch>
                  <a:fillRect/>
                </a:stretch>
              </p:blipFill>
              <p:spPr>
                <a:xfrm>
                  <a:off x="5726970" y="4724715"/>
                  <a:ext cx="2041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14700" name="筆跡 14699">
                  <a:extLst>
                    <a:ext uri="{FF2B5EF4-FFF2-40B4-BE49-F238E27FC236}">
                      <a16:creationId xmlns:a16="http://schemas.microsoft.com/office/drawing/2014/main" id="{B4351D29-0065-4AE4-8A18-F9710EE6586E}"/>
                    </a:ext>
                  </a:extLst>
                </p14:cNvPr>
                <p14:cNvContentPartPr/>
                <p14:nvPr/>
              </p14:nvContentPartPr>
              <p14:xfrm>
                <a:off x="6038730" y="4733355"/>
                <a:ext cx="101880" cy="2160"/>
              </p14:xfrm>
            </p:contentPart>
          </mc:Choice>
          <mc:Fallback>
            <p:pic>
              <p:nvPicPr>
                <p:cNvPr id="14700" name="筆跡 14699">
                  <a:extLst>
                    <a:ext uri="{FF2B5EF4-FFF2-40B4-BE49-F238E27FC236}">
                      <a16:creationId xmlns:a16="http://schemas.microsoft.com/office/drawing/2014/main" id="{B4351D29-0065-4AE4-8A18-F9710EE6586E}"/>
                    </a:ext>
                  </a:extLst>
                </p:cNvPr>
                <p:cNvPicPr/>
                <p:nvPr/>
              </p:nvPicPr>
              <p:blipFill>
                <a:blip r:embed="rId405"/>
                <a:stretch>
                  <a:fillRect/>
                </a:stretch>
              </p:blipFill>
              <p:spPr>
                <a:xfrm>
                  <a:off x="6029730" y="4724715"/>
                  <a:ext cx="119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14701" name="筆跡 14700">
                  <a:extLst>
                    <a:ext uri="{FF2B5EF4-FFF2-40B4-BE49-F238E27FC236}">
                      <a16:creationId xmlns:a16="http://schemas.microsoft.com/office/drawing/2014/main" id="{E54AB5E1-1A54-432D-9A79-F4851EF988BE}"/>
                    </a:ext>
                  </a:extLst>
                </p14:cNvPr>
                <p14:cNvContentPartPr/>
                <p14:nvPr/>
              </p14:nvContentPartPr>
              <p14:xfrm>
                <a:off x="6271650" y="4712115"/>
                <a:ext cx="291600" cy="4320"/>
              </p14:xfrm>
            </p:contentPart>
          </mc:Choice>
          <mc:Fallback>
            <p:pic>
              <p:nvPicPr>
                <p:cNvPr id="14701" name="筆跡 14700">
                  <a:extLst>
                    <a:ext uri="{FF2B5EF4-FFF2-40B4-BE49-F238E27FC236}">
                      <a16:creationId xmlns:a16="http://schemas.microsoft.com/office/drawing/2014/main" id="{E54AB5E1-1A54-432D-9A79-F4851EF988BE}"/>
                    </a:ext>
                  </a:extLst>
                </p:cNvPr>
                <p:cNvPicPr/>
                <p:nvPr/>
              </p:nvPicPr>
              <p:blipFill>
                <a:blip r:embed="rId407"/>
                <a:stretch>
                  <a:fillRect/>
                </a:stretch>
              </p:blipFill>
              <p:spPr>
                <a:xfrm>
                  <a:off x="6262650" y="4703475"/>
                  <a:ext cx="309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14702" name="筆跡 14701">
                  <a:extLst>
                    <a:ext uri="{FF2B5EF4-FFF2-40B4-BE49-F238E27FC236}">
                      <a16:creationId xmlns:a16="http://schemas.microsoft.com/office/drawing/2014/main" id="{8AFEEFD5-E175-4F3E-AB50-9EE404C9F5BA}"/>
                    </a:ext>
                  </a:extLst>
                </p14:cNvPr>
                <p14:cNvContentPartPr/>
                <p14:nvPr/>
              </p14:nvContentPartPr>
              <p14:xfrm>
                <a:off x="6707610" y="4729755"/>
                <a:ext cx="195840" cy="48600"/>
              </p14:xfrm>
            </p:contentPart>
          </mc:Choice>
          <mc:Fallback>
            <p:pic>
              <p:nvPicPr>
                <p:cNvPr id="14702" name="筆跡 14701">
                  <a:extLst>
                    <a:ext uri="{FF2B5EF4-FFF2-40B4-BE49-F238E27FC236}">
                      <a16:creationId xmlns:a16="http://schemas.microsoft.com/office/drawing/2014/main" id="{8AFEEFD5-E175-4F3E-AB50-9EE404C9F5BA}"/>
                    </a:ext>
                  </a:extLst>
                </p:cNvPr>
                <p:cNvPicPr/>
                <p:nvPr/>
              </p:nvPicPr>
              <p:blipFill>
                <a:blip r:embed="rId409"/>
                <a:stretch>
                  <a:fillRect/>
                </a:stretch>
              </p:blipFill>
              <p:spPr>
                <a:xfrm>
                  <a:off x="6698970" y="4720755"/>
                  <a:ext cx="2134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14703" name="筆跡 14702">
                  <a:extLst>
                    <a:ext uri="{FF2B5EF4-FFF2-40B4-BE49-F238E27FC236}">
                      <a16:creationId xmlns:a16="http://schemas.microsoft.com/office/drawing/2014/main" id="{DC9006E7-E327-4A7C-B47E-4ADE3C9091FB}"/>
                    </a:ext>
                  </a:extLst>
                </p14:cNvPr>
                <p14:cNvContentPartPr/>
                <p14:nvPr/>
              </p14:nvContentPartPr>
              <p14:xfrm>
                <a:off x="6863850" y="4771875"/>
                <a:ext cx="137520" cy="73440"/>
              </p14:xfrm>
            </p:contentPart>
          </mc:Choice>
          <mc:Fallback>
            <p:pic>
              <p:nvPicPr>
                <p:cNvPr id="14703" name="筆跡 14702">
                  <a:extLst>
                    <a:ext uri="{FF2B5EF4-FFF2-40B4-BE49-F238E27FC236}">
                      <a16:creationId xmlns:a16="http://schemas.microsoft.com/office/drawing/2014/main" id="{DC9006E7-E327-4A7C-B47E-4ADE3C9091FB}"/>
                    </a:ext>
                  </a:extLst>
                </p:cNvPr>
                <p:cNvPicPr/>
                <p:nvPr/>
              </p:nvPicPr>
              <p:blipFill>
                <a:blip r:embed="rId411"/>
                <a:stretch>
                  <a:fillRect/>
                </a:stretch>
              </p:blipFill>
              <p:spPr>
                <a:xfrm>
                  <a:off x="6854850" y="4763235"/>
                  <a:ext cx="1551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14704" name="筆跡 14703">
                  <a:extLst>
                    <a:ext uri="{FF2B5EF4-FFF2-40B4-BE49-F238E27FC236}">
                      <a16:creationId xmlns:a16="http://schemas.microsoft.com/office/drawing/2014/main" id="{D14A980B-6FB9-48AD-9878-DF6486640513}"/>
                    </a:ext>
                  </a:extLst>
                </p14:cNvPr>
                <p14:cNvContentPartPr/>
                <p14:nvPr/>
              </p14:nvContentPartPr>
              <p14:xfrm>
                <a:off x="7048170" y="4887435"/>
                <a:ext cx="58680" cy="88920"/>
              </p14:xfrm>
            </p:contentPart>
          </mc:Choice>
          <mc:Fallback>
            <p:pic>
              <p:nvPicPr>
                <p:cNvPr id="14704" name="筆跡 14703">
                  <a:extLst>
                    <a:ext uri="{FF2B5EF4-FFF2-40B4-BE49-F238E27FC236}">
                      <a16:creationId xmlns:a16="http://schemas.microsoft.com/office/drawing/2014/main" id="{D14A980B-6FB9-48AD-9878-DF6486640513}"/>
                    </a:ext>
                  </a:extLst>
                </p:cNvPr>
                <p:cNvPicPr/>
                <p:nvPr/>
              </p:nvPicPr>
              <p:blipFill>
                <a:blip r:embed="rId413"/>
                <a:stretch>
                  <a:fillRect/>
                </a:stretch>
              </p:blipFill>
              <p:spPr>
                <a:xfrm>
                  <a:off x="7039170" y="4878435"/>
                  <a:ext cx="763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14705" name="筆跡 14704">
                  <a:extLst>
                    <a:ext uri="{FF2B5EF4-FFF2-40B4-BE49-F238E27FC236}">
                      <a16:creationId xmlns:a16="http://schemas.microsoft.com/office/drawing/2014/main" id="{4BB9D946-9966-43DC-AD4A-4090E740499E}"/>
                    </a:ext>
                  </a:extLst>
                </p14:cNvPr>
                <p14:cNvContentPartPr/>
                <p14:nvPr/>
              </p14:nvContentPartPr>
              <p14:xfrm>
                <a:off x="7040610" y="4897155"/>
                <a:ext cx="109440" cy="104400"/>
              </p14:xfrm>
            </p:contentPart>
          </mc:Choice>
          <mc:Fallback>
            <p:pic>
              <p:nvPicPr>
                <p:cNvPr id="14705" name="筆跡 14704">
                  <a:extLst>
                    <a:ext uri="{FF2B5EF4-FFF2-40B4-BE49-F238E27FC236}">
                      <a16:creationId xmlns:a16="http://schemas.microsoft.com/office/drawing/2014/main" id="{4BB9D946-9966-43DC-AD4A-4090E740499E}"/>
                    </a:ext>
                  </a:extLst>
                </p:cNvPr>
                <p:cNvPicPr/>
                <p:nvPr/>
              </p:nvPicPr>
              <p:blipFill>
                <a:blip r:embed="rId415"/>
                <a:stretch>
                  <a:fillRect/>
                </a:stretch>
              </p:blipFill>
              <p:spPr>
                <a:xfrm>
                  <a:off x="7031610" y="4888155"/>
                  <a:ext cx="127080" cy="122040"/>
                </a:xfrm>
                <a:prstGeom prst="rect">
                  <a:avLst/>
                </a:prstGeom>
              </p:spPr>
            </p:pic>
          </mc:Fallback>
        </mc:AlternateContent>
      </p:grpSp>
      <p:grpSp>
        <p:nvGrpSpPr>
          <p:cNvPr id="14724" name="群組 14723">
            <a:extLst>
              <a:ext uri="{FF2B5EF4-FFF2-40B4-BE49-F238E27FC236}">
                <a16:creationId xmlns:a16="http://schemas.microsoft.com/office/drawing/2014/main" id="{0C0AFA08-75FE-4D27-BCBD-3888041BCC8F}"/>
              </a:ext>
            </a:extLst>
          </p:cNvPr>
          <p:cNvGrpSpPr/>
          <p:nvPr/>
        </p:nvGrpSpPr>
        <p:grpSpPr>
          <a:xfrm>
            <a:off x="5171850" y="3330075"/>
            <a:ext cx="376200" cy="298800"/>
            <a:chOff x="5171850" y="3330075"/>
            <a:chExt cx="376200" cy="298800"/>
          </a:xfrm>
        </p:grpSpPr>
        <mc:AlternateContent xmlns:mc="http://schemas.openxmlformats.org/markup-compatibility/2006">
          <mc:Choice xmlns:p14="http://schemas.microsoft.com/office/powerpoint/2010/main" Requires="p14">
            <p:contentPart p14:bwMode="auto" r:id="rId416">
              <p14:nvContentPartPr>
                <p14:cNvPr id="14707" name="筆跡 14706">
                  <a:extLst>
                    <a:ext uri="{FF2B5EF4-FFF2-40B4-BE49-F238E27FC236}">
                      <a16:creationId xmlns:a16="http://schemas.microsoft.com/office/drawing/2014/main" id="{8BE99F2D-AD64-432D-8CC8-1E0127A452F6}"/>
                    </a:ext>
                  </a:extLst>
                </p14:cNvPr>
                <p14:cNvContentPartPr/>
                <p14:nvPr/>
              </p14:nvContentPartPr>
              <p14:xfrm>
                <a:off x="5171850" y="3330075"/>
                <a:ext cx="376200" cy="21240"/>
              </p14:xfrm>
            </p:contentPart>
          </mc:Choice>
          <mc:Fallback>
            <p:pic>
              <p:nvPicPr>
                <p:cNvPr id="14707" name="筆跡 14706">
                  <a:extLst>
                    <a:ext uri="{FF2B5EF4-FFF2-40B4-BE49-F238E27FC236}">
                      <a16:creationId xmlns:a16="http://schemas.microsoft.com/office/drawing/2014/main" id="{8BE99F2D-AD64-432D-8CC8-1E0127A452F6}"/>
                    </a:ext>
                  </a:extLst>
                </p:cNvPr>
                <p:cNvPicPr/>
                <p:nvPr/>
              </p:nvPicPr>
              <p:blipFill>
                <a:blip r:embed="rId417"/>
                <a:stretch>
                  <a:fillRect/>
                </a:stretch>
              </p:blipFill>
              <p:spPr>
                <a:xfrm>
                  <a:off x="5163210" y="3321435"/>
                  <a:ext cx="393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14708" name="筆跡 14707">
                  <a:extLst>
                    <a:ext uri="{FF2B5EF4-FFF2-40B4-BE49-F238E27FC236}">
                      <a16:creationId xmlns:a16="http://schemas.microsoft.com/office/drawing/2014/main" id="{AD4C557D-DF14-4B80-BFEB-5A0A250C511D}"/>
                    </a:ext>
                  </a:extLst>
                </p14:cNvPr>
                <p14:cNvContentPartPr/>
                <p14:nvPr/>
              </p14:nvContentPartPr>
              <p14:xfrm>
                <a:off x="5292090" y="3422595"/>
                <a:ext cx="360" cy="21600"/>
              </p14:xfrm>
            </p:contentPart>
          </mc:Choice>
          <mc:Fallback>
            <p:pic>
              <p:nvPicPr>
                <p:cNvPr id="14708" name="筆跡 14707">
                  <a:extLst>
                    <a:ext uri="{FF2B5EF4-FFF2-40B4-BE49-F238E27FC236}">
                      <a16:creationId xmlns:a16="http://schemas.microsoft.com/office/drawing/2014/main" id="{AD4C557D-DF14-4B80-BFEB-5A0A250C511D}"/>
                    </a:ext>
                  </a:extLst>
                </p:cNvPr>
                <p:cNvPicPr/>
                <p:nvPr/>
              </p:nvPicPr>
              <p:blipFill>
                <a:blip r:embed="rId419"/>
                <a:stretch>
                  <a:fillRect/>
                </a:stretch>
              </p:blipFill>
              <p:spPr>
                <a:xfrm>
                  <a:off x="5283450" y="3413955"/>
                  <a:ext cx="18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14709" name="筆跡 14708">
                  <a:extLst>
                    <a:ext uri="{FF2B5EF4-FFF2-40B4-BE49-F238E27FC236}">
                      <a16:creationId xmlns:a16="http://schemas.microsoft.com/office/drawing/2014/main" id="{40D80122-E78F-4424-9B8C-91581DB5A031}"/>
                    </a:ext>
                  </a:extLst>
                </p14:cNvPr>
                <p14:cNvContentPartPr/>
                <p14:nvPr/>
              </p14:nvContentPartPr>
              <p14:xfrm>
                <a:off x="5292090" y="3422595"/>
                <a:ext cx="24840" cy="206280"/>
              </p14:xfrm>
            </p:contentPart>
          </mc:Choice>
          <mc:Fallback>
            <p:pic>
              <p:nvPicPr>
                <p:cNvPr id="14709" name="筆跡 14708">
                  <a:extLst>
                    <a:ext uri="{FF2B5EF4-FFF2-40B4-BE49-F238E27FC236}">
                      <a16:creationId xmlns:a16="http://schemas.microsoft.com/office/drawing/2014/main" id="{40D80122-E78F-4424-9B8C-91581DB5A031}"/>
                    </a:ext>
                  </a:extLst>
                </p:cNvPr>
                <p:cNvPicPr/>
                <p:nvPr/>
              </p:nvPicPr>
              <p:blipFill>
                <a:blip r:embed="rId421"/>
                <a:stretch>
                  <a:fillRect/>
                </a:stretch>
              </p:blipFill>
              <p:spPr>
                <a:xfrm>
                  <a:off x="5283450" y="3413955"/>
                  <a:ext cx="42480" cy="22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2">
            <p14:nvContentPartPr>
              <p14:cNvPr id="14710" name="筆跡 14709">
                <a:extLst>
                  <a:ext uri="{FF2B5EF4-FFF2-40B4-BE49-F238E27FC236}">
                    <a16:creationId xmlns:a16="http://schemas.microsoft.com/office/drawing/2014/main" id="{497A61E7-B030-41CF-8B22-4F941EE9E520}"/>
                  </a:ext>
                </a:extLst>
              </p14:cNvPr>
              <p14:cNvContentPartPr/>
              <p14:nvPr/>
            </p14:nvContentPartPr>
            <p14:xfrm>
              <a:off x="5359770" y="3798075"/>
              <a:ext cx="171360" cy="277560"/>
            </p14:xfrm>
          </p:contentPart>
        </mc:Choice>
        <mc:Fallback>
          <p:pic>
            <p:nvPicPr>
              <p:cNvPr id="14710" name="筆跡 14709">
                <a:extLst>
                  <a:ext uri="{FF2B5EF4-FFF2-40B4-BE49-F238E27FC236}">
                    <a16:creationId xmlns:a16="http://schemas.microsoft.com/office/drawing/2014/main" id="{497A61E7-B030-41CF-8B22-4F941EE9E520}"/>
                  </a:ext>
                </a:extLst>
              </p:cNvPr>
              <p:cNvPicPr/>
              <p:nvPr/>
            </p:nvPicPr>
            <p:blipFill>
              <a:blip r:embed="rId423"/>
              <a:stretch>
                <a:fillRect/>
              </a:stretch>
            </p:blipFill>
            <p:spPr>
              <a:xfrm>
                <a:off x="5351130" y="3789075"/>
                <a:ext cx="18900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14711" name="筆跡 14710">
                <a:extLst>
                  <a:ext uri="{FF2B5EF4-FFF2-40B4-BE49-F238E27FC236}">
                    <a16:creationId xmlns:a16="http://schemas.microsoft.com/office/drawing/2014/main" id="{E29D708F-2E1B-4F7C-8956-C377953F47AC}"/>
                  </a:ext>
                </a:extLst>
              </p14:cNvPr>
              <p14:cNvContentPartPr/>
              <p14:nvPr/>
            </p14:nvContentPartPr>
            <p14:xfrm>
              <a:off x="5598810" y="4204155"/>
              <a:ext cx="23040" cy="83160"/>
            </p14:xfrm>
          </p:contentPart>
        </mc:Choice>
        <mc:Fallback>
          <p:pic>
            <p:nvPicPr>
              <p:cNvPr id="14711" name="筆跡 14710">
                <a:extLst>
                  <a:ext uri="{FF2B5EF4-FFF2-40B4-BE49-F238E27FC236}">
                    <a16:creationId xmlns:a16="http://schemas.microsoft.com/office/drawing/2014/main" id="{E29D708F-2E1B-4F7C-8956-C377953F47AC}"/>
                  </a:ext>
                </a:extLst>
              </p:cNvPr>
              <p:cNvPicPr/>
              <p:nvPr/>
            </p:nvPicPr>
            <p:blipFill>
              <a:blip r:embed="rId425"/>
              <a:stretch>
                <a:fillRect/>
              </a:stretch>
            </p:blipFill>
            <p:spPr>
              <a:xfrm>
                <a:off x="5589810" y="4195155"/>
                <a:ext cx="40680" cy="100800"/>
              </a:xfrm>
              <a:prstGeom prst="rect">
                <a:avLst/>
              </a:prstGeom>
            </p:spPr>
          </p:pic>
        </mc:Fallback>
      </mc:AlternateContent>
      <p:grpSp>
        <p:nvGrpSpPr>
          <p:cNvPr id="14723" name="群組 14722">
            <a:extLst>
              <a:ext uri="{FF2B5EF4-FFF2-40B4-BE49-F238E27FC236}">
                <a16:creationId xmlns:a16="http://schemas.microsoft.com/office/drawing/2014/main" id="{324336D5-F2C2-462E-9CC8-25BD003FDB02}"/>
              </a:ext>
            </a:extLst>
          </p:cNvPr>
          <p:cNvGrpSpPr/>
          <p:nvPr/>
        </p:nvGrpSpPr>
        <p:grpSpPr>
          <a:xfrm>
            <a:off x="5698170" y="4400355"/>
            <a:ext cx="530640" cy="757080"/>
            <a:chOff x="5698170" y="4400355"/>
            <a:chExt cx="530640" cy="757080"/>
          </a:xfrm>
        </p:grpSpPr>
        <mc:AlternateContent xmlns:mc="http://schemas.openxmlformats.org/markup-compatibility/2006">
          <mc:Choice xmlns:p14="http://schemas.microsoft.com/office/powerpoint/2010/main" Requires="p14">
            <p:contentPart p14:bwMode="auto" r:id="rId426">
              <p14:nvContentPartPr>
                <p14:cNvPr id="14712" name="筆跡 14711">
                  <a:extLst>
                    <a:ext uri="{FF2B5EF4-FFF2-40B4-BE49-F238E27FC236}">
                      <a16:creationId xmlns:a16="http://schemas.microsoft.com/office/drawing/2014/main" id="{40A8C3A2-8CA0-4009-9288-9AE0CA678360}"/>
                    </a:ext>
                  </a:extLst>
                </p14:cNvPr>
                <p14:cNvContentPartPr/>
                <p14:nvPr/>
              </p14:nvContentPartPr>
              <p14:xfrm>
                <a:off x="5698170" y="4400355"/>
                <a:ext cx="146880" cy="221760"/>
              </p14:xfrm>
            </p:contentPart>
          </mc:Choice>
          <mc:Fallback>
            <p:pic>
              <p:nvPicPr>
                <p:cNvPr id="14712" name="筆跡 14711">
                  <a:extLst>
                    <a:ext uri="{FF2B5EF4-FFF2-40B4-BE49-F238E27FC236}">
                      <a16:creationId xmlns:a16="http://schemas.microsoft.com/office/drawing/2014/main" id="{40A8C3A2-8CA0-4009-9288-9AE0CA678360}"/>
                    </a:ext>
                  </a:extLst>
                </p:cNvPr>
                <p:cNvPicPr/>
                <p:nvPr/>
              </p:nvPicPr>
              <p:blipFill>
                <a:blip r:embed="rId427"/>
                <a:stretch>
                  <a:fillRect/>
                </a:stretch>
              </p:blipFill>
              <p:spPr>
                <a:xfrm>
                  <a:off x="5689530" y="4391715"/>
                  <a:ext cx="16452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14713" name="筆跡 14712">
                  <a:extLst>
                    <a:ext uri="{FF2B5EF4-FFF2-40B4-BE49-F238E27FC236}">
                      <a16:creationId xmlns:a16="http://schemas.microsoft.com/office/drawing/2014/main" id="{819799C3-A860-4F66-9A5A-DC421999174D}"/>
                    </a:ext>
                  </a:extLst>
                </p14:cNvPr>
                <p14:cNvContentPartPr/>
                <p14:nvPr/>
              </p14:nvContentPartPr>
              <p14:xfrm>
                <a:off x="5782770" y="4564155"/>
                <a:ext cx="210960" cy="244800"/>
              </p14:xfrm>
            </p:contentPart>
          </mc:Choice>
          <mc:Fallback>
            <p:pic>
              <p:nvPicPr>
                <p:cNvPr id="14713" name="筆跡 14712">
                  <a:extLst>
                    <a:ext uri="{FF2B5EF4-FFF2-40B4-BE49-F238E27FC236}">
                      <a16:creationId xmlns:a16="http://schemas.microsoft.com/office/drawing/2014/main" id="{819799C3-A860-4F66-9A5A-DC421999174D}"/>
                    </a:ext>
                  </a:extLst>
                </p:cNvPr>
                <p:cNvPicPr/>
                <p:nvPr/>
              </p:nvPicPr>
              <p:blipFill>
                <a:blip r:embed="rId429"/>
                <a:stretch>
                  <a:fillRect/>
                </a:stretch>
              </p:blipFill>
              <p:spPr>
                <a:xfrm>
                  <a:off x="5774130" y="4555155"/>
                  <a:ext cx="2286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14714" name="筆跡 14713">
                  <a:extLst>
                    <a:ext uri="{FF2B5EF4-FFF2-40B4-BE49-F238E27FC236}">
                      <a16:creationId xmlns:a16="http://schemas.microsoft.com/office/drawing/2014/main" id="{F586A874-B0B9-4056-B571-F01E6C8EF2D9}"/>
                    </a:ext>
                  </a:extLst>
                </p14:cNvPr>
                <p14:cNvContentPartPr/>
                <p14:nvPr/>
              </p14:nvContentPartPr>
              <p14:xfrm>
                <a:off x="5963490" y="4767915"/>
                <a:ext cx="111240" cy="175680"/>
              </p14:xfrm>
            </p:contentPart>
          </mc:Choice>
          <mc:Fallback>
            <p:pic>
              <p:nvPicPr>
                <p:cNvPr id="14714" name="筆跡 14713">
                  <a:extLst>
                    <a:ext uri="{FF2B5EF4-FFF2-40B4-BE49-F238E27FC236}">
                      <a16:creationId xmlns:a16="http://schemas.microsoft.com/office/drawing/2014/main" id="{F586A874-B0B9-4056-B571-F01E6C8EF2D9}"/>
                    </a:ext>
                  </a:extLst>
                </p:cNvPr>
                <p:cNvPicPr/>
                <p:nvPr/>
              </p:nvPicPr>
              <p:blipFill>
                <a:blip r:embed="rId431"/>
                <a:stretch>
                  <a:fillRect/>
                </a:stretch>
              </p:blipFill>
              <p:spPr>
                <a:xfrm>
                  <a:off x="5954490" y="4759275"/>
                  <a:ext cx="1288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14715" name="筆跡 14714">
                  <a:extLst>
                    <a:ext uri="{FF2B5EF4-FFF2-40B4-BE49-F238E27FC236}">
                      <a16:creationId xmlns:a16="http://schemas.microsoft.com/office/drawing/2014/main" id="{CE24F915-15C9-48F7-B68D-69B757F6C3A6}"/>
                    </a:ext>
                  </a:extLst>
                </p14:cNvPr>
                <p14:cNvContentPartPr/>
                <p14:nvPr/>
              </p14:nvContentPartPr>
              <p14:xfrm>
                <a:off x="6119370" y="5029995"/>
                <a:ext cx="109440" cy="127440"/>
              </p14:xfrm>
            </p:contentPart>
          </mc:Choice>
          <mc:Fallback>
            <p:pic>
              <p:nvPicPr>
                <p:cNvPr id="14715" name="筆跡 14714">
                  <a:extLst>
                    <a:ext uri="{FF2B5EF4-FFF2-40B4-BE49-F238E27FC236}">
                      <a16:creationId xmlns:a16="http://schemas.microsoft.com/office/drawing/2014/main" id="{CE24F915-15C9-48F7-B68D-69B757F6C3A6}"/>
                    </a:ext>
                  </a:extLst>
                </p:cNvPr>
                <p:cNvPicPr/>
                <p:nvPr/>
              </p:nvPicPr>
              <p:blipFill>
                <a:blip r:embed="rId433"/>
                <a:stretch>
                  <a:fillRect/>
                </a:stretch>
              </p:blipFill>
              <p:spPr>
                <a:xfrm>
                  <a:off x="6110730" y="5020995"/>
                  <a:ext cx="127080" cy="145080"/>
                </a:xfrm>
                <a:prstGeom prst="rect">
                  <a:avLst/>
                </a:prstGeom>
              </p:spPr>
            </p:pic>
          </mc:Fallback>
        </mc:AlternateContent>
      </p:grpSp>
      <p:grpSp>
        <p:nvGrpSpPr>
          <p:cNvPr id="14722" name="群組 14721">
            <a:extLst>
              <a:ext uri="{FF2B5EF4-FFF2-40B4-BE49-F238E27FC236}">
                <a16:creationId xmlns:a16="http://schemas.microsoft.com/office/drawing/2014/main" id="{5D077681-BDEB-4656-9DE0-314AF378C7A6}"/>
              </a:ext>
            </a:extLst>
          </p:cNvPr>
          <p:cNvGrpSpPr/>
          <p:nvPr/>
        </p:nvGrpSpPr>
        <p:grpSpPr>
          <a:xfrm>
            <a:off x="6305490" y="5253195"/>
            <a:ext cx="1064520" cy="606600"/>
            <a:chOff x="6305490" y="5253195"/>
            <a:chExt cx="1064520" cy="606600"/>
          </a:xfrm>
        </p:grpSpPr>
        <mc:AlternateContent xmlns:mc="http://schemas.openxmlformats.org/markup-compatibility/2006">
          <mc:Choice xmlns:p14="http://schemas.microsoft.com/office/powerpoint/2010/main" Requires="p14">
            <p:contentPart p14:bwMode="auto" r:id="rId434">
              <p14:nvContentPartPr>
                <p14:cNvPr id="14716" name="筆跡 14715">
                  <a:extLst>
                    <a:ext uri="{FF2B5EF4-FFF2-40B4-BE49-F238E27FC236}">
                      <a16:creationId xmlns:a16="http://schemas.microsoft.com/office/drawing/2014/main" id="{635CA228-36F9-45BD-877D-DFABC02F9B46}"/>
                    </a:ext>
                  </a:extLst>
                </p14:cNvPr>
                <p14:cNvContentPartPr/>
                <p14:nvPr/>
              </p14:nvContentPartPr>
              <p14:xfrm>
                <a:off x="6305490" y="5253195"/>
                <a:ext cx="165960" cy="248760"/>
              </p14:xfrm>
            </p:contentPart>
          </mc:Choice>
          <mc:Fallback>
            <p:pic>
              <p:nvPicPr>
                <p:cNvPr id="14716" name="筆跡 14715">
                  <a:extLst>
                    <a:ext uri="{FF2B5EF4-FFF2-40B4-BE49-F238E27FC236}">
                      <a16:creationId xmlns:a16="http://schemas.microsoft.com/office/drawing/2014/main" id="{635CA228-36F9-45BD-877D-DFABC02F9B46}"/>
                    </a:ext>
                  </a:extLst>
                </p:cNvPr>
                <p:cNvPicPr/>
                <p:nvPr/>
              </p:nvPicPr>
              <p:blipFill>
                <a:blip r:embed="rId435"/>
                <a:stretch>
                  <a:fillRect/>
                </a:stretch>
              </p:blipFill>
              <p:spPr>
                <a:xfrm>
                  <a:off x="6296490" y="5244195"/>
                  <a:ext cx="1836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14717" name="筆跡 14716">
                  <a:extLst>
                    <a:ext uri="{FF2B5EF4-FFF2-40B4-BE49-F238E27FC236}">
                      <a16:creationId xmlns:a16="http://schemas.microsoft.com/office/drawing/2014/main" id="{F5620188-06EB-40C2-B706-E428F6FD8091}"/>
                    </a:ext>
                  </a:extLst>
                </p14:cNvPr>
                <p14:cNvContentPartPr/>
                <p14:nvPr/>
              </p14:nvContentPartPr>
              <p14:xfrm>
                <a:off x="6559290" y="5618955"/>
                <a:ext cx="259920" cy="177480"/>
              </p14:xfrm>
            </p:contentPart>
          </mc:Choice>
          <mc:Fallback>
            <p:pic>
              <p:nvPicPr>
                <p:cNvPr id="14717" name="筆跡 14716">
                  <a:extLst>
                    <a:ext uri="{FF2B5EF4-FFF2-40B4-BE49-F238E27FC236}">
                      <a16:creationId xmlns:a16="http://schemas.microsoft.com/office/drawing/2014/main" id="{F5620188-06EB-40C2-B706-E428F6FD8091}"/>
                    </a:ext>
                  </a:extLst>
                </p:cNvPr>
                <p:cNvPicPr/>
                <p:nvPr/>
              </p:nvPicPr>
              <p:blipFill>
                <a:blip r:embed="rId437"/>
                <a:stretch>
                  <a:fillRect/>
                </a:stretch>
              </p:blipFill>
              <p:spPr>
                <a:xfrm>
                  <a:off x="6550290" y="5609955"/>
                  <a:ext cx="277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14718" name="筆跡 14717">
                  <a:extLst>
                    <a:ext uri="{FF2B5EF4-FFF2-40B4-BE49-F238E27FC236}">
                      <a16:creationId xmlns:a16="http://schemas.microsoft.com/office/drawing/2014/main" id="{46C67CEC-007A-4E27-BAFC-9195B92E4508}"/>
                    </a:ext>
                  </a:extLst>
                </p14:cNvPr>
                <p14:cNvContentPartPr/>
                <p14:nvPr/>
              </p14:nvContentPartPr>
              <p14:xfrm>
                <a:off x="6907050" y="5843955"/>
                <a:ext cx="214560" cy="15840"/>
              </p14:xfrm>
            </p:contentPart>
          </mc:Choice>
          <mc:Fallback>
            <p:pic>
              <p:nvPicPr>
                <p:cNvPr id="14718" name="筆跡 14717">
                  <a:extLst>
                    <a:ext uri="{FF2B5EF4-FFF2-40B4-BE49-F238E27FC236}">
                      <a16:creationId xmlns:a16="http://schemas.microsoft.com/office/drawing/2014/main" id="{46C67CEC-007A-4E27-BAFC-9195B92E4508}"/>
                    </a:ext>
                  </a:extLst>
                </p:cNvPr>
                <p:cNvPicPr/>
                <p:nvPr/>
              </p:nvPicPr>
              <p:blipFill>
                <a:blip r:embed="rId439"/>
                <a:stretch>
                  <a:fillRect/>
                </a:stretch>
              </p:blipFill>
              <p:spPr>
                <a:xfrm>
                  <a:off x="6898050" y="5835315"/>
                  <a:ext cx="2322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14719" name="筆跡 14718">
                  <a:extLst>
                    <a:ext uri="{FF2B5EF4-FFF2-40B4-BE49-F238E27FC236}">
                      <a16:creationId xmlns:a16="http://schemas.microsoft.com/office/drawing/2014/main" id="{2C2E89EE-2B64-4B2A-AE5D-C7FCC0550751}"/>
                    </a:ext>
                  </a:extLst>
                </p14:cNvPr>
                <p14:cNvContentPartPr/>
                <p14:nvPr/>
              </p14:nvContentPartPr>
              <p14:xfrm>
                <a:off x="7065090" y="5680515"/>
                <a:ext cx="180720" cy="179280"/>
              </p14:xfrm>
            </p:contentPart>
          </mc:Choice>
          <mc:Fallback>
            <p:pic>
              <p:nvPicPr>
                <p:cNvPr id="14719" name="筆跡 14718">
                  <a:extLst>
                    <a:ext uri="{FF2B5EF4-FFF2-40B4-BE49-F238E27FC236}">
                      <a16:creationId xmlns:a16="http://schemas.microsoft.com/office/drawing/2014/main" id="{2C2E89EE-2B64-4B2A-AE5D-C7FCC0550751}"/>
                    </a:ext>
                  </a:extLst>
                </p:cNvPr>
                <p:cNvPicPr/>
                <p:nvPr/>
              </p:nvPicPr>
              <p:blipFill>
                <a:blip r:embed="rId441"/>
                <a:stretch>
                  <a:fillRect/>
                </a:stretch>
              </p:blipFill>
              <p:spPr>
                <a:xfrm>
                  <a:off x="7056090" y="5671515"/>
                  <a:ext cx="1983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14720" name="筆跡 14719">
                  <a:extLst>
                    <a:ext uri="{FF2B5EF4-FFF2-40B4-BE49-F238E27FC236}">
                      <a16:creationId xmlns:a16="http://schemas.microsoft.com/office/drawing/2014/main" id="{55ACB173-6BED-44D8-8BE2-327C99331BF9}"/>
                    </a:ext>
                  </a:extLst>
                </p14:cNvPr>
                <p14:cNvContentPartPr/>
                <p14:nvPr/>
              </p14:nvContentPartPr>
              <p14:xfrm>
                <a:off x="7170210" y="5583675"/>
                <a:ext cx="94680" cy="126000"/>
              </p14:xfrm>
            </p:contentPart>
          </mc:Choice>
          <mc:Fallback>
            <p:pic>
              <p:nvPicPr>
                <p:cNvPr id="14720" name="筆跡 14719">
                  <a:extLst>
                    <a:ext uri="{FF2B5EF4-FFF2-40B4-BE49-F238E27FC236}">
                      <a16:creationId xmlns:a16="http://schemas.microsoft.com/office/drawing/2014/main" id="{55ACB173-6BED-44D8-8BE2-327C99331BF9}"/>
                    </a:ext>
                  </a:extLst>
                </p:cNvPr>
                <p:cNvPicPr/>
                <p:nvPr/>
              </p:nvPicPr>
              <p:blipFill>
                <a:blip r:embed="rId443"/>
                <a:stretch>
                  <a:fillRect/>
                </a:stretch>
              </p:blipFill>
              <p:spPr>
                <a:xfrm>
                  <a:off x="7161210" y="5574675"/>
                  <a:ext cx="112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14721" name="筆跡 14720">
                  <a:extLst>
                    <a:ext uri="{FF2B5EF4-FFF2-40B4-BE49-F238E27FC236}">
                      <a16:creationId xmlns:a16="http://schemas.microsoft.com/office/drawing/2014/main" id="{968A8A31-A12A-425D-BED6-52016B5E9955}"/>
                    </a:ext>
                  </a:extLst>
                </p14:cNvPr>
                <p14:cNvContentPartPr/>
                <p14:nvPr/>
              </p14:nvContentPartPr>
              <p14:xfrm>
                <a:off x="7270290" y="5586195"/>
                <a:ext cx="99720" cy="63720"/>
              </p14:xfrm>
            </p:contentPart>
          </mc:Choice>
          <mc:Fallback>
            <p:pic>
              <p:nvPicPr>
                <p:cNvPr id="14721" name="筆跡 14720">
                  <a:extLst>
                    <a:ext uri="{FF2B5EF4-FFF2-40B4-BE49-F238E27FC236}">
                      <a16:creationId xmlns:a16="http://schemas.microsoft.com/office/drawing/2014/main" id="{968A8A31-A12A-425D-BED6-52016B5E9955}"/>
                    </a:ext>
                  </a:extLst>
                </p:cNvPr>
                <p:cNvPicPr/>
                <p:nvPr/>
              </p:nvPicPr>
              <p:blipFill>
                <a:blip r:embed="rId445"/>
                <a:stretch>
                  <a:fillRect/>
                </a:stretch>
              </p:blipFill>
              <p:spPr>
                <a:xfrm>
                  <a:off x="7261290" y="5577195"/>
                  <a:ext cx="117360" cy="81360"/>
                </a:xfrm>
                <a:prstGeom prst="rect">
                  <a:avLst/>
                </a:prstGeom>
              </p:spPr>
            </p:pic>
          </mc:Fallback>
        </mc:AlternateContent>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r>
              <a:rPr lang="zh-TW" altLang="en-US" dirty="0"/>
              <a:t>續</a:t>
            </a:r>
            <a:r>
              <a:rPr lang="en-US" altLang="zh-TW" dirty="0"/>
              <a:t>)</a:t>
            </a:r>
            <a:endParaRPr lang="zh-TW" alt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188715" y="5170319"/>
            <a:ext cx="7992000" cy="11246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94361"/>
          <a:stretch>
            <a:fillRect/>
          </a:stretch>
        </p:blipFill>
        <p:spPr bwMode="auto">
          <a:xfrm>
            <a:off x="179512" y="5083303"/>
            <a:ext cx="7992000" cy="32507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25</a:t>
            </a:fld>
            <a:endParaRPr lang="zh-TW" altLang="en-US"/>
          </a:p>
        </p:txBody>
      </p:sp>
      <p:pic>
        <p:nvPicPr>
          <p:cNvPr id="8" name="Picture 2">
            <a:extLst>
              <a:ext uri="{FF2B5EF4-FFF2-40B4-BE49-F238E27FC236}">
                <a16:creationId xmlns:a16="http://schemas.microsoft.com/office/drawing/2014/main" id="{7693290E-ED18-4255-9589-E4C98955ECDC}"/>
              </a:ext>
            </a:extLst>
          </p:cNvPr>
          <p:cNvPicPr>
            <a:picLocks noChangeAspect="1" noChangeArrowheads="1"/>
          </p:cNvPicPr>
          <p:nvPr/>
        </p:nvPicPr>
        <p:blipFill>
          <a:blip r:embed="rId3" cstate="print"/>
          <a:srcRect t="28772" b="9588"/>
          <a:stretch>
            <a:fillRect/>
          </a:stretch>
        </p:blipFill>
        <p:spPr bwMode="auto">
          <a:xfrm>
            <a:off x="179512" y="1125352"/>
            <a:ext cx="7992000" cy="355366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11560" y="1268760"/>
            <a:ext cx="7848000" cy="16726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2996952"/>
            <a:ext cx="7848000" cy="1348169"/>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611560" y="4509120"/>
            <a:ext cx="7848000" cy="20751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26</a:t>
            </a:fld>
            <a:endParaRPr lang="zh-TW" altLang="en-US"/>
          </a:p>
        </p:txBody>
      </p:sp>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D51B9896-30D5-4580-9E4F-CD8BB78F2892}"/>
                  </a:ext>
                </a:extLst>
              </p14:cNvPr>
              <p14:cNvContentPartPr/>
              <p14:nvPr/>
            </p14:nvContentPartPr>
            <p14:xfrm>
              <a:off x="-307710" y="610275"/>
              <a:ext cx="6120" cy="7920"/>
            </p14:xfrm>
          </p:contentPart>
        </mc:Choice>
        <mc:Fallback>
          <p:pic>
            <p:nvPicPr>
              <p:cNvPr id="3" name="筆跡 2">
                <a:extLst>
                  <a:ext uri="{FF2B5EF4-FFF2-40B4-BE49-F238E27FC236}">
                    <a16:creationId xmlns:a16="http://schemas.microsoft.com/office/drawing/2014/main" id="{D51B9896-30D5-4580-9E4F-CD8BB78F2892}"/>
                  </a:ext>
                </a:extLst>
              </p:cNvPr>
              <p:cNvPicPr/>
              <p:nvPr/>
            </p:nvPicPr>
            <p:blipFill>
              <a:blip r:embed="rId6"/>
              <a:stretch>
                <a:fillRect/>
              </a:stretch>
            </p:blipFill>
            <p:spPr>
              <a:xfrm>
                <a:off x="-316350" y="601635"/>
                <a:ext cx="23760" cy="25560"/>
              </a:xfrm>
              <a:prstGeom prst="rect">
                <a:avLst/>
              </a:prstGeom>
            </p:spPr>
          </p:pic>
        </mc:Fallback>
      </mc:AlternateContent>
      <p:grpSp>
        <p:nvGrpSpPr>
          <p:cNvPr id="12" name="群組 11">
            <a:extLst>
              <a:ext uri="{FF2B5EF4-FFF2-40B4-BE49-F238E27FC236}">
                <a16:creationId xmlns:a16="http://schemas.microsoft.com/office/drawing/2014/main" id="{A1606AB4-33AC-45BC-B8E1-F972C9966F07}"/>
              </a:ext>
            </a:extLst>
          </p:cNvPr>
          <p:cNvGrpSpPr/>
          <p:nvPr/>
        </p:nvGrpSpPr>
        <p:grpSpPr>
          <a:xfrm>
            <a:off x="7374330" y="1907715"/>
            <a:ext cx="1135080" cy="1048680"/>
            <a:chOff x="7374330" y="1907715"/>
            <a:chExt cx="1135080" cy="1048680"/>
          </a:xfrm>
        </p:grpSpPr>
        <mc:AlternateContent xmlns:mc="http://schemas.openxmlformats.org/markup-compatibility/2006">
          <mc:Choice xmlns:p14="http://schemas.microsoft.com/office/powerpoint/2010/main" Requires="p14">
            <p:contentPart p14:bwMode="auto" r:id="rId7">
              <p14:nvContentPartPr>
                <p14:cNvPr id="4" name="筆跡 3">
                  <a:extLst>
                    <a:ext uri="{FF2B5EF4-FFF2-40B4-BE49-F238E27FC236}">
                      <a16:creationId xmlns:a16="http://schemas.microsoft.com/office/drawing/2014/main" id="{71CF1A0B-EF3F-4C27-B72F-8C2E761870BC}"/>
                    </a:ext>
                  </a:extLst>
                </p14:cNvPr>
                <p14:cNvContentPartPr/>
                <p14:nvPr/>
              </p14:nvContentPartPr>
              <p14:xfrm>
                <a:off x="7374330" y="1907715"/>
                <a:ext cx="1135080" cy="566280"/>
              </p14:xfrm>
            </p:contentPart>
          </mc:Choice>
          <mc:Fallback>
            <p:pic>
              <p:nvPicPr>
                <p:cNvPr id="4" name="筆跡 3">
                  <a:extLst>
                    <a:ext uri="{FF2B5EF4-FFF2-40B4-BE49-F238E27FC236}">
                      <a16:creationId xmlns:a16="http://schemas.microsoft.com/office/drawing/2014/main" id="{71CF1A0B-EF3F-4C27-B72F-8C2E761870BC}"/>
                    </a:ext>
                  </a:extLst>
                </p:cNvPr>
                <p:cNvPicPr/>
                <p:nvPr/>
              </p:nvPicPr>
              <p:blipFill>
                <a:blip r:embed="rId8"/>
                <a:stretch>
                  <a:fillRect/>
                </a:stretch>
              </p:blipFill>
              <p:spPr>
                <a:xfrm>
                  <a:off x="7365330" y="1898715"/>
                  <a:ext cx="1152720" cy="583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8A618AC5-F1AE-4F0A-8350-C65DB711E668}"/>
                    </a:ext>
                  </a:extLst>
                </p14:cNvPr>
                <p14:cNvContentPartPr/>
                <p14:nvPr/>
              </p14:nvContentPartPr>
              <p14:xfrm>
                <a:off x="7845210" y="2543115"/>
                <a:ext cx="360" cy="90720"/>
              </p14:xfrm>
            </p:contentPart>
          </mc:Choice>
          <mc:Fallback>
            <p:pic>
              <p:nvPicPr>
                <p:cNvPr id="9" name="筆跡 8">
                  <a:extLst>
                    <a:ext uri="{FF2B5EF4-FFF2-40B4-BE49-F238E27FC236}">
                      <a16:creationId xmlns:a16="http://schemas.microsoft.com/office/drawing/2014/main" id="{8A618AC5-F1AE-4F0A-8350-C65DB711E668}"/>
                    </a:ext>
                  </a:extLst>
                </p:cNvPr>
                <p:cNvPicPr/>
                <p:nvPr/>
              </p:nvPicPr>
              <p:blipFill>
                <a:blip r:embed="rId10"/>
                <a:stretch>
                  <a:fillRect/>
                </a:stretch>
              </p:blipFill>
              <p:spPr>
                <a:xfrm>
                  <a:off x="7836210" y="2534115"/>
                  <a:ext cx="180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AE120824-65C7-4FFF-9825-F47834539DB0}"/>
                    </a:ext>
                  </a:extLst>
                </p14:cNvPr>
                <p14:cNvContentPartPr/>
                <p14:nvPr/>
              </p14:nvContentPartPr>
              <p14:xfrm>
                <a:off x="7895970" y="2529435"/>
                <a:ext cx="7920" cy="96480"/>
              </p14:xfrm>
            </p:contentPart>
          </mc:Choice>
          <mc:Fallback>
            <p:pic>
              <p:nvPicPr>
                <p:cNvPr id="10" name="筆跡 9">
                  <a:extLst>
                    <a:ext uri="{FF2B5EF4-FFF2-40B4-BE49-F238E27FC236}">
                      <a16:creationId xmlns:a16="http://schemas.microsoft.com/office/drawing/2014/main" id="{AE120824-65C7-4FFF-9825-F47834539DB0}"/>
                    </a:ext>
                  </a:extLst>
                </p:cNvPr>
                <p:cNvPicPr/>
                <p:nvPr/>
              </p:nvPicPr>
              <p:blipFill>
                <a:blip r:embed="rId12"/>
                <a:stretch>
                  <a:fillRect/>
                </a:stretch>
              </p:blipFill>
              <p:spPr>
                <a:xfrm>
                  <a:off x="7886970" y="2520795"/>
                  <a:ext cx="255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2E336CD5-72E1-470C-B0F1-D59D5FB55B67}"/>
                    </a:ext>
                  </a:extLst>
                </p14:cNvPr>
                <p14:cNvContentPartPr/>
                <p14:nvPr/>
              </p14:nvContentPartPr>
              <p14:xfrm>
                <a:off x="7901370" y="2738595"/>
                <a:ext cx="196200" cy="217800"/>
              </p14:xfrm>
            </p:contentPart>
          </mc:Choice>
          <mc:Fallback>
            <p:pic>
              <p:nvPicPr>
                <p:cNvPr id="11" name="筆跡 10">
                  <a:extLst>
                    <a:ext uri="{FF2B5EF4-FFF2-40B4-BE49-F238E27FC236}">
                      <a16:creationId xmlns:a16="http://schemas.microsoft.com/office/drawing/2014/main" id="{2E336CD5-72E1-470C-B0F1-D59D5FB55B67}"/>
                    </a:ext>
                  </a:extLst>
                </p:cNvPr>
                <p:cNvPicPr/>
                <p:nvPr/>
              </p:nvPicPr>
              <p:blipFill>
                <a:blip r:embed="rId14"/>
                <a:stretch>
                  <a:fillRect/>
                </a:stretch>
              </p:blipFill>
              <p:spPr>
                <a:xfrm>
                  <a:off x="7892370" y="2729955"/>
                  <a:ext cx="213840" cy="235440"/>
                </a:xfrm>
                <a:prstGeom prst="rect">
                  <a:avLst/>
                </a:prstGeom>
              </p:spPr>
            </p:pic>
          </mc:Fallback>
        </mc:AlternateContent>
      </p:grpSp>
      <p:grpSp>
        <p:nvGrpSpPr>
          <p:cNvPr id="20" name="群組 19">
            <a:extLst>
              <a:ext uri="{FF2B5EF4-FFF2-40B4-BE49-F238E27FC236}">
                <a16:creationId xmlns:a16="http://schemas.microsoft.com/office/drawing/2014/main" id="{2848BB99-0985-4CA6-A229-9F8B0CC315B2}"/>
              </a:ext>
            </a:extLst>
          </p:cNvPr>
          <p:cNvGrpSpPr/>
          <p:nvPr/>
        </p:nvGrpSpPr>
        <p:grpSpPr>
          <a:xfrm>
            <a:off x="5664330" y="2943435"/>
            <a:ext cx="1224720" cy="994680"/>
            <a:chOff x="5664330" y="2943435"/>
            <a:chExt cx="1224720" cy="994680"/>
          </a:xfrm>
        </p:grpSpPr>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B4040327-2B38-4FDE-86B0-8AFF77021139}"/>
                    </a:ext>
                  </a:extLst>
                </p14:cNvPr>
                <p14:cNvContentPartPr/>
                <p14:nvPr/>
              </p14:nvContentPartPr>
              <p14:xfrm>
                <a:off x="5664330" y="3379035"/>
                <a:ext cx="1224720" cy="559080"/>
              </p14:xfrm>
            </p:contentPart>
          </mc:Choice>
          <mc:Fallback>
            <p:pic>
              <p:nvPicPr>
                <p:cNvPr id="13" name="筆跡 12">
                  <a:extLst>
                    <a:ext uri="{FF2B5EF4-FFF2-40B4-BE49-F238E27FC236}">
                      <a16:creationId xmlns:a16="http://schemas.microsoft.com/office/drawing/2014/main" id="{B4040327-2B38-4FDE-86B0-8AFF77021139}"/>
                    </a:ext>
                  </a:extLst>
                </p:cNvPr>
                <p:cNvPicPr/>
                <p:nvPr/>
              </p:nvPicPr>
              <p:blipFill>
                <a:blip r:embed="rId16"/>
                <a:stretch>
                  <a:fillRect/>
                </a:stretch>
              </p:blipFill>
              <p:spPr>
                <a:xfrm>
                  <a:off x="5655690" y="3370035"/>
                  <a:ext cx="1242360" cy="576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E6A2746C-0EA8-413F-91BA-6B29540B3017}"/>
                    </a:ext>
                  </a:extLst>
                </p14:cNvPr>
                <p14:cNvContentPartPr/>
                <p14:nvPr/>
              </p14:nvContentPartPr>
              <p14:xfrm>
                <a:off x="6207570" y="3069075"/>
                <a:ext cx="120600" cy="306000"/>
              </p14:xfrm>
            </p:contentPart>
          </mc:Choice>
          <mc:Fallback>
            <p:pic>
              <p:nvPicPr>
                <p:cNvPr id="14" name="筆跡 13">
                  <a:extLst>
                    <a:ext uri="{FF2B5EF4-FFF2-40B4-BE49-F238E27FC236}">
                      <a16:creationId xmlns:a16="http://schemas.microsoft.com/office/drawing/2014/main" id="{E6A2746C-0EA8-413F-91BA-6B29540B3017}"/>
                    </a:ext>
                  </a:extLst>
                </p:cNvPr>
                <p:cNvPicPr/>
                <p:nvPr/>
              </p:nvPicPr>
              <p:blipFill>
                <a:blip r:embed="rId18"/>
                <a:stretch>
                  <a:fillRect/>
                </a:stretch>
              </p:blipFill>
              <p:spPr>
                <a:xfrm>
                  <a:off x="6198930" y="3060075"/>
                  <a:ext cx="138240" cy="3236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080C5A8C-EF27-4425-A626-F5E0574A69EF}"/>
                    </a:ext>
                  </a:extLst>
                </p14:cNvPr>
                <p14:cNvContentPartPr/>
                <p14:nvPr/>
              </p14:nvContentPartPr>
              <p14:xfrm>
                <a:off x="6422130" y="3087795"/>
                <a:ext cx="77400" cy="212760"/>
              </p14:xfrm>
            </p:contentPart>
          </mc:Choice>
          <mc:Fallback>
            <p:pic>
              <p:nvPicPr>
                <p:cNvPr id="15" name="筆跡 14">
                  <a:extLst>
                    <a:ext uri="{FF2B5EF4-FFF2-40B4-BE49-F238E27FC236}">
                      <a16:creationId xmlns:a16="http://schemas.microsoft.com/office/drawing/2014/main" id="{080C5A8C-EF27-4425-A626-F5E0574A69EF}"/>
                    </a:ext>
                  </a:extLst>
                </p:cNvPr>
                <p:cNvPicPr/>
                <p:nvPr/>
              </p:nvPicPr>
              <p:blipFill>
                <a:blip r:embed="rId20"/>
                <a:stretch>
                  <a:fillRect/>
                </a:stretch>
              </p:blipFill>
              <p:spPr>
                <a:xfrm>
                  <a:off x="6413130" y="3078795"/>
                  <a:ext cx="950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D4150262-3B4E-4098-A279-D1644E9D3C5F}"/>
                    </a:ext>
                  </a:extLst>
                </p14:cNvPr>
                <p14:cNvContentPartPr/>
                <p14:nvPr/>
              </p14:nvContentPartPr>
              <p14:xfrm>
                <a:off x="6414570" y="3145395"/>
                <a:ext cx="124560" cy="13680"/>
              </p14:xfrm>
            </p:contentPart>
          </mc:Choice>
          <mc:Fallback>
            <p:pic>
              <p:nvPicPr>
                <p:cNvPr id="16" name="筆跡 15">
                  <a:extLst>
                    <a:ext uri="{FF2B5EF4-FFF2-40B4-BE49-F238E27FC236}">
                      <a16:creationId xmlns:a16="http://schemas.microsoft.com/office/drawing/2014/main" id="{D4150262-3B4E-4098-A279-D1644E9D3C5F}"/>
                    </a:ext>
                  </a:extLst>
                </p:cNvPr>
                <p:cNvPicPr/>
                <p:nvPr/>
              </p:nvPicPr>
              <p:blipFill>
                <a:blip r:embed="rId22"/>
                <a:stretch>
                  <a:fillRect/>
                </a:stretch>
              </p:blipFill>
              <p:spPr>
                <a:xfrm>
                  <a:off x="6405570" y="3136755"/>
                  <a:ext cx="142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67E83A26-5CC2-4292-9768-51A6F756A8C9}"/>
                    </a:ext>
                  </a:extLst>
                </p14:cNvPr>
                <p14:cNvContentPartPr/>
                <p14:nvPr/>
              </p14:nvContentPartPr>
              <p14:xfrm>
                <a:off x="6553530" y="3041355"/>
                <a:ext cx="62640" cy="73800"/>
              </p14:xfrm>
            </p:contentPart>
          </mc:Choice>
          <mc:Fallback>
            <p:pic>
              <p:nvPicPr>
                <p:cNvPr id="17" name="筆跡 16">
                  <a:extLst>
                    <a:ext uri="{FF2B5EF4-FFF2-40B4-BE49-F238E27FC236}">
                      <a16:creationId xmlns:a16="http://schemas.microsoft.com/office/drawing/2014/main" id="{67E83A26-5CC2-4292-9768-51A6F756A8C9}"/>
                    </a:ext>
                  </a:extLst>
                </p:cNvPr>
                <p:cNvPicPr/>
                <p:nvPr/>
              </p:nvPicPr>
              <p:blipFill>
                <a:blip r:embed="rId24"/>
                <a:stretch>
                  <a:fillRect/>
                </a:stretch>
              </p:blipFill>
              <p:spPr>
                <a:xfrm>
                  <a:off x="6544890" y="3032715"/>
                  <a:ext cx="8028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2B3B0E58-B3D2-4ADA-B94C-D140398E2303}"/>
                    </a:ext>
                  </a:extLst>
                </p14:cNvPr>
                <p14:cNvContentPartPr/>
                <p14:nvPr/>
              </p14:nvContentPartPr>
              <p14:xfrm>
                <a:off x="6621570" y="2943435"/>
                <a:ext cx="110880" cy="361080"/>
              </p14:xfrm>
            </p:contentPart>
          </mc:Choice>
          <mc:Fallback>
            <p:pic>
              <p:nvPicPr>
                <p:cNvPr id="18" name="筆跡 17">
                  <a:extLst>
                    <a:ext uri="{FF2B5EF4-FFF2-40B4-BE49-F238E27FC236}">
                      <a16:creationId xmlns:a16="http://schemas.microsoft.com/office/drawing/2014/main" id="{2B3B0E58-B3D2-4ADA-B94C-D140398E2303}"/>
                    </a:ext>
                  </a:extLst>
                </p:cNvPr>
                <p:cNvPicPr/>
                <p:nvPr/>
              </p:nvPicPr>
              <p:blipFill>
                <a:blip r:embed="rId26"/>
                <a:stretch>
                  <a:fillRect/>
                </a:stretch>
              </p:blipFill>
              <p:spPr>
                <a:xfrm>
                  <a:off x="6612570" y="2934435"/>
                  <a:ext cx="12852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3CC87A78-4DE1-455E-BAC0-D8AFB8C7F00B}"/>
                    </a:ext>
                  </a:extLst>
                </p14:cNvPr>
                <p14:cNvContentPartPr/>
                <p14:nvPr/>
              </p14:nvContentPartPr>
              <p14:xfrm>
                <a:off x="6690690" y="3224235"/>
                <a:ext cx="51120" cy="44640"/>
              </p14:xfrm>
            </p:contentPart>
          </mc:Choice>
          <mc:Fallback>
            <p:pic>
              <p:nvPicPr>
                <p:cNvPr id="19" name="筆跡 18">
                  <a:extLst>
                    <a:ext uri="{FF2B5EF4-FFF2-40B4-BE49-F238E27FC236}">
                      <a16:creationId xmlns:a16="http://schemas.microsoft.com/office/drawing/2014/main" id="{3CC87A78-4DE1-455E-BAC0-D8AFB8C7F00B}"/>
                    </a:ext>
                  </a:extLst>
                </p:cNvPr>
                <p:cNvPicPr/>
                <p:nvPr/>
              </p:nvPicPr>
              <p:blipFill>
                <a:blip r:embed="rId28"/>
                <a:stretch>
                  <a:fillRect/>
                </a:stretch>
              </p:blipFill>
              <p:spPr>
                <a:xfrm>
                  <a:off x="6682050" y="3215595"/>
                  <a:ext cx="68760" cy="62280"/>
                </a:xfrm>
                <a:prstGeom prst="rect">
                  <a:avLst/>
                </a:prstGeom>
              </p:spPr>
            </p:pic>
          </mc:Fallback>
        </mc:AlternateContent>
      </p:grpSp>
      <p:grpSp>
        <p:nvGrpSpPr>
          <p:cNvPr id="29" name="群組 28">
            <a:extLst>
              <a:ext uri="{FF2B5EF4-FFF2-40B4-BE49-F238E27FC236}">
                <a16:creationId xmlns:a16="http://schemas.microsoft.com/office/drawing/2014/main" id="{B910D470-470A-496D-AF84-D01142E5EBB6}"/>
              </a:ext>
            </a:extLst>
          </p:cNvPr>
          <p:cNvGrpSpPr/>
          <p:nvPr/>
        </p:nvGrpSpPr>
        <p:grpSpPr>
          <a:xfrm>
            <a:off x="1937250" y="3922995"/>
            <a:ext cx="684360" cy="670320"/>
            <a:chOff x="1937250" y="3922995"/>
            <a:chExt cx="684360" cy="670320"/>
          </a:xfrm>
        </p:grpSpPr>
        <mc:AlternateContent xmlns:mc="http://schemas.openxmlformats.org/markup-compatibility/2006">
          <mc:Choice xmlns:p14="http://schemas.microsoft.com/office/powerpoint/2010/main" Requires="p14">
            <p:contentPart p14:bwMode="auto" r:id="rId29">
              <p14:nvContentPartPr>
                <p14:cNvPr id="21" name="筆跡 20">
                  <a:extLst>
                    <a:ext uri="{FF2B5EF4-FFF2-40B4-BE49-F238E27FC236}">
                      <a16:creationId xmlns:a16="http://schemas.microsoft.com/office/drawing/2014/main" id="{BBC3C235-F942-4402-9C3D-0E6D7E9A21F9}"/>
                    </a:ext>
                  </a:extLst>
                </p14:cNvPr>
                <p14:cNvContentPartPr/>
                <p14:nvPr/>
              </p14:nvContentPartPr>
              <p14:xfrm>
                <a:off x="1937250" y="3922995"/>
                <a:ext cx="443520" cy="307800"/>
              </p14:xfrm>
            </p:contentPart>
          </mc:Choice>
          <mc:Fallback>
            <p:pic>
              <p:nvPicPr>
                <p:cNvPr id="21" name="筆跡 20">
                  <a:extLst>
                    <a:ext uri="{FF2B5EF4-FFF2-40B4-BE49-F238E27FC236}">
                      <a16:creationId xmlns:a16="http://schemas.microsoft.com/office/drawing/2014/main" id="{BBC3C235-F942-4402-9C3D-0E6D7E9A21F9}"/>
                    </a:ext>
                  </a:extLst>
                </p:cNvPr>
                <p:cNvPicPr/>
                <p:nvPr/>
              </p:nvPicPr>
              <p:blipFill>
                <a:blip r:embed="rId30"/>
                <a:stretch>
                  <a:fillRect/>
                </a:stretch>
              </p:blipFill>
              <p:spPr>
                <a:xfrm>
                  <a:off x="1928610" y="3913995"/>
                  <a:ext cx="46116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筆跡 21">
                  <a:extLst>
                    <a:ext uri="{FF2B5EF4-FFF2-40B4-BE49-F238E27FC236}">
                      <a16:creationId xmlns:a16="http://schemas.microsoft.com/office/drawing/2014/main" id="{C83EEA2B-7ABC-424C-8B81-5A50C90E3575}"/>
                    </a:ext>
                  </a:extLst>
                </p14:cNvPr>
                <p14:cNvContentPartPr/>
                <p14:nvPr/>
              </p14:nvContentPartPr>
              <p14:xfrm>
                <a:off x="2201850" y="4242675"/>
                <a:ext cx="19080" cy="100440"/>
              </p14:xfrm>
            </p:contentPart>
          </mc:Choice>
          <mc:Fallback>
            <p:pic>
              <p:nvPicPr>
                <p:cNvPr id="22" name="筆跡 21">
                  <a:extLst>
                    <a:ext uri="{FF2B5EF4-FFF2-40B4-BE49-F238E27FC236}">
                      <a16:creationId xmlns:a16="http://schemas.microsoft.com/office/drawing/2014/main" id="{C83EEA2B-7ABC-424C-8B81-5A50C90E3575}"/>
                    </a:ext>
                  </a:extLst>
                </p:cNvPr>
                <p:cNvPicPr/>
                <p:nvPr/>
              </p:nvPicPr>
              <p:blipFill>
                <a:blip r:embed="rId32"/>
                <a:stretch>
                  <a:fillRect/>
                </a:stretch>
              </p:blipFill>
              <p:spPr>
                <a:xfrm>
                  <a:off x="2193210" y="4233675"/>
                  <a:ext cx="367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2C225AFE-003F-463D-88F9-2A43F6284657}"/>
                    </a:ext>
                  </a:extLst>
                </p14:cNvPr>
                <p14:cNvContentPartPr/>
                <p14:nvPr/>
              </p14:nvContentPartPr>
              <p14:xfrm>
                <a:off x="2201850" y="4242675"/>
                <a:ext cx="360" cy="360"/>
              </p14:xfrm>
            </p:contentPart>
          </mc:Choice>
          <mc:Fallback>
            <p:pic>
              <p:nvPicPr>
                <p:cNvPr id="23" name="筆跡 22">
                  <a:extLst>
                    <a:ext uri="{FF2B5EF4-FFF2-40B4-BE49-F238E27FC236}">
                      <a16:creationId xmlns:a16="http://schemas.microsoft.com/office/drawing/2014/main" id="{2C225AFE-003F-463D-88F9-2A43F6284657}"/>
                    </a:ext>
                  </a:extLst>
                </p:cNvPr>
                <p:cNvPicPr/>
                <p:nvPr/>
              </p:nvPicPr>
              <p:blipFill>
                <a:blip r:embed="rId34"/>
                <a:stretch>
                  <a:fillRect/>
                </a:stretch>
              </p:blipFill>
              <p:spPr>
                <a:xfrm>
                  <a:off x="2193210" y="4233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F1FB1046-24AB-4A37-B3B2-280C1AA7846C}"/>
                    </a:ext>
                  </a:extLst>
                </p14:cNvPr>
                <p14:cNvContentPartPr/>
                <p14:nvPr/>
              </p14:nvContentPartPr>
              <p14:xfrm>
                <a:off x="2201850" y="4242675"/>
                <a:ext cx="54720" cy="115920"/>
              </p14:xfrm>
            </p:contentPart>
          </mc:Choice>
          <mc:Fallback>
            <p:pic>
              <p:nvPicPr>
                <p:cNvPr id="24" name="筆跡 23">
                  <a:extLst>
                    <a:ext uri="{FF2B5EF4-FFF2-40B4-BE49-F238E27FC236}">
                      <a16:creationId xmlns:a16="http://schemas.microsoft.com/office/drawing/2014/main" id="{F1FB1046-24AB-4A37-B3B2-280C1AA7846C}"/>
                    </a:ext>
                  </a:extLst>
                </p:cNvPr>
                <p:cNvPicPr/>
                <p:nvPr/>
              </p:nvPicPr>
              <p:blipFill>
                <a:blip r:embed="rId36"/>
                <a:stretch>
                  <a:fillRect/>
                </a:stretch>
              </p:blipFill>
              <p:spPr>
                <a:xfrm>
                  <a:off x="2193210" y="4233675"/>
                  <a:ext cx="723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64B2BEF3-6185-45CE-A0C0-ADDECAD2974C}"/>
                    </a:ext>
                  </a:extLst>
                </p14:cNvPr>
                <p14:cNvContentPartPr/>
                <p14:nvPr/>
              </p14:nvContentPartPr>
              <p14:xfrm>
                <a:off x="2211210" y="4448595"/>
                <a:ext cx="6120" cy="137160"/>
              </p14:xfrm>
            </p:contentPart>
          </mc:Choice>
          <mc:Fallback>
            <p:pic>
              <p:nvPicPr>
                <p:cNvPr id="25" name="筆跡 24">
                  <a:extLst>
                    <a:ext uri="{FF2B5EF4-FFF2-40B4-BE49-F238E27FC236}">
                      <a16:creationId xmlns:a16="http://schemas.microsoft.com/office/drawing/2014/main" id="{64B2BEF3-6185-45CE-A0C0-ADDECAD2974C}"/>
                    </a:ext>
                  </a:extLst>
                </p:cNvPr>
                <p:cNvPicPr/>
                <p:nvPr/>
              </p:nvPicPr>
              <p:blipFill>
                <a:blip r:embed="rId38"/>
                <a:stretch>
                  <a:fillRect/>
                </a:stretch>
              </p:blipFill>
              <p:spPr>
                <a:xfrm>
                  <a:off x="2202570" y="4439595"/>
                  <a:ext cx="237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筆跡 25">
                  <a:extLst>
                    <a:ext uri="{FF2B5EF4-FFF2-40B4-BE49-F238E27FC236}">
                      <a16:creationId xmlns:a16="http://schemas.microsoft.com/office/drawing/2014/main" id="{7D724831-A573-4BD1-B1C0-10A13834247C}"/>
                    </a:ext>
                  </a:extLst>
                </p14:cNvPr>
                <p14:cNvContentPartPr/>
                <p14:nvPr/>
              </p14:nvContentPartPr>
              <p14:xfrm>
                <a:off x="2263770" y="4564155"/>
                <a:ext cx="28440" cy="29160"/>
              </p14:xfrm>
            </p:contentPart>
          </mc:Choice>
          <mc:Fallback>
            <p:pic>
              <p:nvPicPr>
                <p:cNvPr id="26" name="筆跡 25">
                  <a:extLst>
                    <a:ext uri="{FF2B5EF4-FFF2-40B4-BE49-F238E27FC236}">
                      <a16:creationId xmlns:a16="http://schemas.microsoft.com/office/drawing/2014/main" id="{7D724831-A573-4BD1-B1C0-10A13834247C}"/>
                    </a:ext>
                  </a:extLst>
                </p:cNvPr>
                <p:cNvPicPr/>
                <p:nvPr/>
              </p:nvPicPr>
              <p:blipFill>
                <a:blip r:embed="rId40"/>
                <a:stretch>
                  <a:fillRect/>
                </a:stretch>
              </p:blipFill>
              <p:spPr>
                <a:xfrm>
                  <a:off x="2255130" y="4555155"/>
                  <a:ext cx="46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筆跡 26">
                  <a:extLst>
                    <a:ext uri="{FF2B5EF4-FFF2-40B4-BE49-F238E27FC236}">
                      <a16:creationId xmlns:a16="http://schemas.microsoft.com/office/drawing/2014/main" id="{5A8536DF-EF50-419F-ADB6-9612D695BADF}"/>
                    </a:ext>
                  </a:extLst>
                </p14:cNvPr>
                <p14:cNvContentPartPr/>
                <p14:nvPr/>
              </p14:nvContentPartPr>
              <p14:xfrm>
                <a:off x="2325330" y="4394235"/>
                <a:ext cx="86040" cy="179640"/>
              </p14:xfrm>
            </p:contentPart>
          </mc:Choice>
          <mc:Fallback>
            <p:pic>
              <p:nvPicPr>
                <p:cNvPr id="27" name="筆跡 26">
                  <a:extLst>
                    <a:ext uri="{FF2B5EF4-FFF2-40B4-BE49-F238E27FC236}">
                      <a16:creationId xmlns:a16="http://schemas.microsoft.com/office/drawing/2014/main" id="{5A8536DF-EF50-419F-ADB6-9612D695BADF}"/>
                    </a:ext>
                  </a:extLst>
                </p:cNvPr>
                <p:cNvPicPr/>
                <p:nvPr/>
              </p:nvPicPr>
              <p:blipFill>
                <a:blip r:embed="rId42"/>
                <a:stretch>
                  <a:fillRect/>
                </a:stretch>
              </p:blipFill>
              <p:spPr>
                <a:xfrm>
                  <a:off x="2316330" y="4385595"/>
                  <a:ext cx="1036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C1FF44F0-48B1-4F03-9F7F-D7CAAAE9EE0F}"/>
                    </a:ext>
                  </a:extLst>
                </p14:cNvPr>
                <p14:cNvContentPartPr/>
                <p14:nvPr/>
              </p14:nvContentPartPr>
              <p14:xfrm>
                <a:off x="2512170" y="4360035"/>
                <a:ext cx="109440" cy="195120"/>
              </p14:xfrm>
            </p:contentPart>
          </mc:Choice>
          <mc:Fallback>
            <p:pic>
              <p:nvPicPr>
                <p:cNvPr id="28" name="筆跡 27">
                  <a:extLst>
                    <a:ext uri="{FF2B5EF4-FFF2-40B4-BE49-F238E27FC236}">
                      <a16:creationId xmlns:a16="http://schemas.microsoft.com/office/drawing/2014/main" id="{C1FF44F0-48B1-4F03-9F7F-D7CAAAE9EE0F}"/>
                    </a:ext>
                  </a:extLst>
                </p:cNvPr>
                <p:cNvPicPr/>
                <p:nvPr/>
              </p:nvPicPr>
              <p:blipFill>
                <a:blip r:embed="rId44"/>
                <a:stretch>
                  <a:fillRect/>
                </a:stretch>
              </p:blipFill>
              <p:spPr>
                <a:xfrm>
                  <a:off x="2503170" y="4351035"/>
                  <a:ext cx="127080" cy="21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
            <p14:nvContentPartPr>
              <p14:cNvPr id="30" name="筆跡 29">
                <a:extLst>
                  <a:ext uri="{FF2B5EF4-FFF2-40B4-BE49-F238E27FC236}">
                    <a16:creationId xmlns:a16="http://schemas.microsoft.com/office/drawing/2014/main" id="{B4101E69-54FA-495F-B92C-8061A0E3ABE4}"/>
                  </a:ext>
                </a:extLst>
              </p14:cNvPr>
              <p14:cNvContentPartPr/>
              <p14:nvPr/>
            </p14:nvContentPartPr>
            <p14:xfrm>
              <a:off x="1481850" y="5281995"/>
              <a:ext cx="831240" cy="88920"/>
            </p14:xfrm>
          </p:contentPart>
        </mc:Choice>
        <mc:Fallback>
          <p:pic>
            <p:nvPicPr>
              <p:cNvPr id="30" name="筆跡 29">
                <a:extLst>
                  <a:ext uri="{FF2B5EF4-FFF2-40B4-BE49-F238E27FC236}">
                    <a16:creationId xmlns:a16="http://schemas.microsoft.com/office/drawing/2014/main" id="{B4101E69-54FA-495F-B92C-8061A0E3ABE4}"/>
                  </a:ext>
                </a:extLst>
              </p:cNvPr>
              <p:cNvPicPr/>
              <p:nvPr/>
            </p:nvPicPr>
            <p:blipFill>
              <a:blip r:embed="rId46"/>
              <a:stretch>
                <a:fillRect/>
              </a:stretch>
            </p:blipFill>
            <p:spPr>
              <a:xfrm>
                <a:off x="1473210" y="5273355"/>
                <a:ext cx="8488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筆跡 30">
                <a:extLst>
                  <a:ext uri="{FF2B5EF4-FFF2-40B4-BE49-F238E27FC236}">
                    <a16:creationId xmlns:a16="http://schemas.microsoft.com/office/drawing/2014/main" id="{80351ECB-2441-4143-A4A0-8E995C33E37B}"/>
                  </a:ext>
                </a:extLst>
              </p14:cNvPr>
              <p14:cNvContentPartPr/>
              <p14:nvPr/>
            </p14:nvContentPartPr>
            <p14:xfrm>
              <a:off x="2109690" y="4909395"/>
              <a:ext cx="135720" cy="105480"/>
            </p14:xfrm>
          </p:contentPart>
        </mc:Choice>
        <mc:Fallback>
          <p:pic>
            <p:nvPicPr>
              <p:cNvPr id="31" name="筆跡 30">
                <a:extLst>
                  <a:ext uri="{FF2B5EF4-FFF2-40B4-BE49-F238E27FC236}">
                    <a16:creationId xmlns:a16="http://schemas.microsoft.com/office/drawing/2014/main" id="{80351ECB-2441-4143-A4A0-8E995C33E37B}"/>
                  </a:ext>
                </a:extLst>
              </p:cNvPr>
              <p:cNvPicPr/>
              <p:nvPr/>
            </p:nvPicPr>
            <p:blipFill>
              <a:blip r:embed="rId48"/>
              <a:stretch>
                <a:fillRect/>
              </a:stretch>
            </p:blipFill>
            <p:spPr>
              <a:xfrm>
                <a:off x="2101050" y="4900755"/>
                <a:ext cx="1533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6405" name="筆跡 16404">
                <a:extLst>
                  <a:ext uri="{FF2B5EF4-FFF2-40B4-BE49-F238E27FC236}">
                    <a16:creationId xmlns:a16="http://schemas.microsoft.com/office/drawing/2014/main" id="{EB855F83-6BCB-43D1-AF81-68156E9E289E}"/>
                  </a:ext>
                </a:extLst>
              </p14:cNvPr>
              <p14:cNvContentPartPr/>
              <p14:nvPr/>
            </p14:nvContentPartPr>
            <p14:xfrm>
              <a:off x="903330" y="5947635"/>
              <a:ext cx="199080" cy="183600"/>
            </p14:xfrm>
          </p:contentPart>
        </mc:Choice>
        <mc:Fallback>
          <p:pic>
            <p:nvPicPr>
              <p:cNvPr id="16405" name="筆跡 16404">
                <a:extLst>
                  <a:ext uri="{FF2B5EF4-FFF2-40B4-BE49-F238E27FC236}">
                    <a16:creationId xmlns:a16="http://schemas.microsoft.com/office/drawing/2014/main" id="{EB855F83-6BCB-43D1-AF81-68156E9E289E}"/>
                  </a:ext>
                </a:extLst>
              </p:cNvPr>
              <p:cNvPicPr/>
              <p:nvPr/>
            </p:nvPicPr>
            <p:blipFill>
              <a:blip r:embed="rId50"/>
              <a:stretch>
                <a:fillRect/>
              </a:stretch>
            </p:blipFill>
            <p:spPr>
              <a:xfrm>
                <a:off x="894690" y="5938995"/>
                <a:ext cx="21672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6409" name="筆跡 16408">
                <a:extLst>
                  <a:ext uri="{FF2B5EF4-FFF2-40B4-BE49-F238E27FC236}">
                    <a16:creationId xmlns:a16="http://schemas.microsoft.com/office/drawing/2014/main" id="{3C0E6290-4EDF-48EA-8468-51880536F41B}"/>
                  </a:ext>
                </a:extLst>
              </p14:cNvPr>
              <p14:cNvContentPartPr/>
              <p14:nvPr/>
            </p14:nvContentPartPr>
            <p14:xfrm>
              <a:off x="1449810" y="5903715"/>
              <a:ext cx="70200" cy="272160"/>
            </p14:xfrm>
          </p:contentPart>
        </mc:Choice>
        <mc:Fallback>
          <p:pic>
            <p:nvPicPr>
              <p:cNvPr id="16409" name="筆跡 16408">
                <a:extLst>
                  <a:ext uri="{FF2B5EF4-FFF2-40B4-BE49-F238E27FC236}">
                    <a16:creationId xmlns:a16="http://schemas.microsoft.com/office/drawing/2014/main" id="{3C0E6290-4EDF-48EA-8468-51880536F41B}"/>
                  </a:ext>
                </a:extLst>
              </p:cNvPr>
              <p:cNvPicPr/>
              <p:nvPr/>
            </p:nvPicPr>
            <p:blipFill>
              <a:blip r:embed="rId52"/>
              <a:stretch>
                <a:fillRect/>
              </a:stretch>
            </p:blipFill>
            <p:spPr>
              <a:xfrm>
                <a:off x="1440810" y="5895075"/>
                <a:ext cx="8784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6423" name="筆跡 16422">
                <a:extLst>
                  <a:ext uri="{FF2B5EF4-FFF2-40B4-BE49-F238E27FC236}">
                    <a16:creationId xmlns:a16="http://schemas.microsoft.com/office/drawing/2014/main" id="{158D742E-8478-495E-96FE-B4F062CFEB57}"/>
                  </a:ext>
                </a:extLst>
              </p14:cNvPr>
              <p14:cNvContentPartPr/>
              <p14:nvPr/>
            </p14:nvContentPartPr>
            <p14:xfrm>
              <a:off x="3126690" y="5957715"/>
              <a:ext cx="360" cy="360"/>
            </p14:xfrm>
          </p:contentPart>
        </mc:Choice>
        <mc:Fallback>
          <p:pic>
            <p:nvPicPr>
              <p:cNvPr id="16423" name="筆跡 16422">
                <a:extLst>
                  <a:ext uri="{FF2B5EF4-FFF2-40B4-BE49-F238E27FC236}">
                    <a16:creationId xmlns:a16="http://schemas.microsoft.com/office/drawing/2014/main" id="{158D742E-8478-495E-96FE-B4F062CFEB57}"/>
                  </a:ext>
                </a:extLst>
              </p:cNvPr>
              <p:cNvPicPr/>
              <p:nvPr/>
            </p:nvPicPr>
            <p:blipFill>
              <a:blip r:embed="rId34"/>
              <a:stretch>
                <a:fillRect/>
              </a:stretch>
            </p:blipFill>
            <p:spPr>
              <a:xfrm>
                <a:off x="3118050" y="5948715"/>
                <a:ext cx="18000" cy="18000"/>
              </a:xfrm>
              <a:prstGeom prst="rect">
                <a:avLst/>
              </a:prstGeom>
            </p:spPr>
          </p:pic>
        </mc:Fallback>
      </mc:AlternateContent>
      <p:grpSp>
        <p:nvGrpSpPr>
          <p:cNvPr id="16441" name="群組 16440">
            <a:extLst>
              <a:ext uri="{FF2B5EF4-FFF2-40B4-BE49-F238E27FC236}">
                <a16:creationId xmlns:a16="http://schemas.microsoft.com/office/drawing/2014/main" id="{A2702ABE-261C-4AA3-ADE3-0DAD0FC7EBCF}"/>
              </a:ext>
            </a:extLst>
          </p:cNvPr>
          <p:cNvGrpSpPr/>
          <p:nvPr/>
        </p:nvGrpSpPr>
        <p:grpSpPr>
          <a:xfrm>
            <a:off x="1166130" y="5963475"/>
            <a:ext cx="141480" cy="146520"/>
            <a:chOff x="1166130" y="5963475"/>
            <a:chExt cx="141480" cy="146520"/>
          </a:xfrm>
        </p:grpSpPr>
        <mc:AlternateContent xmlns:mc="http://schemas.openxmlformats.org/markup-compatibility/2006">
          <mc:Choice xmlns:p14="http://schemas.microsoft.com/office/powerpoint/2010/main" Requires="p14">
            <p:contentPart p14:bwMode="auto" r:id="rId54">
              <p14:nvContentPartPr>
                <p14:cNvPr id="16439" name="筆跡 16438">
                  <a:extLst>
                    <a:ext uri="{FF2B5EF4-FFF2-40B4-BE49-F238E27FC236}">
                      <a16:creationId xmlns:a16="http://schemas.microsoft.com/office/drawing/2014/main" id="{863C9636-AB0F-4B0D-9D5B-13C67FB4686F}"/>
                    </a:ext>
                  </a:extLst>
                </p14:cNvPr>
                <p14:cNvContentPartPr/>
                <p14:nvPr/>
              </p14:nvContentPartPr>
              <p14:xfrm>
                <a:off x="1166130" y="5963475"/>
                <a:ext cx="129240" cy="81360"/>
              </p14:xfrm>
            </p:contentPart>
          </mc:Choice>
          <mc:Fallback>
            <p:pic>
              <p:nvPicPr>
                <p:cNvPr id="16439" name="筆跡 16438">
                  <a:extLst>
                    <a:ext uri="{FF2B5EF4-FFF2-40B4-BE49-F238E27FC236}">
                      <a16:creationId xmlns:a16="http://schemas.microsoft.com/office/drawing/2014/main" id="{863C9636-AB0F-4B0D-9D5B-13C67FB4686F}"/>
                    </a:ext>
                  </a:extLst>
                </p:cNvPr>
                <p:cNvPicPr/>
                <p:nvPr/>
              </p:nvPicPr>
              <p:blipFill>
                <a:blip r:embed="rId55"/>
                <a:stretch>
                  <a:fillRect/>
                </a:stretch>
              </p:blipFill>
              <p:spPr>
                <a:xfrm>
                  <a:off x="1157130" y="5954475"/>
                  <a:ext cx="1468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6440" name="筆跡 16439">
                  <a:extLst>
                    <a:ext uri="{FF2B5EF4-FFF2-40B4-BE49-F238E27FC236}">
                      <a16:creationId xmlns:a16="http://schemas.microsoft.com/office/drawing/2014/main" id="{E629C2B5-3C9B-46A6-A5D6-C837CDF2B4B4}"/>
                    </a:ext>
                  </a:extLst>
                </p14:cNvPr>
                <p14:cNvContentPartPr/>
                <p14:nvPr/>
              </p14:nvContentPartPr>
              <p14:xfrm>
                <a:off x="1173690" y="6103875"/>
                <a:ext cx="133920" cy="6120"/>
              </p14:xfrm>
            </p:contentPart>
          </mc:Choice>
          <mc:Fallback>
            <p:pic>
              <p:nvPicPr>
                <p:cNvPr id="16440" name="筆跡 16439">
                  <a:extLst>
                    <a:ext uri="{FF2B5EF4-FFF2-40B4-BE49-F238E27FC236}">
                      <a16:creationId xmlns:a16="http://schemas.microsoft.com/office/drawing/2014/main" id="{E629C2B5-3C9B-46A6-A5D6-C837CDF2B4B4}"/>
                    </a:ext>
                  </a:extLst>
                </p:cNvPr>
                <p:cNvPicPr/>
                <p:nvPr/>
              </p:nvPicPr>
              <p:blipFill>
                <a:blip r:embed="rId57"/>
                <a:stretch>
                  <a:fillRect/>
                </a:stretch>
              </p:blipFill>
              <p:spPr>
                <a:xfrm>
                  <a:off x="1164690" y="6095235"/>
                  <a:ext cx="151560" cy="23760"/>
                </a:xfrm>
                <a:prstGeom prst="rect">
                  <a:avLst/>
                </a:prstGeom>
              </p:spPr>
            </p:pic>
          </mc:Fallback>
        </mc:AlternateContent>
      </p:grpSp>
      <p:grpSp>
        <p:nvGrpSpPr>
          <p:cNvPr id="16445" name="群組 16444">
            <a:extLst>
              <a:ext uri="{FF2B5EF4-FFF2-40B4-BE49-F238E27FC236}">
                <a16:creationId xmlns:a16="http://schemas.microsoft.com/office/drawing/2014/main" id="{D7D29819-C619-4BB7-B2BC-133974F52CB3}"/>
              </a:ext>
            </a:extLst>
          </p:cNvPr>
          <p:cNvGrpSpPr/>
          <p:nvPr/>
        </p:nvGrpSpPr>
        <p:grpSpPr>
          <a:xfrm>
            <a:off x="1624770" y="5864475"/>
            <a:ext cx="768960" cy="436320"/>
            <a:chOff x="1624770" y="5864475"/>
            <a:chExt cx="768960" cy="436320"/>
          </a:xfrm>
        </p:grpSpPr>
        <mc:AlternateContent xmlns:mc="http://schemas.openxmlformats.org/markup-compatibility/2006">
          <mc:Choice xmlns:p14="http://schemas.microsoft.com/office/powerpoint/2010/main" Requires="p14">
            <p:contentPart p14:bwMode="auto" r:id="rId58">
              <p14:nvContentPartPr>
                <p14:cNvPr id="16411" name="筆跡 16410">
                  <a:extLst>
                    <a:ext uri="{FF2B5EF4-FFF2-40B4-BE49-F238E27FC236}">
                      <a16:creationId xmlns:a16="http://schemas.microsoft.com/office/drawing/2014/main" id="{43AC4418-EA8F-4736-8334-19E35906E724}"/>
                    </a:ext>
                  </a:extLst>
                </p14:cNvPr>
                <p14:cNvContentPartPr/>
                <p14:nvPr/>
              </p14:nvContentPartPr>
              <p14:xfrm>
                <a:off x="1624770" y="6023235"/>
                <a:ext cx="2160" cy="2160"/>
              </p14:xfrm>
            </p:contentPart>
          </mc:Choice>
          <mc:Fallback>
            <p:pic>
              <p:nvPicPr>
                <p:cNvPr id="16411" name="筆跡 16410">
                  <a:extLst>
                    <a:ext uri="{FF2B5EF4-FFF2-40B4-BE49-F238E27FC236}">
                      <a16:creationId xmlns:a16="http://schemas.microsoft.com/office/drawing/2014/main" id="{43AC4418-EA8F-4736-8334-19E35906E724}"/>
                    </a:ext>
                  </a:extLst>
                </p:cNvPr>
                <p:cNvPicPr/>
                <p:nvPr/>
              </p:nvPicPr>
              <p:blipFill>
                <a:blip r:embed="rId59"/>
                <a:stretch>
                  <a:fillRect/>
                </a:stretch>
              </p:blipFill>
              <p:spPr>
                <a:xfrm>
                  <a:off x="1615770" y="6014235"/>
                  <a:ext cx="198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6412" name="筆跡 16411">
                  <a:extLst>
                    <a:ext uri="{FF2B5EF4-FFF2-40B4-BE49-F238E27FC236}">
                      <a16:creationId xmlns:a16="http://schemas.microsoft.com/office/drawing/2014/main" id="{A35DB07A-5F74-4281-BA8E-9A0C9CB4C5D5}"/>
                    </a:ext>
                  </a:extLst>
                </p14:cNvPr>
                <p14:cNvContentPartPr/>
                <p14:nvPr/>
              </p14:nvContentPartPr>
              <p14:xfrm>
                <a:off x="1751850" y="5864475"/>
                <a:ext cx="147600" cy="132480"/>
              </p14:xfrm>
            </p:contentPart>
          </mc:Choice>
          <mc:Fallback>
            <p:pic>
              <p:nvPicPr>
                <p:cNvPr id="16412" name="筆跡 16411">
                  <a:extLst>
                    <a:ext uri="{FF2B5EF4-FFF2-40B4-BE49-F238E27FC236}">
                      <a16:creationId xmlns:a16="http://schemas.microsoft.com/office/drawing/2014/main" id="{A35DB07A-5F74-4281-BA8E-9A0C9CB4C5D5}"/>
                    </a:ext>
                  </a:extLst>
                </p:cNvPr>
                <p:cNvPicPr/>
                <p:nvPr/>
              </p:nvPicPr>
              <p:blipFill>
                <a:blip r:embed="rId61"/>
                <a:stretch>
                  <a:fillRect/>
                </a:stretch>
              </p:blipFill>
              <p:spPr>
                <a:xfrm>
                  <a:off x="1743210" y="5855475"/>
                  <a:ext cx="1652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6413" name="筆跡 16412">
                  <a:extLst>
                    <a:ext uri="{FF2B5EF4-FFF2-40B4-BE49-F238E27FC236}">
                      <a16:creationId xmlns:a16="http://schemas.microsoft.com/office/drawing/2014/main" id="{374FABFB-AC46-4CD2-9EE8-4F3CDA639509}"/>
                    </a:ext>
                  </a:extLst>
                </p14:cNvPr>
                <p14:cNvContentPartPr/>
                <p14:nvPr/>
              </p14:nvContentPartPr>
              <p14:xfrm>
                <a:off x="1733850" y="6021075"/>
                <a:ext cx="186480" cy="21600"/>
              </p14:xfrm>
            </p:contentPart>
          </mc:Choice>
          <mc:Fallback>
            <p:pic>
              <p:nvPicPr>
                <p:cNvPr id="16413" name="筆跡 16412">
                  <a:extLst>
                    <a:ext uri="{FF2B5EF4-FFF2-40B4-BE49-F238E27FC236}">
                      <a16:creationId xmlns:a16="http://schemas.microsoft.com/office/drawing/2014/main" id="{374FABFB-AC46-4CD2-9EE8-4F3CDA639509}"/>
                    </a:ext>
                  </a:extLst>
                </p:cNvPr>
                <p:cNvPicPr/>
                <p:nvPr/>
              </p:nvPicPr>
              <p:blipFill>
                <a:blip r:embed="rId63"/>
                <a:stretch>
                  <a:fillRect/>
                </a:stretch>
              </p:blipFill>
              <p:spPr>
                <a:xfrm>
                  <a:off x="1724850" y="6012435"/>
                  <a:ext cx="2041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6414" name="筆跡 16413">
                  <a:extLst>
                    <a:ext uri="{FF2B5EF4-FFF2-40B4-BE49-F238E27FC236}">
                      <a16:creationId xmlns:a16="http://schemas.microsoft.com/office/drawing/2014/main" id="{86DCA76B-C5E0-4F64-ADDF-2A713484B66F}"/>
                    </a:ext>
                  </a:extLst>
                </p14:cNvPr>
                <p14:cNvContentPartPr/>
                <p14:nvPr/>
              </p14:nvContentPartPr>
              <p14:xfrm>
                <a:off x="1705770" y="6102075"/>
                <a:ext cx="255960" cy="198720"/>
              </p14:xfrm>
            </p:contentPart>
          </mc:Choice>
          <mc:Fallback>
            <p:pic>
              <p:nvPicPr>
                <p:cNvPr id="16414" name="筆跡 16413">
                  <a:extLst>
                    <a:ext uri="{FF2B5EF4-FFF2-40B4-BE49-F238E27FC236}">
                      <a16:creationId xmlns:a16="http://schemas.microsoft.com/office/drawing/2014/main" id="{86DCA76B-C5E0-4F64-ADDF-2A713484B66F}"/>
                    </a:ext>
                  </a:extLst>
                </p:cNvPr>
                <p:cNvPicPr/>
                <p:nvPr/>
              </p:nvPicPr>
              <p:blipFill>
                <a:blip r:embed="rId65"/>
                <a:stretch>
                  <a:fillRect/>
                </a:stretch>
              </p:blipFill>
              <p:spPr>
                <a:xfrm>
                  <a:off x="1696770" y="6093075"/>
                  <a:ext cx="2736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6415" name="筆跡 16414">
                  <a:extLst>
                    <a:ext uri="{FF2B5EF4-FFF2-40B4-BE49-F238E27FC236}">
                      <a16:creationId xmlns:a16="http://schemas.microsoft.com/office/drawing/2014/main" id="{FCDE9367-9257-41D7-BA81-595C8E86EA0B}"/>
                    </a:ext>
                  </a:extLst>
                </p14:cNvPr>
                <p14:cNvContentPartPr/>
                <p14:nvPr/>
              </p14:nvContentPartPr>
              <p14:xfrm>
                <a:off x="1859850" y="6186675"/>
                <a:ext cx="75600" cy="86760"/>
              </p14:xfrm>
            </p:contentPart>
          </mc:Choice>
          <mc:Fallback>
            <p:pic>
              <p:nvPicPr>
                <p:cNvPr id="16415" name="筆跡 16414">
                  <a:extLst>
                    <a:ext uri="{FF2B5EF4-FFF2-40B4-BE49-F238E27FC236}">
                      <a16:creationId xmlns:a16="http://schemas.microsoft.com/office/drawing/2014/main" id="{FCDE9367-9257-41D7-BA81-595C8E86EA0B}"/>
                    </a:ext>
                  </a:extLst>
                </p:cNvPr>
                <p:cNvPicPr/>
                <p:nvPr/>
              </p:nvPicPr>
              <p:blipFill>
                <a:blip r:embed="rId67"/>
                <a:stretch>
                  <a:fillRect/>
                </a:stretch>
              </p:blipFill>
              <p:spPr>
                <a:xfrm>
                  <a:off x="1850850" y="6178035"/>
                  <a:ext cx="932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6442" name="筆跡 16441">
                  <a:extLst>
                    <a:ext uri="{FF2B5EF4-FFF2-40B4-BE49-F238E27FC236}">
                      <a16:creationId xmlns:a16="http://schemas.microsoft.com/office/drawing/2014/main" id="{963D64AA-653C-4DEF-8B60-F12443D9415D}"/>
                    </a:ext>
                  </a:extLst>
                </p14:cNvPr>
                <p14:cNvContentPartPr/>
                <p14:nvPr/>
              </p14:nvContentPartPr>
              <p14:xfrm>
                <a:off x="2100330" y="5963475"/>
                <a:ext cx="177120" cy="360"/>
              </p14:xfrm>
            </p:contentPart>
          </mc:Choice>
          <mc:Fallback>
            <p:pic>
              <p:nvPicPr>
                <p:cNvPr id="16442" name="筆跡 16441">
                  <a:extLst>
                    <a:ext uri="{FF2B5EF4-FFF2-40B4-BE49-F238E27FC236}">
                      <a16:creationId xmlns:a16="http://schemas.microsoft.com/office/drawing/2014/main" id="{963D64AA-653C-4DEF-8B60-F12443D9415D}"/>
                    </a:ext>
                  </a:extLst>
                </p:cNvPr>
                <p:cNvPicPr/>
                <p:nvPr/>
              </p:nvPicPr>
              <p:blipFill>
                <a:blip r:embed="rId69"/>
                <a:stretch>
                  <a:fillRect/>
                </a:stretch>
              </p:blipFill>
              <p:spPr>
                <a:xfrm>
                  <a:off x="2091690" y="5954475"/>
                  <a:ext cx="194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6443" name="筆跡 16442">
                  <a:extLst>
                    <a:ext uri="{FF2B5EF4-FFF2-40B4-BE49-F238E27FC236}">
                      <a16:creationId xmlns:a16="http://schemas.microsoft.com/office/drawing/2014/main" id="{F5BB6DB0-A642-4A92-A72D-48F330307D2C}"/>
                    </a:ext>
                  </a:extLst>
                </p14:cNvPr>
                <p14:cNvContentPartPr/>
                <p14:nvPr/>
              </p14:nvContentPartPr>
              <p14:xfrm>
                <a:off x="2126610" y="6025035"/>
                <a:ext cx="150840" cy="360"/>
              </p14:xfrm>
            </p:contentPart>
          </mc:Choice>
          <mc:Fallback>
            <p:pic>
              <p:nvPicPr>
                <p:cNvPr id="16443" name="筆跡 16442">
                  <a:extLst>
                    <a:ext uri="{FF2B5EF4-FFF2-40B4-BE49-F238E27FC236}">
                      <a16:creationId xmlns:a16="http://schemas.microsoft.com/office/drawing/2014/main" id="{F5BB6DB0-A642-4A92-A72D-48F330307D2C}"/>
                    </a:ext>
                  </a:extLst>
                </p:cNvPr>
                <p:cNvPicPr/>
                <p:nvPr/>
              </p:nvPicPr>
              <p:blipFill>
                <a:blip r:embed="rId71"/>
                <a:stretch>
                  <a:fillRect/>
                </a:stretch>
              </p:blipFill>
              <p:spPr>
                <a:xfrm>
                  <a:off x="2117970" y="6016035"/>
                  <a:ext cx="168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6444" name="筆跡 16443">
                  <a:extLst>
                    <a:ext uri="{FF2B5EF4-FFF2-40B4-BE49-F238E27FC236}">
                      <a16:creationId xmlns:a16="http://schemas.microsoft.com/office/drawing/2014/main" id="{D8CE5148-FFFD-400F-B75E-626147CD5D8D}"/>
                    </a:ext>
                  </a:extLst>
                </p14:cNvPr>
                <p14:cNvContentPartPr/>
                <p14:nvPr/>
              </p14:nvContentPartPr>
              <p14:xfrm>
                <a:off x="2207610" y="5896155"/>
                <a:ext cx="186120" cy="213840"/>
              </p14:xfrm>
            </p:contentPart>
          </mc:Choice>
          <mc:Fallback>
            <p:pic>
              <p:nvPicPr>
                <p:cNvPr id="16444" name="筆跡 16443">
                  <a:extLst>
                    <a:ext uri="{FF2B5EF4-FFF2-40B4-BE49-F238E27FC236}">
                      <a16:creationId xmlns:a16="http://schemas.microsoft.com/office/drawing/2014/main" id="{D8CE5148-FFFD-400F-B75E-626147CD5D8D}"/>
                    </a:ext>
                  </a:extLst>
                </p:cNvPr>
                <p:cNvPicPr/>
                <p:nvPr/>
              </p:nvPicPr>
              <p:blipFill>
                <a:blip r:embed="rId73"/>
                <a:stretch>
                  <a:fillRect/>
                </a:stretch>
              </p:blipFill>
              <p:spPr>
                <a:xfrm>
                  <a:off x="2198610" y="5887155"/>
                  <a:ext cx="203760" cy="231480"/>
                </a:xfrm>
                <a:prstGeom prst="rect">
                  <a:avLst/>
                </a:prstGeom>
              </p:spPr>
            </p:pic>
          </mc:Fallback>
        </mc:AlternateContent>
      </p:grpSp>
      <p:grpSp>
        <p:nvGrpSpPr>
          <p:cNvPr id="16469" name="群組 16468">
            <a:extLst>
              <a:ext uri="{FF2B5EF4-FFF2-40B4-BE49-F238E27FC236}">
                <a16:creationId xmlns:a16="http://schemas.microsoft.com/office/drawing/2014/main" id="{D1669796-E725-489C-81E0-504B6EAFB9C5}"/>
              </a:ext>
            </a:extLst>
          </p:cNvPr>
          <p:cNvGrpSpPr/>
          <p:nvPr/>
        </p:nvGrpSpPr>
        <p:grpSpPr>
          <a:xfrm>
            <a:off x="2502810" y="5799675"/>
            <a:ext cx="1699560" cy="537480"/>
            <a:chOff x="2502810" y="5799675"/>
            <a:chExt cx="1699560" cy="537480"/>
          </a:xfrm>
        </p:grpSpPr>
        <mc:AlternateContent xmlns:mc="http://schemas.openxmlformats.org/markup-compatibility/2006">
          <mc:Choice xmlns:p14="http://schemas.microsoft.com/office/powerpoint/2010/main" Requires="p14">
            <p:contentPart p14:bwMode="auto" r:id="rId74">
              <p14:nvContentPartPr>
                <p14:cNvPr id="16446" name="筆跡 16445">
                  <a:extLst>
                    <a:ext uri="{FF2B5EF4-FFF2-40B4-BE49-F238E27FC236}">
                      <a16:creationId xmlns:a16="http://schemas.microsoft.com/office/drawing/2014/main" id="{A8EE147F-812B-4F46-B844-A444B00EDEBB}"/>
                    </a:ext>
                  </a:extLst>
                </p14:cNvPr>
                <p14:cNvContentPartPr/>
                <p14:nvPr/>
              </p14:nvContentPartPr>
              <p14:xfrm>
                <a:off x="2502810" y="5904075"/>
                <a:ext cx="329400" cy="302040"/>
              </p14:xfrm>
            </p:contentPart>
          </mc:Choice>
          <mc:Fallback>
            <p:pic>
              <p:nvPicPr>
                <p:cNvPr id="16446" name="筆跡 16445">
                  <a:extLst>
                    <a:ext uri="{FF2B5EF4-FFF2-40B4-BE49-F238E27FC236}">
                      <a16:creationId xmlns:a16="http://schemas.microsoft.com/office/drawing/2014/main" id="{A8EE147F-812B-4F46-B844-A444B00EDEBB}"/>
                    </a:ext>
                  </a:extLst>
                </p:cNvPr>
                <p:cNvPicPr/>
                <p:nvPr/>
              </p:nvPicPr>
              <p:blipFill>
                <a:blip r:embed="rId75"/>
                <a:stretch>
                  <a:fillRect/>
                </a:stretch>
              </p:blipFill>
              <p:spPr>
                <a:xfrm>
                  <a:off x="2493810" y="5895075"/>
                  <a:ext cx="34704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6447" name="筆跡 16446">
                  <a:extLst>
                    <a:ext uri="{FF2B5EF4-FFF2-40B4-BE49-F238E27FC236}">
                      <a16:creationId xmlns:a16="http://schemas.microsoft.com/office/drawing/2014/main" id="{92AC9F64-9CBC-40B5-9E1E-CC2023830F76}"/>
                    </a:ext>
                  </a:extLst>
                </p14:cNvPr>
                <p14:cNvContentPartPr/>
                <p14:nvPr/>
              </p14:nvContentPartPr>
              <p14:xfrm>
                <a:off x="2688570" y="6057795"/>
                <a:ext cx="77400" cy="98640"/>
              </p14:xfrm>
            </p:contentPart>
          </mc:Choice>
          <mc:Fallback>
            <p:pic>
              <p:nvPicPr>
                <p:cNvPr id="16447" name="筆跡 16446">
                  <a:extLst>
                    <a:ext uri="{FF2B5EF4-FFF2-40B4-BE49-F238E27FC236}">
                      <a16:creationId xmlns:a16="http://schemas.microsoft.com/office/drawing/2014/main" id="{92AC9F64-9CBC-40B5-9E1E-CC2023830F76}"/>
                    </a:ext>
                  </a:extLst>
                </p:cNvPr>
                <p:cNvPicPr/>
                <p:nvPr/>
              </p:nvPicPr>
              <p:blipFill>
                <a:blip r:embed="rId77"/>
                <a:stretch>
                  <a:fillRect/>
                </a:stretch>
              </p:blipFill>
              <p:spPr>
                <a:xfrm>
                  <a:off x="2679930" y="6048795"/>
                  <a:ext cx="950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6449" name="筆跡 16448">
                  <a:extLst>
                    <a:ext uri="{FF2B5EF4-FFF2-40B4-BE49-F238E27FC236}">
                      <a16:creationId xmlns:a16="http://schemas.microsoft.com/office/drawing/2014/main" id="{D810F869-46F8-4C75-A27B-66E06652AE6D}"/>
                    </a:ext>
                  </a:extLst>
                </p14:cNvPr>
                <p14:cNvContentPartPr/>
                <p14:nvPr/>
              </p14:nvContentPartPr>
              <p14:xfrm>
                <a:off x="2940570" y="5955555"/>
                <a:ext cx="96120" cy="110160"/>
              </p14:xfrm>
            </p:contentPart>
          </mc:Choice>
          <mc:Fallback>
            <p:pic>
              <p:nvPicPr>
                <p:cNvPr id="16449" name="筆跡 16448">
                  <a:extLst>
                    <a:ext uri="{FF2B5EF4-FFF2-40B4-BE49-F238E27FC236}">
                      <a16:creationId xmlns:a16="http://schemas.microsoft.com/office/drawing/2014/main" id="{D810F869-46F8-4C75-A27B-66E06652AE6D}"/>
                    </a:ext>
                  </a:extLst>
                </p:cNvPr>
                <p:cNvPicPr/>
                <p:nvPr/>
              </p:nvPicPr>
              <p:blipFill>
                <a:blip r:embed="rId79"/>
                <a:stretch>
                  <a:fillRect/>
                </a:stretch>
              </p:blipFill>
              <p:spPr>
                <a:xfrm>
                  <a:off x="2931930" y="5946915"/>
                  <a:ext cx="1137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6450" name="筆跡 16449">
                  <a:extLst>
                    <a:ext uri="{FF2B5EF4-FFF2-40B4-BE49-F238E27FC236}">
                      <a16:creationId xmlns:a16="http://schemas.microsoft.com/office/drawing/2014/main" id="{A9B090E7-C68E-4105-8202-9786B4CACE91}"/>
                    </a:ext>
                  </a:extLst>
                </p14:cNvPr>
                <p14:cNvContentPartPr/>
                <p14:nvPr/>
              </p14:nvContentPartPr>
              <p14:xfrm>
                <a:off x="2942370" y="6106035"/>
                <a:ext cx="96120" cy="360"/>
              </p14:xfrm>
            </p:contentPart>
          </mc:Choice>
          <mc:Fallback>
            <p:pic>
              <p:nvPicPr>
                <p:cNvPr id="16450" name="筆跡 16449">
                  <a:extLst>
                    <a:ext uri="{FF2B5EF4-FFF2-40B4-BE49-F238E27FC236}">
                      <a16:creationId xmlns:a16="http://schemas.microsoft.com/office/drawing/2014/main" id="{A9B090E7-C68E-4105-8202-9786B4CACE91}"/>
                    </a:ext>
                  </a:extLst>
                </p:cNvPr>
                <p:cNvPicPr/>
                <p:nvPr/>
              </p:nvPicPr>
              <p:blipFill>
                <a:blip r:embed="rId81"/>
                <a:stretch>
                  <a:fillRect/>
                </a:stretch>
              </p:blipFill>
              <p:spPr>
                <a:xfrm>
                  <a:off x="2933730" y="6097035"/>
                  <a:ext cx="113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6452" name="筆跡 16451">
                  <a:extLst>
                    <a:ext uri="{FF2B5EF4-FFF2-40B4-BE49-F238E27FC236}">
                      <a16:creationId xmlns:a16="http://schemas.microsoft.com/office/drawing/2014/main" id="{402665F3-F427-4EDD-ADEA-204E4B088791}"/>
                    </a:ext>
                  </a:extLst>
                </p14:cNvPr>
                <p14:cNvContentPartPr/>
                <p14:nvPr/>
              </p14:nvContentPartPr>
              <p14:xfrm>
                <a:off x="3256290" y="5855475"/>
                <a:ext cx="11520" cy="4320"/>
              </p14:xfrm>
            </p:contentPart>
          </mc:Choice>
          <mc:Fallback>
            <p:pic>
              <p:nvPicPr>
                <p:cNvPr id="16452" name="筆跡 16451">
                  <a:extLst>
                    <a:ext uri="{FF2B5EF4-FFF2-40B4-BE49-F238E27FC236}">
                      <a16:creationId xmlns:a16="http://schemas.microsoft.com/office/drawing/2014/main" id="{402665F3-F427-4EDD-ADEA-204E4B088791}"/>
                    </a:ext>
                  </a:extLst>
                </p:cNvPr>
                <p:cNvPicPr/>
                <p:nvPr/>
              </p:nvPicPr>
              <p:blipFill>
                <a:blip r:embed="rId83"/>
                <a:stretch>
                  <a:fillRect/>
                </a:stretch>
              </p:blipFill>
              <p:spPr>
                <a:xfrm>
                  <a:off x="3247650" y="5846835"/>
                  <a:ext cx="29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6453" name="筆跡 16452">
                  <a:extLst>
                    <a:ext uri="{FF2B5EF4-FFF2-40B4-BE49-F238E27FC236}">
                      <a16:creationId xmlns:a16="http://schemas.microsoft.com/office/drawing/2014/main" id="{68AA21B8-A81D-46C1-976F-21DA80E61A32}"/>
                    </a:ext>
                  </a:extLst>
                </p14:cNvPr>
                <p14:cNvContentPartPr/>
                <p14:nvPr/>
              </p14:nvContentPartPr>
              <p14:xfrm>
                <a:off x="3267810" y="5859435"/>
                <a:ext cx="360" cy="360"/>
              </p14:xfrm>
            </p:contentPart>
          </mc:Choice>
          <mc:Fallback>
            <p:pic>
              <p:nvPicPr>
                <p:cNvPr id="16453" name="筆跡 16452">
                  <a:extLst>
                    <a:ext uri="{FF2B5EF4-FFF2-40B4-BE49-F238E27FC236}">
                      <a16:creationId xmlns:a16="http://schemas.microsoft.com/office/drawing/2014/main" id="{68AA21B8-A81D-46C1-976F-21DA80E61A32}"/>
                    </a:ext>
                  </a:extLst>
                </p:cNvPr>
                <p:cNvPicPr/>
                <p:nvPr/>
              </p:nvPicPr>
              <p:blipFill>
                <a:blip r:embed="rId34"/>
                <a:stretch>
                  <a:fillRect/>
                </a:stretch>
              </p:blipFill>
              <p:spPr>
                <a:xfrm>
                  <a:off x="3258810" y="58507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6454" name="筆跡 16453">
                  <a:extLst>
                    <a:ext uri="{FF2B5EF4-FFF2-40B4-BE49-F238E27FC236}">
                      <a16:creationId xmlns:a16="http://schemas.microsoft.com/office/drawing/2014/main" id="{92E4DC4F-0552-48F8-9C0E-863DC028E6E2}"/>
                    </a:ext>
                  </a:extLst>
                </p14:cNvPr>
                <p14:cNvContentPartPr/>
                <p14:nvPr/>
              </p14:nvContentPartPr>
              <p14:xfrm>
                <a:off x="3245130" y="5836395"/>
                <a:ext cx="100080" cy="204480"/>
              </p14:xfrm>
            </p:contentPart>
          </mc:Choice>
          <mc:Fallback>
            <p:pic>
              <p:nvPicPr>
                <p:cNvPr id="16454" name="筆跡 16453">
                  <a:extLst>
                    <a:ext uri="{FF2B5EF4-FFF2-40B4-BE49-F238E27FC236}">
                      <a16:creationId xmlns:a16="http://schemas.microsoft.com/office/drawing/2014/main" id="{92E4DC4F-0552-48F8-9C0E-863DC028E6E2}"/>
                    </a:ext>
                  </a:extLst>
                </p:cNvPr>
                <p:cNvPicPr/>
                <p:nvPr/>
              </p:nvPicPr>
              <p:blipFill>
                <a:blip r:embed="rId86"/>
                <a:stretch>
                  <a:fillRect/>
                </a:stretch>
              </p:blipFill>
              <p:spPr>
                <a:xfrm>
                  <a:off x="3236490" y="5827395"/>
                  <a:ext cx="1177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6455" name="筆跡 16454">
                  <a:extLst>
                    <a:ext uri="{FF2B5EF4-FFF2-40B4-BE49-F238E27FC236}">
                      <a16:creationId xmlns:a16="http://schemas.microsoft.com/office/drawing/2014/main" id="{1AAA1A0E-53A5-4D46-9D39-A77D94533904}"/>
                    </a:ext>
                  </a:extLst>
                </p14:cNvPr>
                <p14:cNvContentPartPr/>
                <p14:nvPr/>
              </p14:nvContentPartPr>
              <p14:xfrm>
                <a:off x="3410730" y="5888235"/>
                <a:ext cx="6120" cy="4320"/>
              </p14:xfrm>
            </p:contentPart>
          </mc:Choice>
          <mc:Fallback>
            <p:pic>
              <p:nvPicPr>
                <p:cNvPr id="16455" name="筆跡 16454">
                  <a:extLst>
                    <a:ext uri="{FF2B5EF4-FFF2-40B4-BE49-F238E27FC236}">
                      <a16:creationId xmlns:a16="http://schemas.microsoft.com/office/drawing/2014/main" id="{1AAA1A0E-53A5-4D46-9D39-A77D94533904}"/>
                    </a:ext>
                  </a:extLst>
                </p:cNvPr>
                <p:cNvPicPr/>
                <p:nvPr/>
              </p:nvPicPr>
              <p:blipFill>
                <a:blip r:embed="rId88"/>
                <a:stretch>
                  <a:fillRect/>
                </a:stretch>
              </p:blipFill>
              <p:spPr>
                <a:xfrm>
                  <a:off x="3401730" y="5879595"/>
                  <a:ext cx="23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6456" name="筆跡 16455">
                  <a:extLst>
                    <a:ext uri="{FF2B5EF4-FFF2-40B4-BE49-F238E27FC236}">
                      <a16:creationId xmlns:a16="http://schemas.microsoft.com/office/drawing/2014/main" id="{8099AB77-089B-4982-A133-DF0C8E847DDC}"/>
                    </a:ext>
                  </a:extLst>
                </p14:cNvPr>
                <p14:cNvContentPartPr/>
                <p14:nvPr/>
              </p14:nvContentPartPr>
              <p14:xfrm>
                <a:off x="3523050" y="5853315"/>
                <a:ext cx="87120" cy="116640"/>
              </p14:xfrm>
            </p:contentPart>
          </mc:Choice>
          <mc:Fallback>
            <p:pic>
              <p:nvPicPr>
                <p:cNvPr id="16456" name="筆跡 16455">
                  <a:extLst>
                    <a:ext uri="{FF2B5EF4-FFF2-40B4-BE49-F238E27FC236}">
                      <a16:creationId xmlns:a16="http://schemas.microsoft.com/office/drawing/2014/main" id="{8099AB77-089B-4982-A133-DF0C8E847DDC}"/>
                    </a:ext>
                  </a:extLst>
                </p:cNvPr>
                <p:cNvPicPr/>
                <p:nvPr/>
              </p:nvPicPr>
              <p:blipFill>
                <a:blip r:embed="rId90"/>
                <a:stretch>
                  <a:fillRect/>
                </a:stretch>
              </p:blipFill>
              <p:spPr>
                <a:xfrm>
                  <a:off x="3514050" y="5844315"/>
                  <a:ext cx="1047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6457" name="筆跡 16456">
                  <a:extLst>
                    <a:ext uri="{FF2B5EF4-FFF2-40B4-BE49-F238E27FC236}">
                      <a16:creationId xmlns:a16="http://schemas.microsoft.com/office/drawing/2014/main" id="{A6E5FC8F-643C-4D49-AB0A-DB5825B6FE8B}"/>
                    </a:ext>
                  </a:extLst>
                </p14:cNvPr>
                <p14:cNvContentPartPr/>
                <p14:nvPr/>
              </p14:nvContentPartPr>
              <p14:xfrm>
                <a:off x="3250890" y="6076875"/>
                <a:ext cx="340560" cy="10080"/>
              </p14:xfrm>
            </p:contentPart>
          </mc:Choice>
          <mc:Fallback>
            <p:pic>
              <p:nvPicPr>
                <p:cNvPr id="16457" name="筆跡 16456">
                  <a:extLst>
                    <a:ext uri="{FF2B5EF4-FFF2-40B4-BE49-F238E27FC236}">
                      <a16:creationId xmlns:a16="http://schemas.microsoft.com/office/drawing/2014/main" id="{A6E5FC8F-643C-4D49-AB0A-DB5825B6FE8B}"/>
                    </a:ext>
                  </a:extLst>
                </p:cNvPr>
                <p:cNvPicPr/>
                <p:nvPr/>
              </p:nvPicPr>
              <p:blipFill>
                <a:blip r:embed="rId92"/>
                <a:stretch>
                  <a:fillRect/>
                </a:stretch>
              </p:blipFill>
              <p:spPr>
                <a:xfrm>
                  <a:off x="3241890" y="6067875"/>
                  <a:ext cx="3582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6458" name="筆跡 16457">
                  <a:extLst>
                    <a:ext uri="{FF2B5EF4-FFF2-40B4-BE49-F238E27FC236}">
                      <a16:creationId xmlns:a16="http://schemas.microsoft.com/office/drawing/2014/main" id="{D806A6B2-E16B-45A6-9479-DD7CAE901156}"/>
                    </a:ext>
                  </a:extLst>
                </p14:cNvPr>
                <p14:cNvContentPartPr/>
                <p14:nvPr/>
              </p14:nvContentPartPr>
              <p14:xfrm>
                <a:off x="3363930" y="6158595"/>
                <a:ext cx="119520" cy="136440"/>
              </p14:xfrm>
            </p:contentPart>
          </mc:Choice>
          <mc:Fallback>
            <p:pic>
              <p:nvPicPr>
                <p:cNvPr id="16458" name="筆跡 16457">
                  <a:extLst>
                    <a:ext uri="{FF2B5EF4-FFF2-40B4-BE49-F238E27FC236}">
                      <a16:creationId xmlns:a16="http://schemas.microsoft.com/office/drawing/2014/main" id="{D806A6B2-E16B-45A6-9479-DD7CAE901156}"/>
                    </a:ext>
                  </a:extLst>
                </p:cNvPr>
                <p:cNvPicPr/>
                <p:nvPr/>
              </p:nvPicPr>
              <p:blipFill>
                <a:blip r:embed="rId94"/>
                <a:stretch>
                  <a:fillRect/>
                </a:stretch>
              </p:blipFill>
              <p:spPr>
                <a:xfrm>
                  <a:off x="3354930" y="6149595"/>
                  <a:ext cx="137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6460" name="筆跡 16459">
                  <a:extLst>
                    <a:ext uri="{FF2B5EF4-FFF2-40B4-BE49-F238E27FC236}">
                      <a16:creationId xmlns:a16="http://schemas.microsoft.com/office/drawing/2014/main" id="{F3C46138-0D96-4C20-845A-D1AB7FCF398E}"/>
                    </a:ext>
                  </a:extLst>
                </p14:cNvPr>
                <p14:cNvContentPartPr/>
                <p14:nvPr/>
              </p14:nvContentPartPr>
              <p14:xfrm>
                <a:off x="3161970" y="5813355"/>
                <a:ext cx="79560" cy="508680"/>
              </p14:xfrm>
            </p:contentPart>
          </mc:Choice>
          <mc:Fallback>
            <p:pic>
              <p:nvPicPr>
                <p:cNvPr id="16460" name="筆跡 16459">
                  <a:extLst>
                    <a:ext uri="{FF2B5EF4-FFF2-40B4-BE49-F238E27FC236}">
                      <a16:creationId xmlns:a16="http://schemas.microsoft.com/office/drawing/2014/main" id="{F3C46138-0D96-4C20-845A-D1AB7FCF398E}"/>
                    </a:ext>
                  </a:extLst>
                </p:cNvPr>
                <p:cNvPicPr/>
                <p:nvPr/>
              </p:nvPicPr>
              <p:blipFill>
                <a:blip r:embed="rId96"/>
                <a:stretch>
                  <a:fillRect/>
                </a:stretch>
              </p:blipFill>
              <p:spPr>
                <a:xfrm>
                  <a:off x="3153330" y="5804355"/>
                  <a:ext cx="9720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6461" name="筆跡 16460">
                  <a:extLst>
                    <a:ext uri="{FF2B5EF4-FFF2-40B4-BE49-F238E27FC236}">
                      <a16:creationId xmlns:a16="http://schemas.microsoft.com/office/drawing/2014/main" id="{234A5568-713D-4C26-AEBF-B0A127BB5CB8}"/>
                    </a:ext>
                  </a:extLst>
                </p14:cNvPr>
                <p14:cNvContentPartPr/>
                <p14:nvPr/>
              </p14:nvContentPartPr>
              <p14:xfrm>
                <a:off x="3609810" y="5799675"/>
                <a:ext cx="90720" cy="537480"/>
              </p14:xfrm>
            </p:contentPart>
          </mc:Choice>
          <mc:Fallback>
            <p:pic>
              <p:nvPicPr>
                <p:cNvPr id="16461" name="筆跡 16460">
                  <a:extLst>
                    <a:ext uri="{FF2B5EF4-FFF2-40B4-BE49-F238E27FC236}">
                      <a16:creationId xmlns:a16="http://schemas.microsoft.com/office/drawing/2014/main" id="{234A5568-713D-4C26-AEBF-B0A127BB5CB8}"/>
                    </a:ext>
                  </a:extLst>
                </p:cNvPr>
                <p:cNvPicPr/>
                <p:nvPr/>
              </p:nvPicPr>
              <p:blipFill>
                <a:blip r:embed="rId98"/>
                <a:stretch>
                  <a:fillRect/>
                </a:stretch>
              </p:blipFill>
              <p:spPr>
                <a:xfrm>
                  <a:off x="3601170" y="5791035"/>
                  <a:ext cx="10836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6463" name="筆跡 16462">
                  <a:extLst>
                    <a:ext uri="{FF2B5EF4-FFF2-40B4-BE49-F238E27FC236}">
                      <a16:creationId xmlns:a16="http://schemas.microsoft.com/office/drawing/2014/main" id="{432510F2-C4E8-407A-A48C-085264FF7C84}"/>
                    </a:ext>
                  </a:extLst>
                </p14:cNvPr>
                <p14:cNvContentPartPr/>
                <p14:nvPr/>
              </p14:nvContentPartPr>
              <p14:xfrm>
                <a:off x="3739410" y="5988315"/>
                <a:ext cx="120600" cy="21600"/>
              </p14:xfrm>
            </p:contentPart>
          </mc:Choice>
          <mc:Fallback>
            <p:pic>
              <p:nvPicPr>
                <p:cNvPr id="16463" name="筆跡 16462">
                  <a:extLst>
                    <a:ext uri="{FF2B5EF4-FFF2-40B4-BE49-F238E27FC236}">
                      <a16:creationId xmlns:a16="http://schemas.microsoft.com/office/drawing/2014/main" id="{432510F2-C4E8-407A-A48C-085264FF7C84}"/>
                    </a:ext>
                  </a:extLst>
                </p:cNvPr>
                <p:cNvPicPr/>
                <p:nvPr/>
              </p:nvPicPr>
              <p:blipFill>
                <a:blip r:embed="rId100"/>
                <a:stretch>
                  <a:fillRect/>
                </a:stretch>
              </p:blipFill>
              <p:spPr>
                <a:xfrm>
                  <a:off x="3730770" y="5979675"/>
                  <a:ext cx="138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6464" name="筆跡 16463">
                  <a:extLst>
                    <a:ext uri="{FF2B5EF4-FFF2-40B4-BE49-F238E27FC236}">
                      <a16:creationId xmlns:a16="http://schemas.microsoft.com/office/drawing/2014/main" id="{99D6A4A5-0D41-4592-B08B-E5607B07768E}"/>
                    </a:ext>
                  </a:extLst>
                </p14:cNvPr>
                <p14:cNvContentPartPr/>
                <p14:nvPr/>
              </p14:nvContentPartPr>
              <p14:xfrm>
                <a:off x="3739410" y="5988315"/>
                <a:ext cx="360" cy="360"/>
              </p14:xfrm>
            </p:contentPart>
          </mc:Choice>
          <mc:Fallback>
            <p:pic>
              <p:nvPicPr>
                <p:cNvPr id="16464" name="筆跡 16463">
                  <a:extLst>
                    <a:ext uri="{FF2B5EF4-FFF2-40B4-BE49-F238E27FC236}">
                      <a16:creationId xmlns:a16="http://schemas.microsoft.com/office/drawing/2014/main" id="{99D6A4A5-0D41-4592-B08B-E5607B07768E}"/>
                    </a:ext>
                  </a:extLst>
                </p:cNvPr>
                <p:cNvPicPr/>
                <p:nvPr/>
              </p:nvPicPr>
              <p:blipFill>
                <a:blip r:embed="rId34"/>
                <a:stretch>
                  <a:fillRect/>
                </a:stretch>
              </p:blipFill>
              <p:spPr>
                <a:xfrm>
                  <a:off x="3730770" y="5979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6465" name="筆跡 16464">
                  <a:extLst>
                    <a:ext uri="{FF2B5EF4-FFF2-40B4-BE49-F238E27FC236}">
                      <a16:creationId xmlns:a16="http://schemas.microsoft.com/office/drawing/2014/main" id="{128A58BB-A6A5-4E61-8DF0-A3C03F43E4F5}"/>
                    </a:ext>
                  </a:extLst>
                </p14:cNvPr>
                <p14:cNvContentPartPr/>
                <p14:nvPr/>
              </p14:nvContentPartPr>
              <p14:xfrm>
                <a:off x="3730050" y="5988315"/>
                <a:ext cx="98280" cy="54360"/>
              </p14:xfrm>
            </p:contentPart>
          </mc:Choice>
          <mc:Fallback>
            <p:pic>
              <p:nvPicPr>
                <p:cNvPr id="16465" name="筆跡 16464">
                  <a:extLst>
                    <a:ext uri="{FF2B5EF4-FFF2-40B4-BE49-F238E27FC236}">
                      <a16:creationId xmlns:a16="http://schemas.microsoft.com/office/drawing/2014/main" id="{128A58BB-A6A5-4E61-8DF0-A3C03F43E4F5}"/>
                    </a:ext>
                  </a:extLst>
                </p:cNvPr>
                <p:cNvPicPr/>
                <p:nvPr/>
              </p:nvPicPr>
              <p:blipFill>
                <a:blip r:embed="rId103"/>
                <a:stretch>
                  <a:fillRect/>
                </a:stretch>
              </p:blipFill>
              <p:spPr>
                <a:xfrm>
                  <a:off x="3721410" y="5979675"/>
                  <a:ext cx="1159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6466" name="筆跡 16465">
                  <a:extLst>
                    <a:ext uri="{FF2B5EF4-FFF2-40B4-BE49-F238E27FC236}">
                      <a16:creationId xmlns:a16="http://schemas.microsoft.com/office/drawing/2014/main" id="{9FC6D277-3F43-4206-8B05-ED04329F77D0}"/>
                    </a:ext>
                  </a:extLst>
                </p14:cNvPr>
                <p14:cNvContentPartPr/>
                <p14:nvPr/>
              </p14:nvContentPartPr>
              <p14:xfrm>
                <a:off x="3784770" y="5915235"/>
                <a:ext cx="120600" cy="190800"/>
              </p14:xfrm>
            </p:contentPart>
          </mc:Choice>
          <mc:Fallback>
            <p:pic>
              <p:nvPicPr>
                <p:cNvPr id="16466" name="筆跡 16465">
                  <a:extLst>
                    <a:ext uri="{FF2B5EF4-FFF2-40B4-BE49-F238E27FC236}">
                      <a16:creationId xmlns:a16="http://schemas.microsoft.com/office/drawing/2014/main" id="{9FC6D277-3F43-4206-8B05-ED04329F77D0}"/>
                    </a:ext>
                  </a:extLst>
                </p:cNvPr>
                <p:cNvPicPr/>
                <p:nvPr/>
              </p:nvPicPr>
              <p:blipFill>
                <a:blip r:embed="rId105"/>
                <a:stretch>
                  <a:fillRect/>
                </a:stretch>
              </p:blipFill>
              <p:spPr>
                <a:xfrm>
                  <a:off x="3775770" y="5906595"/>
                  <a:ext cx="1382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468" name="筆跡 16467">
                  <a:extLst>
                    <a:ext uri="{FF2B5EF4-FFF2-40B4-BE49-F238E27FC236}">
                      <a16:creationId xmlns:a16="http://schemas.microsoft.com/office/drawing/2014/main" id="{3F16C669-D788-4C48-9C8E-798C51BD8848}"/>
                    </a:ext>
                  </a:extLst>
                </p14:cNvPr>
                <p14:cNvContentPartPr/>
                <p14:nvPr/>
              </p14:nvContentPartPr>
              <p14:xfrm>
                <a:off x="4094730" y="5992275"/>
                <a:ext cx="107640" cy="77400"/>
              </p14:xfrm>
            </p:contentPart>
          </mc:Choice>
          <mc:Fallback>
            <p:pic>
              <p:nvPicPr>
                <p:cNvPr id="16468" name="筆跡 16467">
                  <a:extLst>
                    <a:ext uri="{FF2B5EF4-FFF2-40B4-BE49-F238E27FC236}">
                      <a16:creationId xmlns:a16="http://schemas.microsoft.com/office/drawing/2014/main" id="{3F16C669-D788-4C48-9C8E-798C51BD8848}"/>
                    </a:ext>
                  </a:extLst>
                </p:cNvPr>
                <p:cNvPicPr/>
                <p:nvPr/>
              </p:nvPicPr>
              <p:blipFill>
                <a:blip r:embed="rId107"/>
                <a:stretch>
                  <a:fillRect/>
                </a:stretch>
              </p:blipFill>
              <p:spPr>
                <a:xfrm>
                  <a:off x="4086090" y="5983635"/>
                  <a:ext cx="125280" cy="95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5.4</a:t>
            </a:r>
            <a:endParaRPr lang="zh-TW" altLang="en-US" dirty="0"/>
          </a:p>
        </p:txBody>
      </p:sp>
      <p:pic>
        <p:nvPicPr>
          <p:cNvPr id="17412" name="Picture 4"/>
          <p:cNvPicPr>
            <a:picLocks noGrp="1" noChangeAspect="1" noChangeArrowheads="1"/>
          </p:cNvPicPr>
          <p:nvPr>
            <p:ph idx="1"/>
          </p:nvPr>
        </p:nvPicPr>
        <p:blipFill>
          <a:blip r:embed="rId2" cstate="print"/>
          <a:srcRect b="66766"/>
          <a:stretch>
            <a:fillRect/>
          </a:stretch>
        </p:blipFill>
        <p:spPr bwMode="auto">
          <a:xfrm>
            <a:off x="323850" y="1412776"/>
            <a:ext cx="8496300" cy="1296144"/>
          </a:xfrm>
          <a:prstGeom prst="rect">
            <a:avLst/>
          </a:prstGeom>
          <a:noFill/>
          <a:ln w="9525">
            <a:noFill/>
            <a:miter lim="800000"/>
            <a:headEnd/>
            <a:tailEnd/>
          </a:ln>
        </p:spPr>
      </p:pic>
      <p:pic>
        <p:nvPicPr>
          <p:cNvPr id="9" name="Picture 4"/>
          <p:cNvPicPr>
            <a:picLocks noChangeAspect="1" noChangeArrowheads="1"/>
          </p:cNvPicPr>
          <p:nvPr/>
        </p:nvPicPr>
        <p:blipFill>
          <a:blip r:embed="rId2" cstate="print"/>
          <a:srcRect t="35080"/>
          <a:stretch>
            <a:fillRect/>
          </a:stretch>
        </p:blipFill>
        <p:spPr bwMode="auto">
          <a:xfrm>
            <a:off x="323528" y="2852936"/>
            <a:ext cx="8496300" cy="253192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27</a:t>
            </a:fld>
            <a:endParaRPr lang="zh-TW" altLang="en-US"/>
          </a:p>
        </p:txBody>
      </p:sp>
      <mc:AlternateContent xmlns:mc="http://schemas.openxmlformats.org/markup-compatibility/2006">
        <mc:Choice xmlns:p14="http://schemas.microsoft.com/office/powerpoint/2010/main" Requires="p14">
          <p:contentPart p14:bwMode="auto" r:id="rId3">
            <p14:nvContentPartPr>
              <p14:cNvPr id="19" name="筆跡 18">
                <a:extLst>
                  <a:ext uri="{FF2B5EF4-FFF2-40B4-BE49-F238E27FC236}">
                    <a16:creationId xmlns:a16="http://schemas.microsoft.com/office/drawing/2014/main" id="{395D334F-E0E3-43E2-905D-B76A7FC1FFFB}"/>
                  </a:ext>
                </a:extLst>
              </p14:cNvPr>
              <p14:cNvContentPartPr/>
              <p14:nvPr/>
            </p14:nvContentPartPr>
            <p14:xfrm>
              <a:off x="4237650" y="5674755"/>
              <a:ext cx="7920" cy="11880"/>
            </p14:xfrm>
          </p:contentPart>
        </mc:Choice>
        <mc:Fallback>
          <p:pic>
            <p:nvPicPr>
              <p:cNvPr id="19" name="筆跡 18">
                <a:extLst>
                  <a:ext uri="{FF2B5EF4-FFF2-40B4-BE49-F238E27FC236}">
                    <a16:creationId xmlns:a16="http://schemas.microsoft.com/office/drawing/2014/main" id="{395D334F-E0E3-43E2-905D-B76A7FC1FFFB}"/>
                  </a:ext>
                </a:extLst>
              </p:cNvPr>
              <p:cNvPicPr/>
              <p:nvPr/>
            </p:nvPicPr>
            <p:blipFill>
              <a:blip r:embed="rId4"/>
              <a:stretch>
                <a:fillRect/>
              </a:stretch>
            </p:blipFill>
            <p:spPr>
              <a:xfrm>
                <a:off x="4229010" y="5665755"/>
                <a:ext cx="25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1" name="筆跡 50">
                <a:extLst>
                  <a:ext uri="{FF2B5EF4-FFF2-40B4-BE49-F238E27FC236}">
                    <a16:creationId xmlns:a16="http://schemas.microsoft.com/office/drawing/2014/main" id="{04389979-0F75-433B-93B0-2367B6B6CCD7}"/>
                  </a:ext>
                </a:extLst>
              </p14:cNvPr>
              <p14:cNvContentPartPr/>
              <p14:nvPr/>
            </p14:nvContentPartPr>
            <p14:xfrm>
              <a:off x="6785010" y="6230955"/>
              <a:ext cx="360" cy="360"/>
            </p14:xfrm>
          </p:contentPart>
        </mc:Choice>
        <mc:Fallback>
          <p:pic>
            <p:nvPicPr>
              <p:cNvPr id="51" name="筆跡 50">
                <a:extLst>
                  <a:ext uri="{FF2B5EF4-FFF2-40B4-BE49-F238E27FC236}">
                    <a16:creationId xmlns:a16="http://schemas.microsoft.com/office/drawing/2014/main" id="{04389979-0F75-433B-93B0-2367B6B6CCD7}"/>
                  </a:ext>
                </a:extLst>
              </p:cNvPr>
              <p:cNvPicPr/>
              <p:nvPr/>
            </p:nvPicPr>
            <p:blipFill>
              <a:blip r:embed="rId6"/>
              <a:stretch>
                <a:fillRect/>
              </a:stretch>
            </p:blipFill>
            <p:spPr>
              <a:xfrm>
                <a:off x="6776010" y="6222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9" name="筆跡 58">
                <a:extLst>
                  <a:ext uri="{FF2B5EF4-FFF2-40B4-BE49-F238E27FC236}">
                    <a16:creationId xmlns:a16="http://schemas.microsoft.com/office/drawing/2014/main" id="{7C39EA03-7A15-4C6D-8414-D80C53749AB3}"/>
                  </a:ext>
                </a:extLst>
              </p14:cNvPr>
              <p14:cNvContentPartPr/>
              <p14:nvPr/>
            </p14:nvContentPartPr>
            <p14:xfrm>
              <a:off x="4401090" y="718275"/>
              <a:ext cx="360" cy="360"/>
            </p14:xfrm>
          </p:contentPart>
        </mc:Choice>
        <mc:Fallback>
          <p:pic>
            <p:nvPicPr>
              <p:cNvPr id="59" name="筆跡 58">
                <a:extLst>
                  <a:ext uri="{FF2B5EF4-FFF2-40B4-BE49-F238E27FC236}">
                    <a16:creationId xmlns:a16="http://schemas.microsoft.com/office/drawing/2014/main" id="{7C39EA03-7A15-4C6D-8414-D80C53749AB3}"/>
                  </a:ext>
                </a:extLst>
              </p:cNvPr>
              <p:cNvPicPr/>
              <p:nvPr/>
            </p:nvPicPr>
            <p:blipFill>
              <a:blip r:embed="rId6"/>
              <a:stretch>
                <a:fillRect/>
              </a:stretch>
            </p:blipFill>
            <p:spPr>
              <a:xfrm>
                <a:off x="4392450" y="709275"/>
                <a:ext cx="18000" cy="1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p>
        </p:txBody>
      </p:sp>
      <p:sp>
        <p:nvSpPr>
          <p:cNvPr id="3" name="內容版面配置區 2"/>
          <p:cNvSpPr>
            <a:spLocks noGrp="1"/>
          </p:cNvSpPr>
          <p:nvPr>
            <p:ph idx="1"/>
          </p:nvPr>
        </p:nvSpPr>
        <p:spPr/>
        <p:txBody>
          <a:bodyPr/>
          <a:lstStyle/>
          <a:p>
            <a:r>
              <a:rPr lang="zh-TW" altLang="en-US" dirty="0"/>
              <a:t>單邊信賴界以和雙邊區間相同的方式來發展。然而，其根源是一個單邊機率的陳述式，此式運用了中央極限定理：</a:t>
            </a:r>
            <a:endParaRPr lang="en-US" altLang="zh-TW" dirty="0"/>
          </a:p>
          <a:p>
            <a:endParaRPr lang="en-US" altLang="zh-TW" dirty="0"/>
          </a:p>
          <a:p>
            <a:endParaRPr lang="en-US" altLang="zh-TW" dirty="0"/>
          </a:p>
          <a:p>
            <a:r>
              <a:rPr lang="zh-TW" altLang="en-US" dirty="0"/>
              <a:t> </a:t>
            </a:r>
            <a:endParaRPr lang="en-US" altLang="zh-TW" dirty="0"/>
          </a:p>
          <a:p>
            <a:endParaRPr lang="en-US" altLang="zh-TW" dirty="0"/>
          </a:p>
          <a:p>
            <a:r>
              <a:rPr lang="zh-TW" altLang="en-US" dirty="0"/>
              <a:t>對                              的類似處理得到</a:t>
            </a:r>
          </a:p>
          <a:p>
            <a:pPr lvl="1"/>
            <a:endParaRPr lang="zh-TW" altLang="en-US" dirty="0"/>
          </a:p>
          <a:p>
            <a:endParaRPr lang="zh-TW" altLang="en-US" dirty="0"/>
          </a:p>
        </p:txBody>
      </p:sp>
      <p:graphicFrame>
        <p:nvGraphicFramePr>
          <p:cNvPr id="4" name="物件 3"/>
          <p:cNvGraphicFramePr>
            <a:graphicFrameLocks noChangeAspect="1"/>
          </p:cNvGraphicFramePr>
          <p:nvPr/>
        </p:nvGraphicFramePr>
        <p:xfrm>
          <a:off x="3203848" y="2708920"/>
          <a:ext cx="2781300" cy="787400"/>
        </p:xfrm>
        <a:graphic>
          <a:graphicData uri="http://schemas.openxmlformats.org/presentationml/2006/ole">
            <mc:AlternateContent xmlns:mc="http://schemas.openxmlformats.org/markup-compatibility/2006">
              <mc:Choice xmlns:v="urn:schemas-microsoft-com:vml" Requires="v">
                <p:oleObj spid="_x0000_s8194" name="方程式" r:id="rId3" imgW="2781000" imgH="787320" progId="Equation.3">
                  <p:embed/>
                </p:oleObj>
              </mc:Choice>
              <mc:Fallback>
                <p:oleObj name="方程式" r:id="rId3" imgW="278100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708920"/>
                        <a:ext cx="2781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827584" y="3933056"/>
          <a:ext cx="3403600" cy="406400"/>
        </p:xfrm>
        <a:graphic>
          <a:graphicData uri="http://schemas.openxmlformats.org/presentationml/2006/ole">
            <mc:AlternateContent xmlns:mc="http://schemas.openxmlformats.org/markup-compatibility/2006">
              <mc:Choice xmlns:v="urn:schemas-microsoft-com:vml" Requires="v">
                <p:oleObj spid="_x0000_s8195" name="方程式" r:id="rId5" imgW="3403440" imgH="406080" progId="Equation.3">
                  <p:embed/>
                </p:oleObj>
              </mc:Choice>
              <mc:Fallback>
                <p:oleObj name="方程式" r:id="rId5" imgW="3403440" imgH="4060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933056"/>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259632" y="5013176"/>
          <a:ext cx="2540000" cy="444500"/>
        </p:xfrm>
        <a:graphic>
          <a:graphicData uri="http://schemas.openxmlformats.org/presentationml/2006/ole">
            <mc:AlternateContent xmlns:mc="http://schemas.openxmlformats.org/markup-compatibility/2006">
              <mc:Choice xmlns:v="urn:schemas-microsoft-com:vml" Requires="v">
                <p:oleObj spid="_x0000_s8196" name="方程式" r:id="rId7" imgW="2539800" imgH="444240" progId="Equation.3">
                  <p:embed/>
                </p:oleObj>
              </mc:Choice>
              <mc:Fallback>
                <p:oleObj name="方程式" r:id="rId7" imgW="2539800" imgH="444240" progId="Equation.3">
                  <p:embed/>
                  <p:pic>
                    <p:nvPicPr>
                      <p:cNvPr id="184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13176"/>
                        <a:ext cx="2540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5"/>
          <p:cNvGraphicFramePr>
            <a:graphicFrameLocks noChangeAspect="1"/>
          </p:cNvGraphicFramePr>
          <p:nvPr/>
        </p:nvGraphicFramePr>
        <p:xfrm>
          <a:off x="2771800" y="5661248"/>
          <a:ext cx="3403600" cy="406400"/>
        </p:xfrm>
        <a:graphic>
          <a:graphicData uri="http://schemas.openxmlformats.org/presentationml/2006/ole">
            <mc:AlternateContent xmlns:mc="http://schemas.openxmlformats.org/markup-compatibility/2006">
              <mc:Choice xmlns:v="urn:schemas-microsoft-com:vml" Requires="v">
                <p:oleObj spid="_x0000_s8197" name="方程式" r:id="rId9" imgW="3403440" imgH="406080" progId="Equation.3">
                  <p:embed/>
                </p:oleObj>
              </mc:Choice>
              <mc:Fallback>
                <p:oleObj name="方程式" r:id="rId9" imgW="3403440" imgH="406080" progId="Equation.3">
                  <p:embed/>
                  <p:pic>
                    <p:nvPicPr>
                      <p:cNvPr id="184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5661248"/>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r>
              <a:rPr lang="en-US" altLang="zh-TW" dirty="0"/>
              <a:t>(</a:t>
            </a:r>
            <a:r>
              <a:rPr lang="zh-TW" altLang="en-US" dirty="0"/>
              <a:t>續</a:t>
            </a:r>
            <a:r>
              <a:rPr lang="en-US" altLang="zh-TW" dirty="0"/>
              <a:t>)</a:t>
            </a:r>
            <a:endParaRPr lang="zh-TW" alt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540440" y="1479555"/>
            <a:ext cx="7992000" cy="238149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29</a:t>
            </a:fld>
            <a:endParaRPr lang="zh-TW" altLang="en-US"/>
          </a:p>
        </p:txBody>
      </p:sp>
      <mc:AlternateContent xmlns:mc="http://schemas.openxmlformats.org/markup-compatibility/2006">
        <mc:Choice xmlns:p14="http://schemas.microsoft.com/office/powerpoint/2010/main" Requires="p14">
          <p:contentPart p14:bwMode="auto" r:id="rId3">
            <p14:nvContentPartPr>
              <p14:cNvPr id="8" name="筆跡 7">
                <a:extLst>
                  <a:ext uri="{FF2B5EF4-FFF2-40B4-BE49-F238E27FC236}">
                    <a16:creationId xmlns:a16="http://schemas.microsoft.com/office/drawing/2014/main" id="{0858C109-47FF-4668-BECA-190329894D11}"/>
                  </a:ext>
                </a:extLst>
              </p14:cNvPr>
              <p14:cNvContentPartPr/>
              <p14:nvPr/>
            </p14:nvContentPartPr>
            <p14:xfrm>
              <a:off x="4121464" y="3934071"/>
              <a:ext cx="2160" cy="29160"/>
            </p14:xfrm>
          </p:contentPart>
        </mc:Choice>
        <mc:Fallback>
          <p:pic>
            <p:nvPicPr>
              <p:cNvPr id="8" name="筆跡 7">
                <a:extLst>
                  <a:ext uri="{FF2B5EF4-FFF2-40B4-BE49-F238E27FC236}">
                    <a16:creationId xmlns:a16="http://schemas.microsoft.com/office/drawing/2014/main" id="{0858C109-47FF-4668-BECA-190329894D11}"/>
                  </a:ext>
                </a:extLst>
              </p:cNvPr>
              <p:cNvPicPr/>
              <p:nvPr/>
            </p:nvPicPr>
            <p:blipFill>
              <a:blip r:embed="rId4"/>
              <a:stretch>
                <a:fillRect/>
              </a:stretch>
            </p:blipFill>
            <p:spPr>
              <a:xfrm>
                <a:off x="4112824" y="3925431"/>
                <a:ext cx="198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筆跡 15">
                <a:extLst>
                  <a:ext uri="{FF2B5EF4-FFF2-40B4-BE49-F238E27FC236}">
                    <a16:creationId xmlns:a16="http://schemas.microsoft.com/office/drawing/2014/main" id="{EDBD73B9-BA48-429A-872C-300BA2F2AF3D}"/>
                  </a:ext>
                </a:extLst>
              </p14:cNvPr>
              <p14:cNvContentPartPr/>
              <p14:nvPr/>
            </p14:nvContentPartPr>
            <p14:xfrm>
              <a:off x="3266104" y="4169151"/>
              <a:ext cx="834840" cy="676080"/>
            </p14:xfrm>
          </p:contentPart>
        </mc:Choice>
        <mc:Fallback>
          <p:pic>
            <p:nvPicPr>
              <p:cNvPr id="16" name="筆跡 15">
                <a:extLst>
                  <a:ext uri="{FF2B5EF4-FFF2-40B4-BE49-F238E27FC236}">
                    <a16:creationId xmlns:a16="http://schemas.microsoft.com/office/drawing/2014/main" id="{EDBD73B9-BA48-429A-872C-300BA2F2AF3D}"/>
                  </a:ext>
                </a:extLst>
              </p:cNvPr>
              <p:cNvPicPr/>
              <p:nvPr/>
            </p:nvPicPr>
            <p:blipFill>
              <a:blip r:embed="rId6"/>
              <a:stretch>
                <a:fillRect/>
              </a:stretch>
            </p:blipFill>
            <p:spPr>
              <a:xfrm>
                <a:off x="3257464" y="4160151"/>
                <a:ext cx="852480" cy="693720"/>
              </a:xfrm>
              <a:prstGeom prst="rect">
                <a:avLst/>
              </a:prstGeom>
            </p:spPr>
          </p:pic>
        </mc:Fallback>
      </mc:AlternateContent>
      <p:grpSp>
        <p:nvGrpSpPr>
          <p:cNvPr id="25" name="群組 24">
            <a:extLst>
              <a:ext uri="{FF2B5EF4-FFF2-40B4-BE49-F238E27FC236}">
                <a16:creationId xmlns:a16="http://schemas.microsoft.com/office/drawing/2014/main" id="{3CCE0CAD-BAB0-46C2-9F6D-96BD499A0E27}"/>
              </a:ext>
            </a:extLst>
          </p:cNvPr>
          <p:cNvGrpSpPr/>
          <p:nvPr/>
        </p:nvGrpSpPr>
        <p:grpSpPr>
          <a:xfrm>
            <a:off x="2987824" y="4122711"/>
            <a:ext cx="2816640" cy="986760"/>
            <a:chOff x="526770" y="4217475"/>
            <a:chExt cx="2816640" cy="986760"/>
          </a:xfrm>
        </p:grpSpPr>
        <mc:AlternateContent xmlns:mc="http://schemas.openxmlformats.org/markup-compatibility/2006">
          <mc:Choice xmlns:p14="http://schemas.microsoft.com/office/powerpoint/2010/main" Requires="p14">
            <p:contentPart p14:bwMode="auto" r:id="rId7">
              <p14:nvContentPartPr>
                <p14:cNvPr id="3" name="筆跡 2">
                  <a:extLst>
                    <a:ext uri="{FF2B5EF4-FFF2-40B4-BE49-F238E27FC236}">
                      <a16:creationId xmlns:a16="http://schemas.microsoft.com/office/drawing/2014/main" id="{AA0D1C3D-8346-45D7-8C88-CE06471932B4}"/>
                    </a:ext>
                  </a:extLst>
                </p14:cNvPr>
                <p14:cNvContentPartPr/>
                <p14:nvPr/>
              </p14:nvContentPartPr>
              <p14:xfrm>
                <a:off x="526770" y="5045115"/>
                <a:ext cx="2414160" cy="81360"/>
              </p14:xfrm>
            </p:contentPart>
          </mc:Choice>
          <mc:Fallback>
            <p:pic>
              <p:nvPicPr>
                <p:cNvPr id="3" name="筆跡 2">
                  <a:extLst>
                    <a:ext uri="{FF2B5EF4-FFF2-40B4-BE49-F238E27FC236}">
                      <a16:creationId xmlns:a16="http://schemas.microsoft.com/office/drawing/2014/main" id="{AA0D1C3D-8346-45D7-8C88-CE06471932B4}"/>
                    </a:ext>
                  </a:extLst>
                </p:cNvPr>
                <p:cNvPicPr/>
                <p:nvPr/>
              </p:nvPicPr>
              <p:blipFill>
                <a:blip r:embed="rId8"/>
                <a:stretch>
                  <a:fillRect/>
                </a:stretch>
              </p:blipFill>
              <p:spPr>
                <a:xfrm>
                  <a:off x="518130" y="5036475"/>
                  <a:ext cx="24318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筆跡 5">
                  <a:extLst>
                    <a:ext uri="{FF2B5EF4-FFF2-40B4-BE49-F238E27FC236}">
                      <a16:creationId xmlns:a16="http://schemas.microsoft.com/office/drawing/2014/main" id="{DD0489CA-033D-4D10-A7B7-52B7E330BEFE}"/>
                    </a:ext>
                  </a:extLst>
                </p14:cNvPr>
                <p14:cNvContentPartPr/>
                <p14:nvPr/>
              </p14:nvContentPartPr>
              <p14:xfrm>
                <a:off x="2876850" y="5050875"/>
                <a:ext cx="132840" cy="125640"/>
              </p14:xfrm>
            </p:contentPart>
          </mc:Choice>
          <mc:Fallback>
            <p:pic>
              <p:nvPicPr>
                <p:cNvPr id="6" name="筆跡 5">
                  <a:extLst>
                    <a:ext uri="{FF2B5EF4-FFF2-40B4-BE49-F238E27FC236}">
                      <a16:creationId xmlns:a16="http://schemas.microsoft.com/office/drawing/2014/main" id="{DD0489CA-033D-4D10-A7B7-52B7E330BEFE}"/>
                    </a:ext>
                  </a:extLst>
                </p:cNvPr>
                <p:cNvPicPr/>
                <p:nvPr/>
              </p:nvPicPr>
              <p:blipFill>
                <a:blip r:embed="rId10"/>
                <a:stretch>
                  <a:fillRect/>
                </a:stretch>
              </p:blipFill>
              <p:spPr>
                <a:xfrm>
                  <a:off x="2867850" y="5042235"/>
                  <a:ext cx="1504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9" name="筆跡 8">
                  <a:extLst>
                    <a:ext uri="{FF2B5EF4-FFF2-40B4-BE49-F238E27FC236}">
                      <a16:creationId xmlns:a16="http://schemas.microsoft.com/office/drawing/2014/main" id="{0A427F14-A306-4CF3-ADEC-1DBBFA44D559}"/>
                    </a:ext>
                  </a:extLst>
                </p14:cNvPr>
                <p14:cNvContentPartPr/>
                <p14:nvPr/>
              </p14:nvContentPartPr>
              <p14:xfrm>
                <a:off x="1656810" y="4217475"/>
                <a:ext cx="360" cy="50400"/>
              </p14:xfrm>
            </p:contentPart>
          </mc:Choice>
          <mc:Fallback>
            <p:pic>
              <p:nvPicPr>
                <p:cNvPr id="9" name="筆跡 8">
                  <a:extLst>
                    <a:ext uri="{FF2B5EF4-FFF2-40B4-BE49-F238E27FC236}">
                      <a16:creationId xmlns:a16="http://schemas.microsoft.com/office/drawing/2014/main" id="{0A427F14-A306-4CF3-ADEC-1DBBFA44D559}"/>
                    </a:ext>
                  </a:extLst>
                </p:cNvPr>
                <p:cNvPicPr/>
                <p:nvPr/>
              </p:nvPicPr>
              <p:blipFill>
                <a:blip r:embed="rId12"/>
                <a:stretch>
                  <a:fillRect/>
                </a:stretch>
              </p:blipFill>
              <p:spPr>
                <a:xfrm>
                  <a:off x="1647810" y="4208835"/>
                  <a:ext cx="180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筆跡 9">
                  <a:extLst>
                    <a:ext uri="{FF2B5EF4-FFF2-40B4-BE49-F238E27FC236}">
                      <a16:creationId xmlns:a16="http://schemas.microsoft.com/office/drawing/2014/main" id="{5E9D10CA-D5E1-4A37-A36A-CE8DE94CF57B}"/>
                    </a:ext>
                  </a:extLst>
                </p14:cNvPr>
                <p14:cNvContentPartPr/>
                <p14:nvPr/>
              </p14:nvContentPartPr>
              <p14:xfrm>
                <a:off x="1656810" y="4398555"/>
                <a:ext cx="360" cy="42840"/>
              </p14:xfrm>
            </p:contentPart>
          </mc:Choice>
          <mc:Fallback>
            <p:pic>
              <p:nvPicPr>
                <p:cNvPr id="10" name="筆跡 9">
                  <a:extLst>
                    <a:ext uri="{FF2B5EF4-FFF2-40B4-BE49-F238E27FC236}">
                      <a16:creationId xmlns:a16="http://schemas.microsoft.com/office/drawing/2014/main" id="{5E9D10CA-D5E1-4A37-A36A-CE8DE94CF57B}"/>
                    </a:ext>
                  </a:extLst>
                </p:cNvPr>
                <p:cNvPicPr/>
                <p:nvPr/>
              </p:nvPicPr>
              <p:blipFill>
                <a:blip r:embed="rId14"/>
                <a:stretch>
                  <a:fillRect/>
                </a:stretch>
              </p:blipFill>
              <p:spPr>
                <a:xfrm>
                  <a:off x="1647810" y="438955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筆跡 10">
                  <a:extLst>
                    <a:ext uri="{FF2B5EF4-FFF2-40B4-BE49-F238E27FC236}">
                      <a16:creationId xmlns:a16="http://schemas.microsoft.com/office/drawing/2014/main" id="{542D79D8-80E7-45DB-80EE-354A4257870A}"/>
                    </a:ext>
                  </a:extLst>
                </p14:cNvPr>
                <p14:cNvContentPartPr/>
                <p14:nvPr/>
              </p14:nvContentPartPr>
              <p14:xfrm>
                <a:off x="1656810" y="4587195"/>
                <a:ext cx="2160" cy="221760"/>
              </p14:xfrm>
            </p:contentPart>
          </mc:Choice>
          <mc:Fallback>
            <p:pic>
              <p:nvPicPr>
                <p:cNvPr id="11" name="筆跡 10">
                  <a:extLst>
                    <a:ext uri="{FF2B5EF4-FFF2-40B4-BE49-F238E27FC236}">
                      <a16:creationId xmlns:a16="http://schemas.microsoft.com/office/drawing/2014/main" id="{542D79D8-80E7-45DB-80EE-354A4257870A}"/>
                    </a:ext>
                  </a:extLst>
                </p:cNvPr>
                <p:cNvPicPr/>
                <p:nvPr/>
              </p:nvPicPr>
              <p:blipFill>
                <a:blip r:embed="rId16"/>
                <a:stretch>
                  <a:fillRect/>
                </a:stretch>
              </p:blipFill>
              <p:spPr>
                <a:xfrm>
                  <a:off x="1647810" y="4578195"/>
                  <a:ext cx="198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 name="筆跡 11">
                  <a:extLst>
                    <a:ext uri="{FF2B5EF4-FFF2-40B4-BE49-F238E27FC236}">
                      <a16:creationId xmlns:a16="http://schemas.microsoft.com/office/drawing/2014/main" id="{C60C3A6F-FC2E-46F1-B92E-9E7C973DD69C}"/>
                    </a:ext>
                  </a:extLst>
                </p14:cNvPr>
                <p14:cNvContentPartPr/>
                <p14:nvPr/>
              </p14:nvContentPartPr>
              <p14:xfrm>
                <a:off x="1658610" y="4916235"/>
                <a:ext cx="3960" cy="160200"/>
              </p14:xfrm>
            </p:contentPart>
          </mc:Choice>
          <mc:Fallback>
            <p:pic>
              <p:nvPicPr>
                <p:cNvPr id="12" name="筆跡 11">
                  <a:extLst>
                    <a:ext uri="{FF2B5EF4-FFF2-40B4-BE49-F238E27FC236}">
                      <a16:creationId xmlns:a16="http://schemas.microsoft.com/office/drawing/2014/main" id="{C60C3A6F-FC2E-46F1-B92E-9E7C973DD69C}"/>
                    </a:ext>
                  </a:extLst>
                </p:cNvPr>
                <p:cNvPicPr/>
                <p:nvPr/>
              </p:nvPicPr>
              <p:blipFill>
                <a:blip r:embed="rId18"/>
                <a:stretch>
                  <a:fillRect/>
                </a:stretch>
              </p:blipFill>
              <p:spPr>
                <a:xfrm>
                  <a:off x="1649610" y="4907595"/>
                  <a:ext cx="216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3" name="筆跡 12">
                  <a:extLst>
                    <a:ext uri="{FF2B5EF4-FFF2-40B4-BE49-F238E27FC236}">
                      <a16:creationId xmlns:a16="http://schemas.microsoft.com/office/drawing/2014/main" id="{6862577A-339F-46EB-86DD-3B678637CC68}"/>
                    </a:ext>
                  </a:extLst>
                </p14:cNvPr>
                <p14:cNvContentPartPr/>
                <p14:nvPr/>
              </p14:nvContentPartPr>
              <p14:xfrm>
                <a:off x="1662210" y="5097315"/>
                <a:ext cx="360" cy="360"/>
              </p14:xfrm>
            </p:contentPart>
          </mc:Choice>
          <mc:Fallback>
            <p:pic>
              <p:nvPicPr>
                <p:cNvPr id="13" name="筆跡 12">
                  <a:extLst>
                    <a:ext uri="{FF2B5EF4-FFF2-40B4-BE49-F238E27FC236}">
                      <a16:creationId xmlns:a16="http://schemas.microsoft.com/office/drawing/2014/main" id="{6862577A-339F-46EB-86DD-3B678637CC68}"/>
                    </a:ext>
                  </a:extLst>
                </p:cNvPr>
                <p:cNvPicPr/>
                <p:nvPr/>
              </p:nvPicPr>
              <p:blipFill>
                <a:blip r:embed="rId20"/>
                <a:stretch>
                  <a:fillRect/>
                </a:stretch>
              </p:blipFill>
              <p:spPr>
                <a:xfrm>
                  <a:off x="1653570" y="5088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4" name="筆跡 13">
                  <a:extLst>
                    <a:ext uri="{FF2B5EF4-FFF2-40B4-BE49-F238E27FC236}">
                      <a16:creationId xmlns:a16="http://schemas.microsoft.com/office/drawing/2014/main" id="{4D844631-1F03-42AA-9151-6258DD03513E}"/>
                    </a:ext>
                  </a:extLst>
                </p14:cNvPr>
                <p14:cNvContentPartPr/>
                <p14:nvPr/>
              </p14:nvContentPartPr>
              <p14:xfrm>
                <a:off x="1658610" y="5041515"/>
                <a:ext cx="5400" cy="94680"/>
              </p14:xfrm>
            </p:contentPart>
          </mc:Choice>
          <mc:Fallback>
            <p:pic>
              <p:nvPicPr>
                <p:cNvPr id="14" name="筆跡 13">
                  <a:extLst>
                    <a:ext uri="{FF2B5EF4-FFF2-40B4-BE49-F238E27FC236}">
                      <a16:creationId xmlns:a16="http://schemas.microsoft.com/office/drawing/2014/main" id="{4D844631-1F03-42AA-9151-6258DD03513E}"/>
                    </a:ext>
                  </a:extLst>
                </p:cNvPr>
                <p:cNvPicPr/>
                <p:nvPr/>
              </p:nvPicPr>
              <p:blipFill>
                <a:blip r:embed="rId22"/>
                <a:stretch>
                  <a:fillRect/>
                </a:stretch>
              </p:blipFill>
              <p:spPr>
                <a:xfrm>
                  <a:off x="1649610" y="5032515"/>
                  <a:ext cx="23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6DE8CB62-D8BC-46CA-9EAB-4E4F3A2E1092}"/>
                    </a:ext>
                  </a:extLst>
                </p14:cNvPr>
                <p14:cNvContentPartPr/>
                <p14:nvPr/>
              </p14:nvContentPartPr>
              <p14:xfrm>
                <a:off x="1655010" y="4273275"/>
                <a:ext cx="898920" cy="699120"/>
              </p14:xfrm>
            </p:contentPart>
          </mc:Choice>
          <mc:Fallback>
            <p:pic>
              <p:nvPicPr>
                <p:cNvPr id="17" name="筆跡 16">
                  <a:extLst>
                    <a:ext uri="{FF2B5EF4-FFF2-40B4-BE49-F238E27FC236}">
                      <a16:creationId xmlns:a16="http://schemas.microsoft.com/office/drawing/2014/main" id="{6DE8CB62-D8BC-46CA-9EAB-4E4F3A2E1092}"/>
                    </a:ext>
                  </a:extLst>
                </p:cNvPr>
                <p:cNvPicPr/>
                <p:nvPr/>
              </p:nvPicPr>
              <p:blipFill>
                <a:blip r:embed="rId24"/>
                <a:stretch>
                  <a:fillRect/>
                </a:stretch>
              </p:blipFill>
              <p:spPr>
                <a:xfrm>
                  <a:off x="1646010" y="4264635"/>
                  <a:ext cx="916560" cy="716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D599B6DC-84EB-4A5C-BAF1-2B030A363A02}"/>
                    </a:ext>
                  </a:extLst>
                </p14:cNvPr>
                <p14:cNvContentPartPr/>
                <p14:nvPr/>
              </p14:nvContentPartPr>
              <p14:xfrm>
                <a:off x="1948050" y="5097315"/>
                <a:ext cx="7920" cy="46080"/>
              </p14:xfrm>
            </p:contentPart>
          </mc:Choice>
          <mc:Fallback>
            <p:pic>
              <p:nvPicPr>
                <p:cNvPr id="18" name="筆跡 17">
                  <a:extLst>
                    <a:ext uri="{FF2B5EF4-FFF2-40B4-BE49-F238E27FC236}">
                      <a16:creationId xmlns:a16="http://schemas.microsoft.com/office/drawing/2014/main" id="{D599B6DC-84EB-4A5C-BAF1-2B030A363A02}"/>
                    </a:ext>
                  </a:extLst>
                </p:cNvPr>
                <p:cNvPicPr/>
                <p:nvPr/>
              </p:nvPicPr>
              <p:blipFill>
                <a:blip r:embed="rId26"/>
                <a:stretch>
                  <a:fillRect/>
                </a:stretch>
              </p:blipFill>
              <p:spPr>
                <a:xfrm>
                  <a:off x="1939410" y="5088315"/>
                  <a:ext cx="255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筆跡 20">
                  <a:extLst>
                    <a:ext uri="{FF2B5EF4-FFF2-40B4-BE49-F238E27FC236}">
                      <a16:creationId xmlns:a16="http://schemas.microsoft.com/office/drawing/2014/main" id="{DA35815D-3306-4F9C-B197-D559999F635C}"/>
                    </a:ext>
                  </a:extLst>
                </p14:cNvPr>
                <p14:cNvContentPartPr/>
                <p14:nvPr/>
              </p14:nvContentPartPr>
              <p14:xfrm>
                <a:off x="3124890" y="5053755"/>
                <a:ext cx="218520" cy="150480"/>
              </p14:xfrm>
            </p:contentPart>
          </mc:Choice>
          <mc:Fallback>
            <p:pic>
              <p:nvPicPr>
                <p:cNvPr id="21" name="筆跡 20">
                  <a:extLst>
                    <a:ext uri="{FF2B5EF4-FFF2-40B4-BE49-F238E27FC236}">
                      <a16:creationId xmlns:a16="http://schemas.microsoft.com/office/drawing/2014/main" id="{DA35815D-3306-4F9C-B197-D559999F635C}"/>
                    </a:ext>
                  </a:extLst>
                </p:cNvPr>
                <p:cNvPicPr/>
                <p:nvPr/>
              </p:nvPicPr>
              <p:blipFill>
                <a:blip r:embed="rId28"/>
                <a:stretch>
                  <a:fillRect/>
                </a:stretch>
              </p:blipFill>
              <p:spPr>
                <a:xfrm>
                  <a:off x="3115890" y="5044755"/>
                  <a:ext cx="236160" cy="168120"/>
                </a:xfrm>
                <a:prstGeom prst="rect">
                  <a:avLst/>
                </a:prstGeom>
              </p:spPr>
            </p:pic>
          </mc:Fallback>
        </mc:AlternateContent>
      </p:grpSp>
      <p:grpSp>
        <p:nvGrpSpPr>
          <p:cNvPr id="27" name="群組 26">
            <a:extLst>
              <a:ext uri="{FF2B5EF4-FFF2-40B4-BE49-F238E27FC236}">
                <a16:creationId xmlns:a16="http://schemas.microsoft.com/office/drawing/2014/main" id="{BC4836CA-9AC0-44A2-822B-A29AF93996AE}"/>
              </a:ext>
            </a:extLst>
          </p:cNvPr>
          <p:cNvGrpSpPr/>
          <p:nvPr/>
        </p:nvGrpSpPr>
        <p:grpSpPr>
          <a:xfrm>
            <a:off x="3982504" y="5165991"/>
            <a:ext cx="175320" cy="248760"/>
            <a:chOff x="1521450" y="5260755"/>
            <a:chExt cx="175320" cy="248760"/>
          </a:xfrm>
        </p:grpSpPr>
        <mc:AlternateContent xmlns:mc="http://schemas.openxmlformats.org/markup-compatibility/2006">
          <mc:Choice xmlns:p14="http://schemas.microsoft.com/office/powerpoint/2010/main" Requires="p14">
            <p:contentPart p14:bwMode="auto" r:id="rId29">
              <p14:nvContentPartPr>
                <p14:cNvPr id="22" name="筆跡 21">
                  <a:extLst>
                    <a:ext uri="{FF2B5EF4-FFF2-40B4-BE49-F238E27FC236}">
                      <a16:creationId xmlns:a16="http://schemas.microsoft.com/office/drawing/2014/main" id="{483C3D2B-2A11-4127-A227-010E05FABECC}"/>
                    </a:ext>
                  </a:extLst>
                </p14:cNvPr>
                <p14:cNvContentPartPr/>
                <p14:nvPr/>
              </p14:nvContentPartPr>
              <p14:xfrm>
                <a:off x="1560690" y="5332035"/>
                <a:ext cx="133920" cy="148680"/>
              </p14:xfrm>
            </p:contentPart>
          </mc:Choice>
          <mc:Fallback>
            <p:pic>
              <p:nvPicPr>
                <p:cNvPr id="22" name="筆跡 21">
                  <a:extLst>
                    <a:ext uri="{FF2B5EF4-FFF2-40B4-BE49-F238E27FC236}">
                      <a16:creationId xmlns:a16="http://schemas.microsoft.com/office/drawing/2014/main" id="{483C3D2B-2A11-4127-A227-010E05FABECC}"/>
                    </a:ext>
                  </a:extLst>
                </p:cNvPr>
                <p:cNvPicPr/>
                <p:nvPr/>
              </p:nvPicPr>
              <p:blipFill>
                <a:blip r:embed="rId30"/>
                <a:stretch>
                  <a:fillRect/>
                </a:stretch>
              </p:blipFill>
              <p:spPr>
                <a:xfrm>
                  <a:off x="1552050" y="5323395"/>
                  <a:ext cx="151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59FC82B8-B140-4A88-A5BA-612317C3F10F}"/>
                    </a:ext>
                  </a:extLst>
                </p14:cNvPr>
                <p14:cNvContentPartPr/>
                <p14:nvPr/>
              </p14:nvContentPartPr>
              <p14:xfrm>
                <a:off x="1583370" y="5320515"/>
                <a:ext cx="86760" cy="189000"/>
              </p14:xfrm>
            </p:contentPart>
          </mc:Choice>
          <mc:Fallback>
            <p:pic>
              <p:nvPicPr>
                <p:cNvPr id="23" name="筆跡 22">
                  <a:extLst>
                    <a:ext uri="{FF2B5EF4-FFF2-40B4-BE49-F238E27FC236}">
                      <a16:creationId xmlns:a16="http://schemas.microsoft.com/office/drawing/2014/main" id="{59FC82B8-B140-4A88-A5BA-612317C3F10F}"/>
                    </a:ext>
                  </a:extLst>
                </p:cNvPr>
                <p:cNvPicPr/>
                <p:nvPr/>
              </p:nvPicPr>
              <p:blipFill>
                <a:blip r:embed="rId32"/>
                <a:stretch>
                  <a:fillRect/>
                </a:stretch>
              </p:blipFill>
              <p:spPr>
                <a:xfrm>
                  <a:off x="1574730" y="5311875"/>
                  <a:ext cx="10440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2C5EEFE5-F903-4C79-A573-3B9EE1D76742}"/>
                    </a:ext>
                  </a:extLst>
                </p14:cNvPr>
                <p14:cNvContentPartPr/>
                <p14:nvPr/>
              </p14:nvContentPartPr>
              <p14:xfrm>
                <a:off x="1521450" y="5260755"/>
                <a:ext cx="175320" cy="15120"/>
              </p14:xfrm>
            </p:contentPart>
          </mc:Choice>
          <mc:Fallback>
            <p:pic>
              <p:nvPicPr>
                <p:cNvPr id="26" name="筆跡 25">
                  <a:extLst>
                    <a:ext uri="{FF2B5EF4-FFF2-40B4-BE49-F238E27FC236}">
                      <a16:creationId xmlns:a16="http://schemas.microsoft.com/office/drawing/2014/main" id="{2C5EEFE5-F903-4C79-A573-3B9EE1D76742}"/>
                    </a:ext>
                  </a:extLst>
                </p:cNvPr>
                <p:cNvPicPr/>
                <p:nvPr/>
              </p:nvPicPr>
              <p:blipFill>
                <a:blip r:embed="rId34"/>
                <a:stretch>
                  <a:fillRect/>
                </a:stretch>
              </p:blipFill>
              <p:spPr>
                <a:xfrm>
                  <a:off x="1512450" y="5252115"/>
                  <a:ext cx="192960" cy="32760"/>
                </a:xfrm>
                <a:prstGeom prst="rect">
                  <a:avLst/>
                </a:prstGeom>
              </p:spPr>
            </p:pic>
          </mc:Fallback>
        </mc:AlternateContent>
      </p:grpSp>
      <p:grpSp>
        <p:nvGrpSpPr>
          <p:cNvPr id="41" name="群組 40">
            <a:extLst>
              <a:ext uri="{FF2B5EF4-FFF2-40B4-BE49-F238E27FC236}">
                <a16:creationId xmlns:a16="http://schemas.microsoft.com/office/drawing/2014/main" id="{7FEB2FA1-58EA-4087-AA73-DD464DF1C30A}"/>
              </a:ext>
            </a:extLst>
          </p:cNvPr>
          <p:cNvGrpSpPr/>
          <p:nvPr/>
        </p:nvGrpSpPr>
        <p:grpSpPr>
          <a:xfrm>
            <a:off x="4132984" y="4605831"/>
            <a:ext cx="643320" cy="666360"/>
            <a:chOff x="1671930" y="4700595"/>
            <a:chExt cx="643320" cy="666360"/>
          </a:xfrm>
        </p:grpSpPr>
        <mc:AlternateContent xmlns:mc="http://schemas.openxmlformats.org/markup-compatibility/2006">
          <mc:Choice xmlns:p14="http://schemas.microsoft.com/office/powerpoint/2010/main" Requires="p14">
            <p:contentPart p14:bwMode="auto" r:id="rId35">
              <p14:nvContentPartPr>
                <p14:cNvPr id="28" name="筆跡 27">
                  <a:extLst>
                    <a:ext uri="{FF2B5EF4-FFF2-40B4-BE49-F238E27FC236}">
                      <a16:creationId xmlns:a16="http://schemas.microsoft.com/office/drawing/2014/main" id="{3413843D-23E3-43E0-861D-C3C81F7A280A}"/>
                    </a:ext>
                  </a:extLst>
                </p14:cNvPr>
                <p14:cNvContentPartPr/>
                <p14:nvPr/>
              </p14:nvContentPartPr>
              <p14:xfrm>
                <a:off x="2314530" y="4700595"/>
                <a:ext cx="360" cy="17640"/>
              </p14:xfrm>
            </p:contentPart>
          </mc:Choice>
          <mc:Fallback>
            <p:pic>
              <p:nvPicPr>
                <p:cNvPr id="28" name="筆跡 27">
                  <a:extLst>
                    <a:ext uri="{FF2B5EF4-FFF2-40B4-BE49-F238E27FC236}">
                      <a16:creationId xmlns:a16="http://schemas.microsoft.com/office/drawing/2014/main" id="{3413843D-23E3-43E0-861D-C3C81F7A280A}"/>
                    </a:ext>
                  </a:extLst>
                </p:cNvPr>
                <p:cNvPicPr/>
                <p:nvPr/>
              </p:nvPicPr>
              <p:blipFill>
                <a:blip r:embed="rId36"/>
                <a:stretch>
                  <a:fillRect/>
                </a:stretch>
              </p:blipFill>
              <p:spPr>
                <a:xfrm>
                  <a:off x="2305890" y="4691955"/>
                  <a:ext cx="18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筆跡 28">
                  <a:extLst>
                    <a:ext uri="{FF2B5EF4-FFF2-40B4-BE49-F238E27FC236}">
                      <a16:creationId xmlns:a16="http://schemas.microsoft.com/office/drawing/2014/main" id="{F221B497-A4A0-4D17-9D69-0B12D5BC6C00}"/>
                    </a:ext>
                  </a:extLst>
                </p14:cNvPr>
                <p14:cNvContentPartPr/>
                <p14:nvPr/>
              </p14:nvContentPartPr>
              <p14:xfrm>
                <a:off x="2309130" y="4700595"/>
                <a:ext cx="6120" cy="90720"/>
              </p14:xfrm>
            </p:contentPart>
          </mc:Choice>
          <mc:Fallback>
            <p:pic>
              <p:nvPicPr>
                <p:cNvPr id="29" name="筆跡 28">
                  <a:extLst>
                    <a:ext uri="{FF2B5EF4-FFF2-40B4-BE49-F238E27FC236}">
                      <a16:creationId xmlns:a16="http://schemas.microsoft.com/office/drawing/2014/main" id="{F221B497-A4A0-4D17-9D69-0B12D5BC6C00}"/>
                    </a:ext>
                  </a:extLst>
                </p:cNvPr>
                <p:cNvPicPr/>
                <p:nvPr/>
              </p:nvPicPr>
              <p:blipFill>
                <a:blip r:embed="rId38"/>
                <a:stretch>
                  <a:fillRect/>
                </a:stretch>
              </p:blipFill>
              <p:spPr>
                <a:xfrm>
                  <a:off x="2300130" y="4691955"/>
                  <a:ext cx="237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筆跡 29">
                  <a:extLst>
                    <a:ext uri="{FF2B5EF4-FFF2-40B4-BE49-F238E27FC236}">
                      <a16:creationId xmlns:a16="http://schemas.microsoft.com/office/drawing/2014/main" id="{8288FA25-D40E-4AEA-A948-885A039CC39B}"/>
                    </a:ext>
                  </a:extLst>
                </p14:cNvPr>
                <p14:cNvContentPartPr/>
                <p14:nvPr/>
              </p14:nvContentPartPr>
              <p14:xfrm>
                <a:off x="2306970" y="4854675"/>
                <a:ext cx="6120" cy="111960"/>
              </p14:xfrm>
            </p:contentPart>
          </mc:Choice>
          <mc:Fallback>
            <p:pic>
              <p:nvPicPr>
                <p:cNvPr id="30" name="筆跡 29">
                  <a:extLst>
                    <a:ext uri="{FF2B5EF4-FFF2-40B4-BE49-F238E27FC236}">
                      <a16:creationId xmlns:a16="http://schemas.microsoft.com/office/drawing/2014/main" id="{8288FA25-D40E-4AEA-A948-885A039CC39B}"/>
                    </a:ext>
                  </a:extLst>
                </p:cNvPr>
                <p:cNvPicPr/>
                <p:nvPr/>
              </p:nvPicPr>
              <p:blipFill>
                <a:blip r:embed="rId40"/>
                <a:stretch>
                  <a:fillRect/>
                </a:stretch>
              </p:blipFill>
              <p:spPr>
                <a:xfrm>
                  <a:off x="2298330" y="4846035"/>
                  <a:ext cx="237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F6CC29B8-1233-413D-A717-7421D6C53453}"/>
                    </a:ext>
                  </a:extLst>
                </p14:cNvPr>
                <p14:cNvContentPartPr/>
                <p14:nvPr/>
              </p14:nvContentPartPr>
              <p14:xfrm>
                <a:off x="2306970" y="5033595"/>
                <a:ext cx="360" cy="13680"/>
              </p14:xfrm>
            </p:contentPart>
          </mc:Choice>
          <mc:Fallback>
            <p:pic>
              <p:nvPicPr>
                <p:cNvPr id="31" name="筆跡 30">
                  <a:extLst>
                    <a:ext uri="{FF2B5EF4-FFF2-40B4-BE49-F238E27FC236}">
                      <a16:creationId xmlns:a16="http://schemas.microsoft.com/office/drawing/2014/main" id="{F6CC29B8-1233-413D-A717-7421D6C53453}"/>
                    </a:ext>
                  </a:extLst>
                </p:cNvPr>
                <p:cNvPicPr/>
                <p:nvPr/>
              </p:nvPicPr>
              <p:blipFill>
                <a:blip r:embed="rId42"/>
                <a:stretch>
                  <a:fillRect/>
                </a:stretch>
              </p:blipFill>
              <p:spPr>
                <a:xfrm>
                  <a:off x="2298330" y="5024955"/>
                  <a:ext cx="180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C728106A-5429-4624-A5AF-ECC89073CA26}"/>
                    </a:ext>
                  </a:extLst>
                </p14:cNvPr>
                <p14:cNvContentPartPr/>
                <p14:nvPr/>
              </p14:nvContentPartPr>
              <p14:xfrm>
                <a:off x="2303370" y="5033595"/>
                <a:ext cx="3960" cy="169920"/>
              </p14:xfrm>
            </p:contentPart>
          </mc:Choice>
          <mc:Fallback>
            <p:pic>
              <p:nvPicPr>
                <p:cNvPr id="32" name="筆跡 31">
                  <a:extLst>
                    <a:ext uri="{FF2B5EF4-FFF2-40B4-BE49-F238E27FC236}">
                      <a16:creationId xmlns:a16="http://schemas.microsoft.com/office/drawing/2014/main" id="{C728106A-5429-4624-A5AF-ECC89073CA26}"/>
                    </a:ext>
                  </a:extLst>
                </p:cNvPr>
                <p:cNvPicPr/>
                <p:nvPr/>
              </p:nvPicPr>
              <p:blipFill>
                <a:blip r:embed="rId44"/>
                <a:stretch>
                  <a:fillRect/>
                </a:stretch>
              </p:blipFill>
              <p:spPr>
                <a:xfrm>
                  <a:off x="2294730" y="5024955"/>
                  <a:ext cx="216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筆跡 32">
                  <a:extLst>
                    <a:ext uri="{FF2B5EF4-FFF2-40B4-BE49-F238E27FC236}">
                      <a16:creationId xmlns:a16="http://schemas.microsoft.com/office/drawing/2014/main" id="{30D29A88-1D89-4AEB-8F88-0C376D163E8F}"/>
                    </a:ext>
                  </a:extLst>
                </p14:cNvPr>
                <p14:cNvContentPartPr/>
                <p14:nvPr/>
              </p14:nvContentPartPr>
              <p14:xfrm>
                <a:off x="2292210" y="5181915"/>
                <a:ext cx="11520" cy="185040"/>
              </p14:xfrm>
            </p:contentPart>
          </mc:Choice>
          <mc:Fallback>
            <p:pic>
              <p:nvPicPr>
                <p:cNvPr id="33" name="筆跡 32">
                  <a:extLst>
                    <a:ext uri="{FF2B5EF4-FFF2-40B4-BE49-F238E27FC236}">
                      <a16:creationId xmlns:a16="http://schemas.microsoft.com/office/drawing/2014/main" id="{30D29A88-1D89-4AEB-8F88-0C376D163E8F}"/>
                    </a:ext>
                  </a:extLst>
                </p:cNvPr>
                <p:cNvPicPr/>
                <p:nvPr/>
              </p:nvPicPr>
              <p:blipFill>
                <a:blip r:embed="rId46"/>
                <a:stretch>
                  <a:fillRect/>
                </a:stretch>
              </p:blipFill>
              <p:spPr>
                <a:xfrm>
                  <a:off x="2283210" y="5173275"/>
                  <a:ext cx="291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5" name="筆跡 34">
                  <a:extLst>
                    <a:ext uri="{FF2B5EF4-FFF2-40B4-BE49-F238E27FC236}">
                      <a16:creationId xmlns:a16="http://schemas.microsoft.com/office/drawing/2014/main" id="{4FB77C94-E042-4E4A-9B98-81D27F4B9BEF}"/>
                    </a:ext>
                  </a:extLst>
                </p14:cNvPr>
                <p14:cNvContentPartPr/>
                <p14:nvPr/>
              </p14:nvContentPartPr>
              <p14:xfrm>
                <a:off x="1671930" y="5022075"/>
                <a:ext cx="592560" cy="73440"/>
              </p14:xfrm>
            </p:contentPart>
          </mc:Choice>
          <mc:Fallback>
            <p:pic>
              <p:nvPicPr>
                <p:cNvPr id="35" name="筆跡 34">
                  <a:extLst>
                    <a:ext uri="{FF2B5EF4-FFF2-40B4-BE49-F238E27FC236}">
                      <a16:creationId xmlns:a16="http://schemas.microsoft.com/office/drawing/2014/main" id="{4FB77C94-E042-4E4A-9B98-81D27F4B9BEF}"/>
                    </a:ext>
                  </a:extLst>
                </p:cNvPr>
                <p:cNvPicPr/>
                <p:nvPr/>
              </p:nvPicPr>
              <p:blipFill>
                <a:blip r:embed="rId48"/>
                <a:stretch>
                  <a:fillRect/>
                </a:stretch>
              </p:blipFill>
              <p:spPr>
                <a:xfrm>
                  <a:off x="1662930" y="5013435"/>
                  <a:ext cx="6102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6" name="筆跡 35">
                  <a:extLst>
                    <a:ext uri="{FF2B5EF4-FFF2-40B4-BE49-F238E27FC236}">
                      <a16:creationId xmlns:a16="http://schemas.microsoft.com/office/drawing/2014/main" id="{A331F0FC-5252-4BCF-8CFE-9E0D279ACF0F}"/>
                    </a:ext>
                  </a:extLst>
                </p14:cNvPr>
                <p14:cNvContentPartPr/>
                <p14:nvPr/>
              </p14:nvContentPartPr>
              <p14:xfrm>
                <a:off x="2196090" y="5008755"/>
                <a:ext cx="89280" cy="75600"/>
              </p14:xfrm>
            </p:contentPart>
          </mc:Choice>
          <mc:Fallback>
            <p:pic>
              <p:nvPicPr>
                <p:cNvPr id="36" name="筆跡 35">
                  <a:extLst>
                    <a:ext uri="{FF2B5EF4-FFF2-40B4-BE49-F238E27FC236}">
                      <a16:creationId xmlns:a16="http://schemas.microsoft.com/office/drawing/2014/main" id="{A331F0FC-5252-4BCF-8CFE-9E0D279ACF0F}"/>
                    </a:ext>
                  </a:extLst>
                </p:cNvPr>
                <p:cNvPicPr/>
                <p:nvPr/>
              </p:nvPicPr>
              <p:blipFill>
                <a:blip r:embed="rId50"/>
                <a:stretch>
                  <a:fillRect/>
                </a:stretch>
              </p:blipFill>
              <p:spPr>
                <a:xfrm>
                  <a:off x="2187450" y="4999755"/>
                  <a:ext cx="106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4F323205-38BA-4428-ADF8-E1E3919C5AA3}"/>
                    </a:ext>
                  </a:extLst>
                </p14:cNvPr>
                <p14:cNvContentPartPr/>
                <p14:nvPr/>
              </p14:nvContentPartPr>
              <p14:xfrm>
                <a:off x="1822050" y="4918395"/>
                <a:ext cx="115200" cy="10440"/>
              </p14:xfrm>
            </p:contentPart>
          </mc:Choice>
          <mc:Fallback>
            <p:pic>
              <p:nvPicPr>
                <p:cNvPr id="38" name="筆跡 37">
                  <a:extLst>
                    <a:ext uri="{FF2B5EF4-FFF2-40B4-BE49-F238E27FC236}">
                      <a16:creationId xmlns:a16="http://schemas.microsoft.com/office/drawing/2014/main" id="{4F323205-38BA-4428-ADF8-E1E3919C5AA3}"/>
                    </a:ext>
                  </a:extLst>
                </p:cNvPr>
                <p:cNvPicPr/>
                <p:nvPr/>
              </p:nvPicPr>
              <p:blipFill>
                <a:blip r:embed="rId52"/>
                <a:stretch>
                  <a:fillRect/>
                </a:stretch>
              </p:blipFill>
              <p:spPr>
                <a:xfrm>
                  <a:off x="1813410" y="4909395"/>
                  <a:ext cx="1328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筆跡 38">
                  <a:extLst>
                    <a:ext uri="{FF2B5EF4-FFF2-40B4-BE49-F238E27FC236}">
                      <a16:creationId xmlns:a16="http://schemas.microsoft.com/office/drawing/2014/main" id="{74C3C5B0-7CF1-4CEC-B27F-51FA871ACD2B}"/>
                    </a:ext>
                  </a:extLst>
                </p14:cNvPr>
                <p14:cNvContentPartPr/>
                <p14:nvPr/>
              </p14:nvContentPartPr>
              <p14:xfrm>
                <a:off x="1878570" y="4877715"/>
                <a:ext cx="13680" cy="104400"/>
              </p14:xfrm>
            </p:contentPart>
          </mc:Choice>
          <mc:Fallback>
            <p:pic>
              <p:nvPicPr>
                <p:cNvPr id="39" name="筆跡 38">
                  <a:extLst>
                    <a:ext uri="{FF2B5EF4-FFF2-40B4-BE49-F238E27FC236}">
                      <a16:creationId xmlns:a16="http://schemas.microsoft.com/office/drawing/2014/main" id="{74C3C5B0-7CF1-4CEC-B27F-51FA871ACD2B}"/>
                    </a:ext>
                  </a:extLst>
                </p:cNvPr>
                <p:cNvPicPr/>
                <p:nvPr/>
              </p:nvPicPr>
              <p:blipFill>
                <a:blip r:embed="rId54"/>
                <a:stretch>
                  <a:fillRect/>
                </a:stretch>
              </p:blipFill>
              <p:spPr>
                <a:xfrm>
                  <a:off x="1869570" y="4869075"/>
                  <a:ext cx="31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筆跡 39">
                  <a:extLst>
                    <a:ext uri="{FF2B5EF4-FFF2-40B4-BE49-F238E27FC236}">
                      <a16:creationId xmlns:a16="http://schemas.microsoft.com/office/drawing/2014/main" id="{C4B0237B-CC33-414C-B4D9-6D91C7F6920B}"/>
                    </a:ext>
                  </a:extLst>
                </p14:cNvPr>
                <p14:cNvContentPartPr/>
                <p14:nvPr/>
              </p14:nvContentPartPr>
              <p14:xfrm>
                <a:off x="1964970" y="4909035"/>
                <a:ext cx="98280" cy="92160"/>
              </p14:xfrm>
            </p:contentPart>
          </mc:Choice>
          <mc:Fallback>
            <p:pic>
              <p:nvPicPr>
                <p:cNvPr id="40" name="筆跡 39">
                  <a:extLst>
                    <a:ext uri="{FF2B5EF4-FFF2-40B4-BE49-F238E27FC236}">
                      <a16:creationId xmlns:a16="http://schemas.microsoft.com/office/drawing/2014/main" id="{C4B0237B-CC33-414C-B4D9-6D91C7F6920B}"/>
                    </a:ext>
                  </a:extLst>
                </p:cNvPr>
                <p:cNvPicPr/>
                <p:nvPr/>
              </p:nvPicPr>
              <p:blipFill>
                <a:blip r:embed="rId56"/>
                <a:stretch>
                  <a:fillRect/>
                </a:stretch>
              </p:blipFill>
              <p:spPr>
                <a:xfrm>
                  <a:off x="1956330" y="4900395"/>
                  <a:ext cx="115920" cy="109800"/>
                </a:xfrm>
                <a:prstGeom prst="rect">
                  <a:avLst/>
                </a:prstGeom>
              </p:spPr>
            </p:pic>
          </mc:Fallback>
        </mc:AlternateContent>
      </p:grpSp>
      <p:grpSp>
        <p:nvGrpSpPr>
          <p:cNvPr id="19467" name="群組 19466">
            <a:extLst>
              <a:ext uri="{FF2B5EF4-FFF2-40B4-BE49-F238E27FC236}">
                <a16:creationId xmlns:a16="http://schemas.microsoft.com/office/drawing/2014/main" id="{F49822DC-84E5-4B81-89E1-1CE7E5F51D06}"/>
              </a:ext>
            </a:extLst>
          </p:cNvPr>
          <p:cNvGrpSpPr/>
          <p:nvPr/>
        </p:nvGrpSpPr>
        <p:grpSpPr>
          <a:xfrm>
            <a:off x="3053704" y="5941791"/>
            <a:ext cx="376200" cy="483840"/>
            <a:chOff x="592650" y="6036555"/>
            <a:chExt cx="376200" cy="483840"/>
          </a:xfrm>
        </p:grpSpPr>
        <mc:AlternateContent xmlns:mc="http://schemas.openxmlformats.org/markup-compatibility/2006">
          <mc:Choice xmlns:p14="http://schemas.microsoft.com/office/powerpoint/2010/main" Requires="p14">
            <p:contentPart p14:bwMode="auto" r:id="rId57">
              <p14:nvContentPartPr>
                <p14:cNvPr id="19463" name="筆跡 19462">
                  <a:extLst>
                    <a:ext uri="{FF2B5EF4-FFF2-40B4-BE49-F238E27FC236}">
                      <a16:creationId xmlns:a16="http://schemas.microsoft.com/office/drawing/2014/main" id="{87257106-FF2D-4A69-98AD-CC8047B3E5F6}"/>
                    </a:ext>
                  </a:extLst>
                </p14:cNvPr>
                <p14:cNvContentPartPr/>
                <p14:nvPr/>
              </p14:nvContentPartPr>
              <p14:xfrm>
                <a:off x="638010" y="6055995"/>
                <a:ext cx="6120" cy="464400"/>
              </p14:xfrm>
            </p:contentPart>
          </mc:Choice>
          <mc:Fallback>
            <p:pic>
              <p:nvPicPr>
                <p:cNvPr id="19463" name="筆跡 19462">
                  <a:extLst>
                    <a:ext uri="{FF2B5EF4-FFF2-40B4-BE49-F238E27FC236}">
                      <a16:creationId xmlns:a16="http://schemas.microsoft.com/office/drawing/2014/main" id="{87257106-FF2D-4A69-98AD-CC8047B3E5F6}"/>
                    </a:ext>
                  </a:extLst>
                </p:cNvPr>
                <p:cNvPicPr/>
                <p:nvPr/>
              </p:nvPicPr>
              <p:blipFill>
                <a:blip r:embed="rId58"/>
                <a:stretch>
                  <a:fillRect/>
                </a:stretch>
              </p:blipFill>
              <p:spPr>
                <a:xfrm>
                  <a:off x="629010" y="6046995"/>
                  <a:ext cx="2376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9464" name="筆跡 19463">
                  <a:extLst>
                    <a:ext uri="{FF2B5EF4-FFF2-40B4-BE49-F238E27FC236}">
                      <a16:creationId xmlns:a16="http://schemas.microsoft.com/office/drawing/2014/main" id="{F293A535-B739-4BAE-87B4-66170A798DF3}"/>
                    </a:ext>
                  </a:extLst>
                </p14:cNvPr>
                <p14:cNvContentPartPr/>
                <p14:nvPr/>
              </p14:nvContentPartPr>
              <p14:xfrm>
                <a:off x="592650" y="6052035"/>
                <a:ext cx="167760" cy="173520"/>
              </p14:xfrm>
            </p:contentPart>
          </mc:Choice>
          <mc:Fallback>
            <p:pic>
              <p:nvPicPr>
                <p:cNvPr id="19464" name="筆跡 19463">
                  <a:extLst>
                    <a:ext uri="{FF2B5EF4-FFF2-40B4-BE49-F238E27FC236}">
                      <a16:creationId xmlns:a16="http://schemas.microsoft.com/office/drawing/2014/main" id="{F293A535-B739-4BAE-87B4-66170A798DF3}"/>
                    </a:ext>
                  </a:extLst>
                </p:cNvPr>
                <p:cNvPicPr/>
                <p:nvPr/>
              </p:nvPicPr>
              <p:blipFill>
                <a:blip r:embed="rId60"/>
                <a:stretch>
                  <a:fillRect/>
                </a:stretch>
              </p:blipFill>
              <p:spPr>
                <a:xfrm>
                  <a:off x="584010" y="6043035"/>
                  <a:ext cx="185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9465" name="筆跡 19464">
                  <a:extLst>
                    <a:ext uri="{FF2B5EF4-FFF2-40B4-BE49-F238E27FC236}">
                      <a16:creationId xmlns:a16="http://schemas.microsoft.com/office/drawing/2014/main" id="{3BD2FF45-4358-4186-A69E-E08BC4F6B858}"/>
                    </a:ext>
                  </a:extLst>
                </p14:cNvPr>
                <p14:cNvContentPartPr/>
                <p14:nvPr/>
              </p14:nvContentPartPr>
              <p14:xfrm>
                <a:off x="900090" y="6036555"/>
                <a:ext cx="68760" cy="333360"/>
              </p14:xfrm>
            </p:contentPart>
          </mc:Choice>
          <mc:Fallback>
            <p:pic>
              <p:nvPicPr>
                <p:cNvPr id="19465" name="筆跡 19464">
                  <a:extLst>
                    <a:ext uri="{FF2B5EF4-FFF2-40B4-BE49-F238E27FC236}">
                      <a16:creationId xmlns:a16="http://schemas.microsoft.com/office/drawing/2014/main" id="{3BD2FF45-4358-4186-A69E-E08BC4F6B858}"/>
                    </a:ext>
                  </a:extLst>
                </p:cNvPr>
                <p:cNvPicPr/>
                <p:nvPr/>
              </p:nvPicPr>
              <p:blipFill>
                <a:blip r:embed="rId62"/>
                <a:stretch>
                  <a:fillRect/>
                </a:stretch>
              </p:blipFill>
              <p:spPr>
                <a:xfrm>
                  <a:off x="891450" y="6027915"/>
                  <a:ext cx="86400" cy="35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3">
            <p14:nvContentPartPr>
              <p14:cNvPr id="19466" name="筆跡 19465">
                <a:extLst>
                  <a:ext uri="{FF2B5EF4-FFF2-40B4-BE49-F238E27FC236}">
                    <a16:creationId xmlns:a16="http://schemas.microsoft.com/office/drawing/2014/main" id="{8A921181-0FED-41F7-9FCD-81F3E18AD842}"/>
                  </a:ext>
                </a:extLst>
              </p14:cNvPr>
              <p14:cNvContentPartPr/>
              <p14:nvPr/>
            </p14:nvContentPartPr>
            <p14:xfrm>
              <a:off x="3628984" y="5997591"/>
              <a:ext cx="288000" cy="208080"/>
            </p14:xfrm>
          </p:contentPart>
        </mc:Choice>
        <mc:Fallback>
          <p:pic>
            <p:nvPicPr>
              <p:cNvPr id="19466" name="筆跡 19465">
                <a:extLst>
                  <a:ext uri="{FF2B5EF4-FFF2-40B4-BE49-F238E27FC236}">
                    <a16:creationId xmlns:a16="http://schemas.microsoft.com/office/drawing/2014/main" id="{8A921181-0FED-41F7-9FCD-81F3E18AD842}"/>
                  </a:ext>
                </a:extLst>
              </p:cNvPr>
              <p:cNvPicPr/>
              <p:nvPr/>
            </p:nvPicPr>
            <p:blipFill>
              <a:blip r:embed="rId64"/>
              <a:stretch>
                <a:fillRect/>
              </a:stretch>
            </p:blipFill>
            <p:spPr>
              <a:xfrm>
                <a:off x="3620344" y="5988951"/>
                <a:ext cx="305640" cy="225720"/>
              </a:xfrm>
              <a:prstGeom prst="rect">
                <a:avLst/>
              </a:prstGeom>
            </p:spPr>
          </p:pic>
        </mc:Fallback>
      </mc:AlternateContent>
      <p:grpSp>
        <p:nvGrpSpPr>
          <p:cNvPr id="19482" name="群組 19481">
            <a:extLst>
              <a:ext uri="{FF2B5EF4-FFF2-40B4-BE49-F238E27FC236}">
                <a16:creationId xmlns:a16="http://schemas.microsoft.com/office/drawing/2014/main" id="{E6989AFA-1BD0-47DB-AD8C-C6FB157E5A1F}"/>
              </a:ext>
            </a:extLst>
          </p:cNvPr>
          <p:cNvGrpSpPr/>
          <p:nvPr/>
        </p:nvGrpSpPr>
        <p:grpSpPr>
          <a:xfrm>
            <a:off x="3610264" y="5893551"/>
            <a:ext cx="34200" cy="50760"/>
            <a:chOff x="1149210" y="5988315"/>
            <a:chExt cx="34200" cy="50760"/>
          </a:xfrm>
        </p:grpSpPr>
        <mc:AlternateContent xmlns:mc="http://schemas.openxmlformats.org/markup-compatibility/2006">
          <mc:Choice xmlns:p14="http://schemas.microsoft.com/office/powerpoint/2010/main" Requires="p14">
            <p:contentPart p14:bwMode="auto" r:id="rId65">
              <p14:nvContentPartPr>
                <p14:cNvPr id="19479" name="筆跡 19478">
                  <a:extLst>
                    <a:ext uri="{FF2B5EF4-FFF2-40B4-BE49-F238E27FC236}">
                      <a16:creationId xmlns:a16="http://schemas.microsoft.com/office/drawing/2014/main" id="{4CB03CF6-00B4-44BC-B670-9C9975A3FF0C}"/>
                    </a:ext>
                  </a:extLst>
                </p14:cNvPr>
                <p14:cNvContentPartPr/>
                <p14:nvPr/>
              </p14:nvContentPartPr>
              <p14:xfrm>
                <a:off x="1149210" y="5990475"/>
                <a:ext cx="360" cy="48600"/>
              </p14:xfrm>
            </p:contentPart>
          </mc:Choice>
          <mc:Fallback>
            <p:pic>
              <p:nvPicPr>
                <p:cNvPr id="19479" name="筆跡 19478">
                  <a:extLst>
                    <a:ext uri="{FF2B5EF4-FFF2-40B4-BE49-F238E27FC236}">
                      <a16:creationId xmlns:a16="http://schemas.microsoft.com/office/drawing/2014/main" id="{4CB03CF6-00B4-44BC-B670-9C9975A3FF0C}"/>
                    </a:ext>
                  </a:extLst>
                </p:cNvPr>
                <p:cNvPicPr/>
                <p:nvPr/>
              </p:nvPicPr>
              <p:blipFill>
                <a:blip r:embed="rId12"/>
                <a:stretch>
                  <a:fillRect/>
                </a:stretch>
              </p:blipFill>
              <p:spPr>
                <a:xfrm>
                  <a:off x="1140210" y="5981475"/>
                  <a:ext cx="18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9480" name="筆跡 19479">
                  <a:extLst>
                    <a:ext uri="{FF2B5EF4-FFF2-40B4-BE49-F238E27FC236}">
                      <a16:creationId xmlns:a16="http://schemas.microsoft.com/office/drawing/2014/main" id="{9F55E522-EEEF-44BB-8C80-219D90A998FC}"/>
                    </a:ext>
                  </a:extLst>
                </p14:cNvPr>
                <p14:cNvContentPartPr/>
                <p14:nvPr/>
              </p14:nvContentPartPr>
              <p14:xfrm>
                <a:off x="1149210" y="5990475"/>
                <a:ext cx="360" cy="360"/>
              </p14:xfrm>
            </p:contentPart>
          </mc:Choice>
          <mc:Fallback>
            <p:pic>
              <p:nvPicPr>
                <p:cNvPr id="19480" name="筆跡 19479">
                  <a:extLst>
                    <a:ext uri="{FF2B5EF4-FFF2-40B4-BE49-F238E27FC236}">
                      <a16:creationId xmlns:a16="http://schemas.microsoft.com/office/drawing/2014/main" id="{9F55E522-EEEF-44BB-8C80-219D90A998FC}"/>
                    </a:ext>
                  </a:extLst>
                </p:cNvPr>
                <p:cNvPicPr/>
                <p:nvPr/>
              </p:nvPicPr>
              <p:blipFill>
                <a:blip r:embed="rId20"/>
                <a:stretch>
                  <a:fillRect/>
                </a:stretch>
              </p:blipFill>
              <p:spPr>
                <a:xfrm>
                  <a:off x="1140210" y="5981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9481" name="筆跡 19480">
                  <a:extLst>
                    <a:ext uri="{FF2B5EF4-FFF2-40B4-BE49-F238E27FC236}">
                      <a16:creationId xmlns:a16="http://schemas.microsoft.com/office/drawing/2014/main" id="{A041379E-EAF6-470E-88BB-930C937DC0B2}"/>
                    </a:ext>
                  </a:extLst>
                </p14:cNvPr>
                <p14:cNvContentPartPr/>
                <p14:nvPr/>
              </p14:nvContentPartPr>
              <p14:xfrm>
                <a:off x="1149210" y="5988315"/>
                <a:ext cx="34200" cy="34920"/>
              </p14:xfrm>
            </p:contentPart>
          </mc:Choice>
          <mc:Fallback>
            <p:pic>
              <p:nvPicPr>
                <p:cNvPr id="19481" name="筆跡 19480">
                  <a:extLst>
                    <a:ext uri="{FF2B5EF4-FFF2-40B4-BE49-F238E27FC236}">
                      <a16:creationId xmlns:a16="http://schemas.microsoft.com/office/drawing/2014/main" id="{A041379E-EAF6-470E-88BB-930C937DC0B2}"/>
                    </a:ext>
                  </a:extLst>
                </p:cNvPr>
                <p:cNvPicPr/>
                <p:nvPr/>
              </p:nvPicPr>
              <p:blipFill>
                <a:blip r:embed="rId68"/>
                <a:stretch>
                  <a:fillRect/>
                </a:stretch>
              </p:blipFill>
              <p:spPr>
                <a:xfrm>
                  <a:off x="1140210" y="5979675"/>
                  <a:ext cx="51840" cy="52560"/>
                </a:xfrm>
                <a:prstGeom prst="rect">
                  <a:avLst/>
                </a:prstGeom>
              </p:spPr>
            </p:pic>
          </mc:Fallback>
        </mc:AlternateContent>
      </p:grpSp>
      <p:grpSp>
        <p:nvGrpSpPr>
          <p:cNvPr id="19498" name="群組 19497">
            <a:extLst>
              <a:ext uri="{FF2B5EF4-FFF2-40B4-BE49-F238E27FC236}">
                <a16:creationId xmlns:a16="http://schemas.microsoft.com/office/drawing/2014/main" id="{2176A603-50F1-4829-9CAB-A3558F59CEBC}"/>
              </a:ext>
            </a:extLst>
          </p:cNvPr>
          <p:cNvGrpSpPr/>
          <p:nvPr/>
        </p:nvGrpSpPr>
        <p:grpSpPr>
          <a:xfrm>
            <a:off x="4046584" y="5737671"/>
            <a:ext cx="2220120" cy="585720"/>
            <a:chOff x="1585530" y="5832435"/>
            <a:chExt cx="2220120" cy="585720"/>
          </a:xfrm>
        </p:grpSpPr>
        <mc:AlternateContent xmlns:mc="http://schemas.openxmlformats.org/markup-compatibility/2006">
          <mc:Choice xmlns:p14="http://schemas.microsoft.com/office/powerpoint/2010/main" Requires="p14">
            <p:contentPart p14:bwMode="auto" r:id="rId69">
              <p14:nvContentPartPr>
                <p14:cNvPr id="19468" name="筆跡 19467">
                  <a:extLst>
                    <a:ext uri="{FF2B5EF4-FFF2-40B4-BE49-F238E27FC236}">
                      <a16:creationId xmlns:a16="http://schemas.microsoft.com/office/drawing/2014/main" id="{87633629-3454-4BE4-BD50-BFE1A693B3A7}"/>
                    </a:ext>
                  </a:extLst>
                </p14:cNvPr>
                <p14:cNvContentPartPr/>
                <p14:nvPr/>
              </p14:nvContentPartPr>
              <p14:xfrm>
                <a:off x="1585530" y="6113595"/>
                <a:ext cx="110880" cy="73440"/>
              </p14:xfrm>
            </p:contentPart>
          </mc:Choice>
          <mc:Fallback>
            <p:pic>
              <p:nvPicPr>
                <p:cNvPr id="19468" name="筆跡 19467">
                  <a:extLst>
                    <a:ext uri="{FF2B5EF4-FFF2-40B4-BE49-F238E27FC236}">
                      <a16:creationId xmlns:a16="http://schemas.microsoft.com/office/drawing/2014/main" id="{87633629-3454-4BE4-BD50-BFE1A693B3A7}"/>
                    </a:ext>
                  </a:extLst>
                </p:cNvPr>
                <p:cNvPicPr/>
                <p:nvPr/>
              </p:nvPicPr>
              <p:blipFill>
                <a:blip r:embed="rId70"/>
                <a:stretch>
                  <a:fillRect/>
                </a:stretch>
              </p:blipFill>
              <p:spPr>
                <a:xfrm>
                  <a:off x="1576890" y="6104595"/>
                  <a:ext cx="1285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9469" name="筆跡 19468">
                  <a:extLst>
                    <a:ext uri="{FF2B5EF4-FFF2-40B4-BE49-F238E27FC236}">
                      <a16:creationId xmlns:a16="http://schemas.microsoft.com/office/drawing/2014/main" id="{4AE45906-E05F-43E9-AC87-55000F9DF573}"/>
                    </a:ext>
                  </a:extLst>
                </p14:cNvPr>
                <p14:cNvContentPartPr/>
                <p14:nvPr/>
              </p14:nvContentPartPr>
              <p14:xfrm>
                <a:off x="1592730" y="6252195"/>
                <a:ext cx="98280" cy="360"/>
              </p14:xfrm>
            </p:contentPart>
          </mc:Choice>
          <mc:Fallback>
            <p:pic>
              <p:nvPicPr>
                <p:cNvPr id="19469" name="筆跡 19468">
                  <a:extLst>
                    <a:ext uri="{FF2B5EF4-FFF2-40B4-BE49-F238E27FC236}">
                      <a16:creationId xmlns:a16="http://schemas.microsoft.com/office/drawing/2014/main" id="{4AE45906-E05F-43E9-AC87-55000F9DF573}"/>
                    </a:ext>
                  </a:extLst>
                </p:cNvPr>
                <p:cNvPicPr/>
                <p:nvPr/>
              </p:nvPicPr>
              <p:blipFill>
                <a:blip r:embed="rId72"/>
                <a:stretch>
                  <a:fillRect/>
                </a:stretch>
              </p:blipFill>
              <p:spPr>
                <a:xfrm>
                  <a:off x="1584090" y="6243195"/>
                  <a:ext cx="115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9470" name="筆跡 19469">
                  <a:extLst>
                    <a:ext uri="{FF2B5EF4-FFF2-40B4-BE49-F238E27FC236}">
                      <a16:creationId xmlns:a16="http://schemas.microsoft.com/office/drawing/2014/main" id="{B5CA803E-9539-4502-A84D-FFD9E6268EB6}"/>
                    </a:ext>
                  </a:extLst>
                </p14:cNvPr>
                <p14:cNvContentPartPr/>
                <p14:nvPr/>
              </p14:nvContentPartPr>
              <p14:xfrm>
                <a:off x="1891530" y="6138435"/>
                <a:ext cx="126360" cy="142920"/>
              </p14:xfrm>
            </p:contentPart>
          </mc:Choice>
          <mc:Fallback>
            <p:pic>
              <p:nvPicPr>
                <p:cNvPr id="19470" name="筆跡 19469">
                  <a:extLst>
                    <a:ext uri="{FF2B5EF4-FFF2-40B4-BE49-F238E27FC236}">
                      <a16:creationId xmlns:a16="http://schemas.microsoft.com/office/drawing/2014/main" id="{B5CA803E-9539-4502-A84D-FFD9E6268EB6}"/>
                    </a:ext>
                  </a:extLst>
                </p:cNvPr>
                <p:cNvPicPr/>
                <p:nvPr/>
              </p:nvPicPr>
              <p:blipFill>
                <a:blip r:embed="rId74"/>
                <a:stretch>
                  <a:fillRect/>
                </a:stretch>
              </p:blipFill>
              <p:spPr>
                <a:xfrm>
                  <a:off x="1882890" y="6129795"/>
                  <a:ext cx="1440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9471" name="筆跡 19470">
                  <a:extLst>
                    <a:ext uri="{FF2B5EF4-FFF2-40B4-BE49-F238E27FC236}">
                      <a16:creationId xmlns:a16="http://schemas.microsoft.com/office/drawing/2014/main" id="{CD8AA47D-77C1-4953-85DF-B907F950F37C}"/>
                    </a:ext>
                  </a:extLst>
                </p14:cNvPr>
                <p14:cNvContentPartPr/>
                <p14:nvPr/>
              </p14:nvContentPartPr>
              <p14:xfrm>
                <a:off x="1901250" y="6138435"/>
                <a:ext cx="103680" cy="160200"/>
              </p14:xfrm>
            </p:contentPart>
          </mc:Choice>
          <mc:Fallback>
            <p:pic>
              <p:nvPicPr>
                <p:cNvPr id="19471" name="筆跡 19470">
                  <a:extLst>
                    <a:ext uri="{FF2B5EF4-FFF2-40B4-BE49-F238E27FC236}">
                      <a16:creationId xmlns:a16="http://schemas.microsoft.com/office/drawing/2014/main" id="{CD8AA47D-77C1-4953-85DF-B907F950F37C}"/>
                    </a:ext>
                  </a:extLst>
                </p:cNvPr>
                <p:cNvPicPr/>
                <p:nvPr/>
              </p:nvPicPr>
              <p:blipFill>
                <a:blip r:embed="rId76"/>
                <a:stretch>
                  <a:fillRect/>
                </a:stretch>
              </p:blipFill>
              <p:spPr>
                <a:xfrm>
                  <a:off x="1892250" y="6129795"/>
                  <a:ext cx="121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9472" name="筆跡 19471">
                  <a:extLst>
                    <a:ext uri="{FF2B5EF4-FFF2-40B4-BE49-F238E27FC236}">
                      <a16:creationId xmlns:a16="http://schemas.microsoft.com/office/drawing/2014/main" id="{8AF804D9-BAC9-48B3-81EA-387C60DEB73A}"/>
                    </a:ext>
                  </a:extLst>
                </p14:cNvPr>
                <p14:cNvContentPartPr/>
                <p14:nvPr/>
              </p14:nvContentPartPr>
              <p14:xfrm>
                <a:off x="1904850" y="6082635"/>
                <a:ext cx="143280" cy="10080"/>
              </p14:xfrm>
            </p:contentPart>
          </mc:Choice>
          <mc:Fallback>
            <p:pic>
              <p:nvPicPr>
                <p:cNvPr id="19472" name="筆跡 19471">
                  <a:extLst>
                    <a:ext uri="{FF2B5EF4-FFF2-40B4-BE49-F238E27FC236}">
                      <a16:creationId xmlns:a16="http://schemas.microsoft.com/office/drawing/2014/main" id="{8AF804D9-BAC9-48B3-81EA-387C60DEB73A}"/>
                    </a:ext>
                  </a:extLst>
                </p:cNvPr>
                <p:cNvPicPr/>
                <p:nvPr/>
              </p:nvPicPr>
              <p:blipFill>
                <a:blip r:embed="rId78"/>
                <a:stretch>
                  <a:fillRect/>
                </a:stretch>
              </p:blipFill>
              <p:spPr>
                <a:xfrm>
                  <a:off x="1896210" y="6073995"/>
                  <a:ext cx="1609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9473" name="筆跡 19472">
                  <a:extLst>
                    <a:ext uri="{FF2B5EF4-FFF2-40B4-BE49-F238E27FC236}">
                      <a16:creationId xmlns:a16="http://schemas.microsoft.com/office/drawing/2014/main" id="{8E335E90-372A-4727-9EB5-E111308898CE}"/>
                    </a:ext>
                  </a:extLst>
                </p14:cNvPr>
                <p14:cNvContentPartPr/>
                <p14:nvPr/>
              </p14:nvContentPartPr>
              <p14:xfrm>
                <a:off x="2135970" y="6186675"/>
                <a:ext cx="101880" cy="4320"/>
              </p14:xfrm>
            </p:contentPart>
          </mc:Choice>
          <mc:Fallback>
            <p:pic>
              <p:nvPicPr>
                <p:cNvPr id="19473" name="筆跡 19472">
                  <a:extLst>
                    <a:ext uri="{FF2B5EF4-FFF2-40B4-BE49-F238E27FC236}">
                      <a16:creationId xmlns:a16="http://schemas.microsoft.com/office/drawing/2014/main" id="{8E335E90-372A-4727-9EB5-E111308898CE}"/>
                    </a:ext>
                  </a:extLst>
                </p:cNvPr>
                <p:cNvPicPr/>
                <p:nvPr/>
              </p:nvPicPr>
              <p:blipFill>
                <a:blip r:embed="rId72"/>
                <a:stretch>
                  <a:fillRect/>
                </a:stretch>
              </p:blipFill>
              <p:spPr>
                <a:xfrm>
                  <a:off x="2127330" y="6178035"/>
                  <a:ext cx="1195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9474" name="筆跡 19473">
                  <a:extLst>
                    <a:ext uri="{FF2B5EF4-FFF2-40B4-BE49-F238E27FC236}">
                      <a16:creationId xmlns:a16="http://schemas.microsoft.com/office/drawing/2014/main" id="{7CAB7FFC-32DF-43A6-8A6F-E1326008B9F9}"/>
                    </a:ext>
                  </a:extLst>
                </p14:cNvPr>
                <p14:cNvContentPartPr/>
                <p14:nvPr/>
              </p14:nvContentPartPr>
              <p14:xfrm>
                <a:off x="2135970" y="6186675"/>
                <a:ext cx="360" cy="360"/>
              </p14:xfrm>
            </p:contentPart>
          </mc:Choice>
          <mc:Fallback>
            <p:pic>
              <p:nvPicPr>
                <p:cNvPr id="19474" name="筆跡 19473">
                  <a:extLst>
                    <a:ext uri="{FF2B5EF4-FFF2-40B4-BE49-F238E27FC236}">
                      <a16:creationId xmlns:a16="http://schemas.microsoft.com/office/drawing/2014/main" id="{7CAB7FFC-32DF-43A6-8A6F-E1326008B9F9}"/>
                    </a:ext>
                  </a:extLst>
                </p:cNvPr>
                <p:cNvPicPr/>
                <p:nvPr/>
              </p:nvPicPr>
              <p:blipFill>
                <a:blip r:embed="rId20"/>
                <a:stretch>
                  <a:fillRect/>
                </a:stretch>
              </p:blipFill>
              <p:spPr>
                <a:xfrm>
                  <a:off x="2127330" y="6178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9475" name="筆跡 19474">
                  <a:extLst>
                    <a:ext uri="{FF2B5EF4-FFF2-40B4-BE49-F238E27FC236}">
                      <a16:creationId xmlns:a16="http://schemas.microsoft.com/office/drawing/2014/main" id="{3A26E0C3-43F9-4CFC-9640-CF37E82D5884}"/>
                    </a:ext>
                  </a:extLst>
                </p14:cNvPr>
                <p14:cNvContentPartPr/>
                <p14:nvPr/>
              </p14:nvContentPartPr>
              <p14:xfrm>
                <a:off x="2135970" y="6142395"/>
                <a:ext cx="54720" cy="106200"/>
              </p14:xfrm>
            </p:contentPart>
          </mc:Choice>
          <mc:Fallback>
            <p:pic>
              <p:nvPicPr>
                <p:cNvPr id="19475" name="筆跡 19474">
                  <a:extLst>
                    <a:ext uri="{FF2B5EF4-FFF2-40B4-BE49-F238E27FC236}">
                      <a16:creationId xmlns:a16="http://schemas.microsoft.com/office/drawing/2014/main" id="{3A26E0C3-43F9-4CFC-9640-CF37E82D5884}"/>
                    </a:ext>
                  </a:extLst>
                </p:cNvPr>
                <p:cNvPicPr/>
                <p:nvPr/>
              </p:nvPicPr>
              <p:blipFill>
                <a:blip r:embed="rId82"/>
                <a:stretch>
                  <a:fillRect/>
                </a:stretch>
              </p:blipFill>
              <p:spPr>
                <a:xfrm>
                  <a:off x="2127330" y="6133755"/>
                  <a:ext cx="723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9476" name="筆跡 19475">
                  <a:extLst>
                    <a:ext uri="{FF2B5EF4-FFF2-40B4-BE49-F238E27FC236}">
                      <a16:creationId xmlns:a16="http://schemas.microsoft.com/office/drawing/2014/main" id="{236E73BA-E8A5-4AEA-8FCB-6C375AA2C586}"/>
                    </a:ext>
                  </a:extLst>
                </p14:cNvPr>
                <p14:cNvContentPartPr/>
                <p14:nvPr/>
              </p14:nvContentPartPr>
              <p14:xfrm>
                <a:off x="2323890" y="6128355"/>
                <a:ext cx="155520" cy="129960"/>
              </p14:xfrm>
            </p:contentPart>
          </mc:Choice>
          <mc:Fallback>
            <p:pic>
              <p:nvPicPr>
                <p:cNvPr id="19476" name="筆跡 19475">
                  <a:extLst>
                    <a:ext uri="{FF2B5EF4-FFF2-40B4-BE49-F238E27FC236}">
                      <a16:creationId xmlns:a16="http://schemas.microsoft.com/office/drawing/2014/main" id="{236E73BA-E8A5-4AEA-8FCB-6C375AA2C586}"/>
                    </a:ext>
                  </a:extLst>
                </p:cNvPr>
                <p:cNvPicPr/>
                <p:nvPr/>
              </p:nvPicPr>
              <p:blipFill>
                <a:blip r:embed="rId84"/>
                <a:stretch>
                  <a:fillRect/>
                </a:stretch>
              </p:blipFill>
              <p:spPr>
                <a:xfrm>
                  <a:off x="2315250" y="6119715"/>
                  <a:ext cx="1731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9478" name="筆跡 19477">
                  <a:extLst>
                    <a:ext uri="{FF2B5EF4-FFF2-40B4-BE49-F238E27FC236}">
                      <a16:creationId xmlns:a16="http://schemas.microsoft.com/office/drawing/2014/main" id="{A50B131D-25D5-478C-9F47-386C9BCC4CC1}"/>
                    </a:ext>
                  </a:extLst>
                </p14:cNvPr>
                <p14:cNvContentPartPr/>
                <p14:nvPr/>
              </p14:nvContentPartPr>
              <p14:xfrm>
                <a:off x="2624850" y="5986515"/>
                <a:ext cx="173520" cy="431640"/>
              </p14:xfrm>
            </p:contentPart>
          </mc:Choice>
          <mc:Fallback>
            <p:pic>
              <p:nvPicPr>
                <p:cNvPr id="19478" name="筆跡 19477">
                  <a:extLst>
                    <a:ext uri="{FF2B5EF4-FFF2-40B4-BE49-F238E27FC236}">
                      <a16:creationId xmlns:a16="http://schemas.microsoft.com/office/drawing/2014/main" id="{A50B131D-25D5-478C-9F47-386C9BCC4CC1}"/>
                    </a:ext>
                  </a:extLst>
                </p:cNvPr>
                <p:cNvPicPr/>
                <p:nvPr/>
              </p:nvPicPr>
              <p:blipFill>
                <a:blip r:embed="rId86"/>
                <a:stretch>
                  <a:fillRect/>
                </a:stretch>
              </p:blipFill>
              <p:spPr>
                <a:xfrm>
                  <a:off x="2615850" y="5977875"/>
                  <a:ext cx="1911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19484" name="筆跡 19483">
                  <a:extLst>
                    <a:ext uri="{FF2B5EF4-FFF2-40B4-BE49-F238E27FC236}">
                      <a16:creationId xmlns:a16="http://schemas.microsoft.com/office/drawing/2014/main" id="{E3E18ADD-27DE-491A-8C4D-C5371CA02738}"/>
                    </a:ext>
                  </a:extLst>
                </p14:cNvPr>
                <p14:cNvContentPartPr/>
                <p14:nvPr/>
              </p14:nvContentPartPr>
              <p14:xfrm>
                <a:off x="2436930" y="5961675"/>
                <a:ext cx="3960" cy="29160"/>
              </p14:xfrm>
            </p:contentPart>
          </mc:Choice>
          <mc:Fallback>
            <p:pic>
              <p:nvPicPr>
                <p:cNvPr id="19484" name="筆跡 19483">
                  <a:extLst>
                    <a:ext uri="{FF2B5EF4-FFF2-40B4-BE49-F238E27FC236}">
                      <a16:creationId xmlns:a16="http://schemas.microsoft.com/office/drawing/2014/main" id="{E3E18ADD-27DE-491A-8C4D-C5371CA02738}"/>
                    </a:ext>
                  </a:extLst>
                </p:cNvPr>
                <p:cNvPicPr/>
                <p:nvPr/>
              </p:nvPicPr>
              <p:blipFill>
                <a:blip r:embed="rId88"/>
                <a:stretch>
                  <a:fillRect/>
                </a:stretch>
              </p:blipFill>
              <p:spPr>
                <a:xfrm>
                  <a:off x="2427930" y="5952675"/>
                  <a:ext cx="21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9485" name="筆跡 19484">
                  <a:extLst>
                    <a:ext uri="{FF2B5EF4-FFF2-40B4-BE49-F238E27FC236}">
                      <a16:creationId xmlns:a16="http://schemas.microsoft.com/office/drawing/2014/main" id="{062B7BC7-C239-4B06-9ADD-03831DA29A7B}"/>
                    </a:ext>
                  </a:extLst>
                </p14:cNvPr>
                <p14:cNvContentPartPr/>
                <p14:nvPr/>
              </p14:nvContentPartPr>
              <p14:xfrm>
                <a:off x="2436930" y="5961675"/>
                <a:ext cx="360" cy="360"/>
              </p14:xfrm>
            </p:contentPart>
          </mc:Choice>
          <mc:Fallback>
            <p:pic>
              <p:nvPicPr>
                <p:cNvPr id="19485" name="筆跡 19484">
                  <a:extLst>
                    <a:ext uri="{FF2B5EF4-FFF2-40B4-BE49-F238E27FC236}">
                      <a16:creationId xmlns:a16="http://schemas.microsoft.com/office/drawing/2014/main" id="{062B7BC7-C239-4B06-9ADD-03831DA29A7B}"/>
                    </a:ext>
                  </a:extLst>
                </p:cNvPr>
                <p:cNvPicPr/>
                <p:nvPr/>
              </p:nvPicPr>
              <p:blipFill>
                <a:blip r:embed="rId20"/>
                <a:stretch>
                  <a:fillRect/>
                </a:stretch>
              </p:blipFill>
              <p:spPr>
                <a:xfrm>
                  <a:off x="2427930" y="5952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9486" name="筆跡 19485">
                  <a:extLst>
                    <a:ext uri="{FF2B5EF4-FFF2-40B4-BE49-F238E27FC236}">
                      <a16:creationId xmlns:a16="http://schemas.microsoft.com/office/drawing/2014/main" id="{7C643EE5-FA1A-4973-921A-D9D6C1C0C2ED}"/>
                    </a:ext>
                  </a:extLst>
                </p14:cNvPr>
                <p14:cNvContentPartPr/>
                <p14:nvPr/>
              </p14:nvContentPartPr>
              <p14:xfrm>
                <a:off x="2436930" y="5961675"/>
                <a:ext cx="52920" cy="25560"/>
              </p14:xfrm>
            </p:contentPart>
          </mc:Choice>
          <mc:Fallback>
            <p:pic>
              <p:nvPicPr>
                <p:cNvPr id="19486" name="筆跡 19485">
                  <a:extLst>
                    <a:ext uri="{FF2B5EF4-FFF2-40B4-BE49-F238E27FC236}">
                      <a16:creationId xmlns:a16="http://schemas.microsoft.com/office/drawing/2014/main" id="{7C643EE5-FA1A-4973-921A-D9D6C1C0C2ED}"/>
                    </a:ext>
                  </a:extLst>
                </p:cNvPr>
                <p:cNvPicPr/>
                <p:nvPr/>
              </p:nvPicPr>
              <p:blipFill>
                <a:blip r:embed="rId91"/>
                <a:stretch>
                  <a:fillRect/>
                </a:stretch>
              </p:blipFill>
              <p:spPr>
                <a:xfrm>
                  <a:off x="2427930" y="5952675"/>
                  <a:ext cx="70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9487" name="筆跡 19486">
                  <a:extLst>
                    <a:ext uri="{FF2B5EF4-FFF2-40B4-BE49-F238E27FC236}">
                      <a16:creationId xmlns:a16="http://schemas.microsoft.com/office/drawing/2014/main" id="{142E9D4B-670C-44F6-BC94-A35848C7F098}"/>
                    </a:ext>
                  </a:extLst>
                </p14:cNvPr>
                <p14:cNvContentPartPr/>
                <p14:nvPr/>
              </p14:nvContentPartPr>
              <p14:xfrm>
                <a:off x="2946330" y="6080835"/>
                <a:ext cx="132120" cy="17640"/>
              </p14:xfrm>
            </p:contentPart>
          </mc:Choice>
          <mc:Fallback>
            <p:pic>
              <p:nvPicPr>
                <p:cNvPr id="19487" name="筆跡 19486">
                  <a:extLst>
                    <a:ext uri="{FF2B5EF4-FFF2-40B4-BE49-F238E27FC236}">
                      <a16:creationId xmlns:a16="http://schemas.microsoft.com/office/drawing/2014/main" id="{142E9D4B-670C-44F6-BC94-A35848C7F098}"/>
                    </a:ext>
                  </a:extLst>
                </p:cNvPr>
                <p:cNvPicPr/>
                <p:nvPr/>
              </p:nvPicPr>
              <p:blipFill>
                <a:blip r:embed="rId93"/>
                <a:stretch>
                  <a:fillRect/>
                </a:stretch>
              </p:blipFill>
              <p:spPr>
                <a:xfrm>
                  <a:off x="2937330" y="6072195"/>
                  <a:ext cx="1497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9488" name="筆跡 19487">
                  <a:extLst>
                    <a:ext uri="{FF2B5EF4-FFF2-40B4-BE49-F238E27FC236}">
                      <a16:creationId xmlns:a16="http://schemas.microsoft.com/office/drawing/2014/main" id="{AE6E6C44-67A9-4841-BD1B-CA1F1133AC28}"/>
                    </a:ext>
                  </a:extLst>
                </p14:cNvPr>
                <p14:cNvContentPartPr/>
                <p14:nvPr/>
              </p14:nvContentPartPr>
              <p14:xfrm>
                <a:off x="2946330" y="6098115"/>
                <a:ext cx="360" cy="360"/>
              </p14:xfrm>
            </p:contentPart>
          </mc:Choice>
          <mc:Fallback>
            <p:pic>
              <p:nvPicPr>
                <p:cNvPr id="19488" name="筆跡 19487">
                  <a:extLst>
                    <a:ext uri="{FF2B5EF4-FFF2-40B4-BE49-F238E27FC236}">
                      <a16:creationId xmlns:a16="http://schemas.microsoft.com/office/drawing/2014/main" id="{AE6E6C44-67A9-4841-BD1B-CA1F1133AC28}"/>
                    </a:ext>
                  </a:extLst>
                </p:cNvPr>
                <p:cNvPicPr/>
                <p:nvPr/>
              </p:nvPicPr>
              <p:blipFill>
                <a:blip r:embed="rId20"/>
                <a:stretch>
                  <a:fillRect/>
                </a:stretch>
              </p:blipFill>
              <p:spPr>
                <a:xfrm>
                  <a:off x="2937330" y="6089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9489" name="筆跡 19488">
                  <a:extLst>
                    <a:ext uri="{FF2B5EF4-FFF2-40B4-BE49-F238E27FC236}">
                      <a16:creationId xmlns:a16="http://schemas.microsoft.com/office/drawing/2014/main" id="{31A62E19-828A-4093-89A0-E751BF56DE84}"/>
                    </a:ext>
                  </a:extLst>
                </p14:cNvPr>
                <p14:cNvContentPartPr/>
                <p14:nvPr/>
              </p14:nvContentPartPr>
              <p14:xfrm>
                <a:off x="2946330" y="6098115"/>
                <a:ext cx="139320" cy="57960"/>
              </p14:xfrm>
            </p:contentPart>
          </mc:Choice>
          <mc:Fallback>
            <p:pic>
              <p:nvPicPr>
                <p:cNvPr id="19489" name="筆跡 19488">
                  <a:extLst>
                    <a:ext uri="{FF2B5EF4-FFF2-40B4-BE49-F238E27FC236}">
                      <a16:creationId xmlns:a16="http://schemas.microsoft.com/office/drawing/2014/main" id="{31A62E19-828A-4093-89A0-E751BF56DE84}"/>
                    </a:ext>
                  </a:extLst>
                </p:cNvPr>
                <p:cNvPicPr/>
                <p:nvPr/>
              </p:nvPicPr>
              <p:blipFill>
                <a:blip r:embed="rId96"/>
                <a:stretch>
                  <a:fillRect/>
                </a:stretch>
              </p:blipFill>
              <p:spPr>
                <a:xfrm>
                  <a:off x="2937330" y="6089475"/>
                  <a:ext cx="1569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9490" name="筆跡 19489">
                  <a:extLst>
                    <a:ext uri="{FF2B5EF4-FFF2-40B4-BE49-F238E27FC236}">
                      <a16:creationId xmlns:a16="http://schemas.microsoft.com/office/drawing/2014/main" id="{F8FC328F-2503-4BC4-A6E6-6C3CEB2733DF}"/>
                    </a:ext>
                  </a:extLst>
                </p14:cNvPr>
                <p14:cNvContentPartPr/>
                <p14:nvPr/>
              </p14:nvContentPartPr>
              <p14:xfrm>
                <a:off x="3268170" y="5979675"/>
                <a:ext cx="104400" cy="303480"/>
              </p14:xfrm>
            </p:contentPart>
          </mc:Choice>
          <mc:Fallback>
            <p:pic>
              <p:nvPicPr>
                <p:cNvPr id="19490" name="筆跡 19489">
                  <a:extLst>
                    <a:ext uri="{FF2B5EF4-FFF2-40B4-BE49-F238E27FC236}">
                      <a16:creationId xmlns:a16="http://schemas.microsoft.com/office/drawing/2014/main" id="{F8FC328F-2503-4BC4-A6E6-6C3CEB2733DF}"/>
                    </a:ext>
                  </a:extLst>
                </p:cNvPr>
                <p:cNvPicPr/>
                <p:nvPr/>
              </p:nvPicPr>
              <p:blipFill>
                <a:blip r:embed="rId98"/>
                <a:stretch>
                  <a:fillRect/>
                </a:stretch>
              </p:blipFill>
              <p:spPr>
                <a:xfrm>
                  <a:off x="3259170" y="5971035"/>
                  <a:ext cx="1220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19491" name="筆跡 19490">
                  <a:extLst>
                    <a:ext uri="{FF2B5EF4-FFF2-40B4-BE49-F238E27FC236}">
                      <a16:creationId xmlns:a16="http://schemas.microsoft.com/office/drawing/2014/main" id="{1D239EA2-FF10-4546-A3DB-3A99FE873551}"/>
                    </a:ext>
                  </a:extLst>
                </p14:cNvPr>
                <p14:cNvContentPartPr/>
                <p14:nvPr/>
              </p14:nvContentPartPr>
              <p14:xfrm>
                <a:off x="3446370" y="5982555"/>
                <a:ext cx="95400" cy="222120"/>
              </p14:xfrm>
            </p:contentPart>
          </mc:Choice>
          <mc:Fallback>
            <p:pic>
              <p:nvPicPr>
                <p:cNvPr id="19491" name="筆跡 19490">
                  <a:extLst>
                    <a:ext uri="{FF2B5EF4-FFF2-40B4-BE49-F238E27FC236}">
                      <a16:creationId xmlns:a16="http://schemas.microsoft.com/office/drawing/2014/main" id="{1D239EA2-FF10-4546-A3DB-3A99FE873551}"/>
                    </a:ext>
                  </a:extLst>
                </p:cNvPr>
                <p:cNvPicPr/>
                <p:nvPr/>
              </p:nvPicPr>
              <p:blipFill>
                <a:blip r:embed="rId100"/>
                <a:stretch>
                  <a:fillRect/>
                </a:stretch>
              </p:blipFill>
              <p:spPr>
                <a:xfrm>
                  <a:off x="3437370" y="5973915"/>
                  <a:ext cx="1130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9492" name="筆跡 19491">
                  <a:extLst>
                    <a:ext uri="{FF2B5EF4-FFF2-40B4-BE49-F238E27FC236}">
                      <a16:creationId xmlns:a16="http://schemas.microsoft.com/office/drawing/2014/main" id="{C5E42C4C-6ED4-4942-A36A-7C59E05622FB}"/>
                    </a:ext>
                  </a:extLst>
                </p14:cNvPr>
                <p14:cNvContentPartPr/>
                <p14:nvPr/>
              </p14:nvContentPartPr>
              <p14:xfrm>
                <a:off x="3480210" y="6055995"/>
                <a:ext cx="111240" cy="13680"/>
              </p14:xfrm>
            </p:contentPart>
          </mc:Choice>
          <mc:Fallback>
            <p:pic>
              <p:nvPicPr>
                <p:cNvPr id="19492" name="筆跡 19491">
                  <a:extLst>
                    <a:ext uri="{FF2B5EF4-FFF2-40B4-BE49-F238E27FC236}">
                      <a16:creationId xmlns:a16="http://schemas.microsoft.com/office/drawing/2014/main" id="{C5E42C4C-6ED4-4942-A36A-7C59E05622FB}"/>
                    </a:ext>
                  </a:extLst>
                </p:cNvPr>
                <p:cNvPicPr/>
                <p:nvPr/>
              </p:nvPicPr>
              <p:blipFill>
                <a:blip r:embed="rId102"/>
                <a:stretch>
                  <a:fillRect/>
                </a:stretch>
              </p:blipFill>
              <p:spPr>
                <a:xfrm>
                  <a:off x="3471210" y="6046995"/>
                  <a:ext cx="12888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9493" name="筆跡 19492">
                  <a:extLst>
                    <a:ext uri="{FF2B5EF4-FFF2-40B4-BE49-F238E27FC236}">
                      <a16:creationId xmlns:a16="http://schemas.microsoft.com/office/drawing/2014/main" id="{648D998A-0FC8-4D4D-97A5-9F198C0792ED}"/>
                    </a:ext>
                  </a:extLst>
                </p14:cNvPr>
                <p14:cNvContentPartPr/>
                <p14:nvPr/>
              </p14:nvContentPartPr>
              <p14:xfrm>
                <a:off x="3665610" y="5903715"/>
                <a:ext cx="46080" cy="65880"/>
              </p14:xfrm>
            </p:contentPart>
          </mc:Choice>
          <mc:Fallback>
            <p:pic>
              <p:nvPicPr>
                <p:cNvPr id="19493" name="筆跡 19492">
                  <a:extLst>
                    <a:ext uri="{FF2B5EF4-FFF2-40B4-BE49-F238E27FC236}">
                      <a16:creationId xmlns:a16="http://schemas.microsoft.com/office/drawing/2014/main" id="{648D998A-0FC8-4D4D-97A5-9F198C0792ED}"/>
                    </a:ext>
                  </a:extLst>
                </p:cNvPr>
                <p:cNvPicPr/>
                <p:nvPr/>
              </p:nvPicPr>
              <p:blipFill>
                <a:blip r:embed="rId104"/>
                <a:stretch>
                  <a:fillRect/>
                </a:stretch>
              </p:blipFill>
              <p:spPr>
                <a:xfrm>
                  <a:off x="3656970" y="5895075"/>
                  <a:ext cx="6372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9494" name="筆跡 19493">
                  <a:extLst>
                    <a:ext uri="{FF2B5EF4-FFF2-40B4-BE49-F238E27FC236}">
                      <a16:creationId xmlns:a16="http://schemas.microsoft.com/office/drawing/2014/main" id="{4A6DCF15-E8A3-453B-B503-505616F6AEDE}"/>
                    </a:ext>
                  </a:extLst>
                </p14:cNvPr>
                <p14:cNvContentPartPr/>
                <p14:nvPr/>
              </p14:nvContentPartPr>
              <p14:xfrm>
                <a:off x="3683250" y="5923155"/>
                <a:ext cx="360" cy="360"/>
              </p14:xfrm>
            </p:contentPart>
          </mc:Choice>
          <mc:Fallback>
            <p:pic>
              <p:nvPicPr>
                <p:cNvPr id="19494" name="筆跡 19493">
                  <a:extLst>
                    <a:ext uri="{FF2B5EF4-FFF2-40B4-BE49-F238E27FC236}">
                      <a16:creationId xmlns:a16="http://schemas.microsoft.com/office/drawing/2014/main" id="{4A6DCF15-E8A3-453B-B503-505616F6AEDE}"/>
                    </a:ext>
                  </a:extLst>
                </p:cNvPr>
                <p:cNvPicPr/>
                <p:nvPr/>
              </p:nvPicPr>
              <p:blipFill>
                <a:blip r:embed="rId20"/>
                <a:stretch>
                  <a:fillRect/>
                </a:stretch>
              </p:blipFill>
              <p:spPr>
                <a:xfrm>
                  <a:off x="3674250" y="59141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9495" name="筆跡 19494">
                  <a:extLst>
                    <a:ext uri="{FF2B5EF4-FFF2-40B4-BE49-F238E27FC236}">
                      <a16:creationId xmlns:a16="http://schemas.microsoft.com/office/drawing/2014/main" id="{E88C6E3E-AE28-4DC1-B900-21DD78B8165D}"/>
                    </a:ext>
                  </a:extLst>
                </p14:cNvPr>
                <p14:cNvContentPartPr/>
                <p14:nvPr/>
              </p14:nvContentPartPr>
              <p14:xfrm>
                <a:off x="3583530" y="5832435"/>
                <a:ext cx="222120" cy="506520"/>
              </p14:xfrm>
            </p:contentPart>
          </mc:Choice>
          <mc:Fallback>
            <p:pic>
              <p:nvPicPr>
                <p:cNvPr id="19495" name="筆跡 19494">
                  <a:extLst>
                    <a:ext uri="{FF2B5EF4-FFF2-40B4-BE49-F238E27FC236}">
                      <a16:creationId xmlns:a16="http://schemas.microsoft.com/office/drawing/2014/main" id="{E88C6E3E-AE28-4DC1-B900-21DD78B8165D}"/>
                    </a:ext>
                  </a:extLst>
                </p:cNvPr>
                <p:cNvPicPr/>
                <p:nvPr/>
              </p:nvPicPr>
              <p:blipFill>
                <a:blip r:embed="rId107"/>
                <a:stretch>
                  <a:fillRect/>
                </a:stretch>
              </p:blipFill>
              <p:spPr>
                <a:xfrm>
                  <a:off x="3574530" y="5823795"/>
                  <a:ext cx="2397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9496" name="筆跡 19495">
                  <a:extLst>
                    <a:ext uri="{FF2B5EF4-FFF2-40B4-BE49-F238E27FC236}">
                      <a16:creationId xmlns:a16="http://schemas.microsoft.com/office/drawing/2014/main" id="{4744BAC0-CE2C-43AC-8F7E-9ECD5EF7593C}"/>
                    </a:ext>
                  </a:extLst>
                </p14:cNvPr>
                <p14:cNvContentPartPr/>
                <p14:nvPr/>
              </p14:nvContentPartPr>
              <p14:xfrm>
                <a:off x="3681450" y="6215475"/>
                <a:ext cx="32400" cy="81360"/>
              </p14:xfrm>
            </p:contentPart>
          </mc:Choice>
          <mc:Fallback>
            <p:pic>
              <p:nvPicPr>
                <p:cNvPr id="19496" name="筆跡 19495">
                  <a:extLst>
                    <a:ext uri="{FF2B5EF4-FFF2-40B4-BE49-F238E27FC236}">
                      <a16:creationId xmlns:a16="http://schemas.microsoft.com/office/drawing/2014/main" id="{4744BAC0-CE2C-43AC-8F7E-9ECD5EF7593C}"/>
                    </a:ext>
                  </a:extLst>
                </p:cNvPr>
                <p:cNvPicPr/>
                <p:nvPr/>
              </p:nvPicPr>
              <p:blipFill>
                <a:blip r:embed="rId109"/>
                <a:stretch>
                  <a:fillRect/>
                </a:stretch>
              </p:blipFill>
              <p:spPr>
                <a:xfrm>
                  <a:off x="3672450" y="6206835"/>
                  <a:ext cx="50040" cy="99000"/>
                </a:xfrm>
                <a:prstGeom prst="rect">
                  <a:avLst/>
                </a:prstGeom>
              </p:spPr>
            </p:pic>
          </mc:Fallback>
        </mc:AlternateContent>
      </p:grpSp>
      <p:grpSp>
        <p:nvGrpSpPr>
          <p:cNvPr id="19545" name="群組 19544">
            <a:extLst>
              <a:ext uri="{FF2B5EF4-FFF2-40B4-BE49-F238E27FC236}">
                <a16:creationId xmlns:a16="http://schemas.microsoft.com/office/drawing/2014/main" id="{FA362717-32DB-471F-A211-8F22CB662255}"/>
              </a:ext>
            </a:extLst>
          </p:cNvPr>
          <p:cNvGrpSpPr/>
          <p:nvPr/>
        </p:nvGrpSpPr>
        <p:grpSpPr>
          <a:xfrm>
            <a:off x="5095170" y="2746875"/>
            <a:ext cx="849960" cy="507240"/>
            <a:chOff x="5095170" y="2746875"/>
            <a:chExt cx="849960" cy="507240"/>
          </a:xfrm>
        </p:grpSpPr>
        <mc:AlternateContent xmlns:mc="http://schemas.openxmlformats.org/markup-compatibility/2006">
          <mc:Choice xmlns:p14="http://schemas.microsoft.com/office/powerpoint/2010/main" Requires="p14">
            <p:contentPart p14:bwMode="auto" r:id="rId110">
              <p14:nvContentPartPr>
                <p14:cNvPr id="19541" name="筆跡 19540">
                  <a:extLst>
                    <a:ext uri="{FF2B5EF4-FFF2-40B4-BE49-F238E27FC236}">
                      <a16:creationId xmlns:a16="http://schemas.microsoft.com/office/drawing/2014/main" id="{74D14E43-4BA3-498C-88E4-A16F0DA7D77F}"/>
                    </a:ext>
                  </a:extLst>
                </p14:cNvPr>
                <p14:cNvContentPartPr/>
                <p14:nvPr/>
              </p14:nvContentPartPr>
              <p14:xfrm>
                <a:off x="5095170" y="2855955"/>
                <a:ext cx="849960" cy="398160"/>
              </p14:xfrm>
            </p:contentPart>
          </mc:Choice>
          <mc:Fallback>
            <p:pic>
              <p:nvPicPr>
                <p:cNvPr id="19541" name="筆跡 19540">
                  <a:extLst>
                    <a:ext uri="{FF2B5EF4-FFF2-40B4-BE49-F238E27FC236}">
                      <a16:creationId xmlns:a16="http://schemas.microsoft.com/office/drawing/2014/main" id="{74D14E43-4BA3-498C-88E4-A16F0DA7D77F}"/>
                    </a:ext>
                  </a:extLst>
                </p:cNvPr>
                <p:cNvPicPr/>
                <p:nvPr/>
              </p:nvPicPr>
              <p:blipFill>
                <a:blip r:embed="rId111"/>
                <a:stretch>
                  <a:fillRect/>
                </a:stretch>
              </p:blipFill>
              <p:spPr>
                <a:xfrm>
                  <a:off x="5086170" y="2847315"/>
                  <a:ext cx="86760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9542" name="筆跡 19541">
                  <a:extLst>
                    <a:ext uri="{FF2B5EF4-FFF2-40B4-BE49-F238E27FC236}">
                      <a16:creationId xmlns:a16="http://schemas.microsoft.com/office/drawing/2014/main" id="{EF7D2363-FA0C-409F-9CEF-C92BE5C03E43}"/>
                    </a:ext>
                  </a:extLst>
                </p14:cNvPr>
                <p14:cNvContentPartPr/>
                <p14:nvPr/>
              </p14:nvContentPartPr>
              <p14:xfrm>
                <a:off x="5490090" y="2746875"/>
                <a:ext cx="9360" cy="75600"/>
              </p14:xfrm>
            </p:contentPart>
          </mc:Choice>
          <mc:Fallback>
            <p:pic>
              <p:nvPicPr>
                <p:cNvPr id="19542" name="筆跡 19541">
                  <a:extLst>
                    <a:ext uri="{FF2B5EF4-FFF2-40B4-BE49-F238E27FC236}">
                      <a16:creationId xmlns:a16="http://schemas.microsoft.com/office/drawing/2014/main" id="{EF7D2363-FA0C-409F-9CEF-C92BE5C03E43}"/>
                    </a:ext>
                  </a:extLst>
                </p:cNvPr>
                <p:cNvPicPr/>
                <p:nvPr/>
              </p:nvPicPr>
              <p:blipFill>
                <a:blip r:embed="rId113"/>
                <a:stretch>
                  <a:fillRect/>
                </a:stretch>
              </p:blipFill>
              <p:spPr>
                <a:xfrm>
                  <a:off x="5481450" y="2738235"/>
                  <a:ext cx="27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9543" name="筆跡 19542">
                  <a:extLst>
                    <a:ext uri="{FF2B5EF4-FFF2-40B4-BE49-F238E27FC236}">
                      <a16:creationId xmlns:a16="http://schemas.microsoft.com/office/drawing/2014/main" id="{35906040-7ED3-4691-8F49-094E2D72AF6B}"/>
                    </a:ext>
                  </a:extLst>
                </p14:cNvPr>
                <p14:cNvContentPartPr/>
                <p14:nvPr/>
              </p14:nvContentPartPr>
              <p14:xfrm>
                <a:off x="5542290" y="2756595"/>
                <a:ext cx="19080" cy="75600"/>
              </p14:xfrm>
            </p:contentPart>
          </mc:Choice>
          <mc:Fallback>
            <p:pic>
              <p:nvPicPr>
                <p:cNvPr id="19543" name="筆跡 19542">
                  <a:extLst>
                    <a:ext uri="{FF2B5EF4-FFF2-40B4-BE49-F238E27FC236}">
                      <a16:creationId xmlns:a16="http://schemas.microsoft.com/office/drawing/2014/main" id="{35906040-7ED3-4691-8F49-094E2D72AF6B}"/>
                    </a:ext>
                  </a:extLst>
                </p:cNvPr>
                <p:cNvPicPr/>
                <p:nvPr/>
              </p:nvPicPr>
              <p:blipFill>
                <a:blip r:embed="rId115"/>
                <a:stretch>
                  <a:fillRect/>
                </a:stretch>
              </p:blipFill>
              <p:spPr>
                <a:xfrm>
                  <a:off x="5533290" y="2747955"/>
                  <a:ext cx="36720" cy="93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6">
            <p14:nvContentPartPr>
              <p14:cNvPr id="19544" name="筆跡 19543">
                <a:extLst>
                  <a:ext uri="{FF2B5EF4-FFF2-40B4-BE49-F238E27FC236}">
                    <a16:creationId xmlns:a16="http://schemas.microsoft.com/office/drawing/2014/main" id="{9D44A8E9-3E2D-43A3-963E-08FD63C29565}"/>
                  </a:ext>
                </a:extLst>
              </p14:cNvPr>
              <p14:cNvContentPartPr/>
              <p14:nvPr/>
            </p14:nvContentPartPr>
            <p14:xfrm>
              <a:off x="5459490" y="2437995"/>
              <a:ext cx="180720" cy="199800"/>
            </p14:xfrm>
          </p:contentPart>
        </mc:Choice>
        <mc:Fallback>
          <p:pic>
            <p:nvPicPr>
              <p:cNvPr id="19544" name="筆跡 19543">
                <a:extLst>
                  <a:ext uri="{FF2B5EF4-FFF2-40B4-BE49-F238E27FC236}">
                    <a16:creationId xmlns:a16="http://schemas.microsoft.com/office/drawing/2014/main" id="{9D44A8E9-3E2D-43A3-963E-08FD63C29565}"/>
                  </a:ext>
                </a:extLst>
              </p:cNvPr>
              <p:cNvPicPr/>
              <p:nvPr/>
            </p:nvPicPr>
            <p:blipFill>
              <a:blip r:embed="rId117"/>
              <a:stretch>
                <a:fillRect/>
              </a:stretch>
            </p:blipFill>
            <p:spPr>
              <a:xfrm>
                <a:off x="5450850" y="2428995"/>
                <a:ext cx="198360" cy="2174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a:t>
            </a:r>
            <a:r>
              <a:rPr lang="zh-TW" altLang="en-US" dirty="0"/>
              <a:t> 統計學推論</a:t>
            </a:r>
          </a:p>
        </p:txBody>
      </p:sp>
      <p:sp>
        <p:nvSpPr>
          <p:cNvPr id="3" name="內容版面配置區 2"/>
          <p:cNvSpPr>
            <a:spLocks noGrp="1"/>
          </p:cNvSpPr>
          <p:nvPr>
            <p:ph idx="1"/>
          </p:nvPr>
        </p:nvSpPr>
        <p:spPr/>
        <p:txBody>
          <a:bodyPr/>
          <a:lstStyle/>
          <a:p>
            <a:r>
              <a:rPr lang="zh-TW" altLang="en-US" b="1" dirty="0"/>
              <a:t>統計學推論 </a:t>
            </a:r>
            <a:r>
              <a:rPr lang="en-US" altLang="zh-TW" b="1" dirty="0"/>
              <a:t>(statistical inference) </a:t>
            </a:r>
            <a:r>
              <a:rPr lang="zh-TW" altLang="en-US" dirty="0"/>
              <a:t>是由可用來對於一個母體做出推論或概括的方法所組成。</a:t>
            </a:r>
            <a:endParaRPr lang="en-US" altLang="zh-TW" dirty="0"/>
          </a:p>
          <a:p>
            <a:r>
              <a:rPr lang="zh-TW" altLang="en-US" dirty="0"/>
              <a:t>今日的趨勢是區分估測一母體參數的</a:t>
            </a:r>
            <a:r>
              <a:rPr lang="zh-TW" altLang="en-US" b="1" dirty="0"/>
              <a:t>古典方法 </a:t>
            </a:r>
            <a:r>
              <a:rPr lang="en-US" altLang="zh-TW" b="1" dirty="0"/>
              <a:t>(classical method) </a:t>
            </a:r>
            <a:r>
              <a:rPr lang="zh-TW" altLang="en-US" dirty="0"/>
              <a:t>以及</a:t>
            </a:r>
            <a:r>
              <a:rPr lang="zh-TW" altLang="en-US" b="1" dirty="0"/>
              <a:t>貝氏方法 </a:t>
            </a:r>
            <a:r>
              <a:rPr lang="en-US" altLang="zh-TW" b="1" dirty="0"/>
              <a:t>(Bayesian method)</a:t>
            </a:r>
            <a:r>
              <a:rPr lang="zh-TW" altLang="en-US" dirty="0"/>
              <a:t>，前者的推論依據純粹是從母體所選出之隨機樣本所得的資訊，而後者則利用先前對於未知參數的機率分布之主觀知識，再搭配由樣本資料所提供的資訊。</a:t>
            </a:r>
            <a:endParaRPr lang="en-US" altLang="zh-TW" dirty="0"/>
          </a:p>
          <a:p>
            <a:r>
              <a:rPr lang="zh-TW" altLang="en-US" dirty="0"/>
              <a:t>統計學推論可分為兩個主要的領域：</a:t>
            </a:r>
            <a:r>
              <a:rPr lang="zh-TW" altLang="en-US" b="1" dirty="0"/>
              <a:t>估測 </a:t>
            </a:r>
            <a:r>
              <a:rPr lang="en-US" altLang="zh-TW" b="1" dirty="0"/>
              <a:t>(estimation) </a:t>
            </a:r>
            <a:r>
              <a:rPr lang="zh-TW" altLang="en-US" dirty="0"/>
              <a:t>和</a:t>
            </a:r>
            <a:r>
              <a:rPr lang="zh-TW" altLang="en-US" b="1" dirty="0"/>
              <a:t>假說檢定 </a:t>
            </a:r>
            <a:r>
              <a:rPr lang="en-US" altLang="zh-TW" b="1" dirty="0"/>
              <a:t>(tests</a:t>
            </a:r>
            <a:r>
              <a:rPr lang="zh-TW" altLang="en-US" b="1" dirty="0"/>
              <a:t> </a:t>
            </a:r>
            <a:r>
              <a:rPr lang="en-US" altLang="zh-TW" b="1" dirty="0"/>
              <a:t>of hypotheses)</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117C1-9D07-4543-9BBE-75276BAA4F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998337-41F3-4949-A97A-FA21FB61C343}"/>
              </a:ext>
            </a:extLst>
          </p:cNvPr>
          <p:cNvSpPr>
            <a:spLocks noGrp="1"/>
          </p:cNvSpPr>
          <p:nvPr>
            <p:ph idx="1"/>
          </p:nvPr>
        </p:nvSpPr>
        <p:spPr>
          <a:xfrm>
            <a:off x="323528" y="1268760"/>
            <a:ext cx="8496944" cy="914400"/>
          </a:xfrm>
        </p:spPr>
        <p:txBody>
          <a:bodyPr/>
          <a:lstStyle/>
          <a:p>
            <a:endParaRPr lang="zh-TW" altLang="en-US"/>
          </a:p>
        </p:txBody>
      </p:sp>
      <p:sp>
        <p:nvSpPr>
          <p:cNvPr id="4" name="日期版面配置區 3">
            <a:extLst>
              <a:ext uri="{FF2B5EF4-FFF2-40B4-BE49-F238E27FC236}">
                <a16:creationId xmlns:a16="http://schemas.microsoft.com/office/drawing/2014/main" id="{15B8605F-0091-47F7-B83A-DED755DA89D0}"/>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34CED4A-DA1D-46AB-83BF-BB428DD5B55D}"/>
              </a:ext>
            </a:extLst>
          </p:cNvPr>
          <p:cNvSpPr>
            <a:spLocks noGrp="1"/>
          </p:cNvSpPr>
          <p:nvPr>
            <p:ph type="sldNum" sz="quarter" idx="12"/>
          </p:nvPr>
        </p:nvSpPr>
        <p:spPr/>
        <p:txBody>
          <a:bodyPr/>
          <a:lstStyle/>
          <a:p>
            <a:fld id="{3F1BE346-639A-4CE8-BB9A-C151839B4846}" type="slidenum">
              <a:rPr lang="zh-TW" altLang="en-US" smtClean="0"/>
              <a:pPr/>
              <a:t>30</a:t>
            </a:fld>
            <a:endParaRPr lang="zh-TW" altLang="en-US"/>
          </a:p>
        </p:txBody>
      </p:sp>
      <mc:AlternateContent xmlns:mc="http://schemas.openxmlformats.org/markup-compatibility/2006">
        <mc:Choice xmlns:p14="http://schemas.microsoft.com/office/powerpoint/2010/main" Requires="p14">
          <p:contentPart p14:bwMode="auto" r:id="rId2">
            <p14:nvContentPartPr>
              <p14:cNvPr id="20" name="筆跡 19">
                <a:extLst>
                  <a:ext uri="{FF2B5EF4-FFF2-40B4-BE49-F238E27FC236}">
                    <a16:creationId xmlns:a16="http://schemas.microsoft.com/office/drawing/2014/main" id="{07E38638-8780-4110-9903-5673CC3414F4}"/>
                  </a:ext>
                </a:extLst>
              </p14:cNvPr>
              <p14:cNvContentPartPr/>
              <p14:nvPr/>
            </p14:nvContentPartPr>
            <p14:xfrm>
              <a:off x="2840850" y="2481195"/>
              <a:ext cx="1453320" cy="1089720"/>
            </p14:xfrm>
          </p:contentPart>
        </mc:Choice>
        <mc:Fallback>
          <p:pic>
            <p:nvPicPr>
              <p:cNvPr id="20" name="筆跡 19">
                <a:extLst>
                  <a:ext uri="{FF2B5EF4-FFF2-40B4-BE49-F238E27FC236}">
                    <a16:creationId xmlns:a16="http://schemas.microsoft.com/office/drawing/2014/main" id="{07E38638-8780-4110-9903-5673CC3414F4}"/>
                  </a:ext>
                </a:extLst>
              </p:cNvPr>
              <p:cNvPicPr/>
              <p:nvPr/>
            </p:nvPicPr>
            <p:blipFill>
              <a:blip r:embed="rId3"/>
              <a:stretch>
                <a:fillRect/>
              </a:stretch>
            </p:blipFill>
            <p:spPr>
              <a:xfrm>
                <a:off x="2832210" y="2472555"/>
                <a:ext cx="1470960" cy="1107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筆跡 21">
                <a:extLst>
                  <a:ext uri="{FF2B5EF4-FFF2-40B4-BE49-F238E27FC236}">
                    <a16:creationId xmlns:a16="http://schemas.microsoft.com/office/drawing/2014/main" id="{854E022B-E5E6-4DDC-BADE-9D6538FDFCA6}"/>
                  </a:ext>
                </a:extLst>
              </p14:cNvPr>
              <p14:cNvContentPartPr/>
              <p14:nvPr/>
            </p14:nvContentPartPr>
            <p14:xfrm>
              <a:off x="4043970" y="3565155"/>
              <a:ext cx="360" cy="194760"/>
            </p14:xfrm>
          </p:contentPart>
        </mc:Choice>
        <mc:Fallback>
          <p:pic>
            <p:nvPicPr>
              <p:cNvPr id="22" name="筆跡 21">
                <a:extLst>
                  <a:ext uri="{FF2B5EF4-FFF2-40B4-BE49-F238E27FC236}">
                    <a16:creationId xmlns:a16="http://schemas.microsoft.com/office/drawing/2014/main" id="{854E022B-E5E6-4DDC-BADE-9D6538FDFCA6}"/>
                  </a:ext>
                </a:extLst>
              </p:cNvPr>
              <p:cNvPicPr/>
              <p:nvPr/>
            </p:nvPicPr>
            <p:blipFill>
              <a:blip r:embed="rId5"/>
              <a:stretch>
                <a:fillRect/>
              </a:stretch>
            </p:blipFill>
            <p:spPr>
              <a:xfrm>
                <a:off x="4035330" y="3556155"/>
                <a:ext cx="180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筆跡 22">
                <a:extLst>
                  <a:ext uri="{FF2B5EF4-FFF2-40B4-BE49-F238E27FC236}">
                    <a16:creationId xmlns:a16="http://schemas.microsoft.com/office/drawing/2014/main" id="{ED738C7B-A33E-49A7-9A09-4FAA0DDCEBAC}"/>
                  </a:ext>
                </a:extLst>
              </p14:cNvPr>
              <p14:cNvContentPartPr/>
              <p14:nvPr/>
            </p14:nvContentPartPr>
            <p14:xfrm>
              <a:off x="1805130" y="3562995"/>
              <a:ext cx="2160" cy="214200"/>
            </p14:xfrm>
          </p:contentPart>
        </mc:Choice>
        <mc:Fallback>
          <p:pic>
            <p:nvPicPr>
              <p:cNvPr id="23" name="筆跡 22">
                <a:extLst>
                  <a:ext uri="{FF2B5EF4-FFF2-40B4-BE49-F238E27FC236}">
                    <a16:creationId xmlns:a16="http://schemas.microsoft.com/office/drawing/2014/main" id="{ED738C7B-A33E-49A7-9A09-4FAA0DDCEBAC}"/>
                  </a:ext>
                </a:extLst>
              </p:cNvPr>
              <p:cNvPicPr/>
              <p:nvPr/>
            </p:nvPicPr>
            <p:blipFill>
              <a:blip r:embed="rId7"/>
              <a:stretch>
                <a:fillRect/>
              </a:stretch>
            </p:blipFill>
            <p:spPr>
              <a:xfrm>
                <a:off x="1796490" y="3553995"/>
                <a:ext cx="19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筆跡 23">
                <a:extLst>
                  <a:ext uri="{FF2B5EF4-FFF2-40B4-BE49-F238E27FC236}">
                    <a16:creationId xmlns:a16="http://schemas.microsoft.com/office/drawing/2014/main" id="{E0E3D0D5-D575-4FD4-8624-2A39A1B96509}"/>
                  </a:ext>
                </a:extLst>
              </p14:cNvPr>
              <p14:cNvContentPartPr/>
              <p14:nvPr/>
            </p14:nvContentPartPr>
            <p14:xfrm>
              <a:off x="3722490" y="3422595"/>
              <a:ext cx="20880" cy="325440"/>
            </p14:xfrm>
          </p:contentPart>
        </mc:Choice>
        <mc:Fallback>
          <p:pic>
            <p:nvPicPr>
              <p:cNvPr id="24" name="筆跡 23">
                <a:extLst>
                  <a:ext uri="{FF2B5EF4-FFF2-40B4-BE49-F238E27FC236}">
                    <a16:creationId xmlns:a16="http://schemas.microsoft.com/office/drawing/2014/main" id="{E0E3D0D5-D575-4FD4-8624-2A39A1B96509}"/>
                  </a:ext>
                </a:extLst>
              </p:cNvPr>
              <p:cNvPicPr/>
              <p:nvPr/>
            </p:nvPicPr>
            <p:blipFill>
              <a:blip r:embed="rId9"/>
              <a:stretch>
                <a:fillRect/>
              </a:stretch>
            </p:blipFill>
            <p:spPr>
              <a:xfrm>
                <a:off x="3713850" y="3413955"/>
                <a:ext cx="38520" cy="343080"/>
              </a:xfrm>
              <a:prstGeom prst="rect">
                <a:avLst/>
              </a:prstGeom>
            </p:spPr>
          </p:pic>
        </mc:Fallback>
      </mc:AlternateContent>
      <p:grpSp>
        <p:nvGrpSpPr>
          <p:cNvPr id="31" name="群組 30">
            <a:extLst>
              <a:ext uri="{FF2B5EF4-FFF2-40B4-BE49-F238E27FC236}">
                <a16:creationId xmlns:a16="http://schemas.microsoft.com/office/drawing/2014/main" id="{5FB1D860-E444-4DA2-A730-5AA4EBA23BD4}"/>
              </a:ext>
            </a:extLst>
          </p:cNvPr>
          <p:cNvGrpSpPr/>
          <p:nvPr/>
        </p:nvGrpSpPr>
        <p:grpSpPr>
          <a:xfrm>
            <a:off x="3948210" y="3834435"/>
            <a:ext cx="687240" cy="918360"/>
            <a:chOff x="3948210" y="3834435"/>
            <a:chExt cx="687240" cy="918360"/>
          </a:xfrm>
        </p:grpSpPr>
        <mc:AlternateContent xmlns:mc="http://schemas.openxmlformats.org/markup-compatibility/2006">
          <mc:Choice xmlns:p14="http://schemas.microsoft.com/office/powerpoint/2010/main" Requires="p14">
            <p:contentPart p14:bwMode="auto" r:id="rId10">
              <p14:nvContentPartPr>
                <p14:cNvPr id="25" name="筆跡 24">
                  <a:extLst>
                    <a:ext uri="{FF2B5EF4-FFF2-40B4-BE49-F238E27FC236}">
                      <a16:creationId xmlns:a16="http://schemas.microsoft.com/office/drawing/2014/main" id="{1D936B3B-A284-4DAD-829C-F4BDB225BAFF}"/>
                    </a:ext>
                  </a:extLst>
                </p14:cNvPr>
                <p14:cNvContentPartPr/>
                <p14:nvPr/>
              </p14:nvContentPartPr>
              <p14:xfrm>
                <a:off x="4060890" y="3860355"/>
                <a:ext cx="37800" cy="440640"/>
              </p14:xfrm>
            </p:contentPart>
          </mc:Choice>
          <mc:Fallback>
            <p:pic>
              <p:nvPicPr>
                <p:cNvPr id="25" name="筆跡 24">
                  <a:extLst>
                    <a:ext uri="{FF2B5EF4-FFF2-40B4-BE49-F238E27FC236}">
                      <a16:creationId xmlns:a16="http://schemas.microsoft.com/office/drawing/2014/main" id="{1D936B3B-A284-4DAD-829C-F4BDB225BAFF}"/>
                    </a:ext>
                  </a:extLst>
                </p:cNvPr>
                <p:cNvPicPr/>
                <p:nvPr/>
              </p:nvPicPr>
              <p:blipFill>
                <a:blip r:embed="rId11"/>
                <a:stretch>
                  <a:fillRect/>
                </a:stretch>
              </p:blipFill>
              <p:spPr>
                <a:xfrm>
                  <a:off x="4052250" y="3851355"/>
                  <a:ext cx="5544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筆跡 25">
                  <a:extLst>
                    <a:ext uri="{FF2B5EF4-FFF2-40B4-BE49-F238E27FC236}">
                      <a16:creationId xmlns:a16="http://schemas.microsoft.com/office/drawing/2014/main" id="{649BCFCA-8528-4563-B513-ECDEC3C60EE9}"/>
                    </a:ext>
                  </a:extLst>
                </p14:cNvPr>
                <p14:cNvContentPartPr/>
                <p14:nvPr/>
              </p14:nvContentPartPr>
              <p14:xfrm>
                <a:off x="3948210" y="3834435"/>
                <a:ext cx="228960" cy="133200"/>
              </p14:xfrm>
            </p:contentPart>
          </mc:Choice>
          <mc:Fallback>
            <p:pic>
              <p:nvPicPr>
                <p:cNvPr id="26" name="筆跡 25">
                  <a:extLst>
                    <a:ext uri="{FF2B5EF4-FFF2-40B4-BE49-F238E27FC236}">
                      <a16:creationId xmlns:a16="http://schemas.microsoft.com/office/drawing/2014/main" id="{649BCFCA-8528-4563-B513-ECDEC3C60EE9}"/>
                    </a:ext>
                  </a:extLst>
                </p:cNvPr>
                <p:cNvPicPr/>
                <p:nvPr/>
              </p:nvPicPr>
              <p:blipFill>
                <a:blip r:embed="rId13"/>
                <a:stretch>
                  <a:fillRect/>
                </a:stretch>
              </p:blipFill>
              <p:spPr>
                <a:xfrm>
                  <a:off x="3939210" y="3825795"/>
                  <a:ext cx="2466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7" name="筆跡 26">
                  <a:extLst>
                    <a:ext uri="{FF2B5EF4-FFF2-40B4-BE49-F238E27FC236}">
                      <a16:creationId xmlns:a16="http://schemas.microsoft.com/office/drawing/2014/main" id="{DCFD6F0F-B416-4A78-A7A9-7A810ADAF1DC}"/>
                    </a:ext>
                  </a:extLst>
                </p14:cNvPr>
                <p14:cNvContentPartPr/>
                <p14:nvPr/>
              </p14:nvContentPartPr>
              <p14:xfrm>
                <a:off x="4094730" y="4510155"/>
                <a:ext cx="2160" cy="235080"/>
              </p14:xfrm>
            </p:contentPart>
          </mc:Choice>
          <mc:Fallback>
            <p:pic>
              <p:nvPicPr>
                <p:cNvPr id="27" name="筆跡 26">
                  <a:extLst>
                    <a:ext uri="{FF2B5EF4-FFF2-40B4-BE49-F238E27FC236}">
                      <a16:creationId xmlns:a16="http://schemas.microsoft.com/office/drawing/2014/main" id="{DCFD6F0F-B416-4A78-A7A9-7A810ADAF1DC}"/>
                    </a:ext>
                  </a:extLst>
                </p:cNvPr>
                <p:cNvPicPr/>
                <p:nvPr/>
              </p:nvPicPr>
              <p:blipFill>
                <a:blip r:embed="rId15"/>
                <a:stretch>
                  <a:fillRect/>
                </a:stretch>
              </p:blipFill>
              <p:spPr>
                <a:xfrm>
                  <a:off x="4086090" y="4501515"/>
                  <a:ext cx="1980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筆跡 27">
                  <a:extLst>
                    <a:ext uri="{FF2B5EF4-FFF2-40B4-BE49-F238E27FC236}">
                      <a16:creationId xmlns:a16="http://schemas.microsoft.com/office/drawing/2014/main" id="{8FEAAE0C-499F-4EB5-8BEF-01620A576BEB}"/>
                    </a:ext>
                  </a:extLst>
                </p14:cNvPr>
                <p14:cNvContentPartPr/>
                <p14:nvPr/>
              </p14:nvContentPartPr>
              <p14:xfrm>
                <a:off x="4207770" y="4739115"/>
                <a:ext cx="3960" cy="13680"/>
              </p14:xfrm>
            </p:contentPart>
          </mc:Choice>
          <mc:Fallback>
            <p:pic>
              <p:nvPicPr>
                <p:cNvPr id="28" name="筆跡 27">
                  <a:extLst>
                    <a:ext uri="{FF2B5EF4-FFF2-40B4-BE49-F238E27FC236}">
                      <a16:creationId xmlns:a16="http://schemas.microsoft.com/office/drawing/2014/main" id="{8FEAAE0C-499F-4EB5-8BEF-01620A576BEB}"/>
                    </a:ext>
                  </a:extLst>
                </p:cNvPr>
                <p:cNvPicPr/>
                <p:nvPr/>
              </p:nvPicPr>
              <p:blipFill>
                <a:blip r:embed="rId17"/>
                <a:stretch>
                  <a:fillRect/>
                </a:stretch>
              </p:blipFill>
              <p:spPr>
                <a:xfrm>
                  <a:off x="4198770" y="4730475"/>
                  <a:ext cx="21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筆跡 28">
                  <a:extLst>
                    <a:ext uri="{FF2B5EF4-FFF2-40B4-BE49-F238E27FC236}">
                      <a16:creationId xmlns:a16="http://schemas.microsoft.com/office/drawing/2014/main" id="{EC1665F8-8F3A-45C1-9639-E1B9DB3D9C5D}"/>
                    </a:ext>
                  </a:extLst>
                </p14:cNvPr>
                <p14:cNvContentPartPr/>
                <p14:nvPr/>
              </p14:nvContentPartPr>
              <p14:xfrm>
                <a:off x="4253130" y="4433835"/>
                <a:ext cx="122040" cy="275040"/>
              </p14:xfrm>
            </p:contentPart>
          </mc:Choice>
          <mc:Fallback>
            <p:pic>
              <p:nvPicPr>
                <p:cNvPr id="29" name="筆跡 28">
                  <a:extLst>
                    <a:ext uri="{FF2B5EF4-FFF2-40B4-BE49-F238E27FC236}">
                      <a16:creationId xmlns:a16="http://schemas.microsoft.com/office/drawing/2014/main" id="{EC1665F8-8F3A-45C1-9639-E1B9DB3D9C5D}"/>
                    </a:ext>
                  </a:extLst>
                </p:cNvPr>
                <p:cNvPicPr/>
                <p:nvPr/>
              </p:nvPicPr>
              <p:blipFill>
                <a:blip r:embed="rId19"/>
                <a:stretch>
                  <a:fillRect/>
                </a:stretch>
              </p:blipFill>
              <p:spPr>
                <a:xfrm>
                  <a:off x="4244490" y="4424835"/>
                  <a:ext cx="13968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筆跡 29">
                  <a:extLst>
                    <a:ext uri="{FF2B5EF4-FFF2-40B4-BE49-F238E27FC236}">
                      <a16:creationId xmlns:a16="http://schemas.microsoft.com/office/drawing/2014/main" id="{83A4E56C-1B2B-4FB4-AFED-9758E76B782C}"/>
                    </a:ext>
                  </a:extLst>
                </p14:cNvPr>
                <p14:cNvContentPartPr/>
                <p14:nvPr/>
              </p14:nvContentPartPr>
              <p14:xfrm>
                <a:off x="4483890" y="4388835"/>
                <a:ext cx="151560" cy="304200"/>
              </p14:xfrm>
            </p:contentPart>
          </mc:Choice>
          <mc:Fallback>
            <p:pic>
              <p:nvPicPr>
                <p:cNvPr id="30" name="筆跡 29">
                  <a:extLst>
                    <a:ext uri="{FF2B5EF4-FFF2-40B4-BE49-F238E27FC236}">
                      <a16:creationId xmlns:a16="http://schemas.microsoft.com/office/drawing/2014/main" id="{83A4E56C-1B2B-4FB4-AFED-9758E76B782C}"/>
                    </a:ext>
                  </a:extLst>
                </p:cNvPr>
                <p:cNvPicPr/>
                <p:nvPr/>
              </p:nvPicPr>
              <p:blipFill>
                <a:blip r:embed="rId21"/>
                <a:stretch>
                  <a:fillRect/>
                </a:stretch>
              </p:blipFill>
              <p:spPr>
                <a:xfrm>
                  <a:off x="4475250" y="4380195"/>
                  <a:ext cx="169200" cy="321840"/>
                </a:xfrm>
                <a:prstGeom prst="rect">
                  <a:avLst/>
                </a:prstGeom>
              </p:spPr>
            </p:pic>
          </mc:Fallback>
        </mc:AlternateContent>
      </p:grpSp>
      <p:grpSp>
        <p:nvGrpSpPr>
          <p:cNvPr id="34" name="群組 33">
            <a:extLst>
              <a:ext uri="{FF2B5EF4-FFF2-40B4-BE49-F238E27FC236}">
                <a16:creationId xmlns:a16="http://schemas.microsoft.com/office/drawing/2014/main" id="{5B3A9999-FF22-4A79-A264-494455238706}"/>
              </a:ext>
            </a:extLst>
          </p:cNvPr>
          <p:cNvGrpSpPr/>
          <p:nvPr/>
        </p:nvGrpSpPr>
        <p:grpSpPr>
          <a:xfrm>
            <a:off x="3685770" y="3928395"/>
            <a:ext cx="164160" cy="1280880"/>
            <a:chOff x="3685770" y="3928395"/>
            <a:chExt cx="164160" cy="1280880"/>
          </a:xfrm>
        </p:grpSpPr>
        <mc:AlternateContent xmlns:mc="http://schemas.openxmlformats.org/markup-compatibility/2006">
          <mc:Choice xmlns:p14="http://schemas.microsoft.com/office/powerpoint/2010/main" Requires="p14">
            <p:contentPart p14:bwMode="auto" r:id="rId22">
              <p14:nvContentPartPr>
                <p14:cNvPr id="32" name="筆跡 31">
                  <a:extLst>
                    <a:ext uri="{FF2B5EF4-FFF2-40B4-BE49-F238E27FC236}">
                      <a16:creationId xmlns:a16="http://schemas.microsoft.com/office/drawing/2014/main" id="{C4D9C324-9FA5-471A-B7A9-7DBE2B753956}"/>
                    </a:ext>
                  </a:extLst>
                </p14:cNvPr>
                <p14:cNvContentPartPr/>
                <p14:nvPr/>
              </p14:nvContentPartPr>
              <p14:xfrm>
                <a:off x="3765690" y="3944235"/>
                <a:ext cx="69840" cy="1265040"/>
              </p14:xfrm>
            </p:contentPart>
          </mc:Choice>
          <mc:Fallback>
            <p:pic>
              <p:nvPicPr>
                <p:cNvPr id="32" name="筆跡 31">
                  <a:extLst>
                    <a:ext uri="{FF2B5EF4-FFF2-40B4-BE49-F238E27FC236}">
                      <a16:creationId xmlns:a16="http://schemas.microsoft.com/office/drawing/2014/main" id="{C4D9C324-9FA5-471A-B7A9-7DBE2B753956}"/>
                    </a:ext>
                  </a:extLst>
                </p:cNvPr>
                <p:cNvPicPr/>
                <p:nvPr/>
              </p:nvPicPr>
              <p:blipFill>
                <a:blip r:embed="rId23"/>
                <a:stretch>
                  <a:fillRect/>
                </a:stretch>
              </p:blipFill>
              <p:spPr>
                <a:xfrm>
                  <a:off x="3757050" y="3935595"/>
                  <a:ext cx="87480" cy="1282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筆跡 32">
                  <a:extLst>
                    <a:ext uri="{FF2B5EF4-FFF2-40B4-BE49-F238E27FC236}">
                      <a16:creationId xmlns:a16="http://schemas.microsoft.com/office/drawing/2014/main" id="{A2E8D550-DC6F-4444-87BA-2CE0FD817135}"/>
                    </a:ext>
                  </a:extLst>
                </p14:cNvPr>
                <p14:cNvContentPartPr/>
                <p14:nvPr/>
              </p14:nvContentPartPr>
              <p14:xfrm>
                <a:off x="3685770" y="3928395"/>
                <a:ext cx="164160" cy="156600"/>
              </p14:xfrm>
            </p:contentPart>
          </mc:Choice>
          <mc:Fallback>
            <p:pic>
              <p:nvPicPr>
                <p:cNvPr id="33" name="筆跡 32">
                  <a:extLst>
                    <a:ext uri="{FF2B5EF4-FFF2-40B4-BE49-F238E27FC236}">
                      <a16:creationId xmlns:a16="http://schemas.microsoft.com/office/drawing/2014/main" id="{A2E8D550-DC6F-4444-87BA-2CE0FD817135}"/>
                    </a:ext>
                  </a:extLst>
                </p:cNvPr>
                <p:cNvPicPr/>
                <p:nvPr/>
              </p:nvPicPr>
              <p:blipFill>
                <a:blip r:embed="rId25"/>
                <a:stretch>
                  <a:fillRect/>
                </a:stretch>
              </p:blipFill>
              <p:spPr>
                <a:xfrm>
                  <a:off x="3676770" y="3919755"/>
                  <a:ext cx="181800" cy="174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35" name="筆跡 34">
                <a:extLst>
                  <a:ext uri="{FF2B5EF4-FFF2-40B4-BE49-F238E27FC236}">
                    <a16:creationId xmlns:a16="http://schemas.microsoft.com/office/drawing/2014/main" id="{3A8D1142-C8B8-48AC-88C3-93A120A0B716}"/>
                  </a:ext>
                </a:extLst>
              </p14:cNvPr>
              <p14:cNvContentPartPr/>
              <p14:nvPr/>
            </p14:nvContentPartPr>
            <p14:xfrm>
              <a:off x="2825730" y="3928035"/>
              <a:ext cx="160560" cy="120600"/>
            </p14:xfrm>
          </p:contentPart>
        </mc:Choice>
        <mc:Fallback>
          <p:pic>
            <p:nvPicPr>
              <p:cNvPr id="35" name="筆跡 34">
                <a:extLst>
                  <a:ext uri="{FF2B5EF4-FFF2-40B4-BE49-F238E27FC236}">
                    <a16:creationId xmlns:a16="http://schemas.microsoft.com/office/drawing/2014/main" id="{3A8D1142-C8B8-48AC-88C3-93A120A0B716}"/>
                  </a:ext>
                </a:extLst>
              </p:cNvPr>
              <p:cNvPicPr/>
              <p:nvPr/>
            </p:nvPicPr>
            <p:blipFill>
              <a:blip r:embed="rId27"/>
              <a:stretch>
                <a:fillRect/>
              </a:stretch>
            </p:blipFill>
            <p:spPr>
              <a:xfrm>
                <a:off x="2817090" y="3919395"/>
                <a:ext cx="178200" cy="138240"/>
              </a:xfrm>
              <a:prstGeom prst="rect">
                <a:avLst/>
              </a:prstGeom>
            </p:spPr>
          </p:pic>
        </mc:Fallback>
      </mc:AlternateContent>
      <p:grpSp>
        <p:nvGrpSpPr>
          <p:cNvPr id="55" name="群組 54">
            <a:extLst>
              <a:ext uri="{FF2B5EF4-FFF2-40B4-BE49-F238E27FC236}">
                <a16:creationId xmlns:a16="http://schemas.microsoft.com/office/drawing/2014/main" id="{96FD55C8-F003-43C1-8E0C-ED5F3501822E}"/>
              </a:ext>
            </a:extLst>
          </p:cNvPr>
          <p:cNvGrpSpPr/>
          <p:nvPr/>
        </p:nvGrpSpPr>
        <p:grpSpPr>
          <a:xfrm>
            <a:off x="4047210" y="2908515"/>
            <a:ext cx="1209960" cy="793440"/>
            <a:chOff x="4047210" y="2908515"/>
            <a:chExt cx="1209960" cy="793440"/>
          </a:xfrm>
        </p:grpSpPr>
        <mc:AlternateContent xmlns:mc="http://schemas.openxmlformats.org/markup-compatibility/2006">
          <mc:Choice xmlns:p14="http://schemas.microsoft.com/office/powerpoint/2010/main" Requires="p14">
            <p:contentPart p14:bwMode="auto" r:id="rId28">
              <p14:nvContentPartPr>
                <p14:cNvPr id="44" name="筆跡 43">
                  <a:extLst>
                    <a:ext uri="{FF2B5EF4-FFF2-40B4-BE49-F238E27FC236}">
                      <a16:creationId xmlns:a16="http://schemas.microsoft.com/office/drawing/2014/main" id="{DBE8A815-F1AF-4EF5-9CD8-3368D3F17DC4}"/>
                    </a:ext>
                  </a:extLst>
                </p14:cNvPr>
                <p14:cNvContentPartPr/>
                <p14:nvPr/>
              </p14:nvContentPartPr>
              <p14:xfrm>
                <a:off x="4047210" y="3562995"/>
                <a:ext cx="106200" cy="70920"/>
              </p14:xfrm>
            </p:contentPart>
          </mc:Choice>
          <mc:Fallback>
            <p:pic>
              <p:nvPicPr>
                <p:cNvPr id="44" name="筆跡 43">
                  <a:extLst>
                    <a:ext uri="{FF2B5EF4-FFF2-40B4-BE49-F238E27FC236}">
                      <a16:creationId xmlns:a16="http://schemas.microsoft.com/office/drawing/2014/main" id="{DBE8A815-F1AF-4EF5-9CD8-3368D3F17DC4}"/>
                    </a:ext>
                  </a:extLst>
                </p:cNvPr>
                <p:cNvPicPr/>
                <p:nvPr/>
              </p:nvPicPr>
              <p:blipFill>
                <a:blip r:embed="rId29"/>
                <a:stretch>
                  <a:fillRect/>
                </a:stretch>
              </p:blipFill>
              <p:spPr>
                <a:xfrm>
                  <a:off x="4038210" y="3554355"/>
                  <a:ext cx="12384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筆跡 44">
                  <a:extLst>
                    <a:ext uri="{FF2B5EF4-FFF2-40B4-BE49-F238E27FC236}">
                      <a16:creationId xmlns:a16="http://schemas.microsoft.com/office/drawing/2014/main" id="{1EE170A9-6EE2-4EA9-AB98-0AE8BE54D3F0}"/>
                    </a:ext>
                  </a:extLst>
                </p14:cNvPr>
                <p14:cNvContentPartPr/>
                <p14:nvPr/>
              </p14:nvContentPartPr>
              <p14:xfrm>
                <a:off x="4087170" y="3622755"/>
                <a:ext cx="167760" cy="75600"/>
              </p14:xfrm>
            </p:contentPart>
          </mc:Choice>
          <mc:Fallback>
            <p:pic>
              <p:nvPicPr>
                <p:cNvPr id="45" name="筆跡 44">
                  <a:extLst>
                    <a:ext uri="{FF2B5EF4-FFF2-40B4-BE49-F238E27FC236}">
                      <a16:creationId xmlns:a16="http://schemas.microsoft.com/office/drawing/2014/main" id="{1EE170A9-6EE2-4EA9-AB98-0AE8BE54D3F0}"/>
                    </a:ext>
                  </a:extLst>
                </p:cNvPr>
                <p:cNvPicPr/>
                <p:nvPr/>
              </p:nvPicPr>
              <p:blipFill>
                <a:blip r:embed="rId31"/>
                <a:stretch>
                  <a:fillRect/>
                </a:stretch>
              </p:blipFill>
              <p:spPr>
                <a:xfrm>
                  <a:off x="4078530" y="3614115"/>
                  <a:ext cx="1854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6" name="筆跡 45">
                  <a:extLst>
                    <a:ext uri="{FF2B5EF4-FFF2-40B4-BE49-F238E27FC236}">
                      <a16:creationId xmlns:a16="http://schemas.microsoft.com/office/drawing/2014/main" id="{BD867D85-FD4F-49FD-A33B-A4B2B2AF5791}"/>
                    </a:ext>
                  </a:extLst>
                </p14:cNvPr>
                <p14:cNvContentPartPr/>
                <p14:nvPr/>
              </p14:nvContentPartPr>
              <p14:xfrm>
                <a:off x="4151250" y="3624555"/>
                <a:ext cx="192240" cy="77400"/>
              </p14:xfrm>
            </p:contentPart>
          </mc:Choice>
          <mc:Fallback>
            <p:pic>
              <p:nvPicPr>
                <p:cNvPr id="46" name="筆跡 45">
                  <a:extLst>
                    <a:ext uri="{FF2B5EF4-FFF2-40B4-BE49-F238E27FC236}">
                      <a16:creationId xmlns:a16="http://schemas.microsoft.com/office/drawing/2014/main" id="{BD867D85-FD4F-49FD-A33B-A4B2B2AF5791}"/>
                    </a:ext>
                  </a:extLst>
                </p:cNvPr>
                <p:cNvPicPr/>
                <p:nvPr/>
              </p:nvPicPr>
              <p:blipFill>
                <a:blip r:embed="rId33"/>
                <a:stretch>
                  <a:fillRect/>
                </a:stretch>
              </p:blipFill>
              <p:spPr>
                <a:xfrm>
                  <a:off x="4142250" y="3615915"/>
                  <a:ext cx="20988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筆跡 46">
                  <a:extLst>
                    <a:ext uri="{FF2B5EF4-FFF2-40B4-BE49-F238E27FC236}">
                      <a16:creationId xmlns:a16="http://schemas.microsoft.com/office/drawing/2014/main" id="{C5CADD7F-58C2-444F-977E-FD8EFE819660}"/>
                    </a:ext>
                  </a:extLst>
                </p14:cNvPr>
                <p14:cNvContentPartPr/>
                <p14:nvPr/>
              </p14:nvContentPartPr>
              <p14:xfrm>
                <a:off x="4216770" y="3357435"/>
                <a:ext cx="301320" cy="279000"/>
              </p14:xfrm>
            </p:contentPart>
          </mc:Choice>
          <mc:Fallback>
            <p:pic>
              <p:nvPicPr>
                <p:cNvPr id="47" name="筆跡 46">
                  <a:extLst>
                    <a:ext uri="{FF2B5EF4-FFF2-40B4-BE49-F238E27FC236}">
                      <a16:creationId xmlns:a16="http://schemas.microsoft.com/office/drawing/2014/main" id="{C5CADD7F-58C2-444F-977E-FD8EFE819660}"/>
                    </a:ext>
                  </a:extLst>
                </p:cNvPr>
                <p:cNvPicPr/>
                <p:nvPr/>
              </p:nvPicPr>
              <p:blipFill>
                <a:blip r:embed="rId35"/>
                <a:stretch>
                  <a:fillRect/>
                </a:stretch>
              </p:blipFill>
              <p:spPr>
                <a:xfrm>
                  <a:off x="4207770" y="3348795"/>
                  <a:ext cx="31896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8" name="筆跡 47">
                  <a:extLst>
                    <a:ext uri="{FF2B5EF4-FFF2-40B4-BE49-F238E27FC236}">
                      <a16:creationId xmlns:a16="http://schemas.microsoft.com/office/drawing/2014/main" id="{E3556E5C-9ED1-4CA1-B029-1A9BD46A0DC6}"/>
                    </a:ext>
                  </a:extLst>
                </p14:cNvPr>
                <p14:cNvContentPartPr/>
                <p14:nvPr/>
              </p14:nvContentPartPr>
              <p14:xfrm>
                <a:off x="4564890" y="3129555"/>
                <a:ext cx="150840" cy="160560"/>
              </p14:xfrm>
            </p:contentPart>
          </mc:Choice>
          <mc:Fallback>
            <p:pic>
              <p:nvPicPr>
                <p:cNvPr id="48" name="筆跡 47">
                  <a:extLst>
                    <a:ext uri="{FF2B5EF4-FFF2-40B4-BE49-F238E27FC236}">
                      <a16:creationId xmlns:a16="http://schemas.microsoft.com/office/drawing/2014/main" id="{E3556E5C-9ED1-4CA1-B029-1A9BD46A0DC6}"/>
                    </a:ext>
                  </a:extLst>
                </p:cNvPr>
                <p:cNvPicPr/>
                <p:nvPr/>
              </p:nvPicPr>
              <p:blipFill>
                <a:blip r:embed="rId37"/>
                <a:stretch>
                  <a:fillRect/>
                </a:stretch>
              </p:blipFill>
              <p:spPr>
                <a:xfrm>
                  <a:off x="4555890" y="3120555"/>
                  <a:ext cx="1684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9" name="筆跡 48">
                  <a:extLst>
                    <a:ext uri="{FF2B5EF4-FFF2-40B4-BE49-F238E27FC236}">
                      <a16:creationId xmlns:a16="http://schemas.microsoft.com/office/drawing/2014/main" id="{2982A41D-4518-4064-ABD5-25AAD60FE6A3}"/>
                    </a:ext>
                  </a:extLst>
                </p14:cNvPr>
                <p14:cNvContentPartPr/>
                <p14:nvPr/>
              </p14:nvContentPartPr>
              <p14:xfrm>
                <a:off x="4743450" y="3287955"/>
                <a:ext cx="360" cy="11880"/>
              </p14:xfrm>
            </p:contentPart>
          </mc:Choice>
          <mc:Fallback>
            <p:pic>
              <p:nvPicPr>
                <p:cNvPr id="49" name="筆跡 48">
                  <a:extLst>
                    <a:ext uri="{FF2B5EF4-FFF2-40B4-BE49-F238E27FC236}">
                      <a16:creationId xmlns:a16="http://schemas.microsoft.com/office/drawing/2014/main" id="{2982A41D-4518-4064-ABD5-25AAD60FE6A3}"/>
                    </a:ext>
                  </a:extLst>
                </p:cNvPr>
                <p:cNvPicPr/>
                <p:nvPr/>
              </p:nvPicPr>
              <p:blipFill>
                <a:blip r:embed="rId39"/>
                <a:stretch>
                  <a:fillRect/>
                </a:stretch>
              </p:blipFill>
              <p:spPr>
                <a:xfrm>
                  <a:off x="4734450" y="3278955"/>
                  <a:ext cx="180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0" name="筆跡 49">
                  <a:extLst>
                    <a:ext uri="{FF2B5EF4-FFF2-40B4-BE49-F238E27FC236}">
                      <a16:creationId xmlns:a16="http://schemas.microsoft.com/office/drawing/2014/main" id="{514BB562-2410-44E4-989E-ECAD15CD40FD}"/>
                    </a:ext>
                  </a:extLst>
                </p14:cNvPr>
                <p14:cNvContentPartPr/>
                <p14:nvPr/>
              </p14:nvContentPartPr>
              <p14:xfrm>
                <a:off x="4833450" y="3079875"/>
                <a:ext cx="106560" cy="210240"/>
              </p14:xfrm>
            </p:contentPart>
          </mc:Choice>
          <mc:Fallback>
            <p:pic>
              <p:nvPicPr>
                <p:cNvPr id="50" name="筆跡 49">
                  <a:extLst>
                    <a:ext uri="{FF2B5EF4-FFF2-40B4-BE49-F238E27FC236}">
                      <a16:creationId xmlns:a16="http://schemas.microsoft.com/office/drawing/2014/main" id="{514BB562-2410-44E4-989E-ECAD15CD40FD}"/>
                    </a:ext>
                  </a:extLst>
                </p:cNvPr>
                <p:cNvPicPr/>
                <p:nvPr/>
              </p:nvPicPr>
              <p:blipFill>
                <a:blip r:embed="rId41"/>
                <a:stretch>
                  <a:fillRect/>
                </a:stretch>
              </p:blipFill>
              <p:spPr>
                <a:xfrm>
                  <a:off x="4824810" y="3071235"/>
                  <a:ext cx="12420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 name="筆跡 50">
                  <a:extLst>
                    <a:ext uri="{FF2B5EF4-FFF2-40B4-BE49-F238E27FC236}">
                      <a16:creationId xmlns:a16="http://schemas.microsoft.com/office/drawing/2014/main" id="{9238DEDF-164D-49B7-90A2-49EFC781FB5D}"/>
                    </a:ext>
                  </a:extLst>
                </p14:cNvPr>
                <p14:cNvContentPartPr/>
                <p14:nvPr/>
              </p14:nvContentPartPr>
              <p14:xfrm>
                <a:off x="4860090" y="3085635"/>
                <a:ext cx="120600" cy="27360"/>
              </p14:xfrm>
            </p:contentPart>
          </mc:Choice>
          <mc:Fallback>
            <p:pic>
              <p:nvPicPr>
                <p:cNvPr id="51" name="筆跡 50">
                  <a:extLst>
                    <a:ext uri="{FF2B5EF4-FFF2-40B4-BE49-F238E27FC236}">
                      <a16:creationId xmlns:a16="http://schemas.microsoft.com/office/drawing/2014/main" id="{9238DEDF-164D-49B7-90A2-49EFC781FB5D}"/>
                    </a:ext>
                  </a:extLst>
                </p:cNvPr>
                <p:cNvPicPr/>
                <p:nvPr/>
              </p:nvPicPr>
              <p:blipFill>
                <a:blip r:embed="rId43"/>
                <a:stretch>
                  <a:fillRect/>
                </a:stretch>
              </p:blipFill>
              <p:spPr>
                <a:xfrm>
                  <a:off x="4851090" y="3076995"/>
                  <a:ext cx="13824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2" name="筆跡 51">
                  <a:extLst>
                    <a:ext uri="{FF2B5EF4-FFF2-40B4-BE49-F238E27FC236}">
                      <a16:creationId xmlns:a16="http://schemas.microsoft.com/office/drawing/2014/main" id="{7C6F2968-74C8-4CE2-8542-92C5E147B1C4}"/>
                    </a:ext>
                  </a:extLst>
                </p14:cNvPr>
                <p14:cNvContentPartPr/>
                <p14:nvPr/>
              </p14:nvContentPartPr>
              <p14:xfrm>
                <a:off x="5051610" y="3001035"/>
                <a:ext cx="77760" cy="101520"/>
              </p14:xfrm>
            </p:contentPart>
          </mc:Choice>
          <mc:Fallback>
            <p:pic>
              <p:nvPicPr>
                <p:cNvPr id="52" name="筆跡 51">
                  <a:extLst>
                    <a:ext uri="{FF2B5EF4-FFF2-40B4-BE49-F238E27FC236}">
                      <a16:creationId xmlns:a16="http://schemas.microsoft.com/office/drawing/2014/main" id="{7C6F2968-74C8-4CE2-8542-92C5E147B1C4}"/>
                    </a:ext>
                  </a:extLst>
                </p:cNvPr>
                <p:cNvPicPr/>
                <p:nvPr/>
              </p:nvPicPr>
              <p:blipFill>
                <a:blip r:embed="rId45"/>
                <a:stretch>
                  <a:fillRect/>
                </a:stretch>
              </p:blipFill>
              <p:spPr>
                <a:xfrm>
                  <a:off x="5042970" y="2992395"/>
                  <a:ext cx="954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筆跡 52">
                  <a:extLst>
                    <a:ext uri="{FF2B5EF4-FFF2-40B4-BE49-F238E27FC236}">
                      <a16:creationId xmlns:a16="http://schemas.microsoft.com/office/drawing/2014/main" id="{F4B5F459-5767-41A8-9894-610121218C60}"/>
                    </a:ext>
                  </a:extLst>
                </p14:cNvPr>
                <p14:cNvContentPartPr/>
                <p14:nvPr/>
              </p14:nvContentPartPr>
              <p14:xfrm>
                <a:off x="5021730" y="2908515"/>
                <a:ext cx="235440" cy="537480"/>
              </p14:xfrm>
            </p:contentPart>
          </mc:Choice>
          <mc:Fallback>
            <p:pic>
              <p:nvPicPr>
                <p:cNvPr id="53" name="筆跡 52">
                  <a:extLst>
                    <a:ext uri="{FF2B5EF4-FFF2-40B4-BE49-F238E27FC236}">
                      <a16:creationId xmlns:a16="http://schemas.microsoft.com/office/drawing/2014/main" id="{F4B5F459-5767-41A8-9894-610121218C60}"/>
                    </a:ext>
                  </a:extLst>
                </p:cNvPr>
                <p:cNvPicPr/>
                <p:nvPr/>
              </p:nvPicPr>
              <p:blipFill>
                <a:blip r:embed="rId47"/>
                <a:stretch>
                  <a:fillRect/>
                </a:stretch>
              </p:blipFill>
              <p:spPr>
                <a:xfrm>
                  <a:off x="5012730" y="2899875"/>
                  <a:ext cx="253080" cy="555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4" name="筆跡 53">
                  <a:extLst>
                    <a:ext uri="{FF2B5EF4-FFF2-40B4-BE49-F238E27FC236}">
                      <a16:creationId xmlns:a16="http://schemas.microsoft.com/office/drawing/2014/main" id="{F273E149-3D56-4206-9AAC-6D8DC73DEE6D}"/>
                    </a:ext>
                  </a:extLst>
                </p14:cNvPr>
                <p14:cNvContentPartPr/>
                <p14:nvPr/>
              </p14:nvContentPartPr>
              <p14:xfrm>
                <a:off x="5126850" y="3291555"/>
                <a:ext cx="72000" cy="85680"/>
              </p14:xfrm>
            </p:contentPart>
          </mc:Choice>
          <mc:Fallback>
            <p:pic>
              <p:nvPicPr>
                <p:cNvPr id="54" name="筆跡 53">
                  <a:extLst>
                    <a:ext uri="{FF2B5EF4-FFF2-40B4-BE49-F238E27FC236}">
                      <a16:creationId xmlns:a16="http://schemas.microsoft.com/office/drawing/2014/main" id="{F273E149-3D56-4206-9AAC-6D8DC73DEE6D}"/>
                    </a:ext>
                  </a:extLst>
                </p:cNvPr>
                <p:cNvPicPr/>
                <p:nvPr/>
              </p:nvPicPr>
              <p:blipFill>
                <a:blip r:embed="rId49"/>
                <a:stretch>
                  <a:fillRect/>
                </a:stretch>
              </p:blipFill>
              <p:spPr>
                <a:xfrm>
                  <a:off x="5117850" y="3282915"/>
                  <a:ext cx="89640" cy="103320"/>
                </a:xfrm>
                <a:prstGeom prst="rect">
                  <a:avLst/>
                </a:prstGeom>
              </p:spPr>
            </p:pic>
          </mc:Fallback>
        </mc:AlternateContent>
      </p:grpSp>
      <p:grpSp>
        <p:nvGrpSpPr>
          <p:cNvPr id="70" name="群組 69">
            <a:extLst>
              <a:ext uri="{FF2B5EF4-FFF2-40B4-BE49-F238E27FC236}">
                <a16:creationId xmlns:a16="http://schemas.microsoft.com/office/drawing/2014/main" id="{0A231C4A-E90E-45DD-8B33-CE211294BA19}"/>
              </a:ext>
            </a:extLst>
          </p:cNvPr>
          <p:cNvGrpSpPr/>
          <p:nvPr/>
        </p:nvGrpSpPr>
        <p:grpSpPr>
          <a:xfrm>
            <a:off x="3769290" y="3083835"/>
            <a:ext cx="641520" cy="629640"/>
            <a:chOff x="3769290" y="3083835"/>
            <a:chExt cx="641520" cy="629640"/>
          </a:xfrm>
        </p:grpSpPr>
        <mc:AlternateContent xmlns:mc="http://schemas.openxmlformats.org/markup-compatibility/2006">
          <mc:Choice xmlns:p14="http://schemas.microsoft.com/office/powerpoint/2010/main" Requires="p14">
            <p:contentPart p14:bwMode="auto" r:id="rId50">
              <p14:nvContentPartPr>
                <p14:cNvPr id="56" name="筆跡 55">
                  <a:extLst>
                    <a:ext uri="{FF2B5EF4-FFF2-40B4-BE49-F238E27FC236}">
                      <a16:creationId xmlns:a16="http://schemas.microsoft.com/office/drawing/2014/main" id="{6B8E65A6-4160-49A6-BDE3-D113A157E3E0}"/>
                    </a:ext>
                  </a:extLst>
                </p14:cNvPr>
                <p14:cNvContentPartPr/>
                <p14:nvPr/>
              </p14:nvContentPartPr>
              <p14:xfrm>
                <a:off x="3769290" y="3492075"/>
                <a:ext cx="130320" cy="20160"/>
              </p14:xfrm>
            </p:contentPart>
          </mc:Choice>
          <mc:Fallback>
            <p:pic>
              <p:nvPicPr>
                <p:cNvPr id="56" name="筆跡 55">
                  <a:extLst>
                    <a:ext uri="{FF2B5EF4-FFF2-40B4-BE49-F238E27FC236}">
                      <a16:creationId xmlns:a16="http://schemas.microsoft.com/office/drawing/2014/main" id="{6B8E65A6-4160-49A6-BDE3-D113A157E3E0}"/>
                    </a:ext>
                  </a:extLst>
                </p:cNvPr>
                <p:cNvPicPr/>
                <p:nvPr/>
              </p:nvPicPr>
              <p:blipFill>
                <a:blip r:embed="rId51"/>
                <a:stretch>
                  <a:fillRect/>
                </a:stretch>
              </p:blipFill>
              <p:spPr>
                <a:xfrm>
                  <a:off x="3760290" y="3483075"/>
                  <a:ext cx="1479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7" name="筆跡 56">
                  <a:extLst>
                    <a:ext uri="{FF2B5EF4-FFF2-40B4-BE49-F238E27FC236}">
                      <a16:creationId xmlns:a16="http://schemas.microsoft.com/office/drawing/2014/main" id="{18B7BBD1-A40B-40EB-875D-D0CA015C4B1D}"/>
                    </a:ext>
                  </a:extLst>
                </p14:cNvPr>
                <p14:cNvContentPartPr/>
                <p14:nvPr/>
              </p14:nvContentPartPr>
              <p14:xfrm>
                <a:off x="3784770" y="3538155"/>
                <a:ext cx="135720" cy="23400"/>
              </p14:xfrm>
            </p:contentPart>
          </mc:Choice>
          <mc:Fallback>
            <p:pic>
              <p:nvPicPr>
                <p:cNvPr id="57" name="筆跡 56">
                  <a:extLst>
                    <a:ext uri="{FF2B5EF4-FFF2-40B4-BE49-F238E27FC236}">
                      <a16:creationId xmlns:a16="http://schemas.microsoft.com/office/drawing/2014/main" id="{18B7BBD1-A40B-40EB-875D-D0CA015C4B1D}"/>
                    </a:ext>
                  </a:extLst>
                </p:cNvPr>
                <p:cNvPicPr/>
                <p:nvPr/>
              </p:nvPicPr>
              <p:blipFill>
                <a:blip r:embed="rId53"/>
                <a:stretch>
                  <a:fillRect/>
                </a:stretch>
              </p:blipFill>
              <p:spPr>
                <a:xfrm>
                  <a:off x="3775770" y="3529155"/>
                  <a:ext cx="1533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8" name="筆跡 57">
                  <a:extLst>
                    <a:ext uri="{FF2B5EF4-FFF2-40B4-BE49-F238E27FC236}">
                      <a16:creationId xmlns:a16="http://schemas.microsoft.com/office/drawing/2014/main" id="{F1B375AB-A04F-4715-AFCA-A3587AB1DF53}"/>
                    </a:ext>
                  </a:extLst>
                </p14:cNvPr>
                <p14:cNvContentPartPr/>
                <p14:nvPr/>
              </p14:nvContentPartPr>
              <p14:xfrm>
                <a:off x="3843090" y="3568755"/>
                <a:ext cx="207000" cy="40680"/>
              </p14:xfrm>
            </p:contentPart>
          </mc:Choice>
          <mc:Fallback>
            <p:pic>
              <p:nvPicPr>
                <p:cNvPr id="58" name="筆跡 57">
                  <a:extLst>
                    <a:ext uri="{FF2B5EF4-FFF2-40B4-BE49-F238E27FC236}">
                      <a16:creationId xmlns:a16="http://schemas.microsoft.com/office/drawing/2014/main" id="{F1B375AB-A04F-4715-AFCA-A3587AB1DF53}"/>
                    </a:ext>
                  </a:extLst>
                </p:cNvPr>
                <p:cNvPicPr/>
                <p:nvPr/>
              </p:nvPicPr>
              <p:blipFill>
                <a:blip r:embed="rId55"/>
                <a:stretch>
                  <a:fillRect/>
                </a:stretch>
              </p:blipFill>
              <p:spPr>
                <a:xfrm>
                  <a:off x="3834090" y="3560115"/>
                  <a:ext cx="2246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9" name="筆跡 58">
                  <a:extLst>
                    <a:ext uri="{FF2B5EF4-FFF2-40B4-BE49-F238E27FC236}">
                      <a16:creationId xmlns:a16="http://schemas.microsoft.com/office/drawing/2014/main" id="{ECE84003-3F7A-47B4-97F6-7B4B66ADCD7F}"/>
                    </a:ext>
                  </a:extLst>
                </p14:cNvPr>
                <p14:cNvContentPartPr/>
                <p14:nvPr/>
              </p14:nvContentPartPr>
              <p14:xfrm>
                <a:off x="3901050" y="3597915"/>
                <a:ext cx="240840" cy="57960"/>
              </p14:xfrm>
            </p:contentPart>
          </mc:Choice>
          <mc:Fallback>
            <p:pic>
              <p:nvPicPr>
                <p:cNvPr id="59" name="筆跡 58">
                  <a:extLst>
                    <a:ext uri="{FF2B5EF4-FFF2-40B4-BE49-F238E27FC236}">
                      <a16:creationId xmlns:a16="http://schemas.microsoft.com/office/drawing/2014/main" id="{ECE84003-3F7A-47B4-97F6-7B4B66ADCD7F}"/>
                    </a:ext>
                  </a:extLst>
                </p:cNvPr>
                <p:cNvPicPr/>
                <p:nvPr/>
              </p:nvPicPr>
              <p:blipFill>
                <a:blip r:embed="rId57"/>
                <a:stretch>
                  <a:fillRect/>
                </a:stretch>
              </p:blipFill>
              <p:spPr>
                <a:xfrm>
                  <a:off x="3892410" y="3588915"/>
                  <a:ext cx="2584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0" name="筆跡 59">
                  <a:extLst>
                    <a:ext uri="{FF2B5EF4-FFF2-40B4-BE49-F238E27FC236}">
                      <a16:creationId xmlns:a16="http://schemas.microsoft.com/office/drawing/2014/main" id="{09952158-DA75-4E31-9D88-78CB2A4A7933}"/>
                    </a:ext>
                  </a:extLst>
                </p14:cNvPr>
                <p14:cNvContentPartPr/>
                <p14:nvPr/>
              </p14:nvContentPartPr>
              <p14:xfrm>
                <a:off x="3995370" y="3642195"/>
                <a:ext cx="252360" cy="46440"/>
              </p14:xfrm>
            </p:contentPart>
          </mc:Choice>
          <mc:Fallback>
            <p:pic>
              <p:nvPicPr>
                <p:cNvPr id="60" name="筆跡 59">
                  <a:extLst>
                    <a:ext uri="{FF2B5EF4-FFF2-40B4-BE49-F238E27FC236}">
                      <a16:creationId xmlns:a16="http://schemas.microsoft.com/office/drawing/2014/main" id="{09952158-DA75-4E31-9D88-78CB2A4A7933}"/>
                    </a:ext>
                  </a:extLst>
                </p:cNvPr>
                <p:cNvPicPr/>
                <p:nvPr/>
              </p:nvPicPr>
              <p:blipFill>
                <a:blip r:embed="rId59"/>
                <a:stretch>
                  <a:fillRect/>
                </a:stretch>
              </p:blipFill>
              <p:spPr>
                <a:xfrm>
                  <a:off x="3986370" y="3633195"/>
                  <a:ext cx="2700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1" name="筆跡 60">
                  <a:extLst>
                    <a:ext uri="{FF2B5EF4-FFF2-40B4-BE49-F238E27FC236}">
                      <a16:creationId xmlns:a16="http://schemas.microsoft.com/office/drawing/2014/main" id="{3F4DBF95-A571-43AA-AB2D-E3492CCB9D45}"/>
                    </a:ext>
                  </a:extLst>
                </p14:cNvPr>
                <p14:cNvContentPartPr/>
                <p14:nvPr/>
              </p14:nvContentPartPr>
              <p14:xfrm>
                <a:off x="4239450" y="3657315"/>
                <a:ext cx="171360" cy="56160"/>
              </p14:xfrm>
            </p:contentPart>
          </mc:Choice>
          <mc:Fallback>
            <p:pic>
              <p:nvPicPr>
                <p:cNvPr id="61" name="筆跡 60">
                  <a:extLst>
                    <a:ext uri="{FF2B5EF4-FFF2-40B4-BE49-F238E27FC236}">
                      <a16:creationId xmlns:a16="http://schemas.microsoft.com/office/drawing/2014/main" id="{3F4DBF95-A571-43AA-AB2D-E3492CCB9D45}"/>
                    </a:ext>
                  </a:extLst>
                </p:cNvPr>
                <p:cNvPicPr/>
                <p:nvPr/>
              </p:nvPicPr>
              <p:blipFill>
                <a:blip r:embed="rId61"/>
                <a:stretch>
                  <a:fillRect/>
                </a:stretch>
              </p:blipFill>
              <p:spPr>
                <a:xfrm>
                  <a:off x="4230810" y="3648675"/>
                  <a:ext cx="189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3" name="筆跡 62">
                  <a:extLst>
                    <a:ext uri="{FF2B5EF4-FFF2-40B4-BE49-F238E27FC236}">
                      <a16:creationId xmlns:a16="http://schemas.microsoft.com/office/drawing/2014/main" id="{63B5A969-E584-4987-AAAF-BCDB2FB3DEA7}"/>
                    </a:ext>
                  </a:extLst>
                </p14:cNvPr>
                <p14:cNvContentPartPr/>
                <p14:nvPr/>
              </p14:nvContentPartPr>
              <p14:xfrm>
                <a:off x="3846330" y="3083835"/>
                <a:ext cx="348480" cy="460440"/>
              </p14:xfrm>
            </p:contentPart>
          </mc:Choice>
          <mc:Fallback>
            <p:pic>
              <p:nvPicPr>
                <p:cNvPr id="63" name="筆跡 62">
                  <a:extLst>
                    <a:ext uri="{FF2B5EF4-FFF2-40B4-BE49-F238E27FC236}">
                      <a16:creationId xmlns:a16="http://schemas.microsoft.com/office/drawing/2014/main" id="{63B5A969-E584-4987-AAAF-BCDB2FB3DEA7}"/>
                    </a:ext>
                  </a:extLst>
                </p:cNvPr>
                <p:cNvPicPr/>
                <p:nvPr/>
              </p:nvPicPr>
              <p:blipFill>
                <a:blip r:embed="rId63"/>
                <a:stretch>
                  <a:fillRect/>
                </a:stretch>
              </p:blipFill>
              <p:spPr>
                <a:xfrm>
                  <a:off x="3837330" y="3075195"/>
                  <a:ext cx="366120" cy="478080"/>
                </a:xfrm>
                <a:prstGeom prst="rect">
                  <a:avLst/>
                </a:prstGeom>
              </p:spPr>
            </p:pic>
          </mc:Fallback>
        </mc:AlternateContent>
      </p:grpSp>
      <p:grpSp>
        <p:nvGrpSpPr>
          <p:cNvPr id="69" name="群組 68">
            <a:extLst>
              <a:ext uri="{FF2B5EF4-FFF2-40B4-BE49-F238E27FC236}">
                <a16:creationId xmlns:a16="http://schemas.microsoft.com/office/drawing/2014/main" id="{B611F02F-4B44-4372-BA49-87942ED411E6}"/>
              </a:ext>
            </a:extLst>
          </p:cNvPr>
          <p:cNvGrpSpPr/>
          <p:nvPr/>
        </p:nvGrpSpPr>
        <p:grpSpPr>
          <a:xfrm>
            <a:off x="4158810" y="2473635"/>
            <a:ext cx="389520" cy="383400"/>
            <a:chOff x="4158810" y="2473635"/>
            <a:chExt cx="389520" cy="383400"/>
          </a:xfrm>
        </p:grpSpPr>
        <mc:AlternateContent xmlns:mc="http://schemas.openxmlformats.org/markup-compatibility/2006">
          <mc:Choice xmlns:p14="http://schemas.microsoft.com/office/powerpoint/2010/main" Requires="p14">
            <p:contentPart p14:bwMode="auto" r:id="rId64">
              <p14:nvContentPartPr>
                <p14:cNvPr id="64" name="筆跡 63">
                  <a:extLst>
                    <a:ext uri="{FF2B5EF4-FFF2-40B4-BE49-F238E27FC236}">
                      <a16:creationId xmlns:a16="http://schemas.microsoft.com/office/drawing/2014/main" id="{84B9A356-AF2D-44B2-A0F3-55B1AA82E613}"/>
                    </a:ext>
                  </a:extLst>
                </p14:cNvPr>
                <p14:cNvContentPartPr/>
                <p14:nvPr/>
              </p14:nvContentPartPr>
              <p14:xfrm>
                <a:off x="4158810" y="2631675"/>
                <a:ext cx="112320" cy="170280"/>
              </p14:xfrm>
            </p:contentPart>
          </mc:Choice>
          <mc:Fallback>
            <p:pic>
              <p:nvPicPr>
                <p:cNvPr id="64" name="筆跡 63">
                  <a:extLst>
                    <a:ext uri="{FF2B5EF4-FFF2-40B4-BE49-F238E27FC236}">
                      <a16:creationId xmlns:a16="http://schemas.microsoft.com/office/drawing/2014/main" id="{84B9A356-AF2D-44B2-A0F3-55B1AA82E613}"/>
                    </a:ext>
                  </a:extLst>
                </p:cNvPr>
                <p:cNvPicPr/>
                <p:nvPr/>
              </p:nvPicPr>
              <p:blipFill>
                <a:blip r:embed="rId65"/>
                <a:stretch>
                  <a:fillRect/>
                </a:stretch>
              </p:blipFill>
              <p:spPr>
                <a:xfrm>
                  <a:off x="4149810" y="2622675"/>
                  <a:ext cx="1299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5" name="筆跡 64">
                  <a:extLst>
                    <a:ext uri="{FF2B5EF4-FFF2-40B4-BE49-F238E27FC236}">
                      <a16:creationId xmlns:a16="http://schemas.microsoft.com/office/drawing/2014/main" id="{A802A17C-0A06-436D-ADDE-21CA11891339}"/>
                    </a:ext>
                  </a:extLst>
                </p14:cNvPr>
                <p14:cNvContentPartPr/>
                <p14:nvPr/>
              </p14:nvContentPartPr>
              <p14:xfrm>
                <a:off x="4169970" y="2652555"/>
                <a:ext cx="145080" cy="11880"/>
              </p14:xfrm>
            </p:contentPart>
          </mc:Choice>
          <mc:Fallback>
            <p:pic>
              <p:nvPicPr>
                <p:cNvPr id="65" name="筆跡 64">
                  <a:extLst>
                    <a:ext uri="{FF2B5EF4-FFF2-40B4-BE49-F238E27FC236}">
                      <a16:creationId xmlns:a16="http://schemas.microsoft.com/office/drawing/2014/main" id="{A802A17C-0A06-436D-ADDE-21CA11891339}"/>
                    </a:ext>
                  </a:extLst>
                </p:cNvPr>
                <p:cNvPicPr/>
                <p:nvPr/>
              </p:nvPicPr>
              <p:blipFill>
                <a:blip r:embed="rId67"/>
                <a:stretch>
                  <a:fillRect/>
                </a:stretch>
              </p:blipFill>
              <p:spPr>
                <a:xfrm>
                  <a:off x="4161330" y="2643915"/>
                  <a:ext cx="162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6" name="筆跡 65">
                  <a:extLst>
                    <a:ext uri="{FF2B5EF4-FFF2-40B4-BE49-F238E27FC236}">
                      <a16:creationId xmlns:a16="http://schemas.microsoft.com/office/drawing/2014/main" id="{E471477D-3FDB-4618-913F-9E57519C7E53}"/>
                    </a:ext>
                  </a:extLst>
                </p14:cNvPr>
                <p14:cNvContentPartPr/>
                <p14:nvPr/>
              </p14:nvContentPartPr>
              <p14:xfrm>
                <a:off x="4387050" y="2534475"/>
                <a:ext cx="61560" cy="63000"/>
              </p14:xfrm>
            </p:contentPart>
          </mc:Choice>
          <mc:Fallback>
            <p:pic>
              <p:nvPicPr>
                <p:cNvPr id="66" name="筆跡 65">
                  <a:extLst>
                    <a:ext uri="{FF2B5EF4-FFF2-40B4-BE49-F238E27FC236}">
                      <a16:creationId xmlns:a16="http://schemas.microsoft.com/office/drawing/2014/main" id="{E471477D-3FDB-4618-913F-9E57519C7E53}"/>
                    </a:ext>
                  </a:extLst>
                </p:cNvPr>
                <p:cNvPicPr/>
                <p:nvPr/>
              </p:nvPicPr>
              <p:blipFill>
                <a:blip r:embed="rId69"/>
                <a:stretch>
                  <a:fillRect/>
                </a:stretch>
              </p:blipFill>
              <p:spPr>
                <a:xfrm>
                  <a:off x="4378410" y="2525835"/>
                  <a:ext cx="792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7" name="筆跡 66">
                  <a:extLst>
                    <a:ext uri="{FF2B5EF4-FFF2-40B4-BE49-F238E27FC236}">
                      <a16:creationId xmlns:a16="http://schemas.microsoft.com/office/drawing/2014/main" id="{5C84EFBF-9050-418F-A65A-6F5FB022654E}"/>
                    </a:ext>
                  </a:extLst>
                </p14:cNvPr>
                <p14:cNvContentPartPr/>
                <p14:nvPr/>
              </p14:nvContentPartPr>
              <p14:xfrm>
                <a:off x="4354290" y="2473635"/>
                <a:ext cx="194040" cy="383400"/>
              </p14:xfrm>
            </p:contentPart>
          </mc:Choice>
          <mc:Fallback>
            <p:pic>
              <p:nvPicPr>
                <p:cNvPr id="67" name="筆跡 66">
                  <a:extLst>
                    <a:ext uri="{FF2B5EF4-FFF2-40B4-BE49-F238E27FC236}">
                      <a16:creationId xmlns:a16="http://schemas.microsoft.com/office/drawing/2014/main" id="{5C84EFBF-9050-418F-A65A-6F5FB022654E}"/>
                    </a:ext>
                  </a:extLst>
                </p:cNvPr>
                <p:cNvPicPr/>
                <p:nvPr/>
              </p:nvPicPr>
              <p:blipFill>
                <a:blip r:embed="rId71"/>
                <a:stretch>
                  <a:fillRect/>
                </a:stretch>
              </p:blipFill>
              <p:spPr>
                <a:xfrm>
                  <a:off x="4345290" y="2464995"/>
                  <a:ext cx="21168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8" name="筆跡 67">
                  <a:extLst>
                    <a:ext uri="{FF2B5EF4-FFF2-40B4-BE49-F238E27FC236}">
                      <a16:creationId xmlns:a16="http://schemas.microsoft.com/office/drawing/2014/main" id="{00EBF9C0-1378-486A-AF95-48D4C69C01A5}"/>
                    </a:ext>
                  </a:extLst>
                </p14:cNvPr>
                <p14:cNvContentPartPr/>
                <p14:nvPr/>
              </p14:nvContentPartPr>
              <p14:xfrm>
                <a:off x="4433130" y="2768115"/>
                <a:ext cx="51840" cy="64080"/>
              </p14:xfrm>
            </p:contentPart>
          </mc:Choice>
          <mc:Fallback>
            <p:pic>
              <p:nvPicPr>
                <p:cNvPr id="68" name="筆跡 67">
                  <a:extLst>
                    <a:ext uri="{FF2B5EF4-FFF2-40B4-BE49-F238E27FC236}">
                      <a16:creationId xmlns:a16="http://schemas.microsoft.com/office/drawing/2014/main" id="{00EBF9C0-1378-486A-AF95-48D4C69C01A5}"/>
                    </a:ext>
                  </a:extLst>
                </p:cNvPr>
                <p:cNvPicPr/>
                <p:nvPr/>
              </p:nvPicPr>
              <p:blipFill>
                <a:blip r:embed="rId73"/>
                <a:stretch>
                  <a:fillRect/>
                </a:stretch>
              </p:blipFill>
              <p:spPr>
                <a:xfrm>
                  <a:off x="4424490" y="2759475"/>
                  <a:ext cx="69480" cy="81720"/>
                </a:xfrm>
                <a:prstGeom prst="rect">
                  <a:avLst/>
                </a:prstGeom>
              </p:spPr>
            </p:pic>
          </mc:Fallback>
        </mc:AlternateContent>
      </p:grpSp>
      <p:grpSp>
        <p:nvGrpSpPr>
          <p:cNvPr id="83" name="群組 82">
            <a:extLst>
              <a:ext uri="{FF2B5EF4-FFF2-40B4-BE49-F238E27FC236}">
                <a16:creationId xmlns:a16="http://schemas.microsoft.com/office/drawing/2014/main" id="{3C095566-C7FD-462B-8E43-2C25BAE0BFED}"/>
              </a:ext>
            </a:extLst>
          </p:cNvPr>
          <p:cNvGrpSpPr/>
          <p:nvPr/>
        </p:nvGrpSpPr>
        <p:grpSpPr>
          <a:xfrm>
            <a:off x="3628530" y="5295675"/>
            <a:ext cx="607680" cy="294840"/>
            <a:chOff x="3628530" y="5295675"/>
            <a:chExt cx="607680" cy="294840"/>
          </a:xfrm>
        </p:grpSpPr>
        <mc:AlternateContent xmlns:mc="http://schemas.openxmlformats.org/markup-compatibility/2006">
          <mc:Choice xmlns:p14="http://schemas.microsoft.com/office/powerpoint/2010/main" Requires="p14">
            <p:contentPart p14:bwMode="auto" r:id="rId74">
              <p14:nvContentPartPr>
                <p14:cNvPr id="78" name="筆跡 77">
                  <a:extLst>
                    <a:ext uri="{FF2B5EF4-FFF2-40B4-BE49-F238E27FC236}">
                      <a16:creationId xmlns:a16="http://schemas.microsoft.com/office/drawing/2014/main" id="{6810BFBA-848F-49B3-AC5A-D8B04E7C0E4D}"/>
                    </a:ext>
                  </a:extLst>
                </p14:cNvPr>
                <p14:cNvContentPartPr/>
                <p14:nvPr/>
              </p14:nvContentPartPr>
              <p14:xfrm>
                <a:off x="3628530" y="5301435"/>
                <a:ext cx="49320" cy="289080"/>
              </p14:xfrm>
            </p:contentPart>
          </mc:Choice>
          <mc:Fallback>
            <p:pic>
              <p:nvPicPr>
                <p:cNvPr id="78" name="筆跡 77">
                  <a:extLst>
                    <a:ext uri="{FF2B5EF4-FFF2-40B4-BE49-F238E27FC236}">
                      <a16:creationId xmlns:a16="http://schemas.microsoft.com/office/drawing/2014/main" id="{6810BFBA-848F-49B3-AC5A-D8B04E7C0E4D}"/>
                    </a:ext>
                  </a:extLst>
                </p:cNvPr>
                <p:cNvPicPr/>
                <p:nvPr/>
              </p:nvPicPr>
              <p:blipFill>
                <a:blip r:embed="rId75"/>
                <a:stretch>
                  <a:fillRect/>
                </a:stretch>
              </p:blipFill>
              <p:spPr>
                <a:xfrm>
                  <a:off x="3619890" y="5292435"/>
                  <a:ext cx="669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9" name="筆跡 78">
                  <a:extLst>
                    <a:ext uri="{FF2B5EF4-FFF2-40B4-BE49-F238E27FC236}">
                      <a16:creationId xmlns:a16="http://schemas.microsoft.com/office/drawing/2014/main" id="{DF0B9E53-68A3-46BF-A38A-865F3B94219B}"/>
                    </a:ext>
                  </a:extLst>
                </p14:cNvPr>
                <p14:cNvContentPartPr/>
                <p14:nvPr/>
              </p14:nvContentPartPr>
              <p14:xfrm>
                <a:off x="3730050" y="5539755"/>
                <a:ext cx="37800" cy="42840"/>
              </p14:xfrm>
            </p:contentPart>
          </mc:Choice>
          <mc:Fallback>
            <p:pic>
              <p:nvPicPr>
                <p:cNvPr id="79" name="筆跡 78">
                  <a:extLst>
                    <a:ext uri="{FF2B5EF4-FFF2-40B4-BE49-F238E27FC236}">
                      <a16:creationId xmlns:a16="http://schemas.microsoft.com/office/drawing/2014/main" id="{DF0B9E53-68A3-46BF-A38A-865F3B94219B}"/>
                    </a:ext>
                  </a:extLst>
                </p:cNvPr>
                <p:cNvPicPr/>
                <p:nvPr/>
              </p:nvPicPr>
              <p:blipFill>
                <a:blip r:embed="rId77"/>
                <a:stretch>
                  <a:fillRect/>
                </a:stretch>
              </p:blipFill>
              <p:spPr>
                <a:xfrm>
                  <a:off x="3721410" y="5530755"/>
                  <a:ext cx="554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0" name="筆跡 79">
                  <a:extLst>
                    <a:ext uri="{FF2B5EF4-FFF2-40B4-BE49-F238E27FC236}">
                      <a16:creationId xmlns:a16="http://schemas.microsoft.com/office/drawing/2014/main" id="{381FC0D5-448E-4127-86BC-BB7C2A68DE08}"/>
                    </a:ext>
                  </a:extLst>
                </p14:cNvPr>
                <p14:cNvContentPartPr/>
                <p14:nvPr/>
              </p14:nvContentPartPr>
              <p14:xfrm>
                <a:off x="3850290" y="5295675"/>
                <a:ext cx="113400" cy="253440"/>
              </p14:xfrm>
            </p:contentPart>
          </mc:Choice>
          <mc:Fallback>
            <p:pic>
              <p:nvPicPr>
                <p:cNvPr id="80" name="筆跡 79">
                  <a:extLst>
                    <a:ext uri="{FF2B5EF4-FFF2-40B4-BE49-F238E27FC236}">
                      <a16:creationId xmlns:a16="http://schemas.microsoft.com/office/drawing/2014/main" id="{381FC0D5-448E-4127-86BC-BB7C2A68DE08}"/>
                    </a:ext>
                  </a:extLst>
                </p:cNvPr>
                <p:cNvPicPr/>
                <p:nvPr/>
              </p:nvPicPr>
              <p:blipFill>
                <a:blip r:embed="rId79"/>
                <a:stretch>
                  <a:fillRect/>
                </a:stretch>
              </p:blipFill>
              <p:spPr>
                <a:xfrm>
                  <a:off x="3841650" y="5286675"/>
                  <a:ext cx="13104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1" name="筆跡 80">
                  <a:extLst>
                    <a:ext uri="{FF2B5EF4-FFF2-40B4-BE49-F238E27FC236}">
                      <a16:creationId xmlns:a16="http://schemas.microsoft.com/office/drawing/2014/main" id="{A62FDA9B-78B2-4415-A206-E89FAE870492}"/>
                    </a:ext>
                  </a:extLst>
                </p14:cNvPr>
                <p14:cNvContentPartPr/>
                <p14:nvPr/>
              </p14:nvContentPartPr>
              <p14:xfrm>
                <a:off x="4021290" y="5330235"/>
                <a:ext cx="214920" cy="114480"/>
              </p14:xfrm>
            </p:contentPart>
          </mc:Choice>
          <mc:Fallback>
            <p:pic>
              <p:nvPicPr>
                <p:cNvPr id="81" name="筆跡 80">
                  <a:extLst>
                    <a:ext uri="{FF2B5EF4-FFF2-40B4-BE49-F238E27FC236}">
                      <a16:creationId xmlns:a16="http://schemas.microsoft.com/office/drawing/2014/main" id="{A62FDA9B-78B2-4415-A206-E89FAE870492}"/>
                    </a:ext>
                  </a:extLst>
                </p:cNvPr>
                <p:cNvPicPr/>
                <p:nvPr/>
              </p:nvPicPr>
              <p:blipFill>
                <a:blip r:embed="rId81"/>
                <a:stretch>
                  <a:fillRect/>
                </a:stretch>
              </p:blipFill>
              <p:spPr>
                <a:xfrm>
                  <a:off x="4012650" y="5321235"/>
                  <a:ext cx="2325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2" name="筆跡 81">
                  <a:extLst>
                    <a:ext uri="{FF2B5EF4-FFF2-40B4-BE49-F238E27FC236}">
                      <a16:creationId xmlns:a16="http://schemas.microsoft.com/office/drawing/2014/main" id="{4DA22013-3B93-4537-A912-71DC92E4E5CF}"/>
                    </a:ext>
                  </a:extLst>
                </p14:cNvPr>
                <p14:cNvContentPartPr/>
                <p14:nvPr/>
              </p14:nvContentPartPr>
              <p14:xfrm>
                <a:off x="4108050" y="5353275"/>
                <a:ext cx="13680" cy="200520"/>
              </p14:xfrm>
            </p:contentPart>
          </mc:Choice>
          <mc:Fallback>
            <p:pic>
              <p:nvPicPr>
                <p:cNvPr id="82" name="筆跡 81">
                  <a:extLst>
                    <a:ext uri="{FF2B5EF4-FFF2-40B4-BE49-F238E27FC236}">
                      <a16:creationId xmlns:a16="http://schemas.microsoft.com/office/drawing/2014/main" id="{4DA22013-3B93-4537-A912-71DC92E4E5CF}"/>
                    </a:ext>
                  </a:extLst>
                </p:cNvPr>
                <p:cNvPicPr/>
                <p:nvPr/>
              </p:nvPicPr>
              <p:blipFill>
                <a:blip r:embed="rId83"/>
                <a:stretch>
                  <a:fillRect/>
                </a:stretch>
              </p:blipFill>
              <p:spPr>
                <a:xfrm>
                  <a:off x="4099050" y="5344275"/>
                  <a:ext cx="31320" cy="218160"/>
                </a:xfrm>
                <a:prstGeom prst="rect">
                  <a:avLst/>
                </a:prstGeom>
              </p:spPr>
            </p:pic>
          </mc:Fallback>
        </mc:AlternateContent>
      </p:grpSp>
      <p:grpSp>
        <p:nvGrpSpPr>
          <p:cNvPr id="85" name="群組 84">
            <a:extLst>
              <a:ext uri="{FF2B5EF4-FFF2-40B4-BE49-F238E27FC236}">
                <a16:creationId xmlns:a16="http://schemas.microsoft.com/office/drawing/2014/main" id="{BCDDB0BC-1194-474A-8A14-A537BAE04E26}"/>
              </a:ext>
            </a:extLst>
          </p:cNvPr>
          <p:cNvGrpSpPr/>
          <p:nvPr/>
        </p:nvGrpSpPr>
        <p:grpSpPr>
          <a:xfrm>
            <a:off x="1143450" y="2463915"/>
            <a:ext cx="4043880" cy="1514520"/>
            <a:chOff x="1143450" y="2463915"/>
            <a:chExt cx="4043880" cy="1514520"/>
          </a:xfrm>
        </p:grpSpPr>
        <mc:AlternateContent xmlns:mc="http://schemas.openxmlformats.org/markup-compatibility/2006">
          <mc:Choice xmlns:p14="http://schemas.microsoft.com/office/powerpoint/2010/main" Requires="p14">
            <p:contentPart p14:bwMode="auto" r:id="rId84">
              <p14:nvContentPartPr>
                <p14:cNvPr id="8" name="筆跡 7">
                  <a:extLst>
                    <a:ext uri="{FF2B5EF4-FFF2-40B4-BE49-F238E27FC236}">
                      <a16:creationId xmlns:a16="http://schemas.microsoft.com/office/drawing/2014/main" id="{F07F44DB-2E50-436B-BF94-FC93B43558A8}"/>
                    </a:ext>
                  </a:extLst>
                </p14:cNvPr>
                <p14:cNvContentPartPr/>
                <p14:nvPr/>
              </p14:nvContentPartPr>
              <p14:xfrm>
                <a:off x="1143450" y="3705555"/>
                <a:ext cx="3696120" cy="96480"/>
              </p14:xfrm>
            </p:contentPart>
          </mc:Choice>
          <mc:Fallback>
            <p:pic>
              <p:nvPicPr>
                <p:cNvPr id="8" name="筆跡 7">
                  <a:extLst>
                    <a:ext uri="{FF2B5EF4-FFF2-40B4-BE49-F238E27FC236}">
                      <a16:creationId xmlns:a16="http://schemas.microsoft.com/office/drawing/2014/main" id="{F07F44DB-2E50-436B-BF94-FC93B43558A8}"/>
                    </a:ext>
                  </a:extLst>
                </p:cNvPr>
                <p:cNvPicPr/>
                <p:nvPr/>
              </p:nvPicPr>
              <p:blipFill>
                <a:blip r:embed="rId85"/>
                <a:stretch>
                  <a:fillRect/>
                </a:stretch>
              </p:blipFill>
              <p:spPr>
                <a:xfrm>
                  <a:off x="1134810" y="3696915"/>
                  <a:ext cx="37137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9" name="筆跡 8">
                  <a:extLst>
                    <a:ext uri="{FF2B5EF4-FFF2-40B4-BE49-F238E27FC236}">
                      <a16:creationId xmlns:a16="http://schemas.microsoft.com/office/drawing/2014/main" id="{D639FBE0-DE12-47AE-AE51-3E4102D92DEA}"/>
                    </a:ext>
                  </a:extLst>
                </p14:cNvPr>
                <p14:cNvContentPartPr/>
                <p14:nvPr/>
              </p14:nvContentPartPr>
              <p14:xfrm>
                <a:off x="4679370" y="3649755"/>
                <a:ext cx="176400" cy="146520"/>
              </p14:xfrm>
            </p:contentPart>
          </mc:Choice>
          <mc:Fallback>
            <p:pic>
              <p:nvPicPr>
                <p:cNvPr id="9" name="筆跡 8">
                  <a:extLst>
                    <a:ext uri="{FF2B5EF4-FFF2-40B4-BE49-F238E27FC236}">
                      <a16:creationId xmlns:a16="http://schemas.microsoft.com/office/drawing/2014/main" id="{D639FBE0-DE12-47AE-AE51-3E4102D92DEA}"/>
                    </a:ext>
                  </a:extLst>
                </p:cNvPr>
                <p:cNvPicPr/>
                <p:nvPr/>
              </p:nvPicPr>
              <p:blipFill>
                <a:blip r:embed="rId87"/>
                <a:stretch>
                  <a:fillRect/>
                </a:stretch>
              </p:blipFill>
              <p:spPr>
                <a:xfrm>
                  <a:off x="4670730" y="3640755"/>
                  <a:ext cx="19404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 name="筆跡 10">
                  <a:extLst>
                    <a:ext uri="{FF2B5EF4-FFF2-40B4-BE49-F238E27FC236}">
                      <a16:creationId xmlns:a16="http://schemas.microsoft.com/office/drawing/2014/main" id="{E2725DD3-4890-48EA-8F88-149EA5248D67}"/>
                    </a:ext>
                  </a:extLst>
                </p14:cNvPr>
                <p14:cNvContentPartPr/>
                <p14:nvPr/>
              </p14:nvContentPartPr>
              <p14:xfrm>
                <a:off x="2865330" y="3757395"/>
                <a:ext cx="3960" cy="67680"/>
              </p14:xfrm>
            </p:contentPart>
          </mc:Choice>
          <mc:Fallback>
            <p:pic>
              <p:nvPicPr>
                <p:cNvPr id="11" name="筆跡 10">
                  <a:extLst>
                    <a:ext uri="{FF2B5EF4-FFF2-40B4-BE49-F238E27FC236}">
                      <a16:creationId xmlns:a16="http://schemas.microsoft.com/office/drawing/2014/main" id="{E2725DD3-4890-48EA-8F88-149EA5248D67}"/>
                    </a:ext>
                  </a:extLst>
                </p:cNvPr>
                <p:cNvPicPr/>
                <p:nvPr/>
              </p:nvPicPr>
              <p:blipFill>
                <a:blip r:embed="rId89"/>
                <a:stretch>
                  <a:fillRect/>
                </a:stretch>
              </p:blipFill>
              <p:spPr>
                <a:xfrm>
                  <a:off x="2856690" y="3748755"/>
                  <a:ext cx="216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3" name="筆跡 12">
                  <a:extLst>
                    <a:ext uri="{FF2B5EF4-FFF2-40B4-BE49-F238E27FC236}">
                      <a16:creationId xmlns:a16="http://schemas.microsoft.com/office/drawing/2014/main" id="{8E235AC9-C366-4ECC-8F53-CB9186E09CEC}"/>
                    </a:ext>
                  </a:extLst>
                </p14:cNvPr>
                <p14:cNvContentPartPr/>
                <p14:nvPr/>
              </p14:nvContentPartPr>
              <p14:xfrm>
                <a:off x="2835450" y="2463915"/>
                <a:ext cx="360" cy="29160"/>
              </p14:xfrm>
            </p:contentPart>
          </mc:Choice>
          <mc:Fallback>
            <p:pic>
              <p:nvPicPr>
                <p:cNvPr id="13" name="筆跡 12">
                  <a:extLst>
                    <a:ext uri="{FF2B5EF4-FFF2-40B4-BE49-F238E27FC236}">
                      <a16:creationId xmlns:a16="http://schemas.microsoft.com/office/drawing/2014/main" id="{8E235AC9-C366-4ECC-8F53-CB9186E09CEC}"/>
                    </a:ext>
                  </a:extLst>
                </p:cNvPr>
                <p:cNvPicPr/>
                <p:nvPr/>
              </p:nvPicPr>
              <p:blipFill>
                <a:blip r:embed="rId91"/>
                <a:stretch>
                  <a:fillRect/>
                </a:stretch>
              </p:blipFill>
              <p:spPr>
                <a:xfrm>
                  <a:off x="2826450" y="2455275"/>
                  <a:ext cx="180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 name="筆跡 13">
                  <a:extLst>
                    <a:ext uri="{FF2B5EF4-FFF2-40B4-BE49-F238E27FC236}">
                      <a16:creationId xmlns:a16="http://schemas.microsoft.com/office/drawing/2014/main" id="{16CCECE3-EBAB-49D6-8971-C69580CE9DDC}"/>
                    </a:ext>
                  </a:extLst>
                </p14:cNvPr>
                <p14:cNvContentPartPr/>
                <p14:nvPr/>
              </p14:nvContentPartPr>
              <p14:xfrm>
                <a:off x="2843010" y="2623755"/>
                <a:ext cx="360" cy="57960"/>
              </p14:xfrm>
            </p:contentPart>
          </mc:Choice>
          <mc:Fallback>
            <p:pic>
              <p:nvPicPr>
                <p:cNvPr id="14" name="筆跡 13">
                  <a:extLst>
                    <a:ext uri="{FF2B5EF4-FFF2-40B4-BE49-F238E27FC236}">
                      <a16:creationId xmlns:a16="http://schemas.microsoft.com/office/drawing/2014/main" id="{16CCECE3-EBAB-49D6-8971-C69580CE9DDC}"/>
                    </a:ext>
                  </a:extLst>
                </p:cNvPr>
                <p:cNvPicPr/>
                <p:nvPr/>
              </p:nvPicPr>
              <p:blipFill>
                <a:blip r:embed="rId93"/>
                <a:stretch>
                  <a:fillRect/>
                </a:stretch>
              </p:blipFill>
              <p:spPr>
                <a:xfrm>
                  <a:off x="2834010" y="2615115"/>
                  <a:ext cx="180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5" name="筆跡 14">
                  <a:extLst>
                    <a:ext uri="{FF2B5EF4-FFF2-40B4-BE49-F238E27FC236}">
                      <a16:creationId xmlns:a16="http://schemas.microsoft.com/office/drawing/2014/main" id="{9AEB10B1-F08F-4562-908B-B995CDD8F51A}"/>
                    </a:ext>
                  </a:extLst>
                </p14:cNvPr>
                <p14:cNvContentPartPr/>
                <p14:nvPr/>
              </p14:nvContentPartPr>
              <p14:xfrm>
                <a:off x="2865330" y="2881875"/>
                <a:ext cx="34200" cy="316080"/>
              </p14:xfrm>
            </p:contentPart>
          </mc:Choice>
          <mc:Fallback>
            <p:pic>
              <p:nvPicPr>
                <p:cNvPr id="15" name="筆跡 14">
                  <a:extLst>
                    <a:ext uri="{FF2B5EF4-FFF2-40B4-BE49-F238E27FC236}">
                      <a16:creationId xmlns:a16="http://schemas.microsoft.com/office/drawing/2014/main" id="{9AEB10B1-F08F-4562-908B-B995CDD8F51A}"/>
                    </a:ext>
                  </a:extLst>
                </p:cNvPr>
                <p:cNvPicPr/>
                <p:nvPr/>
              </p:nvPicPr>
              <p:blipFill>
                <a:blip r:embed="rId95"/>
                <a:stretch>
                  <a:fillRect/>
                </a:stretch>
              </p:blipFill>
              <p:spPr>
                <a:xfrm>
                  <a:off x="2856690" y="2872875"/>
                  <a:ext cx="518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6" name="筆跡 15">
                  <a:extLst>
                    <a:ext uri="{FF2B5EF4-FFF2-40B4-BE49-F238E27FC236}">
                      <a16:creationId xmlns:a16="http://schemas.microsoft.com/office/drawing/2014/main" id="{10EC98F3-8795-49C1-9239-E8BAE2C64336}"/>
                    </a:ext>
                  </a:extLst>
                </p14:cNvPr>
                <p14:cNvContentPartPr/>
                <p14:nvPr/>
              </p14:nvContentPartPr>
              <p14:xfrm>
                <a:off x="2901330" y="3395595"/>
                <a:ext cx="2160" cy="75600"/>
              </p14:xfrm>
            </p:contentPart>
          </mc:Choice>
          <mc:Fallback>
            <p:pic>
              <p:nvPicPr>
                <p:cNvPr id="16" name="筆跡 15">
                  <a:extLst>
                    <a:ext uri="{FF2B5EF4-FFF2-40B4-BE49-F238E27FC236}">
                      <a16:creationId xmlns:a16="http://schemas.microsoft.com/office/drawing/2014/main" id="{10EC98F3-8795-49C1-9239-E8BAE2C64336}"/>
                    </a:ext>
                  </a:extLst>
                </p:cNvPr>
                <p:cNvPicPr/>
                <p:nvPr/>
              </p:nvPicPr>
              <p:blipFill>
                <a:blip r:embed="rId97"/>
                <a:stretch>
                  <a:fillRect/>
                </a:stretch>
              </p:blipFill>
              <p:spPr>
                <a:xfrm>
                  <a:off x="2892330" y="3386955"/>
                  <a:ext cx="198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7" name="筆跡 16">
                  <a:extLst>
                    <a:ext uri="{FF2B5EF4-FFF2-40B4-BE49-F238E27FC236}">
                      <a16:creationId xmlns:a16="http://schemas.microsoft.com/office/drawing/2014/main" id="{779FF452-7AB1-4EFC-818B-916BA2BA6451}"/>
                    </a:ext>
                  </a:extLst>
                </p14:cNvPr>
                <p14:cNvContentPartPr/>
                <p14:nvPr/>
              </p14:nvContentPartPr>
              <p14:xfrm>
                <a:off x="2901330" y="3643995"/>
                <a:ext cx="360" cy="42840"/>
              </p14:xfrm>
            </p:contentPart>
          </mc:Choice>
          <mc:Fallback>
            <p:pic>
              <p:nvPicPr>
                <p:cNvPr id="17" name="筆跡 16">
                  <a:extLst>
                    <a:ext uri="{FF2B5EF4-FFF2-40B4-BE49-F238E27FC236}">
                      <a16:creationId xmlns:a16="http://schemas.microsoft.com/office/drawing/2014/main" id="{779FF452-7AB1-4EFC-818B-916BA2BA6451}"/>
                    </a:ext>
                  </a:extLst>
                </p:cNvPr>
                <p:cNvPicPr/>
                <p:nvPr/>
              </p:nvPicPr>
              <p:blipFill>
                <a:blip r:embed="rId99"/>
                <a:stretch>
                  <a:fillRect/>
                </a:stretch>
              </p:blipFill>
              <p:spPr>
                <a:xfrm>
                  <a:off x="2892330" y="363499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8" name="筆跡 17">
                  <a:extLst>
                    <a:ext uri="{FF2B5EF4-FFF2-40B4-BE49-F238E27FC236}">
                      <a16:creationId xmlns:a16="http://schemas.microsoft.com/office/drawing/2014/main" id="{7C7E863F-58F3-4BA3-BD30-87F30A2CD312}"/>
                    </a:ext>
                  </a:extLst>
                </p14:cNvPr>
                <p14:cNvContentPartPr/>
                <p14:nvPr/>
              </p14:nvContentPartPr>
              <p14:xfrm>
                <a:off x="1534410" y="2471475"/>
                <a:ext cx="1310760" cy="1180440"/>
              </p14:xfrm>
            </p:contentPart>
          </mc:Choice>
          <mc:Fallback>
            <p:pic>
              <p:nvPicPr>
                <p:cNvPr id="18" name="筆跡 17">
                  <a:extLst>
                    <a:ext uri="{FF2B5EF4-FFF2-40B4-BE49-F238E27FC236}">
                      <a16:creationId xmlns:a16="http://schemas.microsoft.com/office/drawing/2014/main" id="{7C7E863F-58F3-4BA3-BD30-87F30A2CD312}"/>
                    </a:ext>
                  </a:extLst>
                </p:cNvPr>
                <p:cNvPicPr/>
                <p:nvPr/>
              </p:nvPicPr>
              <p:blipFill>
                <a:blip r:embed="rId101"/>
                <a:stretch>
                  <a:fillRect/>
                </a:stretch>
              </p:blipFill>
              <p:spPr>
                <a:xfrm>
                  <a:off x="1525770" y="2462475"/>
                  <a:ext cx="1328400" cy="1198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4" name="筆跡 83">
                  <a:extLst>
                    <a:ext uri="{FF2B5EF4-FFF2-40B4-BE49-F238E27FC236}">
                      <a16:creationId xmlns:a16="http://schemas.microsoft.com/office/drawing/2014/main" id="{273863F7-E0E0-4020-AB04-523B85C6B85B}"/>
                    </a:ext>
                  </a:extLst>
                </p14:cNvPr>
                <p14:cNvContentPartPr/>
                <p14:nvPr/>
              </p14:nvContentPartPr>
              <p14:xfrm>
                <a:off x="5023530" y="3676755"/>
                <a:ext cx="163800" cy="301680"/>
              </p14:xfrm>
            </p:contentPart>
          </mc:Choice>
          <mc:Fallback>
            <p:pic>
              <p:nvPicPr>
                <p:cNvPr id="84" name="筆跡 83">
                  <a:extLst>
                    <a:ext uri="{FF2B5EF4-FFF2-40B4-BE49-F238E27FC236}">
                      <a16:creationId xmlns:a16="http://schemas.microsoft.com/office/drawing/2014/main" id="{273863F7-E0E0-4020-AB04-523B85C6B85B}"/>
                    </a:ext>
                  </a:extLst>
                </p:cNvPr>
                <p:cNvPicPr/>
                <p:nvPr/>
              </p:nvPicPr>
              <p:blipFill>
                <a:blip r:embed="rId103"/>
                <a:stretch>
                  <a:fillRect/>
                </a:stretch>
              </p:blipFill>
              <p:spPr>
                <a:xfrm>
                  <a:off x="5014530" y="3667755"/>
                  <a:ext cx="181440" cy="319320"/>
                </a:xfrm>
                <a:prstGeom prst="rect">
                  <a:avLst/>
                </a:prstGeom>
              </p:spPr>
            </p:pic>
          </mc:Fallback>
        </mc:AlternateContent>
      </p:grpSp>
      <p:grpSp>
        <p:nvGrpSpPr>
          <p:cNvPr id="141" name="群組 140">
            <a:extLst>
              <a:ext uri="{FF2B5EF4-FFF2-40B4-BE49-F238E27FC236}">
                <a16:creationId xmlns:a16="http://schemas.microsoft.com/office/drawing/2014/main" id="{978A4503-AC89-41E5-92AB-A89D2577BB06}"/>
              </a:ext>
            </a:extLst>
          </p:cNvPr>
          <p:cNvGrpSpPr/>
          <p:nvPr/>
        </p:nvGrpSpPr>
        <p:grpSpPr>
          <a:xfrm>
            <a:off x="5946570" y="2608275"/>
            <a:ext cx="1381680" cy="452880"/>
            <a:chOff x="5946570" y="2608275"/>
            <a:chExt cx="1381680" cy="452880"/>
          </a:xfrm>
        </p:grpSpPr>
        <mc:AlternateContent xmlns:mc="http://schemas.openxmlformats.org/markup-compatibility/2006">
          <mc:Choice xmlns:p14="http://schemas.microsoft.com/office/powerpoint/2010/main" Requires="p14">
            <p:contentPart p14:bwMode="auto" r:id="rId104">
              <p14:nvContentPartPr>
                <p14:cNvPr id="114" name="筆跡 113">
                  <a:extLst>
                    <a:ext uri="{FF2B5EF4-FFF2-40B4-BE49-F238E27FC236}">
                      <a16:creationId xmlns:a16="http://schemas.microsoft.com/office/drawing/2014/main" id="{AFC1CBEF-CF91-41DD-BF62-403501CE750B}"/>
                    </a:ext>
                  </a:extLst>
                </p14:cNvPr>
                <p14:cNvContentPartPr/>
                <p14:nvPr/>
              </p14:nvContentPartPr>
              <p14:xfrm>
                <a:off x="7061130" y="2637435"/>
                <a:ext cx="267120" cy="410400"/>
              </p14:xfrm>
            </p:contentPart>
          </mc:Choice>
          <mc:Fallback>
            <p:pic>
              <p:nvPicPr>
                <p:cNvPr id="114" name="筆跡 113">
                  <a:extLst>
                    <a:ext uri="{FF2B5EF4-FFF2-40B4-BE49-F238E27FC236}">
                      <a16:creationId xmlns:a16="http://schemas.microsoft.com/office/drawing/2014/main" id="{AFC1CBEF-CF91-41DD-BF62-403501CE750B}"/>
                    </a:ext>
                  </a:extLst>
                </p:cNvPr>
                <p:cNvPicPr/>
                <p:nvPr/>
              </p:nvPicPr>
              <p:blipFill>
                <a:blip r:embed="rId105"/>
                <a:stretch>
                  <a:fillRect/>
                </a:stretch>
              </p:blipFill>
              <p:spPr>
                <a:xfrm>
                  <a:off x="7052490" y="2628435"/>
                  <a:ext cx="28476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15" name="筆跡 114">
                  <a:extLst>
                    <a:ext uri="{FF2B5EF4-FFF2-40B4-BE49-F238E27FC236}">
                      <a16:creationId xmlns:a16="http://schemas.microsoft.com/office/drawing/2014/main" id="{B2ADE4B5-87DE-49D7-B7D2-9A2A3932B7A4}"/>
                    </a:ext>
                  </a:extLst>
                </p14:cNvPr>
                <p14:cNvContentPartPr/>
                <p14:nvPr/>
              </p14:nvContentPartPr>
              <p14:xfrm>
                <a:off x="7129890" y="2852715"/>
                <a:ext cx="162720" cy="44640"/>
              </p14:xfrm>
            </p:contentPart>
          </mc:Choice>
          <mc:Fallback>
            <p:pic>
              <p:nvPicPr>
                <p:cNvPr id="115" name="筆跡 114">
                  <a:extLst>
                    <a:ext uri="{FF2B5EF4-FFF2-40B4-BE49-F238E27FC236}">
                      <a16:creationId xmlns:a16="http://schemas.microsoft.com/office/drawing/2014/main" id="{B2ADE4B5-87DE-49D7-B7D2-9A2A3932B7A4}"/>
                    </a:ext>
                  </a:extLst>
                </p:cNvPr>
                <p:cNvPicPr/>
                <p:nvPr/>
              </p:nvPicPr>
              <p:blipFill>
                <a:blip r:embed="rId107"/>
                <a:stretch>
                  <a:fillRect/>
                </a:stretch>
              </p:blipFill>
              <p:spPr>
                <a:xfrm>
                  <a:off x="7121250" y="2844075"/>
                  <a:ext cx="1803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8" name="筆跡 117">
                  <a:extLst>
                    <a:ext uri="{FF2B5EF4-FFF2-40B4-BE49-F238E27FC236}">
                      <a16:creationId xmlns:a16="http://schemas.microsoft.com/office/drawing/2014/main" id="{917BD8D5-A9B7-4CD8-BA52-204C650D56F5}"/>
                    </a:ext>
                  </a:extLst>
                </p14:cNvPr>
                <p14:cNvContentPartPr/>
                <p14:nvPr/>
              </p14:nvContentPartPr>
              <p14:xfrm>
                <a:off x="6797970" y="2839395"/>
                <a:ext cx="145080" cy="75600"/>
              </p14:xfrm>
            </p:contentPart>
          </mc:Choice>
          <mc:Fallback>
            <p:pic>
              <p:nvPicPr>
                <p:cNvPr id="118" name="筆跡 117">
                  <a:extLst>
                    <a:ext uri="{FF2B5EF4-FFF2-40B4-BE49-F238E27FC236}">
                      <a16:creationId xmlns:a16="http://schemas.microsoft.com/office/drawing/2014/main" id="{917BD8D5-A9B7-4CD8-BA52-204C650D56F5}"/>
                    </a:ext>
                  </a:extLst>
                </p:cNvPr>
                <p:cNvPicPr/>
                <p:nvPr/>
              </p:nvPicPr>
              <p:blipFill>
                <a:blip r:embed="rId109"/>
                <a:stretch>
                  <a:fillRect/>
                </a:stretch>
              </p:blipFill>
              <p:spPr>
                <a:xfrm>
                  <a:off x="6789330" y="2830395"/>
                  <a:ext cx="1627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9" name="筆跡 118">
                  <a:extLst>
                    <a:ext uri="{FF2B5EF4-FFF2-40B4-BE49-F238E27FC236}">
                      <a16:creationId xmlns:a16="http://schemas.microsoft.com/office/drawing/2014/main" id="{C5B52EE7-EC85-4E24-A0D7-17D3B4F41A49}"/>
                    </a:ext>
                  </a:extLst>
                </p14:cNvPr>
                <p14:cNvContentPartPr/>
                <p14:nvPr/>
              </p14:nvContentPartPr>
              <p14:xfrm>
                <a:off x="6779250" y="2974035"/>
                <a:ext cx="135720" cy="19440"/>
              </p14:xfrm>
            </p:contentPart>
          </mc:Choice>
          <mc:Fallback>
            <p:pic>
              <p:nvPicPr>
                <p:cNvPr id="119" name="筆跡 118">
                  <a:extLst>
                    <a:ext uri="{FF2B5EF4-FFF2-40B4-BE49-F238E27FC236}">
                      <a16:creationId xmlns:a16="http://schemas.microsoft.com/office/drawing/2014/main" id="{C5B52EE7-EC85-4E24-A0D7-17D3B4F41A49}"/>
                    </a:ext>
                  </a:extLst>
                </p:cNvPr>
                <p:cNvPicPr/>
                <p:nvPr/>
              </p:nvPicPr>
              <p:blipFill>
                <a:blip r:embed="rId111"/>
                <a:stretch>
                  <a:fillRect/>
                </a:stretch>
              </p:blipFill>
              <p:spPr>
                <a:xfrm>
                  <a:off x="6770250" y="2965395"/>
                  <a:ext cx="1533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8" name="筆跡 127">
                  <a:extLst>
                    <a:ext uri="{FF2B5EF4-FFF2-40B4-BE49-F238E27FC236}">
                      <a16:creationId xmlns:a16="http://schemas.microsoft.com/office/drawing/2014/main" id="{35A101F6-7837-459C-8D46-8AC8CBC6C65D}"/>
                    </a:ext>
                  </a:extLst>
                </p14:cNvPr>
                <p14:cNvContentPartPr/>
                <p14:nvPr/>
              </p14:nvContentPartPr>
              <p14:xfrm>
                <a:off x="6093090" y="2920395"/>
                <a:ext cx="109440" cy="19440"/>
              </p14:xfrm>
            </p:contentPart>
          </mc:Choice>
          <mc:Fallback>
            <p:pic>
              <p:nvPicPr>
                <p:cNvPr id="128" name="筆跡 127">
                  <a:extLst>
                    <a:ext uri="{FF2B5EF4-FFF2-40B4-BE49-F238E27FC236}">
                      <a16:creationId xmlns:a16="http://schemas.microsoft.com/office/drawing/2014/main" id="{35A101F6-7837-459C-8D46-8AC8CBC6C65D}"/>
                    </a:ext>
                  </a:extLst>
                </p:cNvPr>
                <p:cNvPicPr/>
                <p:nvPr/>
              </p:nvPicPr>
              <p:blipFill>
                <a:blip r:embed="rId113"/>
                <a:stretch>
                  <a:fillRect/>
                </a:stretch>
              </p:blipFill>
              <p:spPr>
                <a:xfrm>
                  <a:off x="6084090" y="2911395"/>
                  <a:ext cx="12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9" name="筆跡 128">
                  <a:extLst>
                    <a:ext uri="{FF2B5EF4-FFF2-40B4-BE49-F238E27FC236}">
                      <a16:creationId xmlns:a16="http://schemas.microsoft.com/office/drawing/2014/main" id="{DD1BE7AC-D472-4EE6-A70A-ECF1266D221E}"/>
                    </a:ext>
                  </a:extLst>
                </p14:cNvPr>
                <p14:cNvContentPartPr/>
                <p14:nvPr/>
              </p14:nvContentPartPr>
              <p14:xfrm>
                <a:off x="6326010" y="2812395"/>
                <a:ext cx="6120" cy="248760"/>
              </p14:xfrm>
            </p:contentPart>
          </mc:Choice>
          <mc:Fallback>
            <p:pic>
              <p:nvPicPr>
                <p:cNvPr id="129" name="筆跡 128">
                  <a:extLst>
                    <a:ext uri="{FF2B5EF4-FFF2-40B4-BE49-F238E27FC236}">
                      <a16:creationId xmlns:a16="http://schemas.microsoft.com/office/drawing/2014/main" id="{DD1BE7AC-D472-4EE6-A70A-ECF1266D221E}"/>
                    </a:ext>
                  </a:extLst>
                </p:cNvPr>
                <p:cNvPicPr/>
                <p:nvPr/>
              </p:nvPicPr>
              <p:blipFill>
                <a:blip r:embed="rId115"/>
                <a:stretch>
                  <a:fillRect/>
                </a:stretch>
              </p:blipFill>
              <p:spPr>
                <a:xfrm>
                  <a:off x="6317370" y="2803755"/>
                  <a:ext cx="237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0" name="筆跡 129">
                  <a:extLst>
                    <a:ext uri="{FF2B5EF4-FFF2-40B4-BE49-F238E27FC236}">
                      <a16:creationId xmlns:a16="http://schemas.microsoft.com/office/drawing/2014/main" id="{F89716D6-A3CA-4411-A746-8E94D3CDD868}"/>
                    </a:ext>
                  </a:extLst>
                </p14:cNvPr>
                <p14:cNvContentPartPr/>
                <p14:nvPr/>
              </p14:nvContentPartPr>
              <p14:xfrm>
                <a:off x="6427530" y="3010755"/>
                <a:ext cx="360" cy="37080"/>
              </p14:xfrm>
            </p:contentPart>
          </mc:Choice>
          <mc:Fallback>
            <p:pic>
              <p:nvPicPr>
                <p:cNvPr id="130" name="筆跡 129">
                  <a:extLst>
                    <a:ext uri="{FF2B5EF4-FFF2-40B4-BE49-F238E27FC236}">
                      <a16:creationId xmlns:a16="http://schemas.microsoft.com/office/drawing/2014/main" id="{F89716D6-A3CA-4411-A746-8E94D3CDD868}"/>
                    </a:ext>
                  </a:extLst>
                </p:cNvPr>
                <p:cNvPicPr/>
                <p:nvPr/>
              </p:nvPicPr>
              <p:blipFill>
                <a:blip r:embed="rId117"/>
                <a:stretch>
                  <a:fillRect/>
                </a:stretch>
              </p:blipFill>
              <p:spPr>
                <a:xfrm>
                  <a:off x="6418890" y="3001755"/>
                  <a:ext cx="180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1" name="筆跡 130">
                  <a:extLst>
                    <a:ext uri="{FF2B5EF4-FFF2-40B4-BE49-F238E27FC236}">
                      <a16:creationId xmlns:a16="http://schemas.microsoft.com/office/drawing/2014/main" id="{3DD1F809-859E-4653-8D33-21F5D574C4B6}"/>
                    </a:ext>
                  </a:extLst>
                </p14:cNvPr>
                <p14:cNvContentPartPr/>
                <p14:nvPr/>
              </p14:nvContentPartPr>
              <p14:xfrm>
                <a:off x="6468930" y="2804835"/>
                <a:ext cx="79560" cy="225720"/>
              </p14:xfrm>
            </p:contentPart>
          </mc:Choice>
          <mc:Fallback>
            <p:pic>
              <p:nvPicPr>
                <p:cNvPr id="131" name="筆跡 130">
                  <a:extLst>
                    <a:ext uri="{FF2B5EF4-FFF2-40B4-BE49-F238E27FC236}">
                      <a16:creationId xmlns:a16="http://schemas.microsoft.com/office/drawing/2014/main" id="{3DD1F809-859E-4653-8D33-21F5D574C4B6}"/>
                    </a:ext>
                  </a:extLst>
                </p:cNvPr>
                <p:cNvPicPr/>
                <p:nvPr/>
              </p:nvPicPr>
              <p:blipFill>
                <a:blip r:embed="rId119"/>
                <a:stretch>
                  <a:fillRect/>
                </a:stretch>
              </p:blipFill>
              <p:spPr>
                <a:xfrm>
                  <a:off x="6460290" y="2795835"/>
                  <a:ext cx="972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32" name="筆跡 131">
                  <a:extLst>
                    <a:ext uri="{FF2B5EF4-FFF2-40B4-BE49-F238E27FC236}">
                      <a16:creationId xmlns:a16="http://schemas.microsoft.com/office/drawing/2014/main" id="{315FE1FA-F09F-4260-A819-73ACBC1462BC}"/>
                    </a:ext>
                  </a:extLst>
                </p14:cNvPr>
                <p14:cNvContentPartPr/>
                <p14:nvPr/>
              </p14:nvContentPartPr>
              <p14:xfrm>
                <a:off x="6632730" y="2783595"/>
                <a:ext cx="84960" cy="208440"/>
              </p14:xfrm>
            </p:contentPart>
          </mc:Choice>
          <mc:Fallback>
            <p:pic>
              <p:nvPicPr>
                <p:cNvPr id="132" name="筆跡 131">
                  <a:extLst>
                    <a:ext uri="{FF2B5EF4-FFF2-40B4-BE49-F238E27FC236}">
                      <a16:creationId xmlns:a16="http://schemas.microsoft.com/office/drawing/2014/main" id="{315FE1FA-F09F-4260-A819-73ACBC1462BC}"/>
                    </a:ext>
                  </a:extLst>
                </p:cNvPr>
                <p:cNvPicPr/>
                <p:nvPr/>
              </p:nvPicPr>
              <p:blipFill>
                <a:blip r:embed="rId121"/>
                <a:stretch>
                  <a:fillRect/>
                </a:stretch>
              </p:blipFill>
              <p:spPr>
                <a:xfrm>
                  <a:off x="6623730" y="2774595"/>
                  <a:ext cx="10260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33" name="筆跡 132">
                  <a:extLst>
                    <a:ext uri="{FF2B5EF4-FFF2-40B4-BE49-F238E27FC236}">
                      <a16:creationId xmlns:a16="http://schemas.microsoft.com/office/drawing/2014/main" id="{E1DED634-244C-44F8-9BBA-5CC35A1A537E}"/>
                    </a:ext>
                  </a:extLst>
                </p14:cNvPr>
                <p14:cNvContentPartPr/>
                <p14:nvPr/>
              </p14:nvContentPartPr>
              <p14:xfrm>
                <a:off x="5946570" y="2627715"/>
                <a:ext cx="360" cy="75600"/>
              </p14:xfrm>
            </p:contentPart>
          </mc:Choice>
          <mc:Fallback>
            <p:pic>
              <p:nvPicPr>
                <p:cNvPr id="133" name="筆跡 132">
                  <a:extLst>
                    <a:ext uri="{FF2B5EF4-FFF2-40B4-BE49-F238E27FC236}">
                      <a16:creationId xmlns:a16="http://schemas.microsoft.com/office/drawing/2014/main" id="{E1DED634-244C-44F8-9BBA-5CC35A1A537E}"/>
                    </a:ext>
                  </a:extLst>
                </p:cNvPr>
                <p:cNvPicPr/>
                <p:nvPr/>
              </p:nvPicPr>
              <p:blipFill>
                <a:blip r:embed="rId123"/>
                <a:stretch>
                  <a:fillRect/>
                </a:stretch>
              </p:blipFill>
              <p:spPr>
                <a:xfrm>
                  <a:off x="5937570" y="2618715"/>
                  <a:ext cx="180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34" name="筆跡 133">
                  <a:extLst>
                    <a:ext uri="{FF2B5EF4-FFF2-40B4-BE49-F238E27FC236}">
                      <a16:creationId xmlns:a16="http://schemas.microsoft.com/office/drawing/2014/main" id="{EA0CF484-C59C-405E-BE6F-969C9BE53994}"/>
                    </a:ext>
                  </a:extLst>
                </p14:cNvPr>
                <p14:cNvContentPartPr/>
                <p14:nvPr/>
              </p14:nvContentPartPr>
              <p14:xfrm>
                <a:off x="5946570" y="2627715"/>
                <a:ext cx="360" cy="360"/>
              </p14:xfrm>
            </p:contentPart>
          </mc:Choice>
          <mc:Fallback>
            <p:pic>
              <p:nvPicPr>
                <p:cNvPr id="134" name="筆跡 133">
                  <a:extLst>
                    <a:ext uri="{FF2B5EF4-FFF2-40B4-BE49-F238E27FC236}">
                      <a16:creationId xmlns:a16="http://schemas.microsoft.com/office/drawing/2014/main" id="{EA0CF484-C59C-405E-BE6F-969C9BE53994}"/>
                    </a:ext>
                  </a:extLst>
                </p:cNvPr>
                <p:cNvPicPr/>
                <p:nvPr/>
              </p:nvPicPr>
              <p:blipFill>
                <a:blip r:embed="rId125"/>
                <a:stretch>
                  <a:fillRect/>
                </a:stretch>
              </p:blipFill>
              <p:spPr>
                <a:xfrm>
                  <a:off x="5937570" y="2618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35" name="筆跡 134">
                  <a:extLst>
                    <a:ext uri="{FF2B5EF4-FFF2-40B4-BE49-F238E27FC236}">
                      <a16:creationId xmlns:a16="http://schemas.microsoft.com/office/drawing/2014/main" id="{D66686FF-1554-4C48-BC59-5319DAB96635}"/>
                    </a:ext>
                  </a:extLst>
                </p14:cNvPr>
                <p14:cNvContentPartPr/>
                <p14:nvPr/>
              </p14:nvContentPartPr>
              <p14:xfrm>
                <a:off x="5946570" y="2608275"/>
                <a:ext cx="54720" cy="52200"/>
              </p14:xfrm>
            </p:contentPart>
          </mc:Choice>
          <mc:Fallback>
            <p:pic>
              <p:nvPicPr>
                <p:cNvPr id="135" name="筆跡 134">
                  <a:extLst>
                    <a:ext uri="{FF2B5EF4-FFF2-40B4-BE49-F238E27FC236}">
                      <a16:creationId xmlns:a16="http://schemas.microsoft.com/office/drawing/2014/main" id="{D66686FF-1554-4C48-BC59-5319DAB96635}"/>
                    </a:ext>
                  </a:extLst>
                </p:cNvPr>
                <p:cNvPicPr/>
                <p:nvPr/>
              </p:nvPicPr>
              <p:blipFill>
                <a:blip r:embed="rId127"/>
                <a:stretch>
                  <a:fillRect/>
                </a:stretch>
              </p:blipFill>
              <p:spPr>
                <a:xfrm>
                  <a:off x="5937570" y="2599635"/>
                  <a:ext cx="72360" cy="69840"/>
                </a:xfrm>
                <a:prstGeom prst="rect">
                  <a:avLst/>
                </a:prstGeom>
              </p:spPr>
            </p:pic>
          </mc:Fallback>
        </mc:AlternateContent>
      </p:grpSp>
      <p:grpSp>
        <p:nvGrpSpPr>
          <p:cNvPr id="142" name="群組 141">
            <a:extLst>
              <a:ext uri="{FF2B5EF4-FFF2-40B4-BE49-F238E27FC236}">
                <a16:creationId xmlns:a16="http://schemas.microsoft.com/office/drawing/2014/main" id="{1D582B46-49F8-4DB3-A0D2-AF98F0771D97}"/>
              </a:ext>
            </a:extLst>
          </p:cNvPr>
          <p:cNvGrpSpPr/>
          <p:nvPr/>
        </p:nvGrpSpPr>
        <p:grpSpPr>
          <a:xfrm>
            <a:off x="7529490" y="2575515"/>
            <a:ext cx="1282320" cy="417960"/>
            <a:chOff x="7529490" y="2575515"/>
            <a:chExt cx="1282320" cy="417960"/>
          </a:xfrm>
        </p:grpSpPr>
        <mc:AlternateContent xmlns:mc="http://schemas.openxmlformats.org/markup-compatibility/2006">
          <mc:Choice xmlns:p14="http://schemas.microsoft.com/office/powerpoint/2010/main" Requires="p14">
            <p:contentPart p14:bwMode="auto" r:id="rId128">
              <p14:nvContentPartPr>
                <p14:cNvPr id="116" name="筆跡 115">
                  <a:extLst>
                    <a:ext uri="{FF2B5EF4-FFF2-40B4-BE49-F238E27FC236}">
                      <a16:creationId xmlns:a16="http://schemas.microsoft.com/office/drawing/2014/main" id="{DADB6415-40A1-4E66-8A44-1AC678757CB0}"/>
                    </a:ext>
                  </a:extLst>
                </p14:cNvPr>
                <p14:cNvContentPartPr/>
                <p14:nvPr/>
              </p14:nvContentPartPr>
              <p14:xfrm>
                <a:off x="7529490" y="2771715"/>
                <a:ext cx="156240" cy="91800"/>
              </p14:xfrm>
            </p:contentPart>
          </mc:Choice>
          <mc:Fallback>
            <p:pic>
              <p:nvPicPr>
                <p:cNvPr id="116" name="筆跡 115">
                  <a:extLst>
                    <a:ext uri="{FF2B5EF4-FFF2-40B4-BE49-F238E27FC236}">
                      <a16:creationId xmlns:a16="http://schemas.microsoft.com/office/drawing/2014/main" id="{DADB6415-40A1-4E66-8A44-1AC678757CB0}"/>
                    </a:ext>
                  </a:extLst>
                </p:cNvPr>
                <p:cNvPicPr/>
                <p:nvPr/>
              </p:nvPicPr>
              <p:blipFill>
                <a:blip r:embed="rId129"/>
                <a:stretch>
                  <a:fillRect/>
                </a:stretch>
              </p:blipFill>
              <p:spPr>
                <a:xfrm>
                  <a:off x="7520850" y="2763075"/>
                  <a:ext cx="17388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7" name="筆跡 116">
                  <a:extLst>
                    <a:ext uri="{FF2B5EF4-FFF2-40B4-BE49-F238E27FC236}">
                      <a16:creationId xmlns:a16="http://schemas.microsoft.com/office/drawing/2014/main" id="{6805AB9B-1067-4253-815A-BD9A7D9026AC}"/>
                    </a:ext>
                  </a:extLst>
                </p14:cNvPr>
                <p14:cNvContentPartPr/>
                <p14:nvPr/>
              </p14:nvContentPartPr>
              <p14:xfrm>
                <a:off x="7540650" y="2943435"/>
                <a:ext cx="165960" cy="4320"/>
              </p14:xfrm>
            </p:contentPart>
          </mc:Choice>
          <mc:Fallback>
            <p:pic>
              <p:nvPicPr>
                <p:cNvPr id="117" name="筆跡 116">
                  <a:extLst>
                    <a:ext uri="{FF2B5EF4-FFF2-40B4-BE49-F238E27FC236}">
                      <a16:creationId xmlns:a16="http://schemas.microsoft.com/office/drawing/2014/main" id="{6805AB9B-1067-4253-815A-BD9A7D9026AC}"/>
                    </a:ext>
                  </a:extLst>
                </p:cNvPr>
                <p:cNvPicPr/>
                <p:nvPr/>
              </p:nvPicPr>
              <p:blipFill>
                <a:blip r:embed="rId131"/>
                <a:stretch>
                  <a:fillRect/>
                </a:stretch>
              </p:blipFill>
              <p:spPr>
                <a:xfrm>
                  <a:off x="7531650" y="2934435"/>
                  <a:ext cx="183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2" name="筆跡 121">
                  <a:extLst>
                    <a:ext uri="{FF2B5EF4-FFF2-40B4-BE49-F238E27FC236}">
                      <a16:creationId xmlns:a16="http://schemas.microsoft.com/office/drawing/2014/main" id="{C1F639B3-3C32-4401-B2BD-79093719D96C}"/>
                    </a:ext>
                  </a:extLst>
                </p14:cNvPr>
                <p14:cNvContentPartPr/>
                <p14:nvPr/>
              </p14:nvContentPartPr>
              <p14:xfrm>
                <a:off x="7831890" y="2862435"/>
                <a:ext cx="146880" cy="27360"/>
              </p14:xfrm>
            </p:contentPart>
          </mc:Choice>
          <mc:Fallback>
            <p:pic>
              <p:nvPicPr>
                <p:cNvPr id="122" name="筆跡 121">
                  <a:extLst>
                    <a:ext uri="{FF2B5EF4-FFF2-40B4-BE49-F238E27FC236}">
                      <a16:creationId xmlns:a16="http://schemas.microsoft.com/office/drawing/2014/main" id="{C1F639B3-3C32-4401-B2BD-79093719D96C}"/>
                    </a:ext>
                  </a:extLst>
                </p:cNvPr>
                <p:cNvPicPr/>
                <p:nvPr/>
              </p:nvPicPr>
              <p:blipFill>
                <a:blip r:embed="rId133"/>
                <a:stretch>
                  <a:fillRect/>
                </a:stretch>
              </p:blipFill>
              <p:spPr>
                <a:xfrm>
                  <a:off x="7823250" y="2853795"/>
                  <a:ext cx="1645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3" name="筆跡 122">
                  <a:extLst>
                    <a:ext uri="{FF2B5EF4-FFF2-40B4-BE49-F238E27FC236}">
                      <a16:creationId xmlns:a16="http://schemas.microsoft.com/office/drawing/2014/main" id="{AD21DC9E-90E4-4828-982A-C5028C1F6C78}"/>
                    </a:ext>
                  </a:extLst>
                </p14:cNvPr>
                <p14:cNvContentPartPr/>
                <p14:nvPr/>
              </p14:nvContentPartPr>
              <p14:xfrm>
                <a:off x="7912890" y="2829675"/>
                <a:ext cx="360" cy="110160"/>
              </p14:xfrm>
            </p:contentPart>
          </mc:Choice>
          <mc:Fallback>
            <p:pic>
              <p:nvPicPr>
                <p:cNvPr id="123" name="筆跡 122">
                  <a:extLst>
                    <a:ext uri="{FF2B5EF4-FFF2-40B4-BE49-F238E27FC236}">
                      <a16:creationId xmlns:a16="http://schemas.microsoft.com/office/drawing/2014/main" id="{AD21DC9E-90E4-4828-982A-C5028C1F6C78}"/>
                    </a:ext>
                  </a:extLst>
                </p:cNvPr>
                <p:cNvPicPr/>
                <p:nvPr/>
              </p:nvPicPr>
              <p:blipFill>
                <a:blip r:embed="rId135"/>
                <a:stretch>
                  <a:fillRect/>
                </a:stretch>
              </p:blipFill>
              <p:spPr>
                <a:xfrm>
                  <a:off x="7903890" y="2821035"/>
                  <a:ext cx="180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4" name="筆跡 123">
                  <a:extLst>
                    <a:ext uri="{FF2B5EF4-FFF2-40B4-BE49-F238E27FC236}">
                      <a16:creationId xmlns:a16="http://schemas.microsoft.com/office/drawing/2014/main" id="{DEDDF21A-92E1-4331-8051-DE86A0200E5C}"/>
                    </a:ext>
                  </a:extLst>
                </p14:cNvPr>
                <p14:cNvContentPartPr/>
                <p14:nvPr/>
              </p14:nvContentPartPr>
              <p14:xfrm>
                <a:off x="8087490" y="2760555"/>
                <a:ext cx="26640" cy="208080"/>
              </p14:xfrm>
            </p:contentPart>
          </mc:Choice>
          <mc:Fallback>
            <p:pic>
              <p:nvPicPr>
                <p:cNvPr id="124" name="筆跡 123">
                  <a:extLst>
                    <a:ext uri="{FF2B5EF4-FFF2-40B4-BE49-F238E27FC236}">
                      <a16:creationId xmlns:a16="http://schemas.microsoft.com/office/drawing/2014/main" id="{DEDDF21A-92E1-4331-8051-DE86A0200E5C}"/>
                    </a:ext>
                  </a:extLst>
                </p:cNvPr>
                <p:cNvPicPr/>
                <p:nvPr/>
              </p:nvPicPr>
              <p:blipFill>
                <a:blip r:embed="rId137"/>
                <a:stretch>
                  <a:fillRect/>
                </a:stretch>
              </p:blipFill>
              <p:spPr>
                <a:xfrm>
                  <a:off x="8078850" y="2751555"/>
                  <a:ext cx="442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5" name="筆跡 124">
                  <a:extLst>
                    <a:ext uri="{FF2B5EF4-FFF2-40B4-BE49-F238E27FC236}">
                      <a16:creationId xmlns:a16="http://schemas.microsoft.com/office/drawing/2014/main" id="{0FAB0863-CF6F-45D7-8D2A-1AF95AB06FC0}"/>
                    </a:ext>
                  </a:extLst>
                </p14:cNvPr>
                <p14:cNvContentPartPr/>
                <p14:nvPr/>
              </p14:nvContentPartPr>
              <p14:xfrm>
                <a:off x="8185410" y="2947035"/>
                <a:ext cx="360" cy="46440"/>
              </p14:xfrm>
            </p:contentPart>
          </mc:Choice>
          <mc:Fallback>
            <p:pic>
              <p:nvPicPr>
                <p:cNvPr id="125" name="筆跡 124">
                  <a:extLst>
                    <a:ext uri="{FF2B5EF4-FFF2-40B4-BE49-F238E27FC236}">
                      <a16:creationId xmlns:a16="http://schemas.microsoft.com/office/drawing/2014/main" id="{0FAB0863-CF6F-45D7-8D2A-1AF95AB06FC0}"/>
                    </a:ext>
                  </a:extLst>
                </p:cNvPr>
                <p:cNvPicPr/>
                <p:nvPr/>
              </p:nvPicPr>
              <p:blipFill>
                <a:blip r:embed="rId139"/>
                <a:stretch>
                  <a:fillRect/>
                </a:stretch>
              </p:blipFill>
              <p:spPr>
                <a:xfrm>
                  <a:off x="8176410" y="2938395"/>
                  <a:ext cx="180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6" name="筆跡 125">
                  <a:extLst>
                    <a:ext uri="{FF2B5EF4-FFF2-40B4-BE49-F238E27FC236}">
                      <a16:creationId xmlns:a16="http://schemas.microsoft.com/office/drawing/2014/main" id="{956939F7-8A38-4D05-B75A-261859C72AD4}"/>
                    </a:ext>
                  </a:extLst>
                </p14:cNvPr>
                <p14:cNvContentPartPr/>
                <p14:nvPr/>
              </p14:nvContentPartPr>
              <p14:xfrm>
                <a:off x="8278290" y="2732475"/>
                <a:ext cx="91800" cy="194040"/>
              </p14:xfrm>
            </p:contentPart>
          </mc:Choice>
          <mc:Fallback>
            <p:pic>
              <p:nvPicPr>
                <p:cNvPr id="126" name="筆跡 125">
                  <a:extLst>
                    <a:ext uri="{FF2B5EF4-FFF2-40B4-BE49-F238E27FC236}">
                      <a16:creationId xmlns:a16="http://schemas.microsoft.com/office/drawing/2014/main" id="{956939F7-8A38-4D05-B75A-261859C72AD4}"/>
                    </a:ext>
                  </a:extLst>
                </p:cNvPr>
                <p:cNvPicPr/>
                <p:nvPr/>
              </p:nvPicPr>
              <p:blipFill>
                <a:blip r:embed="rId141"/>
                <a:stretch>
                  <a:fillRect/>
                </a:stretch>
              </p:blipFill>
              <p:spPr>
                <a:xfrm>
                  <a:off x="8269650" y="2723475"/>
                  <a:ext cx="1094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7" name="筆跡 126">
                  <a:extLst>
                    <a:ext uri="{FF2B5EF4-FFF2-40B4-BE49-F238E27FC236}">
                      <a16:creationId xmlns:a16="http://schemas.microsoft.com/office/drawing/2014/main" id="{FC9BFA72-7572-4000-9AA7-B78E825D0EFF}"/>
                    </a:ext>
                  </a:extLst>
                </p14:cNvPr>
                <p14:cNvContentPartPr/>
                <p14:nvPr/>
              </p14:nvContentPartPr>
              <p14:xfrm>
                <a:off x="8493570" y="2708355"/>
                <a:ext cx="128160" cy="247680"/>
              </p14:xfrm>
            </p:contentPart>
          </mc:Choice>
          <mc:Fallback>
            <p:pic>
              <p:nvPicPr>
                <p:cNvPr id="127" name="筆跡 126">
                  <a:extLst>
                    <a:ext uri="{FF2B5EF4-FFF2-40B4-BE49-F238E27FC236}">
                      <a16:creationId xmlns:a16="http://schemas.microsoft.com/office/drawing/2014/main" id="{FC9BFA72-7572-4000-9AA7-B78E825D0EFF}"/>
                    </a:ext>
                  </a:extLst>
                </p:cNvPr>
                <p:cNvPicPr/>
                <p:nvPr/>
              </p:nvPicPr>
              <p:blipFill>
                <a:blip r:embed="rId143"/>
                <a:stretch>
                  <a:fillRect/>
                </a:stretch>
              </p:blipFill>
              <p:spPr>
                <a:xfrm>
                  <a:off x="8484930" y="2699715"/>
                  <a:ext cx="14580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6" name="筆跡 135">
                  <a:extLst>
                    <a:ext uri="{FF2B5EF4-FFF2-40B4-BE49-F238E27FC236}">
                      <a16:creationId xmlns:a16="http://schemas.microsoft.com/office/drawing/2014/main" id="{8EC09366-0F69-486C-B4CC-20B30DBC5B4B}"/>
                    </a:ext>
                  </a:extLst>
                </p14:cNvPr>
                <p14:cNvContentPartPr/>
                <p14:nvPr/>
              </p14:nvContentPartPr>
              <p14:xfrm>
                <a:off x="8730450" y="2575515"/>
                <a:ext cx="9720" cy="69480"/>
              </p14:xfrm>
            </p:contentPart>
          </mc:Choice>
          <mc:Fallback>
            <p:pic>
              <p:nvPicPr>
                <p:cNvPr id="136" name="筆跡 135">
                  <a:extLst>
                    <a:ext uri="{FF2B5EF4-FFF2-40B4-BE49-F238E27FC236}">
                      <a16:creationId xmlns:a16="http://schemas.microsoft.com/office/drawing/2014/main" id="{8EC09366-0F69-486C-B4CC-20B30DBC5B4B}"/>
                    </a:ext>
                  </a:extLst>
                </p:cNvPr>
                <p:cNvPicPr/>
                <p:nvPr/>
              </p:nvPicPr>
              <p:blipFill>
                <a:blip r:embed="rId145"/>
                <a:stretch>
                  <a:fillRect/>
                </a:stretch>
              </p:blipFill>
              <p:spPr>
                <a:xfrm>
                  <a:off x="8721450" y="2566875"/>
                  <a:ext cx="27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37" name="筆跡 136">
                  <a:extLst>
                    <a:ext uri="{FF2B5EF4-FFF2-40B4-BE49-F238E27FC236}">
                      <a16:creationId xmlns:a16="http://schemas.microsoft.com/office/drawing/2014/main" id="{6A36C05C-03A6-40AC-8051-913862C3FF72}"/>
                    </a:ext>
                  </a:extLst>
                </p14:cNvPr>
                <p14:cNvContentPartPr/>
                <p14:nvPr/>
              </p14:nvContentPartPr>
              <p14:xfrm>
                <a:off x="8730450" y="2575515"/>
                <a:ext cx="360" cy="360"/>
              </p14:xfrm>
            </p:contentPart>
          </mc:Choice>
          <mc:Fallback>
            <p:pic>
              <p:nvPicPr>
                <p:cNvPr id="137" name="筆跡 136">
                  <a:extLst>
                    <a:ext uri="{FF2B5EF4-FFF2-40B4-BE49-F238E27FC236}">
                      <a16:creationId xmlns:a16="http://schemas.microsoft.com/office/drawing/2014/main" id="{6A36C05C-03A6-40AC-8051-913862C3FF72}"/>
                    </a:ext>
                  </a:extLst>
                </p:cNvPr>
                <p:cNvPicPr/>
                <p:nvPr/>
              </p:nvPicPr>
              <p:blipFill>
                <a:blip r:embed="rId125"/>
                <a:stretch>
                  <a:fillRect/>
                </a:stretch>
              </p:blipFill>
              <p:spPr>
                <a:xfrm>
                  <a:off x="8721450" y="25668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8" name="筆跡 137">
                  <a:extLst>
                    <a:ext uri="{FF2B5EF4-FFF2-40B4-BE49-F238E27FC236}">
                      <a16:creationId xmlns:a16="http://schemas.microsoft.com/office/drawing/2014/main" id="{B2C03F5B-C15A-4D3D-AABC-4C760E22B116}"/>
                    </a:ext>
                  </a:extLst>
                </p14:cNvPr>
                <p14:cNvContentPartPr/>
                <p14:nvPr/>
              </p14:nvContentPartPr>
              <p14:xfrm>
                <a:off x="8730450" y="2575515"/>
                <a:ext cx="81360" cy="79200"/>
              </p14:xfrm>
            </p:contentPart>
          </mc:Choice>
          <mc:Fallback>
            <p:pic>
              <p:nvPicPr>
                <p:cNvPr id="138" name="筆跡 137">
                  <a:extLst>
                    <a:ext uri="{FF2B5EF4-FFF2-40B4-BE49-F238E27FC236}">
                      <a16:creationId xmlns:a16="http://schemas.microsoft.com/office/drawing/2014/main" id="{B2C03F5B-C15A-4D3D-AABC-4C760E22B116}"/>
                    </a:ext>
                  </a:extLst>
                </p:cNvPr>
                <p:cNvPicPr/>
                <p:nvPr/>
              </p:nvPicPr>
              <p:blipFill>
                <a:blip r:embed="rId148"/>
                <a:stretch>
                  <a:fillRect/>
                </a:stretch>
              </p:blipFill>
              <p:spPr>
                <a:xfrm>
                  <a:off x="8721450" y="2566875"/>
                  <a:ext cx="99000" cy="96840"/>
                </a:xfrm>
                <a:prstGeom prst="rect">
                  <a:avLst/>
                </a:prstGeom>
              </p:spPr>
            </p:pic>
          </mc:Fallback>
        </mc:AlternateContent>
      </p:grpSp>
      <p:grpSp>
        <p:nvGrpSpPr>
          <p:cNvPr id="148" name="群組 147">
            <a:extLst>
              <a:ext uri="{FF2B5EF4-FFF2-40B4-BE49-F238E27FC236}">
                <a16:creationId xmlns:a16="http://schemas.microsoft.com/office/drawing/2014/main" id="{6047D22E-B249-468E-BB61-4213C2771095}"/>
              </a:ext>
            </a:extLst>
          </p:cNvPr>
          <p:cNvGrpSpPr/>
          <p:nvPr/>
        </p:nvGrpSpPr>
        <p:grpSpPr>
          <a:xfrm>
            <a:off x="7111890" y="3522675"/>
            <a:ext cx="267120" cy="372600"/>
            <a:chOff x="7111890" y="3522675"/>
            <a:chExt cx="267120" cy="372600"/>
          </a:xfrm>
        </p:grpSpPr>
        <mc:AlternateContent xmlns:mc="http://schemas.openxmlformats.org/markup-compatibility/2006">
          <mc:Choice xmlns:p14="http://schemas.microsoft.com/office/powerpoint/2010/main" Requires="p14">
            <p:contentPart p14:bwMode="auto" r:id="rId149">
              <p14:nvContentPartPr>
                <p14:cNvPr id="143" name="筆跡 142">
                  <a:extLst>
                    <a:ext uri="{FF2B5EF4-FFF2-40B4-BE49-F238E27FC236}">
                      <a16:creationId xmlns:a16="http://schemas.microsoft.com/office/drawing/2014/main" id="{91F13A1F-8AEB-40A0-B8AB-2D72C9AD8090}"/>
                    </a:ext>
                  </a:extLst>
                </p14:cNvPr>
                <p14:cNvContentPartPr/>
                <p14:nvPr/>
              </p14:nvContentPartPr>
              <p14:xfrm>
                <a:off x="7111890" y="3522675"/>
                <a:ext cx="267120" cy="372600"/>
              </p14:xfrm>
            </p:contentPart>
          </mc:Choice>
          <mc:Fallback>
            <p:pic>
              <p:nvPicPr>
                <p:cNvPr id="143" name="筆跡 142">
                  <a:extLst>
                    <a:ext uri="{FF2B5EF4-FFF2-40B4-BE49-F238E27FC236}">
                      <a16:creationId xmlns:a16="http://schemas.microsoft.com/office/drawing/2014/main" id="{91F13A1F-8AEB-40A0-B8AB-2D72C9AD8090}"/>
                    </a:ext>
                  </a:extLst>
                </p:cNvPr>
                <p:cNvPicPr/>
                <p:nvPr/>
              </p:nvPicPr>
              <p:blipFill>
                <a:blip r:embed="rId150"/>
                <a:stretch>
                  <a:fillRect/>
                </a:stretch>
              </p:blipFill>
              <p:spPr>
                <a:xfrm>
                  <a:off x="7103250" y="3514035"/>
                  <a:ext cx="28476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44" name="筆跡 143">
                  <a:extLst>
                    <a:ext uri="{FF2B5EF4-FFF2-40B4-BE49-F238E27FC236}">
                      <a16:creationId xmlns:a16="http://schemas.microsoft.com/office/drawing/2014/main" id="{49810B3E-C246-43EC-AC1C-CA6CD61350AB}"/>
                    </a:ext>
                  </a:extLst>
                </p14:cNvPr>
                <p14:cNvContentPartPr/>
                <p14:nvPr/>
              </p14:nvContentPartPr>
              <p14:xfrm>
                <a:off x="7222770" y="3711315"/>
                <a:ext cx="128160" cy="25560"/>
              </p14:xfrm>
            </p:contentPart>
          </mc:Choice>
          <mc:Fallback>
            <p:pic>
              <p:nvPicPr>
                <p:cNvPr id="144" name="筆跡 143">
                  <a:extLst>
                    <a:ext uri="{FF2B5EF4-FFF2-40B4-BE49-F238E27FC236}">
                      <a16:creationId xmlns:a16="http://schemas.microsoft.com/office/drawing/2014/main" id="{49810B3E-C246-43EC-AC1C-CA6CD61350AB}"/>
                    </a:ext>
                  </a:extLst>
                </p:cNvPr>
                <p:cNvPicPr/>
                <p:nvPr/>
              </p:nvPicPr>
              <p:blipFill>
                <a:blip r:embed="rId152"/>
                <a:stretch>
                  <a:fillRect/>
                </a:stretch>
              </p:blipFill>
              <p:spPr>
                <a:xfrm>
                  <a:off x="7214130" y="3702675"/>
                  <a:ext cx="145800" cy="43200"/>
                </a:xfrm>
                <a:prstGeom prst="rect">
                  <a:avLst/>
                </a:prstGeom>
              </p:spPr>
            </p:pic>
          </mc:Fallback>
        </mc:AlternateContent>
      </p:grpSp>
      <p:grpSp>
        <p:nvGrpSpPr>
          <p:cNvPr id="147" name="群組 146">
            <a:extLst>
              <a:ext uri="{FF2B5EF4-FFF2-40B4-BE49-F238E27FC236}">
                <a16:creationId xmlns:a16="http://schemas.microsoft.com/office/drawing/2014/main" id="{1346C130-901C-4D72-817C-7A01468EC5EB}"/>
              </a:ext>
            </a:extLst>
          </p:cNvPr>
          <p:cNvGrpSpPr/>
          <p:nvPr/>
        </p:nvGrpSpPr>
        <p:grpSpPr>
          <a:xfrm>
            <a:off x="7623090" y="3586395"/>
            <a:ext cx="173520" cy="173160"/>
            <a:chOff x="7623090" y="3586395"/>
            <a:chExt cx="173520" cy="173160"/>
          </a:xfrm>
        </p:grpSpPr>
        <mc:AlternateContent xmlns:mc="http://schemas.openxmlformats.org/markup-compatibility/2006">
          <mc:Choice xmlns:p14="http://schemas.microsoft.com/office/powerpoint/2010/main" Requires="p14">
            <p:contentPart p14:bwMode="auto" r:id="rId153">
              <p14:nvContentPartPr>
                <p14:cNvPr id="145" name="筆跡 144">
                  <a:extLst>
                    <a:ext uri="{FF2B5EF4-FFF2-40B4-BE49-F238E27FC236}">
                      <a16:creationId xmlns:a16="http://schemas.microsoft.com/office/drawing/2014/main" id="{60284070-1E6D-46A2-81E1-01D6E324C106}"/>
                    </a:ext>
                  </a:extLst>
                </p14:cNvPr>
                <p14:cNvContentPartPr/>
                <p14:nvPr/>
              </p14:nvContentPartPr>
              <p14:xfrm>
                <a:off x="7623090" y="3586395"/>
                <a:ext cx="173520" cy="99000"/>
              </p14:xfrm>
            </p:contentPart>
          </mc:Choice>
          <mc:Fallback>
            <p:pic>
              <p:nvPicPr>
                <p:cNvPr id="145" name="筆跡 144">
                  <a:extLst>
                    <a:ext uri="{FF2B5EF4-FFF2-40B4-BE49-F238E27FC236}">
                      <a16:creationId xmlns:a16="http://schemas.microsoft.com/office/drawing/2014/main" id="{60284070-1E6D-46A2-81E1-01D6E324C106}"/>
                    </a:ext>
                  </a:extLst>
                </p:cNvPr>
                <p:cNvPicPr/>
                <p:nvPr/>
              </p:nvPicPr>
              <p:blipFill>
                <a:blip r:embed="rId154"/>
                <a:stretch>
                  <a:fillRect/>
                </a:stretch>
              </p:blipFill>
              <p:spPr>
                <a:xfrm>
                  <a:off x="7614090" y="3577395"/>
                  <a:ext cx="1911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46" name="筆跡 145">
                  <a:extLst>
                    <a:ext uri="{FF2B5EF4-FFF2-40B4-BE49-F238E27FC236}">
                      <a16:creationId xmlns:a16="http://schemas.microsoft.com/office/drawing/2014/main" id="{5650C82F-315E-4A62-89A9-001FDDFC25EE}"/>
                    </a:ext>
                  </a:extLst>
                </p14:cNvPr>
                <p14:cNvContentPartPr/>
                <p14:nvPr/>
              </p14:nvContentPartPr>
              <p14:xfrm>
                <a:off x="7643970" y="3751635"/>
                <a:ext cx="135720" cy="7920"/>
              </p14:xfrm>
            </p:contentPart>
          </mc:Choice>
          <mc:Fallback>
            <p:pic>
              <p:nvPicPr>
                <p:cNvPr id="146" name="筆跡 145">
                  <a:extLst>
                    <a:ext uri="{FF2B5EF4-FFF2-40B4-BE49-F238E27FC236}">
                      <a16:creationId xmlns:a16="http://schemas.microsoft.com/office/drawing/2014/main" id="{5650C82F-315E-4A62-89A9-001FDDFC25EE}"/>
                    </a:ext>
                  </a:extLst>
                </p:cNvPr>
                <p:cNvPicPr/>
                <p:nvPr/>
              </p:nvPicPr>
              <p:blipFill>
                <a:blip r:embed="rId156"/>
                <a:stretch>
                  <a:fillRect/>
                </a:stretch>
              </p:blipFill>
              <p:spPr>
                <a:xfrm>
                  <a:off x="7634970" y="3742995"/>
                  <a:ext cx="153360" cy="25560"/>
                </a:xfrm>
                <a:prstGeom prst="rect">
                  <a:avLst/>
                </a:prstGeom>
              </p:spPr>
            </p:pic>
          </mc:Fallback>
        </mc:AlternateContent>
      </p:grpSp>
      <p:grpSp>
        <p:nvGrpSpPr>
          <p:cNvPr id="154" name="群組 153">
            <a:extLst>
              <a:ext uri="{FF2B5EF4-FFF2-40B4-BE49-F238E27FC236}">
                <a16:creationId xmlns:a16="http://schemas.microsoft.com/office/drawing/2014/main" id="{4F45431C-1B1B-4564-8AA0-BD68C6E6330D}"/>
              </a:ext>
            </a:extLst>
          </p:cNvPr>
          <p:cNvGrpSpPr/>
          <p:nvPr/>
        </p:nvGrpSpPr>
        <p:grpSpPr>
          <a:xfrm>
            <a:off x="7946730" y="3539955"/>
            <a:ext cx="634320" cy="291240"/>
            <a:chOff x="7946730" y="3539955"/>
            <a:chExt cx="634320" cy="291240"/>
          </a:xfrm>
        </p:grpSpPr>
        <mc:AlternateContent xmlns:mc="http://schemas.openxmlformats.org/markup-compatibility/2006">
          <mc:Choice xmlns:p14="http://schemas.microsoft.com/office/powerpoint/2010/main" Requires="p14">
            <p:contentPart p14:bwMode="auto" r:id="rId157">
              <p14:nvContentPartPr>
                <p14:cNvPr id="149" name="筆跡 148">
                  <a:extLst>
                    <a:ext uri="{FF2B5EF4-FFF2-40B4-BE49-F238E27FC236}">
                      <a16:creationId xmlns:a16="http://schemas.microsoft.com/office/drawing/2014/main" id="{31DF8CB0-E7E2-4DF5-9171-74A1A821ED80}"/>
                    </a:ext>
                  </a:extLst>
                </p14:cNvPr>
                <p14:cNvContentPartPr/>
                <p14:nvPr/>
              </p14:nvContentPartPr>
              <p14:xfrm>
                <a:off x="7946730" y="3580635"/>
                <a:ext cx="11160" cy="237240"/>
              </p14:xfrm>
            </p:contentPart>
          </mc:Choice>
          <mc:Fallback>
            <p:pic>
              <p:nvPicPr>
                <p:cNvPr id="149" name="筆跡 148">
                  <a:extLst>
                    <a:ext uri="{FF2B5EF4-FFF2-40B4-BE49-F238E27FC236}">
                      <a16:creationId xmlns:a16="http://schemas.microsoft.com/office/drawing/2014/main" id="{31DF8CB0-E7E2-4DF5-9171-74A1A821ED80}"/>
                    </a:ext>
                  </a:extLst>
                </p:cNvPr>
                <p:cNvPicPr/>
                <p:nvPr/>
              </p:nvPicPr>
              <p:blipFill>
                <a:blip r:embed="rId158"/>
                <a:stretch>
                  <a:fillRect/>
                </a:stretch>
              </p:blipFill>
              <p:spPr>
                <a:xfrm>
                  <a:off x="7937730" y="3571635"/>
                  <a:ext cx="2880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50" name="筆跡 149">
                  <a:extLst>
                    <a:ext uri="{FF2B5EF4-FFF2-40B4-BE49-F238E27FC236}">
                      <a16:creationId xmlns:a16="http://schemas.microsoft.com/office/drawing/2014/main" id="{EDE79B20-7A20-4B9F-BC27-89EA213EF217}"/>
                    </a:ext>
                  </a:extLst>
                </p14:cNvPr>
                <p14:cNvContentPartPr/>
                <p14:nvPr/>
              </p14:nvContentPartPr>
              <p14:xfrm>
                <a:off x="8057610" y="3798075"/>
                <a:ext cx="360" cy="33120"/>
              </p14:xfrm>
            </p:contentPart>
          </mc:Choice>
          <mc:Fallback>
            <p:pic>
              <p:nvPicPr>
                <p:cNvPr id="150" name="筆跡 149">
                  <a:extLst>
                    <a:ext uri="{FF2B5EF4-FFF2-40B4-BE49-F238E27FC236}">
                      <a16:creationId xmlns:a16="http://schemas.microsoft.com/office/drawing/2014/main" id="{EDE79B20-7A20-4B9F-BC27-89EA213EF217}"/>
                    </a:ext>
                  </a:extLst>
                </p:cNvPr>
                <p:cNvPicPr/>
                <p:nvPr/>
              </p:nvPicPr>
              <p:blipFill>
                <a:blip r:embed="rId160"/>
                <a:stretch>
                  <a:fillRect/>
                </a:stretch>
              </p:blipFill>
              <p:spPr>
                <a:xfrm>
                  <a:off x="8048610" y="3789075"/>
                  <a:ext cx="180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51" name="筆跡 150">
                  <a:extLst>
                    <a:ext uri="{FF2B5EF4-FFF2-40B4-BE49-F238E27FC236}">
                      <a16:creationId xmlns:a16="http://schemas.microsoft.com/office/drawing/2014/main" id="{F2A79150-7007-4013-89EA-20C09D69C9CF}"/>
                    </a:ext>
                  </a:extLst>
                </p14:cNvPr>
                <p14:cNvContentPartPr/>
                <p14:nvPr/>
              </p14:nvContentPartPr>
              <p14:xfrm>
                <a:off x="8199810" y="3539955"/>
                <a:ext cx="96840" cy="214560"/>
              </p14:xfrm>
            </p:contentPart>
          </mc:Choice>
          <mc:Fallback>
            <p:pic>
              <p:nvPicPr>
                <p:cNvPr id="151" name="筆跡 150">
                  <a:extLst>
                    <a:ext uri="{FF2B5EF4-FFF2-40B4-BE49-F238E27FC236}">
                      <a16:creationId xmlns:a16="http://schemas.microsoft.com/office/drawing/2014/main" id="{F2A79150-7007-4013-89EA-20C09D69C9CF}"/>
                    </a:ext>
                  </a:extLst>
                </p:cNvPr>
                <p:cNvPicPr/>
                <p:nvPr/>
              </p:nvPicPr>
              <p:blipFill>
                <a:blip r:embed="rId162"/>
                <a:stretch>
                  <a:fillRect/>
                </a:stretch>
              </p:blipFill>
              <p:spPr>
                <a:xfrm>
                  <a:off x="8190810" y="3531315"/>
                  <a:ext cx="1144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52" name="筆跡 151">
                  <a:extLst>
                    <a:ext uri="{FF2B5EF4-FFF2-40B4-BE49-F238E27FC236}">
                      <a16:creationId xmlns:a16="http://schemas.microsoft.com/office/drawing/2014/main" id="{B3A79A7B-9EA9-4B04-AF88-2F9E4CA93BA2}"/>
                    </a:ext>
                  </a:extLst>
                </p14:cNvPr>
                <p14:cNvContentPartPr/>
                <p14:nvPr/>
              </p14:nvContentPartPr>
              <p14:xfrm>
                <a:off x="8388450" y="3561195"/>
                <a:ext cx="192600" cy="136080"/>
              </p14:xfrm>
            </p:contentPart>
          </mc:Choice>
          <mc:Fallback>
            <p:pic>
              <p:nvPicPr>
                <p:cNvPr id="152" name="筆跡 151">
                  <a:extLst>
                    <a:ext uri="{FF2B5EF4-FFF2-40B4-BE49-F238E27FC236}">
                      <a16:creationId xmlns:a16="http://schemas.microsoft.com/office/drawing/2014/main" id="{B3A79A7B-9EA9-4B04-AF88-2F9E4CA93BA2}"/>
                    </a:ext>
                  </a:extLst>
                </p:cNvPr>
                <p:cNvPicPr/>
                <p:nvPr/>
              </p:nvPicPr>
              <p:blipFill>
                <a:blip r:embed="rId164"/>
                <a:stretch>
                  <a:fillRect/>
                </a:stretch>
              </p:blipFill>
              <p:spPr>
                <a:xfrm>
                  <a:off x="8379450" y="3552555"/>
                  <a:ext cx="21024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53" name="筆跡 152">
                  <a:extLst>
                    <a:ext uri="{FF2B5EF4-FFF2-40B4-BE49-F238E27FC236}">
                      <a16:creationId xmlns:a16="http://schemas.microsoft.com/office/drawing/2014/main" id="{6BD995F5-27FE-4A5D-A29C-DDCB065E25BC}"/>
                    </a:ext>
                  </a:extLst>
                </p14:cNvPr>
                <p14:cNvContentPartPr/>
                <p14:nvPr/>
              </p14:nvContentPartPr>
              <p14:xfrm>
                <a:off x="8463330" y="3574515"/>
                <a:ext cx="56880" cy="169920"/>
              </p14:xfrm>
            </p:contentPart>
          </mc:Choice>
          <mc:Fallback>
            <p:pic>
              <p:nvPicPr>
                <p:cNvPr id="153" name="筆跡 152">
                  <a:extLst>
                    <a:ext uri="{FF2B5EF4-FFF2-40B4-BE49-F238E27FC236}">
                      <a16:creationId xmlns:a16="http://schemas.microsoft.com/office/drawing/2014/main" id="{6BD995F5-27FE-4A5D-A29C-DDCB065E25BC}"/>
                    </a:ext>
                  </a:extLst>
                </p:cNvPr>
                <p:cNvPicPr/>
                <p:nvPr/>
              </p:nvPicPr>
              <p:blipFill>
                <a:blip r:embed="rId166"/>
                <a:stretch>
                  <a:fillRect/>
                </a:stretch>
              </p:blipFill>
              <p:spPr>
                <a:xfrm>
                  <a:off x="8454690" y="3565875"/>
                  <a:ext cx="74520" cy="187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7">
            <p14:nvContentPartPr>
              <p14:cNvPr id="156" name="筆跡 155">
                <a:extLst>
                  <a:ext uri="{FF2B5EF4-FFF2-40B4-BE49-F238E27FC236}">
                    <a16:creationId xmlns:a16="http://schemas.microsoft.com/office/drawing/2014/main" id="{F3C6D843-B182-4F81-8637-CED12C75713B}"/>
                  </a:ext>
                </a:extLst>
              </p14:cNvPr>
              <p14:cNvContentPartPr/>
              <p14:nvPr/>
            </p14:nvContentPartPr>
            <p14:xfrm>
              <a:off x="6128730" y="3738315"/>
              <a:ext cx="128160" cy="12240"/>
            </p14:xfrm>
          </p:contentPart>
        </mc:Choice>
        <mc:Fallback>
          <p:pic>
            <p:nvPicPr>
              <p:cNvPr id="156" name="筆跡 155">
                <a:extLst>
                  <a:ext uri="{FF2B5EF4-FFF2-40B4-BE49-F238E27FC236}">
                    <a16:creationId xmlns:a16="http://schemas.microsoft.com/office/drawing/2014/main" id="{F3C6D843-B182-4F81-8637-CED12C75713B}"/>
                  </a:ext>
                </a:extLst>
              </p:cNvPr>
              <p:cNvPicPr/>
              <p:nvPr/>
            </p:nvPicPr>
            <p:blipFill>
              <a:blip r:embed="rId168"/>
              <a:stretch>
                <a:fillRect/>
              </a:stretch>
            </p:blipFill>
            <p:spPr>
              <a:xfrm>
                <a:off x="6120090" y="3729315"/>
                <a:ext cx="145800" cy="29880"/>
              </a:xfrm>
              <a:prstGeom prst="rect">
                <a:avLst/>
              </a:prstGeom>
            </p:spPr>
          </p:pic>
        </mc:Fallback>
      </mc:AlternateContent>
      <p:grpSp>
        <p:nvGrpSpPr>
          <p:cNvPr id="158" name="群組 157">
            <a:extLst>
              <a:ext uri="{FF2B5EF4-FFF2-40B4-BE49-F238E27FC236}">
                <a16:creationId xmlns:a16="http://schemas.microsoft.com/office/drawing/2014/main" id="{DC3BFB51-20E2-44C6-A3BC-42B8F7F16D15}"/>
              </a:ext>
            </a:extLst>
          </p:cNvPr>
          <p:cNvGrpSpPr/>
          <p:nvPr/>
        </p:nvGrpSpPr>
        <p:grpSpPr>
          <a:xfrm>
            <a:off x="6423930" y="3615195"/>
            <a:ext cx="523080" cy="165960"/>
            <a:chOff x="6423930" y="3615195"/>
            <a:chExt cx="523080" cy="165960"/>
          </a:xfrm>
        </p:grpSpPr>
        <mc:AlternateContent xmlns:mc="http://schemas.openxmlformats.org/markup-compatibility/2006">
          <mc:Choice xmlns:p14="http://schemas.microsoft.com/office/powerpoint/2010/main" Requires="p14">
            <p:contentPart p14:bwMode="auto" r:id="rId169">
              <p14:nvContentPartPr>
                <p14:cNvPr id="155" name="筆跡 154">
                  <a:extLst>
                    <a:ext uri="{FF2B5EF4-FFF2-40B4-BE49-F238E27FC236}">
                      <a16:creationId xmlns:a16="http://schemas.microsoft.com/office/drawing/2014/main" id="{2D909D94-1690-4357-A9F3-639F04A3530C}"/>
                    </a:ext>
                  </a:extLst>
                </p14:cNvPr>
                <p14:cNvContentPartPr/>
                <p14:nvPr/>
              </p14:nvContentPartPr>
              <p14:xfrm>
                <a:off x="6764130" y="3615195"/>
                <a:ext cx="182880" cy="129240"/>
              </p14:xfrm>
            </p:contentPart>
          </mc:Choice>
          <mc:Fallback>
            <p:pic>
              <p:nvPicPr>
                <p:cNvPr id="155" name="筆跡 154">
                  <a:extLst>
                    <a:ext uri="{FF2B5EF4-FFF2-40B4-BE49-F238E27FC236}">
                      <a16:creationId xmlns:a16="http://schemas.microsoft.com/office/drawing/2014/main" id="{2D909D94-1690-4357-A9F3-639F04A3530C}"/>
                    </a:ext>
                  </a:extLst>
                </p:cNvPr>
                <p:cNvPicPr/>
                <p:nvPr/>
              </p:nvPicPr>
              <p:blipFill>
                <a:blip r:embed="rId170"/>
                <a:stretch>
                  <a:fillRect/>
                </a:stretch>
              </p:blipFill>
              <p:spPr>
                <a:xfrm>
                  <a:off x="6755490" y="3606195"/>
                  <a:ext cx="200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7" name="筆跡 156">
                  <a:extLst>
                    <a:ext uri="{FF2B5EF4-FFF2-40B4-BE49-F238E27FC236}">
                      <a16:creationId xmlns:a16="http://schemas.microsoft.com/office/drawing/2014/main" id="{4C9EB0DC-744E-4FB1-9261-BAEB31CB90C7}"/>
                    </a:ext>
                  </a:extLst>
                </p14:cNvPr>
                <p14:cNvContentPartPr/>
                <p14:nvPr/>
              </p14:nvContentPartPr>
              <p14:xfrm>
                <a:off x="6423930" y="3636435"/>
                <a:ext cx="227880" cy="144720"/>
              </p14:xfrm>
            </p:contentPart>
          </mc:Choice>
          <mc:Fallback>
            <p:pic>
              <p:nvPicPr>
                <p:cNvPr id="157" name="筆跡 156">
                  <a:extLst>
                    <a:ext uri="{FF2B5EF4-FFF2-40B4-BE49-F238E27FC236}">
                      <a16:creationId xmlns:a16="http://schemas.microsoft.com/office/drawing/2014/main" id="{4C9EB0DC-744E-4FB1-9261-BAEB31CB90C7}"/>
                    </a:ext>
                  </a:extLst>
                </p:cNvPr>
                <p:cNvPicPr/>
                <p:nvPr/>
              </p:nvPicPr>
              <p:blipFill>
                <a:blip r:embed="rId172"/>
                <a:stretch>
                  <a:fillRect/>
                </a:stretch>
              </p:blipFill>
              <p:spPr>
                <a:xfrm>
                  <a:off x="6414930" y="3627435"/>
                  <a:ext cx="245520" cy="162360"/>
                </a:xfrm>
                <a:prstGeom prst="rect">
                  <a:avLst/>
                </a:prstGeom>
              </p:spPr>
            </p:pic>
          </mc:Fallback>
        </mc:AlternateContent>
      </p:grpSp>
      <p:grpSp>
        <p:nvGrpSpPr>
          <p:cNvPr id="161" name="群組 160">
            <a:extLst>
              <a:ext uri="{FF2B5EF4-FFF2-40B4-BE49-F238E27FC236}">
                <a16:creationId xmlns:a16="http://schemas.microsoft.com/office/drawing/2014/main" id="{22A6E225-EBE6-4727-A66C-503E59DF9210}"/>
              </a:ext>
            </a:extLst>
          </p:cNvPr>
          <p:cNvGrpSpPr/>
          <p:nvPr/>
        </p:nvGrpSpPr>
        <p:grpSpPr>
          <a:xfrm>
            <a:off x="5967090" y="3453555"/>
            <a:ext cx="55080" cy="65520"/>
            <a:chOff x="5967090" y="3453555"/>
            <a:chExt cx="55080" cy="65520"/>
          </a:xfrm>
        </p:grpSpPr>
        <mc:AlternateContent xmlns:mc="http://schemas.openxmlformats.org/markup-compatibility/2006">
          <mc:Choice xmlns:p14="http://schemas.microsoft.com/office/powerpoint/2010/main" Requires="p14">
            <p:contentPart p14:bwMode="auto" r:id="rId173">
              <p14:nvContentPartPr>
                <p14:cNvPr id="159" name="筆跡 158">
                  <a:extLst>
                    <a:ext uri="{FF2B5EF4-FFF2-40B4-BE49-F238E27FC236}">
                      <a16:creationId xmlns:a16="http://schemas.microsoft.com/office/drawing/2014/main" id="{217F40A9-9149-4813-92B3-461BB5083117}"/>
                    </a:ext>
                  </a:extLst>
                </p14:cNvPr>
                <p14:cNvContentPartPr/>
                <p14:nvPr/>
              </p14:nvContentPartPr>
              <p14:xfrm>
                <a:off x="5967090" y="3455355"/>
                <a:ext cx="360" cy="63720"/>
              </p14:xfrm>
            </p:contentPart>
          </mc:Choice>
          <mc:Fallback>
            <p:pic>
              <p:nvPicPr>
                <p:cNvPr id="159" name="筆跡 158">
                  <a:extLst>
                    <a:ext uri="{FF2B5EF4-FFF2-40B4-BE49-F238E27FC236}">
                      <a16:creationId xmlns:a16="http://schemas.microsoft.com/office/drawing/2014/main" id="{217F40A9-9149-4813-92B3-461BB5083117}"/>
                    </a:ext>
                  </a:extLst>
                </p:cNvPr>
                <p:cNvPicPr/>
                <p:nvPr/>
              </p:nvPicPr>
              <p:blipFill>
                <a:blip r:embed="rId174"/>
                <a:stretch>
                  <a:fillRect/>
                </a:stretch>
              </p:blipFill>
              <p:spPr>
                <a:xfrm>
                  <a:off x="5958450" y="3446355"/>
                  <a:ext cx="180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60" name="筆跡 159">
                  <a:extLst>
                    <a:ext uri="{FF2B5EF4-FFF2-40B4-BE49-F238E27FC236}">
                      <a16:creationId xmlns:a16="http://schemas.microsoft.com/office/drawing/2014/main" id="{0B6A332A-FBAE-4CE5-B38D-A7CF144DFFFC}"/>
                    </a:ext>
                  </a:extLst>
                </p14:cNvPr>
                <p14:cNvContentPartPr/>
                <p14:nvPr/>
              </p14:nvContentPartPr>
              <p14:xfrm>
                <a:off x="6021810" y="3453555"/>
                <a:ext cx="360" cy="48600"/>
              </p14:xfrm>
            </p:contentPart>
          </mc:Choice>
          <mc:Fallback>
            <p:pic>
              <p:nvPicPr>
                <p:cNvPr id="160" name="筆跡 159">
                  <a:extLst>
                    <a:ext uri="{FF2B5EF4-FFF2-40B4-BE49-F238E27FC236}">
                      <a16:creationId xmlns:a16="http://schemas.microsoft.com/office/drawing/2014/main" id="{0B6A332A-FBAE-4CE5-B38D-A7CF144DFFFC}"/>
                    </a:ext>
                  </a:extLst>
                </p:cNvPr>
                <p:cNvPicPr/>
                <p:nvPr/>
              </p:nvPicPr>
              <p:blipFill>
                <a:blip r:embed="rId176"/>
                <a:stretch>
                  <a:fillRect/>
                </a:stretch>
              </p:blipFill>
              <p:spPr>
                <a:xfrm>
                  <a:off x="6012810" y="3444555"/>
                  <a:ext cx="18000" cy="66240"/>
                </a:xfrm>
                <a:prstGeom prst="rect">
                  <a:avLst/>
                </a:prstGeom>
              </p:spPr>
            </p:pic>
          </mc:Fallback>
        </mc:AlternateContent>
      </p:grpSp>
      <p:grpSp>
        <p:nvGrpSpPr>
          <p:cNvPr id="164" name="群組 163">
            <a:extLst>
              <a:ext uri="{FF2B5EF4-FFF2-40B4-BE49-F238E27FC236}">
                <a16:creationId xmlns:a16="http://schemas.microsoft.com/office/drawing/2014/main" id="{9FC76768-FC52-468A-81DB-FCD1A1137BC0}"/>
              </a:ext>
            </a:extLst>
          </p:cNvPr>
          <p:cNvGrpSpPr/>
          <p:nvPr/>
        </p:nvGrpSpPr>
        <p:grpSpPr>
          <a:xfrm>
            <a:off x="8713530" y="3332235"/>
            <a:ext cx="84960" cy="98640"/>
            <a:chOff x="8713530" y="3332235"/>
            <a:chExt cx="84960" cy="98640"/>
          </a:xfrm>
        </p:grpSpPr>
        <mc:AlternateContent xmlns:mc="http://schemas.openxmlformats.org/markup-compatibility/2006">
          <mc:Choice xmlns:p14="http://schemas.microsoft.com/office/powerpoint/2010/main" Requires="p14">
            <p:contentPart p14:bwMode="auto" r:id="rId177">
              <p14:nvContentPartPr>
                <p14:cNvPr id="162" name="筆跡 161">
                  <a:extLst>
                    <a:ext uri="{FF2B5EF4-FFF2-40B4-BE49-F238E27FC236}">
                      <a16:creationId xmlns:a16="http://schemas.microsoft.com/office/drawing/2014/main" id="{56B81442-109B-4230-9B24-7EE384A7DA5B}"/>
                    </a:ext>
                  </a:extLst>
                </p14:cNvPr>
                <p14:cNvContentPartPr/>
                <p14:nvPr/>
              </p14:nvContentPartPr>
              <p14:xfrm>
                <a:off x="8713530" y="3347715"/>
                <a:ext cx="3960" cy="83160"/>
              </p14:xfrm>
            </p:contentPart>
          </mc:Choice>
          <mc:Fallback>
            <p:pic>
              <p:nvPicPr>
                <p:cNvPr id="162" name="筆跡 161">
                  <a:extLst>
                    <a:ext uri="{FF2B5EF4-FFF2-40B4-BE49-F238E27FC236}">
                      <a16:creationId xmlns:a16="http://schemas.microsoft.com/office/drawing/2014/main" id="{56B81442-109B-4230-9B24-7EE384A7DA5B}"/>
                    </a:ext>
                  </a:extLst>
                </p:cNvPr>
                <p:cNvPicPr/>
                <p:nvPr/>
              </p:nvPicPr>
              <p:blipFill>
                <a:blip r:embed="rId178"/>
                <a:stretch>
                  <a:fillRect/>
                </a:stretch>
              </p:blipFill>
              <p:spPr>
                <a:xfrm>
                  <a:off x="8704530" y="3338715"/>
                  <a:ext cx="216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63" name="筆跡 162">
                  <a:extLst>
                    <a:ext uri="{FF2B5EF4-FFF2-40B4-BE49-F238E27FC236}">
                      <a16:creationId xmlns:a16="http://schemas.microsoft.com/office/drawing/2014/main" id="{9CBB7A7D-5A71-4FAB-940B-E685F4A9A333}"/>
                    </a:ext>
                  </a:extLst>
                </p14:cNvPr>
                <p14:cNvContentPartPr/>
                <p14:nvPr/>
              </p14:nvContentPartPr>
              <p14:xfrm>
                <a:off x="8798130" y="3332235"/>
                <a:ext cx="360" cy="75600"/>
              </p14:xfrm>
            </p:contentPart>
          </mc:Choice>
          <mc:Fallback>
            <p:pic>
              <p:nvPicPr>
                <p:cNvPr id="163" name="筆跡 162">
                  <a:extLst>
                    <a:ext uri="{FF2B5EF4-FFF2-40B4-BE49-F238E27FC236}">
                      <a16:creationId xmlns:a16="http://schemas.microsoft.com/office/drawing/2014/main" id="{9CBB7A7D-5A71-4FAB-940B-E685F4A9A333}"/>
                    </a:ext>
                  </a:extLst>
                </p:cNvPr>
                <p:cNvPicPr/>
                <p:nvPr/>
              </p:nvPicPr>
              <p:blipFill>
                <a:blip r:embed="rId180"/>
                <a:stretch>
                  <a:fillRect/>
                </a:stretch>
              </p:blipFill>
              <p:spPr>
                <a:xfrm>
                  <a:off x="8789130" y="3323235"/>
                  <a:ext cx="18000" cy="93240"/>
                </a:xfrm>
                <a:prstGeom prst="rect">
                  <a:avLst/>
                </a:prstGeom>
              </p:spPr>
            </p:pic>
          </mc:Fallback>
        </mc:AlternateContent>
      </p:grpSp>
      <p:grpSp>
        <p:nvGrpSpPr>
          <p:cNvPr id="168" name="群組 167">
            <a:extLst>
              <a:ext uri="{FF2B5EF4-FFF2-40B4-BE49-F238E27FC236}">
                <a16:creationId xmlns:a16="http://schemas.microsoft.com/office/drawing/2014/main" id="{D564E5F4-25F9-4753-BF34-FC6E65F887B2}"/>
              </a:ext>
            </a:extLst>
          </p:cNvPr>
          <p:cNvGrpSpPr/>
          <p:nvPr/>
        </p:nvGrpSpPr>
        <p:grpSpPr>
          <a:xfrm>
            <a:off x="5440770" y="2471835"/>
            <a:ext cx="496800" cy="653040"/>
            <a:chOff x="5440770" y="2471835"/>
            <a:chExt cx="496800" cy="653040"/>
          </a:xfrm>
        </p:grpSpPr>
        <mc:AlternateContent xmlns:mc="http://schemas.openxmlformats.org/markup-compatibility/2006">
          <mc:Choice xmlns:p14="http://schemas.microsoft.com/office/powerpoint/2010/main" Requires="p14">
            <p:contentPart p14:bwMode="auto" r:id="rId181">
              <p14:nvContentPartPr>
                <p14:cNvPr id="165" name="筆跡 164">
                  <a:extLst>
                    <a:ext uri="{FF2B5EF4-FFF2-40B4-BE49-F238E27FC236}">
                      <a16:creationId xmlns:a16="http://schemas.microsoft.com/office/drawing/2014/main" id="{D764160A-EE6F-45F0-B184-D630BA28EE10}"/>
                    </a:ext>
                  </a:extLst>
                </p14:cNvPr>
                <p14:cNvContentPartPr/>
                <p14:nvPr/>
              </p14:nvContentPartPr>
              <p14:xfrm>
                <a:off x="5440770" y="2683515"/>
                <a:ext cx="56880" cy="337320"/>
              </p14:xfrm>
            </p:contentPart>
          </mc:Choice>
          <mc:Fallback>
            <p:pic>
              <p:nvPicPr>
                <p:cNvPr id="165" name="筆跡 164">
                  <a:extLst>
                    <a:ext uri="{FF2B5EF4-FFF2-40B4-BE49-F238E27FC236}">
                      <a16:creationId xmlns:a16="http://schemas.microsoft.com/office/drawing/2014/main" id="{D764160A-EE6F-45F0-B184-D630BA28EE10}"/>
                    </a:ext>
                  </a:extLst>
                </p:cNvPr>
                <p:cNvPicPr/>
                <p:nvPr/>
              </p:nvPicPr>
              <p:blipFill>
                <a:blip r:embed="rId182"/>
                <a:stretch>
                  <a:fillRect/>
                </a:stretch>
              </p:blipFill>
              <p:spPr>
                <a:xfrm>
                  <a:off x="5432130" y="2674515"/>
                  <a:ext cx="745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66" name="筆跡 165">
                  <a:extLst>
                    <a:ext uri="{FF2B5EF4-FFF2-40B4-BE49-F238E27FC236}">
                      <a16:creationId xmlns:a16="http://schemas.microsoft.com/office/drawing/2014/main" id="{AEDE7F87-16BF-4ECD-81A2-D37122C6B2B6}"/>
                    </a:ext>
                  </a:extLst>
                </p14:cNvPr>
                <p14:cNvContentPartPr/>
                <p14:nvPr/>
              </p14:nvContentPartPr>
              <p14:xfrm>
                <a:off x="5448330" y="2693235"/>
                <a:ext cx="227520" cy="171720"/>
              </p14:xfrm>
            </p:contentPart>
          </mc:Choice>
          <mc:Fallback>
            <p:pic>
              <p:nvPicPr>
                <p:cNvPr id="166" name="筆跡 165">
                  <a:extLst>
                    <a:ext uri="{FF2B5EF4-FFF2-40B4-BE49-F238E27FC236}">
                      <a16:creationId xmlns:a16="http://schemas.microsoft.com/office/drawing/2014/main" id="{AEDE7F87-16BF-4ECD-81A2-D37122C6B2B6}"/>
                    </a:ext>
                  </a:extLst>
                </p:cNvPr>
                <p:cNvPicPr/>
                <p:nvPr/>
              </p:nvPicPr>
              <p:blipFill>
                <a:blip r:embed="rId184"/>
                <a:stretch>
                  <a:fillRect/>
                </a:stretch>
              </p:blipFill>
              <p:spPr>
                <a:xfrm>
                  <a:off x="5439330" y="2684235"/>
                  <a:ext cx="2451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67" name="筆跡 166">
                  <a:extLst>
                    <a:ext uri="{FF2B5EF4-FFF2-40B4-BE49-F238E27FC236}">
                      <a16:creationId xmlns:a16="http://schemas.microsoft.com/office/drawing/2014/main" id="{789C18BF-9F88-4899-B1BA-482D728FDB28}"/>
                    </a:ext>
                  </a:extLst>
                </p14:cNvPr>
                <p14:cNvContentPartPr/>
                <p14:nvPr/>
              </p14:nvContentPartPr>
              <p14:xfrm>
                <a:off x="5777010" y="2471835"/>
                <a:ext cx="160560" cy="653040"/>
              </p14:xfrm>
            </p:contentPart>
          </mc:Choice>
          <mc:Fallback>
            <p:pic>
              <p:nvPicPr>
                <p:cNvPr id="167" name="筆跡 166">
                  <a:extLst>
                    <a:ext uri="{FF2B5EF4-FFF2-40B4-BE49-F238E27FC236}">
                      <a16:creationId xmlns:a16="http://schemas.microsoft.com/office/drawing/2014/main" id="{789C18BF-9F88-4899-B1BA-482D728FDB28}"/>
                    </a:ext>
                  </a:extLst>
                </p:cNvPr>
                <p:cNvPicPr/>
                <p:nvPr/>
              </p:nvPicPr>
              <p:blipFill>
                <a:blip r:embed="rId186"/>
                <a:stretch>
                  <a:fillRect/>
                </a:stretch>
              </p:blipFill>
              <p:spPr>
                <a:xfrm>
                  <a:off x="5768010" y="2462835"/>
                  <a:ext cx="178200" cy="67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7">
            <p14:nvContentPartPr>
              <p14:cNvPr id="169" name="筆跡 168">
                <a:extLst>
                  <a:ext uri="{FF2B5EF4-FFF2-40B4-BE49-F238E27FC236}">
                    <a16:creationId xmlns:a16="http://schemas.microsoft.com/office/drawing/2014/main" id="{2BA5E819-8158-4B8A-9ABA-BCD257FE2907}"/>
                  </a:ext>
                </a:extLst>
              </p14:cNvPr>
              <p14:cNvContentPartPr/>
              <p14:nvPr/>
            </p14:nvContentPartPr>
            <p14:xfrm>
              <a:off x="8864010" y="2416035"/>
              <a:ext cx="168120" cy="558720"/>
            </p14:xfrm>
          </p:contentPart>
        </mc:Choice>
        <mc:Fallback>
          <p:pic>
            <p:nvPicPr>
              <p:cNvPr id="169" name="筆跡 168">
                <a:extLst>
                  <a:ext uri="{FF2B5EF4-FFF2-40B4-BE49-F238E27FC236}">
                    <a16:creationId xmlns:a16="http://schemas.microsoft.com/office/drawing/2014/main" id="{2BA5E819-8158-4B8A-9ABA-BCD257FE2907}"/>
                  </a:ext>
                </a:extLst>
              </p:cNvPr>
              <p:cNvPicPr/>
              <p:nvPr/>
            </p:nvPicPr>
            <p:blipFill>
              <a:blip r:embed="rId188"/>
              <a:stretch>
                <a:fillRect/>
              </a:stretch>
            </p:blipFill>
            <p:spPr>
              <a:xfrm>
                <a:off x="8855010" y="2407035"/>
                <a:ext cx="185760" cy="576360"/>
              </a:xfrm>
              <a:prstGeom prst="rect">
                <a:avLst/>
              </a:prstGeom>
            </p:spPr>
          </p:pic>
        </mc:Fallback>
      </mc:AlternateContent>
      <p:grpSp>
        <p:nvGrpSpPr>
          <p:cNvPr id="173" name="群組 172">
            <a:extLst>
              <a:ext uri="{FF2B5EF4-FFF2-40B4-BE49-F238E27FC236}">
                <a16:creationId xmlns:a16="http://schemas.microsoft.com/office/drawing/2014/main" id="{5984D8A4-EE5B-4F8A-9C27-2B0E659B2840}"/>
              </a:ext>
            </a:extLst>
          </p:cNvPr>
          <p:cNvGrpSpPr/>
          <p:nvPr/>
        </p:nvGrpSpPr>
        <p:grpSpPr>
          <a:xfrm>
            <a:off x="5528610" y="3332235"/>
            <a:ext cx="401400" cy="623880"/>
            <a:chOff x="5528610" y="3332235"/>
            <a:chExt cx="401400" cy="623880"/>
          </a:xfrm>
        </p:grpSpPr>
        <mc:AlternateContent xmlns:mc="http://schemas.openxmlformats.org/markup-compatibility/2006">
          <mc:Choice xmlns:p14="http://schemas.microsoft.com/office/powerpoint/2010/main" Requires="p14">
            <p:contentPart p14:bwMode="auto" r:id="rId189">
              <p14:nvContentPartPr>
                <p14:cNvPr id="170" name="筆跡 169">
                  <a:extLst>
                    <a:ext uri="{FF2B5EF4-FFF2-40B4-BE49-F238E27FC236}">
                      <a16:creationId xmlns:a16="http://schemas.microsoft.com/office/drawing/2014/main" id="{3364151B-053F-4985-BFA9-9A758816752B}"/>
                    </a:ext>
                  </a:extLst>
                </p14:cNvPr>
                <p14:cNvContentPartPr/>
                <p14:nvPr/>
              </p14:nvContentPartPr>
              <p14:xfrm>
                <a:off x="5534730" y="3582435"/>
                <a:ext cx="69840" cy="373680"/>
              </p14:xfrm>
            </p:contentPart>
          </mc:Choice>
          <mc:Fallback>
            <p:pic>
              <p:nvPicPr>
                <p:cNvPr id="170" name="筆跡 169">
                  <a:extLst>
                    <a:ext uri="{FF2B5EF4-FFF2-40B4-BE49-F238E27FC236}">
                      <a16:creationId xmlns:a16="http://schemas.microsoft.com/office/drawing/2014/main" id="{3364151B-053F-4985-BFA9-9A758816752B}"/>
                    </a:ext>
                  </a:extLst>
                </p:cNvPr>
                <p:cNvPicPr/>
                <p:nvPr/>
              </p:nvPicPr>
              <p:blipFill>
                <a:blip r:embed="rId190"/>
                <a:stretch>
                  <a:fillRect/>
                </a:stretch>
              </p:blipFill>
              <p:spPr>
                <a:xfrm>
                  <a:off x="5526090" y="3573435"/>
                  <a:ext cx="874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71" name="筆跡 170">
                  <a:extLst>
                    <a:ext uri="{FF2B5EF4-FFF2-40B4-BE49-F238E27FC236}">
                      <a16:creationId xmlns:a16="http://schemas.microsoft.com/office/drawing/2014/main" id="{B89F90CB-907A-417C-A884-77C9E9A44D8C}"/>
                    </a:ext>
                  </a:extLst>
                </p14:cNvPr>
                <p14:cNvContentPartPr/>
                <p14:nvPr/>
              </p14:nvContentPartPr>
              <p14:xfrm>
                <a:off x="5528610" y="3574515"/>
                <a:ext cx="196200" cy="181440"/>
              </p14:xfrm>
            </p:contentPart>
          </mc:Choice>
          <mc:Fallback>
            <p:pic>
              <p:nvPicPr>
                <p:cNvPr id="171" name="筆跡 170">
                  <a:extLst>
                    <a:ext uri="{FF2B5EF4-FFF2-40B4-BE49-F238E27FC236}">
                      <a16:creationId xmlns:a16="http://schemas.microsoft.com/office/drawing/2014/main" id="{B89F90CB-907A-417C-A884-77C9E9A44D8C}"/>
                    </a:ext>
                  </a:extLst>
                </p:cNvPr>
                <p:cNvPicPr/>
                <p:nvPr/>
              </p:nvPicPr>
              <p:blipFill>
                <a:blip r:embed="rId192"/>
                <a:stretch>
                  <a:fillRect/>
                </a:stretch>
              </p:blipFill>
              <p:spPr>
                <a:xfrm>
                  <a:off x="5519970" y="3565875"/>
                  <a:ext cx="2138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72" name="筆跡 171">
                  <a:extLst>
                    <a:ext uri="{FF2B5EF4-FFF2-40B4-BE49-F238E27FC236}">
                      <a16:creationId xmlns:a16="http://schemas.microsoft.com/office/drawing/2014/main" id="{FED4FCAF-F604-4170-AECE-82F65A463979}"/>
                    </a:ext>
                  </a:extLst>
                </p14:cNvPr>
                <p14:cNvContentPartPr/>
                <p14:nvPr/>
              </p14:nvContentPartPr>
              <p14:xfrm>
                <a:off x="5831010" y="3332235"/>
                <a:ext cx="99000" cy="549000"/>
              </p14:xfrm>
            </p:contentPart>
          </mc:Choice>
          <mc:Fallback>
            <p:pic>
              <p:nvPicPr>
                <p:cNvPr id="172" name="筆跡 171">
                  <a:extLst>
                    <a:ext uri="{FF2B5EF4-FFF2-40B4-BE49-F238E27FC236}">
                      <a16:creationId xmlns:a16="http://schemas.microsoft.com/office/drawing/2014/main" id="{FED4FCAF-F604-4170-AECE-82F65A463979}"/>
                    </a:ext>
                  </a:extLst>
                </p:cNvPr>
                <p:cNvPicPr/>
                <p:nvPr/>
              </p:nvPicPr>
              <p:blipFill>
                <a:blip r:embed="rId194"/>
                <a:stretch>
                  <a:fillRect/>
                </a:stretch>
              </p:blipFill>
              <p:spPr>
                <a:xfrm>
                  <a:off x="5822010" y="3323235"/>
                  <a:ext cx="116640" cy="56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174" name="筆跡 173">
                <a:extLst>
                  <a:ext uri="{FF2B5EF4-FFF2-40B4-BE49-F238E27FC236}">
                    <a16:creationId xmlns:a16="http://schemas.microsoft.com/office/drawing/2014/main" id="{5C3487D0-24FA-4639-BC84-6BAA8E9F539F}"/>
                  </a:ext>
                </a:extLst>
              </p14:cNvPr>
              <p14:cNvContentPartPr/>
              <p14:nvPr/>
            </p14:nvContentPartPr>
            <p14:xfrm>
              <a:off x="8871570" y="3206595"/>
              <a:ext cx="152640" cy="476280"/>
            </p14:xfrm>
          </p:contentPart>
        </mc:Choice>
        <mc:Fallback>
          <p:pic>
            <p:nvPicPr>
              <p:cNvPr id="174" name="筆跡 173">
                <a:extLst>
                  <a:ext uri="{FF2B5EF4-FFF2-40B4-BE49-F238E27FC236}">
                    <a16:creationId xmlns:a16="http://schemas.microsoft.com/office/drawing/2014/main" id="{5C3487D0-24FA-4639-BC84-6BAA8E9F539F}"/>
                  </a:ext>
                </a:extLst>
              </p:cNvPr>
              <p:cNvPicPr/>
              <p:nvPr/>
            </p:nvPicPr>
            <p:blipFill>
              <a:blip r:embed="rId196"/>
              <a:stretch>
                <a:fillRect/>
              </a:stretch>
            </p:blipFill>
            <p:spPr>
              <a:xfrm>
                <a:off x="8862570" y="3197595"/>
                <a:ext cx="170280" cy="493920"/>
              </a:xfrm>
              <a:prstGeom prst="rect">
                <a:avLst/>
              </a:prstGeom>
            </p:spPr>
          </p:pic>
        </mc:Fallback>
      </mc:AlternateContent>
      <p:grpSp>
        <p:nvGrpSpPr>
          <p:cNvPr id="186" name="群組 185">
            <a:extLst>
              <a:ext uri="{FF2B5EF4-FFF2-40B4-BE49-F238E27FC236}">
                <a16:creationId xmlns:a16="http://schemas.microsoft.com/office/drawing/2014/main" id="{412B6178-03CC-4475-989A-CC2A1302A90E}"/>
              </a:ext>
            </a:extLst>
          </p:cNvPr>
          <p:cNvGrpSpPr/>
          <p:nvPr/>
        </p:nvGrpSpPr>
        <p:grpSpPr>
          <a:xfrm>
            <a:off x="5568570" y="3156915"/>
            <a:ext cx="66240" cy="225720"/>
            <a:chOff x="5568570" y="3156915"/>
            <a:chExt cx="66240" cy="225720"/>
          </a:xfrm>
        </p:grpSpPr>
        <mc:AlternateContent xmlns:mc="http://schemas.openxmlformats.org/markup-compatibility/2006">
          <mc:Choice xmlns:p14="http://schemas.microsoft.com/office/powerpoint/2010/main" Requires="p14">
            <p:contentPart p14:bwMode="auto" r:id="rId197">
              <p14:nvContentPartPr>
                <p14:cNvPr id="175" name="筆跡 174">
                  <a:extLst>
                    <a:ext uri="{FF2B5EF4-FFF2-40B4-BE49-F238E27FC236}">
                      <a16:creationId xmlns:a16="http://schemas.microsoft.com/office/drawing/2014/main" id="{081D17CD-AFD9-4E13-A487-A4EAC05232A3}"/>
                    </a:ext>
                  </a:extLst>
                </p14:cNvPr>
                <p14:cNvContentPartPr/>
                <p14:nvPr/>
              </p14:nvContentPartPr>
              <p14:xfrm>
                <a:off x="5568570" y="3156915"/>
                <a:ext cx="360" cy="165960"/>
              </p14:xfrm>
            </p:contentPart>
          </mc:Choice>
          <mc:Fallback>
            <p:pic>
              <p:nvPicPr>
                <p:cNvPr id="175" name="筆跡 174">
                  <a:extLst>
                    <a:ext uri="{FF2B5EF4-FFF2-40B4-BE49-F238E27FC236}">
                      <a16:creationId xmlns:a16="http://schemas.microsoft.com/office/drawing/2014/main" id="{081D17CD-AFD9-4E13-A487-A4EAC05232A3}"/>
                    </a:ext>
                  </a:extLst>
                </p:cNvPr>
                <p:cNvPicPr/>
                <p:nvPr/>
              </p:nvPicPr>
              <p:blipFill>
                <a:blip r:embed="rId198"/>
                <a:stretch>
                  <a:fillRect/>
                </a:stretch>
              </p:blipFill>
              <p:spPr>
                <a:xfrm>
                  <a:off x="5559930" y="3148275"/>
                  <a:ext cx="1800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76" name="筆跡 175">
                  <a:extLst>
                    <a:ext uri="{FF2B5EF4-FFF2-40B4-BE49-F238E27FC236}">
                      <a16:creationId xmlns:a16="http://schemas.microsoft.com/office/drawing/2014/main" id="{BC0A53F2-49D1-4EA7-A86E-B2077829D31C}"/>
                    </a:ext>
                  </a:extLst>
                </p14:cNvPr>
                <p14:cNvContentPartPr/>
                <p14:nvPr/>
              </p14:nvContentPartPr>
              <p14:xfrm>
                <a:off x="5617530" y="3159075"/>
                <a:ext cx="17280" cy="223560"/>
              </p14:xfrm>
            </p:contentPart>
          </mc:Choice>
          <mc:Fallback>
            <p:pic>
              <p:nvPicPr>
                <p:cNvPr id="176" name="筆跡 175">
                  <a:extLst>
                    <a:ext uri="{FF2B5EF4-FFF2-40B4-BE49-F238E27FC236}">
                      <a16:creationId xmlns:a16="http://schemas.microsoft.com/office/drawing/2014/main" id="{BC0A53F2-49D1-4EA7-A86E-B2077829D31C}"/>
                    </a:ext>
                  </a:extLst>
                </p:cNvPr>
                <p:cNvPicPr/>
                <p:nvPr/>
              </p:nvPicPr>
              <p:blipFill>
                <a:blip r:embed="rId200"/>
                <a:stretch>
                  <a:fillRect/>
                </a:stretch>
              </p:blipFill>
              <p:spPr>
                <a:xfrm>
                  <a:off x="5608530" y="3150075"/>
                  <a:ext cx="34920" cy="241200"/>
                </a:xfrm>
                <a:prstGeom prst="rect">
                  <a:avLst/>
                </a:prstGeom>
              </p:spPr>
            </p:pic>
          </mc:Fallback>
        </mc:AlternateContent>
      </p:grpSp>
      <p:grpSp>
        <p:nvGrpSpPr>
          <p:cNvPr id="185" name="群組 184">
            <a:extLst>
              <a:ext uri="{FF2B5EF4-FFF2-40B4-BE49-F238E27FC236}">
                <a16:creationId xmlns:a16="http://schemas.microsoft.com/office/drawing/2014/main" id="{3C9CEFD9-DD6D-4DA5-84A2-1F271BE18F0E}"/>
              </a:ext>
            </a:extLst>
          </p:cNvPr>
          <p:cNvGrpSpPr/>
          <p:nvPr/>
        </p:nvGrpSpPr>
        <p:grpSpPr>
          <a:xfrm>
            <a:off x="5568570" y="4132875"/>
            <a:ext cx="837360" cy="808920"/>
            <a:chOff x="5568570" y="4132875"/>
            <a:chExt cx="837360" cy="808920"/>
          </a:xfrm>
        </p:grpSpPr>
        <mc:AlternateContent xmlns:mc="http://schemas.openxmlformats.org/markup-compatibility/2006">
          <mc:Choice xmlns:p14="http://schemas.microsoft.com/office/powerpoint/2010/main" Requires="p14">
            <p:contentPart p14:bwMode="auto" r:id="rId201">
              <p14:nvContentPartPr>
                <p14:cNvPr id="177" name="筆跡 176">
                  <a:extLst>
                    <a:ext uri="{FF2B5EF4-FFF2-40B4-BE49-F238E27FC236}">
                      <a16:creationId xmlns:a16="http://schemas.microsoft.com/office/drawing/2014/main" id="{E57C8651-2BE6-458D-BFBC-ECFB39C65780}"/>
                    </a:ext>
                  </a:extLst>
                </p14:cNvPr>
                <p14:cNvContentPartPr/>
                <p14:nvPr/>
              </p14:nvContentPartPr>
              <p14:xfrm>
                <a:off x="5604210" y="4132875"/>
                <a:ext cx="17280" cy="204480"/>
              </p14:xfrm>
            </p:contentPart>
          </mc:Choice>
          <mc:Fallback>
            <p:pic>
              <p:nvPicPr>
                <p:cNvPr id="177" name="筆跡 176">
                  <a:extLst>
                    <a:ext uri="{FF2B5EF4-FFF2-40B4-BE49-F238E27FC236}">
                      <a16:creationId xmlns:a16="http://schemas.microsoft.com/office/drawing/2014/main" id="{E57C8651-2BE6-458D-BFBC-ECFB39C65780}"/>
                    </a:ext>
                  </a:extLst>
                </p:cNvPr>
                <p:cNvPicPr/>
                <p:nvPr/>
              </p:nvPicPr>
              <p:blipFill>
                <a:blip r:embed="rId202"/>
                <a:stretch>
                  <a:fillRect/>
                </a:stretch>
              </p:blipFill>
              <p:spPr>
                <a:xfrm>
                  <a:off x="5595570" y="4124235"/>
                  <a:ext cx="3492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78" name="筆跡 177">
                  <a:extLst>
                    <a:ext uri="{FF2B5EF4-FFF2-40B4-BE49-F238E27FC236}">
                      <a16:creationId xmlns:a16="http://schemas.microsoft.com/office/drawing/2014/main" id="{FEAE4670-F1DA-4EEE-ADFB-2F223A0391C7}"/>
                    </a:ext>
                  </a:extLst>
                </p14:cNvPr>
                <p14:cNvContentPartPr/>
                <p14:nvPr/>
              </p14:nvContentPartPr>
              <p14:xfrm>
                <a:off x="5700330" y="4148355"/>
                <a:ext cx="360" cy="187200"/>
              </p14:xfrm>
            </p:contentPart>
          </mc:Choice>
          <mc:Fallback>
            <p:pic>
              <p:nvPicPr>
                <p:cNvPr id="178" name="筆跡 177">
                  <a:extLst>
                    <a:ext uri="{FF2B5EF4-FFF2-40B4-BE49-F238E27FC236}">
                      <a16:creationId xmlns:a16="http://schemas.microsoft.com/office/drawing/2014/main" id="{FEAE4670-F1DA-4EEE-ADFB-2F223A0391C7}"/>
                    </a:ext>
                  </a:extLst>
                </p:cNvPr>
                <p:cNvPicPr/>
                <p:nvPr/>
              </p:nvPicPr>
              <p:blipFill>
                <a:blip r:embed="rId204"/>
                <a:stretch>
                  <a:fillRect/>
                </a:stretch>
              </p:blipFill>
              <p:spPr>
                <a:xfrm>
                  <a:off x="5691330" y="4139355"/>
                  <a:ext cx="180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9" name="筆跡 178">
                  <a:extLst>
                    <a:ext uri="{FF2B5EF4-FFF2-40B4-BE49-F238E27FC236}">
                      <a16:creationId xmlns:a16="http://schemas.microsoft.com/office/drawing/2014/main" id="{A8F75117-3416-4ED1-8504-2C2AA3EBCAB3}"/>
                    </a:ext>
                  </a:extLst>
                </p14:cNvPr>
                <p14:cNvContentPartPr/>
                <p14:nvPr/>
              </p14:nvContentPartPr>
              <p14:xfrm>
                <a:off x="5568570" y="4563435"/>
                <a:ext cx="167760" cy="318600"/>
              </p14:xfrm>
            </p:contentPart>
          </mc:Choice>
          <mc:Fallback>
            <p:pic>
              <p:nvPicPr>
                <p:cNvPr id="179" name="筆跡 178">
                  <a:extLst>
                    <a:ext uri="{FF2B5EF4-FFF2-40B4-BE49-F238E27FC236}">
                      <a16:creationId xmlns:a16="http://schemas.microsoft.com/office/drawing/2014/main" id="{A8F75117-3416-4ED1-8504-2C2AA3EBCAB3}"/>
                    </a:ext>
                  </a:extLst>
                </p:cNvPr>
                <p:cNvPicPr/>
                <p:nvPr/>
              </p:nvPicPr>
              <p:blipFill>
                <a:blip r:embed="rId206"/>
                <a:stretch>
                  <a:fillRect/>
                </a:stretch>
              </p:blipFill>
              <p:spPr>
                <a:xfrm>
                  <a:off x="5559930" y="4554435"/>
                  <a:ext cx="18540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80" name="筆跡 179">
                  <a:extLst>
                    <a:ext uri="{FF2B5EF4-FFF2-40B4-BE49-F238E27FC236}">
                      <a16:creationId xmlns:a16="http://schemas.microsoft.com/office/drawing/2014/main" id="{53A41175-9FAE-4D50-9190-ED5575949C15}"/>
                    </a:ext>
                  </a:extLst>
                </p14:cNvPr>
                <p14:cNvContentPartPr/>
                <p14:nvPr/>
              </p14:nvContentPartPr>
              <p14:xfrm>
                <a:off x="5856210" y="4565955"/>
                <a:ext cx="111240" cy="275760"/>
              </p14:xfrm>
            </p:contentPart>
          </mc:Choice>
          <mc:Fallback>
            <p:pic>
              <p:nvPicPr>
                <p:cNvPr id="180" name="筆跡 179">
                  <a:extLst>
                    <a:ext uri="{FF2B5EF4-FFF2-40B4-BE49-F238E27FC236}">
                      <a16:creationId xmlns:a16="http://schemas.microsoft.com/office/drawing/2014/main" id="{53A41175-9FAE-4D50-9190-ED5575949C15}"/>
                    </a:ext>
                  </a:extLst>
                </p:cNvPr>
                <p:cNvPicPr/>
                <p:nvPr/>
              </p:nvPicPr>
              <p:blipFill>
                <a:blip r:embed="rId208"/>
                <a:stretch>
                  <a:fillRect/>
                </a:stretch>
              </p:blipFill>
              <p:spPr>
                <a:xfrm>
                  <a:off x="5847570" y="4557315"/>
                  <a:ext cx="1288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81" name="筆跡 180">
                  <a:extLst>
                    <a:ext uri="{FF2B5EF4-FFF2-40B4-BE49-F238E27FC236}">
                      <a16:creationId xmlns:a16="http://schemas.microsoft.com/office/drawing/2014/main" id="{015F9327-98CB-47E0-9E97-61A1F657A69C}"/>
                    </a:ext>
                  </a:extLst>
                </p14:cNvPr>
                <p14:cNvContentPartPr/>
                <p14:nvPr/>
              </p14:nvContentPartPr>
              <p14:xfrm>
                <a:off x="5888250" y="4581435"/>
                <a:ext cx="146880" cy="34920"/>
              </p14:xfrm>
            </p:contentPart>
          </mc:Choice>
          <mc:Fallback>
            <p:pic>
              <p:nvPicPr>
                <p:cNvPr id="181" name="筆跡 180">
                  <a:extLst>
                    <a:ext uri="{FF2B5EF4-FFF2-40B4-BE49-F238E27FC236}">
                      <a16:creationId xmlns:a16="http://schemas.microsoft.com/office/drawing/2014/main" id="{015F9327-98CB-47E0-9E97-61A1F657A69C}"/>
                    </a:ext>
                  </a:extLst>
                </p:cNvPr>
                <p:cNvPicPr/>
                <p:nvPr/>
              </p:nvPicPr>
              <p:blipFill>
                <a:blip r:embed="rId210"/>
                <a:stretch>
                  <a:fillRect/>
                </a:stretch>
              </p:blipFill>
              <p:spPr>
                <a:xfrm>
                  <a:off x="5879250" y="4572435"/>
                  <a:ext cx="164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82" name="筆跡 181">
                  <a:extLst>
                    <a:ext uri="{FF2B5EF4-FFF2-40B4-BE49-F238E27FC236}">
                      <a16:creationId xmlns:a16="http://schemas.microsoft.com/office/drawing/2014/main" id="{084BCCC0-9FE7-4ACD-8B7C-9A163F72A6BD}"/>
                    </a:ext>
                  </a:extLst>
                </p14:cNvPr>
                <p14:cNvContentPartPr/>
                <p14:nvPr/>
              </p14:nvContentPartPr>
              <p14:xfrm>
                <a:off x="6186330" y="4465875"/>
                <a:ext cx="65160" cy="83160"/>
              </p14:xfrm>
            </p:contentPart>
          </mc:Choice>
          <mc:Fallback>
            <p:pic>
              <p:nvPicPr>
                <p:cNvPr id="182" name="筆跡 181">
                  <a:extLst>
                    <a:ext uri="{FF2B5EF4-FFF2-40B4-BE49-F238E27FC236}">
                      <a16:creationId xmlns:a16="http://schemas.microsoft.com/office/drawing/2014/main" id="{084BCCC0-9FE7-4ACD-8B7C-9A163F72A6BD}"/>
                    </a:ext>
                  </a:extLst>
                </p:cNvPr>
                <p:cNvPicPr/>
                <p:nvPr/>
              </p:nvPicPr>
              <p:blipFill>
                <a:blip r:embed="rId212"/>
                <a:stretch>
                  <a:fillRect/>
                </a:stretch>
              </p:blipFill>
              <p:spPr>
                <a:xfrm>
                  <a:off x="6177330" y="4457235"/>
                  <a:ext cx="828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83" name="筆跡 182">
                  <a:extLst>
                    <a:ext uri="{FF2B5EF4-FFF2-40B4-BE49-F238E27FC236}">
                      <a16:creationId xmlns:a16="http://schemas.microsoft.com/office/drawing/2014/main" id="{C2164FD1-7F85-4879-AAB5-6C98052DC8B8}"/>
                    </a:ext>
                  </a:extLst>
                </p14:cNvPr>
                <p14:cNvContentPartPr/>
                <p14:nvPr/>
              </p14:nvContentPartPr>
              <p14:xfrm>
                <a:off x="6177690" y="4421595"/>
                <a:ext cx="228240" cy="520200"/>
              </p14:xfrm>
            </p:contentPart>
          </mc:Choice>
          <mc:Fallback>
            <p:pic>
              <p:nvPicPr>
                <p:cNvPr id="183" name="筆跡 182">
                  <a:extLst>
                    <a:ext uri="{FF2B5EF4-FFF2-40B4-BE49-F238E27FC236}">
                      <a16:creationId xmlns:a16="http://schemas.microsoft.com/office/drawing/2014/main" id="{C2164FD1-7F85-4879-AAB5-6C98052DC8B8}"/>
                    </a:ext>
                  </a:extLst>
                </p:cNvPr>
                <p:cNvPicPr/>
                <p:nvPr/>
              </p:nvPicPr>
              <p:blipFill>
                <a:blip r:embed="rId214"/>
                <a:stretch>
                  <a:fillRect/>
                </a:stretch>
              </p:blipFill>
              <p:spPr>
                <a:xfrm>
                  <a:off x="6168690" y="4412955"/>
                  <a:ext cx="24588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84" name="筆跡 183">
                  <a:extLst>
                    <a:ext uri="{FF2B5EF4-FFF2-40B4-BE49-F238E27FC236}">
                      <a16:creationId xmlns:a16="http://schemas.microsoft.com/office/drawing/2014/main" id="{E7CFFFB7-42D3-4CF1-BA8E-F3DBEB0AF50E}"/>
                    </a:ext>
                  </a:extLst>
                </p14:cNvPr>
                <p14:cNvContentPartPr/>
                <p14:nvPr/>
              </p14:nvContentPartPr>
              <p14:xfrm>
                <a:off x="6296130" y="4788075"/>
                <a:ext cx="58680" cy="102960"/>
              </p14:xfrm>
            </p:contentPart>
          </mc:Choice>
          <mc:Fallback>
            <p:pic>
              <p:nvPicPr>
                <p:cNvPr id="184" name="筆跡 183">
                  <a:extLst>
                    <a:ext uri="{FF2B5EF4-FFF2-40B4-BE49-F238E27FC236}">
                      <a16:creationId xmlns:a16="http://schemas.microsoft.com/office/drawing/2014/main" id="{E7CFFFB7-42D3-4CF1-BA8E-F3DBEB0AF50E}"/>
                    </a:ext>
                  </a:extLst>
                </p:cNvPr>
                <p:cNvPicPr/>
                <p:nvPr/>
              </p:nvPicPr>
              <p:blipFill>
                <a:blip r:embed="rId216"/>
                <a:stretch>
                  <a:fillRect/>
                </a:stretch>
              </p:blipFill>
              <p:spPr>
                <a:xfrm>
                  <a:off x="6287130" y="4779435"/>
                  <a:ext cx="76320" cy="120600"/>
                </a:xfrm>
                <a:prstGeom prst="rect">
                  <a:avLst/>
                </a:prstGeom>
              </p:spPr>
            </p:pic>
          </mc:Fallback>
        </mc:AlternateContent>
      </p:grpSp>
      <p:grpSp>
        <p:nvGrpSpPr>
          <p:cNvPr id="192" name="群組 191">
            <a:extLst>
              <a:ext uri="{FF2B5EF4-FFF2-40B4-BE49-F238E27FC236}">
                <a16:creationId xmlns:a16="http://schemas.microsoft.com/office/drawing/2014/main" id="{D0DCF55A-8F72-439B-B967-F36A333248C2}"/>
              </a:ext>
            </a:extLst>
          </p:cNvPr>
          <p:cNvGrpSpPr/>
          <p:nvPr/>
        </p:nvGrpSpPr>
        <p:grpSpPr>
          <a:xfrm>
            <a:off x="3816450" y="5780955"/>
            <a:ext cx="100080" cy="117360"/>
            <a:chOff x="3816450" y="5780955"/>
            <a:chExt cx="100080" cy="117360"/>
          </a:xfrm>
        </p:grpSpPr>
        <mc:AlternateContent xmlns:mc="http://schemas.openxmlformats.org/markup-compatibility/2006">
          <mc:Choice xmlns:p14="http://schemas.microsoft.com/office/powerpoint/2010/main" Requires="p14">
            <p:contentPart p14:bwMode="auto" r:id="rId217">
              <p14:nvContentPartPr>
                <p14:cNvPr id="187" name="筆跡 186">
                  <a:extLst>
                    <a:ext uri="{FF2B5EF4-FFF2-40B4-BE49-F238E27FC236}">
                      <a16:creationId xmlns:a16="http://schemas.microsoft.com/office/drawing/2014/main" id="{3E173898-28AA-40DF-8403-AED4CB157F15}"/>
                    </a:ext>
                  </a:extLst>
                </p14:cNvPr>
                <p14:cNvContentPartPr/>
                <p14:nvPr/>
              </p14:nvContentPartPr>
              <p14:xfrm>
                <a:off x="3816450" y="5780955"/>
                <a:ext cx="30600" cy="117360"/>
              </p14:xfrm>
            </p:contentPart>
          </mc:Choice>
          <mc:Fallback>
            <p:pic>
              <p:nvPicPr>
                <p:cNvPr id="187" name="筆跡 186">
                  <a:extLst>
                    <a:ext uri="{FF2B5EF4-FFF2-40B4-BE49-F238E27FC236}">
                      <a16:creationId xmlns:a16="http://schemas.microsoft.com/office/drawing/2014/main" id="{3E173898-28AA-40DF-8403-AED4CB157F15}"/>
                    </a:ext>
                  </a:extLst>
                </p:cNvPr>
                <p:cNvPicPr/>
                <p:nvPr/>
              </p:nvPicPr>
              <p:blipFill>
                <a:blip r:embed="rId218"/>
                <a:stretch>
                  <a:fillRect/>
                </a:stretch>
              </p:blipFill>
              <p:spPr>
                <a:xfrm>
                  <a:off x="3807810" y="5771955"/>
                  <a:ext cx="482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88" name="筆跡 187">
                  <a:extLst>
                    <a:ext uri="{FF2B5EF4-FFF2-40B4-BE49-F238E27FC236}">
                      <a16:creationId xmlns:a16="http://schemas.microsoft.com/office/drawing/2014/main" id="{9365AE37-7FC0-46EA-B16B-34719A78C5DC}"/>
                    </a:ext>
                  </a:extLst>
                </p14:cNvPr>
                <p14:cNvContentPartPr/>
                <p14:nvPr/>
              </p14:nvContentPartPr>
              <p14:xfrm>
                <a:off x="3901050" y="5788155"/>
                <a:ext cx="15480" cy="104400"/>
              </p14:xfrm>
            </p:contentPart>
          </mc:Choice>
          <mc:Fallback>
            <p:pic>
              <p:nvPicPr>
                <p:cNvPr id="188" name="筆跡 187">
                  <a:extLst>
                    <a:ext uri="{FF2B5EF4-FFF2-40B4-BE49-F238E27FC236}">
                      <a16:creationId xmlns:a16="http://schemas.microsoft.com/office/drawing/2014/main" id="{9365AE37-7FC0-46EA-B16B-34719A78C5DC}"/>
                    </a:ext>
                  </a:extLst>
                </p:cNvPr>
                <p:cNvPicPr/>
                <p:nvPr/>
              </p:nvPicPr>
              <p:blipFill>
                <a:blip r:embed="rId220"/>
                <a:stretch>
                  <a:fillRect/>
                </a:stretch>
              </p:blipFill>
              <p:spPr>
                <a:xfrm>
                  <a:off x="3892410" y="5779515"/>
                  <a:ext cx="33120" cy="122040"/>
                </a:xfrm>
                <a:prstGeom prst="rect">
                  <a:avLst/>
                </a:prstGeom>
              </p:spPr>
            </p:pic>
          </mc:Fallback>
        </mc:AlternateContent>
      </p:grpSp>
      <p:grpSp>
        <p:nvGrpSpPr>
          <p:cNvPr id="191" name="群組 190">
            <a:extLst>
              <a:ext uri="{FF2B5EF4-FFF2-40B4-BE49-F238E27FC236}">
                <a16:creationId xmlns:a16="http://schemas.microsoft.com/office/drawing/2014/main" id="{1C57FDB6-9710-4558-BE3E-D0B4392D29BB}"/>
              </a:ext>
            </a:extLst>
          </p:cNvPr>
          <p:cNvGrpSpPr/>
          <p:nvPr/>
        </p:nvGrpSpPr>
        <p:grpSpPr>
          <a:xfrm>
            <a:off x="3698010" y="6032595"/>
            <a:ext cx="288000" cy="465480"/>
            <a:chOff x="3698010" y="6032595"/>
            <a:chExt cx="288000" cy="465480"/>
          </a:xfrm>
        </p:grpSpPr>
        <mc:AlternateContent xmlns:mc="http://schemas.openxmlformats.org/markup-compatibility/2006">
          <mc:Choice xmlns:p14="http://schemas.microsoft.com/office/powerpoint/2010/main" Requires="p14">
            <p:contentPart p14:bwMode="auto" r:id="rId221">
              <p14:nvContentPartPr>
                <p14:cNvPr id="189" name="筆跡 188">
                  <a:extLst>
                    <a:ext uri="{FF2B5EF4-FFF2-40B4-BE49-F238E27FC236}">
                      <a16:creationId xmlns:a16="http://schemas.microsoft.com/office/drawing/2014/main" id="{5D52F440-A60D-4078-917A-CEB3138D0F99}"/>
                    </a:ext>
                  </a:extLst>
                </p14:cNvPr>
                <p14:cNvContentPartPr/>
                <p14:nvPr/>
              </p14:nvContentPartPr>
              <p14:xfrm>
                <a:off x="3698010" y="6032595"/>
                <a:ext cx="160200" cy="465480"/>
              </p14:xfrm>
            </p:contentPart>
          </mc:Choice>
          <mc:Fallback>
            <p:pic>
              <p:nvPicPr>
                <p:cNvPr id="189" name="筆跡 188">
                  <a:extLst>
                    <a:ext uri="{FF2B5EF4-FFF2-40B4-BE49-F238E27FC236}">
                      <a16:creationId xmlns:a16="http://schemas.microsoft.com/office/drawing/2014/main" id="{5D52F440-A60D-4078-917A-CEB3138D0F99}"/>
                    </a:ext>
                  </a:extLst>
                </p:cNvPr>
                <p:cNvPicPr/>
                <p:nvPr/>
              </p:nvPicPr>
              <p:blipFill>
                <a:blip r:embed="rId222"/>
                <a:stretch>
                  <a:fillRect/>
                </a:stretch>
              </p:blipFill>
              <p:spPr>
                <a:xfrm>
                  <a:off x="3689370" y="6023595"/>
                  <a:ext cx="17784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90" name="筆跡 189">
                  <a:extLst>
                    <a:ext uri="{FF2B5EF4-FFF2-40B4-BE49-F238E27FC236}">
                      <a16:creationId xmlns:a16="http://schemas.microsoft.com/office/drawing/2014/main" id="{D994B99C-111A-4E08-AF43-00B1986AE6A7}"/>
                    </a:ext>
                  </a:extLst>
                </p14:cNvPr>
                <p14:cNvContentPartPr/>
                <p14:nvPr/>
              </p14:nvContentPartPr>
              <p14:xfrm>
                <a:off x="3881250" y="6338595"/>
                <a:ext cx="104760" cy="102600"/>
              </p14:xfrm>
            </p:contentPart>
          </mc:Choice>
          <mc:Fallback>
            <p:pic>
              <p:nvPicPr>
                <p:cNvPr id="190" name="筆跡 189">
                  <a:extLst>
                    <a:ext uri="{FF2B5EF4-FFF2-40B4-BE49-F238E27FC236}">
                      <a16:creationId xmlns:a16="http://schemas.microsoft.com/office/drawing/2014/main" id="{D994B99C-111A-4E08-AF43-00B1986AE6A7}"/>
                    </a:ext>
                  </a:extLst>
                </p:cNvPr>
                <p:cNvPicPr/>
                <p:nvPr/>
              </p:nvPicPr>
              <p:blipFill>
                <a:blip r:embed="rId224"/>
                <a:stretch>
                  <a:fillRect/>
                </a:stretch>
              </p:blipFill>
              <p:spPr>
                <a:xfrm>
                  <a:off x="3872610" y="6329595"/>
                  <a:ext cx="122400" cy="120240"/>
                </a:xfrm>
                <a:prstGeom prst="rect">
                  <a:avLst/>
                </a:prstGeom>
              </p:spPr>
            </p:pic>
          </mc:Fallback>
        </mc:AlternateContent>
      </p:grpSp>
      <p:grpSp>
        <p:nvGrpSpPr>
          <p:cNvPr id="199" name="群組 198">
            <a:extLst>
              <a:ext uri="{FF2B5EF4-FFF2-40B4-BE49-F238E27FC236}">
                <a16:creationId xmlns:a16="http://schemas.microsoft.com/office/drawing/2014/main" id="{F571F1E4-D237-427D-B029-386A65A2E495}"/>
              </a:ext>
            </a:extLst>
          </p:cNvPr>
          <p:cNvGrpSpPr/>
          <p:nvPr/>
        </p:nvGrpSpPr>
        <p:grpSpPr>
          <a:xfrm>
            <a:off x="4427370" y="4830555"/>
            <a:ext cx="681120" cy="524880"/>
            <a:chOff x="4427370" y="4830555"/>
            <a:chExt cx="681120" cy="524880"/>
          </a:xfrm>
        </p:grpSpPr>
        <mc:AlternateContent xmlns:mc="http://schemas.openxmlformats.org/markup-compatibility/2006">
          <mc:Choice xmlns:p14="http://schemas.microsoft.com/office/powerpoint/2010/main" Requires="p14">
            <p:contentPart p14:bwMode="auto" r:id="rId225">
              <p14:nvContentPartPr>
                <p14:cNvPr id="193" name="筆跡 192">
                  <a:extLst>
                    <a:ext uri="{FF2B5EF4-FFF2-40B4-BE49-F238E27FC236}">
                      <a16:creationId xmlns:a16="http://schemas.microsoft.com/office/drawing/2014/main" id="{7FA1345A-812D-484D-B244-4431EAD0164F}"/>
                    </a:ext>
                  </a:extLst>
                </p14:cNvPr>
                <p14:cNvContentPartPr/>
                <p14:nvPr/>
              </p14:nvContentPartPr>
              <p14:xfrm>
                <a:off x="4427370" y="4844955"/>
                <a:ext cx="77760" cy="115920"/>
              </p14:xfrm>
            </p:contentPart>
          </mc:Choice>
          <mc:Fallback>
            <p:pic>
              <p:nvPicPr>
                <p:cNvPr id="193" name="筆跡 192">
                  <a:extLst>
                    <a:ext uri="{FF2B5EF4-FFF2-40B4-BE49-F238E27FC236}">
                      <a16:creationId xmlns:a16="http://schemas.microsoft.com/office/drawing/2014/main" id="{7FA1345A-812D-484D-B244-4431EAD0164F}"/>
                    </a:ext>
                  </a:extLst>
                </p:cNvPr>
                <p:cNvPicPr/>
                <p:nvPr/>
              </p:nvPicPr>
              <p:blipFill>
                <a:blip r:embed="rId226"/>
                <a:stretch>
                  <a:fillRect/>
                </a:stretch>
              </p:blipFill>
              <p:spPr>
                <a:xfrm>
                  <a:off x="4418370" y="4836315"/>
                  <a:ext cx="954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94" name="筆跡 193">
                  <a:extLst>
                    <a:ext uri="{FF2B5EF4-FFF2-40B4-BE49-F238E27FC236}">
                      <a16:creationId xmlns:a16="http://schemas.microsoft.com/office/drawing/2014/main" id="{E42AE945-91A5-428C-8C30-10C4C50234B2}"/>
                    </a:ext>
                  </a:extLst>
                </p14:cNvPr>
                <p14:cNvContentPartPr/>
                <p14:nvPr/>
              </p14:nvContentPartPr>
              <p14:xfrm>
                <a:off x="4489650" y="4830555"/>
                <a:ext cx="54720" cy="88200"/>
              </p14:xfrm>
            </p:contentPart>
          </mc:Choice>
          <mc:Fallback>
            <p:pic>
              <p:nvPicPr>
                <p:cNvPr id="194" name="筆跡 193">
                  <a:extLst>
                    <a:ext uri="{FF2B5EF4-FFF2-40B4-BE49-F238E27FC236}">
                      <a16:creationId xmlns:a16="http://schemas.microsoft.com/office/drawing/2014/main" id="{E42AE945-91A5-428C-8C30-10C4C50234B2}"/>
                    </a:ext>
                  </a:extLst>
                </p:cNvPr>
                <p:cNvPicPr/>
                <p:nvPr/>
              </p:nvPicPr>
              <p:blipFill>
                <a:blip r:embed="rId228"/>
                <a:stretch>
                  <a:fillRect/>
                </a:stretch>
              </p:blipFill>
              <p:spPr>
                <a:xfrm>
                  <a:off x="4480650" y="4821555"/>
                  <a:ext cx="72360" cy="1058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95" name="筆跡 194">
                  <a:extLst>
                    <a:ext uri="{FF2B5EF4-FFF2-40B4-BE49-F238E27FC236}">
                      <a16:creationId xmlns:a16="http://schemas.microsoft.com/office/drawing/2014/main" id="{5D15D96D-7886-4609-8224-51808A7CC1AD}"/>
                    </a:ext>
                  </a:extLst>
                </p14:cNvPr>
                <p14:cNvContentPartPr/>
                <p14:nvPr/>
              </p14:nvContentPartPr>
              <p14:xfrm>
                <a:off x="4681170" y="4924155"/>
                <a:ext cx="135720" cy="397080"/>
              </p14:xfrm>
            </p:contentPart>
          </mc:Choice>
          <mc:Fallback>
            <p:pic>
              <p:nvPicPr>
                <p:cNvPr id="195" name="筆跡 194">
                  <a:extLst>
                    <a:ext uri="{FF2B5EF4-FFF2-40B4-BE49-F238E27FC236}">
                      <a16:creationId xmlns:a16="http://schemas.microsoft.com/office/drawing/2014/main" id="{5D15D96D-7886-4609-8224-51808A7CC1AD}"/>
                    </a:ext>
                  </a:extLst>
                </p:cNvPr>
                <p:cNvPicPr/>
                <p:nvPr/>
              </p:nvPicPr>
              <p:blipFill>
                <a:blip r:embed="rId230"/>
                <a:stretch>
                  <a:fillRect/>
                </a:stretch>
              </p:blipFill>
              <p:spPr>
                <a:xfrm>
                  <a:off x="4672530" y="4915155"/>
                  <a:ext cx="153360" cy="414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96" name="筆跡 195">
                  <a:extLst>
                    <a:ext uri="{FF2B5EF4-FFF2-40B4-BE49-F238E27FC236}">
                      <a16:creationId xmlns:a16="http://schemas.microsoft.com/office/drawing/2014/main" id="{6E9AED04-A76D-4F91-BE85-F1865E127856}"/>
                    </a:ext>
                  </a:extLst>
                </p14:cNvPr>
                <p14:cNvContentPartPr/>
                <p14:nvPr/>
              </p14:nvContentPartPr>
              <p14:xfrm>
                <a:off x="4833450" y="5176155"/>
                <a:ext cx="94320" cy="73440"/>
              </p14:xfrm>
            </p:contentPart>
          </mc:Choice>
          <mc:Fallback>
            <p:pic>
              <p:nvPicPr>
                <p:cNvPr id="196" name="筆跡 195">
                  <a:extLst>
                    <a:ext uri="{FF2B5EF4-FFF2-40B4-BE49-F238E27FC236}">
                      <a16:creationId xmlns:a16="http://schemas.microsoft.com/office/drawing/2014/main" id="{6E9AED04-A76D-4F91-BE85-F1865E127856}"/>
                    </a:ext>
                  </a:extLst>
                </p:cNvPr>
                <p:cNvPicPr/>
                <p:nvPr/>
              </p:nvPicPr>
              <p:blipFill>
                <a:blip r:embed="rId232"/>
                <a:stretch>
                  <a:fillRect/>
                </a:stretch>
              </p:blipFill>
              <p:spPr>
                <a:xfrm>
                  <a:off x="4824810" y="5167515"/>
                  <a:ext cx="11196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97" name="筆跡 196">
                  <a:extLst>
                    <a:ext uri="{FF2B5EF4-FFF2-40B4-BE49-F238E27FC236}">
                      <a16:creationId xmlns:a16="http://schemas.microsoft.com/office/drawing/2014/main" id="{7E0AD63E-7D70-47FA-9903-84C58FD78391}"/>
                    </a:ext>
                  </a:extLst>
                </p14:cNvPr>
                <p14:cNvContentPartPr/>
                <p14:nvPr/>
              </p14:nvContentPartPr>
              <p14:xfrm>
                <a:off x="4878810" y="5131875"/>
                <a:ext cx="160200" cy="223560"/>
              </p14:xfrm>
            </p:contentPart>
          </mc:Choice>
          <mc:Fallback>
            <p:pic>
              <p:nvPicPr>
                <p:cNvPr id="197" name="筆跡 196">
                  <a:extLst>
                    <a:ext uri="{FF2B5EF4-FFF2-40B4-BE49-F238E27FC236}">
                      <a16:creationId xmlns:a16="http://schemas.microsoft.com/office/drawing/2014/main" id="{7E0AD63E-7D70-47FA-9903-84C58FD78391}"/>
                    </a:ext>
                  </a:extLst>
                </p:cNvPr>
                <p:cNvPicPr/>
                <p:nvPr/>
              </p:nvPicPr>
              <p:blipFill>
                <a:blip r:embed="rId234"/>
                <a:stretch>
                  <a:fillRect/>
                </a:stretch>
              </p:blipFill>
              <p:spPr>
                <a:xfrm>
                  <a:off x="4869810" y="5123235"/>
                  <a:ext cx="1778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98" name="筆跡 197">
                  <a:extLst>
                    <a:ext uri="{FF2B5EF4-FFF2-40B4-BE49-F238E27FC236}">
                      <a16:creationId xmlns:a16="http://schemas.microsoft.com/office/drawing/2014/main" id="{6ABF60CC-0B63-40C3-9351-B9F41D6CE268}"/>
                    </a:ext>
                  </a:extLst>
                </p14:cNvPr>
                <p14:cNvContentPartPr/>
                <p14:nvPr/>
              </p14:nvContentPartPr>
              <p14:xfrm>
                <a:off x="4989690" y="5258955"/>
                <a:ext cx="118800" cy="73440"/>
              </p14:xfrm>
            </p:contentPart>
          </mc:Choice>
          <mc:Fallback>
            <p:pic>
              <p:nvPicPr>
                <p:cNvPr id="198" name="筆跡 197">
                  <a:extLst>
                    <a:ext uri="{FF2B5EF4-FFF2-40B4-BE49-F238E27FC236}">
                      <a16:creationId xmlns:a16="http://schemas.microsoft.com/office/drawing/2014/main" id="{6ABF60CC-0B63-40C3-9351-B9F41D6CE268}"/>
                    </a:ext>
                  </a:extLst>
                </p:cNvPr>
                <p:cNvPicPr/>
                <p:nvPr/>
              </p:nvPicPr>
              <p:blipFill>
                <a:blip r:embed="rId236"/>
                <a:stretch>
                  <a:fillRect/>
                </a:stretch>
              </p:blipFill>
              <p:spPr>
                <a:xfrm>
                  <a:off x="4980690" y="5249955"/>
                  <a:ext cx="136440" cy="91080"/>
                </a:xfrm>
                <a:prstGeom prst="rect">
                  <a:avLst/>
                </a:prstGeom>
              </p:spPr>
            </p:pic>
          </mc:Fallback>
        </mc:AlternateContent>
      </p:grpSp>
      <p:grpSp>
        <p:nvGrpSpPr>
          <p:cNvPr id="202" name="群組 201">
            <a:extLst>
              <a:ext uri="{FF2B5EF4-FFF2-40B4-BE49-F238E27FC236}">
                <a16:creationId xmlns:a16="http://schemas.microsoft.com/office/drawing/2014/main" id="{F3F7F975-7AD9-418C-92E3-CFDFD6F5F120}"/>
              </a:ext>
            </a:extLst>
          </p:cNvPr>
          <p:cNvGrpSpPr/>
          <p:nvPr/>
        </p:nvGrpSpPr>
        <p:grpSpPr>
          <a:xfrm>
            <a:off x="5806890" y="5089395"/>
            <a:ext cx="85320" cy="96840"/>
            <a:chOff x="5806890" y="5089395"/>
            <a:chExt cx="85320" cy="96840"/>
          </a:xfrm>
        </p:grpSpPr>
        <mc:AlternateContent xmlns:mc="http://schemas.openxmlformats.org/markup-compatibility/2006">
          <mc:Choice xmlns:p14="http://schemas.microsoft.com/office/powerpoint/2010/main" Requires="p14">
            <p:contentPart p14:bwMode="auto" r:id="rId237">
              <p14:nvContentPartPr>
                <p14:cNvPr id="200" name="筆跡 199">
                  <a:extLst>
                    <a:ext uri="{FF2B5EF4-FFF2-40B4-BE49-F238E27FC236}">
                      <a16:creationId xmlns:a16="http://schemas.microsoft.com/office/drawing/2014/main" id="{034B310A-EFE3-467B-B415-A3E5AD5E5BD0}"/>
                    </a:ext>
                  </a:extLst>
                </p14:cNvPr>
                <p14:cNvContentPartPr/>
                <p14:nvPr/>
              </p14:nvContentPartPr>
              <p14:xfrm>
                <a:off x="5806890" y="5099115"/>
                <a:ext cx="23400" cy="87120"/>
              </p14:xfrm>
            </p:contentPart>
          </mc:Choice>
          <mc:Fallback>
            <p:pic>
              <p:nvPicPr>
                <p:cNvPr id="200" name="筆跡 199">
                  <a:extLst>
                    <a:ext uri="{FF2B5EF4-FFF2-40B4-BE49-F238E27FC236}">
                      <a16:creationId xmlns:a16="http://schemas.microsoft.com/office/drawing/2014/main" id="{034B310A-EFE3-467B-B415-A3E5AD5E5BD0}"/>
                    </a:ext>
                  </a:extLst>
                </p:cNvPr>
                <p:cNvPicPr/>
                <p:nvPr/>
              </p:nvPicPr>
              <p:blipFill>
                <a:blip r:embed="rId238"/>
                <a:stretch>
                  <a:fillRect/>
                </a:stretch>
              </p:blipFill>
              <p:spPr>
                <a:xfrm>
                  <a:off x="5797890" y="5090475"/>
                  <a:ext cx="4104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01" name="筆跡 200">
                  <a:extLst>
                    <a:ext uri="{FF2B5EF4-FFF2-40B4-BE49-F238E27FC236}">
                      <a16:creationId xmlns:a16="http://schemas.microsoft.com/office/drawing/2014/main" id="{050FC62A-B431-4640-815F-C0BC8E52EB12}"/>
                    </a:ext>
                  </a:extLst>
                </p14:cNvPr>
                <p14:cNvContentPartPr/>
                <p14:nvPr/>
              </p14:nvContentPartPr>
              <p14:xfrm>
                <a:off x="5865570" y="5089395"/>
                <a:ext cx="26640" cy="67680"/>
              </p14:xfrm>
            </p:contentPart>
          </mc:Choice>
          <mc:Fallback>
            <p:pic>
              <p:nvPicPr>
                <p:cNvPr id="201" name="筆跡 200">
                  <a:extLst>
                    <a:ext uri="{FF2B5EF4-FFF2-40B4-BE49-F238E27FC236}">
                      <a16:creationId xmlns:a16="http://schemas.microsoft.com/office/drawing/2014/main" id="{050FC62A-B431-4640-815F-C0BC8E52EB12}"/>
                    </a:ext>
                  </a:extLst>
                </p:cNvPr>
                <p:cNvPicPr/>
                <p:nvPr/>
              </p:nvPicPr>
              <p:blipFill>
                <a:blip r:embed="rId240"/>
                <a:stretch>
                  <a:fillRect/>
                </a:stretch>
              </p:blipFill>
              <p:spPr>
                <a:xfrm>
                  <a:off x="5856930" y="5080755"/>
                  <a:ext cx="44280" cy="85320"/>
                </a:xfrm>
                <a:prstGeom prst="rect">
                  <a:avLst/>
                </a:prstGeom>
              </p:spPr>
            </p:pic>
          </mc:Fallback>
        </mc:AlternateContent>
      </p:grpSp>
      <p:grpSp>
        <p:nvGrpSpPr>
          <p:cNvPr id="217" name="群組 216">
            <a:extLst>
              <a:ext uri="{FF2B5EF4-FFF2-40B4-BE49-F238E27FC236}">
                <a16:creationId xmlns:a16="http://schemas.microsoft.com/office/drawing/2014/main" id="{5EE12BAB-456F-435C-8C16-A8C921370F52}"/>
              </a:ext>
            </a:extLst>
          </p:cNvPr>
          <p:cNvGrpSpPr/>
          <p:nvPr/>
        </p:nvGrpSpPr>
        <p:grpSpPr>
          <a:xfrm>
            <a:off x="6565050" y="5368755"/>
            <a:ext cx="1056600" cy="285120"/>
            <a:chOff x="6565050" y="5368755"/>
            <a:chExt cx="1056600" cy="285120"/>
          </a:xfrm>
        </p:grpSpPr>
        <mc:AlternateContent xmlns:mc="http://schemas.openxmlformats.org/markup-compatibility/2006">
          <mc:Choice xmlns:p14="http://schemas.microsoft.com/office/powerpoint/2010/main" Requires="p14">
            <p:contentPart p14:bwMode="auto" r:id="rId241">
              <p14:nvContentPartPr>
                <p14:cNvPr id="203" name="筆跡 202">
                  <a:extLst>
                    <a:ext uri="{FF2B5EF4-FFF2-40B4-BE49-F238E27FC236}">
                      <a16:creationId xmlns:a16="http://schemas.microsoft.com/office/drawing/2014/main" id="{078BBC2A-9CB6-408E-ACE7-6ADAD142E37C}"/>
                    </a:ext>
                  </a:extLst>
                </p14:cNvPr>
                <p14:cNvContentPartPr/>
                <p14:nvPr/>
              </p14:nvContentPartPr>
              <p14:xfrm>
                <a:off x="6565050" y="5480355"/>
                <a:ext cx="173160" cy="19440"/>
              </p14:xfrm>
            </p:contentPart>
          </mc:Choice>
          <mc:Fallback>
            <p:pic>
              <p:nvPicPr>
                <p:cNvPr id="203" name="筆跡 202">
                  <a:extLst>
                    <a:ext uri="{FF2B5EF4-FFF2-40B4-BE49-F238E27FC236}">
                      <a16:creationId xmlns:a16="http://schemas.microsoft.com/office/drawing/2014/main" id="{078BBC2A-9CB6-408E-ACE7-6ADAD142E37C}"/>
                    </a:ext>
                  </a:extLst>
                </p:cNvPr>
                <p:cNvPicPr/>
                <p:nvPr/>
              </p:nvPicPr>
              <p:blipFill>
                <a:blip r:embed="rId242"/>
                <a:stretch>
                  <a:fillRect/>
                </a:stretch>
              </p:blipFill>
              <p:spPr>
                <a:xfrm>
                  <a:off x="6556050" y="5471355"/>
                  <a:ext cx="190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204" name="筆跡 203">
                  <a:extLst>
                    <a:ext uri="{FF2B5EF4-FFF2-40B4-BE49-F238E27FC236}">
                      <a16:creationId xmlns:a16="http://schemas.microsoft.com/office/drawing/2014/main" id="{E1331F14-2BFC-4644-B9EF-44BF39AB54A1}"/>
                    </a:ext>
                  </a:extLst>
                </p14:cNvPr>
                <p14:cNvContentPartPr/>
                <p14:nvPr/>
              </p14:nvContentPartPr>
              <p14:xfrm>
                <a:off x="6813090" y="5401515"/>
                <a:ext cx="28440" cy="237240"/>
              </p14:xfrm>
            </p:contentPart>
          </mc:Choice>
          <mc:Fallback>
            <p:pic>
              <p:nvPicPr>
                <p:cNvPr id="204" name="筆跡 203">
                  <a:extLst>
                    <a:ext uri="{FF2B5EF4-FFF2-40B4-BE49-F238E27FC236}">
                      <a16:creationId xmlns:a16="http://schemas.microsoft.com/office/drawing/2014/main" id="{E1331F14-2BFC-4644-B9EF-44BF39AB54A1}"/>
                    </a:ext>
                  </a:extLst>
                </p:cNvPr>
                <p:cNvPicPr/>
                <p:nvPr/>
              </p:nvPicPr>
              <p:blipFill>
                <a:blip r:embed="rId244"/>
                <a:stretch>
                  <a:fillRect/>
                </a:stretch>
              </p:blipFill>
              <p:spPr>
                <a:xfrm>
                  <a:off x="6804090" y="5392515"/>
                  <a:ext cx="460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5" name="筆跡 204">
                  <a:extLst>
                    <a:ext uri="{FF2B5EF4-FFF2-40B4-BE49-F238E27FC236}">
                      <a16:creationId xmlns:a16="http://schemas.microsoft.com/office/drawing/2014/main" id="{FF5FB150-309E-4D1A-8CFB-8997DFB9FA68}"/>
                    </a:ext>
                  </a:extLst>
                </p14:cNvPr>
                <p14:cNvContentPartPr/>
                <p14:nvPr/>
              </p14:nvContentPartPr>
              <p14:xfrm>
                <a:off x="6893730" y="5611035"/>
                <a:ext cx="360" cy="42840"/>
              </p14:xfrm>
            </p:contentPart>
          </mc:Choice>
          <mc:Fallback>
            <p:pic>
              <p:nvPicPr>
                <p:cNvPr id="205" name="筆跡 204">
                  <a:extLst>
                    <a:ext uri="{FF2B5EF4-FFF2-40B4-BE49-F238E27FC236}">
                      <a16:creationId xmlns:a16="http://schemas.microsoft.com/office/drawing/2014/main" id="{FF5FB150-309E-4D1A-8CFB-8997DFB9FA68}"/>
                    </a:ext>
                  </a:extLst>
                </p:cNvPr>
                <p:cNvPicPr/>
                <p:nvPr/>
              </p:nvPicPr>
              <p:blipFill>
                <a:blip r:embed="rId246"/>
                <a:stretch>
                  <a:fillRect/>
                </a:stretch>
              </p:blipFill>
              <p:spPr>
                <a:xfrm>
                  <a:off x="6885090" y="560239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6" name="筆跡 205">
                  <a:extLst>
                    <a:ext uri="{FF2B5EF4-FFF2-40B4-BE49-F238E27FC236}">
                      <a16:creationId xmlns:a16="http://schemas.microsoft.com/office/drawing/2014/main" id="{4780A1EF-E15E-45DC-93C6-9DFD1ADACDA3}"/>
                    </a:ext>
                  </a:extLst>
                </p14:cNvPr>
                <p14:cNvContentPartPr/>
                <p14:nvPr/>
              </p14:nvContentPartPr>
              <p14:xfrm>
                <a:off x="6970770" y="5413395"/>
                <a:ext cx="117000" cy="198000"/>
              </p14:xfrm>
            </p:contentPart>
          </mc:Choice>
          <mc:Fallback>
            <p:pic>
              <p:nvPicPr>
                <p:cNvPr id="206" name="筆跡 205">
                  <a:extLst>
                    <a:ext uri="{FF2B5EF4-FFF2-40B4-BE49-F238E27FC236}">
                      <a16:creationId xmlns:a16="http://schemas.microsoft.com/office/drawing/2014/main" id="{4780A1EF-E15E-45DC-93C6-9DFD1ADACDA3}"/>
                    </a:ext>
                  </a:extLst>
                </p:cNvPr>
                <p:cNvPicPr/>
                <p:nvPr/>
              </p:nvPicPr>
              <p:blipFill>
                <a:blip r:embed="rId248"/>
                <a:stretch>
                  <a:fillRect/>
                </a:stretch>
              </p:blipFill>
              <p:spPr>
                <a:xfrm>
                  <a:off x="6962130" y="5404395"/>
                  <a:ext cx="1346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07" name="筆跡 206">
                  <a:extLst>
                    <a:ext uri="{FF2B5EF4-FFF2-40B4-BE49-F238E27FC236}">
                      <a16:creationId xmlns:a16="http://schemas.microsoft.com/office/drawing/2014/main" id="{94F005C8-F595-4E2E-A03E-956093EEA905}"/>
                    </a:ext>
                  </a:extLst>
                </p14:cNvPr>
                <p14:cNvContentPartPr/>
                <p14:nvPr/>
              </p14:nvContentPartPr>
              <p14:xfrm>
                <a:off x="7155090" y="5401515"/>
                <a:ext cx="182880" cy="160560"/>
              </p14:xfrm>
            </p:contentPart>
          </mc:Choice>
          <mc:Fallback>
            <p:pic>
              <p:nvPicPr>
                <p:cNvPr id="207" name="筆跡 206">
                  <a:extLst>
                    <a:ext uri="{FF2B5EF4-FFF2-40B4-BE49-F238E27FC236}">
                      <a16:creationId xmlns:a16="http://schemas.microsoft.com/office/drawing/2014/main" id="{94F005C8-F595-4E2E-A03E-956093EEA905}"/>
                    </a:ext>
                  </a:extLst>
                </p:cNvPr>
                <p:cNvPicPr/>
                <p:nvPr/>
              </p:nvPicPr>
              <p:blipFill>
                <a:blip r:embed="rId250"/>
                <a:stretch>
                  <a:fillRect/>
                </a:stretch>
              </p:blipFill>
              <p:spPr>
                <a:xfrm>
                  <a:off x="7146450" y="5392515"/>
                  <a:ext cx="200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08" name="筆跡 207">
                  <a:extLst>
                    <a:ext uri="{FF2B5EF4-FFF2-40B4-BE49-F238E27FC236}">
                      <a16:creationId xmlns:a16="http://schemas.microsoft.com/office/drawing/2014/main" id="{86B42A97-BD97-440E-BF89-F7AF151B29CD}"/>
                    </a:ext>
                  </a:extLst>
                </p14:cNvPr>
                <p14:cNvContentPartPr/>
                <p14:nvPr/>
              </p14:nvContentPartPr>
              <p14:xfrm>
                <a:off x="7232130" y="5401515"/>
                <a:ext cx="37800" cy="231480"/>
              </p14:xfrm>
            </p:contentPart>
          </mc:Choice>
          <mc:Fallback>
            <p:pic>
              <p:nvPicPr>
                <p:cNvPr id="208" name="筆跡 207">
                  <a:extLst>
                    <a:ext uri="{FF2B5EF4-FFF2-40B4-BE49-F238E27FC236}">
                      <a16:creationId xmlns:a16="http://schemas.microsoft.com/office/drawing/2014/main" id="{86B42A97-BD97-440E-BF89-F7AF151B29CD}"/>
                    </a:ext>
                  </a:extLst>
                </p:cNvPr>
                <p:cNvPicPr/>
                <p:nvPr/>
              </p:nvPicPr>
              <p:blipFill>
                <a:blip r:embed="rId252"/>
                <a:stretch>
                  <a:fillRect/>
                </a:stretch>
              </p:blipFill>
              <p:spPr>
                <a:xfrm>
                  <a:off x="7223490" y="5392515"/>
                  <a:ext cx="554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09" name="筆跡 208">
                  <a:extLst>
                    <a:ext uri="{FF2B5EF4-FFF2-40B4-BE49-F238E27FC236}">
                      <a16:creationId xmlns:a16="http://schemas.microsoft.com/office/drawing/2014/main" id="{7C6ABFD4-7247-44C8-B8E9-5F4A9ADB300F}"/>
                    </a:ext>
                  </a:extLst>
                </p14:cNvPr>
                <p14:cNvContentPartPr/>
                <p14:nvPr/>
              </p14:nvContentPartPr>
              <p14:xfrm>
                <a:off x="7451730" y="5368755"/>
                <a:ext cx="169920" cy="81360"/>
              </p14:xfrm>
            </p:contentPart>
          </mc:Choice>
          <mc:Fallback>
            <p:pic>
              <p:nvPicPr>
                <p:cNvPr id="209" name="筆跡 208">
                  <a:extLst>
                    <a:ext uri="{FF2B5EF4-FFF2-40B4-BE49-F238E27FC236}">
                      <a16:creationId xmlns:a16="http://schemas.microsoft.com/office/drawing/2014/main" id="{7C6ABFD4-7247-44C8-B8E9-5F4A9ADB300F}"/>
                    </a:ext>
                  </a:extLst>
                </p:cNvPr>
                <p:cNvPicPr/>
                <p:nvPr/>
              </p:nvPicPr>
              <p:blipFill>
                <a:blip r:embed="rId254"/>
                <a:stretch>
                  <a:fillRect/>
                </a:stretch>
              </p:blipFill>
              <p:spPr>
                <a:xfrm>
                  <a:off x="7443090" y="5359755"/>
                  <a:ext cx="1875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10" name="筆跡 209">
                  <a:extLst>
                    <a:ext uri="{FF2B5EF4-FFF2-40B4-BE49-F238E27FC236}">
                      <a16:creationId xmlns:a16="http://schemas.microsoft.com/office/drawing/2014/main" id="{F6A4B799-3233-4428-B63E-67C88282604E}"/>
                    </a:ext>
                  </a:extLst>
                </p14:cNvPr>
                <p14:cNvContentPartPr/>
                <p14:nvPr/>
              </p14:nvContentPartPr>
              <p14:xfrm>
                <a:off x="7467210" y="5549475"/>
                <a:ext cx="128160" cy="15840"/>
              </p14:xfrm>
            </p:contentPart>
          </mc:Choice>
          <mc:Fallback>
            <p:pic>
              <p:nvPicPr>
                <p:cNvPr id="210" name="筆跡 209">
                  <a:extLst>
                    <a:ext uri="{FF2B5EF4-FFF2-40B4-BE49-F238E27FC236}">
                      <a16:creationId xmlns:a16="http://schemas.microsoft.com/office/drawing/2014/main" id="{F6A4B799-3233-4428-B63E-67C88282604E}"/>
                    </a:ext>
                  </a:extLst>
                </p:cNvPr>
                <p:cNvPicPr/>
                <p:nvPr/>
              </p:nvPicPr>
              <p:blipFill>
                <a:blip r:embed="rId256"/>
                <a:stretch>
                  <a:fillRect/>
                </a:stretch>
              </p:blipFill>
              <p:spPr>
                <a:xfrm>
                  <a:off x="7458210" y="5540835"/>
                  <a:ext cx="145800" cy="33480"/>
                </a:xfrm>
                <a:prstGeom prst="rect">
                  <a:avLst/>
                </a:prstGeom>
              </p:spPr>
            </p:pic>
          </mc:Fallback>
        </mc:AlternateContent>
      </p:grpSp>
      <p:grpSp>
        <p:nvGrpSpPr>
          <p:cNvPr id="216" name="群組 215">
            <a:extLst>
              <a:ext uri="{FF2B5EF4-FFF2-40B4-BE49-F238E27FC236}">
                <a16:creationId xmlns:a16="http://schemas.microsoft.com/office/drawing/2014/main" id="{A48E2866-032A-4D67-AF69-0DC3940A6583}"/>
              </a:ext>
            </a:extLst>
          </p:cNvPr>
          <p:cNvGrpSpPr/>
          <p:nvPr/>
        </p:nvGrpSpPr>
        <p:grpSpPr>
          <a:xfrm>
            <a:off x="7776810" y="5397555"/>
            <a:ext cx="205920" cy="262800"/>
            <a:chOff x="7776810" y="5397555"/>
            <a:chExt cx="205920" cy="262800"/>
          </a:xfrm>
        </p:grpSpPr>
        <mc:AlternateContent xmlns:mc="http://schemas.openxmlformats.org/markup-compatibility/2006">
          <mc:Choice xmlns:p14="http://schemas.microsoft.com/office/powerpoint/2010/main" Requires="p14">
            <p:contentPart p14:bwMode="auto" r:id="rId257">
              <p14:nvContentPartPr>
                <p14:cNvPr id="211" name="筆跡 210">
                  <a:extLst>
                    <a:ext uri="{FF2B5EF4-FFF2-40B4-BE49-F238E27FC236}">
                      <a16:creationId xmlns:a16="http://schemas.microsoft.com/office/drawing/2014/main" id="{01680411-C3D9-4C4F-ACAE-B2D87A0CD05D}"/>
                    </a:ext>
                  </a:extLst>
                </p14:cNvPr>
                <p14:cNvContentPartPr/>
                <p14:nvPr/>
              </p14:nvContentPartPr>
              <p14:xfrm>
                <a:off x="7776810" y="5397555"/>
                <a:ext cx="205920" cy="262800"/>
              </p14:xfrm>
            </p:contentPart>
          </mc:Choice>
          <mc:Fallback>
            <p:pic>
              <p:nvPicPr>
                <p:cNvPr id="211" name="筆跡 210">
                  <a:extLst>
                    <a:ext uri="{FF2B5EF4-FFF2-40B4-BE49-F238E27FC236}">
                      <a16:creationId xmlns:a16="http://schemas.microsoft.com/office/drawing/2014/main" id="{01680411-C3D9-4C4F-ACAE-B2D87A0CD05D}"/>
                    </a:ext>
                  </a:extLst>
                </p:cNvPr>
                <p:cNvPicPr/>
                <p:nvPr/>
              </p:nvPicPr>
              <p:blipFill>
                <a:blip r:embed="rId258"/>
                <a:stretch>
                  <a:fillRect/>
                </a:stretch>
              </p:blipFill>
              <p:spPr>
                <a:xfrm>
                  <a:off x="7767810" y="5388555"/>
                  <a:ext cx="2235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12" name="筆跡 211">
                  <a:extLst>
                    <a:ext uri="{FF2B5EF4-FFF2-40B4-BE49-F238E27FC236}">
                      <a16:creationId xmlns:a16="http://schemas.microsoft.com/office/drawing/2014/main" id="{F996ECB9-7298-4D1E-A6A6-D8777B112E72}"/>
                    </a:ext>
                  </a:extLst>
                </p14:cNvPr>
                <p14:cNvContentPartPr/>
                <p14:nvPr/>
              </p14:nvContentPartPr>
              <p14:xfrm>
                <a:off x="7818570" y="5536155"/>
                <a:ext cx="132120" cy="10080"/>
              </p14:xfrm>
            </p:contentPart>
          </mc:Choice>
          <mc:Fallback>
            <p:pic>
              <p:nvPicPr>
                <p:cNvPr id="212" name="筆跡 211">
                  <a:extLst>
                    <a:ext uri="{FF2B5EF4-FFF2-40B4-BE49-F238E27FC236}">
                      <a16:creationId xmlns:a16="http://schemas.microsoft.com/office/drawing/2014/main" id="{F996ECB9-7298-4D1E-A6A6-D8777B112E72}"/>
                    </a:ext>
                  </a:extLst>
                </p:cNvPr>
                <p:cNvPicPr/>
                <p:nvPr/>
              </p:nvPicPr>
              <p:blipFill>
                <a:blip r:embed="rId260"/>
                <a:stretch>
                  <a:fillRect/>
                </a:stretch>
              </p:blipFill>
              <p:spPr>
                <a:xfrm>
                  <a:off x="7809930" y="5527155"/>
                  <a:ext cx="149760" cy="27720"/>
                </a:xfrm>
                <a:prstGeom prst="rect">
                  <a:avLst/>
                </a:prstGeom>
              </p:spPr>
            </p:pic>
          </mc:Fallback>
        </mc:AlternateContent>
      </p:grpSp>
      <p:grpSp>
        <p:nvGrpSpPr>
          <p:cNvPr id="221" name="群組 220">
            <a:extLst>
              <a:ext uri="{FF2B5EF4-FFF2-40B4-BE49-F238E27FC236}">
                <a16:creationId xmlns:a16="http://schemas.microsoft.com/office/drawing/2014/main" id="{55CDC898-669A-44A1-92C9-F0E7774A70F2}"/>
              </a:ext>
            </a:extLst>
          </p:cNvPr>
          <p:cNvGrpSpPr/>
          <p:nvPr/>
        </p:nvGrpSpPr>
        <p:grpSpPr>
          <a:xfrm>
            <a:off x="8145810" y="5414835"/>
            <a:ext cx="668520" cy="162000"/>
            <a:chOff x="8145810" y="5414835"/>
            <a:chExt cx="668520" cy="162000"/>
          </a:xfrm>
        </p:grpSpPr>
        <mc:AlternateContent xmlns:mc="http://schemas.openxmlformats.org/markup-compatibility/2006">
          <mc:Choice xmlns:p14="http://schemas.microsoft.com/office/powerpoint/2010/main" Requires="p14">
            <p:contentPart p14:bwMode="auto" r:id="rId261">
              <p14:nvContentPartPr>
                <p14:cNvPr id="213" name="筆跡 212">
                  <a:extLst>
                    <a:ext uri="{FF2B5EF4-FFF2-40B4-BE49-F238E27FC236}">
                      <a16:creationId xmlns:a16="http://schemas.microsoft.com/office/drawing/2014/main" id="{9B98CEE2-CE39-4BCB-9E4D-F9E4B508865E}"/>
                    </a:ext>
                  </a:extLst>
                </p14:cNvPr>
                <p14:cNvContentPartPr/>
                <p14:nvPr/>
              </p14:nvContentPartPr>
              <p14:xfrm>
                <a:off x="8147970" y="5414835"/>
                <a:ext cx="159840" cy="90720"/>
              </p14:xfrm>
            </p:contentPart>
          </mc:Choice>
          <mc:Fallback>
            <p:pic>
              <p:nvPicPr>
                <p:cNvPr id="213" name="筆跡 212">
                  <a:extLst>
                    <a:ext uri="{FF2B5EF4-FFF2-40B4-BE49-F238E27FC236}">
                      <a16:creationId xmlns:a16="http://schemas.microsoft.com/office/drawing/2014/main" id="{9B98CEE2-CE39-4BCB-9E4D-F9E4B508865E}"/>
                    </a:ext>
                  </a:extLst>
                </p:cNvPr>
                <p:cNvPicPr/>
                <p:nvPr/>
              </p:nvPicPr>
              <p:blipFill>
                <a:blip r:embed="rId262"/>
                <a:stretch>
                  <a:fillRect/>
                </a:stretch>
              </p:blipFill>
              <p:spPr>
                <a:xfrm>
                  <a:off x="8139330" y="5406195"/>
                  <a:ext cx="1774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14" name="筆跡 213">
                  <a:extLst>
                    <a:ext uri="{FF2B5EF4-FFF2-40B4-BE49-F238E27FC236}">
                      <a16:creationId xmlns:a16="http://schemas.microsoft.com/office/drawing/2014/main" id="{D878DEA9-2FFF-43FC-84DE-031696D335B8}"/>
                    </a:ext>
                  </a:extLst>
                </p14:cNvPr>
                <p14:cNvContentPartPr/>
                <p14:nvPr/>
              </p14:nvContentPartPr>
              <p14:xfrm>
                <a:off x="8145810" y="5572515"/>
                <a:ext cx="360" cy="4320"/>
              </p14:xfrm>
            </p:contentPart>
          </mc:Choice>
          <mc:Fallback>
            <p:pic>
              <p:nvPicPr>
                <p:cNvPr id="214" name="筆跡 213">
                  <a:extLst>
                    <a:ext uri="{FF2B5EF4-FFF2-40B4-BE49-F238E27FC236}">
                      <a16:creationId xmlns:a16="http://schemas.microsoft.com/office/drawing/2014/main" id="{D878DEA9-2FFF-43FC-84DE-031696D335B8}"/>
                    </a:ext>
                  </a:extLst>
                </p:cNvPr>
                <p:cNvPicPr/>
                <p:nvPr/>
              </p:nvPicPr>
              <p:blipFill>
                <a:blip r:embed="rId264"/>
                <a:stretch>
                  <a:fillRect/>
                </a:stretch>
              </p:blipFill>
              <p:spPr>
                <a:xfrm>
                  <a:off x="8137170" y="5563875"/>
                  <a:ext cx="180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18" name="筆跡 217">
                  <a:extLst>
                    <a:ext uri="{FF2B5EF4-FFF2-40B4-BE49-F238E27FC236}">
                      <a16:creationId xmlns:a16="http://schemas.microsoft.com/office/drawing/2014/main" id="{DA0388B2-3D97-4EC3-85E2-869FDFE15B7C}"/>
                    </a:ext>
                  </a:extLst>
                </p14:cNvPr>
                <p14:cNvContentPartPr/>
                <p14:nvPr/>
              </p14:nvContentPartPr>
              <p14:xfrm>
                <a:off x="8429850" y="5476395"/>
                <a:ext cx="141480" cy="3240"/>
              </p14:xfrm>
            </p:contentPart>
          </mc:Choice>
          <mc:Fallback>
            <p:pic>
              <p:nvPicPr>
                <p:cNvPr id="218" name="筆跡 217">
                  <a:extLst>
                    <a:ext uri="{FF2B5EF4-FFF2-40B4-BE49-F238E27FC236}">
                      <a16:creationId xmlns:a16="http://schemas.microsoft.com/office/drawing/2014/main" id="{DA0388B2-3D97-4EC3-85E2-869FDFE15B7C}"/>
                    </a:ext>
                  </a:extLst>
                </p:cNvPr>
                <p:cNvPicPr/>
                <p:nvPr/>
              </p:nvPicPr>
              <p:blipFill>
                <a:blip r:embed="rId266"/>
                <a:stretch>
                  <a:fillRect/>
                </a:stretch>
              </p:blipFill>
              <p:spPr>
                <a:xfrm>
                  <a:off x="8420850" y="5467755"/>
                  <a:ext cx="1591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19" name="筆跡 218">
                  <a:extLst>
                    <a:ext uri="{FF2B5EF4-FFF2-40B4-BE49-F238E27FC236}">
                      <a16:creationId xmlns:a16="http://schemas.microsoft.com/office/drawing/2014/main" id="{E84249F6-2C01-436E-89A7-2A568ED76883}"/>
                    </a:ext>
                  </a:extLst>
                </p14:cNvPr>
                <p14:cNvContentPartPr/>
                <p14:nvPr/>
              </p14:nvContentPartPr>
              <p14:xfrm>
                <a:off x="8495370" y="5440035"/>
                <a:ext cx="2160" cy="96480"/>
              </p14:xfrm>
            </p:contentPart>
          </mc:Choice>
          <mc:Fallback>
            <p:pic>
              <p:nvPicPr>
                <p:cNvPr id="219" name="筆跡 218">
                  <a:extLst>
                    <a:ext uri="{FF2B5EF4-FFF2-40B4-BE49-F238E27FC236}">
                      <a16:creationId xmlns:a16="http://schemas.microsoft.com/office/drawing/2014/main" id="{E84249F6-2C01-436E-89A7-2A568ED76883}"/>
                    </a:ext>
                  </a:extLst>
                </p:cNvPr>
                <p:cNvPicPr/>
                <p:nvPr/>
              </p:nvPicPr>
              <p:blipFill>
                <a:blip r:embed="rId268"/>
                <a:stretch>
                  <a:fillRect/>
                </a:stretch>
              </p:blipFill>
              <p:spPr>
                <a:xfrm>
                  <a:off x="8486730" y="5431035"/>
                  <a:ext cx="19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20" name="筆跡 219">
                  <a:extLst>
                    <a:ext uri="{FF2B5EF4-FFF2-40B4-BE49-F238E27FC236}">
                      <a16:creationId xmlns:a16="http://schemas.microsoft.com/office/drawing/2014/main" id="{8B9E7FCC-EEF4-4D9A-ACBE-1C440F0D8C03}"/>
                    </a:ext>
                  </a:extLst>
                </p14:cNvPr>
                <p14:cNvContentPartPr/>
                <p14:nvPr/>
              </p14:nvContentPartPr>
              <p14:xfrm>
                <a:off x="8610210" y="5416635"/>
                <a:ext cx="204120" cy="145440"/>
              </p14:xfrm>
            </p:contentPart>
          </mc:Choice>
          <mc:Fallback>
            <p:pic>
              <p:nvPicPr>
                <p:cNvPr id="220" name="筆跡 219">
                  <a:extLst>
                    <a:ext uri="{FF2B5EF4-FFF2-40B4-BE49-F238E27FC236}">
                      <a16:creationId xmlns:a16="http://schemas.microsoft.com/office/drawing/2014/main" id="{8B9E7FCC-EEF4-4D9A-ACBE-1C440F0D8C03}"/>
                    </a:ext>
                  </a:extLst>
                </p:cNvPr>
                <p:cNvPicPr/>
                <p:nvPr/>
              </p:nvPicPr>
              <p:blipFill>
                <a:blip r:embed="rId270"/>
                <a:stretch>
                  <a:fillRect/>
                </a:stretch>
              </p:blipFill>
              <p:spPr>
                <a:xfrm>
                  <a:off x="8601210" y="5407995"/>
                  <a:ext cx="221760" cy="163080"/>
                </a:xfrm>
                <a:prstGeom prst="rect">
                  <a:avLst/>
                </a:prstGeom>
              </p:spPr>
            </p:pic>
          </mc:Fallback>
        </mc:AlternateContent>
      </p:grpSp>
      <p:grpSp>
        <p:nvGrpSpPr>
          <p:cNvPr id="224" name="群組 223">
            <a:extLst>
              <a:ext uri="{FF2B5EF4-FFF2-40B4-BE49-F238E27FC236}">
                <a16:creationId xmlns:a16="http://schemas.microsoft.com/office/drawing/2014/main" id="{F2237618-71B0-4E0B-B5B3-00A781F4BDF5}"/>
              </a:ext>
            </a:extLst>
          </p:cNvPr>
          <p:cNvGrpSpPr/>
          <p:nvPr/>
        </p:nvGrpSpPr>
        <p:grpSpPr>
          <a:xfrm>
            <a:off x="6410610" y="5222235"/>
            <a:ext cx="60840" cy="69840"/>
            <a:chOff x="6410610" y="5222235"/>
            <a:chExt cx="60840" cy="69840"/>
          </a:xfrm>
        </p:grpSpPr>
        <mc:AlternateContent xmlns:mc="http://schemas.openxmlformats.org/markup-compatibility/2006">
          <mc:Choice xmlns:p14="http://schemas.microsoft.com/office/powerpoint/2010/main" Requires="p14">
            <p:contentPart p14:bwMode="auto" r:id="rId271">
              <p14:nvContentPartPr>
                <p14:cNvPr id="222" name="筆跡 221">
                  <a:extLst>
                    <a:ext uri="{FF2B5EF4-FFF2-40B4-BE49-F238E27FC236}">
                      <a16:creationId xmlns:a16="http://schemas.microsoft.com/office/drawing/2014/main" id="{83FA0887-FE85-436D-8361-5C09A3F94412}"/>
                    </a:ext>
                  </a:extLst>
                </p14:cNvPr>
                <p14:cNvContentPartPr/>
                <p14:nvPr/>
              </p14:nvContentPartPr>
              <p14:xfrm>
                <a:off x="6410610" y="5235915"/>
                <a:ext cx="360" cy="56160"/>
              </p14:xfrm>
            </p:contentPart>
          </mc:Choice>
          <mc:Fallback>
            <p:pic>
              <p:nvPicPr>
                <p:cNvPr id="222" name="筆跡 221">
                  <a:extLst>
                    <a:ext uri="{FF2B5EF4-FFF2-40B4-BE49-F238E27FC236}">
                      <a16:creationId xmlns:a16="http://schemas.microsoft.com/office/drawing/2014/main" id="{83FA0887-FE85-436D-8361-5C09A3F94412}"/>
                    </a:ext>
                  </a:extLst>
                </p:cNvPr>
                <p:cNvPicPr/>
                <p:nvPr/>
              </p:nvPicPr>
              <p:blipFill>
                <a:blip r:embed="rId272"/>
                <a:stretch>
                  <a:fillRect/>
                </a:stretch>
              </p:blipFill>
              <p:spPr>
                <a:xfrm>
                  <a:off x="6401970" y="5226915"/>
                  <a:ext cx="18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23" name="筆跡 222">
                  <a:extLst>
                    <a:ext uri="{FF2B5EF4-FFF2-40B4-BE49-F238E27FC236}">
                      <a16:creationId xmlns:a16="http://schemas.microsoft.com/office/drawing/2014/main" id="{431AA3C6-1C5A-471E-8E70-5AF4DBEC3F5D}"/>
                    </a:ext>
                  </a:extLst>
                </p14:cNvPr>
                <p14:cNvContentPartPr/>
                <p14:nvPr/>
              </p14:nvContentPartPr>
              <p14:xfrm>
                <a:off x="6471090" y="5222235"/>
                <a:ext cx="360" cy="56160"/>
              </p14:xfrm>
            </p:contentPart>
          </mc:Choice>
          <mc:Fallback>
            <p:pic>
              <p:nvPicPr>
                <p:cNvPr id="223" name="筆跡 222">
                  <a:extLst>
                    <a:ext uri="{FF2B5EF4-FFF2-40B4-BE49-F238E27FC236}">
                      <a16:creationId xmlns:a16="http://schemas.microsoft.com/office/drawing/2014/main" id="{431AA3C6-1C5A-471E-8E70-5AF4DBEC3F5D}"/>
                    </a:ext>
                  </a:extLst>
                </p:cNvPr>
                <p:cNvPicPr/>
                <p:nvPr/>
              </p:nvPicPr>
              <p:blipFill>
                <a:blip r:embed="rId272"/>
                <a:stretch>
                  <a:fillRect/>
                </a:stretch>
              </p:blipFill>
              <p:spPr>
                <a:xfrm>
                  <a:off x="6462090" y="5213595"/>
                  <a:ext cx="18000" cy="73800"/>
                </a:xfrm>
                <a:prstGeom prst="rect">
                  <a:avLst/>
                </a:prstGeom>
              </p:spPr>
            </p:pic>
          </mc:Fallback>
        </mc:AlternateContent>
      </p:grpSp>
      <p:grpSp>
        <p:nvGrpSpPr>
          <p:cNvPr id="227" name="群組 226">
            <a:extLst>
              <a:ext uri="{FF2B5EF4-FFF2-40B4-BE49-F238E27FC236}">
                <a16:creationId xmlns:a16="http://schemas.microsoft.com/office/drawing/2014/main" id="{177BE26F-5457-4174-BFF6-A16214CB2D89}"/>
              </a:ext>
            </a:extLst>
          </p:cNvPr>
          <p:cNvGrpSpPr/>
          <p:nvPr/>
        </p:nvGrpSpPr>
        <p:grpSpPr>
          <a:xfrm>
            <a:off x="8815050" y="5185875"/>
            <a:ext cx="83160" cy="56160"/>
            <a:chOff x="8815050" y="5185875"/>
            <a:chExt cx="83160" cy="56160"/>
          </a:xfrm>
        </p:grpSpPr>
        <mc:AlternateContent xmlns:mc="http://schemas.openxmlformats.org/markup-compatibility/2006">
          <mc:Choice xmlns:p14="http://schemas.microsoft.com/office/powerpoint/2010/main" Requires="p14">
            <p:contentPart p14:bwMode="auto" r:id="rId274">
              <p14:nvContentPartPr>
                <p14:cNvPr id="225" name="筆跡 224">
                  <a:extLst>
                    <a:ext uri="{FF2B5EF4-FFF2-40B4-BE49-F238E27FC236}">
                      <a16:creationId xmlns:a16="http://schemas.microsoft.com/office/drawing/2014/main" id="{5476EBE7-850E-4932-B5F2-F4E0C632A57D}"/>
                    </a:ext>
                  </a:extLst>
                </p14:cNvPr>
                <p14:cNvContentPartPr/>
                <p14:nvPr/>
              </p14:nvContentPartPr>
              <p14:xfrm>
                <a:off x="8815050" y="5201355"/>
                <a:ext cx="360" cy="40680"/>
              </p14:xfrm>
            </p:contentPart>
          </mc:Choice>
          <mc:Fallback>
            <p:pic>
              <p:nvPicPr>
                <p:cNvPr id="225" name="筆跡 224">
                  <a:extLst>
                    <a:ext uri="{FF2B5EF4-FFF2-40B4-BE49-F238E27FC236}">
                      <a16:creationId xmlns:a16="http://schemas.microsoft.com/office/drawing/2014/main" id="{5476EBE7-850E-4932-B5F2-F4E0C632A57D}"/>
                    </a:ext>
                  </a:extLst>
                </p:cNvPr>
                <p:cNvPicPr/>
                <p:nvPr/>
              </p:nvPicPr>
              <p:blipFill>
                <a:blip r:embed="rId246"/>
                <a:stretch>
                  <a:fillRect/>
                </a:stretch>
              </p:blipFill>
              <p:spPr>
                <a:xfrm>
                  <a:off x="8806050" y="5192355"/>
                  <a:ext cx="18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26" name="筆跡 225">
                  <a:extLst>
                    <a:ext uri="{FF2B5EF4-FFF2-40B4-BE49-F238E27FC236}">
                      <a16:creationId xmlns:a16="http://schemas.microsoft.com/office/drawing/2014/main" id="{3D55FC42-957D-47B1-82A9-584908FBDE72}"/>
                    </a:ext>
                  </a:extLst>
                </p14:cNvPr>
                <p14:cNvContentPartPr/>
                <p14:nvPr/>
              </p14:nvContentPartPr>
              <p14:xfrm>
                <a:off x="8897850" y="5185875"/>
                <a:ext cx="360" cy="44640"/>
              </p14:xfrm>
            </p:contentPart>
          </mc:Choice>
          <mc:Fallback>
            <p:pic>
              <p:nvPicPr>
                <p:cNvPr id="226" name="筆跡 225">
                  <a:extLst>
                    <a:ext uri="{FF2B5EF4-FFF2-40B4-BE49-F238E27FC236}">
                      <a16:creationId xmlns:a16="http://schemas.microsoft.com/office/drawing/2014/main" id="{3D55FC42-957D-47B1-82A9-584908FBDE72}"/>
                    </a:ext>
                  </a:extLst>
                </p:cNvPr>
                <p:cNvPicPr/>
                <p:nvPr/>
              </p:nvPicPr>
              <p:blipFill>
                <a:blip r:embed="rId246"/>
                <a:stretch>
                  <a:fillRect/>
                </a:stretch>
              </p:blipFill>
              <p:spPr>
                <a:xfrm>
                  <a:off x="8888850" y="5176875"/>
                  <a:ext cx="18000" cy="62280"/>
                </a:xfrm>
                <a:prstGeom prst="rect">
                  <a:avLst/>
                </a:prstGeom>
              </p:spPr>
            </p:pic>
          </mc:Fallback>
        </mc:AlternateContent>
      </p:grpSp>
      <p:grpSp>
        <p:nvGrpSpPr>
          <p:cNvPr id="231" name="群組 230">
            <a:extLst>
              <a:ext uri="{FF2B5EF4-FFF2-40B4-BE49-F238E27FC236}">
                <a16:creationId xmlns:a16="http://schemas.microsoft.com/office/drawing/2014/main" id="{3973ED89-624E-4BA3-A4AF-76CD06047B63}"/>
              </a:ext>
            </a:extLst>
          </p:cNvPr>
          <p:cNvGrpSpPr/>
          <p:nvPr/>
        </p:nvGrpSpPr>
        <p:grpSpPr>
          <a:xfrm>
            <a:off x="5982210" y="5114595"/>
            <a:ext cx="479880" cy="795240"/>
            <a:chOff x="5982210" y="5114595"/>
            <a:chExt cx="479880" cy="795240"/>
          </a:xfrm>
        </p:grpSpPr>
        <mc:AlternateContent xmlns:mc="http://schemas.openxmlformats.org/markup-compatibility/2006">
          <mc:Choice xmlns:p14="http://schemas.microsoft.com/office/powerpoint/2010/main" Requires="p14">
            <p:contentPart p14:bwMode="auto" r:id="rId276">
              <p14:nvContentPartPr>
                <p14:cNvPr id="228" name="筆跡 227">
                  <a:extLst>
                    <a:ext uri="{FF2B5EF4-FFF2-40B4-BE49-F238E27FC236}">
                      <a16:creationId xmlns:a16="http://schemas.microsoft.com/office/drawing/2014/main" id="{F4A044A2-63CE-48AA-BE51-36F5FD5D311A}"/>
                    </a:ext>
                  </a:extLst>
                </p14:cNvPr>
                <p14:cNvContentPartPr/>
                <p14:nvPr/>
              </p14:nvContentPartPr>
              <p14:xfrm>
                <a:off x="6002730" y="5476395"/>
                <a:ext cx="15480" cy="433440"/>
              </p14:xfrm>
            </p:contentPart>
          </mc:Choice>
          <mc:Fallback>
            <p:pic>
              <p:nvPicPr>
                <p:cNvPr id="228" name="筆跡 227">
                  <a:extLst>
                    <a:ext uri="{FF2B5EF4-FFF2-40B4-BE49-F238E27FC236}">
                      <a16:creationId xmlns:a16="http://schemas.microsoft.com/office/drawing/2014/main" id="{F4A044A2-63CE-48AA-BE51-36F5FD5D311A}"/>
                    </a:ext>
                  </a:extLst>
                </p:cNvPr>
                <p:cNvPicPr/>
                <p:nvPr/>
              </p:nvPicPr>
              <p:blipFill>
                <a:blip r:embed="rId277"/>
                <a:stretch>
                  <a:fillRect/>
                </a:stretch>
              </p:blipFill>
              <p:spPr>
                <a:xfrm>
                  <a:off x="5994090" y="5467755"/>
                  <a:ext cx="3312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29" name="筆跡 228">
                  <a:extLst>
                    <a:ext uri="{FF2B5EF4-FFF2-40B4-BE49-F238E27FC236}">
                      <a16:creationId xmlns:a16="http://schemas.microsoft.com/office/drawing/2014/main" id="{92FC1AC1-F3AF-4721-806D-0012B8C38406}"/>
                    </a:ext>
                  </a:extLst>
                </p14:cNvPr>
                <p14:cNvContentPartPr/>
                <p14:nvPr/>
              </p14:nvContentPartPr>
              <p14:xfrm>
                <a:off x="5982210" y="5464875"/>
                <a:ext cx="231120" cy="217800"/>
              </p14:xfrm>
            </p:contentPart>
          </mc:Choice>
          <mc:Fallback>
            <p:pic>
              <p:nvPicPr>
                <p:cNvPr id="229" name="筆跡 228">
                  <a:extLst>
                    <a:ext uri="{FF2B5EF4-FFF2-40B4-BE49-F238E27FC236}">
                      <a16:creationId xmlns:a16="http://schemas.microsoft.com/office/drawing/2014/main" id="{92FC1AC1-F3AF-4721-806D-0012B8C38406}"/>
                    </a:ext>
                  </a:extLst>
                </p:cNvPr>
                <p:cNvPicPr/>
                <p:nvPr/>
              </p:nvPicPr>
              <p:blipFill>
                <a:blip r:embed="rId279"/>
                <a:stretch>
                  <a:fillRect/>
                </a:stretch>
              </p:blipFill>
              <p:spPr>
                <a:xfrm>
                  <a:off x="5973210" y="5456235"/>
                  <a:ext cx="24876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30" name="筆跡 229">
                  <a:extLst>
                    <a:ext uri="{FF2B5EF4-FFF2-40B4-BE49-F238E27FC236}">
                      <a16:creationId xmlns:a16="http://schemas.microsoft.com/office/drawing/2014/main" id="{A8C71120-E127-4359-BD11-B6FF76561566}"/>
                    </a:ext>
                  </a:extLst>
                </p14:cNvPr>
                <p14:cNvContentPartPr/>
                <p14:nvPr/>
              </p14:nvContentPartPr>
              <p14:xfrm>
                <a:off x="6313770" y="5114595"/>
                <a:ext cx="148320" cy="647280"/>
              </p14:xfrm>
            </p:contentPart>
          </mc:Choice>
          <mc:Fallback>
            <p:pic>
              <p:nvPicPr>
                <p:cNvPr id="230" name="筆跡 229">
                  <a:extLst>
                    <a:ext uri="{FF2B5EF4-FFF2-40B4-BE49-F238E27FC236}">
                      <a16:creationId xmlns:a16="http://schemas.microsoft.com/office/drawing/2014/main" id="{A8C71120-E127-4359-BD11-B6FF76561566}"/>
                    </a:ext>
                  </a:extLst>
                </p:cNvPr>
                <p:cNvPicPr/>
                <p:nvPr/>
              </p:nvPicPr>
              <p:blipFill>
                <a:blip r:embed="rId281"/>
                <a:stretch>
                  <a:fillRect/>
                </a:stretch>
              </p:blipFill>
              <p:spPr>
                <a:xfrm>
                  <a:off x="6304770" y="5105595"/>
                  <a:ext cx="165960" cy="66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2">
            <p14:nvContentPartPr>
              <p14:cNvPr id="232" name="筆跡 231">
                <a:extLst>
                  <a:ext uri="{FF2B5EF4-FFF2-40B4-BE49-F238E27FC236}">
                    <a16:creationId xmlns:a16="http://schemas.microsoft.com/office/drawing/2014/main" id="{A0EE5661-3529-4C7C-B32F-02CA45F2967B}"/>
                  </a:ext>
                </a:extLst>
              </p14:cNvPr>
              <p14:cNvContentPartPr/>
              <p14:nvPr/>
            </p14:nvContentPartPr>
            <p14:xfrm>
              <a:off x="8903250" y="5054835"/>
              <a:ext cx="179640" cy="654840"/>
            </p14:xfrm>
          </p:contentPart>
        </mc:Choice>
        <mc:Fallback>
          <p:pic>
            <p:nvPicPr>
              <p:cNvPr id="232" name="筆跡 231">
                <a:extLst>
                  <a:ext uri="{FF2B5EF4-FFF2-40B4-BE49-F238E27FC236}">
                    <a16:creationId xmlns:a16="http://schemas.microsoft.com/office/drawing/2014/main" id="{A0EE5661-3529-4C7C-B32F-02CA45F2967B}"/>
                  </a:ext>
                </a:extLst>
              </p:cNvPr>
              <p:cNvPicPr/>
              <p:nvPr/>
            </p:nvPicPr>
            <p:blipFill>
              <a:blip r:embed="rId283"/>
              <a:stretch>
                <a:fillRect/>
              </a:stretch>
            </p:blipFill>
            <p:spPr>
              <a:xfrm>
                <a:off x="8894610" y="5046195"/>
                <a:ext cx="197280" cy="672480"/>
              </a:xfrm>
              <a:prstGeom prst="rect">
                <a:avLst/>
              </a:prstGeom>
            </p:spPr>
          </p:pic>
        </mc:Fallback>
      </mc:AlternateContent>
    </p:spTree>
    <p:extLst>
      <p:ext uri="{BB962C8B-B14F-4D97-AF65-F5344CB8AC3E}">
        <p14:creationId xmlns:p14="http://schemas.microsoft.com/office/powerpoint/2010/main" val="363660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5.5</a:t>
            </a:r>
            <a:endParaRPr lang="zh-TW" altLang="en-US" dirty="0"/>
          </a:p>
        </p:txBody>
      </p:sp>
      <p:pic>
        <p:nvPicPr>
          <p:cNvPr id="20482" name="Picture 2"/>
          <p:cNvPicPr>
            <a:picLocks noGrp="1" noChangeAspect="1" noChangeArrowheads="1"/>
          </p:cNvPicPr>
          <p:nvPr>
            <p:ph idx="1"/>
          </p:nvPr>
        </p:nvPicPr>
        <p:blipFill>
          <a:blip r:embed="rId2" cstate="print"/>
          <a:srcRect b="52607"/>
          <a:stretch>
            <a:fillRect/>
          </a:stretch>
        </p:blipFill>
        <p:spPr bwMode="auto">
          <a:xfrm>
            <a:off x="323850" y="1412776"/>
            <a:ext cx="8496300" cy="2016224"/>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50778"/>
          <a:stretch>
            <a:fillRect/>
          </a:stretch>
        </p:blipFill>
        <p:spPr bwMode="auto">
          <a:xfrm>
            <a:off x="323528" y="3573016"/>
            <a:ext cx="4896544" cy="120682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31</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34B586D3-05AE-4BF1-BF80-F17DE8B109E0}"/>
                  </a:ext>
                </a:extLst>
              </p14:cNvPr>
              <p14:cNvContentPartPr/>
              <p14:nvPr/>
            </p14:nvContentPartPr>
            <p14:xfrm>
              <a:off x="4055490" y="1216875"/>
              <a:ext cx="13680" cy="360"/>
            </p14:xfrm>
          </p:contentPart>
        </mc:Choice>
        <mc:Fallback>
          <p:pic>
            <p:nvPicPr>
              <p:cNvPr id="3" name="筆跡 2">
                <a:extLst>
                  <a:ext uri="{FF2B5EF4-FFF2-40B4-BE49-F238E27FC236}">
                    <a16:creationId xmlns:a16="http://schemas.microsoft.com/office/drawing/2014/main" id="{34B586D3-05AE-4BF1-BF80-F17DE8B109E0}"/>
                  </a:ext>
                </a:extLst>
              </p:cNvPr>
              <p:cNvPicPr/>
              <p:nvPr/>
            </p:nvPicPr>
            <p:blipFill>
              <a:blip r:embed="rId4"/>
              <a:stretch>
                <a:fillRect/>
              </a:stretch>
            </p:blipFill>
            <p:spPr>
              <a:xfrm>
                <a:off x="4046490" y="1207875"/>
                <a:ext cx="31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9A63A17E-2556-4745-B329-39D66EC0C644}"/>
                  </a:ext>
                </a:extLst>
              </p14:cNvPr>
              <p14:cNvContentPartPr/>
              <p14:nvPr/>
            </p14:nvContentPartPr>
            <p14:xfrm>
              <a:off x="5489730" y="3319275"/>
              <a:ext cx="165960" cy="205560"/>
            </p14:xfrm>
          </p:contentPart>
        </mc:Choice>
        <mc:Fallback>
          <p:pic>
            <p:nvPicPr>
              <p:cNvPr id="4" name="筆跡 3">
                <a:extLst>
                  <a:ext uri="{FF2B5EF4-FFF2-40B4-BE49-F238E27FC236}">
                    <a16:creationId xmlns:a16="http://schemas.microsoft.com/office/drawing/2014/main" id="{9A63A17E-2556-4745-B329-39D66EC0C644}"/>
                  </a:ext>
                </a:extLst>
              </p:cNvPr>
              <p:cNvPicPr/>
              <p:nvPr/>
            </p:nvPicPr>
            <p:blipFill>
              <a:blip r:embed="rId6"/>
              <a:stretch>
                <a:fillRect/>
              </a:stretch>
            </p:blipFill>
            <p:spPr>
              <a:xfrm>
                <a:off x="5480730" y="3310635"/>
                <a:ext cx="1836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C98B8D7C-4D76-4FCD-AF8D-849AF76003B3}"/>
                  </a:ext>
                </a:extLst>
              </p14:cNvPr>
              <p14:cNvContentPartPr/>
              <p14:nvPr/>
            </p14:nvContentPartPr>
            <p14:xfrm>
              <a:off x="5724450" y="3361035"/>
              <a:ext cx="160200" cy="14040"/>
            </p14:xfrm>
          </p:contentPart>
        </mc:Choice>
        <mc:Fallback>
          <p:pic>
            <p:nvPicPr>
              <p:cNvPr id="8" name="筆跡 7">
                <a:extLst>
                  <a:ext uri="{FF2B5EF4-FFF2-40B4-BE49-F238E27FC236}">
                    <a16:creationId xmlns:a16="http://schemas.microsoft.com/office/drawing/2014/main" id="{C98B8D7C-4D76-4FCD-AF8D-849AF76003B3}"/>
                  </a:ext>
                </a:extLst>
              </p:cNvPr>
              <p:cNvPicPr/>
              <p:nvPr/>
            </p:nvPicPr>
            <p:blipFill>
              <a:blip r:embed="rId8"/>
              <a:stretch>
                <a:fillRect/>
              </a:stretch>
            </p:blipFill>
            <p:spPr>
              <a:xfrm>
                <a:off x="5715810" y="3352035"/>
                <a:ext cx="1778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E61A4C1C-850F-4789-AA09-17A3969242E1}"/>
                  </a:ext>
                </a:extLst>
              </p14:cNvPr>
              <p14:cNvContentPartPr/>
              <p14:nvPr/>
            </p14:nvContentPartPr>
            <p14:xfrm>
              <a:off x="5754690" y="3430155"/>
              <a:ext cx="132120" cy="7920"/>
            </p14:xfrm>
          </p:contentPart>
        </mc:Choice>
        <mc:Fallback>
          <p:pic>
            <p:nvPicPr>
              <p:cNvPr id="9" name="筆跡 8">
                <a:extLst>
                  <a:ext uri="{FF2B5EF4-FFF2-40B4-BE49-F238E27FC236}">
                    <a16:creationId xmlns:a16="http://schemas.microsoft.com/office/drawing/2014/main" id="{E61A4C1C-850F-4789-AA09-17A3969242E1}"/>
                  </a:ext>
                </a:extLst>
              </p:cNvPr>
              <p:cNvPicPr/>
              <p:nvPr/>
            </p:nvPicPr>
            <p:blipFill>
              <a:blip r:embed="rId10"/>
              <a:stretch>
                <a:fillRect/>
              </a:stretch>
            </p:blipFill>
            <p:spPr>
              <a:xfrm>
                <a:off x="5746050" y="3421515"/>
                <a:ext cx="149760" cy="25560"/>
              </a:xfrm>
              <a:prstGeom prst="rect">
                <a:avLst/>
              </a:prstGeom>
            </p:spPr>
          </p:pic>
        </mc:Fallback>
      </mc:AlternateContent>
      <p:grpSp>
        <p:nvGrpSpPr>
          <p:cNvPr id="15" name="群組 14">
            <a:extLst>
              <a:ext uri="{FF2B5EF4-FFF2-40B4-BE49-F238E27FC236}">
                <a16:creationId xmlns:a16="http://schemas.microsoft.com/office/drawing/2014/main" id="{DD953618-B918-4E77-833D-6065FED02C45}"/>
              </a:ext>
            </a:extLst>
          </p:cNvPr>
          <p:cNvGrpSpPr/>
          <p:nvPr/>
        </p:nvGrpSpPr>
        <p:grpSpPr>
          <a:xfrm>
            <a:off x="6032610" y="3283995"/>
            <a:ext cx="448200" cy="229320"/>
            <a:chOff x="6032610" y="3283995"/>
            <a:chExt cx="448200" cy="229320"/>
          </a:xfrm>
        </p:grpSpPr>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D38B5C0C-62D2-49DE-8D08-DE5EF3A880A9}"/>
                    </a:ext>
                  </a:extLst>
                </p14:cNvPr>
                <p14:cNvContentPartPr/>
                <p14:nvPr/>
              </p14:nvContentPartPr>
              <p14:xfrm>
                <a:off x="6032610" y="3343755"/>
                <a:ext cx="145440" cy="119520"/>
              </p14:xfrm>
            </p:contentPart>
          </mc:Choice>
          <mc:Fallback>
            <p:pic>
              <p:nvPicPr>
                <p:cNvPr id="10" name="筆跡 9">
                  <a:extLst>
                    <a:ext uri="{FF2B5EF4-FFF2-40B4-BE49-F238E27FC236}">
                      <a16:creationId xmlns:a16="http://schemas.microsoft.com/office/drawing/2014/main" id="{D38B5C0C-62D2-49DE-8D08-DE5EF3A880A9}"/>
                    </a:ext>
                  </a:extLst>
                </p:cNvPr>
                <p:cNvPicPr/>
                <p:nvPr/>
              </p:nvPicPr>
              <p:blipFill>
                <a:blip r:embed="rId12"/>
                <a:stretch>
                  <a:fillRect/>
                </a:stretch>
              </p:blipFill>
              <p:spPr>
                <a:xfrm>
                  <a:off x="6023610" y="3334755"/>
                  <a:ext cx="163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49DDADE9-D321-4280-8D65-C832DF82683B}"/>
                    </a:ext>
                  </a:extLst>
                </p14:cNvPr>
                <p14:cNvContentPartPr/>
                <p14:nvPr/>
              </p14:nvContentPartPr>
              <p14:xfrm>
                <a:off x="6288570" y="3283995"/>
                <a:ext cx="138240" cy="229320"/>
              </p14:xfrm>
            </p:contentPart>
          </mc:Choice>
          <mc:Fallback>
            <p:pic>
              <p:nvPicPr>
                <p:cNvPr id="12" name="筆跡 11">
                  <a:extLst>
                    <a:ext uri="{FF2B5EF4-FFF2-40B4-BE49-F238E27FC236}">
                      <a16:creationId xmlns:a16="http://schemas.microsoft.com/office/drawing/2014/main" id="{49DDADE9-D321-4280-8D65-C832DF82683B}"/>
                    </a:ext>
                  </a:extLst>
                </p:cNvPr>
                <p:cNvPicPr/>
                <p:nvPr/>
              </p:nvPicPr>
              <p:blipFill>
                <a:blip r:embed="rId14"/>
                <a:stretch>
                  <a:fillRect/>
                </a:stretch>
              </p:blipFill>
              <p:spPr>
                <a:xfrm>
                  <a:off x="6279570" y="3275355"/>
                  <a:ext cx="15588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37F30E29-74CD-49B6-9839-0ABF83605A3B}"/>
                    </a:ext>
                  </a:extLst>
                </p14:cNvPr>
                <p14:cNvContentPartPr/>
                <p14:nvPr/>
              </p14:nvContentPartPr>
              <p14:xfrm>
                <a:off x="6297930" y="3335835"/>
                <a:ext cx="182880" cy="7920"/>
              </p14:xfrm>
            </p:contentPart>
          </mc:Choice>
          <mc:Fallback>
            <p:pic>
              <p:nvPicPr>
                <p:cNvPr id="13" name="筆跡 12">
                  <a:extLst>
                    <a:ext uri="{FF2B5EF4-FFF2-40B4-BE49-F238E27FC236}">
                      <a16:creationId xmlns:a16="http://schemas.microsoft.com/office/drawing/2014/main" id="{37F30E29-74CD-49B6-9839-0ABF83605A3B}"/>
                    </a:ext>
                  </a:extLst>
                </p:cNvPr>
                <p:cNvPicPr/>
                <p:nvPr/>
              </p:nvPicPr>
              <p:blipFill>
                <a:blip r:embed="rId16"/>
                <a:stretch>
                  <a:fillRect/>
                </a:stretch>
              </p:blipFill>
              <p:spPr>
                <a:xfrm>
                  <a:off x="6289290" y="3327195"/>
                  <a:ext cx="200520" cy="2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7C3ED221-A8D0-4370-A33C-CAD569B9DBCD}"/>
                  </a:ext>
                </a:extLst>
              </p14:cNvPr>
              <p14:cNvContentPartPr/>
              <p14:nvPr/>
            </p14:nvContentPartPr>
            <p14:xfrm>
              <a:off x="6786810" y="3511155"/>
              <a:ext cx="2160" cy="17640"/>
            </p14:xfrm>
          </p:contentPart>
        </mc:Choice>
        <mc:Fallback>
          <p:pic>
            <p:nvPicPr>
              <p:cNvPr id="14" name="筆跡 13">
                <a:extLst>
                  <a:ext uri="{FF2B5EF4-FFF2-40B4-BE49-F238E27FC236}">
                    <a16:creationId xmlns:a16="http://schemas.microsoft.com/office/drawing/2014/main" id="{7C3ED221-A8D0-4370-A33C-CAD569B9DBCD}"/>
                  </a:ext>
                </a:extLst>
              </p:cNvPr>
              <p:cNvPicPr/>
              <p:nvPr/>
            </p:nvPicPr>
            <p:blipFill>
              <a:blip r:embed="rId18"/>
              <a:stretch>
                <a:fillRect/>
              </a:stretch>
            </p:blipFill>
            <p:spPr>
              <a:xfrm>
                <a:off x="6777810" y="3502515"/>
                <a:ext cx="19800" cy="35280"/>
              </a:xfrm>
              <a:prstGeom prst="rect">
                <a:avLst/>
              </a:prstGeom>
            </p:spPr>
          </p:pic>
        </mc:Fallback>
      </mc:AlternateContent>
      <p:grpSp>
        <p:nvGrpSpPr>
          <p:cNvPr id="24" name="群組 23">
            <a:extLst>
              <a:ext uri="{FF2B5EF4-FFF2-40B4-BE49-F238E27FC236}">
                <a16:creationId xmlns:a16="http://schemas.microsoft.com/office/drawing/2014/main" id="{190FB6F2-3289-4025-96C6-6CE9FA804575}"/>
              </a:ext>
            </a:extLst>
          </p:cNvPr>
          <p:cNvGrpSpPr/>
          <p:nvPr/>
        </p:nvGrpSpPr>
        <p:grpSpPr>
          <a:xfrm>
            <a:off x="5538330" y="3802395"/>
            <a:ext cx="607680" cy="365760"/>
            <a:chOff x="5538330" y="3802395"/>
            <a:chExt cx="607680" cy="365760"/>
          </a:xfrm>
        </p:grpSpPr>
        <mc:AlternateContent xmlns:mc="http://schemas.openxmlformats.org/markup-compatibility/2006">
          <mc:Choice xmlns:p14="http://schemas.microsoft.com/office/powerpoint/2010/main" Requires="p14">
            <p:contentPart p14:bwMode="auto" r:id="rId19">
              <p14:nvContentPartPr>
                <p14:cNvPr id="16" name="筆跡 15">
                  <a:extLst>
                    <a:ext uri="{FF2B5EF4-FFF2-40B4-BE49-F238E27FC236}">
                      <a16:creationId xmlns:a16="http://schemas.microsoft.com/office/drawing/2014/main" id="{52F9917B-9284-40BD-A734-763B2ADA540A}"/>
                    </a:ext>
                  </a:extLst>
                </p14:cNvPr>
                <p14:cNvContentPartPr/>
                <p14:nvPr/>
              </p14:nvContentPartPr>
              <p14:xfrm>
                <a:off x="5538330" y="3901755"/>
                <a:ext cx="248400" cy="227880"/>
              </p14:xfrm>
            </p:contentPart>
          </mc:Choice>
          <mc:Fallback>
            <p:pic>
              <p:nvPicPr>
                <p:cNvPr id="16" name="筆跡 15">
                  <a:extLst>
                    <a:ext uri="{FF2B5EF4-FFF2-40B4-BE49-F238E27FC236}">
                      <a16:creationId xmlns:a16="http://schemas.microsoft.com/office/drawing/2014/main" id="{52F9917B-9284-40BD-A734-763B2ADA540A}"/>
                    </a:ext>
                  </a:extLst>
                </p:cNvPr>
                <p:cNvPicPr/>
                <p:nvPr/>
              </p:nvPicPr>
              <p:blipFill>
                <a:blip r:embed="rId20"/>
                <a:stretch>
                  <a:fillRect/>
                </a:stretch>
              </p:blipFill>
              <p:spPr>
                <a:xfrm>
                  <a:off x="5529690" y="3893115"/>
                  <a:ext cx="266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筆跡 16">
                  <a:extLst>
                    <a:ext uri="{FF2B5EF4-FFF2-40B4-BE49-F238E27FC236}">
                      <a16:creationId xmlns:a16="http://schemas.microsoft.com/office/drawing/2014/main" id="{688AB71F-242D-432B-9DC5-617558C14774}"/>
                    </a:ext>
                  </a:extLst>
                </p14:cNvPr>
                <p14:cNvContentPartPr/>
                <p14:nvPr/>
              </p14:nvContentPartPr>
              <p14:xfrm>
                <a:off x="5700330" y="4082835"/>
                <a:ext cx="182880" cy="19800"/>
              </p14:xfrm>
            </p:contentPart>
          </mc:Choice>
          <mc:Fallback>
            <p:pic>
              <p:nvPicPr>
                <p:cNvPr id="17" name="筆跡 16">
                  <a:extLst>
                    <a:ext uri="{FF2B5EF4-FFF2-40B4-BE49-F238E27FC236}">
                      <a16:creationId xmlns:a16="http://schemas.microsoft.com/office/drawing/2014/main" id="{688AB71F-242D-432B-9DC5-617558C14774}"/>
                    </a:ext>
                  </a:extLst>
                </p:cNvPr>
                <p:cNvPicPr/>
                <p:nvPr/>
              </p:nvPicPr>
              <p:blipFill>
                <a:blip r:embed="rId22"/>
                <a:stretch>
                  <a:fillRect/>
                </a:stretch>
              </p:blipFill>
              <p:spPr>
                <a:xfrm>
                  <a:off x="5691330" y="4074195"/>
                  <a:ext cx="20052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筆跡 17">
                  <a:extLst>
                    <a:ext uri="{FF2B5EF4-FFF2-40B4-BE49-F238E27FC236}">
                      <a16:creationId xmlns:a16="http://schemas.microsoft.com/office/drawing/2014/main" id="{66962BD8-393F-4B6C-B344-13193D2B1F13}"/>
                    </a:ext>
                  </a:extLst>
                </p14:cNvPr>
                <p14:cNvContentPartPr/>
                <p14:nvPr/>
              </p14:nvContentPartPr>
              <p14:xfrm>
                <a:off x="5786730" y="4092555"/>
                <a:ext cx="2160" cy="75600"/>
              </p14:xfrm>
            </p:contentPart>
          </mc:Choice>
          <mc:Fallback>
            <p:pic>
              <p:nvPicPr>
                <p:cNvPr id="18" name="筆跡 17">
                  <a:extLst>
                    <a:ext uri="{FF2B5EF4-FFF2-40B4-BE49-F238E27FC236}">
                      <a16:creationId xmlns:a16="http://schemas.microsoft.com/office/drawing/2014/main" id="{66962BD8-393F-4B6C-B344-13193D2B1F13}"/>
                    </a:ext>
                  </a:extLst>
                </p:cNvPr>
                <p:cNvPicPr/>
                <p:nvPr/>
              </p:nvPicPr>
              <p:blipFill>
                <a:blip r:embed="rId24"/>
                <a:stretch>
                  <a:fillRect/>
                </a:stretch>
              </p:blipFill>
              <p:spPr>
                <a:xfrm>
                  <a:off x="5777730" y="4083555"/>
                  <a:ext cx="198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9" name="筆跡 18">
                  <a:extLst>
                    <a:ext uri="{FF2B5EF4-FFF2-40B4-BE49-F238E27FC236}">
                      <a16:creationId xmlns:a16="http://schemas.microsoft.com/office/drawing/2014/main" id="{D2174D8A-A15E-4F83-AB8D-FB10FBB99212}"/>
                    </a:ext>
                  </a:extLst>
                </p14:cNvPr>
                <p14:cNvContentPartPr/>
                <p14:nvPr/>
              </p14:nvContentPartPr>
              <p14:xfrm>
                <a:off x="5993370" y="3925155"/>
                <a:ext cx="143280" cy="15840"/>
              </p14:xfrm>
            </p:contentPart>
          </mc:Choice>
          <mc:Fallback>
            <p:pic>
              <p:nvPicPr>
                <p:cNvPr id="19" name="筆跡 18">
                  <a:extLst>
                    <a:ext uri="{FF2B5EF4-FFF2-40B4-BE49-F238E27FC236}">
                      <a16:creationId xmlns:a16="http://schemas.microsoft.com/office/drawing/2014/main" id="{D2174D8A-A15E-4F83-AB8D-FB10FBB99212}"/>
                    </a:ext>
                  </a:extLst>
                </p:cNvPr>
                <p:cNvPicPr/>
                <p:nvPr/>
              </p:nvPicPr>
              <p:blipFill>
                <a:blip r:embed="rId26"/>
                <a:stretch>
                  <a:fillRect/>
                </a:stretch>
              </p:blipFill>
              <p:spPr>
                <a:xfrm>
                  <a:off x="5984730" y="3916155"/>
                  <a:ext cx="1609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7FA70D1A-2DC5-4E0B-99B9-1573AF29B4B9}"/>
                    </a:ext>
                  </a:extLst>
                </p14:cNvPr>
                <p14:cNvContentPartPr/>
                <p14:nvPr/>
              </p14:nvContentPartPr>
              <p14:xfrm>
                <a:off x="6023610" y="3984555"/>
                <a:ext cx="122400" cy="6120"/>
              </p14:xfrm>
            </p:contentPart>
          </mc:Choice>
          <mc:Fallback>
            <p:pic>
              <p:nvPicPr>
                <p:cNvPr id="20" name="筆跡 19">
                  <a:extLst>
                    <a:ext uri="{FF2B5EF4-FFF2-40B4-BE49-F238E27FC236}">
                      <a16:creationId xmlns:a16="http://schemas.microsoft.com/office/drawing/2014/main" id="{7FA70D1A-2DC5-4E0B-99B9-1573AF29B4B9}"/>
                    </a:ext>
                  </a:extLst>
                </p:cNvPr>
                <p:cNvPicPr/>
                <p:nvPr/>
              </p:nvPicPr>
              <p:blipFill>
                <a:blip r:embed="rId28"/>
                <a:stretch>
                  <a:fillRect/>
                </a:stretch>
              </p:blipFill>
              <p:spPr>
                <a:xfrm>
                  <a:off x="6014610" y="3975915"/>
                  <a:ext cx="140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筆跡 22">
                  <a:extLst>
                    <a:ext uri="{FF2B5EF4-FFF2-40B4-BE49-F238E27FC236}">
                      <a16:creationId xmlns:a16="http://schemas.microsoft.com/office/drawing/2014/main" id="{166ED7D8-A27D-4CF9-ADBD-56855F8EDDC5}"/>
                    </a:ext>
                  </a:extLst>
                </p14:cNvPr>
                <p14:cNvContentPartPr/>
                <p14:nvPr/>
              </p14:nvContentPartPr>
              <p14:xfrm>
                <a:off x="5788170" y="3802395"/>
                <a:ext cx="120960" cy="94320"/>
              </p14:xfrm>
            </p:contentPart>
          </mc:Choice>
          <mc:Fallback>
            <p:pic>
              <p:nvPicPr>
                <p:cNvPr id="23" name="筆跡 22">
                  <a:extLst>
                    <a:ext uri="{FF2B5EF4-FFF2-40B4-BE49-F238E27FC236}">
                      <a16:creationId xmlns:a16="http://schemas.microsoft.com/office/drawing/2014/main" id="{166ED7D8-A27D-4CF9-ADBD-56855F8EDDC5}"/>
                    </a:ext>
                  </a:extLst>
                </p:cNvPr>
                <p:cNvPicPr/>
                <p:nvPr/>
              </p:nvPicPr>
              <p:blipFill>
                <a:blip r:embed="rId30"/>
                <a:stretch>
                  <a:fillRect/>
                </a:stretch>
              </p:blipFill>
              <p:spPr>
                <a:xfrm>
                  <a:off x="5779530" y="3793395"/>
                  <a:ext cx="138600" cy="111960"/>
                </a:xfrm>
                <a:prstGeom prst="rect">
                  <a:avLst/>
                </a:prstGeom>
              </p:spPr>
            </p:pic>
          </mc:Fallback>
        </mc:AlternateContent>
      </p:grpSp>
      <p:grpSp>
        <p:nvGrpSpPr>
          <p:cNvPr id="31" name="群組 30">
            <a:extLst>
              <a:ext uri="{FF2B5EF4-FFF2-40B4-BE49-F238E27FC236}">
                <a16:creationId xmlns:a16="http://schemas.microsoft.com/office/drawing/2014/main" id="{1408AA06-DA5A-4FBC-9BC8-914259573C77}"/>
              </a:ext>
            </a:extLst>
          </p:cNvPr>
          <p:cNvGrpSpPr/>
          <p:nvPr/>
        </p:nvGrpSpPr>
        <p:grpSpPr>
          <a:xfrm>
            <a:off x="6450570" y="3930915"/>
            <a:ext cx="159840" cy="208080"/>
            <a:chOff x="6450570" y="3930915"/>
            <a:chExt cx="159840" cy="208080"/>
          </a:xfrm>
        </p:grpSpPr>
        <mc:AlternateContent xmlns:mc="http://schemas.openxmlformats.org/markup-compatibility/2006">
          <mc:Choice xmlns:p14="http://schemas.microsoft.com/office/powerpoint/2010/main" Requires="p14">
            <p:contentPart p14:bwMode="auto" r:id="rId31">
              <p14:nvContentPartPr>
                <p14:cNvPr id="25" name="筆跡 24">
                  <a:extLst>
                    <a:ext uri="{FF2B5EF4-FFF2-40B4-BE49-F238E27FC236}">
                      <a16:creationId xmlns:a16="http://schemas.microsoft.com/office/drawing/2014/main" id="{E67260EA-C978-4096-8FD2-DD09245B0755}"/>
                    </a:ext>
                  </a:extLst>
                </p14:cNvPr>
                <p14:cNvContentPartPr/>
                <p14:nvPr/>
              </p14:nvContentPartPr>
              <p14:xfrm>
                <a:off x="6450570" y="3930915"/>
                <a:ext cx="159840" cy="113760"/>
              </p14:xfrm>
            </p:contentPart>
          </mc:Choice>
          <mc:Fallback>
            <p:pic>
              <p:nvPicPr>
                <p:cNvPr id="25" name="筆跡 24">
                  <a:extLst>
                    <a:ext uri="{FF2B5EF4-FFF2-40B4-BE49-F238E27FC236}">
                      <a16:creationId xmlns:a16="http://schemas.microsoft.com/office/drawing/2014/main" id="{E67260EA-C978-4096-8FD2-DD09245B0755}"/>
                    </a:ext>
                  </a:extLst>
                </p:cNvPr>
                <p:cNvPicPr/>
                <p:nvPr/>
              </p:nvPicPr>
              <p:blipFill>
                <a:blip r:embed="rId32"/>
                <a:stretch>
                  <a:fillRect/>
                </a:stretch>
              </p:blipFill>
              <p:spPr>
                <a:xfrm>
                  <a:off x="6441570" y="3921915"/>
                  <a:ext cx="1774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7B93310E-E817-499D-8E61-3A61B06D2BEB}"/>
                    </a:ext>
                  </a:extLst>
                </p14:cNvPr>
                <p14:cNvContentPartPr/>
                <p14:nvPr/>
              </p14:nvContentPartPr>
              <p14:xfrm>
                <a:off x="6549930" y="3957555"/>
                <a:ext cx="13680" cy="181440"/>
              </p14:xfrm>
            </p:contentPart>
          </mc:Choice>
          <mc:Fallback>
            <p:pic>
              <p:nvPicPr>
                <p:cNvPr id="26" name="筆跡 25">
                  <a:extLst>
                    <a:ext uri="{FF2B5EF4-FFF2-40B4-BE49-F238E27FC236}">
                      <a16:creationId xmlns:a16="http://schemas.microsoft.com/office/drawing/2014/main" id="{7B93310E-E817-499D-8E61-3A61B06D2BEB}"/>
                    </a:ext>
                  </a:extLst>
                </p:cNvPr>
                <p:cNvPicPr/>
                <p:nvPr/>
              </p:nvPicPr>
              <p:blipFill>
                <a:blip r:embed="rId34"/>
                <a:stretch>
                  <a:fillRect/>
                </a:stretch>
              </p:blipFill>
              <p:spPr>
                <a:xfrm>
                  <a:off x="6540930" y="3948915"/>
                  <a:ext cx="31320" cy="199080"/>
                </a:xfrm>
                <a:prstGeom prst="rect">
                  <a:avLst/>
                </a:prstGeom>
              </p:spPr>
            </p:pic>
          </mc:Fallback>
        </mc:AlternateContent>
      </p:grpSp>
      <p:grpSp>
        <p:nvGrpSpPr>
          <p:cNvPr id="33" name="群組 32">
            <a:extLst>
              <a:ext uri="{FF2B5EF4-FFF2-40B4-BE49-F238E27FC236}">
                <a16:creationId xmlns:a16="http://schemas.microsoft.com/office/drawing/2014/main" id="{411C3AFB-E621-4C28-9C5A-72A656F6F7F6}"/>
              </a:ext>
            </a:extLst>
          </p:cNvPr>
          <p:cNvGrpSpPr/>
          <p:nvPr/>
        </p:nvGrpSpPr>
        <p:grpSpPr>
          <a:xfrm>
            <a:off x="6795450" y="3880515"/>
            <a:ext cx="446760" cy="205200"/>
            <a:chOff x="6795450" y="3880515"/>
            <a:chExt cx="446760" cy="205200"/>
          </a:xfrm>
        </p:grpSpPr>
        <mc:AlternateContent xmlns:mc="http://schemas.openxmlformats.org/markup-compatibility/2006">
          <mc:Choice xmlns:p14="http://schemas.microsoft.com/office/powerpoint/2010/main" Requires="p14">
            <p:contentPart p14:bwMode="auto" r:id="rId35">
              <p14:nvContentPartPr>
                <p14:cNvPr id="27" name="筆跡 26">
                  <a:extLst>
                    <a:ext uri="{FF2B5EF4-FFF2-40B4-BE49-F238E27FC236}">
                      <a16:creationId xmlns:a16="http://schemas.microsoft.com/office/drawing/2014/main" id="{A8BB1777-BE6E-4DCB-ADA3-AF62B5D0CDA1}"/>
                    </a:ext>
                  </a:extLst>
                </p14:cNvPr>
                <p14:cNvContentPartPr/>
                <p14:nvPr/>
              </p14:nvContentPartPr>
              <p14:xfrm>
                <a:off x="6795450" y="3934515"/>
                <a:ext cx="92160" cy="133200"/>
              </p14:xfrm>
            </p:contentPart>
          </mc:Choice>
          <mc:Fallback>
            <p:pic>
              <p:nvPicPr>
                <p:cNvPr id="27" name="筆跡 26">
                  <a:extLst>
                    <a:ext uri="{FF2B5EF4-FFF2-40B4-BE49-F238E27FC236}">
                      <a16:creationId xmlns:a16="http://schemas.microsoft.com/office/drawing/2014/main" id="{A8BB1777-BE6E-4DCB-ADA3-AF62B5D0CDA1}"/>
                    </a:ext>
                  </a:extLst>
                </p:cNvPr>
                <p:cNvPicPr/>
                <p:nvPr/>
              </p:nvPicPr>
              <p:blipFill>
                <a:blip r:embed="rId36"/>
                <a:stretch>
                  <a:fillRect/>
                </a:stretch>
              </p:blipFill>
              <p:spPr>
                <a:xfrm>
                  <a:off x="6786810" y="3925875"/>
                  <a:ext cx="1098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筆跡 27">
                  <a:extLst>
                    <a:ext uri="{FF2B5EF4-FFF2-40B4-BE49-F238E27FC236}">
                      <a16:creationId xmlns:a16="http://schemas.microsoft.com/office/drawing/2014/main" id="{F31BBA93-94C9-4D2B-A6AC-205F2F18D8C4}"/>
                    </a:ext>
                  </a:extLst>
                </p14:cNvPr>
                <p14:cNvContentPartPr/>
                <p14:nvPr/>
              </p14:nvContentPartPr>
              <p14:xfrm>
                <a:off x="6931530" y="3973035"/>
                <a:ext cx="122400" cy="112680"/>
              </p14:xfrm>
            </p:contentPart>
          </mc:Choice>
          <mc:Fallback>
            <p:pic>
              <p:nvPicPr>
                <p:cNvPr id="28" name="筆跡 27">
                  <a:extLst>
                    <a:ext uri="{FF2B5EF4-FFF2-40B4-BE49-F238E27FC236}">
                      <a16:creationId xmlns:a16="http://schemas.microsoft.com/office/drawing/2014/main" id="{F31BBA93-94C9-4D2B-A6AC-205F2F18D8C4}"/>
                    </a:ext>
                  </a:extLst>
                </p:cNvPr>
                <p:cNvPicPr/>
                <p:nvPr/>
              </p:nvPicPr>
              <p:blipFill>
                <a:blip r:embed="rId38"/>
                <a:stretch>
                  <a:fillRect/>
                </a:stretch>
              </p:blipFill>
              <p:spPr>
                <a:xfrm>
                  <a:off x="6922530" y="3964395"/>
                  <a:ext cx="1400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筆跡 28">
                  <a:extLst>
                    <a:ext uri="{FF2B5EF4-FFF2-40B4-BE49-F238E27FC236}">
                      <a16:creationId xmlns:a16="http://schemas.microsoft.com/office/drawing/2014/main" id="{45DECA93-4FA9-4900-B7B8-9338AE9756C6}"/>
                    </a:ext>
                  </a:extLst>
                </p14:cNvPr>
                <p14:cNvContentPartPr/>
                <p14:nvPr/>
              </p14:nvContentPartPr>
              <p14:xfrm>
                <a:off x="7045650" y="3970515"/>
                <a:ext cx="102600" cy="104040"/>
              </p14:xfrm>
            </p:contentPart>
          </mc:Choice>
          <mc:Fallback>
            <p:pic>
              <p:nvPicPr>
                <p:cNvPr id="29" name="筆跡 28">
                  <a:extLst>
                    <a:ext uri="{FF2B5EF4-FFF2-40B4-BE49-F238E27FC236}">
                      <a16:creationId xmlns:a16="http://schemas.microsoft.com/office/drawing/2014/main" id="{45DECA93-4FA9-4900-B7B8-9338AE9756C6}"/>
                    </a:ext>
                  </a:extLst>
                </p:cNvPr>
                <p:cNvPicPr/>
                <p:nvPr/>
              </p:nvPicPr>
              <p:blipFill>
                <a:blip r:embed="rId40"/>
                <a:stretch>
                  <a:fillRect/>
                </a:stretch>
              </p:blipFill>
              <p:spPr>
                <a:xfrm>
                  <a:off x="7036650" y="3961875"/>
                  <a:ext cx="1202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筆跡 31">
                  <a:extLst>
                    <a:ext uri="{FF2B5EF4-FFF2-40B4-BE49-F238E27FC236}">
                      <a16:creationId xmlns:a16="http://schemas.microsoft.com/office/drawing/2014/main" id="{19E23677-E4D7-4813-8343-E6C9ABFBE476}"/>
                    </a:ext>
                  </a:extLst>
                </p14:cNvPr>
                <p14:cNvContentPartPr/>
                <p14:nvPr/>
              </p14:nvContentPartPr>
              <p14:xfrm>
                <a:off x="7172010" y="3880515"/>
                <a:ext cx="70200" cy="52560"/>
              </p14:xfrm>
            </p:contentPart>
          </mc:Choice>
          <mc:Fallback>
            <p:pic>
              <p:nvPicPr>
                <p:cNvPr id="32" name="筆跡 31">
                  <a:extLst>
                    <a:ext uri="{FF2B5EF4-FFF2-40B4-BE49-F238E27FC236}">
                      <a16:creationId xmlns:a16="http://schemas.microsoft.com/office/drawing/2014/main" id="{19E23677-E4D7-4813-8343-E6C9ABFBE476}"/>
                    </a:ext>
                  </a:extLst>
                </p:cNvPr>
                <p:cNvPicPr/>
                <p:nvPr/>
              </p:nvPicPr>
              <p:blipFill>
                <a:blip r:embed="rId42"/>
                <a:stretch>
                  <a:fillRect/>
                </a:stretch>
              </p:blipFill>
              <p:spPr>
                <a:xfrm>
                  <a:off x="7163010" y="3871515"/>
                  <a:ext cx="87840" cy="70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34" name="筆跡 33">
                <a:extLst>
                  <a:ext uri="{FF2B5EF4-FFF2-40B4-BE49-F238E27FC236}">
                    <a16:creationId xmlns:a16="http://schemas.microsoft.com/office/drawing/2014/main" id="{CFC4D2B0-373E-4E56-8503-0DFB20BB40D4}"/>
                  </a:ext>
                </a:extLst>
              </p14:cNvPr>
              <p14:cNvContentPartPr/>
              <p14:nvPr/>
            </p14:nvContentPartPr>
            <p14:xfrm>
              <a:off x="3760290" y="3039555"/>
              <a:ext cx="560520" cy="17640"/>
            </p14:xfrm>
          </p:contentPart>
        </mc:Choice>
        <mc:Fallback>
          <p:pic>
            <p:nvPicPr>
              <p:cNvPr id="34" name="筆跡 33">
                <a:extLst>
                  <a:ext uri="{FF2B5EF4-FFF2-40B4-BE49-F238E27FC236}">
                    <a16:creationId xmlns:a16="http://schemas.microsoft.com/office/drawing/2014/main" id="{CFC4D2B0-373E-4E56-8503-0DFB20BB40D4}"/>
                  </a:ext>
                </a:extLst>
              </p:cNvPr>
              <p:cNvPicPr/>
              <p:nvPr/>
            </p:nvPicPr>
            <p:blipFill>
              <a:blip r:embed="rId44"/>
              <a:stretch>
                <a:fillRect/>
              </a:stretch>
            </p:blipFill>
            <p:spPr>
              <a:xfrm>
                <a:off x="3751290" y="3030915"/>
                <a:ext cx="5781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筆跡 34">
                <a:extLst>
                  <a:ext uri="{FF2B5EF4-FFF2-40B4-BE49-F238E27FC236}">
                    <a16:creationId xmlns:a16="http://schemas.microsoft.com/office/drawing/2014/main" id="{3F3466A4-06FF-47C0-857F-0E04B29E5EEA}"/>
                  </a:ext>
                </a:extLst>
              </p14:cNvPr>
              <p14:cNvContentPartPr/>
              <p14:nvPr/>
            </p14:nvContentPartPr>
            <p14:xfrm>
              <a:off x="6012090" y="2984835"/>
              <a:ext cx="874440" cy="32040"/>
            </p14:xfrm>
          </p:contentPart>
        </mc:Choice>
        <mc:Fallback>
          <p:pic>
            <p:nvPicPr>
              <p:cNvPr id="35" name="筆跡 34">
                <a:extLst>
                  <a:ext uri="{FF2B5EF4-FFF2-40B4-BE49-F238E27FC236}">
                    <a16:creationId xmlns:a16="http://schemas.microsoft.com/office/drawing/2014/main" id="{3F3466A4-06FF-47C0-857F-0E04B29E5EEA}"/>
                  </a:ext>
                </a:extLst>
              </p:cNvPr>
              <p:cNvPicPr/>
              <p:nvPr/>
            </p:nvPicPr>
            <p:blipFill>
              <a:blip r:embed="rId46"/>
              <a:stretch>
                <a:fillRect/>
              </a:stretch>
            </p:blipFill>
            <p:spPr>
              <a:xfrm>
                <a:off x="6003450" y="2976195"/>
                <a:ext cx="892080" cy="49680"/>
              </a:xfrm>
              <a:prstGeom prst="rect">
                <a:avLst/>
              </a:prstGeom>
            </p:spPr>
          </p:pic>
        </mc:Fallback>
      </mc:AlternateContent>
      <p:grpSp>
        <p:nvGrpSpPr>
          <p:cNvPr id="43" name="群組 42">
            <a:extLst>
              <a:ext uri="{FF2B5EF4-FFF2-40B4-BE49-F238E27FC236}">
                <a16:creationId xmlns:a16="http://schemas.microsoft.com/office/drawing/2014/main" id="{6144FCA0-9756-4DC7-B427-D05C07EFE6CE}"/>
              </a:ext>
            </a:extLst>
          </p:cNvPr>
          <p:cNvGrpSpPr/>
          <p:nvPr/>
        </p:nvGrpSpPr>
        <p:grpSpPr>
          <a:xfrm>
            <a:off x="5557410" y="4521675"/>
            <a:ext cx="560160" cy="262440"/>
            <a:chOff x="5557410" y="4521675"/>
            <a:chExt cx="560160" cy="262440"/>
          </a:xfrm>
        </p:grpSpPr>
        <mc:AlternateContent xmlns:mc="http://schemas.openxmlformats.org/markup-compatibility/2006">
          <mc:Choice xmlns:p14="http://schemas.microsoft.com/office/powerpoint/2010/main" Requires="p14">
            <p:contentPart p14:bwMode="auto" r:id="rId47">
              <p14:nvContentPartPr>
                <p14:cNvPr id="36" name="筆跡 35">
                  <a:extLst>
                    <a:ext uri="{FF2B5EF4-FFF2-40B4-BE49-F238E27FC236}">
                      <a16:creationId xmlns:a16="http://schemas.microsoft.com/office/drawing/2014/main" id="{33E94F48-41A8-423A-A333-83DDF9C2D9F3}"/>
                    </a:ext>
                  </a:extLst>
                </p14:cNvPr>
                <p14:cNvContentPartPr/>
                <p14:nvPr/>
              </p14:nvContentPartPr>
              <p14:xfrm>
                <a:off x="5611770" y="4600515"/>
                <a:ext cx="180720" cy="173520"/>
              </p14:xfrm>
            </p:contentPart>
          </mc:Choice>
          <mc:Fallback>
            <p:pic>
              <p:nvPicPr>
                <p:cNvPr id="36" name="筆跡 35">
                  <a:extLst>
                    <a:ext uri="{FF2B5EF4-FFF2-40B4-BE49-F238E27FC236}">
                      <a16:creationId xmlns:a16="http://schemas.microsoft.com/office/drawing/2014/main" id="{33E94F48-41A8-423A-A333-83DDF9C2D9F3}"/>
                    </a:ext>
                  </a:extLst>
                </p:cNvPr>
                <p:cNvPicPr/>
                <p:nvPr/>
              </p:nvPicPr>
              <p:blipFill>
                <a:blip r:embed="rId48"/>
                <a:stretch>
                  <a:fillRect/>
                </a:stretch>
              </p:blipFill>
              <p:spPr>
                <a:xfrm>
                  <a:off x="5603130" y="4591875"/>
                  <a:ext cx="1983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筆跡 36">
                  <a:extLst>
                    <a:ext uri="{FF2B5EF4-FFF2-40B4-BE49-F238E27FC236}">
                      <a16:creationId xmlns:a16="http://schemas.microsoft.com/office/drawing/2014/main" id="{88C83E2B-42E3-4F9B-AAA4-6D0BEC9FC9C5}"/>
                    </a:ext>
                  </a:extLst>
                </p14:cNvPr>
                <p14:cNvContentPartPr/>
                <p14:nvPr/>
              </p14:nvContentPartPr>
              <p14:xfrm>
                <a:off x="5602410" y="4602675"/>
                <a:ext cx="158400" cy="181440"/>
              </p14:xfrm>
            </p:contentPart>
          </mc:Choice>
          <mc:Fallback>
            <p:pic>
              <p:nvPicPr>
                <p:cNvPr id="37" name="筆跡 36">
                  <a:extLst>
                    <a:ext uri="{FF2B5EF4-FFF2-40B4-BE49-F238E27FC236}">
                      <a16:creationId xmlns:a16="http://schemas.microsoft.com/office/drawing/2014/main" id="{88C83E2B-42E3-4F9B-AAA4-6D0BEC9FC9C5}"/>
                    </a:ext>
                  </a:extLst>
                </p:cNvPr>
                <p:cNvPicPr/>
                <p:nvPr/>
              </p:nvPicPr>
              <p:blipFill>
                <a:blip r:embed="rId50"/>
                <a:stretch>
                  <a:fillRect/>
                </a:stretch>
              </p:blipFill>
              <p:spPr>
                <a:xfrm>
                  <a:off x="5593770" y="4593675"/>
                  <a:ext cx="1760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6DFBE406-5E82-4541-9E01-346A89941E0A}"/>
                    </a:ext>
                  </a:extLst>
                </p14:cNvPr>
                <p14:cNvContentPartPr/>
                <p14:nvPr/>
              </p14:nvContentPartPr>
              <p14:xfrm>
                <a:off x="5557410" y="4521675"/>
                <a:ext cx="295560" cy="25560"/>
              </p14:xfrm>
            </p:contentPart>
          </mc:Choice>
          <mc:Fallback>
            <p:pic>
              <p:nvPicPr>
                <p:cNvPr id="38" name="筆跡 37">
                  <a:extLst>
                    <a:ext uri="{FF2B5EF4-FFF2-40B4-BE49-F238E27FC236}">
                      <a16:creationId xmlns:a16="http://schemas.microsoft.com/office/drawing/2014/main" id="{6DFBE406-5E82-4541-9E01-346A89941E0A}"/>
                    </a:ext>
                  </a:extLst>
                </p:cNvPr>
                <p:cNvPicPr/>
                <p:nvPr/>
              </p:nvPicPr>
              <p:blipFill>
                <a:blip r:embed="rId52"/>
                <a:stretch>
                  <a:fillRect/>
                </a:stretch>
              </p:blipFill>
              <p:spPr>
                <a:xfrm>
                  <a:off x="5548410" y="4513035"/>
                  <a:ext cx="3132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筆跡 38">
                  <a:extLst>
                    <a:ext uri="{FF2B5EF4-FFF2-40B4-BE49-F238E27FC236}">
                      <a16:creationId xmlns:a16="http://schemas.microsoft.com/office/drawing/2014/main" id="{1202D56A-7484-44D8-824D-16E73F1C376A}"/>
                    </a:ext>
                  </a:extLst>
                </p14:cNvPr>
                <p14:cNvContentPartPr/>
                <p14:nvPr/>
              </p14:nvContentPartPr>
              <p14:xfrm>
                <a:off x="6012090" y="4627515"/>
                <a:ext cx="100080" cy="4320"/>
              </p14:xfrm>
            </p:contentPart>
          </mc:Choice>
          <mc:Fallback>
            <p:pic>
              <p:nvPicPr>
                <p:cNvPr id="39" name="筆跡 38">
                  <a:extLst>
                    <a:ext uri="{FF2B5EF4-FFF2-40B4-BE49-F238E27FC236}">
                      <a16:creationId xmlns:a16="http://schemas.microsoft.com/office/drawing/2014/main" id="{1202D56A-7484-44D8-824D-16E73F1C376A}"/>
                    </a:ext>
                  </a:extLst>
                </p:cNvPr>
                <p:cNvPicPr/>
                <p:nvPr/>
              </p:nvPicPr>
              <p:blipFill>
                <a:blip r:embed="rId54"/>
                <a:stretch>
                  <a:fillRect/>
                </a:stretch>
              </p:blipFill>
              <p:spPr>
                <a:xfrm>
                  <a:off x="6003450" y="4618875"/>
                  <a:ext cx="1177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0" name="筆跡 39">
                  <a:extLst>
                    <a:ext uri="{FF2B5EF4-FFF2-40B4-BE49-F238E27FC236}">
                      <a16:creationId xmlns:a16="http://schemas.microsoft.com/office/drawing/2014/main" id="{53BB258F-BE66-43DB-8882-CE94BC5E2EEC}"/>
                    </a:ext>
                  </a:extLst>
                </p14:cNvPr>
                <p14:cNvContentPartPr/>
                <p14:nvPr/>
              </p14:nvContentPartPr>
              <p14:xfrm>
                <a:off x="6012090" y="4627515"/>
                <a:ext cx="360" cy="360"/>
              </p14:xfrm>
            </p:contentPart>
          </mc:Choice>
          <mc:Fallback>
            <p:pic>
              <p:nvPicPr>
                <p:cNvPr id="40" name="筆跡 39">
                  <a:extLst>
                    <a:ext uri="{FF2B5EF4-FFF2-40B4-BE49-F238E27FC236}">
                      <a16:creationId xmlns:a16="http://schemas.microsoft.com/office/drawing/2014/main" id="{53BB258F-BE66-43DB-8882-CE94BC5E2EEC}"/>
                    </a:ext>
                  </a:extLst>
                </p:cNvPr>
                <p:cNvPicPr/>
                <p:nvPr/>
              </p:nvPicPr>
              <p:blipFill>
                <a:blip r:embed="rId56"/>
                <a:stretch>
                  <a:fillRect/>
                </a:stretch>
              </p:blipFill>
              <p:spPr>
                <a:xfrm>
                  <a:off x="6003450" y="46188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筆跡 40">
                  <a:extLst>
                    <a:ext uri="{FF2B5EF4-FFF2-40B4-BE49-F238E27FC236}">
                      <a16:creationId xmlns:a16="http://schemas.microsoft.com/office/drawing/2014/main" id="{B8AA46BE-9DBA-46E9-BF88-18ED051C6C59}"/>
                    </a:ext>
                  </a:extLst>
                </p14:cNvPr>
                <p14:cNvContentPartPr/>
                <p14:nvPr/>
              </p14:nvContentPartPr>
              <p14:xfrm>
                <a:off x="6012090" y="4627515"/>
                <a:ext cx="105480" cy="81360"/>
              </p14:xfrm>
            </p:contentPart>
          </mc:Choice>
          <mc:Fallback>
            <p:pic>
              <p:nvPicPr>
                <p:cNvPr id="41" name="筆跡 40">
                  <a:extLst>
                    <a:ext uri="{FF2B5EF4-FFF2-40B4-BE49-F238E27FC236}">
                      <a16:creationId xmlns:a16="http://schemas.microsoft.com/office/drawing/2014/main" id="{B8AA46BE-9DBA-46E9-BF88-18ED051C6C59}"/>
                    </a:ext>
                  </a:extLst>
                </p:cNvPr>
                <p:cNvPicPr/>
                <p:nvPr/>
              </p:nvPicPr>
              <p:blipFill>
                <a:blip r:embed="rId58"/>
                <a:stretch>
                  <a:fillRect/>
                </a:stretch>
              </p:blipFill>
              <p:spPr>
                <a:xfrm>
                  <a:off x="6003450" y="4618875"/>
                  <a:ext cx="123120" cy="99000"/>
                </a:xfrm>
                <a:prstGeom prst="rect">
                  <a:avLst/>
                </a:prstGeom>
              </p:spPr>
            </p:pic>
          </mc:Fallback>
        </mc:AlternateContent>
      </p:grpSp>
      <p:grpSp>
        <p:nvGrpSpPr>
          <p:cNvPr id="51" name="群組 50">
            <a:extLst>
              <a:ext uri="{FF2B5EF4-FFF2-40B4-BE49-F238E27FC236}">
                <a16:creationId xmlns:a16="http://schemas.microsoft.com/office/drawing/2014/main" id="{426C94EE-16A6-46B4-8FC7-70129E1B2526}"/>
              </a:ext>
            </a:extLst>
          </p:cNvPr>
          <p:cNvGrpSpPr/>
          <p:nvPr/>
        </p:nvGrpSpPr>
        <p:grpSpPr>
          <a:xfrm>
            <a:off x="6419250" y="4517715"/>
            <a:ext cx="403560" cy="271800"/>
            <a:chOff x="6419250" y="4517715"/>
            <a:chExt cx="403560" cy="271800"/>
          </a:xfrm>
        </p:grpSpPr>
        <mc:AlternateContent xmlns:mc="http://schemas.openxmlformats.org/markup-compatibility/2006">
          <mc:Choice xmlns:p14="http://schemas.microsoft.com/office/powerpoint/2010/main" Requires="p14">
            <p:contentPart p14:bwMode="auto" r:id="rId59">
              <p14:nvContentPartPr>
                <p14:cNvPr id="44" name="筆跡 43">
                  <a:extLst>
                    <a:ext uri="{FF2B5EF4-FFF2-40B4-BE49-F238E27FC236}">
                      <a16:creationId xmlns:a16="http://schemas.microsoft.com/office/drawing/2014/main" id="{FB423FDB-5480-4E2E-B0E3-06A04BE3E9E0}"/>
                    </a:ext>
                  </a:extLst>
                </p14:cNvPr>
                <p14:cNvContentPartPr/>
                <p14:nvPr/>
              </p14:nvContentPartPr>
              <p14:xfrm>
                <a:off x="6419250" y="4517715"/>
                <a:ext cx="95040" cy="210600"/>
              </p14:xfrm>
            </p:contentPart>
          </mc:Choice>
          <mc:Fallback>
            <p:pic>
              <p:nvPicPr>
                <p:cNvPr id="44" name="筆跡 43">
                  <a:extLst>
                    <a:ext uri="{FF2B5EF4-FFF2-40B4-BE49-F238E27FC236}">
                      <a16:creationId xmlns:a16="http://schemas.microsoft.com/office/drawing/2014/main" id="{FB423FDB-5480-4E2E-B0E3-06A04BE3E9E0}"/>
                    </a:ext>
                  </a:extLst>
                </p:cNvPr>
                <p:cNvPicPr/>
                <p:nvPr/>
              </p:nvPicPr>
              <p:blipFill>
                <a:blip r:embed="rId60"/>
                <a:stretch>
                  <a:fillRect/>
                </a:stretch>
              </p:blipFill>
              <p:spPr>
                <a:xfrm>
                  <a:off x="6410610" y="4509075"/>
                  <a:ext cx="11268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筆跡 44">
                  <a:extLst>
                    <a:ext uri="{FF2B5EF4-FFF2-40B4-BE49-F238E27FC236}">
                      <a16:creationId xmlns:a16="http://schemas.microsoft.com/office/drawing/2014/main" id="{F776D398-7C05-4AC7-BBD1-39F026715D4A}"/>
                    </a:ext>
                  </a:extLst>
                </p14:cNvPr>
                <p14:cNvContentPartPr/>
                <p14:nvPr/>
              </p14:nvContentPartPr>
              <p14:xfrm>
                <a:off x="6604290" y="4767915"/>
                <a:ext cx="360" cy="21600"/>
              </p14:xfrm>
            </p:contentPart>
          </mc:Choice>
          <mc:Fallback>
            <p:pic>
              <p:nvPicPr>
                <p:cNvPr id="45" name="筆跡 44">
                  <a:extLst>
                    <a:ext uri="{FF2B5EF4-FFF2-40B4-BE49-F238E27FC236}">
                      <a16:creationId xmlns:a16="http://schemas.microsoft.com/office/drawing/2014/main" id="{F776D398-7C05-4AC7-BBD1-39F026715D4A}"/>
                    </a:ext>
                  </a:extLst>
                </p:cNvPr>
                <p:cNvPicPr/>
                <p:nvPr/>
              </p:nvPicPr>
              <p:blipFill>
                <a:blip r:embed="rId62"/>
                <a:stretch>
                  <a:fillRect/>
                </a:stretch>
              </p:blipFill>
              <p:spPr>
                <a:xfrm>
                  <a:off x="6595650" y="4759275"/>
                  <a:ext cx="18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筆跡 45">
                  <a:extLst>
                    <a:ext uri="{FF2B5EF4-FFF2-40B4-BE49-F238E27FC236}">
                      <a16:creationId xmlns:a16="http://schemas.microsoft.com/office/drawing/2014/main" id="{84962793-7124-424D-A322-C6175D0F8414}"/>
                    </a:ext>
                  </a:extLst>
                </p14:cNvPr>
                <p14:cNvContentPartPr/>
                <p14:nvPr/>
              </p14:nvContentPartPr>
              <p14:xfrm>
                <a:off x="6679530" y="4571355"/>
                <a:ext cx="143280" cy="110520"/>
              </p14:xfrm>
            </p:contentPart>
          </mc:Choice>
          <mc:Fallback>
            <p:pic>
              <p:nvPicPr>
                <p:cNvPr id="46" name="筆跡 45">
                  <a:extLst>
                    <a:ext uri="{FF2B5EF4-FFF2-40B4-BE49-F238E27FC236}">
                      <a16:creationId xmlns:a16="http://schemas.microsoft.com/office/drawing/2014/main" id="{84962793-7124-424D-A322-C6175D0F8414}"/>
                    </a:ext>
                  </a:extLst>
                </p:cNvPr>
                <p:cNvPicPr/>
                <p:nvPr/>
              </p:nvPicPr>
              <p:blipFill>
                <a:blip r:embed="rId64"/>
                <a:stretch>
                  <a:fillRect/>
                </a:stretch>
              </p:blipFill>
              <p:spPr>
                <a:xfrm>
                  <a:off x="6670890" y="4562715"/>
                  <a:ext cx="160920" cy="128160"/>
                </a:xfrm>
                <a:prstGeom prst="rect">
                  <a:avLst/>
                </a:prstGeom>
              </p:spPr>
            </p:pic>
          </mc:Fallback>
        </mc:AlternateContent>
      </p:grpSp>
      <p:grpSp>
        <p:nvGrpSpPr>
          <p:cNvPr id="50" name="群組 49">
            <a:extLst>
              <a:ext uri="{FF2B5EF4-FFF2-40B4-BE49-F238E27FC236}">
                <a16:creationId xmlns:a16="http://schemas.microsoft.com/office/drawing/2014/main" id="{539EB271-31AB-4107-AFA4-70E542B78FA9}"/>
              </a:ext>
            </a:extLst>
          </p:cNvPr>
          <p:cNvGrpSpPr/>
          <p:nvPr/>
        </p:nvGrpSpPr>
        <p:grpSpPr>
          <a:xfrm>
            <a:off x="7087410" y="4532835"/>
            <a:ext cx="389520" cy="114480"/>
            <a:chOff x="7087410" y="4532835"/>
            <a:chExt cx="389520" cy="114480"/>
          </a:xfrm>
        </p:grpSpPr>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C9DFF6B5-2934-4823-9339-A5B8CF032A14}"/>
                    </a:ext>
                  </a:extLst>
                </p14:cNvPr>
                <p14:cNvContentPartPr/>
                <p14:nvPr/>
              </p14:nvContentPartPr>
              <p14:xfrm>
                <a:off x="7087410" y="4537155"/>
                <a:ext cx="97200" cy="110160"/>
              </p14:xfrm>
            </p:contentPart>
          </mc:Choice>
          <mc:Fallback>
            <p:pic>
              <p:nvPicPr>
                <p:cNvPr id="47" name="筆跡 46">
                  <a:extLst>
                    <a:ext uri="{FF2B5EF4-FFF2-40B4-BE49-F238E27FC236}">
                      <a16:creationId xmlns:a16="http://schemas.microsoft.com/office/drawing/2014/main" id="{C9DFF6B5-2934-4823-9339-A5B8CF032A14}"/>
                    </a:ext>
                  </a:extLst>
                </p:cNvPr>
                <p:cNvPicPr/>
                <p:nvPr/>
              </p:nvPicPr>
              <p:blipFill>
                <a:blip r:embed="rId66"/>
                <a:stretch>
                  <a:fillRect/>
                </a:stretch>
              </p:blipFill>
              <p:spPr>
                <a:xfrm>
                  <a:off x="7078770" y="4528155"/>
                  <a:ext cx="1148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筆跡 47">
                  <a:extLst>
                    <a:ext uri="{FF2B5EF4-FFF2-40B4-BE49-F238E27FC236}">
                      <a16:creationId xmlns:a16="http://schemas.microsoft.com/office/drawing/2014/main" id="{79A21DD6-DDA5-40B9-AF83-56B760E59C1D}"/>
                    </a:ext>
                  </a:extLst>
                </p14:cNvPr>
                <p14:cNvContentPartPr/>
                <p14:nvPr/>
              </p14:nvContentPartPr>
              <p14:xfrm>
                <a:off x="7251210" y="4532835"/>
                <a:ext cx="90720" cy="101160"/>
              </p14:xfrm>
            </p:contentPart>
          </mc:Choice>
          <mc:Fallback>
            <p:pic>
              <p:nvPicPr>
                <p:cNvPr id="48" name="筆跡 47">
                  <a:extLst>
                    <a:ext uri="{FF2B5EF4-FFF2-40B4-BE49-F238E27FC236}">
                      <a16:creationId xmlns:a16="http://schemas.microsoft.com/office/drawing/2014/main" id="{79A21DD6-DDA5-40B9-AF83-56B760E59C1D}"/>
                    </a:ext>
                  </a:extLst>
                </p:cNvPr>
                <p:cNvPicPr/>
                <p:nvPr/>
              </p:nvPicPr>
              <p:blipFill>
                <a:blip r:embed="rId68"/>
                <a:stretch>
                  <a:fillRect/>
                </a:stretch>
              </p:blipFill>
              <p:spPr>
                <a:xfrm>
                  <a:off x="7242210" y="4524195"/>
                  <a:ext cx="1083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筆跡 48">
                  <a:extLst>
                    <a:ext uri="{FF2B5EF4-FFF2-40B4-BE49-F238E27FC236}">
                      <a16:creationId xmlns:a16="http://schemas.microsoft.com/office/drawing/2014/main" id="{DCED4EBA-F535-4628-A8E8-7C08172D47CC}"/>
                    </a:ext>
                  </a:extLst>
                </p14:cNvPr>
                <p14:cNvContentPartPr/>
                <p14:nvPr/>
              </p14:nvContentPartPr>
              <p14:xfrm>
                <a:off x="7393050" y="4542555"/>
                <a:ext cx="83880" cy="77760"/>
              </p14:xfrm>
            </p:contentPart>
          </mc:Choice>
          <mc:Fallback>
            <p:pic>
              <p:nvPicPr>
                <p:cNvPr id="49" name="筆跡 48">
                  <a:extLst>
                    <a:ext uri="{FF2B5EF4-FFF2-40B4-BE49-F238E27FC236}">
                      <a16:creationId xmlns:a16="http://schemas.microsoft.com/office/drawing/2014/main" id="{DCED4EBA-F535-4628-A8E8-7C08172D47CC}"/>
                    </a:ext>
                  </a:extLst>
                </p:cNvPr>
                <p:cNvPicPr/>
                <p:nvPr/>
              </p:nvPicPr>
              <p:blipFill>
                <a:blip r:embed="rId70"/>
                <a:stretch>
                  <a:fillRect/>
                </a:stretch>
              </p:blipFill>
              <p:spPr>
                <a:xfrm>
                  <a:off x="7384050" y="4533915"/>
                  <a:ext cx="101520" cy="9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1">
            <p14:nvContentPartPr>
              <p14:cNvPr id="52" name="筆跡 51">
                <a:extLst>
                  <a:ext uri="{FF2B5EF4-FFF2-40B4-BE49-F238E27FC236}">
                    <a16:creationId xmlns:a16="http://schemas.microsoft.com/office/drawing/2014/main" id="{087517C6-99EA-4F0C-9911-125D9CA2A004}"/>
                  </a:ext>
                </a:extLst>
              </p14:cNvPr>
              <p14:cNvContentPartPr/>
              <p14:nvPr/>
            </p14:nvContentPartPr>
            <p14:xfrm>
              <a:off x="2023290" y="3330075"/>
              <a:ext cx="979920" cy="132480"/>
            </p14:xfrm>
          </p:contentPart>
        </mc:Choice>
        <mc:Fallback>
          <p:pic>
            <p:nvPicPr>
              <p:cNvPr id="52" name="筆跡 51">
                <a:extLst>
                  <a:ext uri="{FF2B5EF4-FFF2-40B4-BE49-F238E27FC236}">
                    <a16:creationId xmlns:a16="http://schemas.microsoft.com/office/drawing/2014/main" id="{087517C6-99EA-4F0C-9911-125D9CA2A004}"/>
                  </a:ext>
                </a:extLst>
              </p:cNvPr>
              <p:cNvPicPr/>
              <p:nvPr/>
            </p:nvPicPr>
            <p:blipFill>
              <a:blip r:embed="rId72"/>
              <a:stretch>
                <a:fillRect/>
              </a:stretch>
            </p:blipFill>
            <p:spPr>
              <a:xfrm>
                <a:off x="2014290" y="3321435"/>
                <a:ext cx="997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3" name="筆跡 52">
                <a:extLst>
                  <a:ext uri="{FF2B5EF4-FFF2-40B4-BE49-F238E27FC236}">
                    <a16:creationId xmlns:a16="http://schemas.microsoft.com/office/drawing/2014/main" id="{65C9CB47-67A7-4E74-A6C5-982024F9FC93}"/>
                  </a:ext>
                </a:extLst>
              </p14:cNvPr>
              <p14:cNvContentPartPr/>
              <p14:nvPr/>
            </p14:nvContentPartPr>
            <p14:xfrm>
              <a:off x="4906890" y="5380275"/>
              <a:ext cx="329400" cy="229320"/>
            </p14:xfrm>
          </p:contentPart>
        </mc:Choice>
        <mc:Fallback>
          <p:pic>
            <p:nvPicPr>
              <p:cNvPr id="53" name="筆跡 52">
                <a:extLst>
                  <a:ext uri="{FF2B5EF4-FFF2-40B4-BE49-F238E27FC236}">
                    <a16:creationId xmlns:a16="http://schemas.microsoft.com/office/drawing/2014/main" id="{65C9CB47-67A7-4E74-A6C5-982024F9FC93}"/>
                  </a:ext>
                </a:extLst>
              </p:cNvPr>
              <p:cNvPicPr/>
              <p:nvPr/>
            </p:nvPicPr>
            <p:blipFill>
              <a:blip r:embed="rId74"/>
              <a:stretch>
                <a:fillRect/>
              </a:stretch>
            </p:blipFill>
            <p:spPr>
              <a:xfrm>
                <a:off x="4898250" y="5371275"/>
                <a:ext cx="34704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4" name="筆跡 53">
                <a:extLst>
                  <a:ext uri="{FF2B5EF4-FFF2-40B4-BE49-F238E27FC236}">
                    <a16:creationId xmlns:a16="http://schemas.microsoft.com/office/drawing/2014/main" id="{040C9316-82A4-4F1E-B7E9-6C89C603908B}"/>
                  </a:ext>
                </a:extLst>
              </p14:cNvPr>
              <p14:cNvContentPartPr/>
              <p14:nvPr/>
            </p14:nvContentPartPr>
            <p14:xfrm>
              <a:off x="5405130" y="5399355"/>
              <a:ext cx="144720" cy="113760"/>
            </p14:xfrm>
          </p:contentPart>
        </mc:Choice>
        <mc:Fallback>
          <p:pic>
            <p:nvPicPr>
              <p:cNvPr id="54" name="筆跡 53">
                <a:extLst>
                  <a:ext uri="{FF2B5EF4-FFF2-40B4-BE49-F238E27FC236}">
                    <a16:creationId xmlns:a16="http://schemas.microsoft.com/office/drawing/2014/main" id="{040C9316-82A4-4F1E-B7E9-6C89C603908B}"/>
                  </a:ext>
                </a:extLst>
              </p:cNvPr>
              <p:cNvPicPr/>
              <p:nvPr/>
            </p:nvPicPr>
            <p:blipFill>
              <a:blip r:embed="rId76"/>
              <a:stretch>
                <a:fillRect/>
              </a:stretch>
            </p:blipFill>
            <p:spPr>
              <a:xfrm>
                <a:off x="5396490" y="5390715"/>
                <a:ext cx="1623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5" name="筆跡 54">
                <a:extLst>
                  <a:ext uri="{FF2B5EF4-FFF2-40B4-BE49-F238E27FC236}">
                    <a16:creationId xmlns:a16="http://schemas.microsoft.com/office/drawing/2014/main" id="{A3CB6EBA-CC5A-418F-BC73-93B5A5FD5758}"/>
                  </a:ext>
                </a:extLst>
              </p14:cNvPr>
              <p14:cNvContentPartPr/>
              <p14:nvPr/>
            </p14:nvContentPartPr>
            <p14:xfrm>
              <a:off x="5431410" y="5586195"/>
              <a:ext cx="120600" cy="15840"/>
            </p14:xfrm>
          </p:contentPart>
        </mc:Choice>
        <mc:Fallback>
          <p:pic>
            <p:nvPicPr>
              <p:cNvPr id="55" name="筆跡 54">
                <a:extLst>
                  <a:ext uri="{FF2B5EF4-FFF2-40B4-BE49-F238E27FC236}">
                    <a16:creationId xmlns:a16="http://schemas.microsoft.com/office/drawing/2014/main" id="{A3CB6EBA-CC5A-418F-BC73-93B5A5FD5758}"/>
                  </a:ext>
                </a:extLst>
              </p:cNvPr>
              <p:cNvPicPr/>
              <p:nvPr/>
            </p:nvPicPr>
            <p:blipFill>
              <a:blip r:embed="rId78"/>
              <a:stretch>
                <a:fillRect/>
              </a:stretch>
            </p:blipFill>
            <p:spPr>
              <a:xfrm>
                <a:off x="5422410" y="5577195"/>
                <a:ext cx="138240" cy="33480"/>
              </a:xfrm>
              <a:prstGeom prst="rect">
                <a:avLst/>
              </a:prstGeom>
            </p:spPr>
          </p:pic>
        </mc:Fallback>
      </mc:AlternateContent>
      <p:grpSp>
        <p:nvGrpSpPr>
          <p:cNvPr id="20484" name="群組 20483">
            <a:extLst>
              <a:ext uri="{FF2B5EF4-FFF2-40B4-BE49-F238E27FC236}">
                <a16:creationId xmlns:a16="http://schemas.microsoft.com/office/drawing/2014/main" id="{3B808DC2-95C5-416A-ACBE-91F0B5662B3C}"/>
              </a:ext>
            </a:extLst>
          </p:cNvPr>
          <p:cNvGrpSpPr/>
          <p:nvPr/>
        </p:nvGrpSpPr>
        <p:grpSpPr>
          <a:xfrm>
            <a:off x="5748930" y="5359035"/>
            <a:ext cx="701640" cy="254520"/>
            <a:chOff x="5748930" y="5359035"/>
            <a:chExt cx="701640" cy="254520"/>
          </a:xfrm>
        </p:grpSpPr>
        <mc:AlternateContent xmlns:mc="http://schemas.openxmlformats.org/markup-compatibility/2006">
          <mc:Choice xmlns:p14="http://schemas.microsoft.com/office/powerpoint/2010/main" Requires="p14">
            <p:contentPart p14:bwMode="auto" r:id="rId79">
              <p14:nvContentPartPr>
                <p14:cNvPr id="56" name="筆跡 55">
                  <a:extLst>
                    <a:ext uri="{FF2B5EF4-FFF2-40B4-BE49-F238E27FC236}">
                      <a16:creationId xmlns:a16="http://schemas.microsoft.com/office/drawing/2014/main" id="{F7F195C9-3EE7-4646-8DD6-A99E4BE6B655}"/>
                    </a:ext>
                  </a:extLst>
                </p14:cNvPr>
                <p14:cNvContentPartPr/>
                <p14:nvPr/>
              </p14:nvContentPartPr>
              <p14:xfrm>
                <a:off x="5748930" y="5445795"/>
                <a:ext cx="175320" cy="158040"/>
              </p14:xfrm>
            </p:contentPart>
          </mc:Choice>
          <mc:Fallback>
            <p:pic>
              <p:nvPicPr>
                <p:cNvPr id="56" name="筆跡 55">
                  <a:extLst>
                    <a:ext uri="{FF2B5EF4-FFF2-40B4-BE49-F238E27FC236}">
                      <a16:creationId xmlns:a16="http://schemas.microsoft.com/office/drawing/2014/main" id="{F7F195C9-3EE7-4646-8DD6-A99E4BE6B655}"/>
                    </a:ext>
                  </a:extLst>
                </p:cNvPr>
                <p:cNvPicPr/>
                <p:nvPr/>
              </p:nvPicPr>
              <p:blipFill>
                <a:blip r:embed="rId80"/>
                <a:stretch>
                  <a:fillRect/>
                </a:stretch>
              </p:blipFill>
              <p:spPr>
                <a:xfrm>
                  <a:off x="5740290" y="5436795"/>
                  <a:ext cx="19296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7" name="筆跡 56">
                  <a:extLst>
                    <a:ext uri="{FF2B5EF4-FFF2-40B4-BE49-F238E27FC236}">
                      <a16:creationId xmlns:a16="http://schemas.microsoft.com/office/drawing/2014/main" id="{C075CBC0-CDBD-46C1-A8FE-93B054F2A428}"/>
                    </a:ext>
                  </a:extLst>
                </p14:cNvPr>
                <p14:cNvContentPartPr/>
                <p14:nvPr/>
              </p14:nvContentPartPr>
              <p14:xfrm>
                <a:off x="5786730" y="5426355"/>
                <a:ext cx="120600" cy="187200"/>
              </p14:xfrm>
            </p:contentPart>
          </mc:Choice>
          <mc:Fallback>
            <p:pic>
              <p:nvPicPr>
                <p:cNvPr id="57" name="筆跡 56">
                  <a:extLst>
                    <a:ext uri="{FF2B5EF4-FFF2-40B4-BE49-F238E27FC236}">
                      <a16:creationId xmlns:a16="http://schemas.microsoft.com/office/drawing/2014/main" id="{C075CBC0-CDBD-46C1-A8FE-93B054F2A428}"/>
                    </a:ext>
                  </a:extLst>
                </p:cNvPr>
                <p:cNvPicPr/>
                <p:nvPr/>
              </p:nvPicPr>
              <p:blipFill>
                <a:blip r:embed="rId82"/>
                <a:stretch>
                  <a:fillRect/>
                </a:stretch>
              </p:blipFill>
              <p:spPr>
                <a:xfrm>
                  <a:off x="5777730" y="5417715"/>
                  <a:ext cx="1382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8" name="筆跡 57">
                  <a:extLst>
                    <a:ext uri="{FF2B5EF4-FFF2-40B4-BE49-F238E27FC236}">
                      <a16:creationId xmlns:a16="http://schemas.microsoft.com/office/drawing/2014/main" id="{EA62D4AB-6D61-419D-99C4-C234B7DB7C52}"/>
                    </a:ext>
                  </a:extLst>
                </p14:cNvPr>
                <p14:cNvContentPartPr/>
                <p14:nvPr/>
              </p14:nvContentPartPr>
              <p14:xfrm>
                <a:off x="5758290" y="5359035"/>
                <a:ext cx="180720" cy="6120"/>
              </p14:xfrm>
            </p:contentPart>
          </mc:Choice>
          <mc:Fallback>
            <p:pic>
              <p:nvPicPr>
                <p:cNvPr id="58" name="筆跡 57">
                  <a:extLst>
                    <a:ext uri="{FF2B5EF4-FFF2-40B4-BE49-F238E27FC236}">
                      <a16:creationId xmlns:a16="http://schemas.microsoft.com/office/drawing/2014/main" id="{EA62D4AB-6D61-419D-99C4-C234B7DB7C52}"/>
                    </a:ext>
                  </a:extLst>
                </p:cNvPr>
                <p:cNvPicPr/>
                <p:nvPr/>
              </p:nvPicPr>
              <p:blipFill>
                <a:blip r:embed="rId84"/>
                <a:stretch>
                  <a:fillRect/>
                </a:stretch>
              </p:blipFill>
              <p:spPr>
                <a:xfrm>
                  <a:off x="5749650" y="5350035"/>
                  <a:ext cx="19836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9" name="筆跡 58">
                  <a:extLst>
                    <a:ext uri="{FF2B5EF4-FFF2-40B4-BE49-F238E27FC236}">
                      <a16:creationId xmlns:a16="http://schemas.microsoft.com/office/drawing/2014/main" id="{E91C815D-313C-46A4-A88B-84888F8AF23C}"/>
                    </a:ext>
                  </a:extLst>
                </p14:cNvPr>
                <p14:cNvContentPartPr/>
                <p14:nvPr/>
              </p14:nvContentPartPr>
              <p14:xfrm>
                <a:off x="6049890" y="5501595"/>
                <a:ext cx="135720" cy="10080"/>
              </p14:xfrm>
            </p:contentPart>
          </mc:Choice>
          <mc:Fallback>
            <p:pic>
              <p:nvPicPr>
                <p:cNvPr id="59" name="筆跡 58">
                  <a:extLst>
                    <a:ext uri="{FF2B5EF4-FFF2-40B4-BE49-F238E27FC236}">
                      <a16:creationId xmlns:a16="http://schemas.microsoft.com/office/drawing/2014/main" id="{E91C815D-313C-46A4-A88B-84888F8AF23C}"/>
                    </a:ext>
                  </a:extLst>
                </p:cNvPr>
                <p:cNvPicPr/>
                <p:nvPr/>
              </p:nvPicPr>
              <p:blipFill>
                <a:blip r:embed="rId86"/>
                <a:stretch>
                  <a:fillRect/>
                </a:stretch>
              </p:blipFill>
              <p:spPr>
                <a:xfrm>
                  <a:off x="6040890" y="5492595"/>
                  <a:ext cx="153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0" name="筆跡 59">
                  <a:extLst>
                    <a:ext uri="{FF2B5EF4-FFF2-40B4-BE49-F238E27FC236}">
                      <a16:creationId xmlns:a16="http://schemas.microsoft.com/office/drawing/2014/main" id="{7DE57140-056D-4F5C-8C78-62C68C5B6143}"/>
                    </a:ext>
                  </a:extLst>
                </p14:cNvPr>
                <p14:cNvContentPartPr/>
                <p14:nvPr/>
              </p14:nvContentPartPr>
              <p14:xfrm>
                <a:off x="6115770" y="5436075"/>
                <a:ext cx="9720" cy="165960"/>
              </p14:xfrm>
            </p:contentPart>
          </mc:Choice>
          <mc:Fallback>
            <p:pic>
              <p:nvPicPr>
                <p:cNvPr id="60" name="筆跡 59">
                  <a:extLst>
                    <a:ext uri="{FF2B5EF4-FFF2-40B4-BE49-F238E27FC236}">
                      <a16:creationId xmlns:a16="http://schemas.microsoft.com/office/drawing/2014/main" id="{7DE57140-056D-4F5C-8C78-62C68C5B6143}"/>
                    </a:ext>
                  </a:extLst>
                </p:cNvPr>
                <p:cNvPicPr/>
                <p:nvPr/>
              </p:nvPicPr>
              <p:blipFill>
                <a:blip r:embed="rId88"/>
                <a:stretch>
                  <a:fillRect/>
                </a:stretch>
              </p:blipFill>
              <p:spPr>
                <a:xfrm>
                  <a:off x="6106770" y="5427075"/>
                  <a:ext cx="273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3" name="筆跡 62">
                  <a:extLst>
                    <a:ext uri="{FF2B5EF4-FFF2-40B4-BE49-F238E27FC236}">
                      <a16:creationId xmlns:a16="http://schemas.microsoft.com/office/drawing/2014/main" id="{7D85DC07-C203-42CD-AA07-1A067301DA3C}"/>
                    </a:ext>
                  </a:extLst>
                </p14:cNvPr>
                <p14:cNvContentPartPr/>
                <p14:nvPr/>
              </p14:nvContentPartPr>
              <p14:xfrm>
                <a:off x="6322410" y="5443635"/>
                <a:ext cx="128160" cy="144720"/>
              </p14:xfrm>
            </p:contentPart>
          </mc:Choice>
          <mc:Fallback>
            <p:pic>
              <p:nvPicPr>
                <p:cNvPr id="63" name="筆跡 62">
                  <a:extLst>
                    <a:ext uri="{FF2B5EF4-FFF2-40B4-BE49-F238E27FC236}">
                      <a16:creationId xmlns:a16="http://schemas.microsoft.com/office/drawing/2014/main" id="{7D85DC07-C203-42CD-AA07-1A067301DA3C}"/>
                    </a:ext>
                  </a:extLst>
                </p:cNvPr>
                <p:cNvPicPr/>
                <p:nvPr/>
              </p:nvPicPr>
              <p:blipFill>
                <a:blip r:embed="rId90"/>
                <a:stretch>
                  <a:fillRect/>
                </a:stretch>
              </p:blipFill>
              <p:spPr>
                <a:xfrm>
                  <a:off x="6313410" y="5434995"/>
                  <a:ext cx="145800" cy="162360"/>
                </a:xfrm>
                <a:prstGeom prst="rect">
                  <a:avLst/>
                </a:prstGeom>
              </p:spPr>
            </p:pic>
          </mc:Fallback>
        </mc:AlternateContent>
      </p:grpSp>
      <p:grpSp>
        <p:nvGrpSpPr>
          <p:cNvPr id="20491" name="群組 20490">
            <a:extLst>
              <a:ext uri="{FF2B5EF4-FFF2-40B4-BE49-F238E27FC236}">
                <a16:creationId xmlns:a16="http://schemas.microsoft.com/office/drawing/2014/main" id="{8FA1F2D9-4CBD-4812-89A9-4524AACACDC5}"/>
              </a:ext>
            </a:extLst>
          </p:cNvPr>
          <p:cNvGrpSpPr/>
          <p:nvPr/>
        </p:nvGrpSpPr>
        <p:grpSpPr>
          <a:xfrm>
            <a:off x="6544170" y="5247435"/>
            <a:ext cx="69840" cy="90720"/>
            <a:chOff x="6544170" y="5247435"/>
            <a:chExt cx="69840" cy="90720"/>
          </a:xfrm>
        </p:grpSpPr>
        <mc:AlternateContent xmlns:mc="http://schemas.openxmlformats.org/markup-compatibility/2006">
          <mc:Choice xmlns:p14="http://schemas.microsoft.com/office/powerpoint/2010/main" Requires="p14">
            <p:contentPart p14:bwMode="auto" r:id="rId91">
              <p14:nvContentPartPr>
                <p14:cNvPr id="20485" name="筆跡 20484">
                  <a:extLst>
                    <a:ext uri="{FF2B5EF4-FFF2-40B4-BE49-F238E27FC236}">
                      <a16:creationId xmlns:a16="http://schemas.microsoft.com/office/drawing/2014/main" id="{E7E2EDF5-B646-4EE9-BCAC-D1E13ADA8584}"/>
                    </a:ext>
                  </a:extLst>
                </p14:cNvPr>
                <p14:cNvContentPartPr/>
                <p14:nvPr/>
              </p14:nvContentPartPr>
              <p14:xfrm>
                <a:off x="6544170" y="5247435"/>
                <a:ext cx="15480" cy="73440"/>
              </p14:xfrm>
            </p:contentPart>
          </mc:Choice>
          <mc:Fallback>
            <p:pic>
              <p:nvPicPr>
                <p:cNvPr id="20485" name="筆跡 20484">
                  <a:extLst>
                    <a:ext uri="{FF2B5EF4-FFF2-40B4-BE49-F238E27FC236}">
                      <a16:creationId xmlns:a16="http://schemas.microsoft.com/office/drawing/2014/main" id="{E7E2EDF5-B646-4EE9-BCAC-D1E13ADA8584}"/>
                    </a:ext>
                  </a:extLst>
                </p:cNvPr>
                <p:cNvPicPr/>
                <p:nvPr/>
              </p:nvPicPr>
              <p:blipFill>
                <a:blip r:embed="rId92"/>
                <a:stretch>
                  <a:fillRect/>
                </a:stretch>
              </p:blipFill>
              <p:spPr>
                <a:xfrm>
                  <a:off x="6535530" y="5238435"/>
                  <a:ext cx="331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0486" name="筆跡 20485">
                  <a:extLst>
                    <a:ext uri="{FF2B5EF4-FFF2-40B4-BE49-F238E27FC236}">
                      <a16:creationId xmlns:a16="http://schemas.microsoft.com/office/drawing/2014/main" id="{4C68E5E5-F321-4598-86E7-1FE9BB4EB392}"/>
                    </a:ext>
                  </a:extLst>
                </p14:cNvPr>
                <p14:cNvContentPartPr/>
                <p14:nvPr/>
              </p14:nvContentPartPr>
              <p14:xfrm>
                <a:off x="6544170" y="5247435"/>
                <a:ext cx="360" cy="360"/>
              </p14:xfrm>
            </p:contentPart>
          </mc:Choice>
          <mc:Fallback>
            <p:pic>
              <p:nvPicPr>
                <p:cNvPr id="20486" name="筆跡 20485">
                  <a:extLst>
                    <a:ext uri="{FF2B5EF4-FFF2-40B4-BE49-F238E27FC236}">
                      <a16:creationId xmlns:a16="http://schemas.microsoft.com/office/drawing/2014/main" id="{4C68E5E5-F321-4598-86E7-1FE9BB4EB392}"/>
                    </a:ext>
                  </a:extLst>
                </p:cNvPr>
                <p:cNvPicPr/>
                <p:nvPr/>
              </p:nvPicPr>
              <p:blipFill>
                <a:blip r:embed="rId56"/>
                <a:stretch>
                  <a:fillRect/>
                </a:stretch>
              </p:blipFill>
              <p:spPr>
                <a:xfrm>
                  <a:off x="6535530" y="5238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0487" name="筆跡 20486">
                  <a:extLst>
                    <a:ext uri="{FF2B5EF4-FFF2-40B4-BE49-F238E27FC236}">
                      <a16:creationId xmlns:a16="http://schemas.microsoft.com/office/drawing/2014/main" id="{8E3B3825-21B7-4D3B-AD13-B4A234EBBEF3}"/>
                    </a:ext>
                  </a:extLst>
                </p14:cNvPr>
                <p14:cNvContentPartPr/>
                <p14:nvPr/>
              </p14:nvContentPartPr>
              <p14:xfrm>
                <a:off x="6544170" y="5247435"/>
                <a:ext cx="69840" cy="90720"/>
              </p14:xfrm>
            </p:contentPart>
          </mc:Choice>
          <mc:Fallback>
            <p:pic>
              <p:nvPicPr>
                <p:cNvPr id="20487" name="筆跡 20486">
                  <a:extLst>
                    <a:ext uri="{FF2B5EF4-FFF2-40B4-BE49-F238E27FC236}">
                      <a16:creationId xmlns:a16="http://schemas.microsoft.com/office/drawing/2014/main" id="{8E3B3825-21B7-4D3B-AD13-B4A234EBBEF3}"/>
                    </a:ext>
                  </a:extLst>
                </p:cNvPr>
                <p:cNvPicPr/>
                <p:nvPr/>
              </p:nvPicPr>
              <p:blipFill>
                <a:blip r:embed="rId95"/>
                <a:stretch>
                  <a:fillRect/>
                </a:stretch>
              </p:blipFill>
              <p:spPr>
                <a:xfrm>
                  <a:off x="6535530" y="5238435"/>
                  <a:ext cx="87480" cy="108360"/>
                </a:xfrm>
                <a:prstGeom prst="rect">
                  <a:avLst/>
                </a:prstGeom>
              </p:spPr>
            </p:pic>
          </mc:Fallback>
        </mc:AlternateContent>
      </p:grpSp>
      <p:grpSp>
        <p:nvGrpSpPr>
          <p:cNvPr id="20495" name="群組 20494">
            <a:extLst>
              <a:ext uri="{FF2B5EF4-FFF2-40B4-BE49-F238E27FC236}">
                <a16:creationId xmlns:a16="http://schemas.microsoft.com/office/drawing/2014/main" id="{886CE61A-A9C0-4D45-AD1A-695F6C2C87D0}"/>
              </a:ext>
            </a:extLst>
          </p:cNvPr>
          <p:cNvGrpSpPr/>
          <p:nvPr/>
        </p:nvGrpSpPr>
        <p:grpSpPr>
          <a:xfrm>
            <a:off x="4352490" y="5131875"/>
            <a:ext cx="502200" cy="475920"/>
            <a:chOff x="4352490" y="5131875"/>
            <a:chExt cx="502200" cy="475920"/>
          </a:xfrm>
        </p:grpSpPr>
        <mc:AlternateContent xmlns:mc="http://schemas.openxmlformats.org/markup-compatibility/2006">
          <mc:Choice xmlns:p14="http://schemas.microsoft.com/office/powerpoint/2010/main" Requires="p14">
            <p:contentPart p14:bwMode="auto" r:id="rId96">
              <p14:nvContentPartPr>
                <p14:cNvPr id="20480" name="筆跡 20479">
                  <a:extLst>
                    <a:ext uri="{FF2B5EF4-FFF2-40B4-BE49-F238E27FC236}">
                      <a16:creationId xmlns:a16="http://schemas.microsoft.com/office/drawing/2014/main" id="{D1590355-FC46-4BA0-8D41-ED598A4A58DA}"/>
                    </a:ext>
                  </a:extLst>
                </p14:cNvPr>
                <p14:cNvContentPartPr/>
                <p14:nvPr/>
              </p14:nvContentPartPr>
              <p14:xfrm>
                <a:off x="4816530" y="5274435"/>
                <a:ext cx="2160" cy="50400"/>
              </p14:xfrm>
            </p:contentPart>
          </mc:Choice>
          <mc:Fallback>
            <p:pic>
              <p:nvPicPr>
                <p:cNvPr id="20480" name="筆跡 20479">
                  <a:extLst>
                    <a:ext uri="{FF2B5EF4-FFF2-40B4-BE49-F238E27FC236}">
                      <a16:creationId xmlns:a16="http://schemas.microsoft.com/office/drawing/2014/main" id="{D1590355-FC46-4BA0-8D41-ED598A4A58DA}"/>
                    </a:ext>
                  </a:extLst>
                </p:cNvPr>
                <p:cNvPicPr/>
                <p:nvPr/>
              </p:nvPicPr>
              <p:blipFill>
                <a:blip r:embed="rId97"/>
                <a:stretch>
                  <a:fillRect/>
                </a:stretch>
              </p:blipFill>
              <p:spPr>
                <a:xfrm>
                  <a:off x="4807890" y="5265435"/>
                  <a:ext cx="198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0481" name="筆跡 20480">
                  <a:extLst>
                    <a:ext uri="{FF2B5EF4-FFF2-40B4-BE49-F238E27FC236}">
                      <a16:creationId xmlns:a16="http://schemas.microsoft.com/office/drawing/2014/main" id="{6F40DFA5-FA38-4336-8C70-F42DBB8A5BE9}"/>
                    </a:ext>
                  </a:extLst>
                </p14:cNvPr>
                <p14:cNvContentPartPr/>
                <p14:nvPr/>
              </p14:nvContentPartPr>
              <p14:xfrm>
                <a:off x="4852530" y="5254995"/>
                <a:ext cx="2160" cy="44640"/>
              </p14:xfrm>
            </p:contentPart>
          </mc:Choice>
          <mc:Fallback>
            <p:pic>
              <p:nvPicPr>
                <p:cNvPr id="20481" name="筆跡 20480">
                  <a:extLst>
                    <a:ext uri="{FF2B5EF4-FFF2-40B4-BE49-F238E27FC236}">
                      <a16:creationId xmlns:a16="http://schemas.microsoft.com/office/drawing/2014/main" id="{6F40DFA5-FA38-4336-8C70-F42DBB8A5BE9}"/>
                    </a:ext>
                  </a:extLst>
                </p:cNvPr>
                <p:cNvPicPr/>
                <p:nvPr/>
              </p:nvPicPr>
              <p:blipFill>
                <a:blip r:embed="rId99"/>
                <a:stretch>
                  <a:fillRect/>
                </a:stretch>
              </p:blipFill>
              <p:spPr>
                <a:xfrm>
                  <a:off x="4843530" y="5246355"/>
                  <a:ext cx="1980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0488" name="筆跡 20487">
                  <a:extLst>
                    <a:ext uri="{FF2B5EF4-FFF2-40B4-BE49-F238E27FC236}">
                      <a16:creationId xmlns:a16="http://schemas.microsoft.com/office/drawing/2014/main" id="{CFC5C7CE-E6AF-462D-A289-A3788BAF51B5}"/>
                    </a:ext>
                  </a:extLst>
                </p14:cNvPr>
                <p14:cNvContentPartPr/>
                <p14:nvPr/>
              </p14:nvContentPartPr>
              <p14:xfrm>
                <a:off x="4361850" y="5295675"/>
                <a:ext cx="28440" cy="310320"/>
              </p14:xfrm>
            </p:contentPart>
          </mc:Choice>
          <mc:Fallback>
            <p:pic>
              <p:nvPicPr>
                <p:cNvPr id="20488" name="筆跡 20487">
                  <a:extLst>
                    <a:ext uri="{FF2B5EF4-FFF2-40B4-BE49-F238E27FC236}">
                      <a16:creationId xmlns:a16="http://schemas.microsoft.com/office/drawing/2014/main" id="{CFC5C7CE-E6AF-462D-A289-A3788BAF51B5}"/>
                    </a:ext>
                  </a:extLst>
                </p:cNvPr>
                <p:cNvPicPr/>
                <p:nvPr/>
              </p:nvPicPr>
              <p:blipFill>
                <a:blip r:embed="rId101"/>
                <a:stretch>
                  <a:fillRect/>
                </a:stretch>
              </p:blipFill>
              <p:spPr>
                <a:xfrm>
                  <a:off x="4352850" y="5286675"/>
                  <a:ext cx="4608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489" name="筆跡 20488">
                  <a:extLst>
                    <a:ext uri="{FF2B5EF4-FFF2-40B4-BE49-F238E27FC236}">
                      <a16:creationId xmlns:a16="http://schemas.microsoft.com/office/drawing/2014/main" id="{5D54D938-BB2E-487D-8B60-59DDB4A7E42B}"/>
                    </a:ext>
                  </a:extLst>
                </p14:cNvPr>
                <p14:cNvContentPartPr/>
                <p14:nvPr/>
              </p14:nvContentPartPr>
              <p14:xfrm>
                <a:off x="4352490" y="5295675"/>
                <a:ext cx="129960" cy="144720"/>
              </p14:xfrm>
            </p:contentPart>
          </mc:Choice>
          <mc:Fallback>
            <p:pic>
              <p:nvPicPr>
                <p:cNvPr id="20489" name="筆跡 20488">
                  <a:extLst>
                    <a:ext uri="{FF2B5EF4-FFF2-40B4-BE49-F238E27FC236}">
                      <a16:creationId xmlns:a16="http://schemas.microsoft.com/office/drawing/2014/main" id="{5D54D938-BB2E-487D-8B60-59DDB4A7E42B}"/>
                    </a:ext>
                  </a:extLst>
                </p:cNvPr>
                <p:cNvPicPr/>
                <p:nvPr/>
              </p:nvPicPr>
              <p:blipFill>
                <a:blip r:embed="rId103"/>
                <a:stretch>
                  <a:fillRect/>
                </a:stretch>
              </p:blipFill>
              <p:spPr>
                <a:xfrm>
                  <a:off x="4343490" y="5286675"/>
                  <a:ext cx="147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0492" name="筆跡 20491">
                  <a:extLst>
                    <a:ext uri="{FF2B5EF4-FFF2-40B4-BE49-F238E27FC236}">
                      <a16:creationId xmlns:a16="http://schemas.microsoft.com/office/drawing/2014/main" id="{0F91B7AD-B41F-431E-9478-39026A1C76C9}"/>
                    </a:ext>
                  </a:extLst>
                </p14:cNvPr>
                <p14:cNvContentPartPr/>
                <p14:nvPr/>
              </p14:nvContentPartPr>
              <p14:xfrm>
                <a:off x="4655610" y="5131875"/>
                <a:ext cx="63720" cy="475920"/>
              </p14:xfrm>
            </p:contentPart>
          </mc:Choice>
          <mc:Fallback>
            <p:pic>
              <p:nvPicPr>
                <p:cNvPr id="20492" name="筆跡 20491">
                  <a:extLst>
                    <a:ext uri="{FF2B5EF4-FFF2-40B4-BE49-F238E27FC236}">
                      <a16:creationId xmlns:a16="http://schemas.microsoft.com/office/drawing/2014/main" id="{0F91B7AD-B41F-431E-9478-39026A1C76C9}"/>
                    </a:ext>
                  </a:extLst>
                </p:cNvPr>
                <p:cNvPicPr/>
                <p:nvPr/>
              </p:nvPicPr>
              <p:blipFill>
                <a:blip r:embed="rId105"/>
                <a:stretch>
                  <a:fillRect/>
                </a:stretch>
              </p:blipFill>
              <p:spPr>
                <a:xfrm>
                  <a:off x="4646970" y="5123235"/>
                  <a:ext cx="81360" cy="493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20493" name="筆跡 20492">
                <a:extLst>
                  <a:ext uri="{FF2B5EF4-FFF2-40B4-BE49-F238E27FC236}">
                    <a16:creationId xmlns:a16="http://schemas.microsoft.com/office/drawing/2014/main" id="{896D3881-5A0D-415C-A796-ED793CC7B064}"/>
                  </a:ext>
                </a:extLst>
              </p14:cNvPr>
              <p14:cNvContentPartPr/>
              <p14:nvPr/>
            </p14:nvContentPartPr>
            <p14:xfrm>
              <a:off x="6754770" y="5272275"/>
              <a:ext cx="100080" cy="337320"/>
            </p14:xfrm>
          </p:contentPart>
        </mc:Choice>
        <mc:Fallback>
          <p:pic>
            <p:nvPicPr>
              <p:cNvPr id="20493" name="筆跡 20492">
                <a:extLst>
                  <a:ext uri="{FF2B5EF4-FFF2-40B4-BE49-F238E27FC236}">
                    <a16:creationId xmlns:a16="http://schemas.microsoft.com/office/drawing/2014/main" id="{896D3881-5A0D-415C-A796-ED793CC7B064}"/>
                  </a:ext>
                </a:extLst>
              </p:cNvPr>
              <p:cNvPicPr/>
              <p:nvPr/>
            </p:nvPicPr>
            <p:blipFill>
              <a:blip r:embed="rId107"/>
              <a:stretch>
                <a:fillRect/>
              </a:stretch>
            </p:blipFill>
            <p:spPr>
              <a:xfrm>
                <a:off x="6745770" y="5263635"/>
                <a:ext cx="117720" cy="354960"/>
              </a:xfrm>
              <a:prstGeom prst="rect">
                <a:avLst/>
              </a:prstGeom>
            </p:spPr>
          </p:pic>
        </mc:Fallback>
      </mc:AlternateContent>
      <p:grpSp>
        <p:nvGrpSpPr>
          <p:cNvPr id="20504" name="群組 20503">
            <a:extLst>
              <a:ext uri="{FF2B5EF4-FFF2-40B4-BE49-F238E27FC236}">
                <a16:creationId xmlns:a16="http://schemas.microsoft.com/office/drawing/2014/main" id="{92B02D53-FDB1-4802-87CD-3B5F58BEC311}"/>
              </a:ext>
            </a:extLst>
          </p:cNvPr>
          <p:cNvGrpSpPr/>
          <p:nvPr/>
        </p:nvGrpSpPr>
        <p:grpSpPr>
          <a:xfrm>
            <a:off x="7138170" y="5287755"/>
            <a:ext cx="117000" cy="68040"/>
            <a:chOff x="7138170" y="5287755"/>
            <a:chExt cx="117000" cy="68040"/>
          </a:xfrm>
        </p:grpSpPr>
        <mc:AlternateContent xmlns:mc="http://schemas.openxmlformats.org/markup-compatibility/2006">
          <mc:Choice xmlns:p14="http://schemas.microsoft.com/office/powerpoint/2010/main" Requires="p14">
            <p:contentPart p14:bwMode="auto" r:id="rId108">
              <p14:nvContentPartPr>
                <p14:cNvPr id="20494" name="筆跡 20493">
                  <a:extLst>
                    <a:ext uri="{FF2B5EF4-FFF2-40B4-BE49-F238E27FC236}">
                      <a16:creationId xmlns:a16="http://schemas.microsoft.com/office/drawing/2014/main" id="{4B7AE8DF-6DE5-40B7-A22B-7DF68F4214DE}"/>
                    </a:ext>
                  </a:extLst>
                </p14:cNvPr>
                <p14:cNvContentPartPr/>
                <p14:nvPr/>
              </p14:nvContentPartPr>
              <p14:xfrm>
                <a:off x="7138170" y="5287755"/>
                <a:ext cx="90720" cy="10080"/>
              </p14:xfrm>
            </p:contentPart>
          </mc:Choice>
          <mc:Fallback>
            <p:pic>
              <p:nvPicPr>
                <p:cNvPr id="20494" name="筆跡 20493">
                  <a:extLst>
                    <a:ext uri="{FF2B5EF4-FFF2-40B4-BE49-F238E27FC236}">
                      <a16:creationId xmlns:a16="http://schemas.microsoft.com/office/drawing/2014/main" id="{4B7AE8DF-6DE5-40B7-A22B-7DF68F4214DE}"/>
                    </a:ext>
                  </a:extLst>
                </p:cNvPr>
                <p:cNvPicPr/>
                <p:nvPr/>
              </p:nvPicPr>
              <p:blipFill>
                <a:blip r:embed="rId109"/>
                <a:stretch>
                  <a:fillRect/>
                </a:stretch>
              </p:blipFill>
              <p:spPr>
                <a:xfrm>
                  <a:off x="7129530" y="5279115"/>
                  <a:ext cx="1083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0496" name="筆跡 20495">
                  <a:extLst>
                    <a:ext uri="{FF2B5EF4-FFF2-40B4-BE49-F238E27FC236}">
                      <a16:creationId xmlns:a16="http://schemas.microsoft.com/office/drawing/2014/main" id="{34263129-7A42-4374-A1B9-1319FDC1DBD2}"/>
                    </a:ext>
                  </a:extLst>
                </p14:cNvPr>
                <p14:cNvContentPartPr/>
                <p14:nvPr/>
              </p14:nvContentPartPr>
              <p14:xfrm>
                <a:off x="7160850" y="5347515"/>
                <a:ext cx="94320" cy="8280"/>
              </p14:xfrm>
            </p:contentPart>
          </mc:Choice>
          <mc:Fallback>
            <p:pic>
              <p:nvPicPr>
                <p:cNvPr id="20496" name="筆跡 20495">
                  <a:extLst>
                    <a:ext uri="{FF2B5EF4-FFF2-40B4-BE49-F238E27FC236}">
                      <a16:creationId xmlns:a16="http://schemas.microsoft.com/office/drawing/2014/main" id="{34263129-7A42-4374-A1B9-1319FDC1DBD2}"/>
                    </a:ext>
                  </a:extLst>
                </p:cNvPr>
                <p:cNvPicPr/>
                <p:nvPr/>
              </p:nvPicPr>
              <p:blipFill>
                <a:blip r:embed="rId111"/>
                <a:stretch>
                  <a:fillRect/>
                </a:stretch>
              </p:blipFill>
              <p:spPr>
                <a:xfrm>
                  <a:off x="7151850" y="5338515"/>
                  <a:ext cx="111960" cy="25920"/>
                </a:xfrm>
                <a:prstGeom prst="rect">
                  <a:avLst/>
                </a:prstGeom>
              </p:spPr>
            </p:pic>
          </mc:Fallback>
        </mc:AlternateContent>
      </p:grpSp>
      <p:grpSp>
        <p:nvGrpSpPr>
          <p:cNvPr id="20503" name="群組 20502">
            <a:extLst>
              <a:ext uri="{FF2B5EF4-FFF2-40B4-BE49-F238E27FC236}">
                <a16:creationId xmlns:a16="http://schemas.microsoft.com/office/drawing/2014/main" id="{A1D56A33-0EC4-48B0-9536-8E0F0DDD4DDA}"/>
              </a:ext>
            </a:extLst>
          </p:cNvPr>
          <p:cNvGrpSpPr/>
          <p:nvPr/>
        </p:nvGrpSpPr>
        <p:grpSpPr>
          <a:xfrm>
            <a:off x="7456770" y="4912635"/>
            <a:ext cx="732600" cy="581400"/>
            <a:chOff x="7456770" y="4912635"/>
            <a:chExt cx="732600" cy="581400"/>
          </a:xfrm>
        </p:grpSpPr>
        <mc:AlternateContent xmlns:mc="http://schemas.openxmlformats.org/markup-compatibility/2006">
          <mc:Choice xmlns:p14="http://schemas.microsoft.com/office/powerpoint/2010/main" Requires="p14">
            <p:contentPart p14:bwMode="auto" r:id="rId112">
              <p14:nvContentPartPr>
                <p14:cNvPr id="20497" name="筆跡 20496">
                  <a:extLst>
                    <a:ext uri="{FF2B5EF4-FFF2-40B4-BE49-F238E27FC236}">
                      <a16:creationId xmlns:a16="http://schemas.microsoft.com/office/drawing/2014/main" id="{CB58BF25-10A9-4809-B2AD-920FF33EDD24}"/>
                    </a:ext>
                  </a:extLst>
                </p14:cNvPr>
                <p14:cNvContentPartPr/>
                <p14:nvPr/>
              </p14:nvContentPartPr>
              <p14:xfrm>
                <a:off x="7456770" y="5171835"/>
                <a:ext cx="119880" cy="322200"/>
              </p14:xfrm>
            </p:contentPart>
          </mc:Choice>
          <mc:Fallback>
            <p:pic>
              <p:nvPicPr>
                <p:cNvPr id="20497" name="筆跡 20496">
                  <a:extLst>
                    <a:ext uri="{FF2B5EF4-FFF2-40B4-BE49-F238E27FC236}">
                      <a16:creationId xmlns:a16="http://schemas.microsoft.com/office/drawing/2014/main" id="{CB58BF25-10A9-4809-B2AD-920FF33EDD24}"/>
                    </a:ext>
                  </a:extLst>
                </p:cNvPr>
                <p:cNvPicPr/>
                <p:nvPr/>
              </p:nvPicPr>
              <p:blipFill>
                <a:blip r:embed="rId113"/>
                <a:stretch>
                  <a:fillRect/>
                </a:stretch>
              </p:blipFill>
              <p:spPr>
                <a:xfrm>
                  <a:off x="7448130" y="5162835"/>
                  <a:ext cx="1375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0498" name="筆跡 20497">
                  <a:extLst>
                    <a:ext uri="{FF2B5EF4-FFF2-40B4-BE49-F238E27FC236}">
                      <a16:creationId xmlns:a16="http://schemas.microsoft.com/office/drawing/2014/main" id="{55562E95-0029-4BE3-820D-5A21BDD4537C}"/>
                    </a:ext>
                  </a:extLst>
                </p14:cNvPr>
                <p14:cNvContentPartPr/>
                <p14:nvPr/>
              </p14:nvContentPartPr>
              <p14:xfrm>
                <a:off x="7685370" y="5168595"/>
                <a:ext cx="84600" cy="221760"/>
              </p14:xfrm>
            </p:contentPart>
          </mc:Choice>
          <mc:Fallback>
            <p:pic>
              <p:nvPicPr>
                <p:cNvPr id="20498" name="筆跡 20497">
                  <a:extLst>
                    <a:ext uri="{FF2B5EF4-FFF2-40B4-BE49-F238E27FC236}">
                      <a16:creationId xmlns:a16="http://schemas.microsoft.com/office/drawing/2014/main" id="{55562E95-0029-4BE3-820D-5A21BDD4537C}"/>
                    </a:ext>
                  </a:extLst>
                </p:cNvPr>
                <p:cNvPicPr/>
                <p:nvPr/>
              </p:nvPicPr>
              <p:blipFill>
                <a:blip r:embed="rId115"/>
                <a:stretch>
                  <a:fillRect/>
                </a:stretch>
              </p:blipFill>
              <p:spPr>
                <a:xfrm>
                  <a:off x="7676370" y="5159595"/>
                  <a:ext cx="1022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0499" name="筆跡 20498">
                  <a:extLst>
                    <a:ext uri="{FF2B5EF4-FFF2-40B4-BE49-F238E27FC236}">
                      <a16:creationId xmlns:a16="http://schemas.microsoft.com/office/drawing/2014/main" id="{BC90651C-DA32-41DF-ADF4-8849E6E3EE80}"/>
                    </a:ext>
                  </a:extLst>
                </p14:cNvPr>
                <p14:cNvContentPartPr/>
                <p14:nvPr/>
              </p14:nvContentPartPr>
              <p14:xfrm>
                <a:off x="7730370" y="5204955"/>
                <a:ext cx="132120" cy="15840"/>
              </p14:xfrm>
            </p:contentPart>
          </mc:Choice>
          <mc:Fallback>
            <p:pic>
              <p:nvPicPr>
                <p:cNvPr id="20499" name="筆跡 20498">
                  <a:extLst>
                    <a:ext uri="{FF2B5EF4-FFF2-40B4-BE49-F238E27FC236}">
                      <a16:creationId xmlns:a16="http://schemas.microsoft.com/office/drawing/2014/main" id="{BC90651C-DA32-41DF-ADF4-8849E6E3EE80}"/>
                    </a:ext>
                  </a:extLst>
                </p:cNvPr>
                <p:cNvPicPr/>
                <p:nvPr/>
              </p:nvPicPr>
              <p:blipFill>
                <a:blip r:embed="rId117"/>
                <a:stretch>
                  <a:fillRect/>
                </a:stretch>
              </p:blipFill>
              <p:spPr>
                <a:xfrm>
                  <a:off x="7721730" y="5196315"/>
                  <a:ext cx="1497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0500" name="筆跡 20499">
                  <a:extLst>
                    <a:ext uri="{FF2B5EF4-FFF2-40B4-BE49-F238E27FC236}">
                      <a16:creationId xmlns:a16="http://schemas.microsoft.com/office/drawing/2014/main" id="{EBDC0969-8BB9-4DA6-8A9C-58FDDBCA8365}"/>
                    </a:ext>
                  </a:extLst>
                </p14:cNvPr>
                <p14:cNvContentPartPr/>
                <p14:nvPr/>
              </p14:nvContentPartPr>
              <p14:xfrm>
                <a:off x="7965450" y="5056995"/>
                <a:ext cx="66600" cy="56880"/>
              </p14:xfrm>
            </p:contentPart>
          </mc:Choice>
          <mc:Fallback>
            <p:pic>
              <p:nvPicPr>
                <p:cNvPr id="20500" name="筆跡 20499">
                  <a:extLst>
                    <a:ext uri="{FF2B5EF4-FFF2-40B4-BE49-F238E27FC236}">
                      <a16:creationId xmlns:a16="http://schemas.microsoft.com/office/drawing/2014/main" id="{EBDC0969-8BB9-4DA6-8A9C-58FDDBCA8365}"/>
                    </a:ext>
                  </a:extLst>
                </p:cNvPr>
                <p:cNvPicPr/>
                <p:nvPr/>
              </p:nvPicPr>
              <p:blipFill>
                <a:blip r:embed="rId119"/>
                <a:stretch>
                  <a:fillRect/>
                </a:stretch>
              </p:blipFill>
              <p:spPr>
                <a:xfrm>
                  <a:off x="7956450" y="5047995"/>
                  <a:ext cx="842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0501" name="筆跡 20500">
                  <a:extLst>
                    <a:ext uri="{FF2B5EF4-FFF2-40B4-BE49-F238E27FC236}">
                      <a16:creationId xmlns:a16="http://schemas.microsoft.com/office/drawing/2014/main" id="{3A666E5E-F4AB-4E07-B931-6C1A1D3831BE}"/>
                    </a:ext>
                  </a:extLst>
                </p14:cNvPr>
                <p14:cNvContentPartPr/>
                <p14:nvPr/>
              </p14:nvContentPartPr>
              <p14:xfrm>
                <a:off x="7935210" y="4912635"/>
                <a:ext cx="254160" cy="570240"/>
              </p14:xfrm>
            </p:contentPart>
          </mc:Choice>
          <mc:Fallback>
            <p:pic>
              <p:nvPicPr>
                <p:cNvPr id="20501" name="筆跡 20500">
                  <a:extLst>
                    <a:ext uri="{FF2B5EF4-FFF2-40B4-BE49-F238E27FC236}">
                      <a16:creationId xmlns:a16="http://schemas.microsoft.com/office/drawing/2014/main" id="{3A666E5E-F4AB-4E07-B931-6C1A1D3831BE}"/>
                    </a:ext>
                  </a:extLst>
                </p:cNvPr>
                <p:cNvPicPr/>
                <p:nvPr/>
              </p:nvPicPr>
              <p:blipFill>
                <a:blip r:embed="rId121"/>
                <a:stretch>
                  <a:fillRect/>
                </a:stretch>
              </p:blipFill>
              <p:spPr>
                <a:xfrm>
                  <a:off x="7926570" y="4903635"/>
                  <a:ext cx="271800" cy="587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0502" name="筆跡 20501">
                  <a:extLst>
                    <a:ext uri="{FF2B5EF4-FFF2-40B4-BE49-F238E27FC236}">
                      <a16:creationId xmlns:a16="http://schemas.microsoft.com/office/drawing/2014/main" id="{E208D413-1EEE-4B29-AAEE-8DD85B1701DD}"/>
                    </a:ext>
                  </a:extLst>
                </p14:cNvPr>
                <p14:cNvContentPartPr/>
                <p14:nvPr/>
              </p14:nvContentPartPr>
              <p14:xfrm>
                <a:off x="8040690" y="5368755"/>
                <a:ext cx="66240" cy="68760"/>
              </p14:xfrm>
            </p:contentPart>
          </mc:Choice>
          <mc:Fallback>
            <p:pic>
              <p:nvPicPr>
                <p:cNvPr id="20502" name="筆跡 20501">
                  <a:extLst>
                    <a:ext uri="{FF2B5EF4-FFF2-40B4-BE49-F238E27FC236}">
                      <a16:creationId xmlns:a16="http://schemas.microsoft.com/office/drawing/2014/main" id="{E208D413-1EEE-4B29-AAEE-8DD85B1701DD}"/>
                    </a:ext>
                  </a:extLst>
                </p:cNvPr>
                <p:cNvPicPr/>
                <p:nvPr/>
              </p:nvPicPr>
              <p:blipFill>
                <a:blip r:embed="rId123"/>
                <a:stretch>
                  <a:fillRect/>
                </a:stretch>
              </p:blipFill>
              <p:spPr>
                <a:xfrm>
                  <a:off x="8031690" y="5359755"/>
                  <a:ext cx="83880" cy="86400"/>
                </a:xfrm>
                <a:prstGeom prst="rect">
                  <a:avLst/>
                </a:prstGeom>
              </p:spPr>
            </p:pic>
          </mc:Fallback>
        </mc:AlternateContent>
      </p:grpSp>
      <p:grpSp>
        <p:nvGrpSpPr>
          <p:cNvPr id="20509" name="群組 20508">
            <a:extLst>
              <a:ext uri="{FF2B5EF4-FFF2-40B4-BE49-F238E27FC236}">
                <a16:creationId xmlns:a16="http://schemas.microsoft.com/office/drawing/2014/main" id="{1FBAD39F-576C-43A5-9EFD-916CC228F2A4}"/>
              </a:ext>
            </a:extLst>
          </p:cNvPr>
          <p:cNvGrpSpPr/>
          <p:nvPr/>
        </p:nvGrpSpPr>
        <p:grpSpPr>
          <a:xfrm>
            <a:off x="4765410" y="6211155"/>
            <a:ext cx="441000" cy="242280"/>
            <a:chOff x="4765410" y="6211155"/>
            <a:chExt cx="441000" cy="242280"/>
          </a:xfrm>
        </p:grpSpPr>
        <mc:AlternateContent xmlns:mc="http://schemas.openxmlformats.org/markup-compatibility/2006">
          <mc:Choice xmlns:p14="http://schemas.microsoft.com/office/powerpoint/2010/main" Requires="p14">
            <p:contentPart p14:bwMode="auto" r:id="rId124">
              <p14:nvContentPartPr>
                <p14:cNvPr id="20505" name="筆跡 20504">
                  <a:extLst>
                    <a:ext uri="{FF2B5EF4-FFF2-40B4-BE49-F238E27FC236}">
                      <a16:creationId xmlns:a16="http://schemas.microsoft.com/office/drawing/2014/main" id="{CEAE66CA-E526-407C-BB10-13CD227DE370}"/>
                    </a:ext>
                  </a:extLst>
                </p14:cNvPr>
                <p14:cNvContentPartPr/>
                <p14:nvPr/>
              </p14:nvContentPartPr>
              <p14:xfrm>
                <a:off x="4765410" y="6211155"/>
                <a:ext cx="217080" cy="242280"/>
              </p14:xfrm>
            </p:contentPart>
          </mc:Choice>
          <mc:Fallback>
            <p:pic>
              <p:nvPicPr>
                <p:cNvPr id="20505" name="筆跡 20504">
                  <a:extLst>
                    <a:ext uri="{FF2B5EF4-FFF2-40B4-BE49-F238E27FC236}">
                      <a16:creationId xmlns:a16="http://schemas.microsoft.com/office/drawing/2014/main" id="{CEAE66CA-E526-407C-BB10-13CD227DE370}"/>
                    </a:ext>
                  </a:extLst>
                </p:cNvPr>
                <p:cNvPicPr/>
                <p:nvPr/>
              </p:nvPicPr>
              <p:blipFill>
                <a:blip r:embed="rId125"/>
                <a:stretch>
                  <a:fillRect/>
                </a:stretch>
              </p:blipFill>
              <p:spPr>
                <a:xfrm>
                  <a:off x="4756770" y="6202155"/>
                  <a:ext cx="23472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20506" name="筆跡 20505">
                  <a:extLst>
                    <a:ext uri="{FF2B5EF4-FFF2-40B4-BE49-F238E27FC236}">
                      <a16:creationId xmlns:a16="http://schemas.microsoft.com/office/drawing/2014/main" id="{B7091B9C-1482-44CD-A944-5AFDBC6E9438}"/>
                    </a:ext>
                  </a:extLst>
                </p14:cNvPr>
                <p14:cNvContentPartPr/>
                <p14:nvPr/>
              </p14:nvContentPartPr>
              <p14:xfrm>
                <a:off x="5081850" y="6230955"/>
                <a:ext cx="124560" cy="13680"/>
              </p14:xfrm>
            </p:contentPart>
          </mc:Choice>
          <mc:Fallback>
            <p:pic>
              <p:nvPicPr>
                <p:cNvPr id="20506" name="筆跡 20505">
                  <a:extLst>
                    <a:ext uri="{FF2B5EF4-FFF2-40B4-BE49-F238E27FC236}">
                      <a16:creationId xmlns:a16="http://schemas.microsoft.com/office/drawing/2014/main" id="{B7091B9C-1482-44CD-A944-5AFDBC6E9438}"/>
                    </a:ext>
                  </a:extLst>
                </p:cNvPr>
                <p:cNvPicPr/>
                <p:nvPr/>
              </p:nvPicPr>
              <p:blipFill>
                <a:blip r:embed="rId127"/>
                <a:stretch>
                  <a:fillRect/>
                </a:stretch>
              </p:blipFill>
              <p:spPr>
                <a:xfrm>
                  <a:off x="5072850" y="6222315"/>
                  <a:ext cx="1422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20507" name="筆跡 20506">
                  <a:extLst>
                    <a:ext uri="{FF2B5EF4-FFF2-40B4-BE49-F238E27FC236}">
                      <a16:creationId xmlns:a16="http://schemas.microsoft.com/office/drawing/2014/main" id="{8767486E-C995-4963-A532-346BB1F7EBC8}"/>
                    </a:ext>
                  </a:extLst>
                </p14:cNvPr>
                <p14:cNvContentPartPr/>
                <p14:nvPr/>
              </p14:nvContentPartPr>
              <p14:xfrm>
                <a:off x="5081850" y="6230955"/>
                <a:ext cx="360" cy="360"/>
              </p14:xfrm>
            </p:contentPart>
          </mc:Choice>
          <mc:Fallback>
            <p:pic>
              <p:nvPicPr>
                <p:cNvPr id="20507" name="筆跡 20506">
                  <a:extLst>
                    <a:ext uri="{FF2B5EF4-FFF2-40B4-BE49-F238E27FC236}">
                      <a16:creationId xmlns:a16="http://schemas.microsoft.com/office/drawing/2014/main" id="{8767486E-C995-4963-A532-346BB1F7EBC8}"/>
                    </a:ext>
                  </a:extLst>
                </p:cNvPr>
                <p:cNvPicPr/>
                <p:nvPr/>
              </p:nvPicPr>
              <p:blipFill>
                <a:blip r:embed="rId56"/>
                <a:stretch>
                  <a:fillRect/>
                </a:stretch>
              </p:blipFill>
              <p:spPr>
                <a:xfrm>
                  <a:off x="5072850" y="6222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0508" name="筆跡 20507">
                  <a:extLst>
                    <a:ext uri="{FF2B5EF4-FFF2-40B4-BE49-F238E27FC236}">
                      <a16:creationId xmlns:a16="http://schemas.microsoft.com/office/drawing/2014/main" id="{61817C57-6429-4E2D-A218-D840EB9A3FAE}"/>
                    </a:ext>
                  </a:extLst>
                </p14:cNvPr>
                <p14:cNvContentPartPr/>
                <p14:nvPr/>
              </p14:nvContentPartPr>
              <p14:xfrm>
                <a:off x="5081850" y="6230955"/>
                <a:ext cx="105480" cy="88920"/>
              </p14:xfrm>
            </p:contentPart>
          </mc:Choice>
          <mc:Fallback>
            <p:pic>
              <p:nvPicPr>
                <p:cNvPr id="20508" name="筆跡 20507">
                  <a:extLst>
                    <a:ext uri="{FF2B5EF4-FFF2-40B4-BE49-F238E27FC236}">
                      <a16:creationId xmlns:a16="http://schemas.microsoft.com/office/drawing/2014/main" id="{61817C57-6429-4E2D-A218-D840EB9A3FAE}"/>
                    </a:ext>
                  </a:extLst>
                </p:cNvPr>
                <p:cNvPicPr/>
                <p:nvPr/>
              </p:nvPicPr>
              <p:blipFill>
                <a:blip r:embed="rId130"/>
                <a:stretch>
                  <a:fillRect/>
                </a:stretch>
              </p:blipFill>
              <p:spPr>
                <a:xfrm>
                  <a:off x="5072850" y="6222315"/>
                  <a:ext cx="123120" cy="106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1">
            <p14:nvContentPartPr>
              <p14:cNvPr id="20510" name="筆跡 20509">
                <a:extLst>
                  <a:ext uri="{FF2B5EF4-FFF2-40B4-BE49-F238E27FC236}">
                    <a16:creationId xmlns:a16="http://schemas.microsoft.com/office/drawing/2014/main" id="{5080D089-D635-46D0-A382-0F6987EDC905}"/>
                  </a:ext>
                </a:extLst>
              </p14:cNvPr>
              <p14:cNvContentPartPr/>
              <p14:nvPr/>
            </p14:nvContentPartPr>
            <p14:xfrm>
              <a:off x="5530770" y="6067155"/>
              <a:ext cx="250560" cy="168840"/>
            </p14:xfrm>
          </p:contentPart>
        </mc:Choice>
        <mc:Fallback>
          <p:pic>
            <p:nvPicPr>
              <p:cNvPr id="20510" name="筆跡 20509">
                <a:extLst>
                  <a:ext uri="{FF2B5EF4-FFF2-40B4-BE49-F238E27FC236}">
                    <a16:creationId xmlns:a16="http://schemas.microsoft.com/office/drawing/2014/main" id="{5080D089-D635-46D0-A382-0F6987EDC905}"/>
                  </a:ext>
                </a:extLst>
              </p:cNvPr>
              <p:cNvPicPr/>
              <p:nvPr/>
            </p:nvPicPr>
            <p:blipFill>
              <a:blip r:embed="rId132"/>
              <a:stretch>
                <a:fillRect/>
              </a:stretch>
            </p:blipFill>
            <p:spPr>
              <a:xfrm>
                <a:off x="5522130" y="6058515"/>
                <a:ext cx="268200" cy="186480"/>
              </a:xfrm>
              <a:prstGeom prst="rect">
                <a:avLst/>
              </a:prstGeom>
            </p:spPr>
          </p:pic>
        </mc:Fallback>
      </mc:AlternateContent>
      <p:grpSp>
        <p:nvGrpSpPr>
          <p:cNvPr id="20516" name="群組 20515">
            <a:extLst>
              <a:ext uri="{FF2B5EF4-FFF2-40B4-BE49-F238E27FC236}">
                <a16:creationId xmlns:a16="http://schemas.microsoft.com/office/drawing/2014/main" id="{67651030-8585-4FF3-8BC2-C29485994FDA}"/>
              </a:ext>
            </a:extLst>
          </p:cNvPr>
          <p:cNvGrpSpPr/>
          <p:nvPr/>
        </p:nvGrpSpPr>
        <p:grpSpPr>
          <a:xfrm>
            <a:off x="5350410" y="6459915"/>
            <a:ext cx="410040" cy="248760"/>
            <a:chOff x="5350410" y="6459915"/>
            <a:chExt cx="410040" cy="248760"/>
          </a:xfrm>
        </p:grpSpPr>
        <mc:AlternateContent xmlns:mc="http://schemas.openxmlformats.org/markup-compatibility/2006">
          <mc:Choice xmlns:p14="http://schemas.microsoft.com/office/powerpoint/2010/main" Requires="p14">
            <p:contentPart p14:bwMode="auto" r:id="rId133">
              <p14:nvContentPartPr>
                <p14:cNvPr id="20512" name="筆跡 20511">
                  <a:extLst>
                    <a:ext uri="{FF2B5EF4-FFF2-40B4-BE49-F238E27FC236}">
                      <a16:creationId xmlns:a16="http://schemas.microsoft.com/office/drawing/2014/main" id="{E04311BB-EC34-489D-9441-3DE2578C1707}"/>
                    </a:ext>
                  </a:extLst>
                </p14:cNvPr>
                <p14:cNvContentPartPr/>
                <p14:nvPr/>
              </p14:nvContentPartPr>
              <p14:xfrm>
                <a:off x="5350410" y="6459915"/>
                <a:ext cx="410040" cy="248760"/>
              </p14:xfrm>
            </p:contentPart>
          </mc:Choice>
          <mc:Fallback>
            <p:pic>
              <p:nvPicPr>
                <p:cNvPr id="20512" name="筆跡 20511">
                  <a:extLst>
                    <a:ext uri="{FF2B5EF4-FFF2-40B4-BE49-F238E27FC236}">
                      <a16:creationId xmlns:a16="http://schemas.microsoft.com/office/drawing/2014/main" id="{E04311BB-EC34-489D-9441-3DE2578C1707}"/>
                    </a:ext>
                  </a:extLst>
                </p:cNvPr>
                <p:cNvPicPr/>
                <p:nvPr/>
              </p:nvPicPr>
              <p:blipFill>
                <a:blip r:embed="rId134"/>
                <a:stretch>
                  <a:fillRect/>
                </a:stretch>
              </p:blipFill>
              <p:spPr>
                <a:xfrm>
                  <a:off x="5341770" y="6451275"/>
                  <a:ext cx="4276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0513" name="筆跡 20512">
                  <a:extLst>
                    <a:ext uri="{FF2B5EF4-FFF2-40B4-BE49-F238E27FC236}">
                      <a16:creationId xmlns:a16="http://schemas.microsoft.com/office/drawing/2014/main" id="{02383F03-3B45-4166-ACB9-917B6DFB9096}"/>
                    </a:ext>
                  </a:extLst>
                </p14:cNvPr>
                <p14:cNvContentPartPr/>
                <p14:nvPr/>
              </p14:nvContentPartPr>
              <p14:xfrm>
                <a:off x="5600250" y="6569715"/>
                <a:ext cx="136080" cy="108000"/>
              </p14:xfrm>
            </p:contentPart>
          </mc:Choice>
          <mc:Fallback>
            <p:pic>
              <p:nvPicPr>
                <p:cNvPr id="20513" name="筆跡 20512">
                  <a:extLst>
                    <a:ext uri="{FF2B5EF4-FFF2-40B4-BE49-F238E27FC236}">
                      <a16:creationId xmlns:a16="http://schemas.microsoft.com/office/drawing/2014/main" id="{02383F03-3B45-4166-ACB9-917B6DFB9096}"/>
                    </a:ext>
                  </a:extLst>
                </p:cNvPr>
                <p:cNvPicPr/>
                <p:nvPr/>
              </p:nvPicPr>
              <p:blipFill>
                <a:blip r:embed="rId136"/>
                <a:stretch>
                  <a:fillRect/>
                </a:stretch>
              </p:blipFill>
              <p:spPr>
                <a:xfrm>
                  <a:off x="5591250" y="6561075"/>
                  <a:ext cx="153720" cy="125640"/>
                </a:xfrm>
                <a:prstGeom prst="rect">
                  <a:avLst/>
                </a:prstGeom>
              </p:spPr>
            </p:pic>
          </mc:Fallback>
        </mc:AlternateContent>
      </p:grpSp>
      <p:grpSp>
        <p:nvGrpSpPr>
          <p:cNvPr id="20515" name="群組 20514">
            <a:extLst>
              <a:ext uri="{FF2B5EF4-FFF2-40B4-BE49-F238E27FC236}">
                <a16:creationId xmlns:a16="http://schemas.microsoft.com/office/drawing/2014/main" id="{6839622A-257E-409F-B797-D961496906FE}"/>
              </a:ext>
            </a:extLst>
          </p:cNvPr>
          <p:cNvGrpSpPr/>
          <p:nvPr/>
        </p:nvGrpSpPr>
        <p:grpSpPr>
          <a:xfrm>
            <a:off x="5435010" y="6336795"/>
            <a:ext cx="491040" cy="35640"/>
            <a:chOff x="5435010" y="6336795"/>
            <a:chExt cx="491040" cy="35640"/>
          </a:xfrm>
        </p:grpSpPr>
        <mc:AlternateContent xmlns:mc="http://schemas.openxmlformats.org/markup-compatibility/2006">
          <mc:Choice xmlns:p14="http://schemas.microsoft.com/office/powerpoint/2010/main" Requires="p14">
            <p:contentPart p14:bwMode="auto" r:id="rId137">
              <p14:nvContentPartPr>
                <p14:cNvPr id="20511" name="筆跡 20510">
                  <a:extLst>
                    <a:ext uri="{FF2B5EF4-FFF2-40B4-BE49-F238E27FC236}">
                      <a16:creationId xmlns:a16="http://schemas.microsoft.com/office/drawing/2014/main" id="{7B50C7FB-481F-4CC4-B5C2-CE2CEB559606}"/>
                    </a:ext>
                  </a:extLst>
                </p14:cNvPr>
                <p14:cNvContentPartPr/>
                <p14:nvPr/>
              </p14:nvContentPartPr>
              <p14:xfrm>
                <a:off x="5435010" y="6340755"/>
                <a:ext cx="316080" cy="13680"/>
              </p14:xfrm>
            </p:contentPart>
          </mc:Choice>
          <mc:Fallback>
            <p:pic>
              <p:nvPicPr>
                <p:cNvPr id="20511" name="筆跡 20510">
                  <a:extLst>
                    <a:ext uri="{FF2B5EF4-FFF2-40B4-BE49-F238E27FC236}">
                      <a16:creationId xmlns:a16="http://schemas.microsoft.com/office/drawing/2014/main" id="{7B50C7FB-481F-4CC4-B5C2-CE2CEB559606}"/>
                    </a:ext>
                  </a:extLst>
                </p:cNvPr>
                <p:cNvPicPr/>
                <p:nvPr/>
              </p:nvPicPr>
              <p:blipFill>
                <a:blip r:embed="rId138"/>
                <a:stretch>
                  <a:fillRect/>
                </a:stretch>
              </p:blipFill>
              <p:spPr>
                <a:xfrm>
                  <a:off x="5426370" y="6331755"/>
                  <a:ext cx="3337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0514" name="筆跡 20513">
                  <a:extLst>
                    <a:ext uri="{FF2B5EF4-FFF2-40B4-BE49-F238E27FC236}">
                      <a16:creationId xmlns:a16="http://schemas.microsoft.com/office/drawing/2014/main" id="{2F76DF45-939C-4955-A97B-8258BB104992}"/>
                    </a:ext>
                  </a:extLst>
                </p14:cNvPr>
                <p14:cNvContentPartPr/>
                <p14:nvPr/>
              </p14:nvContentPartPr>
              <p14:xfrm>
                <a:off x="5908770" y="6336795"/>
                <a:ext cx="17280" cy="35640"/>
              </p14:xfrm>
            </p:contentPart>
          </mc:Choice>
          <mc:Fallback>
            <p:pic>
              <p:nvPicPr>
                <p:cNvPr id="20514" name="筆跡 20513">
                  <a:extLst>
                    <a:ext uri="{FF2B5EF4-FFF2-40B4-BE49-F238E27FC236}">
                      <a16:creationId xmlns:a16="http://schemas.microsoft.com/office/drawing/2014/main" id="{2F76DF45-939C-4955-A97B-8258BB104992}"/>
                    </a:ext>
                  </a:extLst>
                </p:cNvPr>
                <p:cNvPicPr/>
                <p:nvPr/>
              </p:nvPicPr>
              <p:blipFill>
                <a:blip r:embed="rId140"/>
                <a:stretch>
                  <a:fillRect/>
                </a:stretch>
              </p:blipFill>
              <p:spPr>
                <a:xfrm>
                  <a:off x="5900130" y="6328155"/>
                  <a:ext cx="34920" cy="53280"/>
                </a:xfrm>
                <a:prstGeom prst="rect">
                  <a:avLst/>
                </a:prstGeom>
              </p:spPr>
            </p:pic>
          </mc:Fallback>
        </mc:AlternateContent>
      </p:grpSp>
      <p:grpSp>
        <p:nvGrpSpPr>
          <p:cNvPr id="20522" name="群組 20521">
            <a:extLst>
              <a:ext uri="{FF2B5EF4-FFF2-40B4-BE49-F238E27FC236}">
                <a16:creationId xmlns:a16="http://schemas.microsoft.com/office/drawing/2014/main" id="{3B756FB1-3E23-4845-BC25-6817BD393917}"/>
              </a:ext>
            </a:extLst>
          </p:cNvPr>
          <p:cNvGrpSpPr/>
          <p:nvPr/>
        </p:nvGrpSpPr>
        <p:grpSpPr>
          <a:xfrm>
            <a:off x="6122970" y="6126915"/>
            <a:ext cx="594720" cy="273960"/>
            <a:chOff x="6122970" y="6126915"/>
            <a:chExt cx="594720" cy="273960"/>
          </a:xfrm>
        </p:grpSpPr>
        <mc:AlternateContent xmlns:mc="http://schemas.openxmlformats.org/markup-compatibility/2006">
          <mc:Choice xmlns:p14="http://schemas.microsoft.com/office/powerpoint/2010/main" Requires="p14">
            <p:contentPart p14:bwMode="auto" r:id="rId141">
              <p14:nvContentPartPr>
                <p14:cNvPr id="20517" name="筆跡 20516">
                  <a:extLst>
                    <a:ext uri="{FF2B5EF4-FFF2-40B4-BE49-F238E27FC236}">
                      <a16:creationId xmlns:a16="http://schemas.microsoft.com/office/drawing/2014/main" id="{558093F9-F509-4945-83FB-F58438D60F3C}"/>
                    </a:ext>
                  </a:extLst>
                </p14:cNvPr>
                <p14:cNvContentPartPr/>
                <p14:nvPr/>
              </p14:nvContentPartPr>
              <p14:xfrm>
                <a:off x="6122970" y="6180915"/>
                <a:ext cx="9000" cy="219960"/>
              </p14:xfrm>
            </p:contentPart>
          </mc:Choice>
          <mc:Fallback>
            <p:pic>
              <p:nvPicPr>
                <p:cNvPr id="20517" name="筆跡 20516">
                  <a:extLst>
                    <a:ext uri="{FF2B5EF4-FFF2-40B4-BE49-F238E27FC236}">
                      <a16:creationId xmlns:a16="http://schemas.microsoft.com/office/drawing/2014/main" id="{558093F9-F509-4945-83FB-F58438D60F3C}"/>
                    </a:ext>
                  </a:extLst>
                </p:cNvPr>
                <p:cNvPicPr/>
                <p:nvPr/>
              </p:nvPicPr>
              <p:blipFill>
                <a:blip r:embed="rId142"/>
                <a:stretch>
                  <a:fillRect/>
                </a:stretch>
              </p:blipFill>
              <p:spPr>
                <a:xfrm>
                  <a:off x="6114330" y="6172275"/>
                  <a:ext cx="2664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0518" name="筆跡 20517">
                  <a:extLst>
                    <a:ext uri="{FF2B5EF4-FFF2-40B4-BE49-F238E27FC236}">
                      <a16:creationId xmlns:a16="http://schemas.microsoft.com/office/drawing/2014/main" id="{3E0ECACC-3C6C-4210-B8C0-6AE56628690C}"/>
                    </a:ext>
                  </a:extLst>
                </p14:cNvPr>
                <p14:cNvContentPartPr/>
                <p14:nvPr/>
              </p14:nvContentPartPr>
              <p14:xfrm>
                <a:off x="6216930" y="6358035"/>
                <a:ext cx="30600" cy="21960"/>
              </p14:xfrm>
            </p:contentPart>
          </mc:Choice>
          <mc:Fallback>
            <p:pic>
              <p:nvPicPr>
                <p:cNvPr id="20518" name="筆跡 20517">
                  <a:extLst>
                    <a:ext uri="{FF2B5EF4-FFF2-40B4-BE49-F238E27FC236}">
                      <a16:creationId xmlns:a16="http://schemas.microsoft.com/office/drawing/2014/main" id="{3E0ECACC-3C6C-4210-B8C0-6AE56628690C}"/>
                    </a:ext>
                  </a:extLst>
                </p:cNvPr>
                <p:cNvPicPr/>
                <p:nvPr/>
              </p:nvPicPr>
              <p:blipFill>
                <a:blip r:embed="rId144"/>
                <a:stretch>
                  <a:fillRect/>
                </a:stretch>
              </p:blipFill>
              <p:spPr>
                <a:xfrm>
                  <a:off x="6208290" y="6349035"/>
                  <a:ext cx="48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0519" name="筆跡 20518">
                  <a:extLst>
                    <a:ext uri="{FF2B5EF4-FFF2-40B4-BE49-F238E27FC236}">
                      <a16:creationId xmlns:a16="http://schemas.microsoft.com/office/drawing/2014/main" id="{E2CF0D45-5034-408C-9486-2A5B39F0C315}"/>
                    </a:ext>
                  </a:extLst>
                </p14:cNvPr>
                <p14:cNvContentPartPr/>
                <p14:nvPr/>
              </p14:nvContentPartPr>
              <p14:xfrm>
                <a:off x="6367410" y="6126915"/>
                <a:ext cx="90720" cy="236520"/>
              </p14:xfrm>
            </p:contentPart>
          </mc:Choice>
          <mc:Fallback>
            <p:pic>
              <p:nvPicPr>
                <p:cNvPr id="20519" name="筆跡 20518">
                  <a:extLst>
                    <a:ext uri="{FF2B5EF4-FFF2-40B4-BE49-F238E27FC236}">
                      <a16:creationId xmlns:a16="http://schemas.microsoft.com/office/drawing/2014/main" id="{E2CF0D45-5034-408C-9486-2A5B39F0C315}"/>
                    </a:ext>
                  </a:extLst>
                </p:cNvPr>
                <p:cNvPicPr/>
                <p:nvPr/>
              </p:nvPicPr>
              <p:blipFill>
                <a:blip r:embed="rId146"/>
                <a:stretch>
                  <a:fillRect/>
                </a:stretch>
              </p:blipFill>
              <p:spPr>
                <a:xfrm>
                  <a:off x="6358770" y="6118275"/>
                  <a:ext cx="1083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0520" name="筆跡 20519">
                  <a:extLst>
                    <a:ext uri="{FF2B5EF4-FFF2-40B4-BE49-F238E27FC236}">
                      <a16:creationId xmlns:a16="http://schemas.microsoft.com/office/drawing/2014/main" id="{8E834EFA-E25F-48A4-B41D-63FE1E819E39}"/>
                    </a:ext>
                  </a:extLst>
                </p14:cNvPr>
                <p14:cNvContentPartPr/>
                <p14:nvPr/>
              </p14:nvContentPartPr>
              <p14:xfrm>
                <a:off x="6536970" y="6142395"/>
                <a:ext cx="180720" cy="148680"/>
              </p14:xfrm>
            </p:contentPart>
          </mc:Choice>
          <mc:Fallback>
            <p:pic>
              <p:nvPicPr>
                <p:cNvPr id="20520" name="筆跡 20519">
                  <a:extLst>
                    <a:ext uri="{FF2B5EF4-FFF2-40B4-BE49-F238E27FC236}">
                      <a16:creationId xmlns:a16="http://schemas.microsoft.com/office/drawing/2014/main" id="{8E834EFA-E25F-48A4-B41D-63FE1E819E39}"/>
                    </a:ext>
                  </a:extLst>
                </p:cNvPr>
                <p:cNvPicPr/>
                <p:nvPr/>
              </p:nvPicPr>
              <p:blipFill>
                <a:blip r:embed="rId148"/>
                <a:stretch>
                  <a:fillRect/>
                </a:stretch>
              </p:blipFill>
              <p:spPr>
                <a:xfrm>
                  <a:off x="6528330" y="6133755"/>
                  <a:ext cx="1983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0521" name="筆跡 20520">
                  <a:extLst>
                    <a:ext uri="{FF2B5EF4-FFF2-40B4-BE49-F238E27FC236}">
                      <a16:creationId xmlns:a16="http://schemas.microsoft.com/office/drawing/2014/main" id="{8E049B57-987F-44D3-ADF1-137CA664B1D2}"/>
                    </a:ext>
                  </a:extLst>
                </p14:cNvPr>
                <p14:cNvContentPartPr/>
                <p14:nvPr/>
              </p14:nvContentPartPr>
              <p14:xfrm>
                <a:off x="6636330" y="6146355"/>
                <a:ext cx="9720" cy="198720"/>
              </p14:xfrm>
            </p:contentPart>
          </mc:Choice>
          <mc:Fallback>
            <p:pic>
              <p:nvPicPr>
                <p:cNvPr id="20521" name="筆跡 20520">
                  <a:extLst>
                    <a:ext uri="{FF2B5EF4-FFF2-40B4-BE49-F238E27FC236}">
                      <a16:creationId xmlns:a16="http://schemas.microsoft.com/office/drawing/2014/main" id="{8E049B57-987F-44D3-ADF1-137CA664B1D2}"/>
                    </a:ext>
                  </a:extLst>
                </p:cNvPr>
                <p:cNvPicPr/>
                <p:nvPr/>
              </p:nvPicPr>
              <p:blipFill>
                <a:blip r:embed="rId150"/>
                <a:stretch>
                  <a:fillRect/>
                </a:stretch>
              </p:blipFill>
              <p:spPr>
                <a:xfrm>
                  <a:off x="6627690" y="6137355"/>
                  <a:ext cx="27360" cy="216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1">
            <p14:nvContentPartPr>
              <p14:cNvPr id="20523" name="筆跡 20522">
                <a:extLst>
                  <a:ext uri="{FF2B5EF4-FFF2-40B4-BE49-F238E27FC236}">
                    <a16:creationId xmlns:a16="http://schemas.microsoft.com/office/drawing/2014/main" id="{30A15F50-890B-46AB-86E9-0AC72FF4C37D}"/>
                  </a:ext>
                </a:extLst>
              </p14:cNvPr>
              <p14:cNvContentPartPr/>
              <p14:nvPr/>
            </p14:nvContentPartPr>
            <p14:xfrm>
              <a:off x="5679450" y="5710395"/>
              <a:ext cx="844560" cy="58680"/>
            </p14:xfrm>
          </p:contentPart>
        </mc:Choice>
        <mc:Fallback>
          <p:pic>
            <p:nvPicPr>
              <p:cNvPr id="20523" name="筆跡 20522">
                <a:extLst>
                  <a:ext uri="{FF2B5EF4-FFF2-40B4-BE49-F238E27FC236}">
                    <a16:creationId xmlns:a16="http://schemas.microsoft.com/office/drawing/2014/main" id="{30A15F50-890B-46AB-86E9-0AC72FF4C37D}"/>
                  </a:ext>
                </a:extLst>
              </p:cNvPr>
              <p:cNvPicPr/>
              <p:nvPr/>
            </p:nvPicPr>
            <p:blipFill>
              <a:blip r:embed="rId152"/>
              <a:stretch>
                <a:fillRect/>
              </a:stretch>
            </p:blipFill>
            <p:spPr>
              <a:xfrm>
                <a:off x="5670810" y="5701755"/>
                <a:ext cx="8622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20524" name="筆跡 20523">
                <a:extLst>
                  <a:ext uri="{FF2B5EF4-FFF2-40B4-BE49-F238E27FC236}">
                    <a16:creationId xmlns:a16="http://schemas.microsoft.com/office/drawing/2014/main" id="{859F486E-3B61-48C2-B21E-B586029D53FA}"/>
                  </a:ext>
                </a:extLst>
              </p14:cNvPr>
              <p14:cNvContentPartPr/>
              <p14:nvPr/>
            </p14:nvContentPartPr>
            <p14:xfrm>
              <a:off x="2612610" y="3007875"/>
              <a:ext cx="587520" cy="492120"/>
            </p14:xfrm>
          </p:contentPart>
        </mc:Choice>
        <mc:Fallback>
          <p:pic>
            <p:nvPicPr>
              <p:cNvPr id="20524" name="筆跡 20523">
                <a:extLst>
                  <a:ext uri="{FF2B5EF4-FFF2-40B4-BE49-F238E27FC236}">
                    <a16:creationId xmlns:a16="http://schemas.microsoft.com/office/drawing/2014/main" id="{859F486E-3B61-48C2-B21E-B586029D53FA}"/>
                  </a:ext>
                </a:extLst>
              </p:cNvPr>
              <p:cNvPicPr/>
              <p:nvPr/>
            </p:nvPicPr>
            <p:blipFill>
              <a:blip r:embed="rId154"/>
              <a:stretch>
                <a:fillRect/>
              </a:stretch>
            </p:blipFill>
            <p:spPr>
              <a:xfrm>
                <a:off x="2603970" y="2999235"/>
                <a:ext cx="605160" cy="509760"/>
              </a:xfrm>
              <a:prstGeom prst="rect">
                <a:avLst/>
              </a:prstGeom>
            </p:spPr>
          </p:pic>
        </mc:Fallback>
      </mc:AlternateContent>
      <p:grpSp>
        <p:nvGrpSpPr>
          <p:cNvPr id="20553" name="群組 20552">
            <a:extLst>
              <a:ext uri="{FF2B5EF4-FFF2-40B4-BE49-F238E27FC236}">
                <a16:creationId xmlns:a16="http://schemas.microsoft.com/office/drawing/2014/main" id="{ADCB8E11-C145-4C01-AEFF-9BE67B8F1822}"/>
              </a:ext>
            </a:extLst>
          </p:cNvPr>
          <p:cNvGrpSpPr/>
          <p:nvPr/>
        </p:nvGrpSpPr>
        <p:grpSpPr>
          <a:xfrm>
            <a:off x="241290" y="5011275"/>
            <a:ext cx="872280" cy="401760"/>
            <a:chOff x="241290" y="5011275"/>
            <a:chExt cx="872280" cy="401760"/>
          </a:xfrm>
        </p:grpSpPr>
        <mc:AlternateContent xmlns:mc="http://schemas.openxmlformats.org/markup-compatibility/2006">
          <mc:Choice xmlns:p14="http://schemas.microsoft.com/office/powerpoint/2010/main" Requires="p14">
            <p:contentPart p14:bwMode="auto" r:id="rId155">
              <p14:nvContentPartPr>
                <p14:cNvPr id="20525" name="筆跡 20524">
                  <a:extLst>
                    <a:ext uri="{FF2B5EF4-FFF2-40B4-BE49-F238E27FC236}">
                      <a16:creationId xmlns:a16="http://schemas.microsoft.com/office/drawing/2014/main" id="{FF8C9D43-AA58-4993-B9A6-41C2636A55C2}"/>
                    </a:ext>
                  </a:extLst>
                </p14:cNvPr>
                <p14:cNvContentPartPr/>
                <p14:nvPr/>
              </p14:nvContentPartPr>
              <p14:xfrm>
                <a:off x="325890" y="5318715"/>
                <a:ext cx="360" cy="37080"/>
              </p14:xfrm>
            </p:contentPart>
          </mc:Choice>
          <mc:Fallback>
            <p:pic>
              <p:nvPicPr>
                <p:cNvPr id="20525" name="筆跡 20524">
                  <a:extLst>
                    <a:ext uri="{FF2B5EF4-FFF2-40B4-BE49-F238E27FC236}">
                      <a16:creationId xmlns:a16="http://schemas.microsoft.com/office/drawing/2014/main" id="{FF8C9D43-AA58-4993-B9A6-41C2636A55C2}"/>
                    </a:ext>
                  </a:extLst>
                </p:cNvPr>
                <p:cNvPicPr/>
                <p:nvPr/>
              </p:nvPicPr>
              <p:blipFill>
                <a:blip r:embed="rId156"/>
                <a:stretch>
                  <a:fillRect/>
                </a:stretch>
              </p:blipFill>
              <p:spPr>
                <a:xfrm>
                  <a:off x="316890" y="5309715"/>
                  <a:ext cx="180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0526" name="筆跡 20525">
                  <a:extLst>
                    <a:ext uri="{FF2B5EF4-FFF2-40B4-BE49-F238E27FC236}">
                      <a16:creationId xmlns:a16="http://schemas.microsoft.com/office/drawing/2014/main" id="{CF15771B-D97A-4673-9B22-499364778EE2}"/>
                    </a:ext>
                  </a:extLst>
                </p14:cNvPr>
                <p14:cNvContentPartPr/>
                <p14:nvPr/>
              </p14:nvContentPartPr>
              <p14:xfrm>
                <a:off x="316530" y="5089395"/>
                <a:ext cx="11880" cy="271800"/>
              </p14:xfrm>
            </p:contentPart>
          </mc:Choice>
          <mc:Fallback>
            <p:pic>
              <p:nvPicPr>
                <p:cNvPr id="20526" name="筆跡 20525">
                  <a:extLst>
                    <a:ext uri="{FF2B5EF4-FFF2-40B4-BE49-F238E27FC236}">
                      <a16:creationId xmlns:a16="http://schemas.microsoft.com/office/drawing/2014/main" id="{CF15771B-D97A-4673-9B22-499364778EE2}"/>
                    </a:ext>
                  </a:extLst>
                </p:cNvPr>
                <p:cNvPicPr/>
                <p:nvPr/>
              </p:nvPicPr>
              <p:blipFill>
                <a:blip r:embed="rId158"/>
                <a:stretch>
                  <a:fillRect/>
                </a:stretch>
              </p:blipFill>
              <p:spPr>
                <a:xfrm>
                  <a:off x="307530" y="5080755"/>
                  <a:ext cx="2952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0527" name="筆跡 20526">
                  <a:extLst>
                    <a:ext uri="{FF2B5EF4-FFF2-40B4-BE49-F238E27FC236}">
                      <a16:creationId xmlns:a16="http://schemas.microsoft.com/office/drawing/2014/main" id="{3DBA0F2C-FDA2-44C0-A712-05E2213BB536}"/>
                    </a:ext>
                  </a:extLst>
                </p14:cNvPr>
                <p14:cNvContentPartPr/>
                <p14:nvPr/>
              </p14:nvContentPartPr>
              <p14:xfrm>
                <a:off x="325890" y="5231955"/>
                <a:ext cx="117000" cy="4320"/>
              </p14:xfrm>
            </p:contentPart>
          </mc:Choice>
          <mc:Fallback>
            <p:pic>
              <p:nvPicPr>
                <p:cNvPr id="20527" name="筆跡 20526">
                  <a:extLst>
                    <a:ext uri="{FF2B5EF4-FFF2-40B4-BE49-F238E27FC236}">
                      <a16:creationId xmlns:a16="http://schemas.microsoft.com/office/drawing/2014/main" id="{3DBA0F2C-FDA2-44C0-A712-05E2213BB536}"/>
                    </a:ext>
                  </a:extLst>
                </p:cNvPr>
                <p:cNvPicPr/>
                <p:nvPr/>
              </p:nvPicPr>
              <p:blipFill>
                <a:blip r:embed="rId160"/>
                <a:stretch>
                  <a:fillRect/>
                </a:stretch>
              </p:blipFill>
              <p:spPr>
                <a:xfrm>
                  <a:off x="316890" y="5223315"/>
                  <a:ext cx="1346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0528" name="筆跡 20527">
                  <a:extLst>
                    <a:ext uri="{FF2B5EF4-FFF2-40B4-BE49-F238E27FC236}">
                      <a16:creationId xmlns:a16="http://schemas.microsoft.com/office/drawing/2014/main" id="{8CEB0E58-22E2-414F-BF7E-18B6ABD61BC4}"/>
                    </a:ext>
                  </a:extLst>
                </p14:cNvPr>
                <p14:cNvContentPartPr/>
                <p14:nvPr/>
              </p14:nvContentPartPr>
              <p14:xfrm>
                <a:off x="241290" y="5341755"/>
                <a:ext cx="207000" cy="19440"/>
              </p14:xfrm>
            </p:contentPart>
          </mc:Choice>
          <mc:Fallback>
            <p:pic>
              <p:nvPicPr>
                <p:cNvPr id="20528" name="筆跡 20527">
                  <a:extLst>
                    <a:ext uri="{FF2B5EF4-FFF2-40B4-BE49-F238E27FC236}">
                      <a16:creationId xmlns:a16="http://schemas.microsoft.com/office/drawing/2014/main" id="{8CEB0E58-22E2-414F-BF7E-18B6ABD61BC4}"/>
                    </a:ext>
                  </a:extLst>
                </p:cNvPr>
                <p:cNvPicPr/>
                <p:nvPr/>
              </p:nvPicPr>
              <p:blipFill>
                <a:blip r:embed="rId162"/>
                <a:stretch>
                  <a:fillRect/>
                </a:stretch>
              </p:blipFill>
              <p:spPr>
                <a:xfrm>
                  <a:off x="232290" y="5332755"/>
                  <a:ext cx="2246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0529" name="筆跡 20528">
                  <a:extLst>
                    <a:ext uri="{FF2B5EF4-FFF2-40B4-BE49-F238E27FC236}">
                      <a16:creationId xmlns:a16="http://schemas.microsoft.com/office/drawing/2014/main" id="{C89C7F8B-3357-41D4-83A7-5A494F5C42F1}"/>
                    </a:ext>
                  </a:extLst>
                </p14:cNvPr>
                <p14:cNvContentPartPr/>
                <p14:nvPr/>
              </p14:nvContentPartPr>
              <p14:xfrm>
                <a:off x="583290" y="5045115"/>
                <a:ext cx="26640" cy="129240"/>
              </p14:xfrm>
            </p:contentPart>
          </mc:Choice>
          <mc:Fallback>
            <p:pic>
              <p:nvPicPr>
                <p:cNvPr id="20529" name="筆跡 20528">
                  <a:extLst>
                    <a:ext uri="{FF2B5EF4-FFF2-40B4-BE49-F238E27FC236}">
                      <a16:creationId xmlns:a16="http://schemas.microsoft.com/office/drawing/2014/main" id="{C89C7F8B-3357-41D4-83A7-5A494F5C42F1}"/>
                    </a:ext>
                  </a:extLst>
                </p:cNvPr>
                <p:cNvPicPr/>
                <p:nvPr/>
              </p:nvPicPr>
              <p:blipFill>
                <a:blip r:embed="rId164"/>
                <a:stretch>
                  <a:fillRect/>
                </a:stretch>
              </p:blipFill>
              <p:spPr>
                <a:xfrm>
                  <a:off x="574650" y="5036475"/>
                  <a:ext cx="442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0530" name="筆跡 20529">
                  <a:extLst>
                    <a:ext uri="{FF2B5EF4-FFF2-40B4-BE49-F238E27FC236}">
                      <a16:creationId xmlns:a16="http://schemas.microsoft.com/office/drawing/2014/main" id="{B9FCD064-5D33-4270-A03D-CD152B52D805}"/>
                    </a:ext>
                  </a:extLst>
                </p14:cNvPr>
                <p14:cNvContentPartPr/>
                <p14:nvPr/>
              </p14:nvContentPartPr>
              <p14:xfrm>
                <a:off x="583290" y="5011275"/>
                <a:ext cx="230400" cy="163440"/>
              </p14:xfrm>
            </p:contentPart>
          </mc:Choice>
          <mc:Fallback>
            <p:pic>
              <p:nvPicPr>
                <p:cNvPr id="20530" name="筆跡 20529">
                  <a:extLst>
                    <a:ext uri="{FF2B5EF4-FFF2-40B4-BE49-F238E27FC236}">
                      <a16:creationId xmlns:a16="http://schemas.microsoft.com/office/drawing/2014/main" id="{B9FCD064-5D33-4270-A03D-CD152B52D805}"/>
                    </a:ext>
                  </a:extLst>
                </p:cNvPr>
                <p:cNvPicPr/>
                <p:nvPr/>
              </p:nvPicPr>
              <p:blipFill>
                <a:blip r:embed="rId166"/>
                <a:stretch>
                  <a:fillRect/>
                </a:stretch>
              </p:blipFill>
              <p:spPr>
                <a:xfrm>
                  <a:off x="574650" y="5002635"/>
                  <a:ext cx="24804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0531" name="筆跡 20530">
                  <a:extLst>
                    <a:ext uri="{FF2B5EF4-FFF2-40B4-BE49-F238E27FC236}">
                      <a16:creationId xmlns:a16="http://schemas.microsoft.com/office/drawing/2014/main" id="{525CBF27-8DFF-4F09-A5FE-E8C053D04A85}"/>
                    </a:ext>
                  </a:extLst>
                </p14:cNvPr>
                <p14:cNvContentPartPr/>
                <p14:nvPr/>
              </p14:nvContentPartPr>
              <p14:xfrm>
                <a:off x="618930" y="5083635"/>
                <a:ext cx="133920" cy="37080"/>
              </p14:xfrm>
            </p:contentPart>
          </mc:Choice>
          <mc:Fallback>
            <p:pic>
              <p:nvPicPr>
                <p:cNvPr id="20531" name="筆跡 20530">
                  <a:extLst>
                    <a:ext uri="{FF2B5EF4-FFF2-40B4-BE49-F238E27FC236}">
                      <a16:creationId xmlns:a16="http://schemas.microsoft.com/office/drawing/2014/main" id="{525CBF27-8DFF-4F09-A5FE-E8C053D04A85}"/>
                    </a:ext>
                  </a:extLst>
                </p:cNvPr>
                <p:cNvPicPr/>
                <p:nvPr/>
              </p:nvPicPr>
              <p:blipFill>
                <a:blip r:embed="rId168"/>
                <a:stretch>
                  <a:fillRect/>
                </a:stretch>
              </p:blipFill>
              <p:spPr>
                <a:xfrm>
                  <a:off x="610290" y="5074995"/>
                  <a:ext cx="1515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20532" name="筆跡 20531">
                  <a:extLst>
                    <a:ext uri="{FF2B5EF4-FFF2-40B4-BE49-F238E27FC236}">
                      <a16:creationId xmlns:a16="http://schemas.microsoft.com/office/drawing/2014/main" id="{C58AF1D8-0C55-470E-866E-559A452CEB5E}"/>
                    </a:ext>
                  </a:extLst>
                </p14:cNvPr>
                <p14:cNvContentPartPr/>
                <p14:nvPr/>
              </p14:nvContentPartPr>
              <p14:xfrm>
                <a:off x="530730" y="5047275"/>
                <a:ext cx="195840" cy="289080"/>
              </p14:xfrm>
            </p:contentPart>
          </mc:Choice>
          <mc:Fallback>
            <p:pic>
              <p:nvPicPr>
                <p:cNvPr id="20532" name="筆跡 20531">
                  <a:extLst>
                    <a:ext uri="{FF2B5EF4-FFF2-40B4-BE49-F238E27FC236}">
                      <a16:creationId xmlns:a16="http://schemas.microsoft.com/office/drawing/2014/main" id="{C58AF1D8-0C55-470E-866E-559A452CEB5E}"/>
                    </a:ext>
                  </a:extLst>
                </p:cNvPr>
                <p:cNvPicPr/>
                <p:nvPr/>
              </p:nvPicPr>
              <p:blipFill>
                <a:blip r:embed="rId170"/>
                <a:stretch>
                  <a:fillRect/>
                </a:stretch>
              </p:blipFill>
              <p:spPr>
                <a:xfrm>
                  <a:off x="521730" y="5038275"/>
                  <a:ext cx="2134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0533" name="筆跡 20532">
                  <a:extLst>
                    <a:ext uri="{FF2B5EF4-FFF2-40B4-BE49-F238E27FC236}">
                      <a16:creationId xmlns:a16="http://schemas.microsoft.com/office/drawing/2014/main" id="{D2D0CDDD-DD98-4157-9B1D-4B14029CD068}"/>
                    </a:ext>
                  </a:extLst>
                </p14:cNvPr>
                <p14:cNvContentPartPr/>
                <p14:nvPr/>
              </p14:nvContentPartPr>
              <p14:xfrm>
                <a:off x="681210" y="5208915"/>
                <a:ext cx="128160" cy="27360"/>
              </p14:xfrm>
            </p:contentPart>
          </mc:Choice>
          <mc:Fallback>
            <p:pic>
              <p:nvPicPr>
                <p:cNvPr id="20533" name="筆跡 20532">
                  <a:extLst>
                    <a:ext uri="{FF2B5EF4-FFF2-40B4-BE49-F238E27FC236}">
                      <a16:creationId xmlns:a16="http://schemas.microsoft.com/office/drawing/2014/main" id="{D2D0CDDD-DD98-4157-9B1D-4B14029CD068}"/>
                    </a:ext>
                  </a:extLst>
                </p:cNvPr>
                <p:cNvPicPr/>
                <p:nvPr/>
              </p:nvPicPr>
              <p:blipFill>
                <a:blip r:embed="rId172"/>
                <a:stretch>
                  <a:fillRect/>
                </a:stretch>
              </p:blipFill>
              <p:spPr>
                <a:xfrm>
                  <a:off x="672210" y="5199915"/>
                  <a:ext cx="1458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0534" name="筆跡 20533">
                  <a:extLst>
                    <a:ext uri="{FF2B5EF4-FFF2-40B4-BE49-F238E27FC236}">
                      <a16:creationId xmlns:a16="http://schemas.microsoft.com/office/drawing/2014/main" id="{0818CFAD-05E2-4CDB-9A4F-9355A0A84EF0}"/>
                    </a:ext>
                  </a:extLst>
                </p14:cNvPr>
                <p14:cNvContentPartPr/>
                <p14:nvPr/>
              </p14:nvContentPartPr>
              <p14:xfrm>
                <a:off x="639810" y="5208915"/>
                <a:ext cx="41760" cy="119880"/>
              </p14:xfrm>
            </p:contentPart>
          </mc:Choice>
          <mc:Fallback>
            <p:pic>
              <p:nvPicPr>
                <p:cNvPr id="20534" name="筆跡 20533">
                  <a:extLst>
                    <a:ext uri="{FF2B5EF4-FFF2-40B4-BE49-F238E27FC236}">
                      <a16:creationId xmlns:a16="http://schemas.microsoft.com/office/drawing/2014/main" id="{0818CFAD-05E2-4CDB-9A4F-9355A0A84EF0}"/>
                    </a:ext>
                  </a:extLst>
                </p:cNvPr>
                <p:cNvPicPr/>
                <p:nvPr/>
              </p:nvPicPr>
              <p:blipFill>
                <a:blip r:embed="rId174"/>
                <a:stretch>
                  <a:fillRect/>
                </a:stretch>
              </p:blipFill>
              <p:spPr>
                <a:xfrm>
                  <a:off x="630810" y="5199915"/>
                  <a:ext cx="594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0535" name="筆跡 20534">
                  <a:extLst>
                    <a:ext uri="{FF2B5EF4-FFF2-40B4-BE49-F238E27FC236}">
                      <a16:creationId xmlns:a16="http://schemas.microsoft.com/office/drawing/2014/main" id="{43A02C63-7411-476C-9F61-EC67CBC2F2AF}"/>
                    </a:ext>
                  </a:extLst>
                </p14:cNvPr>
                <p14:cNvContentPartPr/>
                <p14:nvPr/>
              </p14:nvContentPartPr>
              <p14:xfrm>
                <a:off x="707490" y="5245275"/>
                <a:ext cx="6120" cy="167760"/>
              </p14:xfrm>
            </p:contentPart>
          </mc:Choice>
          <mc:Fallback>
            <p:pic>
              <p:nvPicPr>
                <p:cNvPr id="20535" name="筆跡 20534">
                  <a:extLst>
                    <a:ext uri="{FF2B5EF4-FFF2-40B4-BE49-F238E27FC236}">
                      <a16:creationId xmlns:a16="http://schemas.microsoft.com/office/drawing/2014/main" id="{43A02C63-7411-476C-9F61-EC67CBC2F2AF}"/>
                    </a:ext>
                  </a:extLst>
                </p:cNvPr>
                <p:cNvPicPr/>
                <p:nvPr/>
              </p:nvPicPr>
              <p:blipFill>
                <a:blip r:embed="rId176"/>
                <a:stretch>
                  <a:fillRect/>
                </a:stretch>
              </p:blipFill>
              <p:spPr>
                <a:xfrm>
                  <a:off x="698490" y="5236635"/>
                  <a:ext cx="237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0536" name="筆跡 20535">
                  <a:extLst>
                    <a:ext uri="{FF2B5EF4-FFF2-40B4-BE49-F238E27FC236}">
                      <a16:creationId xmlns:a16="http://schemas.microsoft.com/office/drawing/2014/main" id="{302961FC-C2CC-4036-A79C-03CEC1A3795C}"/>
                    </a:ext>
                  </a:extLst>
                </p14:cNvPr>
                <p14:cNvContentPartPr/>
                <p14:nvPr/>
              </p14:nvContentPartPr>
              <p14:xfrm>
                <a:off x="1008090" y="5131875"/>
                <a:ext cx="105480" cy="360"/>
              </p14:xfrm>
            </p:contentPart>
          </mc:Choice>
          <mc:Fallback>
            <p:pic>
              <p:nvPicPr>
                <p:cNvPr id="20536" name="筆跡 20535">
                  <a:extLst>
                    <a:ext uri="{FF2B5EF4-FFF2-40B4-BE49-F238E27FC236}">
                      <a16:creationId xmlns:a16="http://schemas.microsoft.com/office/drawing/2014/main" id="{302961FC-C2CC-4036-A79C-03CEC1A3795C}"/>
                    </a:ext>
                  </a:extLst>
                </p:cNvPr>
                <p:cNvPicPr/>
                <p:nvPr/>
              </p:nvPicPr>
              <p:blipFill>
                <a:blip r:embed="rId178"/>
                <a:stretch>
                  <a:fillRect/>
                </a:stretch>
              </p:blipFill>
              <p:spPr>
                <a:xfrm>
                  <a:off x="999450" y="5123235"/>
                  <a:ext cx="123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0537" name="筆跡 20536">
                  <a:extLst>
                    <a:ext uri="{FF2B5EF4-FFF2-40B4-BE49-F238E27FC236}">
                      <a16:creationId xmlns:a16="http://schemas.microsoft.com/office/drawing/2014/main" id="{73C3B255-F146-4D9E-BE09-6187BA1A5C87}"/>
                    </a:ext>
                  </a:extLst>
                </p14:cNvPr>
                <p14:cNvContentPartPr/>
                <p14:nvPr/>
              </p14:nvContentPartPr>
              <p14:xfrm>
                <a:off x="992970" y="5131875"/>
                <a:ext cx="109440" cy="73440"/>
              </p14:xfrm>
            </p:contentPart>
          </mc:Choice>
          <mc:Fallback>
            <p:pic>
              <p:nvPicPr>
                <p:cNvPr id="20537" name="筆跡 20536">
                  <a:extLst>
                    <a:ext uri="{FF2B5EF4-FFF2-40B4-BE49-F238E27FC236}">
                      <a16:creationId xmlns:a16="http://schemas.microsoft.com/office/drawing/2014/main" id="{73C3B255-F146-4D9E-BE09-6187BA1A5C87}"/>
                    </a:ext>
                  </a:extLst>
                </p:cNvPr>
                <p:cNvPicPr/>
                <p:nvPr/>
              </p:nvPicPr>
              <p:blipFill>
                <a:blip r:embed="rId180"/>
                <a:stretch>
                  <a:fillRect/>
                </a:stretch>
              </p:blipFill>
              <p:spPr>
                <a:xfrm>
                  <a:off x="984330" y="5123235"/>
                  <a:ext cx="127080" cy="91080"/>
                </a:xfrm>
                <a:prstGeom prst="rect">
                  <a:avLst/>
                </a:prstGeom>
              </p:spPr>
            </p:pic>
          </mc:Fallback>
        </mc:AlternateContent>
      </p:grpSp>
      <p:grpSp>
        <p:nvGrpSpPr>
          <p:cNvPr id="20552" name="群組 20551">
            <a:extLst>
              <a:ext uri="{FF2B5EF4-FFF2-40B4-BE49-F238E27FC236}">
                <a16:creationId xmlns:a16="http://schemas.microsoft.com/office/drawing/2014/main" id="{59434BD7-068E-4C41-AEDB-E6FB7A6DB1AB}"/>
              </a:ext>
            </a:extLst>
          </p:cNvPr>
          <p:cNvGrpSpPr/>
          <p:nvPr/>
        </p:nvGrpSpPr>
        <p:grpSpPr>
          <a:xfrm>
            <a:off x="1378530" y="4954755"/>
            <a:ext cx="735840" cy="267840"/>
            <a:chOff x="1378530" y="4954755"/>
            <a:chExt cx="735840" cy="267840"/>
          </a:xfrm>
        </p:grpSpPr>
        <mc:AlternateContent xmlns:mc="http://schemas.openxmlformats.org/markup-compatibility/2006">
          <mc:Choice xmlns:p14="http://schemas.microsoft.com/office/powerpoint/2010/main" Requires="p14">
            <p:contentPart p14:bwMode="auto" r:id="rId181">
              <p14:nvContentPartPr>
                <p14:cNvPr id="20538" name="筆跡 20537">
                  <a:extLst>
                    <a:ext uri="{FF2B5EF4-FFF2-40B4-BE49-F238E27FC236}">
                      <a16:creationId xmlns:a16="http://schemas.microsoft.com/office/drawing/2014/main" id="{732C38D4-51C0-4C5D-957E-33EA752EAA9D}"/>
                    </a:ext>
                  </a:extLst>
                </p14:cNvPr>
                <p14:cNvContentPartPr/>
                <p14:nvPr/>
              </p14:nvContentPartPr>
              <p14:xfrm>
                <a:off x="1397250" y="5081835"/>
                <a:ext cx="146880" cy="140760"/>
              </p14:xfrm>
            </p:contentPart>
          </mc:Choice>
          <mc:Fallback>
            <p:pic>
              <p:nvPicPr>
                <p:cNvPr id="20538" name="筆跡 20537">
                  <a:extLst>
                    <a:ext uri="{FF2B5EF4-FFF2-40B4-BE49-F238E27FC236}">
                      <a16:creationId xmlns:a16="http://schemas.microsoft.com/office/drawing/2014/main" id="{732C38D4-51C0-4C5D-957E-33EA752EAA9D}"/>
                    </a:ext>
                  </a:extLst>
                </p:cNvPr>
                <p:cNvPicPr/>
                <p:nvPr/>
              </p:nvPicPr>
              <p:blipFill>
                <a:blip r:embed="rId182"/>
                <a:stretch>
                  <a:fillRect/>
                </a:stretch>
              </p:blipFill>
              <p:spPr>
                <a:xfrm>
                  <a:off x="1388610" y="5073195"/>
                  <a:ext cx="1645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0539" name="筆跡 20538">
                  <a:extLst>
                    <a:ext uri="{FF2B5EF4-FFF2-40B4-BE49-F238E27FC236}">
                      <a16:creationId xmlns:a16="http://schemas.microsoft.com/office/drawing/2014/main" id="{50B27DDA-F3C2-47BC-AEB2-09111CCD06A1}"/>
                    </a:ext>
                  </a:extLst>
                </p14:cNvPr>
                <p14:cNvContentPartPr/>
                <p14:nvPr/>
              </p14:nvContentPartPr>
              <p14:xfrm>
                <a:off x="1415970" y="5062755"/>
                <a:ext cx="109440" cy="148680"/>
              </p14:xfrm>
            </p:contentPart>
          </mc:Choice>
          <mc:Fallback>
            <p:pic>
              <p:nvPicPr>
                <p:cNvPr id="20539" name="筆跡 20538">
                  <a:extLst>
                    <a:ext uri="{FF2B5EF4-FFF2-40B4-BE49-F238E27FC236}">
                      <a16:creationId xmlns:a16="http://schemas.microsoft.com/office/drawing/2014/main" id="{50B27DDA-F3C2-47BC-AEB2-09111CCD06A1}"/>
                    </a:ext>
                  </a:extLst>
                </p:cNvPr>
                <p:cNvPicPr/>
                <p:nvPr/>
              </p:nvPicPr>
              <p:blipFill>
                <a:blip r:embed="rId184"/>
                <a:stretch>
                  <a:fillRect/>
                </a:stretch>
              </p:blipFill>
              <p:spPr>
                <a:xfrm>
                  <a:off x="1407330" y="5053755"/>
                  <a:ext cx="1270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0540" name="筆跡 20539">
                  <a:extLst>
                    <a:ext uri="{FF2B5EF4-FFF2-40B4-BE49-F238E27FC236}">
                      <a16:creationId xmlns:a16="http://schemas.microsoft.com/office/drawing/2014/main" id="{2EBDB465-5FBE-407D-BAAF-BF79B8F252E9}"/>
                    </a:ext>
                  </a:extLst>
                </p14:cNvPr>
                <p14:cNvContentPartPr/>
                <p14:nvPr/>
              </p14:nvContentPartPr>
              <p14:xfrm>
                <a:off x="1378530" y="4954755"/>
                <a:ext cx="186480" cy="17640"/>
              </p14:xfrm>
            </p:contentPart>
          </mc:Choice>
          <mc:Fallback>
            <p:pic>
              <p:nvPicPr>
                <p:cNvPr id="20540" name="筆跡 20539">
                  <a:extLst>
                    <a:ext uri="{FF2B5EF4-FFF2-40B4-BE49-F238E27FC236}">
                      <a16:creationId xmlns:a16="http://schemas.microsoft.com/office/drawing/2014/main" id="{2EBDB465-5FBE-407D-BAAF-BF79B8F252E9}"/>
                    </a:ext>
                  </a:extLst>
                </p:cNvPr>
                <p:cNvPicPr/>
                <p:nvPr/>
              </p:nvPicPr>
              <p:blipFill>
                <a:blip r:embed="rId186"/>
                <a:stretch>
                  <a:fillRect/>
                </a:stretch>
              </p:blipFill>
              <p:spPr>
                <a:xfrm>
                  <a:off x="1369530" y="4946115"/>
                  <a:ext cx="2041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0541" name="筆跡 20540">
                  <a:extLst>
                    <a:ext uri="{FF2B5EF4-FFF2-40B4-BE49-F238E27FC236}">
                      <a16:creationId xmlns:a16="http://schemas.microsoft.com/office/drawing/2014/main" id="{314E7E7A-4C97-43C4-A7B4-139F832647B4}"/>
                    </a:ext>
                  </a:extLst>
                </p14:cNvPr>
                <p14:cNvContentPartPr/>
                <p14:nvPr/>
              </p14:nvContentPartPr>
              <p14:xfrm>
                <a:off x="1715130" y="5066355"/>
                <a:ext cx="146880" cy="23400"/>
              </p14:xfrm>
            </p:contentPart>
          </mc:Choice>
          <mc:Fallback>
            <p:pic>
              <p:nvPicPr>
                <p:cNvPr id="20541" name="筆跡 20540">
                  <a:extLst>
                    <a:ext uri="{FF2B5EF4-FFF2-40B4-BE49-F238E27FC236}">
                      <a16:creationId xmlns:a16="http://schemas.microsoft.com/office/drawing/2014/main" id="{314E7E7A-4C97-43C4-A7B4-139F832647B4}"/>
                    </a:ext>
                  </a:extLst>
                </p:cNvPr>
                <p:cNvPicPr/>
                <p:nvPr/>
              </p:nvPicPr>
              <p:blipFill>
                <a:blip r:embed="rId188"/>
                <a:stretch>
                  <a:fillRect/>
                </a:stretch>
              </p:blipFill>
              <p:spPr>
                <a:xfrm>
                  <a:off x="1706130" y="5057715"/>
                  <a:ext cx="164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20542" name="筆跡 20541">
                  <a:extLst>
                    <a:ext uri="{FF2B5EF4-FFF2-40B4-BE49-F238E27FC236}">
                      <a16:creationId xmlns:a16="http://schemas.microsoft.com/office/drawing/2014/main" id="{56E6A650-555E-47AF-A71B-BCB9C3E371CD}"/>
                    </a:ext>
                  </a:extLst>
                </p14:cNvPr>
                <p14:cNvContentPartPr/>
                <p14:nvPr/>
              </p14:nvContentPartPr>
              <p14:xfrm>
                <a:off x="1773090" y="5000835"/>
                <a:ext cx="19080" cy="150480"/>
              </p14:xfrm>
            </p:contentPart>
          </mc:Choice>
          <mc:Fallback>
            <p:pic>
              <p:nvPicPr>
                <p:cNvPr id="20542" name="筆跡 20541">
                  <a:extLst>
                    <a:ext uri="{FF2B5EF4-FFF2-40B4-BE49-F238E27FC236}">
                      <a16:creationId xmlns:a16="http://schemas.microsoft.com/office/drawing/2014/main" id="{56E6A650-555E-47AF-A71B-BCB9C3E371CD}"/>
                    </a:ext>
                  </a:extLst>
                </p:cNvPr>
                <p:cNvPicPr/>
                <p:nvPr/>
              </p:nvPicPr>
              <p:blipFill>
                <a:blip r:embed="rId190"/>
                <a:stretch>
                  <a:fillRect/>
                </a:stretch>
              </p:blipFill>
              <p:spPr>
                <a:xfrm>
                  <a:off x="1764450" y="4992195"/>
                  <a:ext cx="36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0543" name="筆跡 20542">
                  <a:extLst>
                    <a:ext uri="{FF2B5EF4-FFF2-40B4-BE49-F238E27FC236}">
                      <a16:creationId xmlns:a16="http://schemas.microsoft.com/office/drawing/2014/main" id="{997AA7FF-5743-455B-9910-09C27D00CFD7}"/>
                    </a:ext>
                  </a:extLst>
                </p14:cNvPr>
                <p14:cNvContentPartPr/>
                <p14:nvPr/>
              </p14:nvContentPartPr>
              <p14:xfrm>
                <a:off x="2004570" y="4990395"/>
                <a:ext cx="109800" cy="153720"/>
              </p14:xfrm>
            </p:contentPart>
          </mc:Choice>
          <mc:Fallback>
            <p:pic>
              <p:nvPicPr>
                <p:cNvPr id="20543" name="筆跡 20542">
                  <a:extLst>
                    <a:ext uri="{FF2B5EF4-FFF2-40B4-BE49-F238E27FC236}">
                      <a16:creationId xmlns:a16="http://schemas.microsoft.com/office/drawing/2014/main" id="{997AA7FF-5743-455B-9910-09C27D00CFD7}"/>
                    </a:ext>
                  </a:extLst>
                </p:cNvPr>
                <p:cNvPicPr/>
                <p:nvPr/>
              </p:nvPicPr>
              <p:blipFill>
                <a:blip r:embed="rId192"/>
                <a:stretch>
                  <a:fillRect/>
                </a:stretch>
              </p:blipFill>
              <p:spPr>
                <a:xfrm>
                  <a:off x="1995570" y="4981755"/>
                  <a:ext cx="127440" cy="17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3">
            <p14:nvContentPartPr>
              <p14:cNvPr id="20544" name="筆跡 20543">
                <a:extLst>
                  <a:ext uri="{FF2B5EF4-FFF2-40B4-BE49-F238E27FC236}">
                    <a16:creationId xmlns:a16="http://schemas.microsoft.com/office/drawing/2014/main" id="{0E601C65-C24C-4D74-B2AC-E12BBE74A092}"/>
                  </a:ext>
                </a:extLst>
              </p14:cNvPr>
              <p14:cNvContentPartPr/>
              <p14:nvPr/>
            </p14:nvContentPartPr>
            <p14:xfrm>
              <a:off x="1060650" y="5630475"/>
              <a:ext cx="137520" cy="4320"/>
            </p14:xfrm>
          </p:contentPart>
        </mc:Choice>
        <mc:Fallback>
          <p:pic>
            <p:nvPicPr>
              <p:cNvPr id="20544" name="筆跡 20543">
                <a:extLst>
                  <a:ext uri="{FF2B5EF4-FFF2-40B4-BE49-F238E27FC236}">
                    <a16:creationId xmlns:a16="http://schemas.microsoft.com/office/drawing/2014/main" id="{0E601C65-C24C-4D74-B2AC-E12BBE74A092}"/>
                  </a:ext>
                </a:extLst>
              </p:cNvPr>
              <p:cNvPicPr/>
              <p:nvPr/>
            </p:nvPicPr>
            <p:blipFill>
              <a:blip r:embed="rId194"/>
              <a:stretch>
                <a:fillRect/>
              </a:stretch>
            </p:blipFill>
            <p:spPr>
              <a:xfrm>
                <a:off x="1052010" y="5621475"/>
                <a:ext cx="1551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0545" name="筆跡 20544">
                <a:extLst>
                  <a:ext uri="{FF2B5EF4-FFF2-40B4-BE49-F238E27FC236}">
                    <a16:creationId xmlns:a16="http://schemas.microsoft.com/office/drawing/2014/main" id="{6B8BE97E-7A34-41D0-9A5E-09DD3072AC1A}"/>
                  </a:ext>
                </a:extLst>
              </p14:cNvPr>
              <p14:cNvContentPartPr/>
              <p14:nvPr/>
            </p14:nvContentPartPr>
            <p14:xfrm>
              <a:off x="1051290" y="5734515"/>
              <a:ext cx="137520" cy="6120"/>
            </p14:xfrm>
          </p:contentPart>
        </mc:Choice>
        <mc:Fallback>
          <p:pic>
            <p:nvPicPr>
              <p:cNvPr id="20545" name="筆跡 20544">
                <a:extLst>
                  <a:ext uri="{FF2B5EF4-FFF2-40B4-BE49-F238E27FC236}">
                    <a16:creationId xmlns:a16="http://schemas.microsoft.com/office/drawing/2014/main" id="{6B8BE97E-7A34-41D0-9A5E-09DD3072AC1A}"/>
                  </a:ext>
                </a:extLst>
              </p:cNvPr>
              <p:cNvPicPr/>
              <p:nvPr/>
            </p:nvPicPr>
            <p:blipFill>
              <a:blip r:embed="rId196"/>
              <a:stretch>
                <a:fillRect/>
              </a:stretch>
            </p:blipFill>
            <p:spPr>
              <a:xfrm>
                <a:off x="1042650" y="5725515"/>
                <a:ext cx="155160" cy="23760"/>
              </a:xfrm>
              <a:prstGeom prst="rect">
                <a:avLst/>
              </a:prstGeom>
            </p:spPr>
          </p:pic>
        </mc:Fallback>
      </mc:AlternateContent>
      <p:grpSp>
        <p:nvGrpSpPr>
          <p:cNvPr id="20551" name="群組 20550">
            <a:extLst>
              <a:ext uri="{FF2B5EF4-FFF2-40B4-BE49-F238E27FC236}">
                <a16:creationId xmlns:a16="http://schemas.microsoft.com/office/drawing/2014/main" id="{C6DF0991-28B2-49FB-9445-167040D44CBA}"/>
              </a:ext>
            </a:extLst>
          </p:cNvPr>
          <p:cNvGrpSpPr/>
          <p:nvPr/>
        </p:nvGrpSpPr>
        <p:grpSpPr>
          <a:xfrm>
            <a:off x="1440450" y="5553435"/>
            <a:ext cx="643320" cy="302760"/>
            <a:chOff x="1440450" y="5553435"/>
            <a:chExt cx="643320" cy="302760"/>
          </a:xfrm>
        </p:grpSpPr>
        <mc:AlternateContent xmlns:mc="http://schemas.openxmlformats.org/markup-compatibility/2006">
          <mc:Choice xmlns:p14="http://schemas.microsoft.com/office/powerpoint/2010/main" Requires="p14">
            <p:contentPart p14:bwMode="auto" r:id="rId197">
              <p14:nvContentPartPr>
                <p14:cNvPr id="20546" name="筆跡 20545">
                  <a:extLst>
                    <a:ext uri="{FF2B5EF4-FFF2-40B4-BE49-F238E27FC236}">
                      <a16:creationId xmlns:a16="http://schemas.microsoft.com/office/drawing/2014/main" id="{D32A1C3F-A58D-4731-A23D-6ECC855D2826}"/>
                    </a:ext>
                  </a:extLst>
                </p14:cNvPr>
                <p14:cNvContentPartPr/>
                <p14:nvPr/>
              </p14:nvContentPartPr>
              <p14:xfrm>
                <a:off x="1440450" y="5553435"/>
                <a:ext cx="101520" cy="243720"/>
              </p14:xfrm>
            </p:contentPart>
          </mc:Choice>
          <mc:Fallback>
            <p:pic>
              <p:nvPicPr>
                <p:cNvPr id="20546" name="筆跡 20545">
                  <a:extLst>
                    <a:ext uri="{FF2B5EF4-FFF2-40B4-BE49-F238E27FC236}">
                      <a16:creationId xmlns:a16="http://schemas.microsoft.com/office/drawing/2014/main" id="{D32A1C3F-A58D-4731-A23D-6ECC855D2826}"/>
                    </a:ext>
                  </a:extLst>
                </p:cNvPr>
                <p:cNvPicPr/>
                <p:nvPr/>
              </p:nvPicPr>
              <p:blipFill>
                <a:blip r:embed="rId198"/>
                <a:stretch>
                  <a:fillRect/>
                </a:stretch>
              </p:blipFill>
              <p:spPr>
                <a:xfrm>
                  <a:off x="1431810" y="5544435"/>
                  <a:ext cx="119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20547" name="筆跡 20546">
                  <a:extLst>
                    <a:ext uri="{FF2B5EF4-FFF2-40B4-BE49-F238E27FC236}">
                      <a16:creationId xmlns:a16="http://schemas.microsoft.com/office/drawing/2014/main" id="{902827E3-AB58-4F7B-A86B-4EBAF8C06A5F}"/>
                    </a:ext>
                  </a:extLst>
                </p14:cNvPr>
                <p14:cNvContentPartPr/>
                <p14:nvPr/>
              </p14:nvContentPartPr>
              <p14:xfrm>
                <a:off x="1598490" y="5828835"/>
                <a:ext cx="6120" cy="27360"/>
              </p14:xfrm>
            </p:contentPart>
          </mc:Choice>
          <mc:Fallback>
            <p:pic>
              <p:nvPicPr>
                <p:cNvPr id="20547" name="筆跡 20546">
                  <a:extLst>
                    <a:ext uri="{FF2B5EF4-FFF2-40B4-BE49-F238E27FC236}">
                      <a16:creationId xmlns:a16="http://schemas.microsoft.com/office/drawing/2014/main" id="{902827E3-AB58-4F7B-A86B-4EBAF8C06A5F}"/>
                    </a:ext>
                  </a:extLst>
                </p:cNvPr>
                <p:cNvPicPr/>
                <p:nvPr/>
              </p:nvPicPr>
              <p:blipFill>
                <a:blip r:embed="rId200"/>
                <a:stretch>
                  <a:fillRect/>
                </a:stretch>
              </p:blipFill>
              <p:spPr>
                <a:xfrm>
                  <a:off x="1589490" y="5819835"/>
                  <a:ext cx="237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20548" name="筆跡 20547">
                  <a:extLst>
                    <a:ext uri="{FF2B5EF4-FFF2-40B4-BE49-F238E27FC236}">
                      <a16:creationId xmlns:a16="http://schemas.microsoft.com/office/drawing/2014/main" id="{8F0C6D29-0D79-47F4-8308-8F8CA2106FEE}"/>
                    </a:ext>
                  </a:extLst>
                </p14:cNvPr>
                <p14:cNvContentPartPr/>
                <p14:nvPr/>
              </p14:nvContentPartPr>
              <p14:xfrm>
                <a:off x="1634130" y="5634435"/>
                <a:ext cx="201600" cy="162720"/>
              </p14:xfrm>
            </p:contentPart>
          </mc:Choice>
          <mc:Fallback>
            <p:pic>
              <p:nvPicPr>
                <p:cNvPr id="20548" name="筆跡 20547">
                  <a:extLst>
                    <a:ext uri="{FF2B5EF4-FFF2-40B4-BE49-F238E27FC236}">
                      <a16:creationId xmlns:a16="http://schemas.microsoft.com/office/drawing/2014/main" id="{8F0C6D29-0D79-47F4-8308-8F8CA2106FEE}"/>
                    </a:ext>
                  </a:extLst>
                </p:cNvPr>
                <p:cNvPicPr/>
                <p:nvPr/>
              </p:nvPicPr>
              <p:blipFill>
                <a:blip r:embed="rId202"/>
                <a:stretch>
                  <a:fillRect/>
                </a:stretch>
              </p:blipFill>
              <p:spPr>
                <a:xfrm>
                  <a:off x="1625490" y="5625435"/>
                  <a:ext cx="21924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20549" name="筆跡 20548">
                  <a:extLst>
                    <a:ext uri="{FF2B5EF4-FFF2-40B4-BE49-F238E27FC236}">
                      <a16:creationId xmlns:a16="http://schemas.microsoft.com/office/drawing/2014/main" id="{1599E779-E8D2-4550-91B5-8B890253D94F}"/>
                    </a:ext>
                  </a:extLst>
                </p14:cNvPr>
                <p14:cNvContentPartPr/>
                <p14:nvPr/>
              </p14:nvContentPartPr>
              <p14:xfrm>
                <a:off x="1942290" y="5649555"/>
                <a:ext cx="141480" cy="37080"/>
              </p14:xfrm>
            </p:contentPart>
          </mc:Choice>
          <mc:Fallback>
            <p:pic>
              <p:nvPicPr>
                <p:cNvPr id="20549" name="筆跡 20548">
                  <a:extLst>
                    <a:ext uri="{FF2B5EF4-FFF2-40B4-BE49-F238E27FC236}">
                      <a16:creationId xmlns:a16="http://schemas.microsoft.com/office/drawing/2014/main" id="{1599E779-E8D2-4550-91B5-8B890253D94F}"/>
                    </a:ext>
                  </a:extLst>
                </p:cNvPr>
                <p:cNvPicPr/>
                <p:nvPr/>
              </p:nvPicPr>
              <p:blipFill>
                <a:blip r:embed="rId204"/>
                <a:stretch>
                  <a:fillRect/>
                </a:stretch>
              </p:blipFill>
              <p:spPr>
                <a:xfrm>
                  <a:off x="1933650" y="5640915"/>
                  <a:ext cx="1591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0550" name="筆跡 20549">
                  <a:extLst>
                    <a:ext uri="{FF2B5EF4-FFF2-40B4-BE49-F238E27FC236}">
                      <a16:creationId xmlns:a16="http://schemas.microsoft.com/office/drawing/2014/main" id="{757D5638-5062-4E27-A332-AD7651489CBF}"/>
                    </a:ext>
                  </a:extLst>
                </p14:cNvPr>
                <p14:cNvContentPartPr/>
                <p14:nvPr/>
              </p14:nvContentPartPr>
              <p14:xfrm>
                <a:off x="1974330" y="5597715"/>
                <a:ext cx="7920" cy="160200"/>
              </p14:xfrm>
            </p:contentPart>
          </mc:Choice>
          <mc:Fallback>
            <p:pic>
              <p:nvPicPr>
                <p:cNvPr id="20550" name="筆跡 20549">
                  <a:extLst>
                    <a:ext uri="{FF2B5EF4-FFF2-40B4-BE49-F238E27FC236}">
                      <a16:creationId xmlns:a16="http://schemas.microsoft.com/office/drawing/2014/main" id="{757D5638-5062-4E27-A332-AD7651489CBF}"/>
                    </a:ext>
                  </a:extLst>
                </p:cNvPr>
                <p:cNvPicPr/>
                <p:nvPr/>
              </p:nvPicPr>
              <p:blipFill>
                <a:blip r:embed="rId206"/>
                <a:stretch>
                  <a:fillRect/>
                </a:stretch>
              </p:blipFill>
              <p:spPr>
                <a:xfrm>
                  <a:off x="1965690" y="5588715"/>
                  <a:ext cx="25560" cy="177840"/>
                </a:xfrm>
                <a:prstGeom prst="rect">
                  <a:avLst/>
                </a:prstGeom>
              </p:spPr>
            </p:pic>
          </mc:Fallback>
        </mc:AlternateContent>
      </p:grpSp>
      <p:grpSp>
        <p:nvGrpSpPr>
          <p:cNvPr id="20558" name="群組 20557">
            <a:extLst>
              <a:ext uri="{FF2B5EF4-FFF2-40B4-BE49-F238E27FC236}">
                <a16:creationId xmlns:a16="http://schemas.microsoft.com/office/drawing/2014/main" id="{04A0F0DD-C550-44F9-8143-1834D8F2F5C8}"/>
              </a:ext>
            </a:extLst>
          </p:cNvPr>
          <p:cNvGrpSpPr/>
          <p:nvPr/>
        </p:nvGrpSpPr>
        <p:grpSpPr>
          <a:xfrm>
            <a:off x="2225970" y="5386035"/>
            <a:ext cx="474480" cy="382320"/>
            <a:chOff x="2225970" y="5386035"/>
            <a:chExt cx="474480" cy="382320"/>
          </a:xfrm>
        </p:grpSpPr>
        <mc:AlternateContent xmlns:mc="http://schemas.openxmlformats.org/markup-compatibility/2006">
          <mc:Choice xmlns:p14="http://schemas.microsoft.com/office/powerpoint/2010/main" Requires="p14">
            <p:contentPart p14:bwMode="auto" r:id="rId207">
              <p14:nvContentPartPr>
                <p14:cNvPr id="20554" name="筆跡 20553">
                  <a:extLst>
                    <a:ext uri="{FF2B5EF4-FFF2-40B4-BE49-F238E27FC236}">
                      <a16:creationId xmlns:a16="http://schemas.microsoft.com/office/drawing/2014/main" id="{4C8F4303-40A9-4EFB-BCA8-4FDA9C9DA2BA}"/>
                    </a:ext>
                  </a:extLst>
                </p14:cNvPr>
                <p14:cNvContentPartPr/>
                <p14:nvPr/>
              </p14:nvContentPartPr>
              <p14:xfrm>
                <a:off x="2420010" y="5416635"/>
                <a:ext cx="175320" cy="122040"/>
              </p14:xfrm>
            </p:contentPart>
          </mc:Choice>
          <mc:Fallback>
            <p:pic>
              <p:nvPicPr>
                <p:cNvPr id="20554" name="筆跡 20553">
                  <a:extLst>
                    <a:ext uri="{FF2B5EF4-FFF2-40B4-BE49-F238E27FC236}">
                      <a16:creationId xmlns:a16="http://schemas.microsoft.com/office/drawing/2014/main" id="{4C8F4303-40A9-4EFB-BCA8-4FDA9C9DA2BA}"/>
                    </a:ext>
                  </a:extLst>
                </p:cNvPr>
                <p:cNvPicPr/>
                <p:nvPr/>
              </p:nvPicPr>
              <p:blipFill>
                <a:blip r:embed="rId208"/>
                <a:stretch>
                  <a:fillRect/>
                </a:stretch>
              </p:blipFill>
              <p:spPr>
                <a:xfrm>
                  <a:off x="2411010" y="5407995"/>
                  <a:ext cx="1929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20555" name="筆跡 20554">
                  <a:extLst>
                    <a:ext uri="{FF2B5EF4-FFF2-40B4-BE49-F238E27FC236}">
                      <a16:creationId xmlns:a16="http://schemas.microsoft.com/office/drawing/2014/main" id="{3EE5DC3D-5ECA-48D1-9B23-94E00795F3E4}"/>
                    </a:ext>
                  </a:extLst>
                </p14:cNvPr>
                <p14:cNvContentPartPr/>
                <p14:nvPr/>
              </p14:nvContentPartPr>
              <p14:xfrm>
                <a:off x="2515770" y="5440035"/>
                <a:ext cx="360" cy="175680"/>
              </p14:xfrm>
            </p:contentPart>
          </mc:Choice>
          <mc:Fallback>
            <p:pic>
              <p:nvPicPr>
                <p:cNvPr id="20555" name="筆跡 20554">
                  <a:extLst>
                    <a:ext uri="{FF2B5EF4-FFF2-40B4-BE49-F238E27FC236}">
                      <a16:creationId xmlns:a16="http://schemas.microsoft.com/office/drawing/2014/main" id="{3EE5DC3D-5ECA-48D1-9B23-94E00795F3E4}"/>
                    </a:ext>
                  </a:extLst>
                </p:cNvPr>
                <p:cNvPicPr/>
                <p:nvPr/>
              </p:nvPicPr>
              <p:blipFill>
                <a:blip r:embed="rId210"/>
                <a:stretch>
                  <a:fillRect/>
                </a:stretch>
              </p:blipFill>
              <p:spPr>
                <a:xfrm>
                  <a:off x="2507130" y="5431035"/>
                  <a:ext cx="180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0556" name="筆跡 20555">
                  <a:extLst>
                    <a:ext uri="{FF2B5EF4-FFF2-40B4-BE49-F238E27FC236}">
                      <a16:creationId xmlns:a16="http://schemas.microsoft.com/office/drawing/2014/main" id="{A1ED0F71-C517-4D09-BE21-A04B3F2E672B}"/>
                    </a:ext>
                  </a:extLst>
                </p14:cNvPr>
                <p14:cNvContentPartPr/>
                <p14:nvPr/>
              </p14:nvContentPartPr>
              <p14:xfrm>
                <a:off x="2273130" y="5386035"/>
                <a:ext cx="340560" cy="295200"/>
              </p14:xfrm>
            </p:contentPart>
          </mc:Choice>
          <mc:Fallback>
            <p:pic>
              <p:nvPicPr>
                <p:cNvPr id="20556" name="筆跡 20555">
                  <a:extLst>
                    <a:ext uri="{FF2B5EF4-FFF2-40B4-BE49-F238E27FC236}">
                      <a16:creationId xmlns:a16="http://schemas.microsoft.com/office/drawing/2014/main" id="{A1ED0F71-C517-4D09-BE21-A04B3F2E672B}"/>
                    </a:ext>
                  </a:extLst>
                </p:cNvPr>
                <p:cNvPicPr/>
                <p:nvPr/>
              </p:nvPicPr>
              <p:blipFill>
                <a:blip r:embed="rId212"/>
                <a:stretch>
                  <a:fillRect/>
                </a:stretch>
              </p:blipFill>
              <p:spPr>
                <a:xfrm>
                  <a:off x="2264490" y="5377035"/>
                  <a:ext cx="3582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557" name="筆跡 20556">
                  <a:extLst>
                    <a:ext uri="{FF2B5EF4-FFF2-40B4-BE49-F238E27FC236}">
                      <a16:creationId xmlns:a16="http://schemas.microsoft.com/office/drawing/2014/main" id="{03478130-3C9A-40FB-8E4B-03BB316CF63B}"/>
                    </a:ext>
                  </a:extLst>
                </p14:cNvPr>
                <p14:cNvContentPartPr/>
                <p14:nvPr/>
              </p14:nvContentPartPr>
              <p14:xfrm>
                <a:off x="2225970" y="5711115"/>
                <a:ext cx="474480" cy="57240"/>
              </p14:xfrm>
            </p:contentPart>
          </mc:Choice>
          <mc:Fallback>
            <p:pic>
              <p:nvPicPr>
                <p:cNvPr id="20557" name="筆跡 20556">
                  <a:extLst>
                    <a:ext uri="{FF2B5EF4-FFF2-40B4-BE49-F238E27FC236}">
                      <a16:creationId xmlns:a16="http://schemas.microsoft.com/office/drawing/2014/main" id="{03478130-3C9A-40FB-8E4B-03BB316CF63B}"/>
                    </a:ext>
                  </a:extLst>
                </p:cNvPr>
                <p:cNvPicPr/>
                <p:nvPr/>
              </p:nvPicPr>
              <p:blipFill>
                <a:blip r:embed="rId214"/>
                <a:stretch>
                  <a:fillRect/>
                </a:stretch>
              </p:blipFill>
              <p:spPr>
                <a:xfrm>
                  <a:off x="2216970" y="5702475"/>
                  <a:ext cx="492120" cy="74880"/>
                </a:xfrm>
                <a:prstGeom prst="rect">
                  <a:avLst/>
                </a:prstGeom>
              </p:spPr>
            </p:pic>
          </mc:Fallback>
        </mc:AlternateContent>
      </p:grpSp>
      <p:grpSp>
        <p:nvGrpSpPr>
          <p:cNvPr id="20564" name="群組 20563">
            <a:extLst>
              <a:ext uri="{FF2B5EF4-FFF2-40B4-BE49-F238E27FC236}">
                <a16:creationId xmlns:a16="http://schemas.microsoft.com/office/drawing/2014/main" id="{BACD4E95-0246-4067-BFB6-DC6430EFFECA}"/>
              </a:ext>
            </a:extLst>
          </p:cNvPr>
          <p:cNvGrpSpPr/>
          <p:nvPr/>
        </p:nvGrpSpPr>
        <p:grpSpPr>
          <a:xfrm>
            <a:off x="2239290" y="5897955"/>
            <a:ext cx="429120" cy="250200"/>
            <a:chOff x="2239290" y="5897955"/>
            <a:chExt cx="429120" cy="250200"/>
          </a:xfrm>
        </p:grpSpPr>
        <mc:AlternateContent xmlns:mc="http://schemas.openxmlformats.org/markup-compatibility/2006">
          <mc:Choice xmlns:p14="http://schemas.microsoft.com/office/powerpoint/2010/main" Requires="p14">
            <p:contentPart p14:bwMode="auto" r:id="rId215">
              <p14:nvContentPartPr>
                <p14:cNvPr id="20559" name="筆跡 20558">
                  <a:extLst>
                    <a:ext uri="{FF2B5EF4-FFF2-40B4-BE49-F238E27FC236}">
                      <a16:creationId xmlns:a16="http://schemas.microsoft.com/office/drawing/2014/main" id="{07C46D34-F1E5-426D-B38B-2A64265DA91D}"/>
                    </a:ext>
                  </a:extLst>
                </p14:cNvPr>
                <p14:cNvContentPartPr/>
                <p14:nvPr/>
              </p14:nvContentPartPr>
              <p14:xfrm>
                <a:off x="2239290" y="5897955"/>
                <a:ext cx="406440" cy="250200"/>
              </p14:xfrm>
            </p:contentPart>
          </mc:Choice>
          <mc:Fallback>
            <p:pic>
              <p:nvPicPr>
                <p:cNvPr id="20559" name="筆跡 20558">
                  <a:extLst>
                    <a:ext uri="{FF2B5EF4-FFF2-40B4-BE49-F238E27FC236}">
                      <a16:creationId xmlns:a16="http://schemas.microsoft.com/office/drawing/2014/main" id="{07C46D34-F1E5-426D-B38B-2A64265DA91D}"/>
                    </a:ext>
                  </a:extLst>
                </p:cNvPr>
                <p:cNvPicPr/>
                <p:nvPr/>
              </p:nvPicPr>
              <p:blipFill>
                <a:blip r:embed="rId216"/>
                <a:stretch>
                  <a:fillRect/>
                </a:stretch>
              </p:blipFill>
              <p:spPr>
                <a:xfrm>
                  <a:off x="2230650" y="5889315"/>
                  <a:ext cx="4240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0560" name="筆跡 20559">
                  <a:extLst>
                    <a:ext uri="{FF2B5EF4-FFF2-40B4-BE49-F238E27FC236}">
                      <a16:creationId xmlns:a16="http://schemas.microsoft.com/office/drawing/2014/main" id="{064E4D1C-24D9-4FDC-9B0F-5B199A00C1D8}"/>
                    </a:ext>
                  </a:extLst>
                </p14:cNvPr>
                <p14:cNvContentPartPr/>
                <p14:nvPr/>
              </p14:nvContentPartPr>
              <p14:xfrm>
                <a:off x="2414250" y="6003795"/>
                <a:ext cx="98280" cy="72000"/>
              </p14:xfrm>
            </p:contentPart>
          </mc:Choice>
          <mc:Fallback>
            <p:pic>
              <p:nvPicPr>
                <p:cNvPr id="20560" name="筆跡 20559">
                  <a:extLst>
                    <a:ext uri="{FF2B5EF4-FFF2-40B4-BE49-F238E27FC236}">
                      <a16:creationId xmlns:a16="http://schemas.microsoft.com/office/drawing/2014/main" id="{064E4D1C-24D9-4FDC-9B0F-5B199A00C1D8}"/>
                    </a:ext>
                  </a:extLst>
                </p:cNvPr>
                <p:cNvPicPr/>
                <p:nvPr/>
              </p:nvPicPr>
              <p:blipFill>
                <a:blip r:embed="rId218"/>
                <a:stretch>
                  <a:fillRect/>
                </a:stretch>
              </p:blipFill>
              <p:spPr>
                <a:xfrm>
                  <a:off x="2405610" y="5995155"/>
                  <a:ext cx="1159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561" name="筆跡 20560">
                  <a:extLst>
                    <a:ext uri="{FF2B5EF4-FFF2-40B4-BE49-F238E27FC236}">
                      <a16:creationId xmlns:a16="http://schemas.microsoft.com/office/drawing/2014/main" id="{8C386A84-681B-49EB-8827-6365CEF0A554}"/>
                    </a:ext>
                  </a:extLst>
                </p14:cNvPr>
                <p14:cNvContentPartPr/>
                <p14:nvPr/>
              </p14:nvContentPartPr>
              <p14:xfrm>
                <a:off x="2546010" y="5978955"/>
                <a:ext cx="83520" cy="132120"/>
              </p14:xfrm>
            </p:contentPart>
          </mc:Choice>
          <mc:Fallback>
            <p:pic>
              <p:nvPicPr>
                <p:cNvPr id="20561" name="筆跡 20560">
                  <a:extLst>
                    <a:ext uri="{FF2B5EF4-FFF2-40B4-BE49-F238E27FC236}">
                      <a16:creationId xmlns:a16="http://schemas.microsoft.com/office/drawing/2014/main" id="{8C386A84-681B-49EB-8827-6365CEF0A554}"/>
                    </a:ext>
                  </a:extLst>
                </p:cNvPr>
                <p:cNvPicPr/>
                <p:nvPr/>
              </p:nvPicPr>
              <p:blipFill>
                <a:blip r:embed="rId220"/>
                <a:stretch>
                  <a:fillRect/>
                </a:stretch>
              </p:blipFill>
              <p:spPr>
                <a:xfrm>
                  <a:off x="2537370" y="5969955"/>
                  <a:ext cx="101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0562" name="筆跡 20561">
                  <a:extLst>
                    <a:ext uri="{FF2B5EF4-FFF2-40B4-BE49-F238E27FC236}">
                      <a16:creationId xmlns:a16="http://schemas.microsoft.com/office/drawing/2014/main" id="{E19DDB2F-6656-4ED1-8C04-B64C2487CA51}"/>
                    </a:ext>
                  </a:extLst>
                </p14:cNvPr>
                <p14:cNvContentPartPr/>
                <p14:nvPr/>
              </p14:nvContentPartPr>
              <p14:xfrm>
                <a:off x="2577690" y="5986515"/>
                <a:ext cx="90720" cy="11880"/>
              </p14:xfrm>
            </p:contentPart>
          </mc:Choice>
          <mc:Fallback>
            <p:pic>
              <p:nvPicPr>
                <p:cNvPr id="20562" name="筆跡 20561">
                  <a:extLst>
                    <a:ext uri="{FF2B5EF4-FFF2-40B4-BE49-F238E27FC236}">
                      <a16:creationId xmlns:a16="http://schemas.microsoft.com/office/drawing/2014/main" id="{E19DDB2F-6656-4ED1-8C04-B64C2487CA51}"/>
                    </a:ext>
                  </a:extLst>
                </p:cNvPr>
                <p:cNvPicPr/>
                <p:nvPr/>
              </p:nvPicPr>
              <p:blipFill>
                <a:blip r:embed="rId222"/>
                <a:stretch>
                  <a:fillRect/>
                </a:stretch>
              </p:blipFill>
              <p:spPr>
                <a:xfrm>
                  <a:off x="2569050" y="5977875"/>
                  <a:ext cx="108360" cy="29520"/>
                </a:xfrm>
                <a:prstGeom prst="rect">
                  <a:avLst/>
                </a:prstGeom>
              </p:spPr>
            </p:pic>
          </mc:Fallback>
        </mc:AlternateContent>
      </p:grpSp>
      <p:grpSp>
        <p:nvGrpSpPr>
          <p:cNvPr id="20571" name="群組 20570">
            <a:extLst>
              <a:ext uri="{FF2B5EF4-FFF2-40B4-BE49-F238E27FC236}">
                <a16:creationId xmlns:a16="http://schemas.microsoft.com/office/drawing/2014/main" id="{3DF26014-95FC-4596-9B3A-8A769511AA6F}"/>
              </a:ext>
            </a:extLst>
          </p:cNvPr>
          <p:cNvGrpSpPr/>
          <p:nvPr/>
        </p:nvGrpSpPr>
        <p:grpSpPr>
          <a:xfrm>
            <a:off x="2844810" y="5503395"/>
            <a:ext cx="612000" cy="312120"/>
            <a:chOff x="2844810" y="5503395"/>
            <a:chExt cx="612000" cy="312120"/>
          </a:xfrm>
        </p:grpSpPr>
        <mc:AlternateContent xmlns:mc="http://schemas.openxmlformats.org/markup-compatibility/2006">
          <mc:Choice xmlns:p14="http://schemas.microsoft.com/office/powerpoint/2010/main" Requires="p14">
            <p:contentPart p14:bwMode="auto" r:id="rId223">
              <p14:nvContentPartPr>
                <p14:cNvPr id="20563" name="筆跡 20562">
                  <a:extLst>
                    <a:ext uri="{FF2B5EF4-FFF2-40B4-BE49-F238E27FC236}">
                      <a16:creationId xmlns:a16="http://schemas.microsoft.com/office/drawing/2014/main" id="{803F860D-78AE-44FD-B157-66E5BA2F8885}"/>
                    </a:ext>
                  </a:extLst>
                </p14:cNvPr>
                <p14:cNvContentPartPr/>
                <p14:nvPr/>
              </p14:nvContentPartPr>
              <p14:xfrm>
                <a:off x="2844810" y="5720835"/>
                <a:ext cx="9720" cy="2160"/>
              </p14:xfrm>
            </p:contentPart>
          </mc:Choice>
          <mc:Fallback>
            <p:pic>
              <p:nvPicPr>
                <p:cNvPr id="20563" name="筆跡 20562">
                  <a:extLst>
                    <a:ext uri="{FF2B5EF4-FFF2-40B4-BE49-F238E27FC236}">
                      <a16:creationId xmlns:a16="http://schemas.microsoft.com/office/drawing/2014/main" id="{803F860D-78AE-44FD-B157-66E5BA2F8885}"/>
                    </a:ext>
                  </a:extLst>
                </p:cNvPr>
                <p:cNvPicPr/>
                <p:nvPr/>
              </p:nvPicPr>
              <p:blipFill>
                <a:blip r:embed="rId224"/>
                <a:stretch>
                  <a:fillRect/>
                </a:stretch>
              </p:blipFill>
              <p:spPr>
                <a:xfrm>
                  <a:off x="2835810" y="5712195"/>
                  <a:ext cx="27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0565" name="筆跡 20564">
                  <a:extLst>
                    <a:ext uri="{FF2B5EF4-FFF2-40B4-BE49-F238E27FC236}">
                      <a16:creationId xmlns:a16="http://schemas.microsoft.com/office/drawing/2014/main" id="{C82E5926-64DE-46F0-AFB3-0D5F117B100A}"/>
                    </a:ext>
                  </a:extLst>
                </p14:cNvPr>
                <p14:cNvContentPartPr/>
                <p14:nvPr/>
              </p14:nvContentPartPr>
              <p14:xfrm>
                <a:off x="3025170" y="5510955"/>
                <a:ext cx="9720" cy="304560"/>
              </p14:xfrm>
            </p:contentPart>
          </mc:Choice>
          <mc:Fallback>
            <p:pic>
              <p:nvPicPr>
                <p:cNvPr id="20565" name="筆跡 20564">
                  <a:extLst>
                    <a:ext uri="{FF2B5EF4-FFF2-40B4-BE49-F238E27FC236}">
                      <a16:creationId xmlns:a16="http://schemas.microsoft.com/office/drawing/2014/main" id="{C82E5926-64DE-46F0-AFB3-0D5F117B100A}"/>
                    </a:ext>
                  </a:extLst>
                </p:cNvPr>
                <p:cNvPicPr/>
                <p:nvPr/>
              </p:nvPicPr>
              <p:blipFill>
                <a:blip r:embed="rId226"/>
                <a:stretch>
                  <a:fillRect/>
                </a:stretch>
              </p:blipFill>
              <p:spPr>
                <a:xfrm>
                  <a:off x="3016530" y="5502315"/>
                  <a:ext cx="27360" cy="3222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0567" name="筆跡 20566">
                  <a:extLst>
                    <a:ext uri="{FF2B5EF4-FFF2-40B4-BE49-F238E27FC236}">
                      <a16:creationId xmlns:a16="http://schemas.microsoft.com/office/drawing/2014/main" id="{364DA750-310D-4551-80A5-26484B9EB320}"/>
                    </a:ext>
                  </a:extLst>
                </p14:cNvPr>
                <p14:cNvContentPartPr/>
                <p14:nvPr/>
              </p14:nvContentPartPr>
              <p14:xfrm>
                <a:off x="3092850" y="5720835"/>
                <a:ext cx="16560" cy="29160"/>
              </p14:xfrm>
            </p:contentPart>
          </mc:Choice>
          <mc:Fallback>
            <p:pic>
              <p:nvPicPr>
                <p:cNvPr id="20567" name="筆跡 20566">
                  <a:extLst>
                    <a:ext uri="{FF2B5EF4-FFF2-40B4-BE49-F238E27FC236}">
                      <a16:creationId xmlns:a16="http://schemas.microsoft.com/office/drawing/2014/main" id="{364DA750-310D-4551-80A5-26484B9EB320}"/>
                    </a:ext>
                  </a:extLst>
                </p:cNvPr>
                <p:cNvPicPr/>
                <p:nvPr/>
              </p:nvPicPr>
              <p:blipFill>
                <a:blip r:embed="rId228"/>
                <a:stretch>
                  <a:fillRect/>
                </a:stretch>
              </p:blipFill>
              <p:spPr>
                <a:xfrm>
                  <a:off x="3084210" y="5712195"/>
                  <a:ext cx="342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0568" name="筆跡 20567">
                  <a:extLst>
                    <a:ext uri="{FF2B5EF4-FFF2-40B4-BE49-F238E27FC236}">
                      <a16:creationId xmlns:a16="http://schemas.microsoft.com/office/drawing/2014/main" id="{0F171F06-DB20-4B95-A2AA-1F1928D301E0}"/>
                    </a:ext>
                  </a:extLst>
                </p14:cNvPr>
                <p14:cNvContentPartPr/>
                <p14:nvPr/>
              </p14:nvContentPartPr>
              <p14:xfrm>
                <a:off x="3183210" y="5509155"/>
                <a:ext cx="66240" cy="181440"/>
              </p14:xfrm>
            </p:contentPart>
          </mc:Choice>
          <mc:Fallback>
            <p:pic>
              <p:nvPicPr>
                <p:cNvPr id="20568" name="筆跡 20567">
                  <a:extLst>
                    <a:ext uri="{FF2B5EF4-FFF2-40B4-BE49-F238E27FC236}">
                      <a16:creationId xmlns:a16="http://schemas.microsoft.com/office/drawing/2014/main" id="{0F171F06-DB20-4B95-A2AA-1F1928D301E0}"/>
                    </a:ext>
                  </a:extLst>
                </p:cNvPr>
                <p:cNvPicPr/>
                <p:nvPr/>
              </p:nvPicPr>
              <p:blipFill>
                <a:blip r:embed="rId230"/>
                <a:stretch>
                  <a:fillRect/>
                </a:stretch>
              </p:blipFill>
              <p:spPr>
                <a:xfrm>
                  <a:off x="3174210" y="5500515"/>
                  <a:ext cx="838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20569" name="筆跡 20568">
                  <a:extLst>
                    <a:ext uri="{FF2B5EF4-FFF2-40B4-BE49-F238E27FC236}">
                      <a16:creationId xmlns:a16="http://schemas.microsoft.com/office/drawing/2014/main" id="{06D63C12-215A-4194-9F8D-514D9759CACD}"/>
                    </a:ext>
                  </a:extLst>
                </p14:cNvPr>
                <p14:cNvContentPartPr/>
                <p14:nvPr/>
              </p14:nvContentPartPr>
              <p14:xfrm>
                <a:off x="3299850" y="5524635"/>
                <a:ext cx="156960" cy="119880"/>
              </p14:xfrm>
            </p:contentPart>
          </mc:Choice>
          <mc:Fallback>
            <p:pic>
              <p:nvPicPr>
                <p:cNvPr id="20569" name="筆跡 20568">
                  <a:extLst>
                    <a:ext uri="{FF2B5EF4-FFF2-40B4-BE49-F238E27FC236}">
                      <a16:creationId xmlns:a16="http://schemas.microsoft.com/office/drawing/2014/main" id="{06D63C12-215A-4194-9F8D-514D9759CACD}"/>
                    </a:ext>
                  </a:extLst>
                </p:cNvPr>
                <p:cNvPicPr/>
                <p:nvPr/>
              </p:nvPicPr>
              <p:blipFill>
                <a:blip r:embed="rId232"/>
                <a:stretch>
                  <a:fillRect/>
                </a:stretch>
              </p:blipFill>
              <p:spPr>
                <a:xfrm>
                  <a:off x="3290850" y="5515635"/>
                  <a:ext cx="174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0570" name="筆跡 20569">
                  <a:extLst>
                    <a:ext uri="{FF2B5EF4-FFF2-40B4-BE49-F238E27FC236}">
                      <a16:creationId xmlns:a16="http://schemas.microsoft.com/office/drawing/2014/main" id="{ECB3F00E-6298-422C-B5E0-2ED3CDFEEB33}"/>
                    </a:ext>
                  </a:extLst>
                </p14:cNvPr>
                <p14:cNvContentPartPr/>
                <p14:nvPr/>
              </p14:nvContentPartPr>
              <p14:xfrm>
                <a:off x="3376890" y="5503395"/>
                <a:ext cx="41760" cy="177480"/>
              </p14:xfrm>
            </p:contentPart>
          </mc:Choice>
          <mc:Fallback>
            <p:pic>
              <p:nvPicPr>
                <p:cNvPr id="20570" name="筆跡 20569">
                  <a:extLst>
                    <a:ext uri="{FF2B5EF4-FFF2-40B4-BE49-F238E27FC236}">
                      <a16:creationId xmlns:a16="http://schemas.microsoft.com/office/drawing/2014/main" id="{ECB3F00E-6298-422C-B5E0-2ED3CDFEEB33}"/>
                    </a:ext>
                  </a:extLst>
                </p:cNvPr>
                <p:cNvPicPr/>
                <p:nvPr/>
              </p:nvPicPr>
              <p:blipFill>
                <a:blip r:embed="rId234"/>
                <a:stretch>
                  <a:fillRect/>
                </a:stretch>
              </p:blipFill>
              <p:spPr>
                <a:xfrm>
                  <a:off x="3367890" y="5494395"/>
                  <a:ext cx="59400" cy="195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5">
            <p14:nvContentPartPr>
              <p14:cNvPr id="20572" name="筆跡 20571">
                <a:extLst>
                  <a:ext uri="{FF2B5EF4-FFF2-40B4-BE49-F238E27FC236}">
                    <a16:creationId xmlns:a16="http://schemas.microsoft.com/office/drawing/2014/main" id="{B579917E-EAD6-4A5F-8423-8FEE45635A1E}"/>
                  </a:ext>
                </a:extLst>
              </p14:cNvPr>
              <p14:cNvContentPartPr/>
              <p14:nvPr/>
            </p14:nvContentPartPr>
            <p14:xfrm>
              <a:off x="3993210" y="4814355"/>
              <a:ext cx="360" cy="21600"/>
            </p14:xfrm>
          </p:contentPart>
        </mc:Choice>
        <mc:Fallback>
          <p:pic>
            <p:nvPicPr>
              <p:cNvPr id="20572" name="筆跡 20571">
                <a:extLst>
                  <a:ext uri="{FF2B5EF4-FFF2-40B4-BE49-F238E27FC236}">
                    <a16:creationId xmlns:a16="http://schemas.microsoft.com/office/drawing/2014/main" id="{B579917E-EAD6-4A5F-8423-8FEE45635A1E}"/>
                  </a:ext>
                </a:extLst>
              </p:cNvPr>
              <p:cNvPicPr/>
              <p:nvPr/>
            </p:nvPicPr>
            <p:blipFill>
              <a:blip r:embed="rId236"/>
              <a:stretch>
                <a:fillRect/>
              </a:stretch>
            </p:blipFill>
            <p:spPr>
              <a:xfrm>
                <a:off x="3984570" y="4805355"/>
                <a:ext cx="18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0573" name="筆跡 20572">
                <a:extLst>
                  <a:ext uri="{FF2B5EF4-FFF2-40B4-BE49-F238E27FC236}">
                    <a16:creationId xmlns:a16="http://schemas.microsoft.com/office/drawing/2014/main" id="{82A73E5A-3F0F-486C-959E-F8085CA4E3B5}"/>
                  </a:ext>
                </a:extLst>
              </p14:cNvPr>
              <p14:cNvContentPartPr/>
              <p14:nvPr/>
            </p14:nvContentPartPr>
            <p14:xfrm>
              <a:off x="3993210" y="4977795"/>
              <a:ext cx="2160" cy="69480"/>
            </p14:xfrm>
          </p:contentPart>
        </mc:Choice>
        <mc:Fallback>
          <p:pic>
            <p:nvPicPr>
              <p:cNvPr id="20573" name="筆跡 20572">
                <a:extLst>
                  <a:ext uri="{FF2B5EF4-FFF2-40B4-BE49-F238E27FC236}">
                    <a16:creationId xmlns:a16="http://schemas.microsoft.com/office/drawing/2014/main" id="{82A73E5A-3F0F-486C-959E-F8085CA4E3B5}"/>
                  </a:ext>
                </a:extLst>
              </p:cNvPr>
              <p:cNvPicPr/>
              <p:nvPr/>
            </p:nvPicPr>
            <p:blipFill>
              <a:blip r:embed="rId238"/>
              <a:stretch>
                <a:fillRect/>
              </a:stretch>
            </p:blipFill>
            <p:spPr>
              <a:xfrm>
                <a:off x="3984570" y="4969155"/>
                <a:ext cx="198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0574" name="筆跡 20573">
                <a:extLst>
                  <a:ext uri="{FF2B5EF4-FFF2-40B4-BE49-F238E27FC236}">
                    <a16:creationId xmlns:a16="http://schemas.microsoft.com/office/drawing/2014/main" id="{8EE58E68-8688-4A66-B29B-1D5046184ABC}"/>
                  </a:ext>
                </a:extLst>
              </p14:cNvPr>
              <p14:cNvContentPartPr/>
              <p14:nvPr/>
            </p14:nvContentPartPr>
            <p14:xfrm>
              <a:off x="3997170" y="5210715"/>
              <a:ext cx="6120" cy="316080"/>
            </p14:xfrm>
          </p:contentPart>
        </mc:Choice>
        <mc:Fallback>
          <p:pic>
            <p:nvPicPr>
              <p:cNvPr id="20574" name="筆跡 20573">
                <a:extLst>
                  <a:ext uri="{FF2B5EF4-FFF2-40B4-BE49-F238E27FC236}">
                    <a16:creationId xmlns:a16="http://schemas.microsoft.com/office/drawing/2014/main" id="{8EE58E68-8688-4A66-B29B-1D5046184ABC}"/>
                  </a:ext>
                </a:extLst>
              </p:cNvPr>
              <p:cNvPicPr/>
              <p:nvPr/>
            </p:nvPicPr>
            <p:blipFill>
              <a:blip r:embed="rId240"/>
              <a:stretch>
                <a:fillRect/>
              </a:stretch>
            </p:blipFill>
            <p:spPr>
              <a:xfrm>
                <a:off x="3988170" y="5202075"/>
                <a:ext cx="237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0575" name="筆跡 20574">
                <a:extLst>
                  <a:ext uri="{FF2B5EF4-FFF2-40B4-BE49-F238E27FC236}">
                    <a16:creationId xmlns:a16="http://schemas.microsoft.com/office/drawing/2014/main" id="{9F7E282D-8B31-49B2-9A60-5B9F3DF93980}"/>
                  </a:ext>
                </a:extLst>
              </p14:cNvPr>
              <p14:cNvContentPartPr/>
              <p14:nvPr/>
            </p14:nvContentPartPr>
            <p14:xfrm>
              <a:off x="4006530" y="5730555"/>
              <a:ext cx="3960" cy="129240"/>
            </p14:xfrm>
          </p:contentPart>
        </mc:Choice>
        <mc:Fallback>
          <p:pic>
            <p:nvPicPr>
              <p:cNvPr id="20575" name="筆跡 20574">
                <a:extLst>
                  <a:ext uri="{FF2B5EF4-FFF2-40B4-BE49-F238E27FC236}">
                    <a16:creationId xmlns:a16="http://schemas.microsoft.com/office/drawing/2014/main" id="{9F7E282D-8B31-49B2-9A60-5B9F3DF93980}"/>
                  </a:ext>
                </a:extLst>
              </p:cNvPr>
              <p:cNvPicPr/>
              <p:nvPr/>
            </p:nvPicPr>
            <p:blipFill>
              <a:blip r:embed="rId242"/>
              <a:stretch>
                <a:fillRect/>
              </a:stretch>
            </p:blipFill>
            <p:spPr>
              <a:xfrm>
                <a:off x="3997530" y="5721555"/>
                <a:ext cx="21600" cy="146880"/>
              </a:xfrm>
              <a:prstGeom prst="rect">
                <a:avLst/>
              </a:prstGeom>
            </p:spPr>
          </p:pic>
        </mc:Fallback>
      </mc:AlternateContent>
      <p:grpSp>
        <p:nvGrpSpPr>
          <p:cNvPr id="20581" name="群組 20580">
            <a:extLst>
              <a:ext uri="{FF2B5EF4-FFF2-40B4-BE49-F238E27FC236}">
                <a16:creationId xmlns:a16="http://schemas.microsoft.com/office/drawing/2014/main" id="{24B7AEA8-9B33-457D-8FA1-940F0BD25B9D}"/>
              </a:ext>
            </a:extLst>
          </p:cNvPr>
          <p:cNvGrpSpPr/>
          <p:nvPr/>
        </p:nvGrpSpPr>
        <p:grpSpPr>
          <a:xfrm>
            <a:off x="3848490" y="6061755"/>
            <a:ext cx="357480" cy="417960"/>
            <a:chOff x="3848490" y="6061755"/>
            <a:chExt cx="357480" cy="417960"/>
          </a:xfrm>
        </p:grpSpPr>
        <mc:AlternateContent xmlns:mc="http://schemas.openxmlformats.org/markup-compatibility/2006">
          <mc:Choice xmlns:p14="http://schemas.microsoft.com/office/powerpoint/2010/main" Requires="p14">
            <p:contentPart p14:bwMode="auto" r:id="rId243">
              <p14:nvContentPartPr>
                <p14:cNvPr id="20576" name="筆跡 20575">
                  <a:extLst>
                    <a:ext uri="{FF2B5EF4-FFF2-40B4-BE49-F238E27FC236}">
                      <a16:creationId xmlns:a16="http://schemas.microsoft.com/office/drawing/2014/main" id="{A1CAB597-927C-4BA8-863F-80466100E21C}"/>
                    </a:ext>
                  </a:extLst>
                </p14:cNvPr>
                <p14:cNvContentPartPr/>
                <p14:nvPr/>
              </p14:nvContentPartPr>
              <p14:xfrm>
                <a:off x="4012290" y="6061755"/>
                <a:ext cx="37800" cy="417960"/>
              </p14:xfrm>
            </p:contentPart>
          </mc:Choice>
          <mc:Fallback>
            <p:pic>
              <p:nvPicPr>
                <p:cNvPr id="20576" name="筆跡 20575">
                  <a:extLst>
                    <a:ext uri="{FF2B5EF4-FFF2-40B4-BE49-F238E27FC236}">
                      <a16:creationId xmlns:a16="http://schemas.microsoft.com/office/drawing/2014/main" id="{A1CAB597-927C-4BA8-863F-80466100E21C}"/>
                    </a:ext>
                  </a:extLst>
                </p:cNvPr>
                <p:cNvPicPr/>
                <p:nvPr/>
              </p:nvPicPr>
              <p:blipFill>
                <a:blip r:embed="rId244"/>
                <a:stretch>
                  <a:fillRect/>
                </a:stretch>
              </p:blipFill>
              <p:spPr>
                <a:xfrm>
                  <a:off x="4003290" y="6052755"/>
                  <a:ext cx="5544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0577" name="筆跡 20576">
                  <a:extLst>
                    <a:ext uri="{FF2B5EF4-FFF2-40B4-BE49-F238E27FC236}">
                      <a16:creationId xmlns:a16="http://schemas.microsoft.com/office/drawing/2014/main" id="{31D84868-B60A-4CA3-B335-7977C50EBBC4}"/>
                    </a:ext>
                  </a:extLst>
                </p14:cNvPr>
                <p14:cNvContentPartPr/>
                <p14:nvPr/>
              </p14:nvContentPartPr>
              <p14:xfrm>
                <a:off x="3899250" y="6261915"/>
                <a:ext cx="306720" cy="8640"/>
              </p14:xfrm>
            </p:contentPart>
          </mc:Choice>
          <mc:Fallback>
            <p:pic>
              <p:nvPicPr>
                <p:cNvPr id="20577" name="筆跡 20576">
                  <a:extLst>
                    <a:ext uri="{FF2B5EF4-FFF2-40B4-BE49-F238E27FC236}">
                      <a16:creationId xmlns:a16="http://schemas.microsoft.com/office/drawing/2014/main" id="{31D84868-B60A-4CA3-B335-7977C50EBBC4}"/>
                    </a:ext>
                  </a:extLst>
                </p:cNvPr>
                <p:cNvPicPr/>
                <p:nvPr/>
              </p:nvPicPr>
              <p:blipFill>
                <a:blip r:embed="rId246"/>
                <a:stretch>
                  <a:fillRect/>
                </a:stretch>
              </p:blipFill>
              <p:spPr>
                <a:xfrm>
                  <a:off x="3890610" y="6252915"/>
                  <a:ext cx="3243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20579" name="筆跡 20578">
                  <a:extLst>
                    <a:ext uri="{FF2B5EF4-FFF2-40B4-BE49-F238E27FC236}">
                      <a16:creationId xmlns:a16="http://schemas.microsoft.com/office/drawing/2014/main" id="{478CA0E7-1FDC-4573-A1B1-6544CD4263C9}"/>
                    </a:ext>
                  </a:extLst>
                </p14:cNvPr>
                <p14:cNvContentPartPr/>
                <p14:nvPr/>
              </p14:nvContentPartPr>
              <p14:xfrm>
                <a:off x="3910050" y="6319515"/>
                <a:ext cx="234000" cy="20160"/>
              </p14:xfrm>
            </p:contentPart>
          </mc:Choice>
          <mc:Fallback>
            <p:pic>
              <p:nvPicPr>
                <p:cNvPr id="20579" name="筆跡 20578">
                  <a:extLst>
                    <a:ext uri="{FF2B5EF4-FFF2-40B4-BE49-F238E27FC236}">
                      <a16:creationId xmlns:a16="http://schemas.microsoft.com/office/drawing/2014/main" id="{478CA0E7-1FDC-4573-A1B1-6544CD4263C9}"/>
                    </a:ext>
                  </a:extLst>
                </p:cNvPr>
                <p:cNvPicPr/>
                <p:nvPr/>
              </p:nvPicPr>
              <p:blipFill>
                <a:blip r:embed="rId248"/>
                <a:stretch>
                  <a:fillRect/>
                </a:stretch>
              </p:blipFill>
              <p:spPr>
                <a:xfrm>
                  <a:off x="3901410" y="6310875"/>
                  <a:ext cx="2516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0580" name="筆跡 20579">
                  <a:extLst>
                    <a:ext uri="{FF2B5EF4-FFF2-40B4-BE49-F238E27FC236}">
                      <a16:creationId xmlns:a16="http://schemas.microsoft.com/office/drawing/2014/main" id="{A7361BD2-5432-4863-B43E-299667B80DB3}"/>
                    </a:ext>
                  </a:extLst>
                </p14:cNvPr>
                <p14:cNvContentPartPr/>
                <p14:nvPr/>
              </p14:nvContentPartPr>
              <p14:xfrm>
                <a:off x="3848490" y="6165435"/>
                <a:ext cx="115200" cy="281520"/>
              </p14:xfrm>
            </p:contentPart>
          </mc:Choice>
          <mc:Fallback>
            <p:pic>
              <p:nvPicPr>
                <p:cNvPr id="20580" name="筆跡 20579">
                  <a:extLst>
                    <a:ext uri="{FF2B5EF4-FFF2-40B4-BE49-F238E27FC236}">
                      <a16:creationId xmlns:a16="http://schemas.microsoft.com/office/drawing/2014/main" id="{A7361BD2-5432-4863-B43E-299667B80DB3}"/>
                    </a:ext>
                  </a:extLst>
                </p:cNvPr>
                <p:cNvPicPr/>
                <p:nvPr/>
              </p:nvPicPr>
              <p:blipFill>
                <a:blip r:embed="rId250"/>
                <a:stretch>
                  <a:fillRect/>
                </a:stretch>
              </p:blipFill>
              <p:spPr>
                <a:xfrm>
                  <a:off x="3839850" y="6156795"/>
                  <a:ext cx="132840" cy="299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0CAF2-2323-4E72-A769-580399EDEA17}"/>
              </a:ext>
            </a:extLst>
          </p:cNvPr>
          <p:cNvSpPr>
            <a:spLocks noGrp="1"/>
          </p:cNvSpPr>
          <p:nvPr>
            <p:ph type="title"/>
          </p:nvPr>
        </p:nvSpPr>
        <p:spPr/>
        <p:txBody>
          <a:bodyPr/>
          <a:lstStyle/>
          <a:p>
            <a:r>
              <a:rPr lang="el-GR" altLang="zh-TW" i="1" dirty="0"/>
              <a:t>σ</a:t>
            </a:r>
            <a:r>
              <a:rPr lang="zh-TW" altLang="en-US" dirty="0"/>
              <a:t> 未知的情形</a:t>
            </a:r>
          </a:p>
        </p:txBody>
      </p:sp>
      <p:sp>
        <p:nvSpPr>
          <p:cNvPr id="4" name="日期版面配置區 3">
            <a:extLst>
              <a:ext uri="{FF2B5EF4-FFF2-40B4-BE49-F238E27FC236}">
                <a16:creationId xmlns:a16="http://schemas.microsoft.com/office/drawing/2014/main" id="{954CC661-B91F-4DFE-A7A3-442E92BF09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AFB1BA5-2D81-4BAF-9CD2-3A5169F42F3A}"/>
              </a:ext>
            </a:extLst>
          </p:cNvPr>
          <p:cNvSpPr>
            <a:spLocks noGrp="1"/>
          </p:cNvSpPr>
          <p:nvPr>
            <p:ph type="sldNum" sz="quarter" idx="12"/>
          </p:nvPr>
        </p:nvSpPr>
        <p:spPr/>
        <p:txBody>
          <a:bodyPr/>
          <a:lstStyle/>
          <a:p>
            <a:fld id="{3F1BE346-639A-4CE8-BB9A-C151839B4846}" type="slidenum">
              <a:rPr lang="zh-TW" altLang="en-US" smtClean="0"/>
              <a:pPr/>
              <a:t>32</a:t>
            </a:fld>
            <a:endParaRPr lang="zh-TW" altLang="en-US"/>
          </a:p>
        </p:txBody>
      </p:sp>
      <p:grpSp>
        <p:nvGrpSpPr>
          <p:cNvPr id="33" name="群組 32">
            <a:extLst>
              <a:ext uri="{FF2B5EF4-FFF2-40B4-BE49-F238E27FC236}">
                <a16:creationId xmlns:a16="http://schemas.microsoft.com/office/drawing/2014/main" id="{95C708D1-DF2B-421B-A81D-9466159E186E}"/>
              </a:ext>
            </a:extLst>
          </p:cNvPr>
          <p:cNvGrpSpPr/>
          <p:nvPr/>
        </p:nvGrpSpPr>
        <p:grpSpPr>
          <a:xfrm>
            <a:off x="792090" y="1501635"/>
            <a:ext cx="415080" cy="483480"/>
            <a:chOff x="792090" y="1501635"/>
            <a:chExt cx="415080" cy="483480"/>
          </a:xfrm>
        </p:grpSpPr>
        <mc:AlternateContent xmlns:mc="http://schemas.openxmlformats.org/markup-compatibility/2006">
          <mc:Choice xmlns:p14="http://schemas.microsoft.com/office/powerpoint/2010/main" Requires="p14">
            <p:contentPart p14:bwMode="auto" r:id="rId2">
              <p14:nvContentPartPr>
                <p14:cNvPr id="28" name="筆跡 27">
                  <a:extLst>
                    <a:ext uri="{FF2B5EF4-FFF2-40B4-BE49-F238E27FC236}">
                      <a16:creationId xmlns:a16="http://schemas.microsoft.com/office/drawing/2014/main" id="{6DA5D4B5-68D2-4FCE-8040-9B34296881F4}"/>
                    </a:ext>
                  </a:extLst>
                </p14:cNvPr>
                <p14:cNvContentPartPr/>
                <p14:nvPr/>
              </p14:nvContentPartPr>
              <p14:xfrm>
                <a:off x="792090" y="1511355"/>
                <a:ext cx="378360" cy="443160"/>
              </p14:xfrm>
            </p:contentPart>
          </mc:Choice>
          <mc:Fallback>
            <p:pic>
              <p:nvPicPr>
                <p:cNvPr id="28" name="筆跡 27">
                  <a:extLst>
                    <a:ext uri="{FF2B5EF4-FFF2-40B4-BE49-F238E27FC236}">
                      <a16:creationId xmlns:a16="http://schemas.microsoft.com/office/drawing/2014/main" id="{6DA5D4B5-68D2-4FCE-8040-9B34296881F4}"/>
                    </a:ext>
                  </a:extLst>
                </p:cNvPr>
                <p:cNvPicPr/>
                <p:nvPr/>
              </p:nvPicPr>
              <p:blipFill>
                <a:blip r:embed="rId3"/>
                <a:stretch>
                  <a:fillRect/>
                </a:stretch>
              </p:blipFill>
              <p:spPr>
                <a:xfrm>
                  <a:off x="783090" y="1502355"/>
                  <a:ext cx="39600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9" name="筆跡 28">
                  <a:extLst>
                    <a:ext uri="{FF2B5EF4-FFF2-40B4-BE49-F238E27FC236}">
                      <a16:creationId xmlns:a16="http://schemas.microsoft.com/office/drawing/2014/main" id="{EAD30BB6-2464-40EF-8313-7E63770440ED}"/>
                    </a:ext>
                  </a:extLst>
                </p14:cNvPr>
                <p14:cNvContentPartPr/>
                <p14:nvPr/>
              </p14:nvContentPartPr>
              <p14:xfrm>
                <a:off x="831330" y="1501635"/>
                <a:ext cx="375840" cy="483480"/>
              </p14:xfrm>
            </p:contentPart>
          </mc:Choice>
          <mc:Fallback>
            <p:pic>
              <p:nvPicPr>
                <p:cNvPr id="29" name="筆跡 28">
                  <a:extLst>
                    <a:ext uri="{FF2B5EF4-FFF2-40B4-BE49-F238E27FC236}">
                      <a16:creationId xmlns:a16="http://schemas.microsoft.com/office/drawing/2014/main" id="{EAD30BB6-2464-40EF-8313-7E63770440ED}"/>
                    </a:ext>
                  </a:extLst>
                </p:cNvPr>
                <p:cNvPicPr/>
                <p:nvPr/>
              </p:nvPicPr>
              <p:blipFill>
                <a:blip r:embed="rId5"/>
                <a:stretch>
                  <a:fillRect/>
                </a:stretch>
              </p:blipFill>
              <p:spPr>
                <a:xfrm>
                  <a:off x="822690" y="1492635"/>
                  <a:ext cx="393480" cy="501120"/>
                </a:xfrm>
                <a:prstGeom prst="rect">
                  <a:avLst/>
                </a:prstGeom>
              </p:spPr>
            </p:pic>
          </mc:Fallback>
        </mc:AlternateContent>
      </p:grpSp>
      <p:grpSp>
        <p:nvGrpSpPr>
          <p:cNvPr id="32" name="群組 31">
            <a:extLst>
              <a:ext uri="{FF2B5EF4-FFF2-40B4-BE49-F238E27FC236}">
                <a16:creationId xmlns:a16="http://schemas.microsoft.com/office/drawing/2014/main" id="{460B9729-3FC8-4203-9A1C-AD09ED6F20CD}"/>
              </a:ext>
            </a:extLst>
          </p:cNvPr>
          <p:cNvGrpSpPr/>
          <p:nvPr/>
        </p:nvGrpSpPr>
        <p:grpSpPr>
          <a:xfrm>
            <a:off x="1632330" y="1372395"/>
            <a:ext cx="582840" cy="705240"/>
            <a:chOff x="1632330" y="1372395"/>
            <a:chExt cx="582840" cy="705240"/>
          </a:xfrm>
        </p:grpSpPr>
        <mc:AlternateContent xmlns:mc="http://schemas.openxmlformats.org/markup-compatibility/2006">
          <mc:Choice xmlns:p14="http://schemas.microsoft.com/office/powerpoint/2010/main" Requires="p14">
            <p:contentPart p14:bwMode="auto" r:id="rId6">
              <p14:nvContentPartPr>
                <p14:cNvPr id="30" name="筆跡 29">
                  <a:extLst>
                    <a:ext uri="{FF2B5EF4-FFF2-40B4-BE49-F238E27FC236}">
                      <a16:creationId xmlns:a16="http://schemas.microsoft.com/office/drawing/2014/main" id="{2FB825E2-06E6-4AE4-AD5F-0F77647DE985}"/>
                    </a:ext>
                  </a:extLst>
                </p14:cNvPr>
                <p14:cNvContentPartPr/>
                <p14:nvPr/>
              </p14:nvContentPartPr>
              <p14:xfrm>
                <a:off x="1632330" y="1393995"/>
                <a:ext cx="156240" cy="683640"/>
              </p14:xfrm>
            </p:contentPart>
          </mc:Choice>
          <mc:Fallback>
            <p:pic>
              <p:nvPicPr>
                <p:cNvPr id="30" name="筆跡 29">
                  <a:extLst>
                    <a:ext uri="{FF2B5EF4-FFF2-40B4-BE49-F238E27FC236}">
                      <a16:creationId xmlns:a16="http://schemas.microsoft.com/office/drawing/2014/main" id="{2FB825E2-06E6-4AE4-AD5F-0F77647DE985}"/>
                    </a:ext>
                  </a:extLst>
                </p:cNvPr>
                <p:cNvPicPr/>
                <p:nvPr/>
              </p:nvPicPr>
              <p:blipFill>
                <a:blip r:embed="rId7"/>
                <a:stretch>
                  <a:fillRect/>
                </a:stretch>
              </p:blipFill>
              <p:spPr>
                <a:xfrm>
                  <a:off x="1623330" y="1384995"/>
                  <a:ext cx="173880" cy="701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1" name="筆跡 30">
                  <a:extLst>
                    <a:ext uri="{FF2B5EF4-FFF2-40B4-BE49-F238E27FC236}">
                      <a16:creationId xmlns:a16="http://schemas.microsoft.com/office/drawing/2014/main" id="{4A176A83-1873-4348-B6BF-D0BE95D3AC52}"/>
                    </a:ext>
                  </a:extLst>
                </p14:cNvPr>
                <p14:cNvContentPartPr/>
                <p14:nvPr/>
              </p14:nvContentPartPr>
              <p14:xfrm>
                <a:off x="1972170" y="1372395"/>
                <a:ext cx="243000" cy="245160"/>
              </p14:xfrm>
            </p:contentPart>
          </mc:Choice>
          <mc:Fallback>
            <p:pic>
              <p:nvPicPr>
                <p:cNvPr id="31" name="筆跡 30">
                  <a:extLst>
                    <a:ext uri="{FF2B5EF4-FFF2-40B4-BE49-F238E27FC236}">
                      <a16:creationId xmlns:a16="http://schemas.microsoft.com/office/drawing/2014/main" id="{4A176A83-1873-4348-B6BF-D0BE95D3AC52}"/>
                    </a:ext>
                  </a:extLst>
                </p:cNvPr>
                <p:cNvPicPr/>
                <p:nvPr/>
              </p:nvPicPr>
              <p:blipFill>
                <a:blip r:embed="rId9"/>
                <a:stretch>
                  <a:fillRect/>
                </a:stretch>
              </p:blipFill>
              <p:spPr>
                <a:xfrm>
                  <a:off x="1963530" y="1363755"/>
                  <a:ext cx="260640" cy="262800"/>
                </a:xfrm>
                <a:prstGeom prst="rect">
                  <a:avLst/>
                </a:prstGeom>
              </p:spPr>
            </p:pic>
          </mc:Fallback>
        </mc:AlternateContent>
      </p:grpSp>
      <p:grpSp>
        <p:nvGrpSpPr>
          <p:cNvPr id="52" name="群組 51">
            <a:extLst>
              <a:ext uri="{FF2B5EF4-FFF2-40B4-BE49-F238E27FC236}">
                <a16:creationId xmlns:a16="http://schemas.microsoft.com/office/drawing/2014/main" id="{EC47380B-8514-48C1-971A-9909D830812F}"/>
              </a:ext>
            </a:extLst>
          </p:cNvPr>
          <p:cNvGrpSpPr/>
          <p:nvPr/>
        </p:nvGrpSpPr>
        <p:grpSpPr>
          <a:xfrm>
            <a:off x="2410650" y="1467075"/>
            <a:ext cx="158400" cy="90720"/>
            <a:chOff x="2410650" y="1467075"/>
            <a:chExt cx="158400" cy="90720"/>
          </a:xfrm>
        </p:grpSpPr>
        <mc:AlternateContent xmlns:mc="http://schemas.openxmlformats.org/markup-compatibility/2006">
          <mc:Choice xmlns:p14="http://schemas.microsoft.com/office/powerpoint/2010/main" Requires="p14">
            <p:contentPart p14:bwMode="auto" r:id="rId10">
              <p14:nvContentPartPr>
                <p14:cNvPr id="35" name="筆跡 34">
                  <a:extLst>
                    <a:ext uri="{FF2B5EF4-FFF2-40B4-BE49-F238E27FC236}">
                      <a16:creationId xmlns:a16="http://schemas.microsoft.com/office/drawing/2014/main" id="{9E85C38E-2DA2-410B-BB86-CF1BD74BB5F8}"/>
                    </a:ext>
                  </a:extLst>
                </p14:cNvPr>
                <p14:cNvContentPartPr/>
                <p14:nvPr/>
              </p14:nvContentPartPr>
              <p14:xfrm>
                <a:off x="2410650" y="1467075"/>
                <a:ext cx="158400" cy="2160"/>
              </p14:xfrm>
            </p:contentPart>
          </mc:Choice>
          <mc:Fallback>
            <p:pic>
              <p:nvPicPr>
                <p:cNvPr id="35" name="筆跡 34">
                  <a:extLst>
                    <a:ext uri="{FF2B5EF4-FFF2-40B4-BE49-F238E27FC236}">
                      <a16:creationId xmlns:a16="http://schemas.microsoft.com/office/drawing/2014/main" id="{9E85C38E-2DA2-410B-BB86-CF1BD74BB5F8}"/>
                    </a:ext>
                  </a:extLst>
                </p:cNvPr>
                <p:cNvPicPr/>
                <p:nvPr/>
              </p:nvPicPr>
              <p:blipFill>
                <a:blip r:embed="rId11"/>
                <a:stretch>
                  <a:fillRect/>
                </a:stretch>
              </p:blipFill>
              <p:spPr>
                <a:xfrm>
                  <a:off x="2401650" y="1458075"/>
                  <a:ext cx="176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6" name="筆跡 35">
                  <a:extLst>
                    <a:ext uri="{FF2B5EF4-FFF2-40B4-BE49-F238E27FC236}">
                      <a16:creationId xmlns:a16="http://schemas.microsoft.com/office/drawing/2014/main" id="{B0AA531A-D315-4571-B4E9-808D68D535B7}"/>
                    </a:ext>
                  </a:extLst>
                </p14:cNvPr>
                <p14:cNvContentPartPr/>
                <p14:nvPr/>
              </p14:nvContentPartPr>
              <p14:xfrm>
                <a:off x="2423610" y="1541955"/>
                <a:ext cx="117000" cy="15840"/>
              </p14:xfrm>
            </p:contentPart>
          </mc:Choice>
          <mc:Fallback>
            <p:pic>
              <p:nvPicPr>
                <p:cNvPr id="36" name="筆跡 35">
                  <a:extLst>
                    <a:ext uri="{FF2B5EF4-FFF2-40B4-BE49-F238E27FC236}">
                      <a16:creationId xmlns:a16="http://schemas.microsoft.com/office/drawing/2014/main" id="{B0AA531A-D315-4571-B4E9-808D68D535B7}"/>
                    </a:ext>
                  </a:extLst>
                </p:cNvPr>
                <p:cNvPicPr/>
                <p:nvPr/>
              </p:nvPicPr>
              <p:blipFill>
                <a:blip r:embed="rId13"/>
                <a:stretch>
                  <a:fillRect/>
                </a:stretch>
              </p:blipFill>
              <p:spPr>
                <a:xfrm>
                  <a:off x="2414970" y="1533315"/>
                  <a:ext cx="134640" cy="33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37" name="筆跡 36">
                <a:extLst>
                  <a:ext uri="{FF2B5EF4-FFF2-40B4-BE49-F238E27FC236}">
                    <a16:creationId xmlns:a16="http://schemas.microsoft.com/office/drawing/2014/main" id="{3407EF43-8162-4734-AA66-99EF9954BF3B}"/>
                  </a:ext>
                </a:extLst>
              </p14:cNvPr>
              <p14:cNvContentPartPr/>
              <p14:nvPr/>
            </p14:nvContentPartPr>
            <p14:xfrm>
              <a:off x="2795130" y="1384275"/>
              <a:ext cx="119520" cy="190800"/>
            </p14:xfrm>
          </p:contentPart>
        </mc:Choice>
        <mc:Fallback>
          <p:pic>
            <p:nvPicPr>
              <p:cNvPr id="37" name="筆跡 36">
                <a:extLst>
                  <a:ext uri="{FF2B5EF4-FFF2-40B4-BE49-F238E27FC236}">
                    <a16:creationId xmlns:a16="http://schemas.microsoft.com/office/drawing/2014/main" id="{3407EF43-8162-4734-AA66-99EF9954BF3B}"/>
                  </a:ext>
                </a:extLst>
              </p:cNvPr>
              <p:cNvPicPr/>
              <p:nvPr/>
            </p:nvPicPr>
            <p:blipFill>
              <a:blip r:embed="rId15"/>
              <a:stretch>
                <a:fillRect/>
              </a:stretch>
            </p:blipFill>
            <p:spPr>
              <a:xfrm>
                <a:off x="2786130" y="1375275"/>
                <a:ext cx="1371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筆跡 37">
                <a:extLst>
                  <a:ext uri="{FF2B5EF4-FFF2-40B4-BE49-F238E27FC236}">
                    <a16:creationId xmlns:a16="http://schemas.microsoft.com/office/drawing/2014/main" id="{395DE46F-76A5-4378-942D-C3072A0F71D4}"/>
                  </a:ext>
                </a:extLst>
              </p14:cNvPr>
              <p14:cNvContentPartPr/>
              <p14:nvPr/>
            </p14:nvContentPartPr>
            <p14:xfrm>
              <a:off x="2855970" y="1724835"/>
              <a:ext cx="15480" cy="38880"/>
            </p14:xfrm>
          </p:contentPart>
        </mc:Choice>
        <mc:Fallback>
          <p:pic>
            <p:nvPicPr>
              <p:cNvPr id="38" name="筆跡 37">
                <a:extLst>
                  <a:ext uri="{FF2B5EF4-FFF2-40B4-BE49-F238E27FC236}">
                    <a16:creationId xmlns:a16="http://schemas.microsoft.com/office/drawing/2014/main" id="{395DE46F-76A5-4378-942D-C3072A0F71D4}"/>
                  </a:ext>
                </a:extLst>
              </p:cNvPr>
              <p:cNvPicPr/>
              <p:nvPr/>
            </p:nvPicPr>
            <p:blipFill>
              <a:blip r:embed="rId17"/>
              <a:stretch>
                <a:fillRect/>
              </a:stretch>
            </p:blipFill>
            <p:spPr>
              <a:xfrm>
                <a:off x="2847330" y="1716195"/>
                <a:ext cx="33120" cy="56520"/>
              </a:xfrm>
              <a:prstGeom prst="rect">
                <a:avLst/>
              </a:prstGeom>
            </p:spPr>
          </p:pic>
        </mc:Fallback>
      </mc:AlternateContent>
      <p:grpSp>
        <p:nvGrpSpPr>
          <p:cNvPr id="53" name="群組 52">
            <a:extLst>
              <a:ext uri="{FF2B5EF4-FFF2-40B4-BE49-F238E27FC236}">
                <a16:creationId xmlns:a16="http://schemas.microsoft.com/office/drawing/2014/main" id="{F90B4D55-7EFF-40E3-90FA-B7C52108198B}"/>
              </a:ext>
            </a:extLst>
          </p:cNvPr>
          <p:cNvGrpSpPr/>
          <p:nvPr/>
        </p:nvGrpSpPr>
        <p:grpSpPr>
          <a:xfrm>
            <a:off x="2043810" y="1876755"/>
            <a:ext cx="536400" cy="199440"/>
            <a:chOff x="2043810" y="1876755"/>
            <a:chExt cx="536400" cy="199440"/>
          </a:xfrm>
        </p:grpSpPr>
        <mc:AlternateContent xmlns:mc="http://schemas.openxmlformats.org/markup-compatibility/2006">
          <mc:Choice xmlns:p14="http://schemas.microsoft.com/office/powerpoint/2010/main" Requires="p14">
            <p:contentPart p14:bwMode="auto" r:id="rId18">
              <p14:nvContentPartPr>
                <p14:cNvPr id="34" name="筆跡 33">
                  <a:extLst>
                    <a:ext uri="{FF2B5EF4-FFF2-40B4-BE49-F238E27FC236}">
                      <a16:creationId xmlns:a16="http://schemas.microsoft.com/office/drawing/2014/main" id="{CCD9B98D-A1AB-452A-859C-74C1FB82C142}"/>
                    </a:ext>
                  </a:extLst>
                </p14:cNvPr>
                <p14:cNvContentPartPr/>
                <p14:nvPr/>
              </p14:nvContentPartPr>
              <p14:xfrm>
                <a:off x="2043810" y="1876755"/>
                <a:ext cx="255960" cy="199440"/>
              </p14:xfrm>
            </p:contentPart>
          </mc:Choice>
          <mc:Fallback>
            <p:pic>
              <p:nvPicPr>
                <p:cNvPr id="34" name="筆跡 33">
                  <a:extLst>
                    <a:ext uri="{FF2B5EF4-FFF2-40B4-BE49-F238E27FC236}">
                      <a16:creationId xmlns:a16="http://schemas.microsoft.com/office/drawing/2014/main" id="{CCD9B98D-A1AB-452A-859C-74C1FB82C142}"/>
                    </a:ext>
                  </a:extLst>
                </p:cNvPr>
                <p:cNvPicPr/>
                <p:nvPr/>
              </p:nvPicPr>
              <p:blipFill>
                <a:blip r:embed="rId19"/>
                <a:stretch>
                  <a:fillRect/>
                </a:stretch>
              </p:blipFill>
              <p:spPr>
                <a:xfrm>
                  <a:off x="2035170" y="1867755"/>
                  <a:ext cx="2736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9" name="筆跡 38">
                  <a:extLst>
                    <a:ext uri="{FF2B5EF4-FFF2-40B4-BE49-F238E27FC236}">
                      <a16:creationId xmlns:a16="http://schemas.microsoft.com/office/drawing/2014/main" id="{4558340B-3EB6-4485-80D9-19B5ADBDFFD1}"/>
                    </a:ext>
                  </a:extLst>
                </p14:cNvPr>
                <p14:cNvContentPartPr/>
                <p14:nvPr/>
              </p14:nvContentPartPr>
              <p14:xfrm>
                <a:off x="2452050" y="1973235"/>
                <a:ext cx="128160" cy="10080"/>
              </p14:xfrm>
            </p:contentPart>
          </mc:Choice>
          <mc:Fallback>
            <p:pic>
              <p:nvPicPr>
                <p:cNvPr id="39" name="筆跡 38">
                  <a:extLst>
                    <a:ext uri="{FF2B5EF4-FFF2-40B4-BE49-F238E27FC236}">
                      <a16:creationId xmlns:a16="http://schemas.microsoft.com/office/drawing/2014/main" id="{4558340B-3EB6-4485-80D9-19B5ADBDFFD1}"/>
                    </a:ext>
                  </a:extLst>
                </p:cNvPr>
                <p:cNvPicPr/>
                <p:nvPr/>
              </p:nvPicPr>
              <p:blipFill>
                <a:blip r:embed="rId21"/>
                <a:stretch>
                  <a:fillRect/>
                </a:stretch>
              </p:blipFill>
              <p:spPr>
                <a:xfrm>
                  <a:off x="2443050" y="1964235"/>
                  <a:ext cx="145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0" name="筆跡 39">
                  <a:extLst>
                    <a:ext uri="{FF2B5EF4-FFF2-40B4-BE49-F238E27FC236}">
                      <a16:creationId xmlns:a16="http://schemas.microsoft.com/office/drawing/2014/main" id="{F8A2F804-6ADA-4314-90E9-FE4B837F75DA}"/>
                    </a:ext>
                  </a:extLst>
                </p14:cNvPr>
                <p14:cNvContentPartPr/>
                <p14:nvPr/>
              </p14:nvContentPartPr>
              <p14:xfrm>
                <a:off x="2453850" y="2052075"/>
                <a:ext cx="113040" cy="11880"/>
              </p14:xfrm>
            </p:contentPart>
          </mc:Choice>
          <mc:Fallback>
            <p:pic>
              <p:nvPicPr>
                <p:cNvPr id="40" name="筆跡 39">
                  <a:extLst>
                    <a:ext uri="{FF2B5EF4-FFF2-40B4-BE49-F238E27FC236}">
                      <a16:creationId xmlns:a16="http://schemas.microsoft.com/office/drawing/2014/main" id="{F8A2F804-6ADA-4314-90E9-FE4B837F75DA}"/>
                    </a:ext>
                  </a:extLst>
                </p:cNvPr>
                <p:cNvPicPr/>
                <p:nvPr/>
              </p:nvPicPr>
              <p:blipFill>
                <a:blip r:embed="rId23"/>
                <a:stretch>
                  <a:fillRect/>
                </a:stretch>
              </p:blipFill>
              <p:spPr>
                <a:xfrm>
                  <a:off x="2444850" y="2043435"/>
                  <a:ext cx="130680" cy="29520"/>
                </a:xfrm>
                <a:prstGeom prst="rect">
                  <a:avLst/>
                </a:prstGeom>
              </p:spPr>
            </p:pic>
          </mc:Fallback>
        </mc:AlternateContent>
      </p:grpSp>
      <p:grpSp>
        <p:nvGrpSpPr>
          <p:cNvPr id="50" name="群組 49">
            <a:extLst>
              <a:ext uri="{FF2B5EF4-FFF2-40B4-BE49-F238E27FC236}">
                <a16:creationId xmlns:a16="http://schemas.microsoft.com/office/drawing/2014/main" id="{6D409B4C-92C9-435C-A3B8-22534B4F59B9}"/>
              </a:ext>
            </a:extLst>
          </p:cNvPr>
          <p:cNvGrpSpPr/>
          <p:nvPr/>
        </p:nvGrpSpPr>
        <p:grpSpPr>
          <a:xfrm>
            <a:off x="2778930" y="1894035"/>
            <a:ext cx="603720" cy="316440"/>
            <a:chOff x="2778930" y="1894035"/>
            <a:chExt cx="603720" cy="316440"/>
          </a:xfrm>
        </p:grpSpPr>
        <mc:AlternateContent xmlns:mc="http://schemas.openxmlformats.org/markup-compatibility/2006">
          <mc:Choice xmlns:p14="http://schemas.microsoft.com/office/powerpoint/2010/main" Requires="p14">
            <p:contentPart p14:bwMode="auto" r:id="rId24">
              <p14:nvContentPartPr>
                <p14:cNvPr id="41" name="筆跡 40">
                  <a:extLst>
                    <a:ext uri="{FF2B5EF4-FFF2-40B4-BE49-F238E27FC236}">
                      <a16:creationId xmlns:a16="http://schemas.microsoft.com/office/drawing/2014/main" id="{589C4DE2-F9E7-405C-8CF5-06428897B743}"/>
                    </a:ext>
                  </a:extLst>
                </p14:cNvPr>
                <p14:cNvContentPartPr/>
                <p14:nvPr/>
              </p14:nvContentPartPr>
              <p14:xfrm>
                <a:off x="2782890" y="1936515"/>
                <a:ext cx="149760" cy="160200"/>
              </p14:xfrm>
            </p:contentPart>
          </mc:Choice>
          <mc:Fallback>
            <p:pic>
              <p:nvPicPr>
                <p:cNvPr id="41" name="筆跡 40">
                  <a:extLst>
                    <a:ext uri="{FF2B5EF4-FFF2-40B4-BE49-F238E27FC236}">
                      <a16:creationId xmlns:a16="http://schemas.microsoft.com/office/drawing/2014/main" id="{589C4DE2-F9E7-405C-8CF5-06428897B743}"/>
                    </a:ext>
                  </a:extLst>
                </p:cNvPr>
                <p:cNvPicPr/>
                <p:nvPr/>
              </p:nvPicPr>
              <p:blipFill>
                <a:blip r:embed="rId25"/>
                <a:stretch>
                  <a:fillRect/>
                </a:stretch>
              </p:blipFill>
              <p:spPr>
                <a:xfrm>
                  <a:off x="2773890" y="1927875"/>
                  <a:ext cx="1674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2" name="筆跡 41">
                  <a:extLst>
                    <a:ext uri="{FF2B5EF4-FFF2-40B4-BE49-F238E27FC236}">
                      <a16:creationId xmlns:a16="http://schemas.microsoft.com/office/drawing/2014/main" id="{74CAA411-0F6C-4A76-86D8-5D2214EC1EA4}"/>
                    </a:ext>
                  </a:extLst>
                </p14:cNvPr>
                <p14:cNvContentPartPr/>
                <p14:nvPr/>
              </p14:nvContentPartPr>
              <p14:xfrm>
                <a:off x="2778930" y="2042355"/>
                <a:ext cx="154440" cy="142920"/>
              </p14:xfrm>
            </p:contentPart>
          </mc:Choice>
          <mc:Fallback>
            <p:pic>
              <p:nvPicPr>
                <p:cNvPr id="42" name="筆跡 41">
                  <a:extLst>
                    <a:ext uri="{FF2B5EF4-FFF2-40B4-BE49-F238E27FC236}">
                      <a16:creationId xmlns:a16="http://schemas.microsoft.com/office/drawing/2014/main" id="{74CAA411-0F6C-4A76-86D8-5D2214EC1EA4}"/>
                    </a:ext>
                  </a:extLst>
                </p:cNvPr>
                <p:cNvPicPr/>
                <p:nvPr/>
              </p:nvPicPr>
              <p:blipFill>
                <a:blip r:embed="rId27"/>
                <a:stretch>
                  <a:fillRect/>
                </a:stretch>
              </p:blipFill>
              <p:spPr>
                <a:xfrm>
                  <a:off x="2770290" y="2033715"/>
                  <a:ext cx="17208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3" name="筆跡 42">
                  <a:extLst>
                    <a:ext uri="{FF2B5EF4-FFF2-40B4-BE49-F238E27FC236}">
                      <a16:creationId xmlns:a16="http://schemas.microsoft.com/office/drawing/2014/main" id="{165C8825-B28E-4836-91B0-0F1FB02BE167}"/>
                    </a:ext>
                  </a:extLst>
                </p14:cNvPr>
                <p14:cNvContentPartPr/>
                <p14:nvPr/>
              </p14:nvContentPartPr>
              <p14:xfrm>
                <a:off x="3019410" y="1894035"/>
                <a:ext cx="103680" cy="84240"/>
              </p14:xfrm>
            </p:contentPart>
          </mc:Choice>
          <mc:Fallback>
            <p:pic>
              <p:nvPicPr>
                <p:cNvPr id="43" name="筆跡 42">
                  <a:extLst>
                    <a:ext uri="{FF2B5EF4-FFF2-40B4-BE49-F238E27FC236}">
                      <a16:creationId xmlns:a16="http://schemas.microsoft.com/office/drawing/2014/main" id="{165C8825-B28E-4836-91B0-0F1FB02BE167}"/>
                    </a:ext>
                  </a:extLst>
                </p:cNvPr>
                <p:cNvPicPr/>
                <p:nvPr/>
              </p:nvPicPr>
              <p:blipFill>
                <a:blip r:embed="rId29"/>
                <a:stretch>
                  <a:fillRect/>
                </a:stretch>
              </p:blipFill>
              <p:spPr>
                <a:xfrm>
                  <a:off x="3010770" y="1885035"/>
                  <a:ext cx="12132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4" name="筆跡 43">
                  <a:extLst>
                    <a:ext uri="{FF2B5EF4-FFF2-40B4-BE49-F238E27FC236}">
                      <a16:creationId xmlns:a16="http://schemas.microsoft.com/office/drawing/2014/main" id="{FCFC0023-450E-44B2-B21D-6740BD467263}"/>
                    </a:ext>
                  </a:extLst>
                </p14:cNvPr>
                <p14:cNvContentPartPr/>
                <p14:nvPr/>
              </p14:nvContentPartPr>
              <p14:xfrm>
                <a:off x="2974410" y="2057835"/>
                <a:ext cx="163800" cy="10080"/>
              </p14:xfrm>
            </p:contentPart>
          </mc:Choice>
          <mc:Fallback>
            <p:pic>
              <p:nvPicPr>
                <p:cNvPr id="44" name="筆跡 43">
                  <a:extLst>
                    <a:ext uri="{FF2B5EF4-FFF2-40B4-BE49-F238E27FC236}">
                      <a16:creationId xmlns:a16="http://schemas.microsoft.com/office/drawing/2014/main" id="{FCFC0023-450E-44B2-B21D-6740BD467263}"/>
                    </a:ext>
                  </a:extLst>
                </p:cNvPr>
                <p:cNvPicPr/>
                <p:nvPr/>
              </p:nvPicPr>
              <p:blipFill>
                <a:blip r:embed="rId31"/>
                <a:stretch>
                  <a:fillRect/>
                </a:stretch>
              </p:blipFill>
              <p:spPr>
                <a:xfrm>
                  <a:off x="2965770" y="2049195"/>
                  <a:ext cx="1814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5" name="筆跡 44">
                  <a:extLst>
                    <a:ext uri="{FF2B5EF4-FFF2-40B4-BE49-F238E27FC236}">
                      <a16:creationId xmlns:a16="http://schemas.microsoft.com/office/drawing/2014/main" id="{532A468D-C37A-414A-AE7A-65415E5FE0F1}"/>
                    </a:ext>
                  </a:extLst>
                </p14:cNvPr>
                <p14:cNvContentPartPr/>
                <p14:nvPr/>
              </p14:nvContentPartPr>
              <p14:xfrm>
                <a:off x="3004650" y="2030835"/>
                <a:ext cx="51480" cy="173520"/>
              </p14:xfrm>
            </p:contentPart>
          </mc:Choice>
          <mc:Fallback>
            <p:pic>
              <p:nvPicPr>
                <p:cNvPr id="45" name="筆跡 44">
                  <a:extLst>
                    <a:ext uri="{FF2B5EF4-FFF2-40B4-BE49-F238E27FC236}">
                      <a16:creationId xmlns:a16="http://schemas.microsoft.com/office/drawing/2014/main" id="{532A468D-C37A-414A-AE7A-65415E5FE0F1}"/>
                    </a:ext>
                  </a:extLst>
                </p:cNvPr>
                <p:cNvPicPr/>
                <p:nvPr/>
              </p:nvPicPr>
              <p:blipFill>
                <a:blip r:embed="rId33"/>
                <a:stretch>
                  <a:fillRect/>
                </a:stretch>
              </p:blipFill>
              <p:spPr>
                <a:xfrm>
                  <a:off x="2995650" y="2022195"/>
                  <a:ext cx="691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6" name="筆跡 45">
                  <a:extLst>
                    <a:ext uri="{FF2B5EF4-FFF2-40B4-BE49-F238E27FC236}">
                      <a16:creationId xmlns:a16="http://schemas.microsoft.com/office/drawing/2014/main" id="{39F8A2D5-DEDC-4C34-923E-1CDB7D4AF98B}"/>
                    </a:ext>
                  </a:extLst>
                </p14:cNvPr>
                <p14:cNvContentPartPr/>
                <p14:nvPr/>
              </p14:nvContentPartPr>
              <p14:xfrm>
                <a:off x="3047850" y="2117595"/>
                <a:ext cx="52920" cy="92880"/>
              </p14:xfrm>
            </p:contentPart>
          </mc:Choice>
          <mc:Fallback>
            <p:pic>
              <p:nvPicPr>
                <p:cNvPr id="46" name="筆跡 45">
                  <a:extLst>
                    <a:ext uri="{FF2B5EF4-FFF2-40B4-BE49-F238E27FC236}">
                      <a16:creationId xmlns:a16="http://schemas.microsoft.com/office/drawing/2014/main" id="{39F8A2D5-DEDC-4C34-923E-1CDB7D4AF98B}"/>
                    </a:ext>
                  </a:extLst>
                </p:cNvPr>
                <p:cNvPicPr/>
                <p:nvPr/>
              </p:nvPicPr>
              <p:blipFill>
                <a:blip r:embed="rId35"/>
                <a:stretch>
                  <a:fillRect/>
                </a:stretch>
              </p:blipFill>
              <p:spPr>
                <a:xfrm>
                  <a:off x="3038850" y="2108595"/>
                  <a:ext cx="705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7" name="筆跡 46">
                  <a:extLst>
                    <a:ext uri="{FF2B5EF4-FFF2-40B4-BE49-F238E27FC236}">
                      <a16:creationId xmlns:a16="http://schemas.microsoft.com/office/drawing/2014/main" id="{7120B1CC-CC1C-42CA-B92F-59EA275CD811}"/>
                    </a:ext>
                  </a:extLst>
                </p14:cNvPr>
                <p14:cNvContentPartPr/>
                <p14:nvPr/>
              </p14:nvContentPartPr>
              <p14:xfrm>
                <a:off x="3047850" y="2023275"/>
                <a:ext cx="96120" cy="125640"/>
              </p14:xfrm>
            </p:contentPart>
          </mc:Choice>
          <mc:Fallback>
            <p:pic>
              <p:nvPicPr>
                <p:cNvPr id="47" name="筆跡 46">
                  <a:extLst>
                    <a:ext uri="{FF2B5EF4-FFF2-40B4-BE49-F238E27FC236}">
                      <a16:creationId xmlns:a16="http://schemas.microsoft.com/office/drawing/2014/main" id="{7120B1CC-CC1C-42CA-B92F-59EA275CD811}"/>
                    </a:ext>
                  </a:extLst>
                </p:cNvPr>
                <p:cNvPicPr/>
                <p:nvPr/>
              </p:nvPicPr>
              <p:blipFill>
                <a:blip r:embed="rId37"/>
                <a:stretch>
                  <a:fillRect/>
                </a:stretch>
              </p:blipFill>
              <p:spPr>
                <a:xfrm>
                  <a:off x="3038850" y="2014275"/>
                  <a:ext cx="113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 name="筆跡 47">
                  <a:extLst>
                    <a:ext uri="{FF2B5EF4-FFF2-40B4-BE49-F238E27FC236}">
                      <a16:creationId xmlns:a16="http://schemas.microsoft.com/office/drawing/2014/main" id="{CC578A2C-71A4-4C67-91DC-8680B9CA26BB}"/>
                    </a:ext>
                  </a:extLst>
                </p14:cNvPr>
                <p14:cNvContentPartPr/>
                <p14:nvPr/>
              </p14:nvContentPartPr>
              <p14:xfrm>
                <a:off x="3168090" y="2042355"/>
                <a:ext cx="66240" cy="92880"/>
              </p14:xfrm>
            </p:contentPart>
          </mc:Choice>
          <mc:Fallback>
            <p:pic>
              <p:nvPicPr>
                <p:cNvPr id="48" name="筆跡 47">
                  <a:extLst>
                    <a:ext uri="{FF2B5EF4-FFF2-40B4-BE49-F238E27FC236}">
                      <a16:creationId xmlns:a16="http://schemas.microsoft.com/office/drawing/2014/main" id="{CC578A2C-71A4-4C67-91DC-8680B9CA26BB}"/>
                    </a:ext>
                  </a:extLst>
                </p:cNvPr>
                <p:cNvPicPr/>
                <p:nvPr/>
              </p:nvPicPr>
              <p:blipFill>
                <a:blip r:embed="rId39"/>
                <a:stretch>
                  <a:fillRect/>
                </a:stretch>
              </p:blipFill>
              <p:spPr>
                <a:xfrm>
                  <a:off x="3159090" y="2033715"/>
                  <a:ext cx="83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9" name="筆跡 48">
                  <a:extLst>
                    <a:ext uri="{FF2B5EF4-FFF2-40B4-BE49-F238E27FC236}">
                      <a16:creationId xmlns:a16="http://schemas.microsoft.com/office/drawing/2014/main" id="{53CD4DD3-6B8A-4695-9925-1659D394F81D}"/>
                    </a:ext>
                  </a:extLst>
                </p14:cNvPr>
                <p14:cNvContentPartPr/>
                <p14:nvPr/>
              </p14:nvContentPartPr>
              <p14:xfrm>
                <a:off x="3145410" y="2042355"/>
                <a:ext cx="237240" cy="148680"/>
              </p14:xfrm>
            </p:contentPart>
          </mc:Choice>
          <mc:Fallback>
            <p:pic>
              <p:nvPicPr>
                <p:cNvPr id="49" name="筆跡 48">
                  <a:extLst>
                    <a:ext uri="{FF2B5EF4-FFF2-40B4-BE49-F238E27FC236}">
                      <a16:creationId xmlns:a16="http://schemas.microsoft.com/office/drawing/2014/main" id="{53CD4DD3-6B8A-4695-9925-1659D394F81D}"/>
                    </a:ext>
                  </a:extLst>
                </p:cNvPr>
                <p:cNvPicPr/>
                <p:nvPr/>
              </p:nvPicPr>
              <p:blipFill>
                <a:blip r:embed="rId41"/>
                <a:stretch>
                  <a:fillRect/>
                </a:stretch>
              </p:blipFill>
              <p:spPr>
                <a:xfrm>
                  <a:off x="3136770" y="2033715"/>
                  <a:ext cx="254880" cy="166320"/>
                </a:xfrm>
                <a:prstGeom prst="rect">
                  <a:avLst/>
                </a:prstGeom>
              </p:spPr>
            </p:pic>
          </mc:Fallback>
        </mc:AlternateContent>
      </p:grpSp>
      <p:grpSp>
        <p:nvGrpSpPr>
          <p:cNvPr id="56" name="群組 55">
            <a:extLst>
              <a:ext uri="{FF2B5EF4-FFF2-40B4-BE49-F238E27FC236}">
                <a16:creationId xmlns:a16="http://schemas.microsoft.com/office/drawing/2014/main" id="{A6F5C11C-1CE6-49BB-A728-0EF0E56D2AD8}"/>
              </a:ext>
            </a:extLst>
          </p:cNvPr>
          <p:cNvGrpSpPr/>
          <p:nvPr/>
        </p:nvGrpSpPr>
        <p:grpSpPr>
          <a:xfrm>
            <a:off x="5301810" y="1341795"/>
            <a:ext cx="379800" cy="412200"/>
            <a:chOff x="5301810" y="1341795"/>
            <a:chExt cx="379800" cy="412200"/>
          </a:xfrm>
        </p:grpSpPr>
        <mc:AlternateContent xmlns:mc="http://schemas.openxmlformats.org/markup-compatibility/2006">
          <mc:Choice xmlns:p14="http://schemas.microsoft.com/office/powerpoint/2010/main" Requires="p14">
            <p:contentPart p14:bwMode="auto" r:id="rId42">
              <p14:nvContentPartPr>
                <p14:cNvPr id="54" name="筆跡 53">
                  <a:extLst>
                    <a:ext uri="{FF2B5EF4-FFF2-40B4-BE49-F238E27FC236}">
                      <a16:creationId xmlns:a16="http://schemas.microsoft.com/office/drawing/2014/main" id="{F32F3301-C635-4E29-8D4B-5FCBCFFEF2B9}"/>
                    </a:ext>
                  </a:extLst>
                </p14:cNvPr>
                <p14:cNvContentPartPr/>
                <p14:nvPr/>
              </p14:nvContentPartPr>
              <p14:xfrm>
                <a:off x="5301810" y="1341795"/>
                <a:ext cx="349560" cy="412200"/>
              </p14:xfrm>
            </p:contentPart>
          </mc:Choice>
          <mc:Fallback>
            <p:pic>
              <p:nvPicPr>
                <p:cNvPr id="54" name="筆跡 53">
                  <a:extLst>
                    <a:ext uri="{FF2B5EF4-FFF2-40B4-BE49-F238E27FC236}">
                      <a16:creationId xmlns:a16="http://schemas.microsoft.com/office/drawing/2014/main" id="{F32F3301-C635-4E29-8D4B-5FCBCFFEF2B9}"/>
                    </a:ext>
                  </a:extLst>
                </p:cNvPr>
                <p:cNvPicPr/>
                <p:nvPr/>
              </p:nvPicPr>
              <p:blipFill>
                <a:blip r:embed="rId43"/>
                <a:stretch>
                  <a:fillRect/>
                </a:stretch>
              </p:blipFill>
              <p:spPr>
                <a:xfrm>
                  <a:off x="5292810" y="1333155"/>
                  <a:ext cx="36720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5" name="筆跡 54">
                  <a:extLst>
                    <a:ext uri="{FF2B5EF4-FFF2-40B4-BE49-F238E27FC236}">
                      <a16:creationId xmlns:a16="http://schemas.microsoft.com/office/drawing/2014/main" id="{BE8A09CA-8961-4F55-ADD6-617E19F43BCF}"/>
                    </a:ext>
                  </a:extLst>
                </p14:cNvPr>
                <p14:cNvContentPartPr/>
                <p14:nvPr/>
              </p14:nvContentPartPr>
              <p14:xfrm>
                <a:off x="5397570" y="1351515"/>
                <a:ext cx="284040" cy="381600"/>
              </p14:xfrm>
            </p:contentPart>
          </mc:Choice>
          <mc:Fallback>
            <p:pic>
              <p:nvPicPr>
                <p:cNvPr id="55" name="筆跡 54">
                  <a:extLst>
                    <a:ext uri="{FF2B5EF4-FFF2-40B4-BE49-F238E27FC236}">
                      <a16:creationId xmlns:a16="http://schemas.microsoft.com/office/drawing/2014/main" id="{BE8A09CA-8961-4F55-ADD6-617E19F43BCF}"/>
                    </a:ext>
                  </a:extLst>
                </p:cNvPr>
                <p:cNvPicPr/>
                <p:nvPr/>
              </p:nvPicPr>
              <p:blipFill>
                <a:blip r:embed="rId45"/>
                <a:stretch>
                  <a:fillRect/>
                </a:stretch>
              </p:blipFill>
              <p:spPr>
                <a:xfrm>
                  <a:off x="5388570" y="1342515"/>
                  <a:ext cx="301680" cy="399240"/>
                </a:xfrm>
                <a:prstGeom prst="rect">
                  <a:avLst/>
                </a:prstGeom>
              </p:spPr>
            </p:pic>
          </mc:Fallback>
        </mc:AlternateContent>
      </p:grpSp>
      <p:grpSp>
        <p:nvGrpSpPr>
          <p:cNvPr id="65" name="群組 64">
            <a:extLst>
              <a:ext uri="{FF2B5EF4-FFF2-40B4-BE49-F238E27FC236}">
                <a16:creationId xmlns:a16="http://schemas.microsoft.com/office/drawing/2014/main" id="{D9510F53-9195-44DE-807E-9993CC63F028}"/>
              </a:ext>
            </a:extLst>
          </p:cNvPr>
          <p:cNvGrpSpPr/>
          <p:nvPr/>
        </p:nvGrpSpPr>
        <p:grpSpPr>
          <a:xfrm>
            <a:off x="5951250" y="1285995"/>
            <a:ext cx="799920" cy="751320"/>
            <a:chOff x="5951250" y="1285995"/>
            <a:chExt cx="799920" cy="751320"/>
          </a:xfrm>
        </p:grpSpPr>
        <mc:AlternateContent xmlns:mc="http://schemas.openxmlformats.org/markup-compatibility/2006">
          <mc:Choice xmlns:p14="http://schemas.microsoft.com/office/powerpoint/2010/main" Requires="p14">
            <p:contentPart p14:bwMode="auto" r:id="rId46">
              <p14:nvContentPartPr>
                <p14:cNvPr id="57" name="筆跡 56">
                  <a:extLst>
                    <a:ext uri="{FF2B5EF4-FFF2-40B4-BE49-F238E27FC236}">
                      <a16:creationId xmlns:a16="http://schemas.microsoft.com/office/drawing/2014/main" id="{2C45EC9F-87B5-40AA-8E76-03D30193A16A}"/>
                    </a:ext>
                  </a:extLst>
                </p14:cNvPr>
                <p14:cNvContentPartPr/>
                <p14:nvPr/>
              </p14:nvContentPartPr>
              <p14:xfrm>
                <a:off x="5951250" y="1316955"/>
                <a:ext cx="153720" cy="720360"/>
              </p14:xfrm>
            </p:contentPart>
          </mc:Choice>
          <mc:Fallback>
            <p:pic>
              <p:nvPicPr>
                <p:cNvPr id="57" name="筆跡 56">
                  <a:extLst>
                    <a:ext uri="{FF2B5EF4-FFF2-40B4-BE49-F238E27FC236}">
                      <a16:creationId xmlns:a16="http://schemas.microsoft.com/office/drawing/2014/main" id="{2C45EC9F-87B5-40AA-8E76-03D30193A16A}"/>
                    </a:ext>
                  </a:extLst>
                </p:cNvPr>
                <p:cNvPicPr/>
                <p:nvPr/>
              </p:nvPicPr>
              <p:blipFill>
                <a:blip r:embed="rId47"/>
                <a:stretch>
                  <a:fillRect/>
                </a:stretch>
              </p:blipFill>
              <p:spPr>
                <a:xfrm>
                  <a:off x="5942250" y="1307955"/>
                  <a:ext cx="171360" cy="73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8" name="筆跡 57">
                  <a:extLst>
                    <a:ext uri="{FF2B5EF4-FFF2-40B4-BE49-F238E27FC236}">
                      <a16:creationId xmlns:a16="http://schemas.microsoft.com/office/drawing/2014/main" id="{F59071A4-0875-4727-8E8E-DA3CB152B143}"/>
                    </a:ext>
                  </a:extLst>
                </p14:cNvPr>
                <p14:cNvContentPartPr/>
                <p14:nvPr/>
              </p14:nvContentPartPr>
              <p14:xfrm>
                <a:off x="6230250" y="1285995"/>
                <a:ext cx="272880" cy="264240"/>
              </p14:xfrm>
            </p:contentPart>
          </mc:Choice>
          <mc:Fallback>
            <p:pic>
              <p:nvPicPr>
                <p:cNvPr id="58" name="筆跡 57">
                  <a:extLst>
                    <a:ext uri="{FF2B5EF4-FFF2-40B4-BE49-F238E27FC236}">
                      <a16:creationId xmlns:a16="http://schemas.microsoft.com/office/drawing/2014/main" id="{F59071A4-0875-4727-8E8E-DA3CB152B143}"/>
                    </a:ext>
                  </a:extLst>
                </p:cNvPr>
                <p:cNvPicPr/>
                <p:nvPr/>
              </p:nvPicPr>
              <p:blipFill>
                <a:blip r:embed="rId49"/>
                <a:stretch>
                  <a:fillRect/>
                </a:stretch>
              </p:blipFill>
              <p:spPr>
                <a:xfrm>
                  <a:off x="6221610" y="1277355"/>
                  <a:ext cx="2905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0" name="筆跡 59">
                  <a:extLst>
                    <a:ext uri="{FF2B5EF4-FFF2-40B4-BE49-F238E27FC236}">
                      <a16:creationId xmlns:a16="http://schemas.microsoft.com/office/drawing/2014/main" id="{E2950782-E50F-42CB-8192-077D1270CE52}"/>
                    </a:ext>
                  </a:extLst>
                </p14:cNvPr>
                <p14:cNvContentPartPr/>
                <p14:nvPr/>
              </p14:nvContentPartPr>
              <p14:xfrm>
                <a:off x="6628770" y="1382115"/>
                <a:ext cx="118800" cy="21600"/>
              </p14:xfrm>
            </p:contentPart>
          </mc:Choice>
          <mc:Fallback>
            <p:pic>
              <p:nvPicPr>
                <p:cNvPr id="60" name="筆跡 59">
                  <a:extLst>
                    <a:ext uri="{FF2B5EF4-FFF2-40B4-BE49-F238E27FC236}">
                      <a16:creationId xmlns:a16="http://schemas.microsoft.com/office/drawing/2014/main" id="{E2950782-E50F-42CB-8192-077D1270CE52}"/>
                    </a:ext>
                  </a:extLst>
                </p:cNvPr>
                <p:cNvPicPr/>
                <p:nvPr/>
              </p:nvPicPr>
              <p:blipFill>
                <a:blip r:embed="rId51"/>
                <a:stretch>
                  <a:fillRect/>
                </a:stretch>
              </p:blipFill>
              <p:spPr>
                <a:xfrm>
                  <a:off x="6620130" y="1373475"/>
                  <a:ext cx="136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1" name="筆跡 60">
                  <a:extLst>
                    <a:ext uri="{FF2B5EF4-FFF2-40B4-BE49-F238E27FC236}">
                      <a16:creationId xmlns:a16="http://schemas.microsoft.com/office/drawing/2014/main" id="{F3B72F59-390D-424E-9E6D-D6846EA3A776}"/>
                    </a:ext>
                  </a:extLst>
                </p14:cNvPr>
                <p14:cNvContentPartPr/>
                <p14:nvPr/>
              </p14:nvContentPartPr>
              <p14:xfrm>
                <a:off x="6628770" y="1382115"/>
                <a:ext cx="360" cy="360"/>
              </p14:xfrm>
            </p:contentPart>
          </mc:Choice>
          <mc:Fallback>
            <p:pic>
              <p:nvPicPr>
                <p:cNvPr id="61" name="筆跡 60">
                  <a:extLst>
                    <a:ext uri="{FF2B5EF4-FFF2-40B4-BE49-F238E27FC236}">
                      <a16:creationId xmlns:a16="http://schemas.microsoft.com/office/drawing/2014/main" id="{F3B72F59-390D-424E-9E6D-D6846EA3A776}"/>
                    </a:ext>
                  </a:extLst>
                </p:cNvPr>
                <p:cNvPicPr/>
                <p:nvPr/>
              </p:nvPicPr>
              <p:blipFill>
                <a:blip r:embed="rId53"/>
                <a:stretch>
                  <a:fillRect/>
                </a:stretch>
              </p:blipFill>
              <p:spPr>
                <a:xfrm>
                  <a:off x="6620130" y="1373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2" name="筆跡 61">
                  <a:extLst>
                    <a:ext uri="{FF2B5EF4-FFF2-40B4-BE49-F238E27FC236}">
                      <a16:creationId xmlns:a16="http://schemas.microsoft.com/office/drawing/2014/main" id="{679B9E96-FCBD-4103-98D4-D1875C3C1BBD}"/>
                    </a:ext>
                  </a:extLst>
                </p14:cNvPr>
                <p14:cNvContentPartPr/>
                <p14:nvPr/>
              </p14:nvContentPartPr>
              <p14:xfrm>
                <a:off x="6628770" y="1382115"/>
                <a:ext cx="122400" cy="100440"/>
              </p14:xfrm>
            </p:contentPart>
          </mc:Choice>
          <mc:Fallback>
            <p:pic>
              <p:nvPicPr>
                <p:cNvPr id="62" name="筆跡 61">
                  <a:extLst>
                    <a:ext uri="{FF2B5EF4-FFF2-40B4-BE49-F238E27FC236}">
                      <a16:creationId xmlns:a16="http://schemas.microsoft.com/office/drawing/2014/main" id="{679B9E96-FCBD-4103-98D4-D1875C3C1BBD}"/>
                    </a:ext>
                  </a:extLst>
                </p:cNvPr>
                <p:cNvPicPr/>
                <p:nvPr/>
              </p:nvPicPr>
              <p:blipFill>
                <a:blip r:embed="rId55"/>
                <a:stretch>
                  <a:fillRect/>
                </a:stretch>
              </p:blipFill>
              <p:spPr>
                <a:xfrm>
                  <a:off x="6620130" y="1373475"/>
                  <a:ext cx="140040" cy="11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6">
            <p14:nvContentPartPr>
              <p14:cNvPr id="63" name="筆跡 62">
                <a:extLst>
                  <a:ext uri="{FF2B5EF4-FFF2-40B4-BE49-F238E27FC236}">
                    <a16:creationId xmlns:a16="http://schemas.microsoft.com/office/drawing/2014/main" id="{2C440CB8-19C3-4DC1-B710-C64064FFCE79}"/>
                  </a:ext>
                </a:extLst>
              </p14:cNvPr>
              <p14:cNvContentPartPr/>
              <p14:nvPr/>
            </p14:nvContentPartPr>
            <p14:xfrm>
              <a:off x="6942690" y="1345755"/>
              <a:ext cx="108000" cy="132840"/>
            </p14:xfrm>
          </p:contentPart>
        </mc:Choice>
        <mc:Fallback>
          <p:pic>
            <p:nvPicPr>
              <p:cNvPr id="63" name="筆跡 62">
                <a:extLst>
                  <a:ext uri="{FF2B5EF4-FFF2-40B4-BE49-F238E27FC236}">
                    <a16:creationId xmlns:a16="http://schemas.microsoft.com/office/drawing/2014/main" id="{2C440CB8-19C3-4DC1-B710-C64064FFCE79}"/>
                  </a:ext>
                </a:extLst>
              </p:cNvPr>
              <p:cNvPicPr/>
              <p:nvPr/>
            </p:nvPicPr>
            <p:blipFill>
              <a:blip r:embed="rId57"/>
              <a:stretch>
                <a:fillRect/>
              </a:stretch>
            </p:blipFill>
            <p:spPr>
              <a:xfrm>
                <a:off x="6934050" y="1337115"/>
                <a:ext cx="1256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4" name="筆跡 63">
                <a:extLst>
                  <a:ext uri="{FF2B5EF4-FFF2-40B4-BE49-F238E27FC236}">
                    <a16:creationId xmlns:a16="http://schemas.microsoft.com/office/drawing/2014/main" id="{A9167F99-4A0C-4DDC-8990-1A9D1B7568D5}"/>
                  </a:ext>
                </a:extLst>
              </p14:cNvPr>
              <p14:cNvContentPartPr/>
              <p14:nvPr/>
            </p14:nvContentPartPr>
            <p14:xfrm>
              <a:off x="6995250" y="1603515"/>
              <a:ext cx="9720" cy="17640"/>
            </p14:xfrm>
          </p:contentPart>
        </mc:Choice>
        <mc:Fallback>
          <p:pic>
            <p:nvPicPr>
              <p:cNvPr id="64" name="筆跡 63">
                <a:extLst>
                  <a:ext uri="{FF2B5EF4-FFF2-40B4-BE49-F238E27FC236}">
                    <a16:creationId xmlns:a16="http://schemas.microsoft.com/office/drawing/2014/main" id="{A9167F99-4A0C-4DDC-8990-1A9D1B7568D5}"/>
                  </a:ext>
                </a:extLst>
              </p:cNvPr>
              <p:cNvPicPr/>
              <p:nvPr/>
            </p:nvPicPr>
            <p:blipFill>
              <a:blip r:embed="rId59"/>
              <a:stretch>
                <a:fillRect/>
              </a:stretch>
            </p:blipFill>
            <p:spPr>
              <a:xfrm>
                <a:off x="6986610" y="1594875"/>
                <a:ext cx="27360" cy="35280"/>
              </a:xfrm>
              <a:prstGeom prst="rect">
                <a:avLst/>
              </a:prstGeom>
            </p:spPr>
          </p:pic>
        </mc:Fallback>
      </mc:AlternateContent>
      <p:grpSp>
        <p:nvGrpSpPr>
          <p:cNvPr id="72" name="群組 71">
            <a:extLst>
              <a:ext uri="{FF2B5EF4-FFF2-40B4-BE49-F238E27FC236}">
                <a16:creationId xmlns:a16="http://schemas.microsoft.com/office/drawing/2014/main" id="{78940333-4B44-4590-93AD-A909E4C12348}"/>
              </a:ext>
            </a:extLst>
          </p:cNvPr>
          <p:cNvGrpSpPr/>
          <p:nvPr/>
        </p:nvGrpSpPr>
        <p:grpSpPr>
          <a:xfrm>
            <a:off x="6394410" y="1805475"/>
            <a:ext cx="671760" cy="316080"/>
            <a:chOff x="6394410" y="1805475"/>
            <a:chExt cx="671760" cy="316080"/>
          </a:xfrm>
        </p:grpSpPr>
        <mc:AlternateContent xmlns:mc="http://schemas.openxmlformats.org/markup-compatibility/2006">
          <mc:Choice xmlns:p14="http://schemas.microsoft.com/office/powerpoint/2010/main" Requires="p14">
            <p:contentPart p14:bwMode="auto" r:id="rId60">
              <p14:nvContentPartPr>
                <p14:cNvPr id="66" name="筆跡 65">
                  <a:extLst>
                    <a:ext uri="{FF2B5EF4-FFF2-40B4-BE49-F238E27FC236}">
                      <a16:creationId xmlns:a16="http://schemas.microsoft.com/office/drawing/2014/main" id="{9781CC80-9E41-42F0-883F-60F32A2840C5}"/>
                    </a:ext>
                  </a:extLst>
                </p14:cNvPr>
                <p14:cNvContentPartPr/>
                <p14:nvPr/>
              </p14:nvContentPartPr>
              <p14:xfrm>
                <a:off x="6394410" y="1842195"/>
                <a:ext cx="178200" cy="197280"/>
              </p14:xfrm>
            </p:contentPart>
          </mc:Choice>
          <mc:Fallback>
            <p:pic>
              <p:nvPicPr>
                <p:cNvPr id="66" name="筆跡 65">
                  <a:extLst>
                    <a:ext uri="{FF2B5EF4-FFF2-40B4-BE49-F238E27FC236}">
                      <a16:creationId xmlns:a16="http://schemas.microsoft.com/office/drawing/2014/main" id="{9781CC80-9E41-42F0-883F-60F32A2840C5}"/>
                    </a:ext>
                  </a:extLst>
                </p:cNvPr>
                <p:cNvPicPr/>
                <p:nvPr/>
              </p:nvPicPr>
              <p:blipFill>
                <a:blip r:embed="rId61"/>
                <a:stretch>
                  <a:fillRect/>
                </a:stretch>
              </p:blipFill>
              <p:spPr>
                <a:xfrm>
                  <a:off x="6385410" y="1833555"/>
                  <a:ext cx="19584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7" name="筆跡 66">
                  <a:extLst>
                    <a:ext uri="{FF2B5EF4-FFF2-40B4-BE49-F238E27FC236}">
                      <a16:creationId xmlns:a16="http://schemas.microsoft.com/office/drawing/2014/main" id="{6AE06441-2FB2-4672-B38D-58B268EB8E49}"/>
                    </a:ext>
                  </a:extLst>
                </p14:cNvPr>
                <p14:cNvContentPartPr/>
                <p14:nvPr/>
              </p14:nvContentPartPr>
              <p14:xfrm>
                <a:off x="6715170" y="1871355"/>
                <a:ext cx="90720" cy="2160"/>
              </p14:xfrm>
            </p:contentPart>
          </mc:Choice>
          <mc:Fallback>
            <p:pic>
              <p:nvPicPr>
                <p:cNvPr id="67" name="筆跡 66">
                  <a:extLst>
                    <a:ext uri="{FF2B5EF4-FFF2-40B4-BE49-F238E27FC236}">
                      <a16:creationId xmlns:a16="http://schemas.microsoft.com/office/drawing/2014/main" id="{6AE06441-2FB2-4672-B38D-58B268EB8E49}"/>
                    </a:ext>
                  </a:extLst>
                </p:cNvPr>
                <p:cNvPicPr/>
                <p:nvPr/>
              </p:nvPicPr>
              <p:blipFill>
                <a:blip r:embed="rId63"/>
                <a:stretch>
                  <a:fillRect/>
                </a:stretch>
              </p:blipFill>
              <p:spPr>
                <a:xfrm>
                  <a:off x="6706530" y="1862355"/>
                  <a:ext cx="108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8" name="筆跡 67">
                  <a:extLst>
                    <a:ext uri="{FF2B5EF4-FFF2-40B4-BE49-F238E27FC236}">
                      <a16:creationId xmlns:a16="http://schemas.microsoft.com/office/drawing/2014/main" id="{0054CF94-9674-4D5F-915E-7FBF44764FFD}"/>
                    </a:ext>
                  </a:extLst>
                </p14:cNvPr>
                <p14:cNvContentPartPr/>
                <p14:nvPr/>
              </p14:nvContentPartPr>
              <p14:xfrm>
                <a:off x="6715170" y="1871355"/>
                <a:ext cx="360" cy="360"/>
              </p14:xfrm>
            </p:contentPart>
          </mc:Choice>
          <mc:Fallback>
            <p:pic>
              <p:nvPicPr>
                <p:cNvPr id="68" name="筆跡 67">
                  <a:extLst>
                    <a:ext uri="{FF2B5EF4-FFF2-40B4-BE49-F238E27FC236}">
                      <a16:creationId xmlns:a16="http://schemas.microsoft.com/office/drawing/2014/main" id="{0054CF94-9674-4D5F-915E-7FBF44764FFD}"/>
                    </a:ext>
                  </a:extLst>
                </p:cNvPr>
                <p:cNvPicPr/>
                <p:nvPr/>
              </p:nvPicPr>
              <p:blipFill>
                <a:blip r:embed="rId53"/>
                <a:stretch>
                  <a:fillRect/>
                </a:stretch>
              </p:blipFill>
              <p:spPr>
                <a:xfrm>
                  <a:off x="6706530" y="18623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69" name="筆跡 68">
                  <a:extLst>
                    <a:ext uri="{FF2B5EF4-FFF2-40B4-BE49-F238E27FC236}">
                      <a16:creationId xmlns:a16="http://schemas.microsoft.com/office/drawing/2014/main" id="{597C7594-AC31-437D-86C3-488EE2495467}"/>
                    </a:ext>
                  </a:extLst>
                </p14:cNvPr>
                <p14:cNvContentPartPr/>
                <p14:nvPr/>
              </p14:nvContentPartPr>
              <p14:xfrm>
                <a:off x="6715170" y="1871355"/>
                <a:ext cx="79200" cy="48600"/>
              </p14:xfrm>
            </p:contentPart>
          </mc:Choice>
          <mc:Fallback>
            <p:pic>
              <p:nvPicPr>
                <p:cNvPr id="69" name="筆跡 68">
                  <a:extLst>
                    <a:ext uri="{FF2B5EF4-FFF2-40B4-BE49-F238E27FC236}">
                      <a16:creationId xmlns:a16="http://schemas.microsoft.com/office/drawing/2014/main" id="{597C7594-AC31-437D-86C3-488EE2495467}"/>
                    </a:ext>
                  </a:extLst>
                </p:cNvPr>
                <p:cNvPicPr/>
                <p:nvPr/>
              </p:nvPicPr>
              <p:blipFill>
                <a:blip r:embed="rId66"/>
                <a:stretch>
                  <a:fillRect/>
                </a:stretch>
              </p:blipFill>
              <p:spPr>
                <a:xfrm>
                  <a:off x="6706530" y="1862355"/>
                  <a:ext cx="96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0" name="筆跡 69">
                  <a:extLst>
                    <a:ext uri="{FF2B5EF4-FFF2-40B4-BE49-F238E27FC236}">
                      <a16:creationId xmlns:a16="http://schemas.microsoft.com/office/drawing/2014/main" id="{0212AB74-9482-45BC-A659-6F5877D62C88}"/>
                    </a:ext>
                  </a:extLst>
                </p14:cNvPr>
                <p14:cNvContentPartPr/>
                <p14:nvPr/>
              </p14:nvContentPartPr>
              <p14:xfrm>
                <a:off x="6938730" y="1805475"/>
                <a:ext cx="127440" cy="173880"/>
              </p14:xfrm>
            </p:contentPart>
          </mc:Choice>
          <mc:Fallback>
            <p:pic>
              <p:nvPicPr>
                <p:cNvPr id="70" name="筆跡 69">
                  <a:extLst>
                    <a:ext uri="{FF2B5EF4-FFF2-40B4-BE49-F238E27FC236}">
                      <a16:creationId xmlns:a16="http://schemas.microsoft.com/office/drawing/2014/main" id="{0212AB74-9482-45BC-A659-6F5877D62C88}"/>
                    </a:ext>
                  </a:extLst>
                </p:cNvPr>
                <p:cNvPicPr/>
                <p:nvPr/>
              </p:nvPicPr>
              <p:blipFill>
                <a:blip r:embed="rId68"/>
                <a:stretch>
                  <a:fillRect/>
                </a:stretch>
              </p:blipFill>
              <p:spPr>
                <a:xfrm>
                  <a:off x="6929730" y="1796475"/>
                  <a:ext cx="14508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1" name="筆跡 70">
                  <a:extLst>
                    <a:ext uri="{FF2B5EF4-FFF2-40B4-BE49-F238E27FC236}">
                      <a16:creationId xmlns:a16="http://schemas.microsoft.com/office/drawing/2014/main" id="{786DB66D-8C76-40E2-B938-80E7D80BDEBB}"/>
                    </a:ext>
                  </a:extLst>
                </p14:cNvPr>
                <p14:cNvContentPartPr/>
                <p14:nvPr/>
              </p14:nvContentPartPr>
              <p14:xfrm>
                <a:off x="7023690" y="2102115"/>
                <a:ext cx="23040" cy="19440"/>
              </p14:xfrm>
            </p:contentPart>
          </mc:Choice>
          <mc:Fallback>
            <p:pic>
              <p:nvPicPr>
                <p:cNvPr id="71" name="筆跡 70">
                  <a:extLst>
                    <a:ext uri="{FF2B5EF4-FFF2-40B4-BE49-F238E27FC236}">
                      <a16:creationId xmlns:a16="http://schemas.microsoft.com/office/drawing/2014/main" id="{786DB66D-8C76-40E2-B938-80E7D80BDEBB}"/>
                    </a:ext>
                  </a:extLst>
                </p:cNvPr>
                <p:cNvPicPr/>
                <p:nvPr/>
              </p:nvPicPr>
              <p:blipFill>
                <a:blip r:embed="rId70"/>
                <a:stretch>
                  <a:fillRect/>
                </a:stretch>
              </p:blipFill>
              <p:spPr>
                <a:xfrm>
                  <a:off x="7014690" y="2093475"/>
                  <a:ext cx="40680" cy="37080"/>
                </a:xfrm>
                <a:prstGeom prst="rect">
                  <a:avLst/>
                </a:prstGeom>
              </p:spPr>
            </p:pic>
          </mc:Fallback>
        </mc:AlternateContent>
      </p:grpSp>
      <p:grpSp>
        <p:nvGrpSpPr>
          <p:cNvPr id="84" name="群組 83">
            <a:extLst>
              <a:ext uri="{FF2B5EF4-FFF2-40B4-BE49-F238E27FC236}">
                <a16:creationId xmlns:a16="http://schemas.microsoft.com/office/drawing/2014/main" id="{965222AB-08E0-4596-9C1B-2AFBB2F907F1}"/>
              </a:ext>
            </a:extLst>
          </p:cNvPr>
          <p:cNvGrpSpPr/>
          <p:nvPr/>
        </p:nvGrpSpPr>
        <p:grpSpPr>
          <a:xfrm>
            <a:off x="1226250" y="2660475"/>
            <a:ext cx="921600" cy="1055880"/>
            <a:chOff x="1226250" y="2660475"/>
            <a:chExt cx="921600" cy="1055880"/>
          </a:xfrm>
        </p:grpSpPr>
        <mc:AlternateContent xmlns:mc="http://schemas.openxmlformats.org/markup-compatibility/2006">
          <mc:Choice xmlns:p14="http://schemas.microsoft.com/office/powerpoint/2010/main" Requires="p14">
            <p:contentPart p14:bwMode="auto" r:id="rId71">
              <p14:nvContentPartPr>
                <p14:cNvPr id="73" name="筆跡 72">
                  <a:extLst>
                    <a:ext uri="{FF2B5EF4-FFF2-40B4-BE49-F238E27FC236}">
                      <a16:creationId xmlns:a16="http://schemas.microsoft.com/office/drawing/2014/main" id="{DD2F6A34-C88D-4894-B84D-FE5C98663C07}"/>
                    </a:ext>
                  </a:extLst>
                </p14:cNvPr>
                <p14:cNvContentPartPr/>
                <p14:nvPr/>
              </p14:nvContentPartPr>
              <p14:xfrm>
                <a:off x="1278810" y="2743635"/>
                <a:ext cx="293040" cy="344520"/>
              </p14:xfrm>
            </p:contentPart>
          </mc:Choice>
          <mc:Fallback>
            <p:pic>
              <p:nvPicPr>
                <p:cNvPr id="73" name="筆跡 72">
                  <a:extLst>
                    <a:ext uri="{FF2B5EF4-FFF2-40B4-BE49-F238E27FC236}">
                      <a16:creationId xmlns:a16="http://schemas.microsoft.com/office/drawing/2014/main" id="{DD2F6A34-C88D-4894-B84D-FE5C98663C07}"/>
                    </a:ext>
                  </a:extLst>
                </p:cNvPr>
                <p:cNvPicPr/>
                <p:nvPr/>
              </p:nvPicPr>
              <p:blipFill>
                <a:blip r:embed="rId72"/>
                <a:stretch>
                  <a:fillRect/>
                </a:stretch>
              </p:blipFill>
              <p:spPr>
                <a:xfrm>
                  <a:off x="1270170" y="2734635"/>
                  <a:ext cx="3106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4" name="筆跡 73">
                  <a:extLst>
                    <a:ext uri="{FF2B5EF4-FFF2-40B4-BE49-F238E27FC236}">
                      <a16:creationId xmlns:a16="http://schemas.microsoft.com/office/drawing/2014/main" id="{66DD6CE5-25A0-49E8-A04D-532B188F16B7}"/>
                    </a:ext>
                  </a:extLst>
                </p14:cNvPr>
                <p14:cNvContentPartPr/>
                <p14:nvPr/>
              </p14:nvContentPartPr>
              <p14:xfrm>
                <a:off x="1370970" y="2776035"/>
                <a:ext cx="178920" cy="298800"/>
              </p14:xfrm>
            </p:contentPart>
          </mc:Choice>
          <mc:Fallback>
            <p:pic>
              <p:nvPicPr>
                <p:cNvPr id="74" name="筆跡 73">
                  <a:extLst>
                    <a:ext uri="{FF2B5EF4-FFF2-40B4-BE49-F238E27FC236}">
                      <a16:creationId xmlns:a16="http://schemas.microsoft.com/office/drawing/2014/main" id="{66DD6CE5-25A0-49E8-A04D-532B188F16B7}"/>
                    </a:ext>
                  </a:extLst>
                </p:cNvPr>
                <p:cNvPicPr/>
                <p:nvPr/>
              </p:nvPicPr>
              <p:blipFill>
                <a:blip r:embed="rId74"/>
                <a:stretch>
                  <a:fillRect/>
                </a:stretch>
              </p:blipFill>
              <p:spPr>
                <a:xfrm>
                  <a:off x="1362330" y="2767035"/>
                  <a:ext cx="19656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5" name="筆跡 74">
                  <a:extLst>
                    <a:ext uri="{FF2B5EF4-FFF2-40B4-BE49-F238E27FC236}">
                      <a16:creationId xmlns:a16="http://schemas.microsoft.com/office/drawing/2014/main" id="{F9F96BF0-D6E7-4DF3-BBFA-3C7FCA4193A1}"/>
                    </a:ext>
                  </a:extLst>
                </p14:cNvPr>
                <p14:cNvContentPartPr/>
                <p14:nvPr/>
              </p14:nvContentPartPr>
              <p14:xfrm>
                <a:off x="1355850" y="2660475"/>
                <a:ext cx="240840" cy="10080"/>
              </p14:xfrm>
            </p:contentPart>
          </mc:Choice>
          <mc:Fallback>
            <p:pic>
              <p:nvPicPr>
                <p:cNvPr id="75" name="筆跡 74">
                  <a:extLst>
                    <a:ext uri="{FF2B5EF4-FFF2-40B4-BE49-F238E27FC236}">
                      <a16:creationId xmlns:a16="http://schemas.microsoft.com/office/drawing/2014/main" id="{F9F96BF0-D6E7-4DF3-BBFA-3C7FCA4193A1}"/>
                    </a:ext>
                  </a:extLst>
                </p:cNvPr>
                <p:cNvPicPr/>
                <p:nvPr/>
              </p:nvPicPr>
              <p:blipFill>
                <a:blip r:embed="rId76"/>
                <a:stretch>
                  <a:fillRect/>
                </a:stretch>
              </p:blipFill>
              <p:spPr>
                <a:xfrm>
                  <a:off x="1347210" y="2651475"/>
                  <a:ext cx="2584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6" name="筆跡 75">
                  <a:extLst>
                    <a:ext uri="{FF2B5EF4-FFF2-40B4-BE49-F238E27FC236}">
                      <a16:creationId xmlns:a16="http://schemas.microsoft.com/office/drawing/2014/main" id="{39B22F4C-4762-4704-B993-84EA99F9F86F}"/>
                    </a:ext>
                  </a:extLst>
                </p14:cNvPr>
                <p14:cNvContentPartPr/>
                <p14:nvPr/>
              </p14:nvContentPartPr>
              <p14:xfrm>
                <a:off x="1632330" y="2881875"/>
                <a:ext cx="154440" cy="4320"/>
              </p14:xfrm>
            </p:contentPart>
          </mc:Choice>
          <mc:Fallback>
            <p:pic>
              <p:nvPicPr>
                <p:cNvPr id="76" name="筆跡 75">
                  <a:extLst>
                    <a:ext uri="{FF2B5EF4-FFF2-40B4-BE49-F238E27FC236}">
                      <a16:creationId xmlns:a16="http://schemas.microsoft.com/office/drawing/2014/main" id="{39B22F4C-4762-4704-B993-84EA99F9F86F}"/>
                    </a:ext>
                  </a:extLst>
                </p:cNvPr>
                <p:cNvPicPr/>
                <p:nvPr/>
              </p:nvPicPr>
              <p:blipFill>
                <a:blip r:embed="rId11"/>
                <a:stretch>
                  <a:fillRect/>
                </a:stretch>
              </p:blipFill>
              <p:spPr>
                <a:xfrm>
                  <a:off x="1623330" y="2872875"/>
                  <a:ext cx="1720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7" name="筆跡 76">
                  <a:extLst>
                    <a:ext uri="{FF2B5EF4-FFF2-40B4-BE49-F238E27FC236}">
                      <a16:creationId xmlns:a16="http://schemas.microsoft.com/office/drawing/2014/main" id="{81D9B6E4-AE7C-4742-9B48-499D32CEC066}"/>
                    </a:ext>
                  </a:extLst>
                </p14:cNvPr>
                <p14:cNvContentPartPr/>
                <p14:nvPr/>
              </p14:nvContentPartPr>
              <p14:xfrm>
                <a:off x="1854090" y="2822835"/>
                <a:ext cx="199800" cy="169560"/>
              </p14:xfrm>
            </p:contentPart>
          </mc:Choice>
          <mc:Fallback>
            <p:pic>
              <p:nvPicPr>
                <p:cNvPr id="77" name="筆跡 76">
                  <a:extLst>
                    <a:ext uri="{FF2B5EF4-FFF2-40B4-BE49-F238E27FC236}">
                      <a16:creationId xmlns:a16="http://schemas.microsoft.com/office/drawing/2014/main" id="{81D9B6E4-AE7C-4742-9B48-499D32CEC066}"/>
                    </a:ext>
                  </a:extLst>
                </p:cNvPr>
                <p:cNvPicPr/>
                <p:nvPr/>
              </p:nvPicPr>
              <p:blipFill>
                <a:blip r:embed="rId79"/>
                <a:stretch>
                  <a:fillRect/>
                </a:stretch>
              </p:blipFill>
              <p:spPr>
                <a:xfrm>
                  <a:off x="1845450" y="2813835"/>
                  <a:ext cx="2174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8" name="筆跡 77">
                  <a:extLst>
                    <a:ext uri="{FF2B5EF4-FFF2-40B4-BE49-F238E27FC236}">
                      <a16:creationId xmlns:a16="http://schemas.microsoft.com/office/drawing/2014/main" id="{6FD3B305-9CAB-42CB-93BF-8996243D52EE}"/>
                    </a:ext>
                  </a:extLst>
                </p14:cNvPr>
                <p14:cNvContentPartPr/>
                <p14:nvPr/>
              </p14:nvContentPartPr>
              <p14:xfrm>
                <a:off x="2036970" y="2758395"/>
                <a:ext cx="45000" cy="231480"/>
              </p14:xfrm>
            </p:contentPart>
          </mc:Choice>
          <mc:Fallback>
            <p:pic>
              <p:nvPicPr>
                <p:cNvPr id="78" name="筆跡 77">
                  <a:extLst>
                    <a:ext uri="{FF2B5EF4-FFF2-40B4-BE49-F238E27FC236}">
                      <a16:creationId xmlns:a16="http://schemas.microsoft.com/office/drawing/2014/main" id="{6FD3B305-9CAB-42CB-93BF-8996243D52EE}"/>
                    </a:ext>
                  </a:extLst>
                </p:cNvPr>
                <p:cNvPicPr/>
                <p:nvPr/>
              </p:nvPicPr>
              <p:blipFill>
                <a:blip r:embed="rId81"/>
                <a:stretch>
                  <a:fillRect/>
                </a:stretch>
              </p:blipFill>
              <p:spPr>
                <a:xfrm>
                  <a:off x="2027970" y="2749755"/>
                  <a:ext cx="6264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9" name="筆跡 78">
                  <a:extLst>
                    <a:ext uri="{FF2B5EF4-FFF2-40B4-BE49-F238E27FC236}">
                      <a16:creationId xmlns:a16="http://schemas.microsoft.com/office/drawing/2014/main" id="{4C93AA7E-DC0D-40FD-86F2-809238BB9385}"/>
                    </a:ext>
                  </a:extLst>
                </p14:cNvPr>
                <p14:cNvContentPartPr/>
                <p14:nvPr/>
              </p14:nvContentPartPr>
              <p14:xfrm>
                <a:off x="1226250" y="3139635"/>
                <a:ext cx="921600" cy="64080"/>
              </p14:xfrm>
            </p:contentPart>
          </mc:Choice>
          <mc:Fallback>
            <p:pic>
              <p:nvPicPr>
                <p:cNvPr id="79" name="筆跡 78">
                  <a:extLst>
                    <a:ext uri="{FF2B5EF4-FFF2-40B4-BE49-F238E27FC236}">
                      <a16:creationId xmlns:a16="http://schemas.microsoft.com/office/drawing/2014/main" id="{4C93AA7E-DC0D-40FD-86F2-809238BB9385}"/>
                    </a:ext>
                  </a:extLst>
                </p:cNvPr>
                <p:cNvPicPr/>
                <p:nvPr/>
              </p:nvPicPr>
              <p:blipFill>
                <a:blip r:embed="rId83"/>
                <a:stretch>
                  <a:fillRect/>
                </a:stretch>
              </p:blipFill>
              <p:spPr>
                <a:xfrm>
                  <a:off x="1217250" y="3130995"/>
                  <a:ext cx="93924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0" name="筆跡 79">
                  <a:extLst>
                    <a:ext uri="{FF2B5EF4-FFF2-40B4-BE49-F238E27FC236}">
                      <a16:creationId xmlns:a16="http://schemas.microsoft.com/office/drawing/2014/main" id="{54A8837A-83F1-49BE-874F-EA61AA962282}"/>
                    </a:ext>
                  </a:extLst>
                </p14:cNvPr>
                <p14:cNvContentPartPr/>
                <p14:nvPr/>
              </p14:nvContentPartPr>
              <p14:xfrm>
                <a:off x="1401210" y="3362835"/>
                <a:ext cx="192240" cy="165960"/>
              </p14:xfrm>
            </p:contentPart>
          </mc:Choice>
          <mc:Fallback>
            <p:pic>
              <p:nvPicPr>
                <p:cNvPr id="80" name="筆跡 79">
                  <a:extLst>
                    <a:ext uri="{FF2B5EF4-FFF2-40B4-BE49-F238E27FC236}">
                      <a16:creationId xmlns:a16="http://schemas.microsoft.com/office/drawing/2014/main" id="{54A8837A-83F1-49BE-874F-EA61AA962282}"/>
                    </a:ext>
                  </a:extLst>
                </p:cNvPr>
                <p:cNvPicPr/>
                <p:nvPr/>
              </p:nvPicPr>
              <p:blipFill>
                <a:blip r:embed="rId85"/>
                <a:stretch>
                  <a:fillRect/>
                </a:stretch>
              </p:blipFill>
              <p:spPr>
                <a:xfrm>
                  <a:off x="1392210" y="3354195"/>
                  <a:ext cx="2098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1" name="筆跡 80">
                  <a:extLst>
                    <a:ext uri="{FF2B5EF4-FFF2-40B4-BE49-F238E27FC236}">
                      <a16:creationId xmlns:a16="http://schemas.microsoft.com/office/drawing/2014/main" id="{2A862FE8-DA62-4A0F-BD31-9C0CA73DF750}"/>
                    </a:ext>
                  </a:extLst>
                </p14:cNvPr>
                <p14:cNvContentPartPr/>
                <p14:nvPr/>
              </p14:nvContentPartPr>
              <p14:xfrm>
                <a:off x="1577610" y="3272475"/>
                <a:ext cx="243000" cy="375840"/>
              </p14:xfrm>
            </p:contentPart>
          </mc:Choice>
          <mc:Fallback>
            <p:pic>
              <p:nvPicPr>
                <p:cNvPr id="81" name="筆跡 80">
                  <a:extLst>
                    <a:ext uri="{FF2B5EF4-FFF2-40B4-BE49-F238E27FC236}">
                      <a16:creationId xmlns:a16="http://schemas.microsoft.com/office/drawing/2014/main" id="{2A862FE8-DA62-4A0F-BD31-9C0CA73DF750}"/>
                    </a:ext>
                  </a:extLst>
                </p:cNvPr>
                <p:cNvPicPr/>
                <p:nvPr/>
              </p:nvPicPr>
              <p:blipFill>
                <a:blip r:embed="rId87"/>
                <a:stretch>
                  <a:fillRect/>
                </a:stretch>
              </p:blipFill>
              <p:spPr>
                <a:xfrm>
                  <a:off x="1568970" y="3263835"/>
                  <a:ext cx="2606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2" name="筆跡 81">
                  <a:extLst>
                    <a:ext uri="{FF2B5EF4-FFF2-40B4-BE49-F238E27FC236}">
                      <a16:creationId xmlns:a16="http://schemas.microsoft.com/office/drawing/2014/main" id="{FF430752-8A34-411A-8BC0-7B80239EE5DD}"/>
                    </a:ext>
                  </a:extLst>
                </p14:cNvPr>
                <p14:cNvContentPartPr/>
                <p14:nvPr/>
              </p14:nvContentPartPr>
              <p14:xfrm>
                <a:off x="1698210" y="3418635"/>
                <a:ext cx="370800" cy="297720"/>
              </p14:xfrm>
            </p:contentPart>
          </mc:Choice>
          <mc:Fallback>
            <p:pic>
              <p:nvPicPr>
                <p:cNvPr id="82" name="筆跡 81">
                  <a:extLst>
                    <a:ext uri="{FF2B5EF4-FFF2-40B4-BE49-F238E27FC236}">
                      <a16:creationId xmlns:a16="http://schemas.microsoft.com/office/drawing/2014/main" id="{FF430752-8A34-411A-8BC0-7B80239EE5DD}"/>
                    </a:ext>
                  </a:extLst>
                </p:cNvPr>
                <p:cNvPicPr/>
                <p:nvPr/>
              </p:nvPicPr>
              <p:blipFill>
                <a:blip r:embed="rId89"/>
                <a:stretch>
                  <a:fillRect/>
                </a:stretch>
              </p:blipFill>
              <p:spPr>
                <a:xfrm>
                  <a:off x="1689210" y="3409995"/>
                  <a:ext cx="38844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3" name="筆跡 82">
                  <a:extLst>
                    <a:ext uri="{FF2B5EF4-FFF2-40B4-BE49-F238E27FC236}">
                      <a16:creationId xmlns:a16="http://schemas.microsoft.com/office/drawing/2014/main" id="{49FB0E3C-EF39-40C1-9099-04A3C05B5530}"/>
                    </a:ext>
                  </a:extLst>
                </p14:cNvPr>
                <p14:cNvContentPartPr/>
                <p14:nvPr/>
              </p14:nvContentPartPr>
              <p14:xfrm>
                <a:off x="1929330" y="3533475"/>
                <a:ext cx="135720" cy="126360"/>
              </p14:xfrm>
            </p:contentPart>
          </mc:Choice>
          <mc:Fallback>
            <p:pic>
              <p:nvPicPr>
                <p:cNvPr id="83" name="筆跡 82">
                  <a:extLst>
                    <a:ext uri="{FF2B5EF4-FFF2-40B4-BE49-F238E27FC236}">
                      <a16:creationId xmlns:a16="http://schemas.microsoft.com/office/drawing/2014/main" id="{49FB0E3C-EF39-40C1-9099-04A3C05B5530}"/>
                    </a:ext>
                  </a:extLst>
                </p:cNvPr>
                <p:cNvPicPr/>
                <p:nvPr/>
              </p:nvPicPr>
              <p:blipFill>
                <a:blip r:embed="rId91"/>
                <a:stretch>
                  <a:fillRect/>
                </a:stretch>
              </p:blipFill>
              <p:spPr>
                <a:xfrm>
                  <a:off x="1920330" y="3524475"/>
                  <a:ext cx="153360" cy="144000"/>
                </a:xfrm>
                <a:prstGeom prst="rect">
                  <a:avLst/>
                </a:prstGeom>
              </p:spPr>
            </p:pic>
          </mc:Fallback>
        </mc:AlternateContent>
      </p:grpSp>
      <p:grpSp>
        <p:nvGrpSpPr>
          <p:cNvPr id="90" name="群組 89">
            <a:extLst>
              <a:ext uri="{FF2B5EF4-FFF2-40B4-BE49-F238E27FC236}">
                <a16:creationId xmlns:a16="http://schemas.microsoft.com/office/drawing/2014/main" id="{5501E32B-088A-48E4-9D1F-0E5A18372043}"/>
              </a:ext>
            </a:extLst>
          </p:cNvPr>
          <p:cNvGrpSpPr/>
          <p:nvPr/>
        </p:nvGrpSpPr>
        <p:grpSpPr>
          <a:xfrm>
            <a:off x="901170" y="3135675"/>
            <a:ext cx="156240" cy="81360"/>
            <a:chOff x="901170" y="3135675"/>
            <a:chExt cx="156240" cy="81360"/>
          </a:xfrm>
        </p:grpSpPr>
        <mc:AlternateContent xmlns:mc="http://schemas.openxmlformats.org/markup-compatibility/2006">
          <mc:Choice xmlns:p14="http://schemas.microsoft.com/office/powerpoint/2010/main" Requires="p14">
            <p:contentPart p14:bwMode="auto" r:id="rId92">
              <p14:nvContentPartPr>
                <p14:cNvPr id="85" name="筆跡 84">
                  <a:extLst>
                    <a:ext uri="{FF2B5EF4-FFF2-40B4-BE49-F238E27FC236}">
                      <a16:creationId xmlns:a16="http://schemas.microsoft.com/office/drawing/2014/main" id="{68E43429-E3E3-47CB-AE74-D1A722392DD3}"/>
                    </a:ext>
                  </a:extLst>
                </p14:cNvPr>
                <p14:cNvContentPartPr/>
                <p14:nvPr/>
              </p14:nvContentPartPr>
              <p14:xfrm>
                <a:off x="901170" y="3135675"/>
                <a:ext cx="156240" cy="11880"/>
              </p14:xfrm>
            </p:contentPart>
          </mc:Choice>
          <mc:Fallback>
            <p:pic>
              <p:nvPicPr>
                <p:cNvPr id="85" name="筆跡 84">
                  <a:extLst>
                    <a:ext uri="{FF2B5EF4-FFF2-40B4-BE49-F238E27FC236}">
                      <a16:creationId xmlns:a16="http://schemas.microsoft.com/office/drawing/2014/main" id="{68E43429-E3E3-47CB-AE74-D1A722392DD3}"/>
                    </a:ext>
                  </a:extLst>
                </p:cNvPr>
                <p:cNvPicPr/>
                <p:nvPr/>
              </p:nvPicPr>
              <p:blipFill>
                <a:blip r:embed="rId93"/>
                <a:stretch>
                  <a:fillRect/>
                </a:stretch>
              </p:blipFill>
              <p:spPr>
                <a:xfrm>
                  <a:off x="892170" y="3127035"/>
                  <a:ext cx="173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6" name="筆跡 85">
                  <a:extLst>
                    <a:ext uri="{FF2B5EF4-FFF2-40B4-BE49-F238E27FC236}">
                      <a16:creationId xmlns:a16="http://schemas.microsoft.com/office/drawing/2014/main" id="{F7434D16-4CCE-4182-877D-B76F177B7B0F}"/>
                    </a:ext>
                  </a:extLst>
                </p14:cNvPr>
                <p14:cNvContentPartPr/>
                <p14:nvPr/>
              </p14:nvContentPartPr>
              <p14:xfrm>
                <a:off x="901170" y="3214875"/>
                <a:ext cx="113040" cy="2160"/>
              </p14:xfrm>
            </p:contentPart>
          </mc:Choice>
          <mc:Fallback>
            <p:pic>
              <p:nvPicPr>
                <p:cNvPr id="86" name="筆跡 85">
                  <a:extLst>
                    <a:ext uri="{FF2B5EF4-FFF2-40B4-BE49-F238E27FC236}">
                      <a16:creationId xmlns:a16="http://schemas.microsoft.com/office/drawing/2014/main" id="{F7434D16-4CCE-4182-877D-B76F177B7B0F}"/>
                    </a:ext>
                  </a:extLst>
                </p:cNvPr>
                <p:cNvPicPr/>
                <p:nvPr/>
              </p:nvPicPr>
              <p:blipFill>
                <a:blip r:embed="rId95"/>
                <a:stretch>
                  <a:fillRect/>
                </a:stretch>
              </p:blipFill>
              <p:spPr>
                <a:xfrm>
                  <a:off x="892170" y="3205875"/>
                  <a:ext cx="130680" cy="19800"/>
                </a:xfrm>
                <a:prstGeom prst="rect">
                  <a:avLst/>
                </a:prstGeom>
              </p:spPr>
            </p:pic>
          </mc:Fallback>
        </mc:AlternateContent>
      </p:grpSp>
      <p:grpSp>
        <p:nvGrpSpPr>
          <p:cNvPr id="89" name="群組 88">
            <a:extLst>
              <a:ext uri="{FF2B5EF4-FFF2-40B4-BE49-F238E27FC236}">
                <a16:creationId xmlns:a16="http://schemas.microsoft.com/office/drawing/2014/main" id="{7E5D702C-073D-4BF7-86D4-EBDFD4DEEDC7}"/>
              </a:ext>
            </a:extLst>
          </p:cNvPr>
          <p:cNvGrpSpPr/>
          <p:nvPr/>
        </p:nvGrpSpPr>
        <p:grpSpPr>
          <a:xfrm>
            <a:off x="401130" y="3010755"/>
            <a:ext cx="271080" cy="389160"/>
            <a:chOff x="401130" y="3010755"/>
            <a:chExt cx="271080" cy="389160"/>
          </a:xfrm>
        </p:grpSpPr>
        <mc:AlternateContent xmlns:mc="http://schemas.openxmlformats.org/markup-compatibility/2006">
          <mc:Choice xmlns:p14="http://schemas.microsoft.com/office/powerpoint/2010/main" Requires="p14">
            <p:contentPart p14:bwMode="auto" r:id="rId96">
              <p14:nvContentPartPr>
                <p14:cNvPr id="87" name="筆跡 86">
                  <a:extLst>
                    <a:ext uri="{FF2B5EF4-FFF2-40B4-BE49-F238E27FC236}">
                      <a16:creationId xmlns:a16="http://schemas.microsoft.com/office/drawing/2014/main" id="{DFF53A03-D191-4AA3-BB8F-B2175B5BA7E3}"/>
                    </a:ext>
                  </a:extLst>
                </p14:cNvPr>
                <p14:cNvContentPartPr/>
                <p14:nvPr/>
              </p14:nvContentPartPr>
              <p14:xfrm>
                <a:off x="401130" y="3010755"/>
                <a:ext cx="271080" cy="389160"/>
              </p14:xfrm>
            </p:contentPart>
          </mc:Choice>
          <mc:Fallback>
            <p:pic>
              <p:nvPicPr>
                <p:cNvPr id="87" name="筆跡 86">
                  <a:extLst>
                    <a:ext uri="{FF2B5EF4-FFF2-40B4-BE49-F238E27FC236}">
                      <a16:creationId xmlns:a16="http://schemas.microsoft.com/office/drawing/2014/main" id="{DFF53A03-D191-4AA3-BB8F-B2175B5BA7E3}"/>
                    </a:ext>
                  </a:extLst>
                </p:cNvPr>
                <p:cNvPicPr/>
                <p:nvPr/>
              </p:nvPicPr>
              <p:blipFill>
                <a:blip r:embed="rId97"/>
                <a:stretch>
                  <a:fillRect/>
                </a:stretch>
              </p:blipFill>
              <p:spPr>
                <a:xfrm>
                  <a:off x="392130" y="3001755"/>
                  <a:ext cx="2887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8" name="筆跡 87">
                  <a:extLst>
                    <a:ext uri="{FF2B5EF4-FFF2-40B4-BE49-F238E27FC236}">
                      <a16:creationId xmlns:a16="http://schemas.microsoft.com/office/drawing/2014/main" id="{386DF38A-4F5E-42EF-8EF9-179D6873F1B6}"/>
                    </a:ext>
                  </a:extLst>
                </p14:cNvPr>
                <p14:cNvContentPartPr/>
                <p14:nvPr/>
              </p14:nvContentPartPr>
              <p14:xfrm>
                <a:off x="507690" y="3197235"/>
                <a:ext cx="100440" cy="17640"/>
              </p14:xfrm>
            </p:contentPart>
          </mc:Choice>
          <mc:Fallback>
            <p:pic>
              <p:nvPicPr>
                <p:cNvPr id="88" name="筆跡 87">
                  <a:extLst>
                    <a:ext uri="{FF2B5EF4-FFF2-40B4-BE49-F238E27FC236}">
                      <a16:creationId xmlns:a16="http://schemas.microsoft.com/office/drawing/2014/main" id="{386DF38A-4F5E-42EF-8EF9-179D6873F1B6}"/>
                    </a:ext>
                  </a:extLst>
                </p:cNvPr>
                <p:cNvPicPr/>
                <p:nvPr/>
              </p:nvPicPr>
              <p:blipFill>
                <a:blip r:embed="rId99"/>
                <a:stretch>
                  <a:fillRect/>
                </a:stretch>
              </p:blipFill>
              <p:spPr>
                <a:xfrm>
                  <a:off x="498690" y="3188595"/>
                  <a:ext cx="118080" cy="35280"/>
                </a:xfrm>
                <a:prstGeom prst="rect">
                  <a:avLst/>
                </a:prstGeom>
              </p:spPr>
            </p:pic>
          </mc:Fallback>
        </mc:AlternateContent>
      </p:grpSp>
      <p:grpSp>
        <p:nvGrpSpPr>
          <p:cNvPr id="101" name="群組 100">
            <a:extLst>
              <a:ext uri="{FF2B5EF4-FFF2-40B4-BE49-F238E27FC236}">
                <a16:creationId xmlns:a16="http://schemas.microsoft.com/office/drawing/2014/main" id="{7AA7202C-9041-42F6-BF49-A3246EF2EB6D}"/>
              </a:ext>
            </a:extLst>
          </p:cNvPr>
          <p:cNvGrpSpPr/>
          <p:nvPr/>
        </p:nvGrpSpPr>
        <p:grpSpPr>
          <a:xfrm>
            <a:off x="5739570" y="2510355"/>
            <a:ext cx="1148760" cy="1071720"/>
            <a:chOff x="5739570" y="2510355"/>
            <a:chExt cx="1148760" cy="1071720"/>
          </a:xfrm>
        </p:grpSpPr>
        <mc:AlternateContent xmlns:mc="http://schemas.openxmlformats.org/markup-compatibility/2006">
          <mc:Choice xmlns:p14="http://schemas.microsoft.com/office/powerpoint/2010/main" Requires="p14">
            <p:contentPart p14:bwMode="auto" r:id="rId100">
              <p14:nvContentPartPr>
                <p14:cNvPr id="91" name="筆跡 90">
                  <a:extLst>
                    <a:ext uri="{FF2B5EF4-FFF2-40B4-BE49-F238E27FC236}">
                      <a16:creationId xmlns:a16="http://schemas.microsoft.com/office/drawing/2014/main" id="{CB7E11F1-CD42-45EA-8F4B-809F15A00EC9}"/>
                    </a:ext>
                  </a:extLst>
                </p14:cNvPr>
                <p14:cNvContentPartPr/>
                <p14:nvPr/>
              </p14:nvContentPartPr>
              <p14:xfrm>
                <a:off x="5897610" y="2632035"/>
                <a:ext cx="219600" cy="296280"/>
              </p14:xfrm>
            </p:contentPart>
          </mc:Choice>
          <mc:Fallback>
            <p:pic>
              <p:nvPicPr>
                <p:cNvPr id="91" name="筆跡 90">
                  <a:extLst>
                    <a:ext uri="{FF2B5EF4-FFF2-40B4-BE49-F238E27FC236}">
                      <a16:creationId xmlns:a16="http://schemas.microsoft.com/office/drawing/2014/main" id="{CB7E11F1-CD42-45EA-8F4B-809F15A00EC9}"/>
                    </a:ext>
                  </a:extLst>
                </p:cNvPr>
                <p:cNvPicPr/>
                <p:nvPr/>
              </p:nvPicPr>
              <p:blipFill>
                <a:blip r:embed="rId101"/>
                <a:stretch>
                  <a:fillRect/>
                </a:stretch>
              </p:blipFill>
              <p:spPr>
                <a:xfrm>
                  <a:off x="5888610" y="2623035"/>
                  <a:ext cx="2372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2" name="筆跡 91">
                  <a:extLst>
                    <a:ext uri="{FF2B5EF4-FFF2-40B4-BE49-F238E27FC236}">
                      <a16:creationId xmlns:a16="http://schemas.microsoft.com/office/drawing/2014/main" id="{68C49D34-73D4-4B11-B222-E0CD97FFB3BD}"/>
                    </a:ext>
                  </a:extLst>
                </p14:cNvPr>
                <p14:cNvContentPartPr/>
                <p14:nvPr/>
              </p14:nvContentPartPr>
              <p14:xfrm>
                <a:off x="5959530" y="2637435"/>
                <a:ext cx="203400" cy="233280"/>
              </p14:xfrm>
            </p:contentPart>
          </mc:Choice>
          <mc:Fallback>
            <p:pic>
              <p:nvPicPr>
                <p:cNvPr id="92" name="筆跡 91">
                  <a:extLst>
                    <a:ext uri="{FF2B5EF4-FFF2-40B4-BE49-F238E27FC236}">
                      <a16:creationId xmlns:a16="http://schemas.microsoft.com/office/drawing/2014/main" id="{68C49D34-73D4-4B11-B222-E0CD97FFB3BD}"/>
                    </a:ext>
                  </a:extLst>
                </p:cNvPr>
                <p:cNvPicPr/>
                <p:nvPr/>
              </p:nvPicPr>
              <p:blipFill>
                <a:blip r:embed="rId103"/>
                <a:stretch>
                  <a:fillRect/>
                </a:stretch>
              </p:blipFill>
              <p:spPr>
                <a:xfrm>
                  <a:off x="5950890" y="2628435"/>
                  <a:ext cx="2210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3" name="筆跡 92">
                  <a:extLst>
                    <a:ext uri="{FF2B5EF4-FFF2-40B4-BE49-F238E27FC236}">
                      <a16:creationId xmlns:a16="http://schemas.microsoft.com/office/drawing/2014/main" id="{E916D021-4D1C-435C-8EDF-73984B9699AB}"/>
                    </a:ext>
                  </a:extLst>
                </p14:cNvPr>
                <p14:cNvContentPartPr/>
                <p14:nvPr/>
              </p14:nvContentPartPr>
              <p14:xfrm>
                <a:off x="5929650" y="2510355"/>
                <a:ext cx="278640" cy="31320"/>
              </p14:xfrm>
            </p:contentPart>
          </mc:Choice>
          <mc:Fallback>
            <p:pic>
              <p:nvPicPr>
                <p:cNvPr id="93" name="筆跡 92">
                  <a:extLst>
                    <a:ext uri="{FF2B5EF4-FFF2-40B4-BE49-F238E27FC236}">
                      <a16:creationId xmlns:a16="http://schemas.microsoft.com/office/drawing/2014/main" id="{E916D021-4D1C-435C-8EDF-73984B9699AB}"/>
                    </a:ext>
                  </a:extLst>
                </p:cNvPr>
                <p:cNvPicPr/>
                <p:nvPr/>
              </p:nvPicPr>
              <p:blipFill>
                <a:blip r:embed="rId105"/>
                <a:stretch>
                  <a:fillRect/>
                </a:stretch>
              </p:blipFill>
              <p:spPr>
                <a:xfrm>
                  <a:off x="5920650" y="2501355"/>
                  <a:ext cx="2962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4" name="筆跡 93">
                  <a:extLst>
                    <a:ext uri="{FF2B5EF4-FFF2-40B4-BE49-F238E27FC236}">
                      <a16:creationId xmlns:a16="http://schemas.microsoft.com/office/drawing/2014/main" id="{F88D4DD5-4611-4CA8-8F1E-F1B048DD43DB}"/>
                    </a:ext>
                  </a:extLst>
                </p14:cNvPr>
                <p14:cNvContentPartPr/>
                <p14:nvPr/>
              </p14:nvContentPartPr>
              <p14:xfrm>
                <a:off x="6282810" y="2723835"/>
                <a:ext cx="111240" cy="4320"/>
              </p14:xfrm>
            </p:contentPart>
          </mc:Choice>
          <mc:Fallback>
            <p:pic>
              <p:nvPicPr>
                <p:cNvPr id="94" name="筆跡 93">
                  <a:extLst>
                    <a:ext uri="{FF2B5EF4-FFF2-40B4-BE49-F238E27FC236}">
                      <a16:creationId xmlns:a16="http://schemas.microsoft.com/office/drawing/2014/main" id="{F88D4DD5-4611-4CA8-8F1E-F1B048DD43DB}"/>
                    </a:ext>
                  </a:extLst>
                </p:cNvPr>
                <p:cNvPicPr/>
                <p:nvPr/>
              </p:nvPicPr>
              <p:blipFill>
                <a:blip r:embed="rId107"/>
                <a:stretch>
                  <a:fillRect/>
                </a:stretch>
              </p:blipFill>
              <p:spPr>
                <a:xfrm>
                  <a:off x="6274170" y="2715195"/>
                  <a:ext cx="1288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5" name="筆跡 94">
                  <a:extLst>
                    <a:ext uri="{FF2B5EF4-FFF2-40B4-BE49-F238E27FC236}">
                      <a16:creationId xmlns:a16="http://schemas.microsoft.com/office/drawing/2014/main" id="{B1949DBA-37DD-4CF0-975B-24AB9E6D33FF}"/>
                    </a:ext>
                  </a:extLst>
                </p14:cNvPr>
                <p14:cNvContentPartPr/>
                <p14:nvPr/>
              </p14:nvContentPartPr>
              <p14:xfrm>
                <a:off x="6525450" y="2558235"/>
                <a:ext cx="216360" cy="252720"/>
              </p14:xfrm>
            </p:contentPart>
          </mc:Choice>
          <mc:Fallback>
            <p:pic>
              <p:nvPicPr>
                <p:cNvPr id="95" name="筆跡 94">
                  <a:extLst>
                    <a:ext uri="{FF2B5EF4-FFF2-40B4-BE49-F238E27FC236}">
                      <a16:creationId xmlns:a16="http://schemas.microsoft.com/office/drawing/2014/main" id="{B1949DBA-37DD-4CF0-975B-24AB9E6D33FF}"/>
                    </a:ext>
                  </a:extLst>
                </p:cNvPr>
                <p:cNvPicPr/>
                <p:nvPr/>
              </p:nvPicPr>
              <p:blipFill>
                <a:blip r:embed="rId109"/>
                <a:stretch>
                  <a:fillRect/>
                </a:stretch>
              </p:blipFill>
              <p:spPr>
                <a:xfrm>
                  <a:off x="6516450" y="2549595"/>
                  <a:ext cx="2340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6" name="筆跡 95">
                  <a:extLst>
                    <a:ext uri="{FF2B5EF4-FFF2-40B4-BE49-F238E27FC236}">
                      <a16:creationId xmlns:a16="http://schemas.microsoft.com/office/drawing/2014/main" id="{C3338DA9-4A2E-4CCB-A9B1-AEDA3AE6F2DC}"/>
                    </a:ext>
                  </a:extLst>
                </p14:cNvPr>
                <p14:cNvContentPartPr/>
                <p14:nvPr/>
              </p14:nvContentPartPr>
              <p14:xfrm>
                <a:off x="5739570" y="2974035"/>
                <a:ext cx="1148760" cy="90360"/>
              </p14:xfrm>
            </p:contentPart>
          </mc:Choice>
          <mc:Fallback>
            <p:pic>
              <p:nvPicPr>
                <p:cNvPr id="96" name="筆跡 95">
                  <a:extLst>
                    <a:ext uri="{FF2B5EF4-FFF2-40B4-BE49-F238E27FC236}">
                      <a16:creationId xmlns:a16="http://schemas.microsoft.com/office/drawing/2014/main" id="{C3338DA9-4A2E-4CCB-A9B1-AEDA3AE6F2DC}"/>
                    </a:ext>
                  </a:extLst>
                </p:cNvPr>
                <p:cNvPicPr/>
                <p:nvPr/>
              </p:nvPicPr>
              <p:blipFill>
                <a:blip r:embed="rId111"/>
                <a:stretch>
                  <a:fillRect/>
                </a:stretch>
              </p:blipFill>
              <p:spPr>
                <a:xfrm>
                  <a:off x="5730930" y="2965395"/>
                  <a:ext cx="1166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7" name="筆跡 96">
                  <a:extLst>
                    <a:ext uri="{FF2B5EF4-FFF2-40B4-BE49-F238E27FC236}">
                      <a16:creationId xmlns:a16="http://schemas.microsoft.com/office/drawing/2014/main" id="{41A2333D-D17D-4C0B-A64E-C50E61CCCED8}"/>
                    </a:ext>
                  </a:extLst>
                </p14:cNvPr>
                <p14:cNvContentPartPr/>
                <p14:nvPr/>
              </p14:nvContentPartPr>
              <p14:xfrm>
                <a:off x="6000930" y="3208755"/>
                <a:ext cx="182880" cy="219240"/>
              </p14:xfrm>
            </p:contentPart>
          </mc:Choice>
          <mc:Fallback>
            <p:pic>
              <p:nvPicPr>
                <p:cNvPr id="97" name="筆跡 96">
                  <a:extLst>
                    <a:ext uri="{FF2B5EF4-FFF2-40B4-BE49-F238E27FC236}">
                      <a16:creationId xmlns:a16="http://schemas.microsoft.com/office/drawing/2014/main" id="{41A2333D-D17D-4C0B-A64E-C50E61CCCED8}"/>
                    </a:ext>
                  </a:extLst>
                </p:cNvPr>
                <p:cNvPicPr/>
                <p:nvPr/>
              </p:nvPicPr>
              <p:blipFill>
                <a:blip r:embed="rId113"/>
                <a:stretch>
                  <a:fillRect/>
                </a:stretch>
              </p:blipFill>
              <p:spPr>
                <a:xfrm>
                  <a:off x="5992290" y="3200115"/>
                  <a:ext cx="20052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8" name="筆跡 97">
                  <a:extLst>
                    <a:ext uri="{FF2B5EF4-FFF2-40B4-BE49-F238E27FC236}">
                      <a16:creationId xmlns:a16="http://schemas.microsoft.com/office/drawing/2014/main" id="{BB782BD5-895E-4CC5-BB54-DA33EF2D8863}"/>
                    </a:ext>
                  </a:extLst>
                </p14:cNvPr>
                <p14:cNvContentPartPr/>
                <p14:nvPr/>
              </p14:nvContentPartPr>
              <p14:xfrm>
                <a:off x="6125130" y="3105075"/>
                <a:ext cx="303480" cy="464400"/>
              </p14:xfrm>
            </p:contentPart>
          </mc:Choice>
          <mc:Fallback>
            <p:pic>
              <p:nvPicPr>
                <p:cNvPr id="98" name="筆跡 97">
                  <a:extLst>
                    <a:ext uri="{FF2B5EF4-FFF2-40B4-BE49-F238E27FC236}">
                      <a16:creationId xmlns:a16="http://schemas.microsoft.com/office/drawing/2014/main" id="{BB782BD5-895E-4CC5-BB54-DA33EF2D8863}"/>
                    </a:ext>
                  </a:extLst>
                </p:cNvPr>
                <p:cNvPicPr/>
                <p:nvPr/>
              </p:nvPicPr>
              <p:blipFill>
                <a:blip r:embed="rId115"/>
                <a:stretch>
                  <a:fillRect/>
                </a:stretch>
              </p:blipFill>
              <p:spPr>
                <a:xfrm>
                  <a:off x="6116130" y="3096075"/>
                  <a:ext cx="32112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9" name="筆跡 98">
                  <a:extLst>
                    <a:ext uri="{FF2B5EF4-FFF2-40B4-BE49-F238E27FC236}">
                      <a16:creationId xmlns:a16="http://schemas.microsoft.com/office/drawing/2014/main" id="{06F6264F-BF10-460F-999C-1F1AF9B01C3D}"/>
                    </a:ext>
                  </a:extLst>
                </p14:cNvPr>
                <p14:cNvContentPartPr/>
                <p14:nvPr/>
              </p14:nvContentPartPr>
              <p14:xfrm>
                <a:off x="6333570" y="3256995"/>
                <a:ext cx="462960" cy="325080"/>
              </p14:xfrm>
            </p:contentPart>
          </mc:Choice>
          <mc:Fallback>
            <p:pic>
              <p:nvPicPr>
                <p:cNvPr id="99" name="筆跡 98">
                  <a:extLst>
                    <a:ext uri="{FF2B5EF4-FFF2-40B4-BE49-F238E27FC236}">
                      <a16:creationId xmlns:a16="http://schemas.microsoft.com/office/drawing/2014/main" id="{06F6264F-BF10-460F-999C-1F1AF9B01C3D}"/>
                    </a:ext>
                  </a:extLst>
                </p:cNvPr>
                <p:cNvPicPr/>
                <p:nvPr/>
              </p:nvPicPr>
              <p:blipFill>
                <a:blip r:embed="rId117"/>
                <a:stretch>
                  <a:fillRect/>
                </a:stretch>
              </p:blipFill>
              <p:spPr>
                <a:xfrm>
                  <a:off x="6324930" y="3248355"/>
                  <a:ext cx="4806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0" name="筆跡 99">
                  <a:extLst>
                    <a:ext uri="{FF2B5EF4-FFF2-40B4-BE49-F238E27FC236}">
                      <a16:creationId xmlns:a16="http://schemas.microsoft.com/office/drawing/2014/main" id="{B14EE22B-29B5-4263-98FE-E3314B67D8CA}"/>
                    </a:ext>
                  </a:extLst>
                </p14:cNvPr>
                <p14:cNvContentPartPr/>
                <p14:nvPr/>
              </p14:nvContentPartPr>
              <p14:xfrm>
                <a:off x="6617610" y="3378315"/>
                <a:ext cx="145080" cy="177480"/>
              </p14:xfrm>
            </p:contentPart>
          </mc:Choice>
          <mc:Fallback>
            <p:pic>
              <p:nvPicPr>
                <p:cNvPr id="100" name="筆跡 99">
                  <a:extLst>
                    <a:ext uri="{FF2B5EF4-FFF2-40B4-BE49-F238E27FC236}">
                      <a16:creationId xmlns:a16="http://schemas.microsoft.com/office/drawing/2014/main" id="{B14EE22B-29B5-4263-98FE-E3314B67D8CA}"/>
                    </a:ext>
                  </a:extLst>
                </p:cNvPr>
                <p:cNvPicPr/>
                <p:nvPr/>
              </p:nvPicPr>
              <p:blipFill>
                <a:blip r:embed="rId119"/>
                <a:stretch>
                  <a:fillRect/>
                </a:stretch>
              </p:blipFill>
              <p:spPr>
                <a:xfrm>
                  <a:off x="6608610" y="3369675"/>
                  <a:ext cx="162720" cy="195120"/>
                </a:xfrm>
                <a:prstGeom prst="rect">
                  <a:avLst/>
                </a:prstGeom>
              </p:spPr>
            </p:pic>
          </mc:Fallback>
        </mc:AlternateContent>
      </p:grpSp>
      <p:grpSp>
        <p:nvGrpSpPr>
          <p:cNvPr id="106" name="群組 105">
            <a:extLst>
              <a:ext uri="{FF2B5EF4-FFF2-40B4-BE49-F238E27FC236}">
                <a16:creationId xmlns:a16="http://schemas.microsoft.com/office/drawing/2014/main" id="{140C61CA-6004-4221-87D1-1863F6C2C4C9}"/>
              </a:ext>
            </a:extLst>
          </p:cNvPr>
          <p:cNvGrpSpPr/>
          <p:nvPr/>
        </p:nvGrpSpPr>
        <p:grpSpPr>
          <a:xfrm>
            <a:off x="4914450" y="2918235"/>
            <a:ext cx="673200" cy="373680"/>
            <a:chOff x="4914450" y="2918235"/>
            <a:chExt cx="673200" cy="373680"/>
          </a:xfrm>
        </p:grpSpPr>
        <mc:AlternateContent xmlns:mc="http://schemas.openxmlformats.org/markup-compatibility/2006">
          <mc:Choice xmlns:p14="http://schemas.microsoft.com/office/powerpoint/2010/main" Requires="p14">
            <p:contentPart p14:bwMode="auto" r:id="rId120">
              <p14:nvContentPartPr>
                <p14:cNvPr id="102" name="筆跡 101">
                  <a:extLst>
                    <a:ext uri="{FF2B5EF4-FFF2-40B4-BE49-F238E27FC236}">
                      <a16:creationId xmlns:a16="http://schemas.microsoft.com/office/drawing/2014/main" id="{69C518E5-6FEF-4587-ADD0-35747CCA8FE8}"/>
                    </a:ext>
                  </a:extLst>
                </p14:cNvPr>
                <p14:cNvContentPartPr/>
                <p14:nvPr/>
              </p14:nvContentPartPr>
              <p14:xfrm>
                <a:off x="5418090" y="3026235"/>
                <a:ext cx="160200" cy="11880"/>
              </p14:xfrm>
            </p:contentPart>
          </mc:Choice>
          <mc:Fallback>
            <p:pic>
              <p:nvPicPr>
                <p:cNvPr id="102" name="筆跡 101">
                  <a:extLst>
                    <a:ext uri="{FF2B5EF4-FFF2-40B4-BE49-F238E27FC236}">
                      <a16:creationId xmlns:a16="http://schemas.microsoft.com/office/drawing/2014/main" id="{69C518E5-6FEF-4587-ADD0-35747CCA8FE8}"/>
                    </a:ext>
                  </a:extLst>
                </p:cNvPr>
                <p:cNvPicPr/>
                <p:nvPr/>
              </p:nvPicPr>
              <p:blipFill>
                <a:blip r:embed="rId121"/>
                <a:stretch>
                  <a:fillRect/>
                </a:stretch>
              </p:blipFill>
              <p:spPr>
                <a:xfrm>
                  <a:off x="5409450" y="3017235"/>
                  <a:ext cx="177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3" name="筆跡 102">
                  <a:extLst>
                    <a:ext uri="{FF2B5EF4-FFF2-40B4-BE49-F238E27FC236}">
                      <a16:creationId xmlns:a16="http://schemas.microsoft.com/office/drawing/2014/main" id="{2B374DD5-7B6F-42C4-A526-04DEBE956AC4}"/>
                    </a:ext>
                  </a:extLst>
                </p14:cNvPr>
                <p14:cNvContentPartPr/>
                <p14:nvPr/>
              </p14:nvContentPartPr>
              <p14:xfrm>
                <a:off x="5442570" y="3087795"/>
                <a:ext cx="145080" cy="15840"/>
              </p14:xfrm>
            </p:contentPart>
          </mc:Choice>
          <mc:Fallback>
            <p:pic>
              <p:nvPicPr>
                <p:cNvPr id="103" name="筆跡 102">
                  <a:extLst>
                    <a:ext uri="{FF2B5EF4-FFF2-40B4-BE49-F238E27FC236}">
                      <a16:creationId xmlns:a16="http://schemas.microsoft.com/office/drawing/2014/main" id="{2B374DD5-7B6F-42C4-A526-04DEBE956AC4}"/>
                    </a:ext>
                  </a:extLst>
                </p:cNvPr>
                <p:cNvPicPr/>
                <p:nvPr/>
              </p:nvPicPr>
              <p:blipFill>
                <a:blip r:embed="rId123"/>
                <a:stretch>
                  <a:fillRect/>
                </a:stretch>
              </p:blipFill>
              <p:spPr>
                <a:xfrm>
                  <a:off x="5433930" y="3078795"/>
                  <a:ext cx="1627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4" name="筆跡 103">
                  <a:extLst>
                    <a:ext uri="{FF2B5EF4-FFF2-40B4-BE49-F238E27FC236}">
                      <a16:creationId xmlns:a16="http://schemas.microsoft.com/office/drawing/2014/main" id="{6F59249C-27C0-4A06-A4C6-90A8D1B933D3}"/>
                    </a:ext>
                  </a:extLst>
                </p14:cNvPr>
                <p14:cNvContentPartPr/>
                <p14:nvPr/>
              </p14:nvContentPartPr>
              <p14:xfrm>
                <a:off x="4914450" y="2918235"/>
                <a:ext cx="344880" cy="15840"/>
              </p14:xfrm>
            </p:contentPart>
          </mc:Choice>
          <mc:Fallback>
            <p:pic>
              <p:nvPicPr>
                <p:cNvPr id="104" name="筆跡 103">
                  <a:extLst>
                    <a:ext uri="{FF2B5EF4-FFF2-40B4-BE49-F238E27FC236}">
                      <a16:creationId xmlns:a16="http://schemas.microsoft.com/office/drawing/2014/main" id="{6F59249C-27C0-4A06-A4C6-90A8D1B933D3}"/>
                    </a:ext>
                  </a:extLst>
                </p:cNvPr>
                <p:cNvPicPr/>
                <p:nvPr/>
              </p:nvPicPr>
              <p:blipFill>
                <a:blip r:embed="rId125"/>
                <a:stretch>
                  <a:fillRect/>
                </a:stretch>
              </p:blipFill>
              <p:spPr>
                <a:xfrm>
                  <a:off x="4905450" y="2909595"/>
                  <a:ext cx="3625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5" name="筆跡 104">
                  <a:extLst>
                    <a:ext uri="{FF2B5EF4-FFF2-40B4-BE49-F238E27FC236}">
                      <a16:creationId xmlns:a16="http://schemas.microsoft.com/office/drawing/2014/main" id="{7D50D9A2-14B4-4EED-894E-370A8D9C0F03}"/>
                    </a:ext>
                  </a:extLst>
                </p14:cNvPr>
                <p14:cNvContentPartPr/>
                <p14:nvPr/>
              </p14:nvContentPartPr>
              <p14:xfrm>
                <a:off x="5081850" y="2941275"/>
                <a:ext cx="41760" cy="350640"/>
              </p14:xfrm>
            </p:contentPart>
          </mc:Choice>
          <mc:Fallback>
            <p:pic>
              <p:nvPicPr>
                <p:cNvPr id="105" name="筆跡 104">
                  <a:extLst>
                    <a:ext uri="{FF2B5EF4-FFF2-40B4-BE49-F238E27FC236}">
                      <a16:creationId xmlns:a16="http://schemas.microsoft.com/office/drawing/2014/main" id="{7D50D9A2-14B4-4EED-894E-370A8D9C0F03}"/>
                    </a:ext>
                  </a:extLst>
                </p:cNvPr>
                <p:cNvPicPr/>
                <p:nvPr/>
              </p:nvPicPr>
              <p:blipFill>
                <a:blip r:embed="rId127"/>
                <a:stretch>
                  <a:fillRect/>
                </a:stretch>
              </p:blipFill>
              <p:spPr>
                <a:xfrm>
                  <a:off x="5072850" y="2932635"/>
                  <a:ext cx="59400" cy="368280"/>
                </a:xfrm>
                <a:prstGeom prst="rect">
                  <a:avLst/>
                </a:prstGeom>
              </p:spPr>
            </p:pic>
          </mc:Fallback>
        </mc:AlternateContent>
      </p:grpSp>
      <p:grpSp>
        <p:nvGrpSpPr>
          <p:cNvPr id="129" name="群組 128">
            <a:extLst>
              <a:ext uri="{FF2B5EF4-FFF2-40B4-BE49-F238E27FC236}">
                <a16:creationId xmlns:a16="http://schemas.microsoft.com/office/drawing/2014/main" id="{1F2F4131-1D2B-4642-B349-4D8231C1CB13}"/>
              </a:ext>
            </a:extLst>
          </p:cNvPr>
          <p:cNvGrpSpPr/>
          <p:nvPr/>
        </p:nvGrpSpPr>
        <p:grpSpPr>
          <a:xfrm>
            <a:off x="4609890" y="3434115"/>
            <a:ext cx="1060920" cy="427680"/>
            <a:chOff x="4609890" y="3434115"/>
            <a:chExt cx="1060920" cy="427680"/>
          </a:xfrm>
        </p:grpSpPr>
        <mc:AlternateContent xmlns:mc="http://schemas.openxmlformats.org/markup-compatibility/2006">
          <mc:Choice xmlns:p14="http://schemas.microsoft.com/office/powerpoint/2010/main" Requires="p14">
            <p:contentPart p14:bwMode="auto" r:id="rId128">
              <p14:nvContentPartPr>
                <p14:cNvPr id="116" name="筆跡 115">
                  <a:extLst>
                    <a:ext uri="{FF2B5EF4-FFF2-40B4-BE49-F238E27FC236}">
                      <a16:creationId xmlns:a16="http://schemas.microsoft.com/office/drawing/2014/main" id="{D7690ED3-2A2E-4210-8739-8E3A4D6DAE07}"/>
                    </a:ext>
                  </a:extLst>
                </p14:cNvPr>
                <p14:cNvContentPartPr/>
                <p14:nvPr/>
              </p14:nvContentPartPr>
              <p14:xfrm>
                <a:off x="4696650" y="3459315"/>
                <a:ext cx="114480" cy="270000"/>
              </p14:xfrm>
            </p:contentPart>
          </mc:Choice>
          <mc:Fallback>
            <p:pic>
              <p:nvPicPr>
                <p:cNvPr id="116" name="筆跡 115">
                  <a:extLst>
                    <a:ext uri="{FF2B5EF4-FFF2-40B4-BE49-F238E27FC236}">
                      <a16:creationId xmlns:a16="http://schemas.microsoft.com/office/drawing/2014/main" id="{D7690ED3-2A2E-4210-8739-8E3A4D6DAE07}"/>
                    </a:ext>
                  </a:extLst>
                </p:cNvPr>
                <p:cNvPicPr/>
                <p:nvPr/>
              </p:nvPicPr>
              <p:blipFill>
                <a:blip r:embed="rId129"/>
                <a:stretch>
                  <a:fillRect/>
                </a:stretch>
              </p:blipFill>
              <p:spPr>
                <a:xfrm>
                  <a:off x="4688010" y="3450315"/>
                  <a:ext cx="1321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7" name="筆跡 116">
                  <a:extLst>
                    <a:ext uri="{FF2B5EF4-FFF2-40B4-BE49-F238E27FC236}">
                      <a16:creationId xmlns:a16="http://schemas.microsoft.com/office/drawing/2014/main" id="{DF1C6FDE-60AD-4FB7-9AC5-C7659E45A758}"/>
                    </a:ext>
                  </a:extLst>
                </p14:cNvPr>
                <p14:cNvContentPartPr/>
                <p14:nvPr/>
              </p14:nvContentPartPr>
              <p14:xfrm>
                <a:off x="4874850" y="3508275"/>
                <a:ext cx="94680" cy="309240"/>
              </p14:xfrm>
            </p:contentPart>
          </mc:Choice>
          <mc:Fallback>
            <p:pic>
              <p:nvPicPr>
                <p:cNvPr id="117" name="筆跡 116">
                  <a:extLst>
                    <a:ext uri="{FF2B5EF4-FFF2-40B4-BE49-F238E27FC236}">
                      <a16:creationId xmlns:a16="http://schemas.microsoft.com/office/drawing/2014/main" id="{DF1C6FDE-60AD-4FB7-9AC5-C7659E45A758}"/>
                    </a:ext>
                  </a:extLst>
                </p:cNvPr>
                <p:cNvPicPr/>
                <p:nvPr/>
              </p:nvPicPr>
              <p:blipFill>
                <a:blip r:embed="rId131"/>
                <a:stretch>
                  <a:fillRect/>
                </a:stretch>
              </p:blipFill>
              <p:spPr>
                <a:xfrm>
                  <a:off x="4866210" y="3499275"/>
                  <a:ext cx="1123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8" name="筆跡 117">
                  <a:extLst>
                    <a:ext uri="{FF2B5EF4-FFF2-40B4-BE49-F238E27FC236}">
                      <a16:creationId xmlns:a16="http://schemas.microsoft.com/office/drawing/2014/main" id="{27AA8BD5-922E-4C19-86F5-1D8E9DEA1714}"/>
                    </a:ext>
                  </a:extLst>
                </p14:cNvPr>
                <p14:cNvContentPartPr/>
                <p14:nvPr/>
              </p14:nvContentPartPr>
              <p14:xfrm>
                <a:off x="4854330" y="3645795"/>
                <a:ext cx="96120" cy="4320"/>
              </p14:xfrm>
            </p:contentPart>
          </mc:Choice>
          <mc:Fallback>
            <p:pic>
              <p:nvPicPr>
                <p:cNvPr id="118" name="筆跡 117">
                  <a:extLst>
                    <a:ext uri="{FF2B5EF4-FFF2-40B4-BE49-F238E27FC236}">
                      <a16:creationId xmlns:a16="http://schemas.microsoft.com/office/drawing/2014/main" id="{27AA8BD5-922E-4C19-86F5-1D8E9DEA1714}"/>
                    </a:ext>
                  </a:extLst>
                </p:cNvPr>
                <p:cNvPicPr/>
                <p:nvPr/>
              </p:nvPicPr>
              <p:blipFill>
                <a:blip r:embed="rId133"/>
                <a:stretch>
                  <a:fillRect/>
                </a:stretch>
              </p:blipFill>
              <p:spPr>
                <a:xfrm>
                  <a:off x="4845330" y="3637155"/>
                  <a:ext cx="1137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9" name="筆跡 118">
                  <a:extLst>
                    <a:ext uri="{FF2B5EF4-FFF2-40B4-BE49-F238E27FC236}">
                      <a16:creationId xmlns:a16="http://schemas.microsoft.com/office/drawing/2014/main" id="{CB6D18A3-F7D9-4225-8F69-1557510D94C6}"/>
                    </a:ext>
                  </a:extLst>
                </p14:cNvPr>
                <p14:cNvContentPartPr/>
                <p14:nvPr/>
              </p14:nvContentPartPr>
              <p14:xfrm>
                <a:off x="5014170" y="3609435"/>
                <a:ext cx="88560" cy="7920"/>
              </p14:xfrm>
            </p:contentPart>
          </mc:Choice>
          <mc:Fallback>
            <p:pic>
              <p:nvPicPr>
                <p:cNvPr id="119" name="筆跡 118">
                  <a:extLst>
                    <a:ext uri="{FF2B5EF4-FFF2-40B4-BE49-F238E27FC236}">
                      <a16:creationId xmlns:a16="http://schemas.microsoft.com/office/drawing/2014/main" id="{CB6D18A3-F7D9-4225-8F69-1557510D94C6}"/>
                    </a:ext>
                  </a:extLst>
                </p:cNvPr>
                <p:cNvPicPr/>
                <p:nvPr/>
              </p:nvPicPr>
              <p:blipFill>
                <a:blip r:embed="rId135"/>
                <a:stretch>
                  <a:fillRect/>
                </a:stretch>
              </p:blipFill>
              <p:spPr>
                <a:xfrm>
                  <a:off x="5005170" y="3600435"/>
                  <a:ext cx="106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0" name="筆跡 119">
                  <a:extLst>
                    <a:ext uri="{FF2B5EF4-FFF2-40B4-BE49-F238E27FC236}">
                      <a16:creationId xmlns:a16="http://schemas.microsoft.com/office/drawing/2014/main" id="{4059DA2A-D77F-40A0-B985-7A59767EA8A1}"/>
                    </a:ext>
                  </a:extLst>
                </p14:cNvPr>
                <p14:cNvContentPartPr/>
                <p14:nvPr/>
              </p14:nvContentPartPr>
              <p14:xfrm>
                <a:off x="5014170" y="3609435"/>
                <a:ext cx="360" cy="360"/>
              </p14:xfrm>
            </p:contentPart>
          </mc:Choice>
          <mc:Fallback>
            <p:pic>
              <p:nvPicPr>
                <p:cNvPr id="120" name="筆跡 119">
                  <a:extLst>
                    <a:ext uri="{FF2B5EF4-FFF2-40B4-BE49-F238E27FC236}">
                      <a16:creationId xmlns:a16="http://schemas.microsoft.com/office/drawing/2014/main" id="{4059DA2A-D77F-40A0-B985-7A59767EA8A1}"/>
                    </a:ext>
                  </a:extLst>
                </p:cNvPr>
                <p:cNvPicPr/>
                <p:nvPr/>
              </p:nvPicPr>
              <p:blipFill>
                <a:blip r:embed="rId53"/>
                <a:stretch>
                  <a:fillRect/>
                </a:stretch>
              </p:blipFill>
              <p:spPr>
                <a:xfrm>
                  <a:off x="5005170" y="3600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21" name="筆跡 120">
                  <a:extLst>
                    <a:ext uri="{FF2B5EF4-FFF2-40B4-BE49-F238E27FC236}">
                      <a16:creationId xmlns:a16="http://schemas.microsoft.com/office/drawing/2014/main" id="{6C0553CD-40FC-46D1-A966-F47F723B3A65}"/>
                    </a:ext>
                  </a:extLst>
                </p14:cNvPr>
                <p14:cNvContentPartPr/>
                <p14:nvPr/>
              </p14:nvContentPartPr>
              <p14:xfrm>
                <a:off x="5014170" y="3609435"/>
                <a:ext cx="64440" cy="71640"/>
              </p14:xfrm>
            </p:contentPart>
          </mc:Choice>
          <mc:Fallback>
            <p:pic>
              <p:nvPicPr>
                <p:cNvPr id="121" name="筆跡 120">
                  <a:extLst>
                    <a:ext uri="{FF2B5EF4-FFF2-40B4-BE49-F238E27FC236}">
                      <a16:creationId xmlns:a16="http://schemas.microsoft.com/office/drawing/2014/main" id="{6C0553CD-40FC-46D1-A966-F47F723B3A65}"/>
                    </a:ext>
                  </a:extLst>
                </p:cNvPr>
                <p:cNvPicPr/>
                <p:nvPr/>
              </p:nvPicPr>
              <p:blipFill>
                <a:blip r:embed="rId138"/>
                <a:stretch>
                  <a:fillRect/>
                </a:stretch>
              </p:blipFill>
              <p:spPr>
                <a:xfrm>
                  <a:off x="5005170" y="3600435"/>
                  <a:ext cx="820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22" name="筆跡 121">
                  <a:extLst>
                    <a:ext uri="{FF2B5EF4-FFF2-40B4-BE49-F238E27FC236}">
                      <a16:creationId xmlns:a16="http://schemas.microsoft.com/office/drawing/2014/main" id="{D9379044-7038-42E8-B0A7-4978D4070E79}"/>
                    </a:ext>
                  </a:extLst>
                </p14:cNvPr>
                <p14:cNvContentPartPr/>
                <p14:nvPr/>
              </p14:nvContentPartPr>
              <p14:xfrm>
                <a:off x="5202090" y="3589995"/>
                <a:ext cx="94320" cy="146520"/>
              </p14:xfrm>
            </p:contentPart>
          </mc:Choice>
          <mc:Fallback>
            <p:pic>
              <p:nvPicPr>
                <p:cNvPr id="122" name="筆跡 121">
                  <a:extLst>
                    <a:ext uri="{FF2B5EF4-FFF2-40B4-BE49-F238E27FC236}">
                      <a16:creationId xmlns:a16="http://schemas.microsoft.com/office/drawing/2014/main" id="{D9379044-7038-42E8-B0A7-4978D4070E79}"/>
                    </a:ext>
                  </a:extLst>
                </p:cNvPr>
                <p:cNvPicPr/>
                <p:nvPr/>
              </p:nvPicPr>
              <p:blipFill>
                <a:blip r:embed="rId140"/>
                <a:stretch>
                  <a:fillRect/>
                </a:stretch>
              </p:blipFill>
              <p:spPr>
                <a:xfrm>
                  <a:off x="5193090" y="3581355"/>
                  <a:ext cx="1119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23" name="筆跡 122">
                  <a:extLst>
                    <a:ext uri="{FF2B5EF4-FFF2-40B4-BE49-F238E27FC236}">
                      <a16:creationId xmlns:a16="http://schemas.microsoft.com/office/drawing/2014/main" id="{E2F2CEC7-58A8-460C-92C5-9B6B3DB51E29}"/>
                    </a:ext>
                  </a:extLst>
                </p14:cNvPr>
                <p14:cNvContentPartPr/>
                <p14:nvPr/>
              </p14:nvContentPartPr>
              <p14:xfrm>
                <a:off x="5330970" y="3649755"/>
                <a:ext cx="72360" cy="10440"/>
              </p14:xfrm>
            </p:contentPart>
          </mc:Choice>
          <mc:Fallback>
            <p:pic>
              <p:nvPicPr>
                <p:cNvPr id="123" name="筆跡 122">
                  <a:extLst>
                    <a:ext uri="{FF2B5EF4-FFF2-40B4-BE49-F238E27FC236}">
                      <a16:creationId xmlns:a16="http://schemas.microsoft.com/office/drawing/2014/main" id="{E2F2CEC7-58A8-460C-92C5-9B6B3DB51E29}"/>
                    </a:ext>
                  </a:extLst>
                </p:cNvPr>
                <p:cNvPicPr/>
                <p:nvPr/>
              </p:nvPicPr>
              <p:blipFill>
                <a:blip r:embed="rId142"/>
                <a:stretch>
                  <a:fillRect/>
                </a:stretch>
              </p:blipFill>
              <p:spPr>
                <a:xfrm>
                  <a:off x="5322330" y="3640755"/>
                  <a:ext cx="90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24" name="筆跡 123">
                  <a:extLst>
                    <a:ext uri="{FF2B5EF4-FFF2-40B4-BE49-F238E27FC236}">
                      <a16:creationId xmlns:a16="http://schemas.microsoft.com/office/drawing/2014/main" id="{96B2CA30-6F95-418C-AF51-CD6C707566FE}"/>
                    </a:ext>
                  </a:extLst>
                </p14:cNvPr>
                <p14:cNvContentPartPr/>
                <p14:nvPr/>
              </p14:nvContentPartPr>
              <p14:xfrm>
                <a:off x="5480370" y="3586395"/>
                <a:ext cx="360" cy="144720"/>
              </p14:xfrm>
            </p:contentPart>
          </mc:Choice>
          <mc:Fallback>
            <p:pic>
              <p:nvPicPr>
                <p:cNvPr id="124" name="筆跡 123">
                  <a:extLst>
                    <a:ext uri="{FF2B5EF4-FFF2-40B4-BE49-F238E27FC236}">
                      <a16:creationId xmlns:a16="http://schemas.microsoft.com/office/drawing/2014/main" id="{96B2CA30-6F95-418C-AF51-CD6C707566FE}"/>
                    </a:ext>
                  </a:extLst>
                </p:cNvPr>
                <p:cNvPicPr/>
                <p:nvPr/>
              </p:nvPicPr>
              <p:blipFill>
                <a:blip r:embed="rId144"/>
                <a:stretch>
                  <a:fillRect/>
                </a:stretch>
              </p:blipFill>
              <p:spPr>
                <a:xfrm>
                  <a:off x="5471370" y="3577395"/>
                  <a:ext cx="180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6" name="筆跡 125">
                  <a:extLst>
                    <a:ext uri="{FF2B5EF4-FFF2-40B4-BE49-F238E27FC236}">
                      <a16:creationId xmlns:a16="http://schemas.microsoft.com/office/drawing/2014/main" id="{90A80D7B-C0A1-4212-85EF-3C4F5DEF70C9}"/>
                    </a:ext>
                  </a:extLst>
                </p14:cNvPr>
                <p14:cNvContentPartPr/>
                <p14:nvPr/>
              </p14:nvContentPartPr>
              <p14:xfrm>
                <a:off x="4609890" y="3461835"/>
                <a:ext cx="90720" cy="399960"/>
              </p14:xfrm>
            </p:contentPart>
          </mc:Choice>
          <mc:Fallback>
            <p:pic>
              <p:nvPicPr>
                <p:cNvPr id="126" name="筆跡 125">
                  <a:extLst>
                    <a:ext uri="{FF2B5EF4-FFF2-40B4-BE49-F238E27FC236}">
                      <a16:creationId xmlns:a16="http://schemas.microsoft.com/office/drawing/2014/main" id="{90A80D7B-C0A1-4212-85EF-3C4F5DEF70C9}"/>
                    </a:ext>
                  </a:extLst>
                </p:cNvPr>
                <p:cNvPicPr/>
                <p:nvPr/>
              </p:nvPicPr>
              <p:blipFill>
                <a:blip r:embed="rId146"/>
                <a:stretch>
                  <a:fillRect/>
                </a:stretch>
              </p:blipFill>
              <p:spPr>
                <a:xfrm>
                  <a:off x="4600890" y="3453195"/>
                  <a:ext cx="10836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8" name="筆跡 127">
                  <a:extLst>
                    <a:ext uri="{FF2B5EF4-FFF2-40B4-BE49-F238E27FC236}">
                      <a16:creationId xmlns:a16="http://schemas.microsoft.com/office/drawing/2014/main" id="{A3E008B4-7AE6-4B32-88F7-601CA47A2484}"/>
                    </a:ext>
                  </a:extLst>
                </p14:cNvPr>
                <p14:cNvContentPartPr/>
                <p14:nvPr/>
              </p14:nvContentPartPr>
              <p14:xfrm>
                <a:off x="5523570" y="3434115"/>
                <a:ext cx="147240" cy="389160"/>
              </p14:xfrm>
            </p:contentPart>
          </mc:Choice>
          <mc:Fallback>
            <p:pic>
              <p:nvPicPr>
                <p:cNvPr id="128" name="筆跡 127">
                  <a:extLst>
                    <a:ext uri="{FF2B5EF4-FFF2-40B4-BE49-F238E27FC236}">
                      <a16:creationId xmlns:a16="http://schemas.microsoft.com/office/drawing/2014/main" id="{A3E008B4-7AE6-4B32-88F7-601CA47A2484}"/>
                    </a:ext>
                  </a:extLst>
                </p:cNvPr>
                <p:cNvPicPr/>
                <p:nvPr/>
              </p:nvPicPr>
              <p:blipFill>
                <a:blip r:embed="rId148"/>
                <a:stretch>
                  <a:fillRect/>
                </a:stretch>
              </p:blipFill>
              <p:spPr>
                <a:xfrm>
                  <a:off x="5514570" y="3425475"/>
                  <a:ext cx="164880" cy="406800"/>
                </a:xfrm>
                <a:prstGeom prst="rect">
                  <a:avLst/>
                </a:prstGeom>
              </p:spPr>
            </p:pic>
          </mc:Fallback>
        </mc:AlternateContent>
      </p:grpSp>
      <p:grpSp>
        <p:nvGrpSpPr>
          <p:cNvPr id="161" name="群組 160">
            <a:extLst>
              <a:ext uri="{FF2B5EF4-FFF2-40B4-BE49-F238E27FC236}">
                <a16:creationId xmlns:a16="http://schemas.microsoft.com/office/drawing/2014/main" id="{4DA63CA1-74FD-4D41-BB3B-DBF39685E9AA}"/>
              </a:ext>
            </a:extLst>
          </p:cNvPr>
          <p:cNvGrpSpPr/>
          <p:nvPr/>
        </p:nvGrpSpPr>
        <p:grpSpPr>
          <a:xfrm>
            <a:off x="474210" y="4373355"/>
            <a:ext cx="276840" cy="318240"/>
            <a:chOff x="474210" y="4373355"/>
            <a:chExt cx="276840" cy="318240"/>
          </a:xfrm>
        </p:grpSpPr>
        <mc:AlternateContent xmlns:mc="http://schemas.openxmlformats.org/markup-compatibility/2006">
          <mc:Choice xmlns:p14="http://schemas.microsoft.com/office/powerpoint/2010/main" Requires="p14">
            <p:contentPart p14:bwMode="auto" r:id="rId149">
              <p14:nvContentPartPr>
                <p14:cNvPr id="155" name="筆跡 154">
                  <a:extLst>
                    <a:ext uri="{FF2B5EF4-FFF2-40B4-BE49-F238E27FC236}">
                      <a16:creationId xmlns:a16="http://schemas.microsoft.com/office/drawing/2014/main" id="{3DD0359E-A732-4F25-8508-DEF629F1B870}"/>
                    </a:ext>
                  </a:extLst>
                </p14:cNvPr>
                <p14:cNvContentPartPr/>
                <p14:nvPr/>
              </p14:nvContentPartPr>
              <p14:xfrm>
                <a:off x="474210" y="4373355"/>
                <a:ext cx="276840" cy="287280"/>
              </p14:xfrm>
            </p:contentPart>
          </mc:Choice>
          <mc:Fallback>
            <p:pic>
              <p:nvPicPr>
                <p:cNvPr id="155" name="筆跡 154">
                  <a:extLst>
                    <a:ext uri="{FF2B5EF4-FFF2-40B4-BE49-F238E27FC236}">
                      <a16:creationId xmlns:a16="http://schemas.microsoft.com/office/drawing/2014/main" id="{3DD0359E-A732-4F25-8508-DEF629F1B870}"/>
                    </a:ext>
                  </a:extLst>
                </p:cNvPr>
                <p:cNvPicPr/>
                <p:nvPr/>
              </p:nvPicPr>
              <p:blipFill>
                <a:blip r:embed="rId150"/>
                <a:stretch>
                  <a:fillRect/>
                </a:stretch>
              </p:blipFill>
              <p:spPr>
                <a:xfrm>
                  <a:off x="465570" y="4364715"/>
                  <a:ext cx="29448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56" name="筆跡 155">
                  <a:extLst>
                    <a:ext uri="{FF2B5EF4-FFF2-40B4-BE49-F238E27FC236}">
                      <a16:creationId xmlns:a16="http://schemas.microsoft.com/office/drawing/2014/main" id="{3A1CFEFB-E522-4B16-8030-DC6FA106E262}"/>
                    </a:ext>
                  </a:extLst>
                </p14:cNvPr>
                <p14:cNvContentPartPr/>
                <p14:nvPr/>
              </p14:nvContentPartPr>
              <p14:xfrm>
                <a:off x="541890" y="4396755"/>
                <a:ext cx="169560" cy="294840"/>
              </p14:xfrm>
            </p:contentPart>
          </mc:Choice>
          <mc:Fallback>
            <p:pic>
              <p:nvPicPr>
                <p:cNvPr id="156" name="筆跡 155">
                  <a:extLst>
                    <a:ext uri="{FF2B5EF4-FFF2-40B4-BE49-F238E27FC236}">
                      <a16:creationId xmlns:a16="http://schemas.microsoft.com/office/drawing/2014/main" id="{3A1CFEFB-E522-4B16-8030-DC6FA106E262}"/>
                    </a:ext>
                  </a:extLst>
                </p:cNvPr>
                <p:cNvPicPr/>
                <p:nvPr/>
              </p:nvPicPr>
              <p:blipFill>
                <a:blip r:embed="rId152"/>
                <a:stretch>
                  <a:fillRect/>
                </a:stretch>
              </p:blipFill>
              <p:spPr>
                <a:xfrm>
                  <a:off x="533250" y="4387755"/>
                  <a:ext cx="187200" cy="31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157" name="筆跡 156">
                <a:extLst>
                  <a:ext uri="{FF2B5EF4-FFF2-40B4-BE49-F238E27FC236}">
                    <a16:creationId xmlns:a16="http://schemas.microsoft.com/office/drawing/2014/main" id="{DB6BE69C-D007-45E2-9FB2-DE7FA58F45F7}"/>
                  </a:ext>
                </a:extLst>
              </p14:cNvPr>
              <p14:cNvContentPartPr/>
              <p14:nvPr/>
            </p14:nvContentPartPr>
            <p14:xfrm>
              <a:off x="564570" y="4240515"/>
              <a:ext cx="226080" cy="13680"/>
            </p14:xfrm>
          </p:contentPart>
        </mc:Choice>
        <mc:Fallback>
          <p:pic>
            <p:nvPicPr>
              <p:cNvPr id="157" name="筆跡 156">
                <a:extLst>
                  <a:ext uri="{FF2B5EF4-FFF2-40B4-BE49-F238E27FC236}">
                    <a16:creationId xmlns:a16="http://schemas.microsoft.com/office/drawing/2014/main" id="{DB6BE69C-D007-45E2-9FB2-DE7FA58F45F7}"/>
                  </a:ext>
                </a:extLst>
              </p:cNvPr>
              <p:cNvPicPr/>
              <p:nvPr/>
            </p:nvPicPr>
            <p:blipFill>
              <a:blip r:embed="rId154"/>
              <a:stretch>
                <a:fillRect/>
              </a:stretch>
            </p:blipFill>
            <p:spPr>
              <a:xfrm>
                <a:off x="555570" y="4231875"/>
                <a:ext cx="243720" cy="31320"/>
              </a:xfrm>
              <a:prstGeom prst="rect">
                <a:avLst/>
              </a:prstGeom>
            </p:spPr>
          </p:pic>
        </mc:Fallback>
      </mc:AlternateContent>
      <p:grpSp>
        <p:nvGrpSpPr>
          <p:cNvPr id="165" name="群組 164">
            <a:extLst>
              <a:ext uri="{FF2B5EF4-FFF2-40B4-BE49-F238E27FC236}">
                <a16:creationId xmlns:a16="http://schemas.microsoft.com/office/drawing/2014/main" id="{60B321EA-0082-4A07-8AE6-C45CE09EC8D4}"/>
              </a:ext>
            </a:extLst>
          </p:cNvPr>
          <p:cNvGrpSpPr/>
          <p:nvPr/>
        </p:nvGrpSpPr>
        <p:grpSpPr>
          <a:xfrm>
            <a:off x="1079730" y="4284795"/>
            <a:ext cx="927000" cy="260280"/>
            <a:chOff x="1079730" y="4284795"/>
            <a:chExt cx="927000" cy="260280"/>
          </a:xfrm>
        </p:grpSpPr>
        <mc:AlternateContent xmlns:mc="http://schemas.openxmlformats.org/markup-compatibility/2006">
          <mc:Choice xmlns:p14="http://schemas.microsoft.com/office/powerpoint/2010/main" Requires="p14">
            <p:contentPart p14:bwMode="auto" r:id="rId155">
              <p14:nvContentPartPr>
                <p14:cNvPr id="158" name="筆跡 157">
                  <a:extLst>
                    <a:ext uri="{FF2B5EF4-FFF2-40B4-BE49-F238E27FC236}">
                      <a16:creationId xmlns:a16="http://schemas.microsoft.com/office/drawing/2014/main" id="{70671AF9-0654-4B0D-A539-566641D16A44}"/>
                    </a:ext>
                  </a:extLst>
                </p14:cNvPr>
                <p14:cNvContentPartPr/>
                <p14:nvPr/>
              </p14:nvContentPartPr>
              <p14:xfrm>
                <a:off x="1083330" y="4333035"/>
                <a:ext cx="167760" cy="19440"/>
              </p14:xfrm>
            </p:contentPart>
          </mc:Choice>
          <mc:Fallback>
            <p:pic>
              <p:nvPicPr>
                <p:cNvPr id="158" name="筆跡 157">
                  <a:extLst>
                    <a:ext uri="{FF2B5EF4-FFF2-40B4-BE49-F238E27FC236}">
                      <a16:creationId xmlns:a16="http://schemas.microsoft.com/office/drawing/2014/main" id="{70671AF9-0654-4B0D-A539-566641D16A44}"/>
                    </a:ext>
                  </a:extLst>
                </p:cNvPr>
                <p:cNvPicPr/>
                <p:nvPr/>
              </p:nvPicPr>
              <p:blipFill>
                <a:blip r:embed="rId156"/>
                <a:stretch>
                  <a:fillRect/>
                </a:stretch>
              </p:blipFill>
              <p:spPr>
                <a:xfrm>
                  <a:off x="1074690" y="4324395"/>
                  <a:ext cx="1854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59" name="筆跡 158">
                  <a:extLst>
                    <a:ext uri="{FF2B5EF4-FFF2-40B4-BE49-F238E27FC236}">
                      <a16:creationId xmlns:a16="http://schemas.microsoft.com/office/drawing/2014/main" id="{F43E21EA-8CD8-42FC-B237-79E4045612A2}"/>
                    </a:ext>
                  </a:extLst>
                </p14:cNvPr>
                <p14:cNvContentPartPr/>
                <p14:nvPr/>
              </p14:nvContentPartPr>
              <p14:xfrm>
                <a:off x="1079730" y="4446795"/>
                <a:ext cx="146880" cy="2160"/>
              </p14:xfrm>
            </p:contentPart>
          </mc:Choice>
          <mc:Fallback>
            <p:pic>
              <p:nvPicPr>
                <p:cNvPr id="159" name="筆跡 158">
                  <a:extLst>
                    <a:ext uri="{FF2B5EF4-FFF2-40B4-BE49-F238E27FC236}">
                      <a16:creationId xmlns:a16="http://schemas.microsoft.com/office/drawing/2014/main" id="{F43E21EA-8CD8-42FC-B237-79E4045612A2}"/>
                    </a:ext>
                  </a:extLst>
                </p:cNvPr>
                <p:cNvPicPr/>
                <p:nvPr/>
              </p:nvPicPr>
              <p:blipFill>
                <a:blip r:embed="rId158"/>
                <a:stretch>
                  <a:fillRect/>
                </a:stretch>
              </p:blipFill>
              <p:spPr>
                <a:xfrm>
                  <a:off x="1070730" y="4437795"/>
                  <a:ext cx="164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62" name="筆跡 161">
                  <a:extLst>
                    <a:ext uri="{FF2B5EF4-FFF2-40B4-BE49-F238E27FC236}">
                      <a16:creationId xmlns:a16="http://schemas.microsoft.com/office/drawing/2014/main" id="{A76CA583-FA37-42EA-B007-A5CD2CB88ED2}"/>
                    </a:ext>
                  </a:extLst>
                </p14:cNvPr>
                <p14:cNvContentPartPr/>
                <p14:nvPr/>
              </p14:nvContentPartPr>
              <p14:xfrm>
                <a:off x="1384290" y="4284795"/>
                <a:ext cx="304920" cy="260280"/>
              </p14:xfrm>
            </p:contentPart>
          </mc:Choice>
          <mc:Fallback>
            <p:pic>
              <p:nvPicPr>
                <p:cNvPr id="162" name="筆跡 161">
                  <a:extLst>
                    <a:ext uri="{FF2B5EF4-FFF2-40B4-BE49-F238E27FC236}">
                      <a16:creationId xmlns:a16="http://schemas.microsoft.com/office/drawing/2014/main" id="{A76CA583-FA37-42EA-B007-A5CD2CB88ED2}"/>
                    </a:ext>
                  </a:extLst>
                </p:cNvPr>
                <p:cNvPicPr/>
                <p:nvPr/>
              </p:nvPicPr>
              <p:blipFill>
                <a:blip r:embed="rId160"/>
                <a:stretch>
                  <a:fillRect/>
                </a:stretch>
              </p:blipFill>
              <p:spPr>
                <a:xfrm>
                  <a:off x="1375290" y="4276155"/>
                  <a:ext cx="32256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63" name="筆跡 162">
                  <a:extLst>
                    <a:ext uri="{FF2B5EF4-FFF2-40B4-BE49-F238E27FC236}">
                      <a16:creationId xmlns:a16="http://schemas.microsoft.com/office/drawing/2014/main" id="{452BDB20-E83A-4BBC-8C65-A11764AEC861}"/>
                    </a:ext>
                  </a:extLst>
                </p14:cNvPr>
                <p14:cNvContentPartPr/>
                <p14:nvPr/>
              </p14:nvContentPartPr>
              <p14:xfrm>
                <a:off x="1814490" y="4387035"/>
                <a:ext cx="192240" cy="29160"/>
              </p14:xfrm>
            </p:contentPart>
          </mc:Choice>
          <mc:Fallback>
            <p:pic>
              <p:nvPicPr>
                <p:cNvPr id="163" name="筆跡 162">
                  <a:extLst>
                    <a:ext uri="{FF2B5EF4-FFF2-40B4-BE49-F238E27FC236}">
                      <a16:creationId xmlns:a16="http://schemas.microsoft.com/office/drawing/2014/main" id="{452BDB20-E83A-4BBC-8C65-A11764AEC861}"/>
                    </a:ext>
                  </a:extLst>
                </p:cNvPr>
                <p:cNvPicPr/>
                <p:nvPr/>
              </p:nvPicPr>
              <p:blipFill>
                <a:blip r:embed="rId162"/>
                <a:stretch>
                  <a:fillRect/>
                </a:stretch>
              </p:blipFill>
              <p:spPr>
                <a:xfrm>
                  <a:off x="1805850" y="4378035"/>
                  <a:ext cx="2098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64" name="筆跡 163">
                  <a:extLst>
                    <a:ext uri="{FF2B5EF4-FFF2-40B4-BE49-F238E27FC236}">
                      <a16:creationId xmlns:a16="http://schemas.microsoft.com/office/drawing/2014/main" id="{46BCD714-992B-4184-A4E2-2E24DFB80C99}"/>
                    </a:ext>
                  </a:extLst>
                </p14:cNvPr>
                <p14:cNvContentPartPr/>
                <p14:nvPr/>
              </p14:nvContentPartPr>
              <p14:xfrm>
                <a:off x="1921770" y="4313955"/>
                <a:ext cx="6120" cy="190800"/>
              </p14:xfrm>
            </p:contentPart>
          </mc:Choice>
          <mc:Fallback>
            <p:pic>
              <p:nvPicPr>
                <p:cNvPr id="164" name="筆跡 163">
                  <a:extLst>
                    <a:ext uri="{FF2B5EF4-FFF2-40B4-BE49-F238E27FC236}">
                      <a16:creationId xmlns:a16="http://schemas.microsoft.com/office/drawing/2014/main" id="{46BCD714-992B-4184-A4E2-2E24DFB80C99}"/>
                    </a:ext>
                  </a:extLst>
                </p:cNvPr>
                <p:cNvPicPr/>
                <p:nvPr/>
              </p:nvPicPr>
              <p:blipFill>
                <a:blip r:embed="rId164"/>
                <a:stretch>
                  <a:fillRect/>
                </a:stretch>
              </p:blipFill>
              <p:spPr>
                <a:xfrm>
                  <a:off x="1912770" y="4304955"/>
                  <a:ext cx="23760" cy="208440"/>
                </a:xfrm>
                <a:prstGeom prst="rect">
                  <a:avLst/>
                </a:prstGeom>
              </p:spPr>
            </p:pic>
          </mc:Fallback>
        </mc:AlternateContent>
      </p:grpSp>
      <p:grpSp>
        <p:nvGrpSpPr>
          <p:cNvPr id="169" name="群組 168">
            <a:extLst>
              <a:ext uri="{FF2B5EF4-FFF2-40B4-BE49-F238E27FC236}">
                <a16:creationId xmlns:a16="http://schemas.microsoft.com/office/drawing/2014/main" id="{C2D4B56E-482E-4F79-AB1A-21D6967900B6}"/>
              </a:ext>
            </a:extLst>
          </p:cNvPr>
          <p:cNvGrpSpPr/>
          <p:nvPr/>
        </p:nvGrpSpPr>
        <p:grpSpPr>
          <a:xfrm>
            <a:off x="2261970" y="4225395"/>
            <a:ext cx="376200" cy="316080"/>
            <a:chOff x="2261970" y="4225395"/>
            <a:chExt cx="376200" cy="316080"/>
          </a:xfrm>
        </p:grpSpPr>
        <mc:AlternateContent xmlns:mc="http://schemas.openxmlformats.org/markup-compatibility/2006">
          <mc:Choice xmlns:p14="http://schemas.microsoft.com/office/powerpoint/2010/main" Requires="p14">
            <p:contentPart p14:bwMode="auto" r:id="rId165">
              <p14:nvContentPartPr>
                <p14:cNvPr id="166" name="筆跡 165">
                  <a:extLst>
                    <a:ext uri="{FF2B5EF4-FFF2-40B4-BE49-F238E27FC236}">
                      <a16:creationId xmlns:a16="http://schemas.microsoft.com/office/drawing/2014/main" id="{00FC11DB-E471-43BF-A3B6-3243AFACD864}"/>
                    </a:ext>
                  </a:extLst>
                </p14:cNvPr>
                <p14:cNvContentPartPr/>
                <p14:nvPr/>
              </p14:nvContentPartPr>
              <p14:xfrm>
                <a:off x="2261970" y="4225395"/>
                <a:ext cx="269280" cy="316080"/>
              </p14:xfrm>
            </p:contentPart>
          </mc:Choice>
          <mc:Fallback>
            <p:pic>
              <p:nvPicPr>
                <p:cNvPr id="166" name="筆跡 165">
                  <a:extLst>
                    <a:ext uri="{FF2B5EF4-FFF2-40B4-BE49-F238E27FC236}">
                      <a16:creationId xmlns:a16="http://schemas.microsoft.com/office/drawing/2014/main" id="{00FC11DB-E471-43BF-A3B6-3243AFACD864}"/>
                    </a:ext>
                  </a:extLst>
                </p:cNvPr>
                <p:cNvPicPr/>
                <p:nvPr/>
              </p:nvPicPr>
              <p:blipFill>
                <a:blip r:embed="rId166"/>
                <a:stretch>
                  <a:fillRect/>
                </a:stretch>
              </p:blipFill>
              <p:spPr>
                <a:xfrm>
                  <a:off x="2253330" y="4216395"/>
                  <a:ext cx="2869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67" name="筆跡 166">
                  <a:extLst>
                    <a:ext uri="{FF2B5EF4-FFF2-40B4-BE49-F238E27FC236}">
                      <a16:creationId xmlns:a16="http://schemas.microsoft.com/office/drawing/2014/main" id="{13AC3FF7-8783-4D55-A53D-8569A45FF477}"/>
                    </a:ext>
                  </a:extLst>
                </p14:cNvPr>
                <p14:cNvContentPartPr/>
                <p14:nvPr/>
              </p14:nvContentPartPr>
              <p14:xfrm>
                <a:off x="2357730" y="4365795"/>
                <a:ext cx="133920" cy="38880"/>
              </p14:xfrm>
            </p:contentPart>
          </mc:Choice>
          <mc:Fallback>
            <p:pic>
              <p:nvPicPr>
                <p:cNvPr id="167" name="筆跡 166">
                  <a:extLst>
                    <a:ext uri="{FF2B5EF4-FFF2-40B4-BE49-F238E27FC236}">
                      <a16:creationId xmlns:a16="http://schemas.microsoft.com/office/drawing/2014/main" id="{13AC3FF7-8783-4D55-A53D-8569A45FF477}"/>
                    </a:ext>
                  </a:extLst>
                </p:cNvPr>
                <p:cNvPicPr/>
                <p:nvPr/>
              </p:nvPicPr>
              <p:blipFill>
                <a:blip r:embed="rId168"/>
                <a:stretch>
                  <a:fillRect/>
                </a:stretch>
              </p:blipFill>
              <p:spPr>
                <a:xfrm>
                  <a:off x="2349090" y="4357155"/>
                  <a:ext cx="1515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68" name="筆跡 167">
                  <a:extLst>
                    <a:ext uri="{FF2B5EF4-FFF2-40B4-BE49-F238E27FC236}">
                      <a16:creationId xmlns:a16="http://schemas.microsoft.com/office/drawing/2014/main" id="{EE3ADCCE-1C3E-473F-A837-B604E1574C42}"/>
                    </a:ext>
                  </a:extLst>
                </p14:cNvPr>
                <p14:cNvContentPartPr/>
                <p14:nvPr/>
              </p14:nvContentPartPr>
              <p14:xfrm>
                <a:off x="2628450" y="4379115"/>
                <a:ext cx="9720" cy="360"/>
              </p14:xfrm>
            </p:contentPart>
          </mc:Choice>
          <mc:Fallback>
            <p:pic>
              <p:nvPicPr>
                <p:cNvPr id="168" name="筆跡 167">
                  <a:extLst>
                    <a:ext uri="{FF2B5EF4-FFF2-40B4-BE49-F238E27FC236}">
                      <a16:creationId xmlns:a16="http://schemas.microsoft.com/office/drawing/2014/main" id="{EE3ADCCE-1C3E-473F-A837-B604E1574C42}"/>
                    </a:ext>
                  </a:extLst>
                </p:cNvPr>
                <p:cNvPicPr/>
                <p:nvPr/>
              </p:nvPicPr>
              <p:blipFill>
                <a:blip r:embed="rId170"/>
                <a:stretch>
                  <a:fillRect/>
                </a:stretch>
              </p:blipFill>
              <p:spPr>
                <a:xfrm>
                  <a:off x="2619810" y="4370475"/>
                  <a:ext cx="27360" cy="18000"/>
                </a:xfrm>
                <a:prstGeom prst="rect">
                  <a:avLst/>
                </a:prstGeom>
              </p:spPr>
            </p:pic>
          </mc:Fallback>
        </mc:AlternateContent>
      </p:grpSp>
      <p:grpSp>
        <p:nvGrpSpPr>
          <p:cNvPr id="175" name="群組 174">
            <a:extLst>
              <a:ext uri="{FF2B5EF4-FFF2-40B4-BE49-F238E27FC236}">
                <a16:creationId xmlns:a16="http://schemas.microsoft.com/office/drawing/2014/main" id="{FF515135-3BF2-49DA-BD83-63527CB8078B}"/>
              </a:ext>
            </a:extLst>
          </p:cNvPr>
          <p:cNvGrpSpPr/>
          <p:nvPr/>
        </p:nvGrpSpPr>
        <p:grpSpPr>
          <a:xfrm>
            <a:off x="2854170" y="4150155"/>
            <a:ext cx="235440" cy="223560"/>
            <a:chOff x="2854170" y="4150155"/>
            <a:chExt cx="235440" cy="223560"/>
          </a:xfrm>
        </p:grpSpPr>
        <mc:AlternateContent xmlns:mc="http://schemas.openxmlformats.org/markup-compatibility/2006">
          <mc:Choice xmlns:p14="http://schemas.microsoft.com/office/powerpoint/2010/main" Requires="p14">
            <p:contentPart p14:bwMode="auto" r:id="rId171">
              <p14:nvContentPartPr>
                <p14:cNvPr id="170" name="筆跡 169">
                  <a:extLst>
                    <a:ext uri="{FF2B5EF4-FFF2-40B4-BE49-F238E27FC236}">
                      <a16:creationId xmlns:a16="http://schemas.microsoft.com/office/drawing/2014/main" id="{B60AAEEB-CDF8-4069-92FE-F58E1911CAAC}"/>
                    </a:ext>
                  </a:extLst>
                </p14:cNvPr>
                <p14:cNvContentPartPr/>
                <p14:nvPr/>
              </p14:nvContentPartPr>
              <p14:xfrm>
                <a:off x="2917530" y="4150155"/>
                <a:ext cx="147600" cy="151200"/>
              </p14:xfrm>
            </p:contentPart>
          </mc:Choice>
          <mc:Fallback>
            <p:pic>
              <p:nvPicPr>
                <p:cNvPr id="170" name="筆跡 169">
                  <a:extLst>
                    <a:ext uri="{FF2B5EF4-FFF2-40B4-BE49-F238E27FC236}">
                      <a16:creationId xmlns:a16="http://schemas.microsoft.com/office/drawing/2014/main" id="{B60AAEEB-CDF8-4069-92FE-F58E1911CAAC}"/>
                    </a:ext>
                  </a:extLst>
                </p:cNvPr>
                <p:cNvPicPr/>
                <p:nvPr/>
              </p:nvPicPr>
              <p:blipFill>
                <a:blip r:embed="rId172"/>
                <a:stretch>
                  <a:fillRect/>
                </a:stretch>
              </p:blipFill>
              <p:spPr>
                <a:xfrm>
                  <a:off x="2908890" y="4141515"/>
                  <a:ext cx="16524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71" name="筆跡 170">
                  <a:extLst>
                    <a:ext uri="{FF2B5EF4-FFF2-40B4-BE49-F238E27FC236}">
                      <a16:creationId xmlns:a16="http://schemas.microsoft.com/office/drawing/2014/main" id="{F090C743-9AB0-479A-B34D-EB4ECF562FBA}"/>
                    </a:ext>
                  </a:extLst>
                </p14:cNvPr>
                <p14:cNvContentPartPr/>
                <p14:nvPr/>
              </p14:nvContentPartPr>
              <p14:xfrm>
                <a:off x="2854170" y="4373355"/>
                <a:ext cx="235440" cy="360"/>
              </p14:xfrm>
            </p:contentPart>
          </mc:Choice>
          <mc:Fallback>
            <p:pic>
              <p:nvPicPr>
                <p:cNvPr id="171" name="筆跡 170">
                  <a:extLst>
                    <a:ext uri="{FF2B5EF4-FFF2-40B4-BE49-F238E27FC236}">
                      <a16:creationId xmlns:a16="http://schemas.microsoft.com/office/drawing/2014/main" id="{F090C743-9AB0-479A-B34D-EB4ECF562FBA}"/>
                    </a:ext>
                  </a:extLst>
                </p:cNvPr>
                <p:cNvPicPr/>
                <p:nvPr/>
              </p:nvPicPr>
              <p:blipFill>
                <a:blip r:embed="rId174"/>
                <a:stretch>
                  <a:fillRect/>
                </a:stretch>
              </p:blipFill>
              <p:spPr>
                <a:xfrm>
                  <a:off x="2845170" y="4364715"/>
                  <a:ext cx="253080" cy="18000"/>
                </a:xfrm>
                <a:prstGeom prst="rect">
                  <a:avLst/>
                </a:prstGeom>
              </p:spPr>
            </p:pic>
          </mc:Fallback>
        </mc:AlternateContent>
      </p:grpSp>
      <p:grpSp>
        <p:nvGrpSpPr>
          <p:cNvPr id="174" name="群組 173">
            <a:extLst>
              <a:ext uri="{FF2B5EF4-FFF2-40B4-BE49-F238E27FC236}">
                <a16:creationId xmlns:a16="http://schemas.microsoft.com/office/drawing/2014/main" id="{715907C8-34D9-4695-9E9E-156A7ED54E9E}"/>
              </a:ext>
            </a:extLst>
          </p:cNvPr>
          <p:cNvGrpSpPr/>
          <p:nvPr/>
        </p:nvGrpSpPr>
        <p:grpSpPr>
          <a:xfrm>
            <a:off x="2765970" y="4506195"/>
            <a:ext cx="376200" cy="253800"/>
            <a:chOff x="2765970" y="4506195"/>
            <a:chExt cx="376200" cy="253800"/>
          </a:xfrm>
        </p:grpSpPr>
        <mc:AlternateContent xmlns:mc="http://schemas.openxmlformats.org/markup-compatibility/2006">
          <mc:Choice xmlns:p14="http://schemas.microsoft.com/office/powerpoint/2010/main" Requires="p14">
            <p:contentPart p14:bwMode="auto" r:id="rId175">
              <p14:nvContentPartPr>
                <p14:cNvPr id="172" name="筆跡 171">
                  <a:extLst>
                    <a:ext uri="{FF2B5EF4-FFF2-40B4-BE49-F238E27FC236}">
                      <a16:creationId xmlns:a16="http://schemas.microsoft.com/office/drawing/2014/main" id="{6CEE53CE-8F74-44F3-B716-5C7DAEF9ED08}"/>
                    </a:ext>
                  </a:extLst>
                </p14:cNvPr>
                <p14:cNvContentPartPr/>
                <p14:nvPr/>
              </p14:nvContentPartPr>
              <p14:xfrm>
                <a:off x="2765970" y="4506195"/>
                <a:ext cx="376200" cy="253800"/>
              </p14:xfrm>
            </p:contentPart>
          </mc:Choice>
          <mc:Fallback>
            <p:pic>
              <p:nvPicPr>
                <p:cNvPr id="172" name="筆跡 171">
                  <a:extLst>
                    <a:ext uri="{FF2B5EF4-FFF2-40B4-BE49-F238E27FC236}">
                      <a16:creationId xmlns:a16="http://schemas.microsoft.com/office/drawing/2014/main" id="{6CEE53CE-8F74-44F3-B716-5C7DAEF9ED08}"/>
                    </a:ext>
                  </a:extLst>
                </p:cNvPr>
                <p:cNvPicPr/>
                <p:nvPr/>
              </p:nvPicPr>
              <p:blipFill>
                <a:blip r:embed="rId176"/>
                <a:stretch>
                  <a:fillRect/>
                </a:stretch>
              </p:blipFill>
              <p:spPr>
                <a:xfrm>
                  <a:off x="2756970" y="4497555"/>
                  <a:ext cx="39384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73" name="筆跡 172">
                  <a:extLst>
                    <a:ext uri="{FF2B5EF4-FFF2-40B4-BE49-F238E27FC236}">
                      <a16:creationId xmlns:a16="http://schemas.microsoft.com/office/drawing/2014/main" id="{2BDD2509-3370-4289-9E49-C9A94E501E7D}"/>
                    </a:ext>
                  </a:extLst>
                </p14:cNvPr>
                <p14:cNvContentPartPr/>
                <p14:nvPr/>
              </p14:nvContentPartPr>
              <p14:xfrm>
                <a:off x="2974410" y="4565235"/>
                <a:ext cx="113040" cy="159120"/>
              </p14:xfrm>
            </p:contentPart>
          </mc:Choice>
          <mc:Fallback>
            <p:pic>
              <p:nvPicPr>
                <p:cNvPr id="173" name="筆跡 172">
                  <a:extLst>
                    <a:ext uri="{FF2B5EF4-FFF2-40B4-BE49-F238E27FC236}">
                      <a16:creationId xmlns:a16="http://schemas.microsoft.com/office/drawing/2014/main" id="{2BDD2509-3370-4289-9E49-C9A94E501E7D}"/>
                    </a:ext>
                  </a:extLst>
                </p:cNvPr>
                <p:cNvPicPr/>
                <p:nvPr/>
              </p:nvPicPr>
              <p:blipFill>
                <a:blip r:embed="rId178"/>
                <a:stretch>
                  <a:fillRect/>
                </a:stretch>
              </p:blipFill>
              <p:spPr>
                <a:xfrm>
                  <a:off x="2965770" y="4556235"/>
                  <a:ext cx="130680" cy="176760"/>
                </a:xfrm>
                <a:prstGeom prst="rect">
                  <a:avLst/>
                </a:prstGeom>
              </p:spPr>
            </p:pic>
          </mc:Fallback>
        </mc:AlternateContent>
      </p:grpSp>
      <p:grpSp>
        <p:nvGrpSpPr>
          <p:cNvPr id="181" name="群組 180">
            <a:extLst>
              <a:ext uri="{FF2B5EF4-FFF2-40B4-BE49-F238E27FC236}">
                <a16:creationId xmlns:a16="http://schemas.microsoft.com/office/drawing/2014/main" id="{BD4FA15C-5782-4E28-9CC6-7E3FCA2F2098}"/>
              </a:ext>
            </a:extLst>
          </p:cNvPr>
          <p:cNvGrpSpPr/>
          <p:nvPr/>
        </p:nvGrpSpPr>
        <p:grpSpPr>
          <a:xfrm>
            <a:off x="372690" y="5266515"/>
            <a:ext cx="643320" cy="253080"/>
            <a:chOff x="372690" y="5266515"/>
            <a:chExt cx="643320" cy="253080"/>
          </a:xfrm>
        </p:grpSpPr>
        <mc:AlternateContent xmlns:mc="http://schemas.openxmlformats.org/markup-compatibility/2006">
          <mc:Choice xmlns:p14="http://schemas.microsoft.com/office/powerpoint/2010/main" Requires="p14">
            <p:contentPart p14:bwMode="auto" r:id="rId179">
              <p14:nvContentPartPr>
                <p14:cNvPr id="178" name="筆跡 177">
                  <a:extLst>
                    <a:ext uri="{FF2B5EF4-FFF2-40B4-BE49-F238E27FC236}">
                      <a16:creationId xmlns:a16="http://schemas.microsoft.com/office/drawing/2014/main" id="{A2FA37EC-9525-4FE5-A4F9-1542C68AC394}"/>
                    </a:ext>
                  </a:extLst>
                </p14:cNvPr>
                <p14:cNvContentPartPr/>
                <p14:nvPr/>
              </p14:nvContentPartPr>
              <p14:xfrm>
                <a:off x="372690" y="5266515"/>
                <a:ext cx="368640" cy="253080"/>
              </p14:xfrm>
            </p:contentPart>
          </mc:Choice>
          <mc:Fallback>
            <p:pic>
              <p:nvPicPr>
                <p:cNvPr id="178" name="筆跡 177">
                  <a:extLst>
                    <a:ext uri="{FF2B5EF4-FFF2-40B4-BE49-F238E27FC236}">
                      <a16:creationId xmlns:a16="http://schemas.microsoft.com/office/drawing/2014/main" id="{A2FA37EC-9525-4FE5-A4F9-1542C68AC394}"/>
                    </a:ext>
                  </a:extLst>
                </p:cNvPr>
                <p:cNvPicPr/>
                <p:nvPr/>
              </p:nvPicPr>
              <p:blipFill>
                <a:blip r:embed="rId180"/>
                <a:stretch>
                  <a:fillRect/>
                </a:stretch>
              </p:blipFill>
              <p:spPr>
                <a:xfrm>
                  <a:off x="364050" y="5257875"/>
                  <a:ext cx="3862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79" name="筆跡 178">
                  <a:extLst>
                    <a:ext uri="{FF2B5EF4-FFF2-40B4-BE49-F238E27FC236}">
                      <a16:creationId xmlns:a16="http://schemas.microsoft.com/office/drawing/2014/main" id="{E806D6F0-DBDA-4933-8378-436DA065F147}"/>
                    </a:ext>
                  </a:extLst>
                </p14:cNvPr>
                <p14:cNvContentPartPr/>
                <p14:nvPr/>
              </p14:nvContentPartPr>
              <p14:xfrm>
                <a:off x="876690" y="5364795"/>
                <a:ext cx="139320" cy="11880"/>
              </p14:xfrm>
            </p:contentPart>
          </mc:Choice>
          <mc:Fallback>
            <p:pic>
              <p:nvPicPr>
                <p:cNvPr id="179" name="筆跡 178">
                  <a:extLst>
                    <a:ext uri="{FF2B5EF4-FFF2-40B4-BE49-F238E27FC236}">
                      <a16:creationId xmlns:a16="http://schemas.microsoft.com/office/drawing/2014/main" id="{E806D6F0-DBDA-4933-8378-436DA065F147}"/>
                    </a:ext>
                  </a:extLst>
                </p:cNvPr>
                <p:cNvPicPr/>
                <p:nvPr/>
              </p:nvPicPr>
              <p:blipFill>
                <a:blip r:embed="rId182"/>
                <a:stretch>
                  <a:fillRect/>
                </a:stretch>
              </p:blipFill>
              <p:spPr>
                <a:xfrm>
                  <a:off x="867690" y="5355795"/>
                  <a:ext cx="1569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80" name="筆跡 179">
                  <a:extLst>
                    <a:ext uri="{FF2B5EF4-FFF2-40B4-BE49-F238E27FC236}">
                      <a16:creationId xmlns:a16="http://schemas.microsoft.com/office/drawing/2014/main" id="{49C4DF48-338B-4466-B3C0-663A0E5873DC}"/>
                    </a:ext>
                  </a:extLst>
                </p14:cNvPr>
                <p14:cNvContentPartPr/>
                <p14:nvPr/>
              </p14:nvContentPartPr>
              <p14:xfrm>
                <a:off x="882090" y="5464875"/>
                <a:ext cx="101880" cy="4320"/>
              </p14:xfrm>
            </p:contentPart>
          </mc:Choice>
          <mc:Fallback>
            <p:pic>
              <p:nvPicPr>
                <p:cNvPr id="180" name="筆跡 179">
                  <a:extLst>
                    <a:ext uri="{FF2B5EF4-FFF2-40B4-BE49-F238E27FC236}">
                      <a16:creationId xmlns:a16="http://schemas.microsoft.com/office/drawing/2014/main" id="{49C4DF48-338B-4466-B3C0-663A0E5873DC}"/>
                    </a:ext>
                  </a:extLst>
                </p:cNvPr>
                <p:cNvPicPr/>
                <p:nvPr/>
              </p:nvPicPr>
              <p:blipFill>
                <a:blip r:embed="rId184"/>
                <a:stretch>
                  <a:fillRect/>
                </a:stretch>
              </p:blipFill>
              <p:spPr>
                <a:xfrm>
                  <a:off x="873450" y="5456235"/>
                  <a:ext cx="119520" cy="21960"/>
                </a:xfrm>
                <a:prstGeom prst="rect">
                  <a:avLst/>
                </a:prstGeom>
              </p:spPr>
            </p:pic>
          </mc:Fallback>
        </mc:AlternateContent>
      </p:grpSp>
      <p:grpSp>
        <p:nvGrpSpPr>
          <p:cNvPr id="195" name="群組 194">
            <a:extLst>
              <a:ext uri="{FF2B5EF4-FFF2-40B4-BE49-F238E27FC236}">
                <a16:creationId xmlns:a16="http://schemas.microsoft.com/office/drawing/2014/main" id="{40B8FF01-00FF-491D-B527-7E447EC9FA59}"/>
              </a:ext>
            </a:extLst>
          </p:cNvPr>
          <p:cNvGrpSpPr/>
          <p:nvPr/>
        </p:nvGrpSpPr>
        <p:grpSpPr>
          <a:xfrm>
            <a:off x="1273410" y="5124315"/>
            <a:ext cx="560160" cy="360000"/>
            <a:chOff x="1273410" y="5124315"/>
            <a:chExt cx="560160" cy="360000"/>
          </a:xfrm>
        </p:grpSpPr>
        <mc:AlternateContent xmlns:mc="http://schemas.openxmlformats.org/markup-compatibility/2006">
          <mc:Choice xmlns:p14="http://schemas.microsoft.com/office/powerpoint/2010/main" Requires="p14">
            <p:contentPart p14:bwMode="auto" r:id="rId185">
              <p14:nvContentPartPr>
                <p14:cNvPr id="182" name="筆跡 181">
                  <a:extLst>
                    <a:ext uri="{FF2B5EF4-FFF2-40B4-BE49-F238E27FC236}">
                      <a16:creationId xmlns:a16="http://schemas.microsoft.com/office/drawing/2014/main" id="{41F5371B-9624-44CF-9456-AF182261602F}"/>
                    </a:ext>
                  </a:extLst>
                </p14:cNvPr>
                <p14:cNvContentPartPr/>
                <p14:nvPr/>
              </p14:nvContentPartPr>
              <p14:xfrm>
                <a:off x="1273410" y="5189475"/>
                <a:ext cx="216360" cy="270000"/>
              </p14:xfrm>
            </p:contentPart>
          </mc:Choice>
          <mc:Fallback>
            <p:pic>
              <p:nvPicPr>
                <p:cNvPr id="182" name="筆跡 181">
                  <a:extLst>
                    <a:ext uri="{FF2B5EF4-FFF2-40B4-BE49-F238E27FC236}">
                      <a16:creationId xmlns:a16="http://schemas.microsoft.com/office/drawing/2014/main" id="{41F5371B-9624-44CF-9456-AF182261602F}"/>
                    </a:ext>
                  </a:extLst>
                </p:cNvPr>
                <p:cNvPicPr/>
                <p:nvPr/>
              </p:nvPicPr>
              <p:blipFill>
                <a:blip r:embed="rId186"/>
                <a:stretch>
                  <a:fillRect/>
                </a:stretch>
              </p:blipFill>
              <p:spPr>
                <a:xfrm>
                  <a:off x="1264410" y="5180835"/>
                  <a:ext cx="2340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83" name="筆跡 182">
                  <a:extLst>
                    <a:ext uri="{FF2B5EF4-FFF2-40B4-BE49-F238E27FC236}">
                      <a16:creationId xmlns:a16="http://schemas.microsoft.com/office/drawing/2014/main" id="{857AA5AF-1089-42A2-80B7-FEEE2FADE0B0}"/>
                    </a:ext>
                  </a:extLst>
                </p14:cNvPr>
                <p14:cNvContentPartPr/>
                <p14:nvPr/>
              </p14:nvContentPartPr>
              <p14:xfrm>
                <a:off x="1331370" y="5199195"/>
                <a:ext cx="137520" cy="285120"/>
              </p14:xfrm>
            </p:contentPart>
          </mc:Choice>
          <mc:Fallback>
            <p:pic>
              <p:nvPicPr>
                <p:cNvPr id="183" name="筆跡 182">
                  <a:extLst>
                    <a:ext uri="{FF2B5EF4-FFF2-40B4-BE49-F238E27FC236}">
                      <a16:creationId xmlns:a16="http://schemas.microsoft.com/office/drawing/2014/main" id="{857AA5AF-1089-42A2-80B7-FEEE2FADE0B0}"/>
                    </a:ext>
                  </a:extLst>
                </p:cNvPr>
                <p:cNvPicPr/>
                <p:nvPr/>
              </p:nvPicPr>
              <p:blipFill>
                <a:blip r:embed="rId188"/>
                <a:stretch>
                  <a:fillRect/>
                </a:stretch>
              </p:blipFill>
              <p:spPr>
                <a:xfrm>
                  <a:off x="1322730" y="5190555"/>
                  <a:ext cx="1551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84" name="筆跡 183">
                  <a:extLst>
                    <a:ext uri="{FF2B5EF4-FFF2-40B4-BE49-F238E27FC236}">
                      <a16:creationId xmlns:a16="http://schemas.microsoft.com/office/drawing/2014/main" id="{0DC96067-49C2-4D1F-8D07-FEF708DCD5B0}"/>
                    </a:ext>
                  </a:extLst>
                </p14:cNvPr>
                <p14:cNvContentPartPr/>
                <p14:nvPr/>
              </p14:nvContentPartPr>
              <p14:xfrm>
                <a:off x="1286370" y="5124315"/>
                <a:ext cx="237240" cy="2160"/>
              </p14:xfrm>
            </p:contentPart>
          </mc:Choice>
          <mc:Fallback>
            <p:pic>
              <p:nvPicPr>
                <p:cNvPr id="184" name="筆跡 183">
                  <a:extLst>
                    <a:ext uri="{FF2B5EF4-FFF2-40B4-BE49-F238E27FC236}">
                      <a16:creationId xmlns:a16="http://schemas.microsoft.com/office/drawing/2014/main" id="{0DC96067-49C2-4D1F-8D07-FEF708DCD5B0}"/>
                    </a:ext>
                  </a:extLst>
                </p:cNvPr>
                <p:cNvPicPr/>
                <p:nvPr/>
              </p:nvPicPr>
              <p:blipFill>
                <a:blip r:embed="rId174"/>
                <a:stretch>
                  <a:fillRect/>
                </a:stretch>
              </p:blipFill>
              <p:spPr>
                <a:xfrm>
                  <a:off x="1277730" y="5115315"/>
                  <a:ext cx="2548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86" name="筆跡 185">
                  <a:extLst>
                    <a:ext uri="{FF2B5EF4-FFF2-40B4-BE49-F238E27FC236}">
                      <a16:creationId xmlns:a16="http://schemas.microsoft.com/office/drawing/2014/main" id="{BFECDCAD-1ECD-468C-8E4F-527CB551817F}"/>
                    </a:ext>
                  </a:extLst>
                </p14:cNvPr>
                <p14:cNvContentPartPr/>
                <p14:nvPr/>
              </p14:nvContentPartPr>
              <p14:xfrm>
                <a:off x="1686690" y="5303235"/>
                <a:ext cx="146880" cy="2160"/>
              </p14:xfrm>
            </p:contentPart>
          </mc:Choice>
          <mc:Fallback>
            <p:pic>
              <p:nvPicPr>
                <p:cNvPr id="186" name="筆跡 185">
                  <a:extLst>
                    <a:ext uri="{FF2B5EF4-FFF2-40B4-BE49-F238E27FC236}">
                      <a16:creationId xmlns:a16="http://schemas.microsoft.com/office/drawing/2014/main" id="{BFECDCAD-1ECD-468C-8E4F-527CB551817F}"/>
                    </a:ext>
                  </a:extLst>
                </p:cNvPr>
                <p:cNvPicPr/>
                <p:nvPr/>
              </p:nvPicPr>
              <p:blipFill>
                <a:blip r:embed="rId158"/>
                <a:stretch>
                  <a:fillRect/>
                </a:stretch>
              </p:blipFill>
              <p:spPr>
                <a:xfrm>
                  <a:off x="1678050" y="5294235"/>
                  <a:ext cx="164520" cy="19800"/>
                </a:xfrm>
                <a:prstGeom prst="rect">
                  <a:avLst/>
                </a:prstGeom>
              </p:spPr>
            </p:pic>
          </mc:Fallback>
        </mc:AlternateContent>
      </p:grpSp>
      <p:grpSp>
        <p:nvGrpSpPr>
          <p:cNvPr id="194" name="群組 193">
            <a:extLst>
              <a:ext uri="{FF2B5EF4-FFF2-40B4-BE49-F238E27FC236}">
                <a16:creationId xmlns:a16="http://schemas.microsoft.com/office/drawing/2014/main" id="{7652784D-5DE2-42D1-8DBB-8FD0BF705ECB}"/>
              </a:ext>
            </a:extLst>
          </p:cNvPr>
          <p:cNvGrpSpPr/>
          <p:nvPr/>
        </p:nvGrpSpPr>
        <p:grpSpPr>
          <a:xfrm>
            <a:off x="2046690" y="5157075"/>
            <a:ext cx="849240" cy="587520"/>
            <a:chOff x="2046690" y="5157075"/>
            <a:chExt cx="849240" cy="587520"/>
          </a:xfrm>
        </p:grpSpPr>
        <mc:AlternateContent xmlns:mc="http://schemas.openxmlformats.org/markup-compatibility/2006">
          <mc:Choice xmlns:p14="http://schemas.microsoft.com/office/powerpoint/2010/main" Requires="p14">
            <p:contentPart p14:bwMode="auto" r:id="rId191">
              <p14:nvContentPartPr>
                <p14:cNvPr id="187" name="筆跡 186">
                  <a:extLst>
                    <a:ext uri="{FF2B5EF4-FFF2-40B4-BE49-F238E27FC236}">
                      <a16:creationId xmlns:a16="http://schemas.microsoft.com/office/drawing/2014/main" id="{76DA2CFA-FDC4-4B79-BC1E-93BACDD00D7E}"/>
                    </a:ext>
                  </a:extLst>
                </p14:cNvPr>
                <p14:cNvContentPartPr/>
                <p14:nvPr/>
              </p14:nvContentPartPr>
              <p14:xfrm>
                <a:off x="2046690" y="5203155"/>
                <a:ext cx="198720" cy="262440"/>
              </p14:xfrm>
            </p:contentPart>
          </mc:Choice>
          <mc:Fallback>
            <p:pic>
              <p:nvPicPr>
                <p:cNvPr id="187" name="筆跡 186">
                  <a:extLst>
                    <a:ext uri="{FF2B5EF4-FFF2-40B4-BE49-F238E27FC236}">
                      <a16:creationId xmlns:a16="http://schemas.microsoft.com/office/drawing/2014/main" id="{76DA2CFA-FDC4-4B79-BC1E-93BACDD00D7E}"/>
                    </a:ext>
                  </a:extLst>
                </p:cNvPr>
                <p:cNvPicPr/>
                <p:nvPr/>
              </p:nvPicPr>
              <p:blipFill>
                <a:blip r:embed="rId192"/>
                <a:stretch>
                  <a:fillRect/>
                </a:stretch>
              </p:blipFill>
              <p:spPr>
                <a:xfrm>
                  <a:off x="2038050" y="5194155"/>
                  <a:ext cx="2163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88" name="筆跡 187">
                  <a:extLst>
                    <a:ext uri="{FF2B5EF4-FFF2-40B4-BE49-F238E27FC236}">
                      <a16:creationId xmlns:a16="http://schemas.microsoft.com/office/drawing/2014/main" id="{73243C11-DA96-44BB-AB3D-67CA8901780D}"/>
                    </a:ext>
                  </a:extLst>
                </p14:cNvPr>
                <p14:cNvContentPartPr/>
                <p14:nvPr/>
              </p14:nvContentPartPr>
              <p14:xfrm>
                <a:off x="2115450" y="5339595"/>
                <a:ext cx="94320" cy="44640"/>
              </p14:xfrm>
            </p:contentPart>
          </mc:Choice>
          <mc:Fallback>
            <p:pic>
              <p:nvPicPr>
                <p:cNvPr id="188" name="筆跡 187">
                  <a:extLst>
                    <a:ext uri="{FF2B5EF4-FFF2-40B4-BE49-F238E27FC236}">
                      <a16:creationId xmlns:a16="http://schemas.microsoft.com/office/drawing/2014/main" id="{73243C11-DA96-44BB-AB3D-67CA8901780D}"/>
                    </a:ext>
                  </a:extLst>
                </p:cNvPr>
                <p:cNvPicPr/>
                <p:nvPr/>
              </p:nvPicPr>
              <p:blipFill>
                <a:blip r:embed="rId194"/>
                <a:stretch>
                  <a:fillRect/>
                </a:stretch>
              </p:blipFill>
              <p:spPr>
                <a:xfrm>
                  <a:off x="2106450" y="5330955"/>
                  <a:ext cx="1119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89" name="筆跡 188">
                  <a:extLst>
                    <a:ext uri="{FF2B5EF4-FFF2-40B4-BE49-F238E27FC236}">
                      <a16:creationId xmlns:a16="http://schemas.microsoft.com/office/drawing/2014/main" id="{54E52490-18CD-42DC-AEDD-A19AECBCE450}"/>
                    </a:ext>
                  </a:extLst>
                </p14:cNvPr>
                <p14:cNvContentPartPr/>
                <p14:nvPr/>
              </p14:nvContentPartPr>
              <p14:xfrm>
                <a:off x="2340810" y="5360835"/>
                <a:ext cx="39960" cy="10080"/>
              </p14:xfrm>
            </p:contentPart>
          </mc:Choice>
          <mc:Fallback>
            <p:pic>
              <p:nvPicPr>
                <p:cNvPr id="189" name="筆跡 188">
                  <a:extLst>
                    <a:ext uri="{FF2B5EF4-FFF2-40B4-BE49-F238E27FC236}">
                      <a16:creationId xmlns:a16="http://schemas.microsoft.com/office/drawing/2014/main" id="{54E52490-18CD-42DC-AEDD-A19AECBCE450}"/>
                    </a:ext>
                  </a:extLst>
                </p:cNvPr>
                <p:cNvPicPr/>
                <p:nvPr/>
              </p:nvPicPr>
              <p:blipFill>
                <a:blip r:embed="rId196"/>
                <a:stretch>
                  <a:fillRect/>
                </a:stretch>
              </p:blipFill>
              <p:spPr>
                <a:xfrm>
                  <a:off x="2332170" y="5352195"/>
                  <a:ext cx="57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90" name="筆跡 189">
                  <a:extLst>
                    <a:ext uri="{FF2B5EF4-FFF2-40B4-BE49-F238E27FC236}">
                      <a16:creationId xmlns:a16="http://schemas.microsoft.com/office/drawing/2014/main" id="{6EDE838A-68C5-48A3-A89F-726289629B3A}"/>
                    </a:ext>
                  </a:extLst>
                </p14:cNvPr>
                <p14:cNvContentPartPr/>
                <p14:nvPr/>
              </p14:nvContentPartPr>
              <p14:xfrm>
                <a:off x="2662290" y="5157075"/>
                <a:ext cx="216720" cy="146520"/>
              </p14:xfrm>
            </p:contentPart>
          </mc:Choice>
          <mc:Fallback>
            <p:pic>
              <p:nvPicPr>
                <p:cNvPr id="190" name="筆跡 189">
                  <a:extLst>
                    <a:ext uri="{FF2B5EF4-FFF2-40B4-BE49-F238E27FC236}">
                      <a16:creationId xmlns:a16="http://schemas.microsoft.com/office/drawing/2014/main" id="{6EDE838A-68C5-48A3-A89F-726289629B3A}"/>
                    </a:ext>
                  </a:extLst>
                </p:cNvPr>
                <p:cNvPicPr/>
                <p:nvPr/>
              </p:nvPicPr>
              <p:blipFill>
                <a:blip r:embed="rId198"/>
                <a:stretch>
                  <a:fillRect/>
                </a:stretch>
              </p:blipFill>
              <p:spPr>
                <a:xfrm>
                  <a:off x="2653290" y="5148075"/>
                  <a:ext cx="2343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91" name="筆跡 190">
                  <a:extLst>
                    <a:ext uri="{FF2B5EF4-FFF2-40B4-BE49-F238E27FC236}">
                      <a16:creationId xmlns:a16="http://schemas.microsoft.com/office/drawing/2014/main" id="{F646CA75-5365-4BE9-AA44-6FF2D688EBA1}"/>
                    </a:ext>
                  </a:extLst>
                </p14:cNvPr>
                <p14:cNvContentPartPr/>
                <p14:nvPr/>
              </p14:nvContentPartPr>
              <p14:xfrm>
                <a:off x="2574090" y="5362995"/>
                <a:ext cx="316080" cy="27360"/>
              </p14:xfrm>
            </p:contentPart>
          </mc:Choice>
          <mc:Fallback>
            <p:pic>
              <p:nvPicPr>
                <p:cNvPr id="191" name="筆跡 190">
                  <a:extLst>
                    <a:ext uri="{FF2B5EF4-FFF2-40B4-BE49-F238E27FC236}">
                      <a16:creationId xmlns:a16="http://schemas.microsoft.com/office/drawing/2014/main" id="{F646CA75-5365-4BE9-AA44-6FF2D688EBA1}"/>
                    </a:ext>
                  </a:extLst>
                </p:cNvPr>
                <p:cNvPicPr/>
                <p:nvPr/>
              </p:nvPicPr>
              <p:blipFill>
                <a:blip r:embed="rId200"/>
                <a:stretch>
                  <a:fillRect/>
                </a:stretch>
              </p:blipFill>
              <p:spPr>
                <a:xfrm>
                  <a:off x="2565090" y="5353995"/>
                  <a:ext cx="3337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92" name="筆跡 191">
                  <a:extLst>
                    <a:ext uri="{FF2B5EF4-FFF2-40B4-BE49-F238E27FC236}">
                      <a16:creationId xmlns:a16="http://schemas.microsoft.com/office/drawing/2014/main" id="{271B5D2C-0AE9-4AD9-BECA-64FAEBD70CF4}"/>
                    </a:ext>
                  </a:extLst>
                </p14:cNvPr>
                <p14:cNvContentPartPr/>
                <p14:nvPr/>
              </p14:nvContentPartPr>
              <p14:xfrm>
                <a:off x="2495250" y="5463075"/>
                <a:ext cx="400680" cy="281520"/>
              </p14:xfrm>
            </p:contentPart>
          </mc:Choice>
          <mc:Fallback>
            <p:pic>
              <p:nvPicPr>
                <p:cNvPr id="192" name="筆跡 191">
                  <a:extLst>
                    <a:ext uri="{FF2B5EF4-FFF2-40B4-BE49-F238E27FC236}">
                      <a16:creationId xmlns:a16="http://schemas.microsoft.com/office/drawing/2014/main" id="{271B5D2C-0AE9-4AD9-BECA-64FAEBD70CF4}"/>
                    </a:ext>
                  </a:extLst>
                </p:cNvPr>
                <p:cNvPicPr/>
                <p:nvPr/>
              </p:nvPicPr>
              <p:blipFill>
                <a:blip r:embed="rId202"/>
                <a:stretch>
                  <a:fillRect/>
                </a:stretch>
              </p:blipFill>
              <p:spPr>
                <a:xfrm>
                  <a:off x="2486250" y="5454075"/>
                  <a:ext cx="41832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93" name="筆跡 192">
                  <a:extLst>
                    <a:ext uri="{FF2B5EF4-FFF2-40B4-BE49-F238E27FC236}">
                      <a16:creationId xmlns:a16="http://schemas.microsoft.com/office/drawing/2014/main" id="{3DBC5DBF-A610-4021-A300-00400C2C409C}"/>
                    </a:ext>
                  </a:extLst>
                </p14:cNvPr>
                <p14:cNvContentPartPr/>
                <p14:nvPr/>
              </p14:nvContentPartPr>
              <p14:xfrm>
                <a:off x="2753010" y="5584395"/>
                <a:ext cx="110880" cy="135000"/>
              </p14:xfrm>
            </p:contentPart>
          </mc:Choice>
          <mc:Fallback>
            <p:pic>
              <p:nvPicPr>
                <p:cNvPr id="193" name="筆跡 192">
                  <a:extLst>
                    <a:ext uri="{FF2B5EF4-FFF2-40B4-BE49-F238E27FC236}">
                      <a16:creationId xmlns:a16="http://schemas.microsoft.com/office/drawing/2014/main" id="{3DBC5DBF-A610-4021-A300-00400C2C409C}"/>
                    </a:ext>
                  </a:extLst>
                </p:cNvPr>
                <p:cNvPicPr/>
                <p:nvPr/>
              </p:nvPicPr>
              <p:blipFill>
                <a:blip r:embed="rId204"/>
                <a:stretch>
                  <a:fillRect/>
                </a:stretch>
              </p:blipFill>
              <p:spPr>
                <a:xfrm>
                  <a:off x="2744010" y="5575395"/>
                  <a:ext cx="128520" cy="152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5">
            <p14:nvContentPartPr>
              <p14:cNvPr id="196" name="筆跡 195">
                <a:extLst>
                  <a:ext uri="{FF2B5EF4-FFF2-40B4-BE49-F238E27FC236}">
                    <a16:creationId xmlns:a16="http://schemas.microsoft.com/office/drawing/2014/main" id="{A91D506D-C8FB-4C5B-A096-D3FC6B5AF8C6}"/>
                  </a:ext>
                </a:extLst>
              </p14:cNvPr>
              <p14:cNvContentPartPr/>
              <p14:nvPr/>
            </p14:nvContentPartPr>
            <p14:xfrm>
              <a:off x="4091130" y="1800075"/>
              <a:ext cx="20880" cy="88920"/>
            </p14:xfrm>
          </p:contentPart>
        </mc:Choice>
        <mc:Fallback>
          <p:pic>
            <p:nvPicPr>
              <p:cNvPr id="196" name="筆跡 195">
                <a:extLst>
                  <a:ext uri="{FF2B5EF4-FFF2-40B4-BE49-F238E27FC236}">
                    <a16:creationId xmlns:a16="http://schemas.microsoft.com/office/drawing/2014/main" id="{A91D506D-C8FB-4C5B-A096-D3FC6B5AF8C6}"/>
                  </a:ext>
                </a:extLst>
              </p:cNvPr>
              <p:cNvPicPr/>
              <p:nvPr/>
            </p:nvPicPr>
            <p:blipFill>
              <a:blip r:embed="rId206"/>
              <a:stretch>
                <a:fillRect/>
              </a:stretch>
            </p:blipFill>
            <p:spPr>
              <a:xfrm>
                <a:off x="4082130" y="1791075"/>
                <a:ext cx="385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97" name="筆跡 196">
                <a:extLst>
                  <a:ext uri="{FF2B5EF4-FFF2-40B4-BE49-F238E27FC236}">
                    <a16:creationId xmlns:a16="http://schemas.microsoft.com/office/drawing/2014/main" id="{9891C00F-62B2-4DBD-AA4B-0370B8609616}"/>
                  </a:ext>
                </a:extLst>
              </p14:cNvPr>
              <p14:cNvContentPartPr/>
              <p14:nvPr/>
            </p14:nvContentPartPr>
            <p14:xfrm>
              <a:off x="4087170" y="2080875"/>
              <a:ext cx="3960" cy="81360"/>
            </p14:xfrm>
          </p:contentPart>
        </mc:Choice>
        <mc:Fallback>
          <p:pic>
            <p:nvPicPr>
              <p:cNvPr id="197" name="筆跡 196">
                <a:extLst>
                  <a:ext uri="{FF2B5EF4-FFF2-40B4-BE49-F238E27FC236}">
                    <a16:creationId xmlns:a16="http://schemas.microsoft.com/office/drawing/2014/main" id="{9891C00F-62B2-4DBD-AA4B-0370B8609616}"/>
                  </a:ext>
                </a:extLst>
              </p:cNvPr>
              <p:cNvPicPr/>
              <p:nvPr/>
            </p:nvPicPr>
            <p:blipFill>
              <a:blip r:embed="rId208"/>
              <a:stretch>
                <a:fillRect/>
              </a:stretch>
            </p:blipFill>
            <p:spPr>
              <a:xfrm>
                <a:off x="4078530" y="2072235"/>
                <a:ext cx="216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98" name="筆跡 197">
                <a:extLst>
                  <a:ext uri="{FF2B5EF4-FFF2-40B4-BE49-F238E27FC236}">
                    <a16:creationId xmlns:a16="http://schemas.microsoft.com/office/drawing/2014/main" id="{ADA2344E-FCCE-41F6-AB10-47DD581020C7}"/>
                  </a:ext>
                </a:extLst>
              </p14:cNvPr>
              <p14:cNvContentPartPr/>
              <p14:nvPr/>
            </p14:nvContentPartPr>
            <p14:xfrm>
              <a:off x="4091130" y="2379315"/>
              <a:ext cx="3960" cy="420120"/>
            </p14:xfrm>
          </p:contentPart>
        </mc:Choice>
        <mc:Fallback>
          <p:pic>
            <p:nvPicPr>
              <p:cNvPr id="198" name="筆跡 197">
                <a:extLst>
                  <a:ext uri="{FF2B5EF4-FFF2-40B4-BE49-F238E27FC236}">
                    <a16:creationId xmlns:a16="http://schemas.microsoft.com/office/drawing/2014/main" id="{ADA2344E-FCCE-41F6-AB10-47DD581020C7}"/>
                  </a:ext>
                </a:extLst>
              </p:cNvPr>
              <p:cNvPicPr/>
              <p:nvPr/>
            </p:nvPicPr>
            <p:blipFill>
              <a:blip r:embed="rId210"/>
              <a:stretch>
                <a:fillRect/>
              </a:stretch>
            </p:blipFill>
            <p:spPr>
              <a:xfrm>
                <a:off x="4082130" y="2370675"/>
                <a:ext cx="2160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99" name="筆跡 198">
                <a:extLst>
                  <a:ext uri="{FF2B5EF4-FFF2-40B4-BE49-F238E27FC236}">
                    <a16:creationId xmlns:a16="http://schemas.microsoft.com/office/drawing/2014/main" id="{9066A7A8-53C3-40A4-991D-73BFF86A9104}"/>
                  </a:ext>
                </a:extLst>
              </p14:cNvPr>
              <p14:cNvContentPartPr/>
              <p14:nvPr/>
            </p14:nvContentPartPr>
            <p14:xfrm>
              <a:off x="4098690" y="3052875"/>
              <a:ext cx="32400" cy="552960"/>
            </p14:xfrm>
          </p:contentPart>
        </mc:Choice>
        <mc:Fallback>
          <p:pic>
            <p:nvPicPr>
              <p:cNvPr id="199" name="筆跡 198">
                <a:extLst>
                  <a:ext uri="{FF2B5EF4-FFF2-40B4-BE49-F238E27FC236}">
                    <a16:creationId xmlns:a16="http://schemas.microsoft.com/office/drawing/2014/main" id="{9066A7A8-53C3-40A4-991D-73BFF86A9104}"/>
                  </a:ext>
                </a:extLst>
              </p:cNvPr>
              <p:cNvPicPr/>
              <p:nvPr/>
            </p:nvPicPr>
            <p:blipFill>
              <a:blip r:embed="rId212"/>
              <a:stretch>
                <a:fillRect/>
              </a:stretch>
            </p:blipFill>
            <p:spPr>
              <a:xfrm>
                <a:off x="4089690" y="3044235"/>
                <a:ext cx="5004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200" name="筆跡 199">
                <a:extLst>
                  <a:ext uri="{FF2B5EF4-FFF2-40B4-BE49-F238E27FC236}">
                    <a16:creationId xmlns:a16="http://schemas.microsoft.com/office/drawing/2014/main" id="{6ABC3C65-A327-43CC-A53F-EF705F7F189D}"/>
                  </a:ext>
                </a:extLst>
              </p14:cNvPr>
              <p14:cNvContentPartPr/>
              <p14:nvPr/>
            </p14:nvContentPartPr>
            <p14:xfrm>
              <a:off x="4119210" y="3884475"/>
              <a:ext cx="360" cy="65880"/>
            </p14:xfrm>
          </p:contentPart>
        </mc:Choice>
        <mc:Fallback>
          <p:pic>
            <p:nvPicPr>
              <p:cNvPr id="200" name="筆跡 199">
                <a:extLst>
                  <a:ext uri="{FF2B5EF4-FFF2-40B4-BE49-F238E27FC236}">
                    <a16:creationId xmlns:a16="http://schemas.microsoft.com/office/drawing/2014/main" id="{6ABC3C65-A327-43CC-A53F-EF705F7F189D}"/>
                  </a:ext>
                </a:extLst>
              </p:cNvPr>
              <p:cNvPicPr/>
              <p:nvPr/>
            </p:nvPicPr>
            <p:blipFill>
              <a:blip r:embed="rId214"/>
              <a:stretch>
                <a:fillRect/>
              </a:stretch>
            </p:blipFill>
            <p:spPr>
              <a:xfrm>
                <a:off x="4110570" y="3875835"/>
                <a:ext cx="180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201" name="筆跡 200">
                <a:extLst>
                  <a:ext uri="{FF2B5EF4-FFF2-40B4-BE49-F238E27FC236}">
                    <a16:creationId xmlns:a16="http://schemas.microsoft.com/office/drawing/2014/main" id="{7333FFEB-3C68-4D91-B958-A6EF65854CC7}"/>
                  </a:ext>
                </a:extLst>
              </p14:cNvPr>
              <p14:cNvContentPartPr/>
              <p14:nvPr/>
            </p14:nvContentPartPr>
            <p14:xfrm>
              <a:off x="4126770" y="4182915"/>
              <a:ext cx="3960" cy="504720"/>
            </p14:xfrm>
          </p:contentPart>
        </mc:Choice>
        <mc:Fallback>
          <p:pic>
            <p:nvPicPr>
              <p:cNvPr id="201" name="筆跡 200">
                <a:extLst>
                  <a:ext uri="{FF2B5EF4-FFF2-40B4-BE49-F238E27FC236}">
                    <a16:creationId xmlns:a16="http://schemas.microsoft.com/office/drawing/2014/main" id="{7333FFEB-3C68-4D91-B958-A6EF65854CC7}"/>
                  </a:ext>
                </a:extLst>
              </p:cNvPr>
              <p:cNvPicPr/>
              <p:nvPr/>
            </p:nvPicPr>
            <p:blipFill>
              <a:blip r:embed="rId216"/>
              <a:stretch>
                <a:fillRect/>
              </a:stretch>
            </p:blipFill>
            <p:spPr>
              <a:xfrm>
                <a:off x="4118130" y="4174275"/>
                <a:ext cx="21600" cy="5223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202" name="筆跡 201">
                <a:extLst>
                  <a:ext uri="{FF2B5EF4-FFF2-40B4-BE49-F238E27FC236}">
                    <a16:creationId xmlns:a16="http://schemas.microsoft.com/office/drawing/2014/main" id="{76503213-2D3E-4ACB-98D6-7ACB3FEF488E}"/>
                  </a:ext>
                </a:extLst>
              </p14:cNvPr>
              <p14:cNvContentPartPr/>
              <p14:nvPr/>
            </p14:nvContentPartPr>
            <p14:xfrm>
              <a:off x="4140090" y="4954755"/>
              <a:ext cx="30600" cy="416160"/>
            </p14:xfrm>
          </p:contentPart>
        </mc:Choice>
        <mc:Fallback>
          <p:pic>
            <p:nvPicPr>
              <p:cNvPr id="202" name="筆跡 201">
                <a:extLst>
                  <a:ext uri="{FF2B5EF4-FFF2-40B4-BE49-F238E27FC236}">
                    <a16:creationId xmlns:a16="http://schemas.microsoft.com/office/drawing/2014/main" id="{76503213-2D3E-4ACB-98D6-7ACB3FEF488E}"/>
                  </a:ext>
                </a:extLst>
              </p:cNvPr>
              <p:cNvPicPr/>
              <p:nvPr/>
            </p:nvPicPr>
            <p:blipFill>
              <a:blip r:embed="rId218"/>
              <a:stretch>
                <a:fillRect/>
              </a:stretch>
            </p:blipFill>
            <p:spPr>
              <a:xfrm>
                <a:off x="4131090" y="4946115"/>
                <a:ext cx="482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3" name="筆跡 202">
                <a:extLst>
                  <a:ext uri="{FF2B5EF4-FFF2-40B4-BE49-F238E27FC236}">
                    <a16:creationId xmlns:a16="http://schemas.microsoft.com/office/drawing/2014/main" id="{C9E372AB-CD61-4706-80C1-64F6A1E670FA}"/>
                  </a:ext>
                </a:extLst>
              </p14:cNvPr>
              <p14:cNvContentPartPr/>
              <p14:nvPr/>
            </p14:nvContentPartPr>
            <p14:xfrm>
              <a:off x="4166370" y="5570715"/>
              <a:ext cx="9720" cy="425880"/>
            </p14:xfrm>
          </p:contentPart>
        </mc:Choice>
        <mc:Fallback>
          <p:pic>
            <p:nvPicPr>
              <p:cNvPr id="203" name="筆跡 202">
                <a:extLst>
                  <a:ext uri="{FF2B5EF4-FFF2-40B4-BE49-F238E27FC236}">
                    <a16:creationId xmlns:a16="http://schemas.microsoft.com/office/drawing/2014/main" id="{C9E372AB-CD61-4706-80C1-64F6A1E670FA}"/>
                  </a:ext>
                </a:extLst>
              </p:cNvPr>
              <p:cNvPicPr/>
              <p:nvPr/>
            </p:nvPicPr>
            <p:blipFill>
              <a:blip r:embed="rId220"/>
              <a:stretch>
                <a:fillRect/>
              </a:stretch>
            </p:blipFill>
            <p:spPr>
              <a:xfrm>
                <a:off x="4157370" y="5562075"/>
                <a:ext cx="27360" cy="443520"/>
              </a:xfrm>
              <a:prstGeom prst="rect">
                <a:avLst/>
              </a:prstGeom>
            </p:spPr>
          </p:pic>
        </mc:Fallback>
      </mc:AlternateContent>
      <p:grpSp>
        <p:nvGrpSpPr>
          <p:cNvPr id="209" name="群組 208">
            <a:extLst>
              <a:ext uri="{FF2B5EF4-FFF2-40B4-BE49-F238E27FC236}">
                <a16:creationId xmlns:a16="http://schemas.microsoft.com/office/drawing/2014/main" id="{CDA44296-DD79-4F75-A273-0396ABAA3EDB}"/>
              </a:ext>
            </a:extLst>
          </p:cNvPr>
          <p:cNvGrpSpPr/>
          <p:nvPr/>
        </p:nvGrpSpPr>
        <p:grpSpPr>
          <a:xfrm>
            <a:off x="5081850" y="4175355"/>
            <a:ext cx="582840" cy="441000"/>
            <a:chOff x="5081850" y="4175355"/>
            <a:chExt cx="582840" cy="441000"/>
          </a:xfrm>
        </p:grpSpPr>
        <mc:AlternateContent xmlns:mc="http://schemas.openxmlformats.org/markup-compatibility/2006">
          <mc:Choice xmlns:p14="http://schemas.microsoft.com/office/powerpoint/2010/main" Requires="p14">
            <p:contentPart p14:bwMode="auto" r:id="rId221">
              <p14:nvContentPartPr>
                <p14:cNvPr id="204" name="筆跡 203">
                  <a:extLst>
                    <a:ext uri="{FF2B5EF4-FFF2-40B4-BE49-F238E27FC236}">
                      <a16:creationId xmlns:a16="http://schemas.microsoft.com/office/drawing/2014/main" id="{711BE979-B300-4EE9-BF6B-0503AE1AEB59}"/>
                    </a:ext>
                  </a:extLst>
                </p14:cNvPr>
                <p14:cNvContentPartPr/>
                <p14:nvPr/>
              </p14:nvContentPartPr>
              <p14:xfrm>
                <a:off x="5081850" y="4290915"/>
                <a:ext cx="220320" cy="294480"/>
              </p14:xfrm>
            </p:contentPart>
          </mc:Choice>
          <mc:Fallback>
            <p:pic>
              <p:nvPicPr>
                <p:cNvPr id="204" name="筆跡 203">
                  <a:extLst>
                    <a:ext uri="{FF2B5EF4-FFF2-40B4-BE49-F238E27FC236}">
                      <a16:creationId xmlns:a16="http://schemas.microsoft.com/office/drawing/2014/main" id="{711BE979-B300-4EE9-BF6B-0503AE1AEB59}"/>
                    </a:ext>
                  </a:extLst>
                </p:cNvPr>
                <p:cNvPicPr/>
                <p:nvPr/>
              </p:nvPicPr>
              <p:blipFill>
                <a:blip r:embed="rId222"/>
                <a:stretch>
                  <a:fillRect/>
                </a:stretch>
              </p:blipFill>
              <p:spPr>
                <a:xfrm>
                  <a:off x="5072850" y="4282275"/>
                  <a:ext cx="23796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05" name="筆跡 204">
                  <a:extLst>
                    <a:ext uri="{FF2B5EF4-FFF2-40B4-BE49-F238E27FC236}">
                      <a16:creationId xmlns:a16="http://schemas.microsoft.com/office/drawing/2014/main" id="{24E664A1-FE8E-4F21-BED4-BF3FE10844E1}"/>
                    </a:ext>
                  </a:extLst>
                </p14:cNvPr>
                <p14:cNvContentPartPr/>
                <p14:nvPr/>
              </p14:nvContentPartPr>
              <p14:xfrm>
                <a:off x="5138730" y="4354275"/>
                <a:ext cx="159480" cy="262080"/>
              </p14:xfrm>
            </p:contentPart>
          </mc:Choice>
          <mc:Fallback>
            <p:pic>
              <p:nvPicPr>
                <p:cNvPr id="205" name="筆跡 204">
                  <a:extLst>
                    <a:ext uri="{FF2B5EF4-FFF2-40B4-BE49-F238E27FC236}">
                      <a16:creationId xmlns:a16="http://schemas.microsoft.com/office/drawing/2014/main" id="{24E664A1-FE8E-4F21-BED4-BF3FE10844E1}"/>
                    </a:ext>
                  </a:extLst>
                </p:cNvPr>
                <p:cNvPicPr/>
                <p:nvPr/>
              </p:nvPicPr>
              <p:blipFill>
                <a:blip r:embed="rId224"/>
                <a:stretch>
                  <a:fillRect/>
                </a:stretch>
              </p:blipFill>
              <p:spPr>
                <a:xfrm>
                  <a:off x="5130090" y="4345275"/>
                  <a:ext cx="17712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06" name="筆跡 205">
                  <a:extLst>
                    <a:ext uri="{FF2B5EF4-FFF2-40B4-BE49-F238E27FC236}">
                      <a16:creationId xmlns:a16="http://schemas.microsoft.com/office/drawing/2014/main" id="{A81D3C7F-3CA6-4C76-B545-9D20B40BCEEF}"/>
                    </a:ext>
                  </a:extLst>
                </p14:cNvPr>
                <p14:cNvContentPartPr/>
                <p14:nvPr/>
              </p14:nvContentPartPr>
              <p14:xfrm>
                <a:off x="5100570" y="4175355"/>
                <a:ext cx="240840" cy="27360"/>
              </p14:xfrm>
            </p:contentPart>
          </mc:Choice>
          <mc:Fallback>
            <p:pic>
              <p:nvPicPr>
                <p:cNvPr id="206" name="筆跡 205">
                  <a:extLst>
                    <a:ext uri="{FF2B5EF4-FFF2-40B4-BE49-F238E27FC236}">
                      <a16:creationId xmlns:a16="http://schemas.microsoft.com/office/drawing/2014/main" id="{A81D3C7F-3CA6-4C76-B545-9D20B40BCEEF}"/>
                    </a:ext>
                  </a:extLst>
                </p:cNvPr>
                <p:cNvPicPr/>
                <p:nvPr/>
              </p:nvPicPr>
              <p:blipFill>
                <a:blip r:embed="rId226"/>
                <a:stretch>
                  <a:fillRect/>
                </a:stretch>
              </p:blipFill>
              <p:spPr>
                <a:xfrm>
                  <a:off x="5091570" y="4166355"/>
                  <a:ext cx="2584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207" name="筆跡 206">
                  <a:extLst>
                    <a:ext uri="{FF2B5EF4-FFF2-40B4-BE49-F238E27FC236}">
                      <a16:creationId xmlns:a16="http://schemas.microsoft.com/office/drawing/2014/main" id="{C0DE09C7-954C-4FD9-AEA4-A2E3BC777369}"/>
                    </a:ext>
                  </a:extLst>
                </p14:cNvPr>
                <p14:cNvContentPartPr/>
                <p14:nvPr/>
              </p14:nvContentPartPr>
              <p14:xfrm>
                <a:off x="5525370" y="4323315"/>
                <a:ext cx="139320" cy="13680"/>
              </p14:xfrm>
            </p:contentPart>
          </mc:Choice>
          <mc:Fallback>
            <p:pic>
              <p:nvPicPr>
                <p:cNvPr id="207" name="筆跡 206">
                  <a:extLst>
                    <a:ext uri="{FF2B5EF4-FFF2-40B4-BE49-F238E27FC236}">
                      <a16:creationId xmlns:a16="http://schemas.microsoft.com/office/drawing/2014/main" id="{C0DE09C7-954C-4FD9-AEA4-A2E3BC777369}"/>
                    </a:ext>
                  </a:extLst>
                </p:cNvPr>
                <p:cNvPicPr/>
                <p:nvPr/>
              </p:nvPicPr>
              <p:blipFill>
                <a:blip r:embed="rId228"/>
                <a:stretch>
                  <a:fillRect/>
                </a:stretch>
              </p:blipFill>
              <p:spPr>
                <a:xfrm>
                  <a:off x="5516370" y="4314675"/>
                  <a:ext cx="1569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208" name="筆跡 207">
                  <a:extLst>
                    <a:ext uri="{FF2B5EF4-FFF2-40B4-BE49-F238E27FC236}">
                      <a16:creationId xmlns:a16="http://schemas.microsoft.com/office/drawing/2014/main" id="{D4B98431-5458-4EEB-A6FE-E98A40C33A8D}"/>
                    </a:ext>
                  </a:extLst>
                </p14:cNvPr>
                <p14:cNvContentPartPr/>
                <p14:nvPr/>
              </p14:nvContentPartPr>
              <p14:xfrm>
                <a:off x="5491530" y="4461915"/>
                <a:ext cx="165960" cy="4320"/>
              </p14:xfrm>
            </p:contentPart>
          </mc:Choice>
          <mc:Fallback>
            <p:pic>
              <p:nvPicPr>
                <p:cNvPr id="208" name="筆跡 207">
                  <a:extLst>
                    <a:ext uri="{FF2B5EF4-FFF2-40B4-BE49-F238E27FC236}">
                      <a16:creationId xmlns:a16="http://schemas.microsoft.com/office/drawing/2014/main" id="{D4B98431-5458-4EEB-A6FE-E98A40C33A8D}"/>
                    </a:ext>
                  </a:extLst>
                </p:cNvPr>
                <p:cNvPicPr/>
                <p:nvPr/>
              </p:nvPicPr>
              <p:blipFill>
                <a:blip r:embed="rId230"/>
                <a:stretch>
                  <a:fillRect/>
                </a:stretch>
              </p:blipFill>
              <p:spPr>
                <a:xfrm>
                  <a:off x="5482530" y="4453275"/>
                  <a:ext cx="183600" cy="21960"/>
                </a:xfrm>
                <a:prstGeom prst="rect">
                  <a:avLst/>
                </a:prstGeom>
              </p:spPr>
            </p:pic>
          </mc:Fallback>
        </mc:AlternateContent>
      </p:grpSp>
      <p:grpSp>
        <p:nvGrpSpPr>
          <p:cNvPr id="222" name="群組 221">
            <a:extLst>
              <a:ext uri="{FF2B5EF4-FFF2-40B4-BE49-F238E27FC236}">
                <a16:creationId xmlns:a16="http://schemas.microsoft.com/office/drawing/2014/main" id="{A011E68A-5B8D-4494-87C4-00A10FA2EE1B}"/>
              </a:ext>
            </a:extLst>
          </p:cNvPr>
          <p:cNvGrpSpPr/>
          <p:nvPr/>
        </p:nvGrpSpPr>
        <p:grpSpPr>
          <a:xfrm>
            <a:off x="5856210" y="4192635"/>
            <a:ext cx="1271160" cy="335160"/>
            <a:chOff x="5856210" y="4192635"/>
            <a:chExt cx="1271160" cy="335160"/>
          </a:xfrm>
        </p:grpSpPr>
        <mc:AlternateContent xmlns:mc="http://schemas.openxmlformats.org/markup-compatibility/2006">
          <mc:Choice xmlns:p14="http://schemas.microsoft.com/office/powerpoint/2010/main" Requires="p14">
            <p:contentPart p14:bwMode="auto" r:id="rId231">
              <p14:nvContentPartPr>
                <p14:cNvPr id="210" name="筆跡 209">
                  <a:extLst>
                    <a:ext uri="{FF2B5EF4-FFF2-40B4-BE49-F238E27FC236}">
                      <a16:creationId xmlns:a16="http://schemas.microsoft.com/office/drawing/2014/main" id="{4E8484FD-202A-43B2-8DD9-6AC710E8E9CD}"/>
                    </a:ext>
                  </a:extLst>
                </p14:cNvPr>
                <p14:cNvContentPartPr/>
                <p14:nvPr/>
              </p14:nvContentPartPr>
              <p14:xfrm>
                <a:off x="5856210" y="4223235"/>
                <a:ext cx="267120" cy="246600"/>
              </p14:xfrm>
            </p:contentPart>
          </mc:Choice>
          <mc:Fallback>
            <p:pic>
              <p:nvPicPr>
                <p:cNvPr id="210" name="筆跡 209">
                  <a:extLst>
                    <a:ext uri="{FF2B5EF4-FFF2-40B4-BE49-F238E27FC236}">
                      <a16:creationId xmlns:a16="http://schemas.microsoft.com/office/drawing/2014/main" id="{4E8484FD-202A-43B2-8DD9-6AC710E8E9CD}"/>
                    </a:ext>
                  </a:extLst>
                </p:cNvPr>
                <p:cNvPicPr/>
                <p:nvPr/>
              </p:nvPicPr>
              <p:blipFill>
                <a:blip r:embed="rId232"/>
                <a:stretch>
                  <a:fillRect/>
                </a:stretch>
              </p:blipFill>
              <p:spPr>
                <a:xfrm>
                  <a:off x="5847570" y="4214595"/>
                  <a:ext cx="284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211" name="筆跡 210">
                  <a:extLst>
                    <a:ext uri="{FF2B5EF4-FFF2-40B4-BE49-F238E27FC236}">
                      <a16:creationId xmlns:a16="http://schemas.microsoft.com/office/drawing/2014/main" id="{F0AF33C7-6EEF-4F41-AB26-E3F5B9DF285F}"/>
                    </a:ext>
                  </a:extLst>
                </p14:cNvPr>
                <p14:cNvContentPartPr/>
                <p14:nvPr/>
              </p14:nvContentPartPr>
              <p14:xfrm>
                <a:off x="6290370" y="4336995"/>
                <a:ext cx="178920" cy="23400"/>
              </p14:xfrm>
            </p:contentPart>
          </mc:Choice>
          <mc:Fallback>
            <p:pic>
              <p:nvPicPr>
                <p:cNvPr id="211" name="筆跡 210">
                  <a:extLst>
                    <a:ext uri="{FF2B5EF4-FFF2-40B4-BE49-F238E27FC236}">
                      <a16:creationId xmlns:a16="http://schemas.microsoft.com/office/drawing/2014/main" id="{F0AF33C7-6EEF-4F41-AB26-E3F5B9DF285F}"/>
                    </a:ext>
                  </a:extLst>
                </p:cNvPr>
                <p:cNvPicPr/>
                <p:nvPr/>
              </p:nvPicPr>
              <p:blipFill>
                <a:blip r:embed="rId234"/>
                <a:stretch>
                  <a:fillRect/>
                </a:stretch>
              </p:blipFill>
              <p:spPr>
                <a:xfrm>
                  <a:off x="6281730" y="4327995"/>
                  <a:ext cx="1965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212" name="筆跡 211">
                  <a:extLst>
                    <a:ext uri="{FF2B5EF4-FFF2-40B4-BE49-F238E27FC236}">
                      <a16:creationId xmlns:a16="http://schemas.microsoft.com/office/drawing/2014/main" id="{4BFE69F2-6E91-4F04-A61C-EA73B08927E8}"/>
                    </a:ext>
                  </a:extLst>
                </p14:cNvPr>
                <p14:cNvContentPartPr/>
                <p14:nvPr/>
              </p14:nvContentPartPr>
              <p14:xfrm>
                <a:off x="6378930" y="4246635"/>
                <a:ext cx="360" cy="200520"/>
              </p14:xfrm>
            </p:contentPart>
          </mc:Choice>
          <mc:Fallback>
            <p:pic>
              <p:nvPicPr>
                <p:cNvPr id="212" name="筆跡 211">
                  <a:extLst>
                    <a:ext uri="{FF2B5EF4-FFF2-40B4-BE49-F238E27FC236}">
                      <a16:creationId xmlns:a16="http://schemas.microsoft.com/office/drawing/2014/main" id="{4BFE69F2-6E91-4F04-A61C-EA73B08927E8}"/>
                    </a:ext>
                  </a:extLst>
                </p:cNvPr>
                <p:cNvPicPr/>
                <p:nvPr/>
              </p:nvPicPr>
              <p:blipFill>
                <a:blip r:embed="rId236"/>
                <a:stretch>
                  <a:fillRect/>
                </a:stretch>
              </p:blipFill>
              <p:spPr>
                <a:xfrm>
                  <a:off x="6369930" y="4237635"/>
                  <a:ext cx="1800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214" name="筆跡 213">
                  <a:extLst>
                    <a:ext uri="{FF2B5EF4-FFF2-40B4-BE49-F238E27FC236}">
                      <a16:creationId xmlns:a16="http://schemas.microsoft.com/office/drawing/2014/main" id="{C510966E-EB38-4CCC-912A-966E3E71B684}"/>
                    </a:ext>
                  </a:extLst>
                </p14:cNvPr>
                <p14:cNvContentPartPr/>
                <p14:nvPr/>
              </p14:nvContentPartPr>
              <p14:xfrm>
                <a:off x="6656850" y="4192635"/>
                <a:ext cx="353880" cy="16200"/>
              </p14:xfrm>
            </p:contentPart>
          </mc:Choice>
          <mc:Fallback>
            <p:pic>
              <p:nvPicPr>
                <p:cNvPr id="214" name="筆跡 213">
                  <a:extLst>
                    <a:ext uri="{FF2B5EF4-FFF2-40B4-BE49-F238E27FC236}">
                      <a16:creationId xmlns:a16="http://schemas.microsoft.com/office/drawing/2014/main" id="{C510966E-EB38-4CCC-912A-966E3E71B684}"/>
                    </a:ext>
                  </a:extLst>
                </p:cNvPr>
                <p:cNvPicPr/>
                <p:nvPr/>
              </p:nvPicPr>
              <p:blipFill>
                <a:blip r:embed="rId238"/>
                <a:stretch>
                  <a:fillRect/>
                </a:stretch>
              </p:blipFill>
              <p:spPr>
                <a:xfrm>
                  <a:off x="6648210" y="4183635"/>
                  <a:ext cx="3715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215" name="筆跡 214">
                  <a:extLst>
                    <a:ext uri="{FF2B5EF4-FFF2-40B4-BE49-F238E27FC236}">
                      <a16:creationId xmlns:a16="http://schemas.microsoft.com/office/drawing/2014/main" id="{4BE6C349-8FD3-433E-8F03-E4F36199792B}"/>
                    </a:ext>
                  </a:extLst>
                </p14:cNvPr>
                <p14:cNvContentPartPr/>
                <p14:nvPr/>
              </p14:nvContentPartPr>
              <p14:xfrm>
                <a:off x="6865650" y="4221435"/>
                <a:ext cx="11520" cy="306360"/>
              </p14:xfrm>
            </p:contentPart>
          </mc:Choice>
          <mc:Fallback>
            <p:pic>
              <p:nvPicPr>
                <p:cNvPr id="215" name="筆跡 214">
                  <a:extLst>
                    <a:ext uri="{FF2B5EF4-FFF2-40B4-BE49-F238E27FC236}">
                      <a16:creationId xmlns:a16="http://schemas.microsoft.com/office/drawing/2014/main" id="{4BE6C349-8FD3-433E-8F03-E4F36199792B}"/>
                    </a:ext>
                  </a:extLst>
                </p:cNvPr>
                <p:cNvPicPr/>
                <p:nvPr/>
              </p:nvPicPr>
              <p:blipFill>
                <a:blip r:embed="rId240"/>
                <a:stretch>
                  <a:fillRect/>
                </a:stretch>
              </p:blipFill>
              <p:spPr>
                <a:xfrm>
                  <a:off x="6857010" y="4212435"/>
                  <a:ext cx="2916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16" name="筆跡 215">
                  <a:extLst>
                    <a:ext uri="{FF2B5EF4-FFF2-40B4-BE49-F238E27FC236}">
                      <a16:creationId xmlns:a16="http://schemas.microsoft.com/office/drawing/2014/main" id="{4F1ED314-46A6-48A5-B1DC-AF45F90FEDEA}"/>
                    </a:ext>
                  </a:extLst>
                </p14:cNvPr>
                <p14:cNvContentPartPr/>
                <p14:nvPr/>
              </p14:nvContentPartPr>
              <p14:xfrm>
                <a:off x="7113690" y="4361835"/>
                <a:ext cx="13680" cy="34920"/>
              </p14:xfrm>
            </p:contentPart>
          </mc:Choice>
          <mc:Fallback>
            <p:pic>
              <p:nvPicPr>
                <p:cNvPr id="216" name="筆跡 215">
                  <a:extLst>
                    <a:ext uri="{FF2B5EF4-FFF2-40B4-BE49-F238E27FC236}">
                      <a16:creationId xmlns:a16="http://schemas.microsoft.com/office/drawing/2014/main" id="{4F1ED314-46A6-48A5-B1DC-AF45F90FEDEA}"/>
                    </a:ext>
                  </a:extLst>
                </p:cNvPr>
                <p:cNvPicPr/>
                <p:nvPr/>
              </p:nvPicPr>
              <p:blipFill>
                <a:blip r:embed="rId242"/>
                <a:stretch>
                  <a:fillRect/>
                </a:stretch>
              </p:blipFill>
              <p:spPr>
                <a:xfrm>
                  <a:off x="7105050" y="4353195"/>
                  <a:ext cx="31320" cy="52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3">
            <p14:nvContentPartPr>
              <p14:cNvPr id="217" name="筆跡 216">
                <a:extLst>
                  <a:ext uri="{FF2B5EF4-FFF2-40B4-BE49-F238E27FC236}">
                    <a16:creationId xmlns:a16="http://schemas.microsoft.com/office/drawing/2014/main" id="{84F2CF38-4588-4B20-8D85-96A875A0E18E}"/>
                  </a:ext>
                </a:extLst>
              </p14:cNvPr>
              <p14:cNvContentPartPr/>
              <p14:nvPr/>
            </p14:nvContentPartPr>
            <p14:xfrm>
              <a:off x="7515810" y="3938475"/>
              <a:ext cx="177480" cy="196200"/>
            </p14:xfrm>
          </p:contentPart>
        </mc:Choice>
        <mc:Fallback>
          <p:pic>
            <p:nvPicPr>
              <p:cNvPr id="217" name="筆跡 216">
                <a:extLst>
                  <a:ext uri="{FF2B5EF4-FFF2-40B4-BE49-F238E27FC236}">
                    <a16:creationId xmlns:a16="http://schemas.microsoft.com/office/drawing/2014/main" id="{84F2CF38-4588-4B20-8D85-96A875A0E18E}"/>
                  </a:ext>
                </a:extLst>
              </p:cNvPr>
              <p:cNvPicPr/>
              <p:nvPr/>
            </p:nvPicPr>
            <p:blipFill>
              <a:blip r:embed="rId244"/>
              <a:stretch>
                <a:fillRect/>
              </a:stretch>
            </p:blipFill>
            <p:spPr>
              <a:xfrm>
                <a:off x="7506810" y="3929835"/>
                <a:ext cx="1951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18" name="筆跡 217">
                <a:extLst>
                  <a:ext uri="{FF2B5EF4-FFF2-40B4-BE49-F238E27FC236}">
                    <a16:creationId xmlns:a16="http://schemas.microsoft.com/office/drawing/2014/main" id="{FDBE6AD3-0A46-474F-BC98-3FDF09C4F946}"/>
                  </a:ext>
                </a:extLst>
              </p14:cNvPr>
              <p14:cNvContentPartPr/>
              <p14:nvPr/>
            </p14:nvContentPartPr>
            <p14:xfrm>
              <a:off x="7450290" y="4294515"/>
              <a:ext cx="436320" cy="17640"/>
            </p14:xfrm>
          </p:contentPart>
        </mc:Choice>
        <mc:Fallback>
          <p:pic>
            <p:nvPicPr>
              <p:cNvPr id="218" name="筆跡 217">
                <a:extLst>
                  <a:ext uri="{FF2B5EF4-FFF2-40B4-BE49-F238E27FC236}">
                    <a16:creationId xmlns:a16="http://schemas.microsoft.com/office/drawing/2014/main" id="{FDBE6AD3-0A46-474F-BC98-3FDF09C4F946}"/>
                  </a:ext>
                </a:extLst>
              </p:cNvPr>
              <p:cNvPicPr/>
              <p:nvPr/>
            </p:nvPicPr>
            <p:blipFill>
              <a:blip r:embed="rId246"/>
              <a:stretch>
                <a:fillRect/>
              </a:stretch>
            </p:blipFill>
            <p:spPr>
              <a:xfrm>
                <a:off x="7441650" y="4285875"/>
                <a:ext cx="453960" cy="35280"/>
              </a:xfrm>
              <a:prstGeom prst="rect">
                <a:avLst/>
              </a:prstGeom>
            </p:spPr>
          </p:pic>
        </mc:Fallback>
      </mc:AlternateContent>
      <p:grpSp>
        <p:nvGrpSpPr>
          <p:cNvPr id="221" name="群組 220">
            <a:extLst>
              <a:ext uri="{FF2B5EF4-FFF2-40B4-BE49-F238E27FC236}">
                <a16:creationId xmlns:a16="http://schemas.microsoft.com/office/drawing/2014/main" id="{04E0AF5F-2B0E-437B-9EE1-27B616EED254}"/>
              </a:ext>
            </a:extLst>
          </p:cNvPr>
          <p:cNvGrpSpPr/>
          <p:nvPr/>
        </p:nvGrpSpPr>
        <p:grpSpPr>
          <a:xfrm>
            <a:off x="7397730" y="4448595"/>
            <a:ext cx="483480" cy="306360"/>
            <a:chOff x="7397730" y="4448595"/>
            <a:chExt cx="483480" cy="306360"/>
          </a:xfrm>
        </p:grpSpPr>
        <mc:AlternateContent xmlns:mc="http://schemas.openxmlformats.org/markup-compatibility/2006">
          <mc:Choice xmlns:p14="http://schemas.microsoft.com/office/powerpoint/2010/main" Requires="p14">
            <p:contentPart p14:bwMode="auto" r:id="rId247">
              <p14:nvContentPartPr>
                <p14:cNvPr id="219" name="筆跡 218">
                  <a:extLst>
                    <a:ext uri="{FF2B5EF4-FFF2-40B4-BE49-F238E27FC236}">
                      <a16:creationId xmlns:a16="http://schemas.microsoft.com/office/drawing/2014/main" id="{34499AC9-71A5-4B29-9440-3CB42FC058A1}"/>
                    </a:ext>
                  </a:extLst>
                </p14:cNvPr>
                <p14:cNvContentPartPr/>
                <p14:nvPr/>
              </p14:nvContentPartPr>
              <p14:xfrm>
                <a:off x="7397730" y="4448595"/>
                <a:ext cx="483480" cy="306360"/>
              </p14:xfrm>
            </p:contentPart>
          </mc:Choice>
          <mc:Fallback>
            <p:pic>
              <p:nvPicPr>
                <p:cNvPr id="219" name="筆跡 218">
                  <a:extLst>
                    <a:ext uri="{FF2B5EF4-FFF2-40B4-BE49-F238E27FC236}">
                      <a16:creationId xmlns:a16="http://schemas.microsoft.com/office/drawing/2014/main" id="{34499AC9-71A5-4B29-9440-3CB42FC058A1}"/>
                    </a:ext>
                  </a:extLst>
                </p:cNvPr>
                <p:cNvPicPr/>
                <p:nvPr/>
              </p:nvPicPr>
              <p:blipFill>
                <a:blip r:embed="rId248"/>
                <a:stretch>
                  <a:fillRect/>
                </a:stretch>
              </p:blipFill>
              <p:spPr>
                <a:xfrm>
                  <a:off x="7388730" y="4439595"/>
                  <a:ext cx="50112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20" name="筆跡 219">
                  <a:extLst>
                    <a:ext uri="{FF2B5EF4-FFF2-40B4-BE49-F238E27FC236}">
                      <a16:creationId xmlns:a16="http://schemas.microsoft.com/office/drawing/2014/main" id="{FE8CFB33-2CC3-4C81-A957-EA569BBA20BC}"/>
                    </a:ext>
                  </a:extLst>
                </p14:cNvPr>
                <p14:cNvContentPartPr/>
                <p14:nvPr/>
              </p14:nvContentPartPr>
              <p14:xfrm>
                <a:off x="7676010" y="4583235"/>
                <a:ext cx="132120" cy="144720"/>
              </p14:xfrm>
            </p:contentPart>
          </mc:Choice>
          <mc:Fallback>
            <p:pic>
              <p:nvPicPr>
                <p:cNvPr id="220" name="筆跡 219">
                  <a:extLst>
                    <a:ext uri="{FF2B5EF4-FFF2-40B4-BE49-F238E27FC236}">
                      <a16:creationId xmlns:a16="http://schemas.microsoft.com/office/drawing/2014/main" id="{FE8CFB33-2CC3-4C81-A957-EA569BBA20BC}"/>
                    </a:ext>
                  </a:extLst>
                </p:cNvPr>
                <p:cNvPicPr/>
                <p:nvPr/>
              </p:nvPicPr>
              <p:blipFill>
                <a:blip r:embed="rId250"/>
                <a:stretch>
                  <a:fillRect/>
                </a:stretch>
              </p:blipFill>
              <p:spPr>
                <a:xfrm>
                  <a:off x="7667010" y="4574595"/>
                  <a:ext cx="149760" cy="162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1">
            <p14:nvContentPartPr>
              <p14:cNvPr id="223" name="筆跡 222">
                <a:extLst>
                  <a:ext uri="{FF2B5EF4-FFF2-40B4-BE49-F238E27FC236}">
                    <a16:creationId xmlns:a16="http://schemas.microsoft.com/office/drawing/2014/main" id="{2CF67A1B-166C-4E52-B964-C9B4B59B33D1}"/>
                  </a:ext>
                </a:extLst>
              </p14:cNvPr>
              <p14:cNvContentPartPr/>
              <p14:nvPr/>
            </p14:nvContentPartPr>
            <p14:xfrm>
              <a:off x="4779090" y="5056995"/>
              <a:ext cx="277200" cy="237600"/>
            </p14:xfrm>
          </p:contentPart>
        </mc:Choice>
        <mc:Fallback>
          <p:pic>
            <p:nvPicPr>
              <p:cNvPr id="223" name="筆跡 222">
                <a:extLst>
                  <a:ext uri="{FF2B5EF4-FFF2-40B4-BE49-F238E27FC236}">
                    <a16:creationId xmlns:a16="http://schemas.microsoft.com/office/drawing/2014/main" id="{2CF67A1B-166C-4E52-B964-C9B4B59B33D1}"/>
                  </a:ext>
                </a:extLst>
              </p:cNvPr>
              <p:cNvPicPr/>
              <p:nvPr/>
            </p:nvPicPr>
            <p:blipFill>
              <a:blip r:embed="rId252"/>
              <a:stretch>
                <a:fillRect/>
              </a:stretch>
            </p:blipFill>
            <p:spPr>
              <a:xfrm>
                <a:off x="4770090" y="5047995"/>
                <a:ext cx="294840" cy="255240"/>
              </a:xfrm>
              <a:prstGeom prst="rect">
                <a:avLst/>
              </a:prstGeom>
            </p:spPr>
          </p:pic>
        </mc:Fallback>
      </mc:AlternateContent>
      <p:grpSp>
        <p:nvGrpSpPr>
          <p:cNvPr id="226" name="群組 225">
            <a:extLst>
              <a:ext uri="{FF2B5EF4-FFF2-40B4-BE49-F238E27FC236}">
                <a16:creationId xmlns:a16="http://schemas.microsoft.com/office/drawing/2014/main" id="{8F32F411-7001-4490-B69E-8596A5230DC3}"/>
              </a:ext>
            </a:extLst>
          </p:cNvPr>
          <p:cNvGrpSpPr/>
          <p:nvPr/>
        </p:nvGrpSpPr>
        <p:grpSpPr>
          <a:xfrm>
            <a:off x="5267970" y="5133675"/>
            <a:ext cx="158400" cy="71640"/>
            <a:chOff x="5267970" y="5133675"/>
            <a:chExt cx="158400" cy="71640"/>
          </a:xfrm>
        </p:grpSpPr>
        <mc:AlternateContent xmlns:mc="http://schemas.openxmlformats.org/markup-compatibility/2006">
          <mc:Choice xmlns:p14="http://schemas.microsoft.com/office/powerpoint/2010/main" Requires="p14">
            <p:contentPart p14:bwMode="auto" r:id="rId253">
              <p14:nvContentPartPr>
                <p14:cNvPr id="224" name="筆跡 223">
                  <a:extLst>
                    <a:ext uri="{FF2B5EF4-FFF2-40B4-BE49-F238E27FC236}">
                      <a16:creationId xmlns:a16="http://schemas.microsoft.com/office/drawing/2014/main" id="{EE154616-8F9D-4F2F-9BB9-7D951ABF2C65}"/>
                    </a:ext>
                  </a:extLst>
                </p14:cNvPr>
                <p14:cNvContentPartPr/>
                <p14:nvPr/>
              </p14:nvContentPartPr>
              <p14:xfrm>
                <a:off x="5267970" y="5133675"/>
                <a:ext cx="158400" cy="2160"/>
              </p14:xfrm>
            </p:contentPart>
          </mc:Choice>
          <mc:Fallback>
            <p:pic>
              <p:nvPicPr>
                <p:cNvPr id="224" name="筆跡 223">
                  <a:extLst>
                    <a:ext uri="{FF2B5EF4-FFF2-40B4-BE49-F238E27FC236}">
                      <a16:creationId xmlns:a16="http://schemas.microsoft.com/office/drawing/2014/main" id="{EE154616-8F9D-4F2F-9BB9-7D951ABF2C65}"/>
                    </a:ext>
                  </a:extLst>
                </p:cNvPr>
                <p:cNvPicPr/>
                <p:nvPr/>
              </p:nvPicPr>
              <p:blipFill>
                <a:blip r:embed="rId11"/>
                <a:stretch>
                  <a:fillRect/>
                </a:stretch>
              </p:blipFill>
              <p:spPr>
                <a:xfrm>
                  <a:off x="5258970" y="5125035"/>
                  <a:ext cx="176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25" name="筆跡 224">
                  <a:extLst>
                    <a:ext uri="{FF2B5EF4-FFF2-40B4-BE49-F238E27FC236}">
                      <a16:creationId xmlns:a16="http://schemas.microsoft.com/office/drawing/2014/main" id="{805C8E2F-F249-4616-91C1-D254EC5CC1CD}"/>
                    </a:ext>
                  </a:extLst>
                </p14:cNvPr>
                <p14:cNvContentPartPr/>
                <p14:nvPr/>
              </p14:nvContentPartPr>
              <p14:xfrm>
                <a:off x="5301810" y="5204955"/>
                <a:ext cx="101880" cy="360"/>
              </p14:xfrm>
            </p:contentPart>
          </mc:Choice>
          <mc:Fallback>
            <p:pic>
              <p:nvPicPr>
                <p:cNvPr id="225" name="筆跡 224">
                  <a:extLst>
                    <a:ext uri="{FF2B5EF4-FFF2-40B4-BE49-F238E27FC236}">
                      <a16:creationId xmlns:a16="http://schemas.microsoft.com/office/drawing/2014/main" id="{805C8E2F-F249-4616-91C1-D254EC5CC1CD}"/>
                    </a:ext>
                  </a:extLst>
                </p:cNvPr>
                <p:cNvPicPr/>
                <p:nvPr/>
              </p:nvPicPr>
              <p:blipFill>
                <a:blip r:embed="rId255"/>
                <a:stretch>
                  <a:fillRect/>
                </a:stretch>
              </p:blipFill>
              <p:spPr>
                <a:xfrm>
                  <a:off x="5292810" y="5196315"/>
                  <a:ext cx="119520" cy="18000"/>
                </a:xfrm>
                <a:prstGeom prst="rect">
                  <a:avLst/>
                </a:prstGeom>
              </p:spPr>
            </p:pic>
          </mc:Fallback>
        </mc:AlternateContent>
      </p:grpSp>
      <p:grpSp>
        <p:nvGrpSpPr>
          <p:cNvPr id="240" name="群組 239">
            <a:extLst>
              <a:ext uri="{FF2B5EF4-FFF2-40B4-BE49-F238E27FC236}">
                <a16:creationId xmlns:a16="http://schemas.microsoft.com/office/drawing/2014/main" id="{DDE2D435-3EBD-4204-8EE4-4F97758A8763}"/>
              </a:ext>
            </a:extLst>
          </p:cNvPr>
          <p:cNvGrpSpPr/>
          <p:nvPr/>
        </p:nvGrpSpPr>
        <p:grpSpPr>
          <a:xfrm>
            <a:off x="5796090" y="5009835"/>
            <a:ext cx="1844280" cy="724680"/>
            <a:chOff x="5796090" y="5009835"/>
            <a:chExt cx="1844280" cy="724680"/>
          </a:xfrm>
        </p:grpSpPr>
        <mc:AlternateContent xmlns:mc="http://schemas.openxmlformats.org/markup-compatibility/2006">
          <mc:Choice xmlns:p14="http://schemas.microsoft.com/office/powerpoint/2010/main" Requires="p14">
            <p:contentPart p14:bwMode="auto" r:id="rId256">
              <p14:nvContentPartPr>
                <p14:cNvPr id="229" name="筆跡 228">
                  <a:extLst>
                    <a:ext uri="{FF2B5EF4-FFF2-40B4-BE49-F238E27FC236}">
                      <a16:creationId xmlns:a16="http://schemas.microsoft.com/office/drawing/2014/main" id="{A43B6CC1-F49D-4661-A138-9918ACEDAD85}"/>
                    </a:ext>
                  </a:extLst>
                </p14:cNvPr>
                <p14:cNvContentPartPr/>
                <p14:nvPr/>
              </p14:nvContentPartPr>
              <p14:xfrm>
                <a:off x="5825970" y="5018475"/>
                <a:ext cx="220320" cy="19440"/>
              </p14:xfrm>
            </p:contentPart>
          </mc:Choice>
          <mc:Fallback>
            <p:pic>
              <p:nvPicPr>
                <p:cNvPr id="229" name="筆跡 228">
                  <a:extLst>
                    <a:ext uri="{FF2B5EF4-FFF2-40B4-BE49-F238E27FC236}">
                      <a16:creationId xmlns:a16="http://schemas.microsoft.com/office/drawing/2014/main" id="{A43B6CC1-F49D-4661-A138-9918ACEDAD85}"/>
                    </a:ext>
                  </a:extLst>
                </p:cNvPr>
                <p:cNvPicPr/>
                <p:nvPr/>
              </p:nvPicPr>
              <p:blipFill>
                <a:blip r:embed="rId257"/>
                <a:stretch>
                  <a:fillRect/>
                </a:stretch>
              </p:blipFill>
              <p:spPr>
                <a:xfrm>
                  <a:off x="5817330" y="5009475"/>
                  <a:ext cx="237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27" name="筆跡 226">
                  <a:extLst>
                    <a:ext uri="{FF2B5EF4-FFF2-40B4-BE49-F238E27FC236}">
                      <a16:creationId xmlns:a16="http://schemas.microsoft.com/office/drawing/2014/main" id="{B2DD2157-E1FF-4382-9D4F-D43172D0D720}"/>
                    </a:ext>
                  </a:extLst>
                </p14:cNvPr>
                <p14:cNvContentPartPr/>
                <p14:nvPr/>
              </p14:nvContentPartPr>
              <p14:xfrm>
                <a:off x="5796090" y="5129355"/>
                <a:ext cx="209160" cy="285840"/>
              </p14:xfrm>
            </p:contentPart>
          </mc:Choice>
          <mc:Fallback>
            <p:pic>
              <p:nvPicPr>
                <p:cNvPr id="227" name="筆跡 226">
                  <a:extLst>
                    <a:ext uri="{FF2B5EF4-FFF2-40B4-BE49-F238E27FC236}">
                      <a16:creationId xmlns:a16="http://schemas.microsoft.com/office/drawing/2014/main" id="{B2DD2157-E1FF-4382-9D4F-D43172D0D720}"/>
                    </a:ext>
                  </a:extLst>
                </p:cNvPr>
                <p:cNvPicPr/>
                <p:nvPr/>
              </p:nvPicPr>
              <p:blipFill>
                <a:blip r:embed="rId259"/>
                <a:stretch>
                  <a:fillRect/>
                </a:stretch>
              </p:blipFill>
              <p:spPr>
                <a:xfrm>
                  <a:off x="5787090" y="5120355"/>
                  <a:ext cx="2268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28" name="筆跡 227">
                  <a:extLst>
                    <a:ext uri="{FF2B5EF4-FFF2-40B4-BE49-F238E27FC236}">
                      <a16:creationId xmlns:a16="http://schemas.microsoft.com/office/drawing/2014/main" id="{C356FD79-8E3D-4F45-945A-AE359E65F0BB}"/>
                    </a:ext>
                  </a:extLst>
                </p14:cNvPr>
                <p14:cNvContentPartPr/>
                <p14:nvPr/>
              </p14:nvContentPartPr>
              <p14:xfrm>
                <a:off x="5861610" y="5156715"/>
                <a:ext cx="158400" cy="249120"/>
              </p14:xfrm>
            </p:contentPart>
          </mc:Choice>
          <mc:Fallback>
            <p:pic>
              <p:nvPicPr>
                <p:cNvPr id="228" name="筆跡 227">
                  <a:extLst>
                    <a:ext uri="{FF2B5EF4-FFF2-40B4-BE49-F238E27FC236}">
                      <a16:creationId xmlns:a16="http://schemas.microsoft.com/office/drawing/2014/main" id="{C356FD79-8E3D-4F45-945A-AE359E65F0BB}"/>
                    </a:ext>
                  </a:extLst>
                </p:cNvPr>
                <p:cNvPicPr/>
                <p:nvPr/>
              </p:nvPicPr>
              <p:blipFill>
                <a:blip r:embed="rId261"/>
                <a:stretch>
                  <a:fillRect/>
                </a:stretch>
              </p:blipFill>
              <p:spPr>
                <a:xfrm>
                  <a:off x="5852970" y="5147715"/>
                  <a:ext cx="17604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30" name="筆跡 229">
                  <a:extLst>
                    <a:ext uri="{FF2B5EF4-FFF2-40B4-BE49-F238E27FC236}">
                      <a16:creationId xmlns:a16="http://schemas.microsoft.com/office/drawing/2014/main" id="{C5E5FBBC-EDBE-4F13-9703-18509C7E7699}"/>
                    </a:ext>
                  </a:extLst>
                </p14:cNvPr>
                <p14:cNvContentPartPr/>
                <p14:nvPr/>
              </p14:nvContentPartPr>
              <p14:xfrm>
                <a:off x="6162570" y="5239515"/>
                <a:ext cx="163800" cy="360"/>
              </p14:xfrm>
            </p:contentPart>
          </mc:Choice>
          <mc:Fallback>
            <p:pic>
              <p:nvPicPr>
                <p:cNvPr id="230" name="筆跡 229">
                  <a:extLst>
                    <a:ext uri="{FF2B5EF4-FFF2-40B4-BE49-F238E27FC236}">
                      <a16:creationId xmlns:a16="http://schemas.microsoft.com/office/drawing/2014/main" id="{C5E5FBBC-EDBE-4F13-9703-18509C7E7699}"/>
                    </a:ext>
                  </a:extLst>
                </p:cNvPr>
                <p:cNvPicPr/>
                <p:nvPr/>
              </p:nvPicPr>
              <p:blipFill>
                <a:blip r:embed="rId230"/>
                <a:stretch>
                  <a:fillRect/>
                </a:stretch>
              </p:blipFill>
              <p:spPr>
                <a:xfrm>
                  <a:off x="6153930" y="5230875"/>
                  <a:ext cx="181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32" name="筆跡 231">
                  <a:extLst>
                    <a:ext uri="{FF2B5EF4-FFF2-40B4-BE49-F238E27FC236}">
                      <a16:creationId xmlns:a16="http://schemas.microsoft.com/office/drawing/2014/main" id="{144CAA8B-379D-41E7-B5AF-43B3883BF17D}"/>
                    </a:ext>
                  </a:extLst>
                </p14:cNvPr>
                <p14:cNvContentPartPr/>
                <p14:nvPr/>
              </p14:nvContentPartPr>
              <p14:xfrm>
                <a:off x="6514290" y="5120355"/>
                <a:ext cx="348120" cy="6480"/>
              </p14:xfrm>
            </p:contentPart>
          </mc:Choice>
          <mc:Fallback>
            <p:pic>
              <p:nvPicPr>
                <p:cNvPr id="232" name="筆跡 231">
                  <a:extLst>
                    <a:ext uri="{FF2B5EF4-FFF2-40B4-BE49-F238E27FC236}">
                      <a16:creationId xmlns:a16="http://schemas.microsoft.com/office/drawing/2014/main" id="{144CAA8B-379D-41E7-B5AF-43B3883BF17D}"/>
                    </a:ext>
                  </a:extLst>
                </p:cNvPr>
                <p:cNvPicPr/>
                <p:nvPr/>
              </p:nvPicPr>
              <p:blipFill>
                <a:blip r:embed="rId264"/>
                <a:stretch>
                  <a:fillRect/>
                </a:stretch>
              </p:blipFill>
              <p:spPr>
                <a:xfrm>
                  <a:off x="6505290" y="5111355"/>
                  <a:ext cx="3657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33" name="筆跡 232">
                  <a:extLst>
                    <a:ext uri="{FF2B5EF4-FFF2-40B4-BE49-F238E27FC236}">
                      <a16:creationId xmlns:a16="http://schemas.microsoft.com/office/drawing/2014/main" id="{EED484D7-29A1-4736-B5D9-B0759AE7A782}"/>
                    </a:ext>
                  </a:extLst>
                </p14:cNvPr>
                <p14:cNvContentPartPr/>
                <p14:nvPr/>
              </p14:nvContentPartPr>
              <p14:xfrm>
                <a:off x="6702210" y="5139435"/>
                <a:ext cx="36000" cy="379440"/>
              </p14:xfrm>
            </p:contentPart>
          </mc:Choice>
          <mc:Fallback>
            <p:pic>
              <p:nvPicPr>
                <p:cNvPr id="233" name="筆跡 232">
                  <a:extLst>
                    <a:ext uri="{FF2B5EF4-FFF2-40B4-BE49-F238E27FC236}">
                      <a16:creationId xmlns:a16="http://schemas.microsoft.com/office/drawing/2014/main" id="{EED484D7-29A1-4736-B5D9-B0759AE7A782}"/>
                    </a:ext>
                  </a:extLst>
                </p:cNvPr>
                <p:cNvPicPr/>
                <p:nvPr/>
              </p:nvPicPr>
              <p:blipFill>
                <a:blip r:embed="rId266"/>
                <a:stretch>
                  <a:fillRect/>
                </a:stretch>
              </p:blipFill>
              <p:spPr>
                <a:xfrm>
                  <a:off x="6693210" y="5130795"/>
                  <a:ext cx="5364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34" name="筆跡 233">
                  <a:extLst>
                    <a:ext uri="{FF2B5EF4-FFF2-40B4-BE49-F238E27FC236}">
                      <a16:creationId xmlns:a16="http://schemas.microsoft.com/office/drawing/2014/main" id="{432F4F3A-D259-42D0-B478-B58E91A92FB6}"/>
                    </a:ext>
                  </a:extLst>
                </p14:cNvPr>
                <p14:cNvContentPartPr/>
                <p14:nvPr/>
              </p14:nvContentPartPr>
              <p14:xfrm>
                <a:off x="6948450" y="5264715"/>
                <a:ext cx="52920" cy="4320"/>
              </p14:xfrm>
            </p:contentPart>
          </mc:Choice>
          <mc:Fallback>
            <p:pic>
              <p:nvPicPr>
                <p:cNvPr id="234" name="筆跡 233">
                  <a:extLst>
                    <a:ext uri="{FF2B5EF4-FFF2-40B4-BE49-F238E27FC236}">
                      <a16:creationId xmlns:a16="http://schemas.microsoft.com/office/drawing/2014/main" id="{432F4F3A-D259-42D0-B478-B58E91A92FB6}"/>
                    </a:ext>
                  </a:extLst>
                </p:cNvPr>
                <p:cNvPicPr/>
                <p:nvPr/>
              </p:nvPicPr>
              <p:blipFill>
                <a:blip r:embed="rId268"/>
                <a:stretch>
                  <a:fillRect/>
                </a:stretch>
              </p:blipFill>
              <p:spPr>
                <a:xfrm>
                  <a:off x="6939450" y="5255715"/>
                  <a:ext cx="705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5" name="筆跡 234">
                  <a:extLst>
                    <a:ext uri="{FF2B5EF4-FFF2-40B4-BE49-F238E27FC236}">
                      <a16:creationId xmlns:a16="http://schemas.microsoft.com/office/drawing/2014/main" id="{D4AAB306-D753-4B03-9BE5-D99850B34BE4}"/>
                    </a:ext>
                  </a:extLst>
                </p14:cNvPr>
                <p14:cNvContentPartPr/>
                <p14:nvPr/>
              </p14:nvContentPartPr>
              <p14:xfrm>
                <a:off x="7339410" y="5009835"/>
                <a:ext cx="151200" cy="171000"/>
              </p14:xfrm>
            </p:contentPart>
          </mc:Choice>
          <mc:Fallback>
            <p:pic>
              <p:nvPicPr>
                <p:cNvPr id="235" name="筆跡 234">
                  <a:extLst>
                    <a:ext uri="{FF2B5EF4-FFF2-40B4-BE49-F238E27FC236}">
                      <a16:creationId xmlns:a16="http://schemas.microsoft.com/office/drawing/2014/main" id="{D4AAB306-D753-4B03-9BE5-D99850B34BE4}"/>
                    </a:ext>
                  </a:extLst>
                </p:cNvPr>
                <p:cNvPicPr/>
                <p:nvPr/>
              </p:nvPicPr>
              <p:blipFill>
                <a:blip r:embed="rId270"/>
                <a:stretch>
                  <a:fillRect/>
                </a:stretch>
              </p:blipFill>
              <p:spPr>
                <a:xfrm>
                  <a:off x="7330410" y="5001195"/>
                  <a:ext cx="1688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36" name="筆跡 235">
                  <a:extLst>
                    <a:ext uri="{FF2B5EF4-FFF2-40B4-BE49-F238E27FC236}">
                      <a16:creationId xmlns:a16="http://schemas.microsoft.com/office/drawing/2014/main" id="{F1E6E12B-40F2-43A0-B599-A8D7AE580320}"/>
                    </a:ext>
                  </a:extLst>
                </p14:cNvPr>
                <p14:cNvContentPartPr/>
                <p14:nvPr/>
              </p14:nvContentPartPr>
              <p14:xfrm>
                <a:off x="7215210" y="5280195"/>
                <a:ext cx="425160" cy="7920"/>
              </p14:xfrm>
            </p:contentPart>
          </mc:Choice>
          <mc:Fallback>
            <p:pic>
              <p:nvPicPr>
                <p:cNvPr id="236" name="筆跡 235">
                  <a:extLst>
                    <a:ext uri="{FF2B5EF4-FFF2-40B4-BE49-F238E27FC236}">
                      <a16:creationId xmlns:a16="http://schemas.microsoft.com/office/drawing/2014/main" id="{F1E6E12B-40F2-43A0-B599-A8D7AE580320}"/>
                    </a:ext>
                  </a:extLst>
                </p:cNvPr>
                <p:cNvPicPr/>
                <p:nvPr/>
              </p:nvPicPr>
              <p:blipFill>
                <a:blip r:embed="rId272"/>
                <a:stretch>
                  <a:fillRect/>
                </a:stretch>
              </p:blipFill>
              <p:spPr>
                <a:xfrm>
                  <a:off x="7206570" y="5271195"/>
                  <a:ext cx="4428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37" name="筆跡 236">
                  <a:extLst>
                    <a:ext uri="{FF2B5EF4-FFF2-40B4-BE49-F238E27FC236}">
                      <a16:creationId xmlns:a16="http://schemas.microsoft.com/office/drawing/2014/main" id="{14F87F2B-DE0A-4056-B303-B934611CFD4F}"/>
                    </a:ext>
                  </a:extLst>
                </p14:cNvPr>
                <p14:cNvContentPartPr/>
                <p14:nvPr/>
              </p14:nvContentPartPr>
              <p14:xfrm>
                <a:off x="7089210" y="5403315"/>
                <a:ext cx="545400" cy="331200"/>
              </p14:xfrm>
            </p:contentPart>
          </mc:Choice>
          <mc:Fallback>
            <p:pic>
              <p:nvPicPr>
                <p:cNvPr id="237" name="筆跡 236">
                  <a:extLst>
                    <a:ext uri="{FF2B5EF4-FFF2-40B4-BE49-F238E27FC236}">
                      <a16:creationId xmlns:a16="http://schemas.microsoft.com/office/drawing/2014/main" id="{14F87F2B-DE0A-4056-B303-B934611CFD4F}"/>
                    </a:ext>
                  </a:extLst>
                </p:cNvPr>
                <p:cNvPicPr/>
                <p:nvPr/>
              </p:nvPicPr>
              <p:blipFill>
                <a:blip r:embed="rId274"/>
                <a:stretch>
                  <a:fillRect/>
                </a:stretch>
              </p:blipFill>
              <p:spPr>
                <a:xfrm>
                  <a:off x="7080570" y="5394315"/>
                  <a:ext cx="56304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38" name="筆跡 237">
                  <a:extLst>
                    <a:ext uri="{FF2B5EF4-FFF2-40B4-BE49-F238E27FC236}">
                      <a16:creationId xmlns:a16="http://schemas.microsoft.com/office/drawing/2014/main" id="{18E3B5F4-F844-4D25-A524-CABBFFB16401}"/>
                    </a:ext>
                  </a:extLst>
                </p14:cNvPr>
                <p14:cNvContentPartPr/>
                <p14:nvPr/>
              </p14:nvContentPartPr>
              <p14:xfrm>
                <a:off x="7373250" y="5497275"/>
                <a:ext cx="145080" cy="196920"/>
              </p14:xfrm>
            </p:contentPart>
          </mc:Choice>
          <mc:Fallback>
            <p:pic>
              <p:nvPicPr>
                <p:cNvPr id="238" name="筆跡 237">
                  <a:extLst>
                    <a:ext uri="{FF2B5EF4-FFF2-40B4-BE49-F238E27FC236}">
                      <a16:creationId xmlns:a16="http://schemas.microsoft.com/office/drawing/2014/main" id="{18E3B5F4-F844-4D25-A524-CABBFFB16401}"/>
                    </a:ext>
                  </a:extLst>
                </p:cNvPr>
                <p:cNvPicPr/>
                <p:nvPr/>
              </p:nvPicPr>
              <p:blipFill>
                <a:blip r:embed="rId276"/>
                <a:stretch>
                  <a:fillRect/>
                </a:stretch>
              </p:blipFill>
              <p:spPr>
                <a:xfrm>
                  <a:off x="7364250" y="5488275"/>
                  <a:ext cx="162720" cy="214560"/>
                </a:xfrm>
                <a:prstGeom prst="rect">
                  <a:avLst/>
                </a:prstGeom>
              </p:spPr>
            </p:pic>
          </mc:Fallback>
        </mc:AlternateContent>
      </p:grpSp>
      <p:grpSp>
        <p:nvGrpSpPr>
          <p:cNvPr id="268" name="群組 267">
            <a:extLst>
              <a:ext uri="{FF2B5EF4-FFF2-40B4-BE49-F238E27FC236}">
                <a16:creationId xmlns:a16="http://schemas.microsoft.com/office/drawing/2014/main" id="{80F4AA81-E7CC-4252-A582-DDA1B9FBCD22}"/>
              </a:ext>
            </a:extLst>
          </p:cNvPr>
          <p:cNvGrpSpPr/>
          <p:nvPr/>
        </p:nvGrpSpPr>
        <p:grpSpPr>
          <a:xfrm>
            <a:off x="2923650" y="5126115"/>
            <a:ext cx="464760" cy="140760"/>
            <a:chOff x="2923650" y="5126115"/>
            <a:chExt cx="464760" cy="140760"/>
          </a:xfrm>
        </p:grpSpPr>
        <mc:AlternateContent xmlns:mc="http://schemas.openxmlformats.org/markup-compatibility/2006">
          <mc:Choice xmlns:p14="http://schemas.microsoft.com/office/powerpoint/2010/main" Requires="p14">
            <p:contentPart p14:bwMode="auto" r:id="rId277">
              <p14:nvContentPartPr>
                <p14:cNvPr id="241" name="筆跡 240">
                  <a:extLst>
                    <a:ext uri="{FF2B5EF4-FFF2-40B4-BE49-F238E27FC236}">
                      <a16:creationId xmlns:a16="http://schemas.microsoft.com/office/drawing/2014/main" id="{206CA91B-B845-49E8-91DB-0EC434FA7C01}"/>
                    </a:ext>
                  </a:extLst>
                </p14:cNvPr>
                <p14:cNvContentPartPr/>
                <p14:nvPr/>
              </p14:nvContentPartPr>
              <p14:xfrm>
                <a:off x="2923650" y="5160675"/>
                <a:ext cx="464760" cy="38880"/>
              </p14:xfrm>
            </p:contentPart>
          </mc:Choice>
          <mc:Fallback>
            <p:pic>
              <p:nvPicPr>
                <p:cNvPr id="241" name="筆跡 240">
                  <a:extLst>
                    <a:ext uri="{FF2B5EF4-FFF2-40B4-BE49-F238E27FC236}">
                      <a16:creationId xmlns:a16="http://schemas.microsoft.com/office/drawing/2014/main" id="{206CA91B-B845-49E8-91DB-0EC434FA7C01}"/>
                    </a:ext>
                  </a:extLst>
                </p:cNvPr>
                <p:cNvPicPr/>
                <p:nvPr/>
              </p:nvPicPr>
              <p:blipFill>
                <a:blip r:embed="rId278"/>
                <a:stretch>
                  <a:fillRect/>
                </a:stretch>
              </p:blipFill>
              <p:spPr>
                <a:xfrm>
                  <a:off x="2915010" y="5152035"/>
                  <a:ext cx="4824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42" name="筆跡 241">
                  <a:extLst>
                    <a:ext uri="{FF2B5EF4-FFF2-40B4-BE49-F238E27FC236}">
                      <a16:creationId xmlns:a16="http://schemas.microsoft.com/office/drawing/2014/main" id="{45139D48-1E3A-4308-BBC0-75375B421847}"/>
                    </a:ext>
                  </a:extLst>
                </p14:cNvPr>
                <p14:cNvContentPartPr/>
                <p14:nvPr/>
              </p14:nvContentPartPr>
              <p14:xfrm>
                <a:off x="2926530" y="5126115"/>
                <a:ext cx="52200" cy="140760"/>
              </p14:xfrm>
            </p:contentPart>
          </mc:Choice>
          <mc:Fallback>
            <p:pic>
              <p:nvPicPr>
                <p:cNvPr id="242" name="筆跡 241">
                  <a:extLst>
                    <a:ext uri="{FF2B5EF4-FFF2-40B4-BE49-F238E27FC236}">
                      <a16:creationId xmlns:a16="http://schemas.microsoft.com/office/drawing/2014/main" id="{45139D48-1E3A-4308-BBC0-75375B421847}"/>
                    </a:ext>
                  </a:extLst>
                </p:cNvPr>
                <p:cNvPicPr/>
                <p:nvPr/>
              </p:nvPicPr>
              <p:blipFill>
                <a:blip r:embed="rId280"/>
                <a:stretch>
                  <a:fillRect/>
                </a:stretch>
              </p:blipFill>
              <p:spPr>
                <a:xfrm>
                  <a:off x="2917890" y="5117115"/>
                  <a:ext cx="69840" cy="15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1">
            <p14:nvContentPartPr>
              <p14:cNvPr id="243" name="筆跡 242">
                <a:extLst>
                  <a:ext uri="{FF2B5EF4-FFF2-40B4-BE49-F238E27FC236}">
                    <a16:creationId xmlns:a16="http://schemas.microsoft.com/office/drawing/2014/main" id="{F9C818CC-12DC-4F10-B246-E4AB4349F9AE}"/>
                  </a:ext>
                </a:extLst>
              </p14:cNvPr>
              <p14:cNvContentPartPr/>
              <p14:nvPr/>
            </p14:nvContentPartPr>
            <p14:xfrm>
              <a:off x="3589290" y="4831635"/>
              <a:ext cx="201600" cy="202680"/>
            </p14:xfrm>
          </p:contentPart>
        </mc:Choice>
        <mc:Fallback>
          <p:pic>
            <p:nvPicPr>
              <p:cNvPr id="243" name="筆跡 242">
                <a:extLst>
                  <a:ext uri="{FF2B5EF4-FFF2-40B4-BE49-F238E27FC236}">
                    <a16:creationId xmlns:a16="http://schemas.microsoft.com/office/drawing/2014/main" id="{F9C818CC-12DC-4F10-B246-E4AB4349F9AE}"/>
                  </a:ext>
                </a:extLst>
              </p:cNvPr>
              <p:cNvPicPr/>
              <p:nvPr/>
            </p:nvPicPr>
            <p:blipFill>
              <a:blip r:embed="rId282"/>
              <a:stretch>
                <a:fillRect/>
              </a:stretch>
            </p:blipFill>
            <p:spPr>
              <a:xfrm>
                <a:off x="3580290" y="4822635"/>
                <a:ext cx="219240" cy="220320"/>
              </a:xfrm>
              <a:prstGeom prst="rect">
                <a:avLst/>
              </a:prstGeom>
            </p:spPr>
          </p:pic>
        </mc:Fallback>
      </mc:AlternateContent>
      <p:grpSp>
        <p:nvGrpSpPr>
          <p:cNvPr id="267" name="群組 266">
            <a:extLst>
              <a:ext uri="{FF2B5EF4-FFF2-40B4-BE49-F238E27FC236}">
                <a16:creationId xmlns:a16="http://schemas.microsoft.com/office/drawing/2014/main" id="{619BC372-CFA5-4EC2-A230-B7B93DCEE698}"/>
              </a:ext>
            </a:extLst>
          </p:cNvPr>
          <p:cNvGrpSpPr/>
          <p:nvPr/>
        </p:nvGrpSpPr>
        <p:grpSpPr>
          <a:xfrm>
            <a:off x="3637890" y="5128275"/>
            <a:ext cx="434880" cy="791280"/>
            <a:chOff x="3637890" y="5128275"/>
            <a:chExt cx="434880" cy="791280"/>
          </a:xfrm>
        </p:grpSpPr>
        <mc:AlternateContent xmlns:mc="http://schemas.openxmlformats.org/markup-compatibility/2006">
          <mc:Choice xmlns:p14="http://schemas.microsoft.com/office/powerpoint/2010/main" Requires="p14">
            <p:contentPart p14:bwMode="auto" r:id="rId283">
              <p14:nvContentPartPr>
                <p14:cNvPr id="244" name="筆跡 243">
                  <a:extLst>
                    <a:ext uri="{FF2B5EF4-FFF2-40B4-BE49-F238E27FC236}">
                      <a16:creationId xmlns:a16="http://schemas.microsoft.com/office/drawing/2014/main" id="{CE0EDB1E-B033-4278-9736-40C375984C35}"/>
                    </a:ext>
                  </a:extLst>
                </p14:cNvPr>
                <p14:cNvContentPartPr/>
                <p14:nvPr/>
              </p14:nvContentPartPr>
              <p14:xfrm>
                <a:off x="3656970" y="5128275"/>
                <a:ext cx="118440" cy="168120"/>
              </p14:xfrm>
            </p:contentPart>
          </mc:Choice>
          <mc:Fallback>
            <p:pic>
              <p:nvPicPr>
                <p:cNvPr id="244" name="筆跡 243">
                  <a:extLst>
                    <a:ext uri="{FF2B5EF4-FFF2-40B4-BE49-F238E27FC236}">
                      <a16:creationId xmlns:a16="http://schemas.microsoft.com/office/drawing/2014/main" id="{CE0EDB1E-B033-4278-9736-40C375984C35}"/>
                    </a:ext>
                  </a:extLst>
                </p:cNvPr>
                <p:cNvPicPr/>
                <p:nvPr/>
              </p:nvPicPr>
              <p:blipFill>
                <a:blip r:embed="rId284"/>
                <a:stretch>
                  <a:fillRect/>
                </a:stretch>
              </p:blipFill>
              <p:spPr>
                <a:xfrm>
                  <a:off x="3647970" y="5119635"/>
                  <a:ext cx="13608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45" name="筆跡 244">
                  <a:extLst>
                    <a:ext uri="{FF2B5EF4-FFF2-40B4-BE49-F238E27FC236}">
                      <a16:creationId xmlns:a16="http://schemas.microsoft.com/office/drawing/2014/main" id="{AA2656AA-8ABD-4211-843B-B6927666E07B}"/>
                    </a:ext>
                  </a:extLst>
                </p14:cNvPr>
                <p14:cNvContentPartPr/>
                <p14:nvPr/>
              </p14:nvContentPartPr>
              <p14:xfrm>
                <a:off x="3681450" y="5233755"/>
                <a:ext cx="178920" cy="118080"/>
              </p14:xfrm>
            </p:contentPart>
          </mc:Choice>
          <mc:Fallback>
            <p:pic>
              <p:nvPicPr>
                <p:cNvPr id="245" name="筆跡 244">
                  <a:extLst>
                    <a:ext uri="{FF2B5EF4-FFF2-40B4-BE49-F238E27FC236}">
                      <a16:creationId xmlns:a16="http://schemas.microsoft.com/office/drawing/2014/main" id="{AA2656AA-8ABD-4211-843B-B6927666E07B}"/>
                    </a:ext>
                  </a:extLst>
                </p:cNvPr>
                <p:cNvPicPr/>
                <p:nvPr/>
              </p:nvPicPr>
              <p:blipFill>
                <a:blip r:embed="rId286"/>
                <a:stretch>
                  <a:fillRect/>
                </a:stretch>
              </p:blipFill>
              <p:spPr>
                <a:xfrm>
                  <a:off x="3672450" y="5225115"/>
                  <a:ext cx="19656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46" name="筆跡 245">
                  <a:extLst>
                    <a:ext uri="{FF2B5EF4-FFF2-40B4-BE49-F238E27FC236}">
                      <a16:creationId xmlns:a16="http://schemas.microsoft.com/office/drawing/2014/main" id="{24BD1616-2DC2-4DEF-B6AF-4FF4DAD3E70F}"/>
                    </a:ext>
                  </a:extLst>
                </p14:cNvPr>
                <p14:cNvContentPartPr/>
                <p14:nvPr/>
              </p14:nvContentPartPr>
              <p14:xfrm>
                <a:off x="3673890" y="5414835"/>
                <a:ext cx="94320" cy="45360"/>
              </p14:xfrm>
            </p:contentPart>
          </mc:Choice>
          <mc:Fallback>
            <p:pic>
              <p:nvPicPr>
                <p:cNvPr id="246" name="筆跡 245">
                  <a:extLst>
                    <a:ext uri="{FF2B5EF4-FFF2-40B4-BE49-F238E27FC236}">
                      <a16:creationId xmlns:a16="http://schemas.microsoft.com/office/drawing/2014/main" id="{24BD1616-2DC2-4DEF-B6AF-4FF4DAD3E70F}"/>
                    </a:ext>
                  </a:extLst>
                </p:cNvPr>
                <p:cNvPicPr/>
                <p:nvPr/>
              </p:nvPicPr>
              <p:blipFill>
                <a:blip r:embed="rId288"/>
                <a:stretch>
                  <a:fillRect/>
                </a:stretch>
              </p:blipFill>
              <p:spPr>
                <a:xfrm>
                  <a:off x="3664890" y="5406195"/>
                  <a:ext cx="111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47" name="筆跡 246">
                  <a:extLst>
                    <a:ext uri="{FF2B5EF4-FFF2-40B4-BE49-F238E27FC236}">
                      <a16:creationId xmlns:a16="http://schemas.microsoft.com/office/drawing/2014/main" id="{FAC5CBFF-B815-4935-95F6-736D0AB4EFE5}"/>
                    </a:ext>
                  </a:extLst>
                </p14:cNvPr>
                <p14:cNvContentPartPr/>
                <p14:nvPr/>
              </p14:nvContentPartPr>
              <p14:xfrm>
                <a:off x="3637890" y="5414835"/>
                <a:ext cx="154440" cy="123840"/>
              </p14:xfrm>
            </p:contentPart>
          </mc:Choice>
          <mc:Fallback>
            <p:pic>
              <p:nvPicPr>
                <p:cNvPr id="247" name="筆跡 246">
                  <a:extLst>
                    <a:ext uri="{FF2B5EF4-FFF2-40B4-BE49-F238E27FC236}">
                      <a16:creationId xmlns:a16="http://schemas.microsoft.com/office/drawing/2014/main" id="{FAC5CBFF-B815-4935-95F6-736D0AB4EFE5}"/>
                    </a:ext>
                  </a:extLst>
                </p:cNvPr>
                <p:cNvPicPr/>
                <p:nvPr/>
              </p:nvPicPr>
              <p:blipFill>
                <a:blip r:embed="rId290"/>
                <a:stretch>
                  <a:fillRect/>
                </a:stretch>
              </p:blipFill>
              <p:spPr>
                <a:xfrm>
                  <a:off x="3629250" y="5406195"/>
                  <a:ext cx="17208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48" name="筆跡 247">
                  <a:extLst>
                    <a:ext uri="{FF2B5EF4-FFF2-40B4-BE49-F238E27FC236}">
                      <a16:creationId xmlns:a16="http://schemas.microsoft.com/office/drawing/2014/main" id="{098ABB2C-A30C-4F9B-A75A-E6D04B6DAF6F}"/>
                    </a:ext>
                  </a:extLst>
                </p14:cNvPr>
                <p14:cNvContentPartPr/>
                <p14:nvPr/>
              </p14:nvContentPartPr>
              <p14:xfrm>
                <a:off x="3675690" y="5478195"/>
                <a:ext cx="52920" cy="150480"/>
              </p14:xfrm>
            </p:contentPart>
          </mc:Choice>
          <mc:Fallback>
            <p:pic>
              <p:nvPicPr>
                <p:cNvPr id="248" name="筆跡 247">
                  <a:extLst>
                    <a:ext uri="{FF2B5EF4-FFF2-40B4-BE49-F238E27FC236}">
                      <a16:creationId xmlns:a16="http://schemas.microsoft.com/office/drawing/2014/main" id="{098ABB2C-A30C-4F9B-A75A-E6D04B6DAF6F}"/>
                    </a:ext>
                  </a:extLst>
                </p:cNvPr>
                <p:cNvPicPr/>
                <p:nvPr/>
              </p:nvPicPr>
              <p:blipFill>
                <a:blip r:embed="rId292"/>
                <a:stretch>
                  <a:fillRect/>
                </a:stretch>
              </p:blipFill>
              <p:spPr>
                <a:xfrm>
                  <a:off x="3666690" y="5469555"/>
                  <a:ext cx="705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49" name="筆跡 248">
                  <a:extLst>
                    <a:ext uri="{FF2B5EF4-FFF2-40B4-BE49-F238E27FC236}">
                      <a16:creationId xmlns:a16="http://schemas.microsoft.com/office/drawing/2014/main" id="{D53C3338-1611-4EBD-9DC9-3E2B296A8540}"/>
                    </a:ext>
                  </a:extLst>
                </p14:cNvPr>
                <p14:cNvContentPartPr/>
                <p14:nvPr/>
              </p14:nvContentPartPr>
              <p14:xfrm>
                <a:off x="3730050" y="5526435"/>
                <a:ext cx="52920" cy="75600"/>
              </p14:xfrm>
            </p:contentPart>
          </mc:Choice>
          <mc:Fallback>
            <p:pic>
              <p:nvPicPr>
                <p:cNvPr id="249" name="筆跡 248">
                  <a:extLst>
                    <a:ext uri="{FF2B5EF4-FFF2-40B4-BE49-F238E27FC236}">
                      <a16:creationId xmlns:a16="http://schemas.microsoft.com/office/drawing/2014/main" id="{D53C3338-1611-4EBD-9DC9-3E2B296A8540}"/>
                    </a:ext>
                  </a:extLst>
                </p:cNvPr>
                <p:cNvPicPr/>
                <p:nvPr/>
              </p:nvPicPr>
              <p:blipFill>
                <a:blip r:embed="rId294"/>
                <a:stretch>
                  <a:fillRect/>
                </a:stretch>
              </p:blipFill>
              <p:spPr>
                <a:xfrm>
                  <a:off x="3721410" y="5517795"/>
                  <a:ext cx="7056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50" name="筆跡 249">
                  <a:extLst>
                    <a:ext uri="{FF2B5EF4-FFF2-40B4-BE49-F238E27FC236}">
                      <a16:creationId xmlns:a16="http://schemas.microsoft.com/office/drawing/2014/main" id="{9B0F956C-94E5-4DD8-BCA8-0B9547F8B285}"/>
                    </a:ext>
                  </a:extLst>
                </p14:cNvPr>
                <p14:cNvContentPartPr/>
                <p14:nvPr/>
              </p14:nvContentPartPr>
              <p14:xfrm>
                <a:off x="3730050" y="5441835"/>
                <a:ext cx="88560" cy="110160"/>
              </p14:xfrm>
            </p:contentPart>
          </mc:Choice>
          <mc:Fallback>
            <p:pic>
              <p:nvPicPr>
                <p:cNvPr id="250" name="筆跡 249">
                  <a:extLst>
                    <a:ext uri="{FF2B5EF4-FFF2-40B4-BE49-F238E27FC236}">
                      <a16:creationId xmlns:a16="http://schemas.microsoft.com/office/drawing/2014/main" id="{9B0F956C-94E5-4DD8-BCA8-0B9547F8B285}"/>
                    </a:ext>
                  </a:extLst>
                </p:cNvPr>
                <p:cNvPicPr/>
                <p:nvPr/>
              </p:nvPicPr>
              <p:blipFill>
                <a:blip r:embed="rId296"/>
                <a:stretch>
                  <a:fillRect/>
                </a:stretch>
              </p:blipFill>
              <p:spPr>
                <a:xfrm>
                  <a:off x="3721410" y="5432835"/>
                  <a:ext cx="1062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51" name="筆跡 250">
                  <a:extLst>
                    <a:ext uri="{FF2B5EF4-FFF2-40B4-BE49-F238E27FC236}">
                      <a16:creationId xmlns:a16="http://schemas.microsoft.com/office/drawing/2014/main" id="{BCB08C46-7E43-45B5-B02E-281C0575E293}"/>
                    </a:ext>
                  </a:extLst>
                </p14:cNvPr>
                <p14:cNvContentPartPr/>
                <p14:nvPr/>
              </p14:nvContentPartPr>
              <p14:xfrm>
                <a:off x="3820410" y="5459115"/>
                <a:ext cx="84960" cy="93240"/>
              </p14:xfrm>
            </p:contentPart>
          </mc:Choice>
          <mc:Fallback>
            <p:pic>
              <p:nvPicPr>
                <p:cNvPr id="251" name="筆跡 250">
                  <a:extLst>
                    <a:ext uri="{FF2B5EF4-FFF2-40B4-BE49-F238E27FC236}">
                      <a16:creationId xmlns:a16="http://schemas.microsoft.com/office/drawing/2014/main" id="{BCB08C46-7E43-45B5-B02E-281C0575E293}"/>
                    </a:ext>
                  </a:extLst>
                </p:cNvPr>
                <p:cNvPicPr/>
                <p:nvPr/>
              </p:nvPicPr>
              <p:blipFill>
                <a:blip r:embed="rId298"/>
                <a:stretch>
                  <a:fillRect/>
                </a:stretch>
              </p:blipFill>
              <p:spPr>
                <a:xfrm>
                  <a:off x="3811410" y="5450115"/>
                  <a:ext cx="10260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52" name="筆跡 251">
                  <a:extLst>
                    <a:ext uri="{FF2B5EF4-FFF2-40B4-BE49-F238E27FC236}">
                      <a16:creationId xmlns:a16="http://schemas.microsoft.com/office/drawing/2014/main" id="{35254A9F-8A88-46D8-98F2-23A7E4D467EE}"/>
                    </a:ext>
                  </a:extLst>
                </p14:cNvPr>
                <p14:cNvContentPartPr/>
                <p14:nvPr/>
              </p14:nvContentPartPr>
              <p14:xfrm>
                <a:off x="3713130" y="5765115"/>
                <a:ext cx="23040" cy="123480"/>
              </p14:xfrm>
            </p:contentPart>
          </mc:Choice>
          <mc:Fallback>
            <p:pic>
              <p:nvPicPr>
                <p:cNvPr id="252" name="筆跡 251">
                  <a:extLst>
                    <a:ext uri="{FF2B5EF4-FFF2-40B4-BE49-F238E27FC236}">
                      <a16:creationId xmlns:a16="http://schemas.microsoft.com/office/drawing/2014/main" id="{35254A9F-8A88-46D8-98F2-23A7E4D467EE}"/>
                    </a:ext>
                  </a:extLst>
                </p:cNvPr>
                <p:cNvPicPr/>
                <p:nvPr/>
              </p:nvPicPr>
              <p:blipFill>
                <a:blip r:embed="rId300"/>
                <a:stretch>
                  <a:fillRect/>
                </a:stretch>
              </p:blipFill>
              <p:spPr>
                <a:xfrm>
                  <a:off x="3704490" y="5756475"/>
                  <a:ext cx="406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53" name="筆跡 252">
                  <a:extLst>
                    <a:ext uri="{FF2B5EF4-FFF2-40B4-BE49-F238E27FC236}">
                      <a16:creationId xmlns:a16="http://schemas.microsoft.com/office/drawing/2014/main" id="{6D8E017F-1AA6-45BE-95DD-C70EB01D7FE5}"/>
                    </a:ext>
                  </a:extLst>
                </p14:cNvPr>
                <p14:cNvContentPartPr/>
                <p14:nvPr/>
              </p14:nvContentPartPr>
              <p14:xfrm>
                <a:off x="3713130" y="5750715"/>
                <a:ext cx="90720" cy="132480"/>
              </p14:xfrm>
            </p:contentPart>
          </mc:Choice>
          <mc:Fallback>
            <p:pic>
              <p:nvPicPr>
                <p:cNvPr id="253" name="筆跡 252">
                  <a:extLst>
                    <a:ext uri="{FF2B5EF4-FFF2-40B4-BE49-F238E27FC236}">
                      <a16:creationId xmlns:a16="http://schemas.microsoft.com/office/drawing/2014/main" id="{6D8E017F-1AA6-45BE-95DD-C70EB01D7FE5}"/>
                    </a:ext>
                  </a:extLst>
                </p:cNvPr>
                <p:cNvPicPr/>
                <p:nvPr/>
              </p:nvPicPr>
              <p:blipFill>
                <a:blip r:embed="rId302"/>
                <a:stretch>
                  <a:fillRect/>
                </a:stretch>
              </p:blipFill>
              <p:spPr>
                <a:xfrm>
                  <a:off x="3704490" y="5742075"/>
                  <a:ext cx="1083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54" name="筆跡 253">
                  <a:extLst>
                    <a:ext uri="{FF2B5EF4-FFF2-40B4-BE49-F238E27FC236}">
                      <a16:creationId xmlns:a16="http://schemas.microsoft.com/office/drawing/2014/main" id="{DDE4B931-5006-4869-9252-DC580831414E}"/>
                    </a:ext>
                  </a:extLst>
                </p14:cNvPr>
                <p14:cNvContentPartPr/>
                <p14:nvPr/>
              </p14:nvContentPartPr>
              <p14:xfrm>
                <a:off x="3812850" y="5668995"/>
                <a:ext cx="117000" cy="34920"/>
              </p14:xfrm>
            </p:contentPart>
          </mc:Choice>
          <mc:Fallback>
            <p:pic>
              <p:nvPicPr>
                <p:cNvPr id="254" name="筆跡 253">
                  <a:extLst>
                    <a:ext uri="{FF2B5EF4-FFF2-40B4-BE49-F238E27FC236}">
                      <a16:creationId xmlns:a16="http://schemas.microsoft.com/office/drawing/2014/main" id="{DDE4B931-5006-4869-9252-DC580831414E}"/>
                    </a:ext>
                  </a:extLst>
                </p:cNvPr>
                <p:cNvPicPr/>
                <p:nvPr/>
              </p:nvPicPr>
              <p:blipFill>
                <a:blip r:embed="rId304"/>
                <a:stretch>
                  <a:fillRect/>
                </a:stretch>
              </p:blipFill>
              <p:spPr>
                <a:xfrm>
                  <a:off x="3804210" y="5659995"/>
                  <a:ext cx="13464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55" name="筆跡 254">
                  <a:extLst>
                    <a:ext uri="{FF2B5EF4-FFF2-40B4-BE49-F238E27FC236}">
                      <a16:creationId xmlns:a16="http://schemas.microsoft.com/office/drawing/2014/main" id="{02138331-0782-4B41-BEF9-5EE4138268E4}"/>
                    </a:ext>
                  </a:extLst>
                </p14:cNvPr>
                <p14:cNvContentPartPr/>
                <p14:nvPr/>
              </p14:nvContentPartPr>
              <p14:xfrm>
                <a:off x="3812850" y="5679795"/>
                <a:ext cx="145080" cy="82080"/>
              </p14:xfrm>
            </p:contentPart>
          </mc:Choice>
          <mc:Fallback>
            <p:pic>
              <p:nvPicPr>
                <p:cNvPr id="255" name="筆跡 254">
                  <a:extLst>
                    <a:ext uri="{FF2B5EF4-FFF2-40B4-BE49-F238E27FC236}">
                      <a16:creationId xmlns:a16="http://schemas.microsoft.com/office/drawing/2014/main" id="{02138331-0782-4B41-BEF9-5EE4138268E4}"/>
                    </a:ext>
                  </a:extLst>
                </p:cNvPr>
                <p:cNvPicPr/>
                <p:nvPr/>
              </p:nvPicPr>
              <p:blipFill>
                <a:blip r:embed="rId306"/>
                <a:stretch>
                  <a:fillRect/>
                </a:stretch>
              </p:blipFill>
              <p:spPr>
                <a:xfrm>
                  <a:off x="3804210" y="5670795"/>
                  <a:ext cx="1627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56" name="筆跡 255">
                  <a:extLst>
                    <a:ext uri="{FF2B5EF4-FFF2-40B4-BE49-F238E27FC236}">
                      <a16:creationId xmlns:a16="http://schemas.microsoft.com/office/drawing/2014/main" id="{0AE85CFC-0492-42D5-AFAB-D7313176E1BE}"/>
                    </a:ext>
                  </a:extLst>
                </p14:cNvPr>
                <p14:cNvContentPartPr/>
                <p14:nvPr/>
              </p14:nvContentPartPr>
              <p14:xfrm>
                <a:off x="3854250" y="5755395"/>
                <a:ext cx="135720" cy="61920"/>
              </p14:xfrm>
            </p:contentPart>
          </mc:Choice>
          <mc:Fallback>
            <p:pic>
              <p:nvPicPr>
                <p:cNvPr id="256" name="筆跡 255">
                  <a:extLst>
                    <a:ext uri="{FF2B5EF4-FFF2-40B4-BE49-F238E27FC236}">
                      <a16:creationId xmlns:a16="http://schemas.microsoft.com/office/drawing/2014/main" id="{0AE85CFC-0492-42D5-AFAB-D7313176E1BE}"/>
                    </a:ext>
                  </a:extLst>
                </p:cNvPr>
                <p:cNvPicPr/>
                <p:nvPr/>
              </p:nvPicPr>
              <p:blipFill>
                <a:blip r:embed="rId308"/>
                <a:stretch>
                  <a:fillRect/>
                </a:stretch>
              </p:blipFill>
              <p:spPr>
                <a:xfrm>
                  <a:off x="3845250" y="5746755"/>
                  <a:ext cx="1533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57" name="筆跡 256">
                  <a:extLst>
                    <a:ext uri="{FF2B5EF4-FFF2-40B4-BE49-F238E27FC236}">
                      <a16:creationId xmlns:a16="http://schemas.microsoft.com/office/drawing/2014/main" id="{4944245F-4239-43F7-A5A3-B788FFD9ED0C}"/>
                    </a:ext>
                  </a:extLst>
                </p14:cNvPr>
                <p14:cNvContentPartPr/>
                <p14:nvPr/>
              </p14:nvContentPartPr>
              <p14:xfrm>
                <a:off x="3884130" y="5766915"/>
                <a:ext cx="72000" cy="129960"/>
              </p14:xfrm>
            </p:contentPart>
          </mc:Choice>
          <mc:Fallback>
            <p:pic>
              <p:nvPicPr>
                <p:cNvPr id="257" name="筆跡 256">
                  <a:extLst>
                    <a:ext uri="{FF2B5EF4-FFF2-40B4-BE49-F238E27FC236}">
                      <a16:creationId xmlns:a16="http://schemas.microsoft.com/office/drawing/2014/main" id="{4944245F-4239-43F7-A5A3-B788FFD9ED0C}"/>
                    </a:ext>
                  </a:extLst>
                </p:cNvPr>
                <p:cNvPicPr/>
                <p:nvPr/>
              </p:nvPicPr>
              <p:blipFill>
                <a:blip r:embed="rId310"/>
                <a:stretch>
                  <a:fillRect/>
                </a:stretch>
              </p:blipFill>
              <p:spPr>
                <a:xfrm>
                  <a:off x="3875490" y="5758275"/>
                  <a:ext cx="896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58" name="筆跡 257">
                  <a:extLst>
                    <a:ext uri="{FF2B5EF4-FFF2-40B4-BE49-F238E27FC236}">
                      <a16:creationId xmlns:a16="http://schemas.microsoft.com/office/drawing/2014/main" id="{0FB68799-BDF2-42D0-A55E-EDE805AF402D}"/>
                    </a:ext>
                  </a:extLst>
                </p14:cNvPr>
                <p14:cNvContentPartPr/>
                <p14:nvPr/>
              </p14:nvContentPartPr>
              <p14:xfrm>
                <a:off x="4066650" y="5873115"/>
                <a:ext cx="6120" cy="46440"/>
              </p14:xfrm>
            </p:contentPart>
          </mc:Choice>
          <mc:Fallback>
            <p:pic>
              <p:nvPicPr>
                <p:cNvPr id="258" name="筆跡 257">
                  <a:extLst>
                    <a:ext uri="{FF2B5EF4-FFF2-40B4-BE49-F238E27FC236}">
                      <a16:creationId xmlns:a16="http://schemas.microsoft.com/office/drawing/2014/main" id="{0FB68799-BDF2-42D0-A55E-EDE805AF402D}"/>
                    </a:ext>
                  </a:extLst>
                </p:cNvPr>
                <p:cNvPicPr/>
                <p:nvPr/>
              </p:nvPicPr>
              <p:blipFill>
                <a:blip r:embed="rId312"/>
                <a:stretch>
                  <a:fillRect/>
                </a:stretch>
              </p:blipFill>
              <p:spPr>
                <a:xfrm>
                  <a:off x="4057650" y="5864115"/>
                  <a:ext cx="23760" cy="64080"/>
                </a:xfrm>
                <a:prstGeom prst="rect">
                  <a:avLst/>
                </a:prstGeom>
              </p:spPr>
            </p:pic>
          </mc:Fallback>
        </mc:AlternateContent>
      </p:grpSp>
      <p:grpSp>
        <p:nvGrpSpPr>
          <p:cNvPr id="266" name="群組 265">
            <a:extLst>
              <a:ext uri="{FF2B5EF4-FFF2-40B4-BE49-F238E27FC236}">
                <a16:creationId xmlns:a16="http://schemas.microsoft.com/office/drawing/2014/main" id="{02BCD944-68DF-4AEF-87B1-C6BA324275F5}"/>
              </a:ext>
            </a:extLst>
          </p:cNvPr>
          <p:cNvGrpSpPr/>
          <p:nvPr/>
        </p:nvGrpSpPr>
        <p:grpSpPr>
          <a:xfrm>
            <a:off x="3598650" y="6059595"/>
            <a:ext cx="293400" cy="626040"/>
            <a:chOff x="3598650" y="6059595"/>
            <a:chExt cx="293400" cy="626040"/>
          </a:xfrm>
        </p:grpSpPr>
        <mc:AlternateContent xmlns:mc="http://schemas.openxmlformats.org/markup-compatibility/2006">
          <mc:Choice xmlns:p14="http://schemas.microsoft.com/office/powerpoint/2010/main" Requires="p14">
            <p:contentPart p14:bwMode="auto" r:id="rId313">
              <p14:nvContentPartPr>
                <p14:cNvPr id="259" name="筆跡 258">
                  <a:extLst>
                    <a:ext uri="{FF2B5EF4-FFF2-40B4-BE49-F238E27FC236}">
                      <a16:creationId xmlns:a16="http://schemas.microsoft.com/office/drawing/2014/main" id="{3E14CA96-8715-4150-B6EC-B2551DD6BE6E}"/>
                    </a:ext>
                  </a:extLst>
                </p14:cNvPr>
                <p14:cNvContentPartPr/>
                <p14:nvPr/>
              </p14:nvContentPartPr>
              <p14:xfrm>
                <a:off x="3598650" y="6115395"/>
                <a:ext cx="3960" cy="270000"/>
              </p14:xfrm>
            </p:contentPart>
          </mc:Choice>
          <mc:Fallback>
            <p:pic>
              <p:nvPicPr>
                <p:cNvPr id="259" name="筆跡 258">
                  <a:extLst>
                    <a:ext uri="{FF2B5EF4-FFF2-40B4-BE49-F238E27FC236}">
                      <a16:creationId xmlns:a16="http://schemas.microsoft.com/office/drawing/2014/main" id="{3E14CA96-8715-4150-B6EC-B2551DD6BE6E}"/>
                    </a:ext>
                  </a:extLst>
                </p:cNvPr>
                <p:cNvPicPr/>
                <p:nvPr/>
              </p:nvPicPr>
              <p:blipFill>
                <a:blip r:embed="rId314"/>
                <a:stretch>
                  <a:fillRect/>
                </a:stretch>
              </p:blipFill>
              <p:spPr>
                <a:xfrm>
                  <a:off x="3589650" y="6106755"/>
                  <a:ext cx="216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60" name="筆跡 259">
                  <a:extLst>
                    <a:ext uri="{FF2B5EF4-FFF2-40B4-BE49-F238E27FC236}">
                      <a16:creationId xmlns:a16="http://schemas.microsoft.com/office/drawing/2014/main" id="{D5EF1ECD-A0AF-424B-895B-02AA9A3B0F5E}"/>
                    </a:ext>
                  </a:extLst>
                </p14:cNvPr>
                <p14:cNvContentPartPr/>
                <p14:nvPr/>
              </p14:nvContentPartPr>
              <p14:xfrm>
                <a:off x="3604050" y="6059595"/>
                <a:ext cx="288000" cy="268200"/>
              </p14:xfrm>
            </p:contentPart>
          </mc:Choice>
          <mc:Fallback>
            <p:pic>
              <p:nvPicPr>
                <p:cNvPr id="260" name="筆跡 259">
                  <a:extLst>
                    <a:ext uri="{FF2B5EF4-FFF2-40B4-BE49-F238E27FC236}">
                      <a16:creationId xmlns:a16="http://schemas.microsoft.com/office/drawing/2014/main" id="{D5EF1ECD-A0AF-424B-895B-02AA9A3B0F5E}"/>
                    </a:ext>
                  </a:extLst>
                </p:cNvPr>
                <p:cNvPicPr/>
                <p:nvPr/>
              </p:nvPicPr>
              <p:blipFill>
                <a:blip r:embed="rId316"/>
                <a:stretch>
                  <a:fillRect/>
                </a:stretch>
              </p:blipFill>
              <p:spPr>
                <a:xfrm>
                  <a:off x="3595410" y="6050955"/>
                  <a:ext cx="305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61" name="筆跡 260">
                  <a:extLst>
                    <a:ext uri="{FF2B5EF4-FFF2-40B4-BE49-F238E27FC236}">
                      <a16:creationId xmlns:a16="http://schemas.microsoft.com/office/drawing/2014/main" id="{51E6018D-D38D-4FBC-B970-4658BE0EF316}"/>
                    </a:ext>
                  </a:extLst>
                </p14:cNvPr>
                <p14:cNvContentPartPr/>
                <p14:nvPr/>
              </p14:nvContentPartPr>
              <p14:xfrm>
                <a:off x="3668130" y="6169395"/>
                <a:ext cx="126360" cy="28800"/>
              </p14:xfrm>
            </p:contentPart>
          </mc:Choice>
          <mc:Fallback>
            <p:pic>
              <p:nvPicPr>
                <p:cNvPr id="261" name="筆跡 260">
                  <a:extLst>
                    <a:ext uri="{FF2B5EF4-FFF2-40B4-BE49-F238E27FC236}">
                      <a16:creationId xmlns:a16="http://schemas.microsoft.com/office/drawing/2014/main" id="{51E6018D-D38D-4FBC-B970-4658BE0EF316}"/>
                    </a:ext>
                  </a:extLst>
                </p:cNvPr>
                <p:cNvPicPr/>
                <p:nvPr/>
              </p:nvPicPr>
              <p:blipFill>
                <a:blip r:embed="rId318"/>
                <a:stretch>
                  <a:fillRect/>
                </a:stretch>
              </p:blipFill>
              <p:spPr>
                <a:xfrm>
                  <a:off x="3659130" y="6160395"/>
                  <a:ext cx="1440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62" name="筆跡 261">
                  <a:extLst>
                    <a:ext uri="{FF2B5EF4-FFF2-40B4-BE49-F238E27FC236}">
                      <a16:creationId xmlns:a16="http://schemas.microsoft.com/office/drawing/2014/main" id="{00CEEAC6-4FD8-4796-907E-2D42D10DF595}"/>
                    </a:ext>
                  </a:extLst>
                </p14:cNvPr>
                <p14:cNvContentPartPr/>
                <p14:nvPr/>
              </p14:nvContentPartPr>
              <p14:xfrm>
                <a:off x="3668130" y="6196395"/>
                <a:ext cx="149040" cy="63720"/>
              </p14:xfrm>
            </p:contentPart>
          </mc:Choice>
          <mc:Fallback>
            <p:pic>
              <p:nvPicPr>
                <p:cNvPr id="262" name="筆跡 261">
                  <a:extLst>
                    <a:ext uri="{FF2B5EF4-FFF2-40B4-BE49-F238E27FC236}">
                      <a16:creationId xmlns:a16="http://schemas.microsoft.com/office/drawing/2014/main" id="{00CEEAC6-4FD8-4796-907E-2D42D10DF595}"/>
                    </a:ext>
                  </a:extLst>
                </p:cNvPr>
                <p:cNvPicPr/>
                <p:nvPr/>
              </p:nvPicPr>
              <p:blipFill>
                <a:blip r:embed="rId320"/>
                <a:stretch>
                  <a:fillRect/>
                </a:stretch>
              </p:blipFill>
              <p:spPr>
                <a:xfrm>
                  <a:off x="3659130" y="6187395"/>
                  <a:ext cx="1666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63" name="筆跡 262">
                  <a:extLst>
                    <a:ext uri="{FF2B5EF4-FFF2-40B4-BE49-F238E27FC236}">
                      <a16:creationId xmlns:a16="http://schemas.microsoft.com/office/drawing/2014/main" id="{112DDB90-679E-4C37-B064-74A05FBB68A2}"/>
                    </a:ext>
                  </a:extLst>
                </p14:cNvPr>
                <p14:cNvContentPartPr/>
                <p14:nvPr/>
              </p14:nvContentPartPr>
              <p14:xfrm>
                <a:off x="3739410" y="6136635"/>
                <a:ext cx="24840" cy="204480"/>
              </p14:xfrm>
            </p:contentPart>
          </mc:Choice>
          <mc:Fallback>
            <p:pic>
              <p:nvPicPr>
                <p:cNvPr id="263" name="筆跡 262">
                  <a:extLst>
                    <a:ext uri="{FF2B5EF4-FFF2-40B4-BE49-F238E27FC236}">
                      <a16:creationId xmlns:a16="http://schemas.microsoft.com/office/drawing/2014/main" id="{112DDB90-679E-4C37-B064-74A05FBB68A2}"/>
                    </a:ext>
                  </a:extLst>
                </p:cNvPr>
                <p:cNvPicPr/>
                <p:nvPr/>
              </p:nvPicPr>
              <p:blipFill>
                <a:blip r:embed="rId322"/>
                <a:stretch>
                  <a:fillRect/>
                </a:stretch>
              </p:blipFill>
              <p:spPr>
                <a:xfrm>
                  <a:off x="3730770" y="6127995"/>
                  <a:ext cx="424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64" name="筆跡 263">
                  <a:extLst>
                    <a:ext uri="{FF2B5EF4-FFF2-40B4-BE49-F238E27FC236}">
                      <a16:creationId xmlns:a16="http://schemas.microsoft.com/office/drawing/2014/main" id="{E276C7F8-5150-4EAF-8724-B91EC8A812D5}"/>
                    </a:ext>
                  </a:extLst>
                </p14:cNvPr>
                <p14:cNvContentPartPr/>
                <p14:nvPr/>
              </p14:nvContentPartPr>
              <p14:xfrm>
                <a:off x="3641850" y="6442635"/>
                <a:ext cx="188280" cy="243000"/>
              </p14:xfrm>
            </p:contentPart>
          </mc:Choice>
          <mc:Fallback>
            <p:pic>
              <p:nvPicPr>
                <p:cNvPr id="264" name="筆跡 263">
                  <a:extLst>
                    <a:ext uri="{FF2B5EF4-FFF2-40B4-BE49-F238E27FC236}">
                      <a16:creationId xmlns:a16="http://schemas.microsoft.com/office/drawing/2014/main" id="{E276C7F8-5150-4EAF-8724-B91EC8A812D5}"/>
                    </a:ext>
                  </a:extLst>
                </p:cNvPr>
                <p:cNvPicPr/>
                <p:nvPr/>
              </p:nvPicPr>
              <p:blipFill>
                <a:blip r:embed="rId324"/>
                <a:stretch>
                  <a:fillRect/>
                </a:stretch>
              </p:blipFill>
              <p:spPr>
                <a:xfrm>
                  <a:off x="3632850" y="6433995"/>
                  <a:ext cx="20592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65" name="筆跡 264">
                  <a:extLst>
                    <a:ext uri="{FF2B5EF4-FFF2-40B4-BE49-F238E27FC236}">
                      <a16:creationId xmlns:a16="http://schemas.microsoft.com/office/drawing/2014/main" id="{29EF0641-1B7D-4C7B-8E34-C51EE0D6916F}"/>
                    </a:ext>
                  </a:extLst>
                </p14:cNvPr>
                <p14:cNvContentPartPr/>
                <p14:nvPr/>
              </p14:nvContentPartPr>
              <p14:xfrm>
                <a:off x="3690450" y="6579435"/>
                <a:ext cx="100080" cy="2160"/>
              </p14:xfrm>
            </p:contentPart>
          </mc:Choice>
          <mc:Fallback>
            <p:pic>
              <p:nvPicPr>
                <p:cNvPr id="265" name="筆跡 264">
                  <a:extLst>
                    <a:ext uri="{FF2B5EF4-FFF2-40B4-BE49-F238E27FC236}">
                      <a16:creationId xmlns:a16="http://schemas.microsoft.com/office/drawing/2014/main" id="{29EF0641-1B7D-4C7B-8E34-C51EE0D6916F}"/>
                    </a:ext>
                  </a:extLst>
                </p:cNvPr>
                <p:cNvPicPr/>
                <p:nvPr/>
              </p:nvPicPr>
              <p:blipFill>
                <a:blip r:embed="rId326"/>
                <a:stretch>
                  <a:fillRect/>
                </a:stretch>
              </p:blipFill>
              <p:spPr>
                <a:xfrm>
                  <a:off x="3681810" y="6570435"/>
                  <a:ext cx="117720" cy="19800"/>
                </a:xfrm>
                <a:prstGeom prst="rect">
                  <a:avLst/>
                </a:prstGeom>
              </p:spPr>
            </p:pic>
          </mc:Fallback>
        </mc:AlternateContent>
      </p:grpSp>
      <p:grpSp>
        <p:nvGrpSpPr>
          <p:cNvPr id="281" name="群組 280">
            <a:extLst>
              <a:ext uri="{FF2B5EF4-FFF2-40B4-BE49-F238E27FC236}">
                <a16:creationId xmlns:a16="http://schemas.microsoft.com/office/drawing/2014/main" id="{3D4ADC8D-53F2-4EA7-A20A-8EA514196709}"/>
              </a:ext>
            </a:extLst>
          </p:cNvPr>
          <p:cNvGrpSpPr/>
          <p:nvPr/>
        </p:nvGrpSpPr>
        <p:grpSpPr>
          <a:xfrm>
            <a:off x="2273130" y="5849715"/>
            <a:ext cx="1115280" cy="711000"/>
            <a:chOff x="2273130" y="5849715"/>
            <a:chExt cx="1115280" cy="711000"/>
          </a:xfrm>
        </p:grpSpPr>
        <mc:AlternateContent xmlns:mc="http://schemas.openxmlformats.org/markup-compatibility/2006">
          <mc:Choice xmlns:p14="http://schemas.microsoft.com/office/powerpoint/2010/main" Requires="p14">
            <p:contentPart p14:bwMode="auto" r:id="rId327">
              <p14:nvContentPartPr>
                <p14:cNvPr id="274" name="筆跡 273">
                  <a:extLst>
                    <a:ext uri="{FF2B5EF4-FFF2-40B4-BE49-F238E27FC236}">
                      <a16:creationId xmlns:a16="http://schemas.microsoft.com/office/drawing/2014/main" id="{D992C0EB-7DED-40D2-B193-65CB2830BD5C}"/>
                    </a:ext>
                  </a:extLst>
                </p14:cNvPr>
                <p14:cNvContentPartPr/>
                <p14:nvPr/>
              </p14:nvContentPartPr>
              <p14:xfrm>
                <a:off x="2273130" y="5849715"/>
                <a:ext cx="94320" cy="173520"/>
              </p14:xfrm>
            </p:contentPart>
          </mc:Choice>
          <mc:Fallback>
            <p:pic>
              <p:nvPicPr>
                <p:cNvPr id="274" name="筆跡 273">
                  <a:extLst>
                    <a:ext uri="{FF2B5EF4-FFF2-40B4-BE49-F238E27FC236}">
                      <a16:creationId xmlns:a16="http://schemas.microsoft.com/office/drawing/2014/main" id="{D992C0EB-7DED-40D2-B193-65CB2830BD5C}"/>
                    </a:ext>
                  </a:extLst>
                </p:cNvPr>
                <p:cNvPicPr/>
                <p:nvPr/>
              </p:nvPicPr>
              <p:blipFill>
                <a:blip r:embed="rId328"/>
                <a:stretch>
                  <a:fillRect/>
                </a:stretch>
              </p:blipFill>
              <p:spPr>
                <a:xfrm>
                  <a:off x="2264490" y="5841075"/>
                  <a:ext cx="111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75" name="筆跡 274">
                  <a:extLst>
                    <a:ext uri="{FF2B5EF4-FFF2-40B4-BE49-F238E27FC236}">
                      <a16:creationId xmlns:a16="http://schemas.microsoft.com/office/drawing/2014/main" id="{F17071EC-9D6F-484F-9EC5-887766142436}"/>
                    </a:ext>
                  </a:extLst>
                </p14:cNvPr>
                <p14:cNvContentPartPr/>
                <p14:nvPr/>
              </p14:nvContentPartPr>
              <p14:xfrm>
                <a:off x="2346570" y="5992275"/>
                <a:ext cx="132120" cy="138960"/>
              </p14:xfrm>
            </p:contentPart>
          </mc:Choice>
          <mc:Fallback>
            <p:pic>
              <p:nvPicPr>
                <p:cNvPr id="275" name="筆跡 274">
                  <a:extLst>
                    <a:ext uri="{FF2B5EF4-FFF2-40B4-BE49-F238E27FC236}">
                      <a16:creationId xmlns:a16="http://schemas.microsoft.com/office/drawing/2014/main" id="{F17071EC-9D6F-484F-9EC5-887766142436}"/>
                    </a:ext>
                  </a:extLst>
                </p:cNvPr>
                <p:cNvPicPr/>
                <p:nvPr/>
              </p:nvPicPr>
              <p:blipFill>
                <a:blip r:embed="rId330"/>
                <a:stretch>
                  <a:fillRect/>
                </a:stretch>
              </p:blipFill>
              <p:spPr>
                <a:xfrm>
                  <a:off x="2337930" y="5983635"/>
                  <a:ext cx="1497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76" name="筆跡 275">
                  <a:extLst>
                    <a:ext uri="{FF2B5EF4-FFF2-40B4-BE49-F238E27FC236}">
                      <a16:creationId xmlns:a16="http://schemas.microsoft.com/office/drawing/2014/main" id="{0EFEFD04-D872-42FF-949A-2BDF5DD942B5}"/>
                    </a:ext>
                  </a:extLst>
                </p14:cNvPr>
                <p14:cNvContentPartPr/>
                <p14:nvPr/>
              </p14:nvContentPartPr>
              <p14:xfrm>
                <a:off x="2615490" y="6209715"/>
                <a:ext cx="389520" cy="213840"/>
              </p14:xfrm>
            </p:contentPart>
          </mc:Choice>
          <mc:Fallback>
            <p:pic>
              <p:nvPicPr>
                <p:cNvPr id="276" name="筆跡 275">
                  <a:extLst>
                    <a:ext uri="{FF2B5EF4-FFF2-40B4-BE49-F238E27FC236}">
                      <a16:creationId xmlns:a16="http://schemas.microsoft.com/office/drawing/2014/main" id="{0EFEFD04-D872-42FF-949A-2BDF5DD942B5}"/>
                    </a:ext>
                  </a:extLst>
                </p:cNvPr>
                <p:cNvPicPr/>
                <p:nvPr/>
              </p:nvPicPr>
              <p:blipFill>
                <a:blip r:embed="rId332"/>
                <a:stretch>
                  <a:fillRect/>
                </a:stretch>
              </p:blipFill>
              <p:spPr>
                <a:xfrm>
                  <a:off x="2606490" y="6201075"/>
                  <a:ext cx="4071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77" name="筆跡 276">
                  <a:extLst>
                    <a:ext uri="{FF2B5EF4-FFF2-40B4-BE49-F238E27FC236}">
                      <a16:creationId xmlns:a16="http://schemas.microsoft.com/office/drawing/2014/main" id="{9B2A5C34-5C00-4210-8C24-CE551B8CA71D}"/>
                    </a:ext>
                  </a:extLst>
                </p14:cNvPr>
                <p14:cNvContentPartPr/>
                <p14:nvPr/>
              </p14:nvContentPartPr>
              <p14:xfrm>
                <a:off x="3119130" y="6465675"/>
                <a:ext cx="214560" cy="87120"/>
              </p14:xfrm>
            </p:contentPart>
          </mc:Choice>
          <mc:Fallback>
            <p:pic>
              <p:nvPicPr>
                <p:cNvPr id="277" name="筆跡 276">
                  <a:extLst>
                    <a:ext uri="{FF2B5EF4-FFF2-40B4-BE49-F238E27FC236}">
                      <a16:creationId xmlns:a16="http://schemas.microsoft.com/office/drawing/2014/main" id="{9B2A5C34-5C00-4210-8C24-CE551B8CA71D}"/>
                    </a:ext>
                  </a:extLst>
                </p:cNvPr>
                <p:cNvPicPr/>
                <p:nvPr/>
              </p:nvPicPr>
              <p:blipFill>
                <a:blip r:embed="rId334"/>
                <a:stretch>
                  <a:fillRect/>
                </a:stretch>
              </p:blipFill>
              <p:spPr>
                <a:xfrm>
                  <a:off x="3110490" y="6457035"/>
                  <a:ext cx="2322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78" name="筆跡 277">
                  <a:extLst>
                    <a:ext uri="{FF2B5EF4-FFF2-40B4-BE49-F238E27FC236}">
                      <a16:creationId xmlns:a16="http://schemas.microsoft.com/office/drawing/2014/main" id="{E65880BE-172B-41A3-9335-7246E83C335A}"/>
                    </a:ext>
                  </a:extLst>
                </p14:cNvPr>
                <p14:cNvContentPartPr/>
                <p14:nvPr/>
              </p14:nvContentPartPr>
              <p14:xfrm>
                <a:off x="3307050" y="6550635"/>
                <a:ext cx="81360" cy="10080"/>
              </p14:xfrm>
            </p:contentPart>
          </mc:Choice>
          <mc:Fallback>
            <p:pic>
              <p:nvPicPr>
                <p:cNvPr id="278" name="筆跡 277">
                  <a:extLst>
                    <a:ext uri="{FF2B5EF4-FFF2-40B4-BE49-F238E27FC236}">
                      <a16:creationId xmlns:a16="http://schemas.microsoft.com/office/drawing/2014/main" id="{E65880BE-172B-41A3-9335-7246E83C335A}"/>
                    </a:ext>
                  </a:extLst>
                </p:cNvPr>
                <p:cNvPicPr/>
                <p:nvPr/>
              </p:nvPicPr>
              <p:blipFill>
                <a:blip r:embed="rId336"/>
                <a:stretch>
                  <a:fillRect/>
                </a:stretch>
              </p:blipFill>
              <p:spPr>
                <a:xfrm>
                  <a:off x="3298410" y="6541635"/>
                  <a:ext cx="99000" cy="27720"/>
                </a:xfrm>
                <a:prstGeom prst="rect">
                  <a:avLst/>
                </a:prstGeom>
              </p:spPr>
            </p:pic>
          </mc:Fallback>
        </mc:AlternateContent>
      </p:grpSp>
      <p:grpSp>
        <p:nvGrpSpPr>
          <p:cNvPr id="280" name="群組 279">
            <a:extLst>
              <a:ext uri="{FF2B5EF4-FFF2-40B4-BE49-F238E27FC236}">
                <a16:creationId xmlns:a16="http://schemas.microsoft.com/office/drawing/2014/main" id="{FF41F3D3-22CD-4790-B93C-B6E86A79FCC1}"/>
              </a:ext>
            </a:extLst>
          </p:cNvPr>
          <p:cNvGrpSpPr/>
          <p:nvPr/>
        </p:nvGrpSpPr>
        <p:grpSpPr>
          <a:xfrm>
            <a:off x="2164410" y="5568915"/>
            <a:ext cx="128160" cy="148680"/>
            <a:chOff x="2164410" y="5568915"/>
            <a:chExt cx="128160" cy="148680"/>
          </a:xfrm>
        </p:grpSpPr>
        <mc:AlternateContent xmlns:mc="http://schemas.openxmlformats.org/markup-compatibility/2006">
          <mc:Choice xmlns:p14="http://schemas.microsoft.com/office/powerpoint/2010/main" Requires="p14">
            <p:contentPart p14:bwMode="auto" r:id="rId337">
              <p14:nvContentPartPr>
                <p14:cNvPr id="272" name="筆跡 271">
                  <a:extLst>
                    <a:ext uri="{FF2B5EF4-FFF2-40B4-BE49-F238E27FC236}">
                      <a16:creationId xmlns:a16="http://schemas.microsoft.com/office/drawing/2014/main" id="{401F35B3-DF60-4D24-AD18-1125B3B52225}"/>
                    </a:ext>
                  </a:extLst>
                </p14:cNvPr>
                <p14:cNvContentPartPr/>
                <p14:nvPr/>
              </p14:nvContentPartPr>
              <p14:xfrm>
                <a:off x="2169810" y="5568915"/>
                <a:ext cx="2160" cy="21600"/>
              </p14:xfrm>
            </p:contentPart>
          </mc:Choice>
          <mc:Fallback>
            <p:pic>
              <p:nvPicPr>
                <p:cNvPr id="272" name="筆跡 271">
                  <a:extLst>
                    <a:ext uri="{FF2B5EF4-FFF2-40B4-BE49-F238E27FC236}">
                      <a16:creationId xmlns:a16="http://schemas.microsoft.com/office/drawing/2014/main" id="{401F35B3-DF60-4D24-AD18-1125B3B52225}"/>
                    </a:ext>
                  </a:extLst>
                </p:cNvPr>
                <p:cNvPicPr/>
                <p:nvPr/>
              </p:nvPicPr>
              <p:blipFill>
                <a:blip r:embed="rId338"/>
                <a:stretch>
                  <a:fillRect/>
                </a:stretch>
              </p:blipFill>
              <p:spPr>
                <a:xfrm>
                  <a:off x="2161170" y="5559915"/>
                  <a:ext cx="198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73" name="筆跡 272">
                  <a:extLst>
                    <a:ext uri="{FF2B5EF4-FFF2-40B4-BE49-F238E27FC236}">
                      <a16:creationId xmlns:a16="http://schemas.microsoft.com/office/drawing/2014/main" id="{83216ABD-66C2-46EF-9936-E0E5712FA781}"/>
                    </a:ext>
                  </a:extLst>
                </p14:cNvPr>
                <p14:cNvContentPartPr/>
                <p14:nvPr/>
              </p14:nvContentPartPr>
              <p14:xfrm>
                <a:off x="2169810" y="5568915"/>
                <a:ext cx="52920" cy="144720"/>
              </p14:xfrm>
            </p:contentPart>
          </mc:Choice>
          <mc:Fallback>
            <p:pic>
              <p:nvPicPr>
                <p:cNvPr id="273" name="筆跡 272">
                  <a:extLst>
                    <a:ext uri="{FF2B5EF4-FFF2-40B4-BE49-F238E27FC236}">
                      <a16:creationId xmlns:a16="http://schemas.microsoft.com/office/drawing/2014/main" id="{83216ABD-66C2-46EF-9936-E0E5712FA781}"/>
                    </a:ext>
                  </a:extLst>
                </p:cNvPr>
                <p:cNvPicPr/>
                <p:nvPr/>
              </p:nvPicPr>
              <p:blipFill>
                <a:blip r:embed="rId340"/>
                <a:stretch>
                  <a:fillRect/>
                </a:stretch>
              </p:blipFill>
              <p:spPr>
                <a:xfrm>
                  <a:off x="2161170" y="5559915"/>
                  <a:ext cx="705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79" name="筆跡 278">
                  <a:extLst>
                    <a:ext uri="{FF2B5EF4-FFF2-40B4-BE49-F238E27FC236}">
                      <a16:creationId xmlns:a16="http://schemas.microsoft.com/office/drawing/2014/main" id="{C763951D-5373-402D-86C6-395173322CCA}"/>
                    </a:ext>
                  </a:extLst>
                </p14:cNvPr>
                <p14:cNvContentPartPr/>
                <p14:nvPr/>
              </p14:nvContentPartPr>
              <p14:xfrm>
                <a:off x="2164410" y="5602755"/>
                <a:ext cx="128160" cy="114840"/>
              </p14:xfrm>
            </p:contentPart>
          </mc:Choice>
          <mc:Fallback>
            <p:pic>
              <p:nvPicPr>
                <p:cNvPr id="279" name="筆跡 278">
                  <a:extLst>
                    <a:ext uri="{FF2B5EF4-FFF2-40B4-BE49-F238E27FC236}">
                      <a16:creationId xmlns:a16="http://schemas.microsoft.com/office/drawing/2014/main" id="{C763951D-5373-402D-86C6-395173322CCA}"/>
                    </a:ext>
                  </a:extLst>
                </p:cNvPr>
                <p:cNvPicPr/>
                <p:nvPr/>
              </p:nvPicPr>
              <p:blipFill>
                <a:blip r:embed="rId342"/>
                <a:stretch>
                  <a:fillRect/>
                </a:stretch>
              </p:blipFill>
              <p:spPr>
                <a:xfrm>
                  <a:off x="2155410" y="5593755"/>
                  <a:ext cx="145800" cy="13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3">
            <p14:nvContentPartPr>
              <p14:cNvPr id="282" name="筆跡 281">
                <a:extLst>
                  <a:ext uri="{FF2B5EF4-FFF2-40B4-BE49-F238E27FC236}">
                    <a16:creationId xmlns:a16="http://schemas.microsoft.com/office/drawing/2014/main" id="{FCAA417B-FE2A-4919-BCE7-205849F45BDB}"/>
                  </a:ext>
                </a:extLst>
              </p14:cNvPr>
              <p14:cNvContentPartPr/>
              <p14:nvPr/>
            </p14:nvContentPartPr>
            <p14:xfrm>
              <a:off x="8424090" y="4627515"/>
              <a:ext cx="220320" cy="193680"/>
            </p14:xfrm>
          </p:contentPart>
        </mc:Choice>
        <mc:Fallback>
          <p:pic>
            <p:nvPicPr>
              <p:cNvPr id="282" name="筆跡 281">
                <a:extLst>
                  <a:ext uri="{FF2B5EF4-FFF2-40B4-BE49-F238E27FC236}">
                    <a16:creationId xmlns:a16="http://schemas.microsoft.com/office/drawing/2014/main" id="{FCAA417B-FE2A-4919-BCE7-205849F45BDB}"/>
                  </a:ext>
                </a:extLst>
              </p:cNvPr>
              <p:cNvPicPr/>
              <p:nvPr/>
            </p:nvPicPr>
            <p:blipFill>
              <a:blip r:embed="rId344"/>
              <a:stretch>
                <a:fillRect/>
              </a:stretch>
            </p:blipFill>
            <p:spPr>
              <a:xfrm>
                <a:off x="8415090" y="4618875"/>
                <a:ext cx="237960" cy="211320"/>
              </a:xfrm>
              <a:prstGeom prst="rect">
                <a:avLst/>
              </a:prstGeom>
            </p:spPr>
          </p:pic>
        </mc:Fallback>
      </mc:AlternateContent>
      <p:grpSp>
        <p:nvGrpSpPr>
          <p:cNvPr id="346" name="群組 345">
            <a:extLst>
              <a:ext uri="{FF2B5EF4-FFF2-40B4-BE49-F238E27FC236}">
                <a16:creationId xmlns:a16="http://schemas.microsoft.com/office/drawing/2014/main" id="{A996D474-87DB-4499-A3D1-851DB5821325}"/>
              </a:ext>
            </a:extLst>
          </p:cNvPr>
          <p:cNvGrpSpPr/>
          <p:nvPr/>
        </p:nvGrpSpPr>
        <p:grpSpPr>
          <a:xfrm>
            <a:off x="5789250" y="4907595"/>
            <a:ext cx="2922840" cy="1883880"/>
            <a:chOff x="5789250" y="4907595"/>
            <a:chExt cx="2922840" cy="1883880"/>
          </a:xfrm>
        </p:grpSpPr>
        <mc:AlternateContent xmlns:mc="http://schemas.openxmlformats.org/markup-compatibility/2006">
          <mc:Choice xmlns:p14="http://schemas.microsoft.com/office/powerpoint/2010/main" Requires="p14">
            <p:contentPart p14:bwMode="auto" r:id="rId345">
              <p14:nvContentPartPr>
                <p14:cNvPr id="269" name="筆跡 268">
                  <a:extLst>
                    <a:ext uri="{FF2B5EF4-FFF2-40B4-BE49-F238E27FC236}">
                      <a16:creationId xmlns:a16="http://schemas.microsoft.com/office/drawing/2014/main" id="{3AB87FCA-4F93-4274-BE15-54D2DC2AC7F8}"/>
                    </a:ext>
                  </a:extLst>
                </p14:cNvPr>
                <p14:cNvContentPartPr/>
                <p14:nvPr/>
              </p14:nvContentPartPr>
              <p14:xfrm>
                <a:off x="7636410" y="5022075"/>
                <a:ext cx="517320" cy="83160"/>
              </p14:xfrm>
            </p:contentPart>
          </mc:Choice>
          <mc:Fallback>
            <p:pic>
              <p:nvPicPr>
                <p:cNvPr id="269" name="筆跡 268">
                  <a:extLst>
                    <a:ext uri="{FF2B5EF4-FFF2-40B4-BE49-F238E27FC236}">
                      <a16:creationId xmlns:a16="http://schemas.microsoft.com/office/drawing/2014/main" id="{3AB87FCA-4F93-4274-BE15-54D2DC2AC7F8}"/>
                    </a:ext>
                  </a:extLst>
                </p:cNvPr>
                <p:cNvPicPr/>
                <p:nvPr/>
              </p:nvPicPr>
              <p:blipFill>
                <a:blip r:embed="rId346"/>
                <a:stretch>
                  <a:fillRect/>
                </a:stretch>
              </p:blipFill>
              <p:spPr>
                <a:xfrm>
                  <a:off x="7627410" y="5013435"/>
                  <a:ext cx="5349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70" name="筆跡 269">
                  <a:extLst>
                    <a:ext uri="{FF2B5EF4-FFF2-40B4-BE49-F238E27FC236}">
                      <a16:creationId xmlns:a16="http://schemas.microsoft.com/office/drawing/2014/main" id="{10218899-7DF9-4D6B-90E7-C9FDE69DBCE7}"/>
                    </a:ext>
                  </a:extLst>
                </p14:cNvPr>
                <p14:cNvContentPartPr/>
                <p14:nvPr/>
              </p14:nvContentPartPr>
              <p14:xfrm>
                <a:off x="7660890" y="5035755"/>
                <a:ext cx="129960" cy="156240"/>
              </p14:xfrm>
            </p:contentPart>
          </mc:Choice>
          <mc:Fallback>
            <p:pic>
              <p:nvPicPr>
                <p:cNvPr id="270" name="筆跡 269">
                  <a:extLst>
                    <a:ext uri="{FF2B5EF4-FFF2-40B4-BE49-F238E27FC236}">
                      <a16:creationId xmlns:a16="http://schemas.microsoft.com/office/drawing/2014/main" id="{10218899-7DF9-4D6B-90E7-C9FDE69DBCE7}"/>
                    </a:ext>
                  </a:extLst>
                </p:cNvPr>
                <p:cNvPicPr/>
                <p:nvPr/>
              </p:nvPicPr>
              <p:blipFill>
                <a:blip r:embed="rId348"/>
                <a:stretch>
                  <a:fillRect/>
                </a:stretch>
              </p:blipFill>
              <p:spPr>
                <a:xfrm>
                  <a:off x="7652250" y="5026755"/>
                  <a:ext cx="1476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83" name="筆跡 282">
                  <a:extLst>
                    <a:ext uri="{FF2B5EF4-FFF2-40B4-BE49-F238E27FC236}">
                      <a16:creationId xmlns:a16="http://schemas.microsoft.com/office/drawing/2014/main" id="{53E46529-E46E-4485-A432-834BC09496F6}"/>
                    </a:ext>
                  </a:extLst>
                </p14:cNvPr>
                <p14:cNvContentPartPr/>
                <p14:nvPr/>
              </p14:nvContentPartPr>
              <p14:xfrm>
                <a:off x="8450370" y="4914435"/>
                <a:ext cx="101880" cy="11880"/>
              </p14:xfrm>
            </p:contentPart>
          </mc:Choice>
          <mc:Fallback>
            <p:pic>
              <p:nvPicPr>
                <p:cNvPr id="283" name="筆跡 282">
                  <a:extLst>
                    <a:ext uri="{FF2B5EF4-FFF2-40B4-BE49-F238E27FC236}">
                      <a16:creationId xmlns:a16="http://schemas.microsoft.com/office/drawing/2014/main" id="{53E46529-E46E-4485-A432-834BC09496F6}"/>
                    </a:ext>
                  </a:extLst>
                </p:cNvPr>
                <p:cNvPicPr/>
                <p:nvPr/>
              </p:nvPicPr>
              <p:blipFill>
                <a:blip r:embed="rId350"/>
                <a:stretch>
                  <a:fillRect/>
                </a:stretch>
              </p:blipFill>
              <p:spPr>
                <a:xfrm>
                  <a:off x="8441370" y="4905435"/>
                  <a:ext cx="119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84" name="筆跡 283">
                  <a:extLst>
                    <a:ext uri="{FF2B5EF4-FFF2-40B4-BE49-F238E27FC236}">
                      <a16:creationId xmlns:a16="http://schemas.microsoft.com/office/drawing/2014/main" id="{2C34BBAD-2B09-4D96-B38C-4BBBF5A3DA01}"/>
                    </a:ext>
                  </a:extLst>
                </p14:cNvPr>
                <p14:cNvContentPartPr/>
                <p14:nvPr/>
              </p14:nvContentPartPr>
              <p14:xfrm>
                <a:off x="8450370" y="4925955"/>
                <a:ext cx="360" cy="360"/>
              </p14:xfrm>
            </p:contentPart>
          </mc:Choice>
          <mc:Fallback>
            <p:pic>
              <p:nvPicPr>
                <p:cNvPr id="284" name="筆跡 283">
                  <a:extLst>
                    <a:ext uri="{FF2B5EF4-FFF2-40B4-BE49-F238E27FC236}">
                      <a16:creationId xmlns:a16="http://schemas.microsoft.com/office/drawing/2014/main" id="{2C34BBAD-2B09-4D96-B38C-4BBBF5A3DA01}"/>
                    </a:ext>
                  </a:extLst>
                </p:cNvPr>
                <p:cNvPicPr/>
                <p:nvPr/>
              </p:nvPicPr>
              <p:blipFill>
                <a:blip r:embed="rId352"/>
                <a:stretch>
                  <a:fillRect/>
                </a:stretch>
              </p:blipFill>
              <p:spPr>
                <a:xfrm>
                  <a:off x="8441370" y="49169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85" name="筆跡 284">
                  <a:extLst>
                    <a:ext uri="{FF2B5EF4-FFF2-40B4-BE49-F238E27FC236}">
                      <a16:creationId xmlns:a16="http://schemas.microsoft.com/office/drawing/2014/main" id="{DCC1B2CE-E280-42A0-B70C-86C2EB275FD6}"/>
                    </a:ext>
                  </a:extLst>
                </p14:cNvPr>
                <p14:cNvContentPartPr/>
                <p14:nvPr/>
              </p14:nvContentPartPr>
              <p14:xfrm>
                <a:off x="8396010" y="4925955"/>
                <a:ext cx="210960" cy="108360"/>
              </p14:xfrm>
            </p:contentPart>
          </mc:Choice>
          <mc:Fallback>
            <p:pic>
              <p:nvPicPr>
                <p:cNvPr id="285" name="筆跡 284">
                  <a:extLst>
                    <a:ext uri="{FF2B5EF4-FFF2-40B4-BE49-F238E27FC236}">
                      <a16:creationId xmlns:a16="http://schemas.microsoft.com/office/drawing/2014/main" id="{DCC1B2CE-E280-42A0-B70C-86C2EB275FD6}"/>
                    </a:ext>
                  </a:extLst>
                </p:cNvPr>
                <p:cNvPicPr/>
                <p:nvPr/>
              </p:nvPicPr>
              <p:blipFill>
                <a:blip r:embed="rId354"/>
                <a:stretch>
                  <a:fillRect/>
                </a:stretch>
              </p:blipFill>
              <p:spPr>
                <a:xfrm>
                  <a:off x="8387010" y="4916955"/>
                  <a:ext cx="2286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86" name="筆跡 285">
                  <a:extLst>
                    <a:ext uri="{FF2B5EF4-FFF2-40B4-BE49-F238E27FC236}">
                      <a16:creationId xmlns:a16="http://schemas.microsoft.com/office/drawing/2014/main" id="{D32ECB26-B0A6-4909-B666-05C8519F7FB3}"/>
                    </a:ext>
                  </a:extLst>
                </p14:cNvPr>
                <p14:cNvContentPartPr/>
                <p14:nvPr/>
              </p14:nvContentPartPr>
              <p14:xfrm>
                <a:off x="8486010" y="4907595"/>
                <a:ext cx="26640" cy="245880"/>
              </p14:xfrm>
            </p:contentPart>
          </mc:Choice>
          <mc:Fallback>
            <p:pic>
              <p:nvPicPr>
                <p:cNvPr id="286" name="筆跡 285">
                  <a:extLst>
                    <a:ext uri="{FF2B5EF4-FFF2-40B4-BE49-F238E27FC236}">
                      <a16:creationId xmlns:a16="http://schemas.microsoft.com/office/drawing/2014/main" id="{D32ECB26-B0A6-4909-B666-05C8519F7FB3}"/>
                    </a:ext>
                  </a:extLst>
                </p:cNvPr>
                <p:cNvPicPr/>
                <p:nvPr/>
              </p:nvPicPr>
              <p:blipFill>
                <a:blip r:embed="rId356"/>
                <a:stretch>
                  <a:fillRect/>
                </a:stretch>
              </p:blipFill>
              <p:spPr>
                <a:xfrm>
                  <a:off x="8477370" y="4898595"/>
                  <a:ext cx="442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87" name="筆跡 286">
                  <a:extLst>
                    <a:ext uri="{FF2B5EF4-FFF2-40B4-BE49-F238E27FC236}">
                      <a16:creationId xmlns:a16="http://schemas.microsoft.com/office/drawing/2014/main" id="{36A25514-BE45-45DB-B74F-C9DA1B89D9CD}"/>
                    </a:ext>
                  </a:extLst>
                </p14:cNvPr>
                <p14:cNvContentPartPr/>
                <p14:nvPr/>
              </p14:nvContentPartPr>
              <p14:xfrm>
                <a:off x="8412930" y="5012715"/>
                <a:ext cx="239040" cy="110160"/>
              </p14:xfrm>
            </p:contentPart>
          </mc:Choice>
          <mc:Fallback>
            <p:pic>
              <p:nvPicPr>
                <p:cNvPr id="287" name="筆跡 286">
                  <a:extLst>
                    <a:ext uri="{FF2B5EF4-FFF2-40B4-BE49-F238E27FC236}">
                      <a16:creationId xmlns:a16="http://schemas.microsoft.com/office/drawing/2014/main" id="{36A25514-BE45-45DB-B74F-C9DA1B89D9CD}"/>
                    </a:ext>
                  </a:extLst>
                </p:cNvPr>
                <p:cNvPicPr/>
                <p:nvPr/>
              </p:nvPicPr>
              <p:blipFill>
                <a:blip r:embed="rId358"/>
                <a:stretch>
                  <a:fillRect/>
                </a:stretch>
              </p:blipFill>
              <p:spPr>
                <a:xfrm>
                  <a:off x="8403930" y="5003715"/>
                  <a:ext cx="2566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88" name="筆跡 287">
                  <a:extLst>
                    <a:ext uri="{FF2B5EF4-FFF2-40B4-BE49-F238E27FC236}">
                      <a16:creationId xmlns:a16="http://schemas.microsoft.com/office/drawing/2014/main" id="{EA68F360-08B4-42DF-91CF-765EA784ABE0}"/>
                    </a:ext>
                  </a:extLst>
                </p14:cNvPr>
                <p14:cNvContentPartPr/>
                <p14:nvPr/>
              </p14:nvContentPartPr>
              <p14:xfrm>
                <a:off x="8441010" y="5193435"/>
                <a:ext cx="118800" cy="60120"/>
              </p14:xfrm>
            </p:contentPart>
          </mc:Choice>
          <mc:Fallback>
            <p:pic>
              <p:nvPicPr>
                <p:cNvPr id="288" name="筆跡 287">
                  <a:extLst>
                    <a:ext uri="{FF2B5EF4-FFF2-40B4-BE49-F238E27FC236}">
                      <a16:creationId xmlns:a16="http://schemas.microsoft.com/office/drawing/2014/main" id="{EA68F360-08B4-42DF-91CF-765EA784ABE0}"/>
                    </a:ext>
                  </a:extLst>
                </p:cNvPr>
                <p:cNvPicPr/>
                <p:nvPr/>
              </p:nvPicPr>
              <p:blipFill>
                <a:blip r:embed="rId360"/>
                <a:stretch>
                  <a:fillRect/>
                </a:stretch>
              </p:blipFill>
              <p:spPr>
                <a:xfrm>
                  <a:off x="8432010" y="5184795"/>
                  <a:ext cx="136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89" name="筆跡 288">
                  <a:extLst>
                    <a:ext uri="{FF2B5EF4-FFF2-40B4-BE49-F238E27FC236}">
                      <a16:creationId xmlns:a16="http://schemas.microsoft.com/office/drawing/2014/main" id="{5484BAF9-9EA2-49FA-AE47-2AB32F3408EF}"/>
                    </a:ext>
                  </a:extLst>
                </p14:cNvPr>
                <p14:cNvContentPartPr/>
                <p14:nvPr/>
              </p14:nvContentPartPr>
              <p14:xfrm>
                <a:off x="8441010" y="5193435"/>
                <a:ext cx="360" cy="360"/>
              </p14:xfrm>
            </p:contentPart>
          </mc:Choice>
          <mc:Fallback>
            <p:pic>
              <p:nvPicPr>
                <p:cNvPr id="289" name="筆跡 288">
                  <a:extLst>
                    <a:ext uri="{FF2B5EF4-FFF2-40B4-BE49-F238E27FC236}">
                      <a16:creationId xmlns:a16="http://schemas.microsoft.com/office/drawing/2014/main" id="{5484BAF9-9EA2-49FA-AE47-2AB32F3408EF}"/>
                    </a:ext>
                  </a:extLst>
                </p:cNvPr>
                <p:cNvPicPr/>
                <p:nvPr/>
              </p:nvPicPr>
              <p:blipFill>
                <a:blip r:embed="rId352"/>
                <a:stretch>
                  <a:fillRect/>
                </a:stretch>
              </p:blipFill>
              <p:spPr>
                <a:xfrm>
                  <a:off x="8432010" y="51847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90" name="筆跡 289">
                  <a:extLst>
                    <a:ext uri="{FF2B5EF4-FFF2-40B4-BE49-F238E27FC236}">
                      <a16:creationId xmlns:a16="http://schemas.microsoft.com/office/drawing/2014/main" id="{056C55D4-5B25-411C-BFEE-45B5F028DAA0}"/>
                    </a:ext>
                  </a:extLst>
                </p14:cNvPr>
                <p14:cNvContentPartPr/>
                <p14:nvPr/>
              </p14:nvContentPartPr>
              <p14:xfrm>
                <a:off x="8380890" y="5193435"/>
                <a:ext cx="207000" cy="237240"/>
              </p14:xfrm>
            </p:contentPart>
          </mc:Choice>
          <mc:Fallback>
            <p:pic>
              <p:nvPicPr>
                <p:cNvPr id="290" name="筆跡 289">
                  <a:extLst>
                    <a:ext uri="{FF2B5EF4-FFF2-40B4-BE49-F238E27FC236}">
                      <a16:creationId xmlns:a16="http://schemas.microsoft.com/office/drawing/2014/main" id="{056C55D4-5B25-411C-BFEE-45B5F028DAA0}"/>
                    </a:ext>
                  </a:extLst>
                </p:cNvPr>
                <p:cNvPicPr/>
                <p:nvPr/>
              </p:nvPicPr>
              <p:blipFill>
                <a:blip r:embed="rId363"/>
                <a:stretch>
                  <a:fillRect/>
                </a:stretch>
              </p:blipFill>
              <p:spPr>
                <a:xfrm>
                  <a:off x="8371890" y="5184795"/>
                  <a:ext cx="2246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91" name="筆跡 290">
                  <a:extLst>
                    <a:ext uri="{FF2B5EF4-FFF2-40B4-BE49-F238E27FC236}">
                      <a16:creationId xmlns:a16="http://schemas.microsoft.com/office/drawing/2014/main" id="{7AE0EC10-3AAA-4396-B230-445A51A63227}"/>
                    </a:ext>
                  </a:extLst>
                </p14:cNvPr>
                <p14:cNvContentPartPr/>
                <p14:nvPr/>
              </p14:nvContentPartPr>
              <p14:xfrm>
                <a:off x="8493570" y="5337795"/>
                <a:ext cx="37800" cy="81360"/>
              </p14:xfrm>
            </p:contentPart>
          </mc:Choice>
          <mc:Fallback>
            <p:pic>
              <p:nvPicPr>
                <p:cNvPr id="291" name="筆跡 290">
                  <a:extLst>
                    <a:ext uri="{FF2B5EF4-FFF2-40B4-BE49-F238E27FC236}">
                      <a16:creationId xmlns:a16="http://schemas.microsoft.com/office/drawing/2014/main" id="{7AE0EC10-3AAA-4396-B230-445A51A63227}"/>
                    </a:ext>
                  </a:extLst>
                </p:cNvPr>
                <p:cNvPicPr/>
                <p:nvPr/>
              </p:nvPicPr>
              <p:blipFill>
                <a:blip r:embed="rId365"/>
                <a:stretch>
                  <a:fillRect/>
                </a:stretch>
              </p:blipFill>
              <p:spPr>
                <a:xfrm>
                  <a:off x="8484930" y="5329155"/>
                  <a:ext cx="55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92" name="筆跡 291">
                  <a:extLst>
                    <a:ext uri="{FF2B5EF4-FFF2-40B4-BE49-F238E27FC236}">
                      <a16:creationId xmlns:a16="http://schemas.microsoft.com/office/drawing/2014/main" id="{C10CEA91-D593-4DB7-9E66-9335EDCCC0B2}"/>
                    </a:ext>
                  </a:extLst>
                </p14:cNvPr>
                <p14:cNvContentPartPr/>
                <p14:nvPr/>
              </p14:nvContentPartPr>
              <p14:xfrm>
                <a:off x="8493570" y="5293515"/>
                <a:ext cx="88560" cy="98640"/>
              </p14:xfrm>
            </p:contentPart>
          </mc:Choice>
          <mc:Fallback>
            <p:pic>
              <p:nvPicPr>
                <p:cNvPr id="292" name="筆跡 291">
                  <a:extLst>
                    <a:ext uri="{FF2B5EF4-FFF2-40B4-BE49-F238E27FC236}">
                      <a16:creationId xmlns:a16="http://schemas.microsoft.com/office/drawing/2014/main" id="{C10CEA91-D593-4DB7-9E66-9335EDCCC0B2}"/>
                    </a:ext>
                  </a:extLst>
                </p:cNvPr>
                <p:cNvPicPr/>
                <p:nvPr/>
              </p:nvPicPr>
              <p:blipFill>
                <a:blip r:embed="rId367"/>
                <a:stretch>
                  <a:fillRect/>
                </a:stretch>
              </p:blipFill>
              <p:spPr>
                <a:xfrm>
                  <a:off x="8484930" y="5284875"/>
                  <a:ext cx="1062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93" name="筆跡 292">
                  <a:extLst>
                    <a:ext uri="{FF2B5EF4-FFF2-40B4-BE49-F238E27FC236}">
                      <a16:creationId xmlns:a16="http://schemas.microsoft.com/office/drawing/2014/main" id="{2F194497-5BF2-4453-BB03-B68C072B57F9}"/>
                    </a:ext>
                  </a:extLst>
                </p14:cNvPr>
                <p14:cNvContentPartPr/>
                <p14:nvPr/>
              </p14:nvContentPartPr>
              <p14:xfrm>
                <a:off x="8610210" y="5276235"/>
                <a:ext cx="100080" cy="135000"/>
              </p14:xfrm>
            </p:contentPart>
          </mc:Choice>
          <mc:Fallback>
            <p:pic>
              <p:nvPicPr>
                <p:cNvPr id="293" name="筆跡 292">
                  <a:extLst>
                    <a:ext uri="{FF2B5EF4-FFF2-40B4-BE49-F238E27FC236}">
                      <a16:creationId xmlns:a16="http://schemas.microsoft.com/office/drawing/2014/main" id="{2F194497-5BF2-4453-BB03-B68C072B57F9}"/>
                    </a:ext>
                  </a:extLst>
                </p:cNvPr>
                <p:cNvPicPr/>
                <p:nvPr/>
              </p:nvPicPr>
              <p:blipFill>
                <a:blip r:embed="rId369"/>
                <a:stretch>
                  <a:fillRect/>
                </a:stretch>
              </p:blipFill>
              <p:spPr>
                <a:xfrm>
                  <a:off x="8601210" y="5267595"/>
                  <a:ext cx="1177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94" name="筆跡 293">
                  <a:extLst>
                    <a:ext uri="{FF2B5EF4-FFF2-40B4-BE49-F238E27FC236}">
                      <a16:creationId xmlns:a16="http://schemas.microsoft.com/office/drawing/2014/main" id="{1E5D632B-7B13-4B8F-8E39-B08486C1E436}"/>
                    </a:ext>
                  </a:extLst>
                </p14:cNvPr>
                <p14:cNvContentPartPr/>
                <p14:nvPr/>
              </p14:nvContentPartPr>
              <p14:xfrm>
                <a:off x="8440290" y="5543715"/>
                <a:ext cx="85680" cy="164880"/>
              </p14:xfrm>
            </p:contentPart>
          </mc:Choice>
          <mc:Fallback>
            <p:pic>
              <p:nvPicPr>
                <p:cNvPr id="294" name="筆跡 293">
                  <a:extLst>
                    <a:ext uri="{FF2B5EF4-FFF2-40B4-BE49-F238E27FC236}">
                      <a16:creationId xmlns:a16="http://schemas.microsoft.com/office/drawing/2014/main" id="{1E5D632B-7B13-4B8F-8E39-B08486C1E436}"/>
                    </a:ext>
                  </a:extLst>
                </p:cNvPr>
                <p:cNvPicPr/>
                <p:nvPr/>
              </p:nvPicPr>
              <p:blipFill>
                <a:blip r:embed="rId371"/>
                <a:stretch>
                  <a:fillRect/>
                </a:stretch>
              </p:blipFill>
              <p:spPr>
                <a:xfrm>
                  <a:off x="8431650" y="5535075"/>
                  <a:ext cx="1033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95" name="筆跡 294">
                  <a:extLst>
                    <a:ext uri="{FF2B5EF4-FFF2-40B4-BE49-F238E27FC236}">
                      <a16:creationId xmlns:a16="http://schemas.microsoft.com/office/drawing/2014/main" id="{B671E766-5D7A-411C-9A48-730F63DB1C7C}"/>
                    </a:ext>
                  </a:extLst>
                </p14:cNvPr>
                <p14:cNvContentPartPr/>
                <p14:nvPr/>
              </p14:nvContentPartPr>
              <p14:xfrm>
                <a:off x="8561250" y="5486115"/>
                <a:ext cx="92520" cy="40680"/>
              </p14:xfrm>
            </p:contentPart>
          </mc:Choice>
          <mc:Fallback>
            <p:pic>
              <p:nvPicPr>
                <p:cNvPr id="295" name="筆跡 294">
                  <a:extLst>
                    <a:ext uri="{FF2B5EF4-FFF2-40B4-BE49-F238E27FC236}">
                      <a16:creationId xmlns:a16="http://schemas.microsoft.com/office/drawing/2014/main" id="{B671E766-5D7A-411C-9A48-730F63DB1C7C}"/>
                    </a:ext>
                  </a:extLst>
                </p:cNvPr>
                <p:cNvPicPr/>
                <p:nvPr/>
              </p:nvPicPr>
              <p:blipFill>
                <a:blip r:embed="rId373"/>
                <a:stretch>
                  <a:fillRect/>
                </a:stretch>
              </p:blipFill>
              <p:spPr>
                <a:xfrm>
                  <a:off x="8552610" y="5477115"/>
                  <a:ext cx="1101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96" name="筆跡 295">
                  <a:extLst>
                    <a:ext uri="{FF2B5EF4-FFF2-40B4-BE49-F238E27FC236}">
                      <a16:creationId xmlns:a16="http://schemas.microsoft.com/office/drawing/2014/main" id="{35B89264-062D-410E-857B-451A17D89CCD}"/>
                    </a:ext>
                  </a:extLst>
                </p14:cNvPr>
                <p14:cNvContentPartPr/>
                <p14:nvPr/>
              </p14:nvContentPartPr>
              <p14:xfrm>
                <a:off x="8561250" y="5514195"/>
                <a:ext cx="117000" cy="82080"/>
              </p14:xfrm>
            </p:contentPart>
          </mc:Choice>
          <mc:Fallback>
            <p:pic>
              <p:nvPicPr>
                <p:cNvPr id="296" name="筆跡 295">
                  <a:extLst>
                    <a:ext uri="{FF2B5EF4-FFF2-40B4-BE49-F238E27FC236}">
                      <a16:creationId xmlns:a16="http://schemas.microsoft.com/office/drawing/2014/main" id="{35B89264-062D-410E-857B-451A17D89CCD}"/>
                    </a:ext>
                  </a:extLst>
                </p:cNvPr>
                <p:cNvPicPr/>
                <p:nvPr/>
              </p:nvPicPr>
              <p:blipFill>
                <a:blip r:embed="rId375"/>
                <a:stretch>
                  <a:fillRect/>
                </a:stretch>
              </p:blipFill>
              <p:spPr>
                <a:xfrm>
                  <a:off x="8552610" y="5505555"/>
                  <a:ext cx="1346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97" name="筆跡 296">
                  <a:extLst>
                    <a:ext uri="{FF2B5EF4-FFF2-40B4-BE49-F238E27FC236}">
                      <a16:creationId xmlns:a16="http://schemas.microsoft.com/office/drawing/2014/main" id="{3F1C332B-7689-422C-A7A8-832E9D68BB3D}"/>
                    </a:ext>
                  </a:extLst>
                </p14:cNvPr>
                <p14:cNvContentPartPr/>
                <p14:nvPr/>
              </p14:nvContentPartPr>
              <p14:xfrm>
                <a:off x="8561250" y="5584395"/>
                <a:ext cx="150840" cy="79200"/>
              </p14:xfrm>
            </p:contentPart>
          </mc:Choice>
          <mc:Fallback>
            <p:pic>
              <p:nvPicPr>
                <p:cNvPr id="297" name="筆跡 296">
                  <a:extLst>
                    <a:ext uri="{FF2B5EF4-FFF2-40B4-BE49-F238E27FC236}">
                      <a16:creationId xmlns:a16="http://schemas.microsoft.com/office/drawing/2014/main" id="{3F1C332B-7689-422C-A7A8-832E9D68BB3D}"/>
                    </a:ext>
                  </a:extLst>
                </p:cNvPr>
                <p:cNvPicPr/>
                <p:nvPr/>
              </p:nvPicPr>
              <p:blipFill>
                <a:blip r:embed="rId377"/>
                <a:stretch>
                  <a:fillRect/>
                </a:stretch>
              </p:blipFill>
              <p:spPr>
                <a:xfrm>
                  <a:off x="8552610" y="5575395"/>
                  <a:ext cx="1684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98" name="筆跡 297">
                  <a:extLst>
                    <a:ext uri="{FF2B5EF4-FFF2-40B4-BE49-F238E27FC236}">
                      <a16:creationId xmlns:a16="http://schemas.microsoft.com/office/drawing/2014/main" id="{1CD76C04-7265-43F4-ADF7-056CF4CB3D9B}"/>
                    </a:ext>
                  </a:extLst>
                </p14:cNvPr>
                <p14:cNvContentPartPr/>
                <p14:nvPr/>
              </p14:nvContentPartPr>
              <p14:xfrm>
                <a:off x="8593290" y="5595915"/>
                <a:ext cx="64440" cy="232560"/>
              </p14:xfrm>
            </p:contentPart>
          </mc:Choice>
          <mc:Fallback>
            <p:pic>
              <p:nvPicPr>
                <p:cNvPr id="298" name="筆跡 297">
                  <a:extLst>
                    <a:ext uri="{FF2B5EF4-FFF2-40B4-BE49-F238E27FC236}">
                      <a16:creationId xmlns:a16="http://schemas.microsoft.com/office/drawing/2014/main" id="{1CD76C04-7265-43F4-ADF7-056CF4CB3D9B}"/>
                    </a:ext>
                  </a:extLst>
                </p:cNvPr>
                <p:cNvPicPr/>
                <p:nvPr/>
              </p:nvPicPr>
              <p:blipFill>
                <a:blip r:embed="rId379"/>
                <a:stretch>
                  <a:fillRect/>
                </a:stretch>
              </p:blipFill>
              <p:spPr>
                <a:xfrm>
                  <a:off x="8584290" y="5586915"/>
                  <a:ext cx="8208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99" name="筆跡 298">
                  <a:extLst>
                    <a:ext uri="{FF2B5EF4-FFF2-40B4-BE49-F238E27FC236}">
                      <a16:creationId xmlns:a16="http://schemas.microsoft.com/office/drawing/2014/main" id="{4A2CCCD5-8FDF-4C15-A01F-91BEBEB6B11F}"/>
                    </a:ext>
                  </a:extLst>
                </p14:cNvPr>
                <p14:cNvContentPartPr/>
                <p14:nvPr/>
              </p14:nvContentPartPr>
              <p14:xfrm>
                <a:off x="8572410" y="5899755"/>
                <a:ext cx="360" cy="67680"/>
              </p14:xfrm>
            </p:contentPart>
          </mc:Choice>
          <mc:Fallback>
            <p:pic>
              <p:nvPicPr>
                <p:cNvPr id="299" name="筆跡 298">
                  <a:extLst>
                    <a:ext uri="{FF2B5EF4-FFF2-40B4-BE49-F238E27FC236}">
                      <a16:creationId xmlns:a16="http://schemas.microsoft.com/office/drawing/2014/main" id="{4A2CCCD5-8FDF-4C15-A01F-91BEBEB6B11F}"/>
                    </a:ext>
                  </a:extLst>
                </p:cNvPr>
                <p:cNvPicPr/>
                <p:nvPr/>
              </p:nvPicPr>
              <p:blipFill>
                <a:blip r:embed="rId381"/>
                <a:stretch>
                  <a:fillRect/>
                </a:stretch>
              </p:blipFill>
              <p:spPr>
                <a:xfrm>
                  <a:off x="8563770" y="5891115"/>
                  <a:ext cx="1800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01" name="筆跡 300">
                  <a:extLst>
                    <a:ext uri="{FF2B5EF4-FFF2-40B4-BE49-F238E27FC236}">
                      <a16:creationId xmlns:a16="http://schemas.microsoft.com/office/drawing/2014/main" id="{139DE7DA-7528-45D2-976F-6BA7090FFC77}"/>
                    </a:ext>
                  </a:extLst>
                </p14:cNvPr>
                <p14:cNvContentPartPr/>
                <p14:nvPr/>
              </p14:nvContentPartPr>
              <p14:xfrm>
                <a:off x="8320770" y="6092355"/>
                <a:ext cx="6120" cy="273600"/>
              </p14:xfrm>
            </p:contentPart>
          </mc:Choice>
          <mc:Fallback>
            <p:pic>
              <p:nvPicPr>
                <p:cNvPr id="301" name="筆跡 300">
                  <a:extLst>
                    <a:ext uri="{FF2B5EF4-FFF2-40B4-BE49-F238E27FC236}">
                      <a16:creationId xmlns:a16="http://schemas.microsoft.com/office/drawing/2014/main" id="{139DE7DA-7528-45D2-976F-6BA7090FFC77}"/>
                    </a:ext>
                  </a:extLst>
                </p:cNvPr>
                <p:cNvPicPr/>
                <p:nvPr/>
              </p:nvPicPr>
              <p:blipFill>
                <a:blip r:embed="rId383"/>
                <a:stretch>
                  <a:fillRect/>
                </a:stretch>
              </p:blipFill>
              <p:spPr>
                <a:xfrm>
                  <a:off x="8311770" y="6083715"/>
                  <a:ext cx="237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02" name="筆跡 301">
                  <a:extLst>
                    <a:ext uri="{FF2B5EF4-FFF2-40B4-BE49-F238E27FC236}">
                      <a16:creationId xmlns:a16="http://schemas.microsoft.com/office/drawing/2014/main" id="{D077E527-17DA-49B5-85AD-53A545535F66}"/>
                    </a:ext>
                  </a:extLst>
                </p14:cNvPr>
                <p14:cNvContentPartPr/>
                <p14:nvPr/>
              </p14:nvContentPartPr>
              <p14:xfrm>
                <a:off x="8330130" y="6053835"/>
                <a:ext cx="222840" cy="316080"/>
              </p14:xfrm>
            </p:contentPart>
          </mc:Choice>
          <mc:Fallback>
            <p:pic>
              <p:nvPicPr>
                <p:cNvPr id="302" name="筆跡 301">
                  <a:extLst>
                    <a:ext uri="{FF2B5EF4-FFF2-40B4-BE49-F238E27FC236}">
                      <a16:creationId xmlns:a16="http://schemas.microsoft.com/office/drawing/2014/main" id="{D077E527-17DA-49B5-85AD-53A545535F66}"/>
                    </a:ext>
                  </a:extLst>
                </p:cNvPr>
                <p:cNvPicPr/>
                <p:nvPr/>
              </p:nvPicPr>
              <p:blipFill>
                <a:blip r:embed="rId385"/>
                <a:stretch>
                  <a:fillRect/>
                </a:stretch>
              </p:blipFill>
              <p:spPr>
                <a:xfrm>
                  <a:off x="8321130" y="6045195"/>
                  <a:ext cx="2404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03" name="筆跡 302">
                  <a:extLst>
                    <a:ext uri="{FF2B5EF4-FFF2-40B4-BE49-F238E27FC236}">
                      <a16:creationId xmlns:a16="http://schemas.microsoft.com/office/drawing/2014/main" id="{2D20F34F-7076-4F03-AA43-236D2F881BB6}"/>
                    </a:ext>
                  </a:extLst>
                </p14:cNvPr>
                <p14:cNvContentPartPr/>
                <p14:nvPr/>
              </p14:nvContentPartPr>
              <p14:xfrm>
                <a:off x="8345250" y="6196395"/>
                <a:ext cx="139320" cy="28440"/>
              </p14:xfrm>
            </p:contentPart>
          </mc:Choice>
          <mc:Fallback>
            <p:pic>
              <p:nvPicPr>
                <p:cNvPr id="303" name="筆跡 302">
                  <a:extLst>
                    <a:ext uri="{FF2B5EF4-FFF2-40B4-BE49-F238E27FC236}">
                      <a16:creationId xmlns:a16="http://schemas.microsoft.com/office/drawing/2014/main" id="{2D20F34F-7076-4F03-AA43-236D2F881BB6}"/>
                    </a:ext>
                  </a:extLst>
                </p:cNvPr>
                <p:cNvPicPr/>
                <p:nvPr/>
              </p:nvPicPr>
              <p:blipFill>
                <a:blip r:embed="rId387"/>
                <a:stretch>
                  <a:fillRect/>
                </a:stretch>
              </p:blipFill>
              <p:spPr>
                <a:xfrm>
                  <a:off x="8336250" y="6187395"/>
                  <a:ext cx="1569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04" name="筆跡 303">
                  <a:extLst>
                    <a:ext uri="{FF2B5EF4-FFF2-40B4-BE49-F238E27FC236}">
                      <a16:creationId xmlns:a16="http://schemas.microsoft.com/office/drawing/2014/main" id="{57E80020-2043-4F9D-9C2B-4F872A3B7CDC}"/>
                    </a:ext>
                  </a:extLst>
                </p14:cNvPr>
                <p14:cNvContentPartPr/>
                <p14:nvPr/>
              </p14:nvContentPartPr>
              <p14:xfrm>
                <a:off x="8356410" y="6236715"/>
                <a:ext cx="156240" cy="34560"/>
              </p14:xfrm>
            </p:contentPart>
          </mc:Choice>
          <mc:Fallback>
            <p:pic>
              <p:nvPicPr>
                <p:cNvPr id="304" name="筆跡 303">
                  <a:extLst>
                    <a:ext uri="{FF2B5EF4-FFF2-40B4-BE49-F238E27FC236}">
                      <a16:creationId xmlns:a16="http://schemas.microsoft.com/office/drawing/2014/main" id="{57E80020-2043-4F9D-9C2B-4F872A3B7CDC}"/>
                    </a:ext>
                  </a:extLst>
                </p:cNvPr>
                <p:cNvPicPr/>
                <p:nvPr/>
              </p:nvPicPr>
              <p:blipFill>
                <a:blip r:embed="rId389"/>
                <a:stretch>
                  <a:fillRect/>
                </a:stretch>
              </p:blipFill>
              <p:spPr>
                <a:xfrm>
                  <a:off x="8347410" y="6228075"/>
                  <a:ext cx="1738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05" name="筆跡 304">
                  <a:extLst>
                    <a:ext uri="{FF2B5EF4-FFF2-40B4-BE49-F238E27FC236}">
                      <a16:creationId xmlns:a16="http://schemas.microsoft.com/office/drawing/2014/main" id="{D871E90C-7A3C-4E8F-8E22-FB6433950C7F}"/>
                    </a:ext>
                  </a:extLst>
                </p14:cNvPr>
                <p14:cNvContentPartPr/>
                <p14:nvPr/>
              </p14:nvContentPartPr>
              <p14:xfrm>
                <a:off x="8431650" y="6140595"/>
                <a:ext cx="11520" cy="200520"/>
              </p14:xfrm>
            </p:contentPart>
          </mc:Choice>
          <mc:Fallback>
            <p:pic>
              <p:nvPicPr>
                <p:cNvPr id="305" name="筆跡 304">
                  <a:extLst>
                    <a:ext uri="{FF2B5EF4-FFF2-40B4-BE49-F238E27FC236}">
                      <a16:creationId xmlns:a16="http://schemas.microsoft.com/office/drawing/2014/main" id="{D871E90C-7A3C-4E8F-8E22-FB6433950C7F}"/>
                    </a:ext>
                  </a:extLst>
                </p:cNvPr>
                <p:cNvPicPr/>
                <p:nvPr/>
              </p:nvPicPr>
              <p:blipFill>
                <a:blip r:embed="rId391"/>
                <a:stretch>
                  <a:fillRect/>
                </a:stretch>
              </p:blipFill>
              <p:spPr>
                <a:xfrm>
                  <a:off x="8422650" y="6131595"/>
                  <a:ext cx="291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06" name="筆跡 305">
                  <a:extLst>
                    <a:ext uri="{FF2B5EF4-FFF2-40B4-BE49-F238E27FC236}">
                      <a16:creationId xmlns:a16="http://schemas.microsoft.com/office/drawing/2014/main" id="{82AE9022-B24E-4A4C-9101-4351E09A8475}"/>
                    </a:ext>
                  </a:extLst>
                </p14:cNvPr>
                <p14:cNvContentPartPr/>
                <p14:nvPr/>
              </p14:nvContentPartPr>
              <p14:xfrm>
                <a:off x="8064810" y="6349395"/>
                <a:ext cx="132120" cy="237960"/>
              </p14:xfrm>
            </p:contentPart>
          </mc:Choice>
          <mc:Fallback>
            <p:pic>
              <p:nvPicPr>
                <p:cNvPr id="306" name="筆跡 305">
                  <a:extLst>
                    <a:ext uri="{FF2B5EF4-FFF2-40B4-BE49-F238E27FC236}">
                      <a16:creationId xmlns:a16="http://schemas.microsoft.com/office/drawing/2014/main" id="{82AE9022-B24E-4A4C-9101-4351E09A8475}"/>
                    </a:ext>
                  </a:extLst>
                </p:cNvPr>
                <p:cNvPicPr/>
                <p:nvPr/>
              </p:nvPicPr>
              <p:blipFill>
                <a:blip r:embed="rId393"/>
                <a:stretch>
                  <a:fillRect/>
                </a:stretch>
              </p:blipFill>
              <p:spPr>
                <a:xfrm>
                  <a:off x="8056170" y="6340755"/>
                  <a:ext cx="14976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08" name="筆跡 307">
                  <a:extLst>
                    <a:ext uri="{FF2B5EF4-FFF2-40B4-BE49-F238E27FC236}">
                      <a16:creationId xmlns:a16="http://schemas.microsoft.com/office/drawing/2014/main" id="{47042805-1D2E-455B-8EEA-04D0B1ABBD31}"/>
                    </a:ext>
                  </a:extLst>
                </p14:cNvPr>
                <p14:cNvContentPartPr/>
                <p14:nvPr/>
              </p14:nvContentPartPr>
              <p14:xfrm>
                <a:off x="7687170" y="6409875"/>
                <a:ext cx="132120" cy="16560"/>
              </p14:xfrm>
            </p:contentPart>
          </mc:Choice>
          <mc:Fallback>
            <p:pic>
              <p:nvPicPr>
                <p:cNvPr id="308" name="筆跡 307">
                  <a:extLst>
                    <a:ext uri="{FF2B5EF4-FFF2-40B4-BE49-F238E27FC236}">
                      <a16:creationId xmlns:a16="http://schemas.microsoft.com/office/drawing/2014/main" id="{47042805-1D2E-455B-8EEA-04D0B1ABBD31}"/>
                    </a:ext>
                  </a:extLst>
                </p:cNvPr>
                <p:cNvPicPr/>
                <p:nvPr/>
              </p:nvPicPr>
              <p:blipFill>
                <a:blip r:embed="rId395"/>
                <a:stretch>
                  <a:fillRect/>
                </a:stretch>
              </p:blipFill>
              <p:spPr>
                <a:xfrm>
                  <a:off x="7678170" y="6401235"/>
                  <a:ext cx="14976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309" name="筆跡 308">
                  <a:extLst>
                    <a:ext uri="{FF2B5EF4-FFF2-40B4-BE49-F238E27FC236}">
                      <a16:creationId xmlns:a16="http://schemas.microsoft.com/office/drawing/2014/main" id="{2AA79AA0-27DC-4BD4-BCCB-D2791EBD5348}"/>
                    </a:ext>
                  </a:extLst>
                </p14:cNvPr>
                <p14:cNvContentPartPr/>
                <p14:nvPr/>
              </p14:nvContentPartPr>
              <p14:xfrm>
                <a:off x="7687170" y="6423555"/>
                <a:ext cx="34200" cy="173520"/>
              </p14:xfrm>
            </p:contentPart>
          </mc:Choice>
          <mc:Fallback>
            <p:pic>
              <p:nvPicPr>
                <p:cNvPr id="309" name="筆跡 308">
                  <a:extLst>
                    <a:ext uri="{FF2B5EF4-FFF2-40B4-BE49-F238E27FC236}">
                      <a16:creationId xmlns:a16="http://schemas.microsoft.com/office/drawing/2014/main" id="{2AA79AA0-27DC-4BD4-BCCB-D2791EBD5348}"/>
                    </a:ext>
                  </a:extLst>
                </p:cNvPr>
                <p:cNvPicPr/>
                <p:nvPr/>
              </p:nvPicPr>
              <p:blipFill>
                <a:blip r:embed="rId397"/>
                <a:stretch>
                  <a:fillRect/>
                </a:stretch>
              </p:blipFill>
              <p:spPr>
                <a:xfrm>
                  <a:off x="7678170" y="6414555"/>
                  <a:ext cx="518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310" name="筆跡 309">
                  <a:extLst>
                    <a:ext uri="{FF2B5EF4-FFF2-40B4-BE49-F238E27FC236}">
                      <a16:creationId xmlns:a16="http://schemas.microsoft.com/office/drawing/2014/main" id="{D1A51DA1-1E8F-4534-823A-2AFF5553E83E}"/>
                    </a:ext>
                  </a:extLst>
                </p14:cNvPr>
                <p14:cNvContentPartPr/>
                <p14:nvPr/>
              </p14:nvContentPartPr>
              <p14:xfrm>
                <a:off x="7769970" y="6450555"/>
                <a:ext cx="11520" cy="252360"/>
              </p14:xfrm>
            </p:contentPart>
          </mc:Choice>
          <mc:Fallback>
            <p:pic>
              <p:nvPicPr>
                <p:cNvPr id="310" name="筆跡 309">
                  <a:extLst>
                    <a:ext uri="{FF2B5EF4-FFF2-40B4-BE49-F238E27FC236}">
                      <a16:creationId xmlns:a16="http://schemas.microsoft.com/office/drawing/2014/main" id="{D1A51DA1-1E8F-4534-823A-2AFF5553E83E}"/>
                    </a:ext>
                  </a:extLst>
                </p:cNvPr>
                <p:cNvPicPr/>
                <p:nvPr/>
              </p:nvPicPr>
              <p:blipFill>
                <a:blip r:embed="rId399"/>
                <a:stretch>
                  <a:fillRect/>
                </a:stretch>
              </p:blipFill>
              <p:spPr>
                <a:xfrm>
                  <a:off x="7760970" y="6441555"/>
                  <a:ext cx="2916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11" name="筆跡 310">
                  <a:extLst>
                    <a:ext uri="{FF2B5EF4-FFF2-40B4-BE49-F238E27FC236}">
                      <a16:creationId xmlns:a16="http://schemas.microsoft.com/office/drawing/2014/main" id="{995444C6-D8FE-408E-8945-CA9242DABDCD}"/>
                    </a:ext>
                  </a:extLst>
                </p14:cNvPr>
                <p14:cNvContentPartPr/>
                <p14:nvPr/>
              </p14:nvContentPartPr>
              <p14:xfrm>
                <a:off x="7722810" y="6513915"/>
                <a:ext cx="49320" cy="360"/>
              </p14:xfrm>
            </p:contentPart>
          </mc:Choice>
          <mc:Fallback>
            <p:pic>
              <p:nvPicPr>
                <p:cNvPr id="311" name="筆跡 310">
                  <a:extLst>
                    <a:ext uri="{FF2B5EF4-FFF2-40B4-BE49-F238E27FC236}">
                      <a16:creationId xmlns:a16="http://schemas.microsoft.com/office/drawing/2014/main" id="{995444C6-D8FE-408E-8945-CA9242DABDCD}"/>
                    </a:ext>
                  </a:extLst>
                </p:cNvPr>
                <p:cNvPicPr/>
                <p:nvPr/>
              </p:nvPicPr>
              <p:blipFill>
                <a:blip r:embed="rId401"/>
                <a:stretch>
                  <a:fillRect/>
                </a:stretch>
              </p:blipFill>
              <p:spPr>
                <a:xfrm>
                  <a:off x="7714170" y="6505275"/>
                  <a:ext cx="66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312" name="筆跡 311">
                  <a:extLst>
                    <a:ext uri="{FF2B5EF4-FFF2-40B4-BE49-F238E27FC236}">
                      <a16:creationId xmlns:a16="http://schemas.microsoft.com/office/drawing/2014/main" id="{AC1278E8-F597-467E-AEC6-01B6D81574CA}"/>
                    </a:ext>
                  </a:extLst>
                </p14:cNvPr>
                <p14:cNvContentPartPr/>
                <p14:nvPr/>
              </p14:nvContentPartPr>
              <p14:xfrm>
                <a:off x="7704090" y="6513915"/>
                <a:ext cx="60480" cy="90720"/>
              </p14:xfrm>
            </p:contentPart>
          </mc:Choice>
          <mc:Fallback>
            <p:pic>
              <p:nvPicPr>
                <p:cNvPr id="312" name="筆跡 311">
                  <a:extLst>
                    <a:ext uri="{FF2B5EF4-FFF2-40B4-BE49-F238E27FC236}">
                      <a16:creationId xmlns:a16="http://schemas.microsoft.com/office/drawing/2014/main" id="{AC1278E8-F597-467E-AEC6-01B6D81574CA}"/>
                    </a:ext>
                  </a:extLst>
                </p:cNvPr>
                <p:cNvPicPr/>
                <p:nvPr/>
              </p:nvPicPr>
              <p:blipFill>
                <a:blip r:embed="rId403"/>
                <a:stretch>
                  <a:fillRect/>
                </a:stretch>
              </p:blipFill>
              <p:spPr>
                <a:xfrm>
                  <a:off x="7695090" y="6505275"/>
                  <a:ext cx="781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13" name="筆跡 312">
                  <a:extLst>
                    <a:ext uri="{FF2B5EF4-FFF2-40B4-BE49-F238E27FC236}">
                      <a16:creationId xmlns:a16="http://schemas.microsoft.com/office/drawing/2014/main" id="{8A19DF82-14D5-43F5-ACE8-36FA6EF14271}"/>
                    </a:ext>
                  </a:extLst>
                </p14:cNvPr>
                <p14:cNvContentPartPr/>
                <p14:nvPr/>
              </p14:nvContentPartPr>
              <p14:xfrm>
                <a:off x="7702290" y="6542715"/>
                <a:ext cx="229680" cy="144720"/>
              </p14:xfrm>
            </p:contentPart>
          </mc:Choice>
          <mc:Fallback>
            <p:pic>
              <p:nvPicPr>
                <p:cNvPr id="313" name="筆跡 312">
                  <a:extLst>
                    <a:ext uri="{FF2B5EF4-FFF2-40B4-BE49-F238E27FC236}">
                      <a16:creationId xmlns:a16="http://schemas.microsoft.com/office/drawing/2014/main" id="{8A19DF82-14D5-43F5-ACE8-36FA6EF14271}"/>
                    </a:ext>
                  </a:extLst>
                </p:cNvPr>
                <p:cNvPicPr/>
                <p:nvPr/>
              </p:nvPicPr>
              <p:blipFill>
                <a:blip r:embed="rId405"/>
                <a:stretch>
                  <a:fillRect/>
                </a:stretch>
              </p:blipFill>
              <p:spPr>
                <a:xfrm>
                  <a:off x="7693290" y="6534075"/>
                  <a:ext cx="2473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14" name="筆跡 313">
                  <a:extLst>
                    <a:ext uri="{FF2B5EF4-FFF2-40B4-BE49-F238E27FC236}">
                      <a16:creationId xmlns:a16="http://schemas.microsoft.com/office/drawing/2014/main" id="{9198A20E-DE1C-48B4-B5B9-CC68353EE407}"/>
                    </a:ext>
                  </a:extLst>
                </p14:cNvPr>
                <p14:cNvContentPartPr/>
                <p14:nvPr/>
              </p14:nvContentPartPr>
              <p14:xfrm>
                <a:off x="7854570" y="6600675"/>
                <a:ext cx="100080" cy="75600"/>
              </p14:xfrm>
            </p:contentPart>
          </mc:Choice>
          <mc:Fallback>
            <p:pic>
              <p:nvPicPr>
                <p:cNvPr id="314" name="筆跡 313">
                  <a:extLst>
                    <a:ext uri="{FF2B5EF4-FFF2-40B4-BE49-F238E27FC236}">
                      <a16:creationId xmlns:a16="http://schemas.microsoft.com/office/drawing/2014/main" id="{9198A20E-DE1C-48B4-B5B9-CC68353EE407}"/>
                    </a:ext>
                  </a:extLst>
                </p:cNvPr>
                <p:cNvPicPr/>
                <p:nvPr/>
              </p:nvPicPr>
              <p:blipFill>
                <a:blip r:embed="rId407"/>
                <a:stretch>
                  <a:fillRect/>
                </a:stretch>
              </p:blipFill>
              <p:spPr>
                <a:xfrm>
                  <a:off x="7845570" y="6591675"/>
                  <a:ext cx="1177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315" name="筆跡 314">
                  <a:extLst>
                    <a:ext uri="{FF2B5EF4-FFF2-40B4-BE49-F238E27FC236}">
                      <a16:creationId xmlns:a16="http://schemas.microsoft.com/office/drawing/2014/main" id="{812F8397-335F-4F8D-9D7B-850682712DCE}"/>
                    </a:ext>
                  </a:extLst>
                </p14:cNvPr>
                <p14:cNvContentPartPr/>
                <p14:nvPr/>
              </p14:nvContentPartPr>
              <p14:xfrm>
                <a:off x="7416450" y="6531195"/>
                <a:ext cx="39960" cy="121680"/>
              </p14:xfrm>
            </p:contentPart>
          </mc:Choice>
          <mc:Fallback>
            <p:pic>
              <p:nvPicPr>
                <p:cNvPr id="315" name="筆跡 314">
                  <a:extLst>
                    <a:ext uri="{FF2B5EF4-FFF2-40B4-BE49-F238E27FC236}">
                      <a16:creationId xmlns:a16="http://schemas.microsoft.com/office/drawing/2014/main" id="{812F8397-335F-4F8D-9D7B-850682712DCE}"/>
                    </a:ext>
                  </a:extLst>
                </p:cNvPr>
                <p:cNvPicPr/>
                <p:nvPr/>
              </p:nvPicPr>
              <p:blipFill>
                <a:blip r:embed="rId409"/>
                <a:stretch>
                  <a:fillRect/>
                </a:stretch>
              </p:blipFill>
              <p:spPr>
                <a:xfrm>
                  <a:off x="7407810" y="6522555"/>
                  <a:ext cx="5760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316" name="筆跡 315">
                  <a:extLst>
                    <a:ext uri="{FF2B5EF4-FFF2-40B4-BE49-F238E27FC236}">
                      <a16:creationId xmlns:a16="http://schemas.microsoft.com/office/drawing/2014/main" id="{D161A5A5-2BC3-4C0A-8F18-457BC19DB7DC}"/>
                    </a:ext>
                  </a:extLst>
                </p14:cNvPr>
                <p14:cNvContentPartPr/>
                <p14:nvPr/>
              </p14:nvContentPartPr>
              <p14:xfrm>
                <a:off x="7448490" y="6531195"/>
                <a:ext cx="7920" cy="225720"/>
              </p14:xfrm>
            </p:contentPart>
          </mc:Choice>
          <mc:Fallback>
            <p:pic>
              <p:nvPicPr>
                <p:cNvPr id="316" name="筆跡 315">
                  <a:extLst>
                    <a:ext uri="{FF2B5EF4-FFF2-40B4-BE49-F238E27FC236}">
                      <a16:creationId xmlns:a16="http://schemas.microsoft.com/office/drawing/2014/main" id="{D161A5A5-2BC3-4C0A-8F18-457BC19DB7DC}"/>
                    </a:ext>
                  </a:extLst>
                </p:cNvPr>
                <p:cNvPicPr/>
                <p:nvPr/>
              </p:nvPicPr>
              <p:blipFill>
                <a:blip r:embed="rId411"/>
                <a:stretch>
                  <a:fillRect/>
                </a:stretch>
              </p:blipFill>
              <p:spPr>
                <a:xfrm>
                  <a:off x="7439490" y="6522555"/>
                  <a:ext cx="255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317" name="筆跡 316">
                  <a:extLst>
                    <a:ext uri="{FF2B5EF4-FFF2-40B4-BE49-F238E27FC236}">
                      <a16:creationId xmlns:a16="http://schemas.microsoft.com/office/drawing/2014/main" id="{07E24854-F0D5-4718-AF9E-91DBD7BE9FBC}"/>
                    </a:ext>
                  </a:extLst>
                </p14:cNvPr>
                <p14:cNvContentPartPr/>
                <p14:nvPr/>
              </p14:nvContentPartPr>
              <p14:xfrm>
                <a:off x="7476570" y="6602475"/>
                <a:ext cx="117000" cy="42840"/>
              </p14:xfrm>
            </p:contentPart>
          </mc:Choice>
          <mc:Fallback>
            <p:pic>
              <p:nvPicPr>
                <p:cNvPr id="317" name="筆跡 316">
                  <a:extLst>
                    <a:ext uri="{FF2B5EF4-FFF2-40B4-BE49-F238E27FC236}">
                      <a16:creationId xmlns:a16="http://schemas.microsoft.com/office/drawing/2014/main" id="{07E24854-F0D5-4718-AF9E-91DBD7BE9FBC}"/>
                    </a:ext>
                  </a:extLst>
                </p:cNvPr>
                <p:cNvPicPr/>
                <p:nvPr/>
              </p:nvPicPr>
              <p:blipFill>
                <a:blip r:embed="rId413"/>
                <a:stretch>
                  <a:fillRect/>
                </a:stretch>
              </p:blipFill>
              <p:spPr>
                <a:xfrm>
                  <a:off x="7467930" y="6593475"/>
                  <a:ext cx="1346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318" name="筆跡 317">
                  <a:extLst>
                    <a:ext uri="{FF2B5EF4-FFF2-40B4-BE49-F238E27FC236}">
                      <a16:creationId xmlns:a16="http://schemas.microsoft.com/office/drawing/2014/main" id="{B0C00366-5E07-48EC-8B35-3A2E3386469A}"/>
                    </a:ext>
                  </a:extLst>
                </p14:cNvPr>
                <p14:cNvContentPartPr/>
                <p14:nvPr/>
              </p14:nvContentPartPr>
              <p14:xfrm>
                <a:off x="7476570" y="6563955"/>
                <a:ext cx="156240" cy="227520"/>
              </p14:xfrm>
            </p:contentPart>
          </mc:Choice>
          <mc:Fallback>
            <p:pic>
              <p:nvPicPr>
                <p:cNvPr id="318" name="筆跡 317">
                  <a:extLst>
                    <a:ext uri="{FF2B5EF4-FFF2-40B4-BE49-F238E27FC236}">
                      <a16:creationId xmlns:a16="http://schemas.microsoft.com/office/drawing/2014/main" id="{B0C00366-5E07-48EC-8B35-3A2E3386469A}"/>
                    </a:ext>
                  </a:extLst>
                </p:cNvPr>
                <p:cNvPicPr/>
                <p:nvPr/>
              </p:nvPicPr>
              <p:blipFill>
                <a:blip r:embed="rId415"/>
                <a:stretch>
                  <a:fillRect/>
                </a:stretch>
              </p:blipFill>
              <p:spPr>
                <a:xfrm>
                  <a:off x="7467930" y="6555315"/>
                  <a:ext cx="1738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19" name="筆跡 318">
                  <a:extLst>
                    <a:ext uri="{FF2B5EF4-FFF2-40B4-BE49-F238E27FC236}">
                      <a16:creationId xmlns:a16="http://schemas.microsoft.com/office/drawing/2014/main" id="{899C907C-DF4A-4A2E-B652-BEEC7B796410}"/>
                    </a:ext>
                  </a:extLst>
                </p14:cNvPr>
                <p14:cNvContentPartPr/>
                <p14:nvPr/>
              </p14:nvContentPartPr>
              <p14:xfrm>
                <a:off x="7587450" y="6548475"/>
                <a:ext cx="32400" cy="6120"/>
              </p14:xfrm>
            </p:contentPart>
          </mc:Choice>
          <mc:Fallback>
            <p:pic>
              <p:nvPicPr>
                <p:cNvPr id="319" name="筆跡 318">
                  <a:extLst>
                    <a:ext uri="{FF2B5EF4-FFF2-40B4-BE49-F238E27FC236}">
                      <a16:creationId xmlns:a16="http://schemas.microsoft.com/office/drawing/2014/main" id="{899C907C-DF4A-4A2E-B652-BEEC7B796410}"/>
                    </a:ext>
                  </a:extLst>
                </p:cNvPr>
                <p:cNvPicPr/>
                <p:nvPr/>
              </p:nvPicPr>
              <p:blipFill>
                <a:blip r:embed="rId417"/>
                <a:stretch>
                  <a:fillRect/>
                </a:stretch>
              </p:blipFill>
              <p:spPr>
                <a:xfrm>
                  <a:off x="7578810" y="6539835"/>
                  <a:ext cx="50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21" name="筆跡 320">
                  <a:extLst>
                    <a:ext uri="{FF2B5EF4-FFF2-40B4-BE49-F238E27FC236}">
                      <a16:creationId xmlns:a16="http://schemas.microsoft.com/office/drawing/2014/main" id="{2426DC48-A40B-4EA7-94FF-9A2839D0DA75}"/>
                    </a:ext>
                  </a:extLst>
                </p14:cNvPr>
                <p14:cNvContentPartPr/>
                <p14:nvPr/>
              </p14:nvContentPartPr>
              <p14:xfrm>
                <a:off x="7025490" y="6311955"/>
                <a:ext cx="92880" cy="225720"/>
              </p14:xfrm>
            </p:contentPart>
          </mc:Choice>
          <mc:Fallback>
            <p:pic>
              <p:nvPicPr>
                <p:cNvPr id="321" name="筆跡 320">
                  <a:extLst>
                    <a:ext uri="{FF2B5EF4-FFF2-40B4-BE49-F238E27FC236}">
                      <a16:creationId xmlns:a16="http://schemas.microsoft.com/office/drawing/2014/main" id="{2426DC48-A40B-4EA7-94FF-9A2839D0DA75}"/>
                    </a:ext>
                  </a:extLst>
                </p:cNvPr>
                <p:cNvPicPr/>
                <p:nvPr/>
              </p:nvPicPr>
              <p:blipFill>
                <a:blip r:embed="rId419"/>
                <a:stretch>
                  <a:fillRect/>
                </a:stretch>
              </p:blipFill>
              <p:spPr>
                <a:xfrm>
                  <a:off x="7016490" y="6302955"/>
                  <a:ext cx="1105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22" name="筆跡 321">
                  <a:extLst>
                    <a:ext uri="{FF2B5EF4-FFF2-40B4-BE49-F238E27FC236}">
                      <a16:creationId xmlns:a16="http://schemas.microsoft.com/office/drawing/2014/main" id="{9D9FBDA7-FD93-4E87-BEDE-DB1B570F148A}"/>
                    </a:ext>
                  </a:extLst>
                </p14:cNvPr>
                <p14:cNvContentPartPr/>
                <p14:nvPr/>
              </p14:nvContentPartPr>
              <p14:xfrm>
                <a:off x="6995250" y="6459915"/>
                <a:ext cx="75600" cy="38880"/>
              </p14:xfrm>
            </p:contentPart>
          </mc:Choice>
          <mc:Fallback>
            <p:pic>
              <p:nvPicPr>
                <p:cNvPr id="322" name="筆跡 321">
                  <a:extLst>
                    <a:ext uri="{FF2B5EF4-FFF2-40B4-BE49-F238E27FC236}">
                      <a16:creationId xmlns:a16="http://schemas.microsoft.com/office/drawing/2014/main" id="{9D9FBDA7-FD93-4E87-BEDE-DB1B570F148A}"/>
                    </a:ext>
                  </a:extLst>
                </p:cNvPr>
                <p:cNvPicPr/>
                <p:nvPr/>
              </p:nvPicPr>
              <p:blipFill>
                <a:blip r:embed="rId421"/>
                <a:stretch>
                  <a:fillRect/>
                </a:stretch>
              </p:blipFill>
              <p:spPr>
                <a:xfrm>
                  <a:off x="6986610" y="6451275"/>
                  <a:ext cx="932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23" name="筆跡 322">
                  <a:extLst>
                    <a:ext uri="{FF2B5EF4-FFF2-40B4-BE49-F238E27FC236}">
                      <a16:creationId xmlns:a16="http://schemas.microsoft.com/office/drawing/2014/main" id="{7C76FE5D-5A41-47F4-A3DE-D3675604E97E}"/>
                    </a:ext>
                  </a:extLst>
                </p14:cNvPr>
                <p14:cNvContentPartPr/>
                <p14:nvPr/>
              </p14:nvContentPartPr>
              <p14:xfrm>
                <a:off x="6995250" y="6498435"/>
                <a:ext cx="129960" cy="50400"/>
              </p14:xfrm>
            </p:contentPart>
          </mc:Choice>
          <mc:Fallback>
            <p:pic>
              <p:nvPicPr>
                <p:cNvPr id="323" name="筆跡 322">
                  <a:extLst>
                    <a:ext uri="{FF2B5EF4-FFF2-40B4-BE49-F238E27FC236}">
                      <a16:creationId xmlns:a16="http://schemas.microsoft.com/office/drawing/2014/main" id="{7C76FE5D-5A41-47F4-A3DE-D3675604E97E}"/>
                    </a:ext>
                  </a:extLst>
                </p:cNvPr>
                <p:cNvPicPr/>
                <p:nvPr/>
              </p:nvPicPr>
              <p:blipFill>
                <a:blip r:embed="rId423"/>
                <a:stretch>
                  <a:fillRect/>
                </a:stretch>
              </p:blipFill>
              <p:spPr>
                <a:xfrm>
                  <a:off x="6986610" y="6489795"/>
                  <a:ext cx="1476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24" name="筆跡 323">
                  <a:extLst>
                    <a:ext uri="{FF2B5EF4-FFF2-40B4-BE49-F238E27FC236}">
                      <a16:creationId xmlns:a16="http://schemas.microsoft.com/office/drawing/2014/main" id="{9B638C91-929C-4333-9174-91F73B035ACD}"/>
                    </a:ext>
                  </a:extLst>
                </p14:cNvPr>
                <p14:cNvContentPartPr/>
                <p14:nvPr/>
              </p14:nvContentPartPr>
              <p14:xfrm>
                <a:off x="7151490" y="6394755"/>
                <a:ext cx="115200" cy="54360"/>
              </p14:xfrm>
            </p:contentPart>
          </mc:Choice>
          <mc:Fallback>
            <p:pic>
              <p:nvPicPr>
                <p:cNvPr id="324" name="筆跡 323">
                  <a:extLst>
                    <a:ext uri="{FF2B5EF4-FFF2-40B4-BE49-F238E27FC236}">
                      <a16:creationId xmlns:a16="http://schemas.microsoft.com/office/drawing/2014/main" id="{9B638C91-929C-4333-9174-91F73B035ACD}"/>
                    </a:ext>
                  </a:extLst>
                </p:cNvPr>
                <p:cNvPicPr/>
                <p:nvPr/>
              </p:nvPicPr>
              <p:blipFill>
                <a:blip r:embed="rId425"/>
                <a:stretch>
                  <a:fillRect/>
                </a:stretch>
              </p:blipFill>
              <p:spPr>
                <a:xfrm>
                  <a:off x="7142490" y="6385755"/>
                  <a:ext cx="1328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25" name="筆跡 324">
                  <a:extLst>
                    <a:ext uri="{FF2B5EF4-FFF2-40B4-BE49-F238E27FC236}">
                      <a16:creationId xmlns:a16="http://schemas.microsoft.com/office/drawing/2014/main" id="{9FA29701-808C-4507-8E49-7EC0D78C66F1}"/>
                    </a:ext>
                  </a:extLst>
                </p14:cNvPr>
                <p14:cNvContentPartPr/>
                <p14:nvPr/>
              </p14:nvContentPartPr>
              <p14:xfrm>
                <a:off x="7138170" y="6409875"/>
                <a:ext cx="139320" cy="163800"/>
              </p14:xfrm>
            </p:contentPart>
          </mc:Choice>
          <mc:Fallback>
            <p:pic>
              <p:nvPicPr>
                <p:cNvPr id="325" name="筆跡 324">
                  <a:extLst>
                    <a:ext uri="{FF2B5EF4-FFF2-40B4-BE49-F238E27FC236}">
                      <a16:creationId xmlns:a16="http://schemas.microsoft.com/office/drawing/2014/main" id="{9FA29701-808C-4507-8E49-7EC0D78C66F1}"/>
                    </a:ext>
                  </a:extLst>
                </p:cNvPr>
                <p:cNvPicPr/>
                <p:nvPr/>
              </p:nvPicPr>
              <p:blipFill>
                <a:blip r:embed="rId427"/>
                <a:stretch>
                  <a:fillRect/>
                </a:stretch>
              </p:blipFill>
              <p:spPr>
                <a:xfrm>
                  <a:off x="7129530" y="6401235"/>
                  <a:ext cx="1569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26" name="筆跡 325">
                  <a:extLst>
                    <a:ext uri="{FF2B5EF4-FFF2-40B4-BE49-F238E27FC236}">
                      <a16:creationId xmlns:a16="http://schemas.microsoft.com/office/drawing/2014/main" id="{1B553CE8-904C-46B1-BB79-E2C2D6966E31}"/>
                    </a:ext>
                  </a:extLst>
                </p14:cNvPr>
                <p14:cNvContentPartPr/>
                <p14:nvPr/>
              </p14:nvContentPartPr>
              <p14:xfrm>
                <a:off x="7271730" y="6313755"/>
                <a:ext cx="13680" cy="98640"/>
              </p14:xfrm>
            </p:contentPart>
          </mc:Choice>
          <mc:Fallback>
            <p:pic>
              <p:nvPicPr>
                <p:cNvPr id="326" name="筆跡 325">
                  <a:extLst>
                    <a:ext uri="{FF2B5EF4-FFF2-40B4-BE49-F238E27FC236}">
                      <a16:creationId xmlns:a16="http://schemas.microsoft.com/office/drawing/2014/main" id="{1B553CE8-904C-46B1-BB79-E2C2D6966E31}"/>
                    </a:ext>
                  </a:extLst>
                </p:cNvPr>
                <p:cNvPicPr/>
                <p:nvPr/>
              </p:nvPicPr>
              <p:blipFill>
                <a:blip r:embed="rId429"/>
                <a:stretch>
                  <a:fillRect/>
                </a:stretch>
              </p:blipFill>
              <p:spPr>
                <a:xfrm>
                  <a:off x="7262730" y="6304755"/>
                  <a:ext cx="313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27" name="筆跡 326">
                  <a:extLst>
                    <a:ext uri="{FF2B5EF4-FFF2-40B4-BE49-F238E27FC236}">
                      <a16:creationId xmlns:a16="http://schemas.microsoft.com/office/drawing/2014/main" id="{29796990-6F44-408F-9B23-4320C1723423}"/>
                    </a:ext>
                  </a:extLst>
                </p14:cNvPr>
                <p14:cNvContentPartPr/>
                <p14:nvPr/>
              </p14:nvContentPartPr>
              <p14:xfrm>
                <a:off x="7017930" y="6642795"/>
                <a:ext cx="39960" cy="56160"/>
              </p14:xfrm>
            </p:contentPart>
          </mc:Choice>
          <mc:Fallback>
            <p:pic>
              <p:nvPicPr>
                <p:cNvPr id="327" name="筆跡 326">
                  <a:extLst>
                    <a:ext uri="{FF2B5EF4-FFF2-40B4-BE49-F238E27FC236}">
                      <a16:creationId xmlns:a16="http://schemas.microsoft.com/office/drawing/2014/main" id="{29796990-6F44-408F-9B23-4320C1723423}"/>
                    </a:ext>
                  </a:extLst>
                </p:cNvPr>
                <p:cNvPicPr/>
                <p:nvPr/>
              </p:nvPicPr>
              <p:blipFill>
                <a:blip r:embed="rId431"/>
                <a:stretch>
                  <a:fillRect/>
                </a:stretch>
              </p:blipFill>
              <p:spPr>
                <a:xfrm>
                  <a:off x="7009290" y="6634155"/>
                  <a:ext cx="576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28" name="筆跡 327">
                  <a:extLst>
                    <a:ext uri="{FF2B5EF4-FFF2-40B4-BE49-F238E27FC236}">
                      <a16:creationId xmlns:a16="http://schemas.microsoft.com/office/drawing/2014/main" id="{FBB71457-5D93-4668-9A7F-6FE82E1CE0B2}"/>
                    </a:ext>
                  </a:extLst>
                </p14:cNvPr>
                <p14:cNvContentPartPr/>
                <p14:nvPr/>
              </p14:nvContentPartPr>
              <p14:xfrm>
                <a:off x="7017930" y="6642795"/>
                <a:ext cx="178920" cy="48600"/>
              </p14:xfrm>
            </p:contentPart>
          </mc:Choice>
          <mc:Fallback>
            <p:pic>
              <p:nvPicPr>
                <p:cNvPr id="328" name="筆跡 327">
                  <a:extLst>
                    <a:ext uri="{FF2B5EF4-FFF2-40B4-BE49-F238E27FC236}">
                      <a16:creationId xmlns:a16="http://schemas.microsoft.com/office/drawing/2014/main" id="{FBB71457-5D93-4668-9A7F-6FE82E1CE0B2}"/>
                    </a:ext>
                  </a:extLst>
                </p:cNvPr>
                <p:cNvPicPr/>
                <p:nvPr/>
              </p:nvPicPr>
              <p:blipFill>
                <a:blip r:embed="rId433"/>
                <a:stretch>
                  <a:fillRect/>
                </a:stretch>
              </p:blipFill>
              <p:spPr>
                <a:xfrm>
                  <a:off x="7009290" y="6634155"/>
                  <a:ext cx="1965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29" name="筆跡 328">
                  <a:extLst>
                    <a:ext uri="{FF2B5EF4-FFF2-40B4-BE49-F238E27FC236}">
                      <a16:creationId xmlns:a16="http://schemas.microsoft.com/office/drawing/2014/main" id="{FD809D38-F540-46A8-8150-3B56E6F4FD6B}"/>
                    </a:ext>
                  </a:extLst>
                </p14:cNvPr>
                <p14:cNvContentPartPr/>
                <p14:nvPr/>
              </p14:nvContentPartPr>
              <p14:xfrm>
                <a:off x="7177770" y="6654315"/>
                <a:ext cx="94320" cy="61920"/>
              </p14:xfrm>
            </p:contentPart>
          </mc:Choice>
          <mc:Fallback>
            <p:pic>
              <p:nvPicPr>
                <p:cNvPr id="329" name="筆跡 328">
                  <a:extLst>
                    <a:ext uri="{FF2B5EF4-FFF2-40B4-BE49-F238E27FC236}">
                      <a16:creationId xmlns:a16="http://schemas.microsoft.com/office/drawing/2014/main" id="{FD809D38-F540-46A8-8150-3B56E6F4FD6B}"/>
                    </a:ext>
                  </a:extLst>
                </p:cNvPr>
                <p:cNvPicPr/>
                <p:nvPr/>
              </p:nvPicPr>
              <p:blipFill>
                <a:blip r:embed="rId435"/>
                <a:stretch>
                  <a:fillRect/>
                </a:stretch>
              </p:blipFill>
              <p:spPr>
                <a:xfrm>
                  <a:off x="7168770" y="6645675"/>
                  <a:ext cx="1119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30" name="筆跡 329">
                  <a:extLst>
                    <a:ext uri="{FF2B5EF4-FFF2-40B4-BE49-F238E27FC236}">
                      <a16:creationId xmlns:a16="http://schemas.microsoft.com/office/drawing/2014/main" id="{CB82BDDA-0991-45EF-ACFB-8DFE2C58CEDA}"/>
                    </a:ext>
                  </a:extLst>
                </p14:cNvPr>
                <p14:cNvContentPartPr/>
                <p14:nvPr/>
              </p14:nvContentPartPr>
              <p14:xfrm>
                <a:off x="6647490" y="6469275"/>
                <a:ext cx="13680" cy="87480"/>
              </p14:xfrm>
            </p:contentPart>
          </mc:Choice>
          <mc:Fallback>
            <p:pic>
              <p:nvPicPr>
                <p:cNvPr id="330" name="筆跡 329">
                  <a:extLst>
                    <a:ext uri="{FF2B5EF4-FFF2-40B4-BE49-F238E27FC236}">
                      <a16:creationId xmlns:a16="http://schemas.microsoft.com/office/drawing/2014/main" id="{CB82BDDA-0991-45EF-ACFB-8DFE2C58CEDA}"/>
                    </a:ext>
                  </a:extLst>
                </p:cNvPr>
                <p:cNvPicPr/>
                <p:nvPr/>
              </p:nvPicPr>
              <p:blipFill>
                <a:blip r:embed="rId437"/>
                <a:stretch>
                  <a:fillRect/>
                </a:stretch>
              </p:blipFill>
              <p:spPr>
                <a:xfrm>
                  <a:off x="6638850" y="6460275"/>
                  <a:ext cx="3132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331" name="筆跡 330">
                  <a:extLst>
                    <a:ext uri="{FF2B5EF4-FFF2-40B4-BE49-F238E27FC236}">
                      <a16:creationId xmlns:a16="http://schemas.microsoft.com/office/drawing/2014/main" id="{B30AC35E-B1E3-448C-8A81-724DDB8CCA34}"/>
                    </a:ext>
                  </a:extLst>
                </p14:cNvPr>
                <p14:cNvContentPartPr/>
                <p14:nvPr/>
              </p14:nvContentPartPr>
              <p14:xfrm>
                <a:off x="6649650" y="6469635"/>
                <a:ext cx="77400" cy="156240"/>
              </p14:xfrm>
            </p:contentPart>
          </mc:Choice>
          <mc:Fallback>
            <p:pic>
              <p:nvPicPr>
                <p:cNvPr id="331" name="筆跡 330">
                  <a:extLst>
                    <a:ext uri="{FF2B5EF4-FFF2-40B4-BE49-F238E27FC236}">
                      <a16:creationId xmlns:a16="http://schemas.microsoft.com/office/drawing/2014/main" id="{B30AC35E-B1E3-448C-8A81-724DDB8CCA34}"/>
                    </a:ext>
                  </a:extLst>
                </p:cNvPr>
                <p:cNvPicPr/>
                <p:nvPr/>
              </p:nvPicPr>
              <p:blipFill>
                <a:blip r:embed="rId439"/>
                <a:stretch>
                  <a:fillRect/>
                </a:stretch>
              </p:blipFill>
              <p:spPr>
                <a:xfrm>
                  <a:off x="6640650" y="6460995"/>
                  <a:ext cx="9504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32" name="筆跡 331">
                  <a:extLst>
                    <a:ext uri="{FF2B5EF4-FFF2-40B4-BE49-F238E27FC236}">
                      <a16:creationId xmlns:a16="http://schemas.microsoft.com/office/drawing/2014/main" id="{7EC26FAA-A35B-4F39-9FEE-1F0E33AA3D5C}"/>
                    </a:ext>
                  </a:extLst>
                </p14:cNvPr>
                <p14:cNvContentPartPr/>
                <p14:nvPr/>
              </p14:nvContentPartPr>
              <p14:xfrm>
                <a:off x="6694650" y="6600675"/>
                <a:ext cx="2160" cy="175680"/>
              </p14:xfrm>
            </p:contentPart>
          </mc:Choice>
          <mc:Fallback>
            <p:pic>
              <p:nvPicPr>
                <p:cNvPr id="332" name="筆跡 331">
                  <a:extLst>
                    <a:ext uri="{FF2B5EF4-FFF2-40B4-BE49-F238E27FC236}">
                      <a16:creationId xmlns:a16="http://schemas.microsoft.com/office/drawing/2014/main" id="{7EC26FAA-A35B-4F39-9FEE-1F0E33AA3D5C}"/>
                    </a:ext>
                  </a:extLst>
                </p:cNvPr>
                <p:cNvPicPr/>
                <p:nvPr/>
              </p:nvPicPr>
              <p:blipFill>
                <a:blip r:embed="rId441"/>
                <a:stretch>
                  <a:fillRect/>
                </a:stretch>
              </p:blipFill>
              <p:spPr>
                <a:xfrm>
                  <a:off x="6685650" y="6591675"/>
                  <a:ext cx="1980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33" name="筆跡 332">
                  <a:extLst>
                    <a:ext uri="{FF2B5EF4-FFF2-40B4-BE49-F238E27FC236}">
                      <a16:creationId xmlns:a16="http://schemas.microsoft.com/office/drawing/2014/main" id="{02595E5A-E871-4A20-A6BC-B84796576732}"/>
                    </a:ext>
                  </a:extLst>
                </p14:cNvPr>
                <p14:cNvContentPartPr/>
                <p14:nvPr/>
              </p14:nvContentPartPr>
              <p14:xfrm>
                <a:off x="6764130" y="6459915"/>
                <a:ext cx="101880" cy="179280"/>
              </p14:xfrm>
            </p:contentPart>
          </mc:Choice>
          <mc:Fallback>
            <p:pic>
              <p:nvPicPr>
                <p:cNvPr id="333" name="筆跡 332">
                  <a:extLst>
                    <a:ext uri="{FF2B5EF4-FFF2-40B4-BE49-F238E27FC236}">
                      <a16:creationId xmlns:a16="http://schemas.microsoft.com/office/drawing/2014/main" id="{02595E5A-E871-4A20-A6BC-B84796576732}"/>
                    </a:ext>
                  </a:extLst>
                </p:cNvPr>
                <p:cNvPicPr/>
                <p:nvPr/>
              </p:nvPicPr>
              <p:blipFill>
                <a:blip r:embed="rId443"/>
                <a:stretch>
                  <a:fillRect/>
                </a:stretch>
              </p:blipFill>
              <p:spPr>
                <a:xfrm>
                  <a:off x="6755490" y="6451275"/>
                  <a:ext cx="11952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334" name="筆跡 333">
                  <a:extLst>
                    <a:ext uri="{FF2B5EF4-FFF2-40B4-BE49-F238E27FC236}">
                      <a16:creationId xmlns:a16="http://schemas.microsoft.com/office/drawing/2014/main" id="{E86CBBE3-67EF-48A1-9CBA-F566F7C49286}"/>
                    </a:ext>
                  </a:extLst>
                </p14:cNvPr>
                <p14:cNvContentPartPr/>
                <p14:nvPr/>
              </p14:nvContentPartPr>
              <p14:xfrm>
                <a:off x="6781050" y="6640995"/>
                <a:ext cx="89280" cy="125640"/>
              </p14:xfrm>
            </p:contentPart>
          </mc:Choice>
          <mc:Fallback>
            <p:pic>
              <p:nvPicPr>
                <p:cNvPr id="334" name="筆跡 333">
                  <a:extLst>
                    <a:ext uri="{FF2B5EF4-FFF2-40B4-BE49-F238E27FC236}">
                      <a16:creationId xmlns:a16="http://schemas.microsoft.com/office/drawing/2014/main" id="{E86CBBE3-67EF-48A1-9CBA-F566F7C49286}"/>
                    </a:ext>
                  </a:extLst>
                </p:cNvPr>
                <p:cNvPicPr/>
                <p:nvPr/>
              </p:nvPicPr>
              <p:blipFill>
                <a:blip r:embed="rId445"/>
                <a:stretch>
                  <a:fillRect/>
                </a:stretch>
              </p:blipFill>
              <p:spPr>
                <a:xfrm>
                  <a:off x="6772410" y="6631995"/>
                  <a:ext cx="1069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35" name="筆跡 334">
                  <a:extLst>
                    <a:ext uri="{FF2B5EF4-FFF2-40B4-BE49-F238E27FC236}">
                      <a16:creationId xmlns:a16="http://schemas.microsoft.com/office/drawing/2014/main" id="{9C36895E-5CBA-42EF-8D14-769BDAFDE22B}"/>
                    </a:ext>
                  </a:extLst>
                </p14:cNvPr>
                <p14:cNvContentPartPr/>
                <p14:nvPr/>
              </p14:nvContentPartPr>
              <p14:xfrm>
                <a:off x="6813090" y="6640995"/>
                <a:ext cx="115200" cy="137160"/>
              </p14:xfrm>
            </p:contentPart>
          </mc:Choice>
          <mc:Fallback>
            <p:pic>
              <p:nvPicPr>
                <p:cNvPr id="335" name="筆跡 334">
                  <a:extLst>
                    <a:ext uri="{FF2B5EF4-FFF2-40B4-BE49-F238E27FC236}">
                      <a16:creationId xmlns:a16="http://schemas.microsoft.com/office/drawing/2014/main" id="{9C36895E-5CBA-42EF-8D14-769BDAFDE22B}"/>
                    </a:ext>
                  </a:extLst>
                </p:cNvPr>
                <p:cNvPicPr/>
                <p:nvPr/>
              </p:nvPicPr>
              <p:blipFill>
                <a:blip r:embed="rId447"/>
                <a:stretch>
                  <a:fillRect/>
                </a:stretch>
              </p:blipFill>
              <p:spPr>
                <a:xfrm>
                  <a:off x="6804090" y="6631995"/>
                  <a:ext cx="132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336" name="筆跡 335">
                  <a:extLst>
                    <a:ext uri="{FF2B5EF4-FFF2-40B4-BE49-F238E27FC236}">
                      <a16:creationId xmlns:a16="http://schemas.microsoft.com/office/drawing/2014/main" id="{9E78AD87-3577-48D2-AD1E-0DB793C25894}"/>
                    </a:ext>
                  </a:extLst>
                </p14:cNvPr>
                <p14:cNvContentPartPr/>
                <p14:nvPr/>
              </p14:nvContentPartPr>
              <p14:xfrm>
                <a:off x="6185250" y="6519675"/>
                <a:ext cx="360" cy="152280"/>
              </p14:xfrm>
            </p:contentPart>
          </mc:Choice>
          <mc:Fallback>
            <p:pic>
              <p:nvPicPr>
                <p:cNvPr id="336" name="筆跡 335">
                  <a:extLst>
                    <a:ext uri="{FF2B5EF4-FFF2-40B4-BE49-F238E27FC236}">
                      <a16:creationId xmlns:a16="http://schemas.microsoft.com/office/drawing/2014/main" id="{9E78AD87-3577-48D2-AD1E-0DB793C25894}"/>
                    </a:ext>
                  </a:extLst>
                </p:cNvPr>
                <p:cNvPicPr/>
                <p:nvPr/>
              </p:nvPicPr>
              <p:blipFill>
                <a:blip r:embed="rId449"/>
                <a:stretch>
                  <a:fillRect/>
                </a:stretch>
              </p:blipFill>
              <p:spPr>
                <a:xfrm>
                  <a:off x="6176250" y="6511035"/>
                  <a:ext cx="18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37" name="筆跡 336">
                  <a:extLst>
                    <a:ext uri="{FF2B5EF4-FFF2-40B4-BE49-F238E27FC236}">
                      <a16:creationId xmlns:a16="http://schemas.microsoft.com/office/drawing/2014/main" id="{2F063F1B-965F-4E76-B039-1F0208DF022E}"/>
                    </a:ext>
                  </a:extLst>
                </p14:cNvPr>
                <p14:cNvContentPartPr/>
                <p14:nvPr/>
              </p14:nvContentPartPr>
              <p14:xfrm>
                <a:off x="6190650" y="6423555"/>
                <a:ext cx="226440" cy="270000"/>
              </p14:xfrm>
            </p:contentPart>
          </mc:Choice>
          <mc:Fallback>
            <p:pic>
              <p:nvPicPr>
                <p:cNvPr id="337" name="筆跡 336">
                  <a:extLst>
                    <a:ext uri="{FF2B5EF4-FFF2-40B4-BE49-F238E27FC236}">
                      <a16:creationId xmlns:a16="http://schemas.microsoft.com/office/drawing/2014/main" id="{2F063F1B-965F-4E76-B039-1F0208DF022E}"/>
                    </a:ext>
                  </a:extLst>
                </p:cNvPr>
                <p:cNvPicPr/>
                <p:nvPr/>
              </p:nvPicPr>
              <p:blipFill>
                <a:blip r:embed="rId451"/>
                <a:stretch>
                  <a:fillRect/>
                </a:stretch>
              </p:blipFill>
              <p:spPr>
                <a:xfrm>
                  <a:off x="6182010" y="6414555"/>
                  <a:ext cx="2440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38" name="筆跡 337">
                  <a:extLst>
                    <a:ext uri="{FF2B5EF4-FFF2-40B4-BE49-F238E27FC236}">
                      <a16:creationId xmlns:a16="http://schemas.microsoft.com/office/drawing/2014/main" id="{3D7280F0-00FE-4916-8013-56B6100632BE}"/>
                    </a:ext>
                  </a:extLst>
                </p14:cNvPr>
                <p14:cNvContentPartPr/>
                <p14:nvPr/>
              </p14:nvContentPartPr>
              <p14:xfrm>
                <a:off x="6232050" y="6540915"/>
                <a:ext cx="133920" cy="13680"/>
              </p14:xfrm>
            </p:contentPart>
          </mc:Choice>
          <mc:Fallback>
            <p:pic>
              <p:nvPicPr>
                <p:cNvPr id="338" name="筆跡 337">
                  <a:extLst>
                    <a:ext uri="{FF2B5EF4-FFF2-40B4-BE49-F238E27FC236}">
                      <a16:creationId xmlns:a16="http://schemas.microsoft.com/office/drawing/2014/main" id="{3D7280F0-00FE-4916-8013-56B6100632BE}"/>
                    </a:ext>
                  </a:extLst>
                </p:cNvPr>
                <p:cNvPicPr/>
                <p:nvPr/>
              </p:nvPicPr>
              <p:blipFill>
                <a:blip r:embed="rId453"/>
                <a:stretch>
                  <a:fillRect/>
                </a:stretch>
              </p:blipFill>
              <p:spPr>
                <a:xfrm>
                  <a:off x="6223410" y="6531915"/>
                  <a:ext cx="1515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39" name="筆跡 338">
                  <a:extLst>
                    <a:ext uri="{FF2B5EF4-FFF2-40B4-BE49-F238E27FC236}">
                      <a16:creationId xmlns:a16="http://schemas.microsoft.com/office/drawing/2014/main" id="{9F2C62FC-CFF4-4CD4-A9B3-0CBA8F45D0E0}"/>
                    </a:ext>
                  </a:extLst>
                </p14:cNvPr>
                <p14:cNvContentPartPr/>
                <p14:nvPr/>
              </p14:nvContentPartPr>
              <p14:xfrm>
                <a:off x="6269850" y="6575475"/>
                <a:ext cx="133920" cy="25560"/>
              </p14:xfrm>
            </p:contentPart>
          </mc:Choice>
          <mc:Fallback>
            <p:pic>
              <p:nvPicPr>
                <p:cNvPr id="339" name="筆跡 338">
                  <a:extLst>
                    <a:ext uri="{FF2B5EF4-FFF2-40B4-BE49-F238E27FC236}">
                      <a16:creationId xmlns:a16="http://schemas.microsoft.com/office/drawing/2014/main" id="{9F2C62FC-CFF4-4CD4-A9B3-0CBA8F45D0E0}"/>
                    </a:ext>
                  </a:extLst>
                </p:cNvPr>
                <p:cNvPicPr/>
                <p:nvPr/>
              </p:nvPicPr>
              <p:blipFill>
                <a:blip r:embed="rId455"/>
                <a:stretch>
                  <a:fillRect/>
                </a:stretch>
              </p:blipFill>
              <p:spPr>
                <a:xfrm>
                  <a:off x="6260850" y="6566835"/>
                  <a:ext cx="151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40" name="筆跡 339">
                  <a:extLst>
                    <a:ext uri="{FF2B5EF4-FFF2-40B4-BE49-F238E27FC236}">
                      <a16:creationId xmlns:a16="http://schemas.microsoft.com/office/drawing/2014/main" id="{42EA322C-008C-406E-9617-3D45D96587F2}"/>
                    </a:ext>
                  </a:extLst>
                </p14:cNvPr>
                <p14:cNvContentPartPr/>
                <p14:nvPr/>
              </p14:nvContentPartPr>
              <p14:xfrm>
                <a:off x="6303690" y="6509955"/>
                <a:ext cx="24840" cy="212040"/>
              </p14:xfrm>
            </p:contentPart>
          </mc:Choice>
          <mc:Fallback>
            <p:pic>
              <p:nvPicPr>
                <p:cNvPr id="340" name="筆跡 339">
                  <a:extLst>
                    <a:ext uri="{FF2B5EF4-FFF2-40B4-BE49-F238E27FC236}">
                      <a16:creationId xmlns:a16="http://schemas.microsoft.com/office/drawing/2014/main" id="{42EA322C-008C-406E-9617-3D45D96587F2}"/>
                    </a:ext>
                  </a:extLst>
                </p:cNvPr>
                <p:cNvPicPr/>
                <p:nvPr/>
              </p:nvPicPr>
              <p:blipFill>
                <a:blip r:embed="rId457"/>
                <a:stretch>
                  <a:fillRect/>
                </a:stretch>
              </p:blipFill>
              <p:spPr>
                <a:xfrm>
                  <a:off x="6294690" y="6501315"/>
                  <a:ext cx="4248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41" name="筆跡 340">
                  <a:extLst>
                    <a:ext uri="{FF2B5EF4-FFF2-40B4-BE49-F238E27FC236}">
                      <a16:creationId xmlns:a16="http://schemas.microsoft.com/office/drawing/2014/main" id="{9368EBDE-D63C-4F96-A696-50A925DB321A}"/>
                    </a:ext>
                  </a:extLst>
                </p14:cNvPr>
                <p14:cNvContentPartPr/>
                <p14:nvPr/>
              </p14:nvContentPartPr>
              <p14:xfrm>
                <a:off x="5789250" y="6476835"/>
                <a:ext cx="240120" cy="23400"/>
              </p14:xfrm>
            </p:contentPart>
          </mc:Choice>
          <mc:Fallback>
            <p:pic>
              <p:nvPicPr>
                <p:cNvPr id="341" name="筆跡 340">
                  <a:extLst>
                    <a:ext uri="{FF2B5EF4-FFF2-40B4-BE49-F238E27FC236}">
                      <a16:creationId xmlns:a16="http://schemas.microsoft.com/office/drawing/2014/main" id="{9368EBDE-D63C-4F96-A696-50A925DB321A}"/>
                    </a:ext>
                  </a:extLst>
                </p:cNvPr>
                <p:cNvPicPr/>
                <p:nvPr/>
              </p:nvPicPr>
              <p:blipFill>
                <a:blip r:embed="rId459"/>
                <a:stretch>
                  <a:fillRect/>
                </a:stretch>
              </p:blipFill>
              <p:spPr>
                <a:xfrm>
                  <a:off x="5780610" y="6467835"/>
                  <a:ext cx="25776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42" name="筆跡 341">
                  <a:extLst>
                    <a:ext uri="{FF2B5EF4-FFF2-40B4-BE49-F238E27FC236}">
                      <a16:creationId xmlns:a16="http://schemas.microsoft.com/office/drawing/2014/main" id="{5F54A195-EFB8-4232-8A48-718B3CB7C185}"/>
                    </a:ext>
                  </a:extLst>
                </p14:cNvPr>
                <p14:cNvContentPartPr/>
                <p14:nvPr/>
              </p14:nvContentPartPr>
              <p14:xfrm>
                <a:off x="5972850" y="6509955"/>
                <a:ext cx="6120" cy="254520"/>
              </p14:xfrm>
            </p:contentPart>
          </mc:Choice>
          <mc:Fallback>
            <p:pic>
              <p:nvPicPr>
                <p:cNvPr id="342" name="筆跡 341">
                  <a:extLst>
                    <a:ext uri="{FF2B5EF4-FFF2-40B4-BE49-F238E27FC236}">
                      <a16:creationId xmlns:a16="http://schemas.microsoft.com/office/drawing/2014/main" id="{5F54A195-EFB8-4232-8A48-718B3CB7C185}"/>
                    </a:ext>
                  </a:extLst>
                </p:cNvPr>
                <p:cNvPicPr/>
                <p:nvPr/>
              </p:nvPicPr>
              <p:blipFill>
                <a:blip r:embed="rId461"/>
                <a:stretch>
                  <a:fillRect/>
                </a:stretch>
              </p:blipFill>
              <p:spPr>
                <a:xfrm>
                  <a:off x="5963850" y="6501315"/>
                  <a:ext cx="237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43" name="筆跡 342">
                  <a:extLst>
                    <a:ext uri="{FF2B5EF4-FFF2-40B4-BE49-F238E27FC236}">
                      <a16:creationId xmlns:a16="http://schemas.microsoft.com/office/drawing/2014/main" id="{9B2A7F47-DD4B-41A5-B819-66446CC888E8}"/>
                    </a:ext>
                  </a:extLst>
                </p14:cNvPr>
                <p14:cNvContentPartPr/>
                <p14:nvPr/>
              </p14:nvContentPartPr>
              <p14:xfrm>
                <a:off x="6023610" y="5569995"/>
                <a:ext cx="570240" cy="786600"/>
              </p14:xfrm>
            </p:contentPart>
          </mc:Choice>
          <mc:Fallback>
            <p:pic>
              <p:nvPicPr>
                <p:cNvPr id="343" name="筆跡 342">
                  <a:extLst>
                    <a:ext uri="{FF2B5EF4-FFF2-40B4-BE49-F238E27FC236}">
                      <a16:creationId xmlns:a16="http://schemas.microsoft.com/office/drawing/2014/main" id="{9B2A7F47-DD4B-41A5-B819-66446CC888E8}"/>
                    </a:ext>
                  </a:extLst>
                </p:cNvPr>
                <p:cNvPicPr/>
                <p:nvPr/>
              </p:nvPicPr>
              <p:blipFill>
                <a:blip r:embed="rId463"/>
                <a:stretch>
                  <a:fillRect/>
                </a:stretch>
              </p:blipFill>
              <p:spPr>
                <a:xfrm>
                  <a:off x="6014610" y="5560995"/>
                  <a:ext cx="58788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44" name="筆跡 343">
                  <a:extLst>
                    <a:ext uri="{FF2B5EF4-FFF2-40B4-BE49-F238E27FC236}">
                      <a16:creationId xmlns:a16="http://schemas.microsoft.com/office/drawing/2014/main" id="{F7DFF506-95E7-4503-9AB4-FDD448AB4C66}"/>
                    </a:ext>
                  </a:extLst>
                </p14:cNvPr>
                <p14:cNvContentPartPr/>
                <p14:nvPr/>
              </p14:nvContentPartPr>
              <p14:xfrm>
                <a:off x="6581970" y="5609235"/>
                <a:ext cx="15480" cy="138960"/>
              </p14:xfrm>
            </p:contentPart>
          </mc:Choice>
          <mc:Fallback>
            <p:pic>
              <p:nvPicPr>
                <p:cNvPr id="344" name="筆跡 343">
                  <a:extLst>
                    <a:ext uri="{FF2B5EF4-FFF2-40B4-BE49-F238E27FC236}">
                      <a16:creationId xmlns:a16="http://schemas.microsoft.com/office/drawing/2014/main" id="{F7DFF506-95E7-4503-9AB4-FDD448AB4C66}"/>
                    </a:ext>
                  </a:extLst>
                </p:cNvPr>
                <p:cNvPicPr/>
                <p:nvPr/>
              </p:nvPicPr>
              <p:blipFill>
                <a:blip r:embed="rId465"/>
                <a:stretch>
                  <a:fillRect/>
                </a:stretch>
              </p:blipFill>
              <p:spPr>
                <a:xfrm>
                  <a:off x="6572970" y="5600595"/>
                  <a:ext cx="33120" cy="156600"/>
                </a:xfrm>
                <a:prstGeom prst="rect">
                  <a:avLst/>
                </a:prstGeom>
              </p:spPr>
            </p:pic>
          </mc:Fallback>
        </mc:AlternateContent>
      </p:grpSp>
    </p:spTree>
    <p:extLst>
      <p:ext uri="{BB962C8B-B14F-4D97-AF65-F5344CB8AC3E}">
        <p14:creationId xmlns:p14="http://schemas.microsoft.com/office/powerpoint/2010/main" val="3089230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p>
        </p:txBody>
      </p:sp>
      <p:sp>
        <p:nvSpPr>
          <p:cNvPr id="3" name="內容版面配置區 2"/>
          <p:cNvSpPr>
            <a:spLocks noGrp="1"/>
          </p:cNvSpPr>
          <p:nvPr>
            <p:ph idx="1"/>
          </p:nvPr>
        </p:nvSpPr>
        <p:spPr>
          <a:xfrm>
            <a:off x="323528" y="1268760"/>
            <a:ext cx="8496944" cy="4608512"/>
          </a:xfrm>
        </p:spPr>
        <p:txBody>
          <a:bodyPr/>
          <a:lstStyle/>
          <a:p>
            <a:r>
              <a:rPr lang="zh-TW" altLang="en-US" dirty="0"/>
              <a:t>如果我們有從</a:t>
            </a:r>
            <a:r>
              <a:rPr lang="zh-TW" altLang="en-US" dirty="0">
                <a:effectLst>
                  <a:outerShdw blurRad="38100" dist="38100" dir="2700000" algn="tl">
                    <a:srgbClr val="000000">
                      <a:alpha val="43137"/>
                    </a:srgbClr>
                  </a:outerShdw>
                </a:effectLst>
              </a:rPr>
              <a:t>常態分布</a:t>
            </a:r>
            <a:r>
              <a:rPr lang="zh-TW" altLang="en-US" dirty="0"/>
              <a:t>而來的隨機樣本，則隨機變數</a:t>
            </a:r>
            <a:br>
              <a:rPr lang="en-US" altLang="zh-TW" dirty="0"/>
            </a:br>
            <a:br>
              <a:rPr lang="en-US" altLang="zh-TW" dirty="0"/>
            </a:br>
            <a:br>
              <a:rPr lang="en-US" altLang="zh-TW" dirty="0"/>
            </a:br>
            <a:r>
              <a:rPr lang="zh-TW" altLang="en-US" dirty="0"/>
              <a:t>會有自由度        的學生 </a:t>
            </a:r>
            <a:r>
              <a:rPr lang="en-US" altLang="zh-TW" i="1" dirty="0"/>
              <a:t>t </a:t>
            </a:r>
            <a:r>
              <a:rPr lang="zh-TW" altLang="en-US" dirty="0"/>
              <a:t>分布。在此，</a:t>
            </a:r>
            <a:r>
              <a:rPr lang="en-US" altLang="zh-TW" i="1" dirty="0"/>
              <a:t>S </a:t>
            </a:r>
            <a:r>
              <a:rPr lang="zh-TW" altLang="en-US" dirty="0"/>
              <a:t>是樣本標準差。在 </a:t>
            </a:r>
            <a:r>
              <a:rPr lang="el-GR" altLang="zh-TW" i="1" dirty="0"/>
              <a:t>σ</a:t>
            </a:r>
            <a:r>
              <a:rPr lang="zh-TW" altLang="en-US" dirty="0"/>
              <a:t> 為未知的這個情況下，</a:t>
            </a:r>
            <a:r>
              <a:rPr lang="en-US" altLang="zh-TW" i="1" dirty="0"/>
              <a:t>T </a:t>
            </a:r>
            <a:r>
              <a:rPr lang="zh-TW" altLang="en-US" dirty="0"/>
              <a:t>可被用來建構對於 </a:t>
            </a:r>
            <a:r>
              <a:rPr lang="el-GR" altLang="zh-TW" i="1" dirty="0"/>
              <a:t>μ</a:t>
            </a:r>
            <a:r>
              <a:rPr lang="zh-TW" altLang="en-US" dirty="0"/>
              <a:t> 的信賴區間。程序與 </a:t>
            </a:r>
            <a:r>
              <a:rPr lang="el-GR" altLang="zh-TW" i="1" dirty="0"/>
              <a:t>σ</a:t>
            </a:r>
            <a:r>
              <a:rPr lang="zh-TW" altLang="en-US" dirty="0"/>
              <a:t> 為已知時相同，除了以 </a:t>
            </a:r>
            <a:r>
              <a:rPr lang="en-US" altLang="zh-TW" i="1" dirty="0"/>
              <a:t>S </a:t>
            </a:r>
            <a:r>
              <a:rPr lang="zh-TW" altLang="en-US" dirty="0"/>
              <a:t>取代 </a:t>
            </a:r>
            <a:r>
              <a:rPr lang="el-GR" altLang="zh-TW" i="1" dirty="0"/>
              <a:t>σ</a:t>
            </a:r>
            <a:r>
              <a:rPr lang="zh-TW" altLang="en-US" dirty="0"/>
              <a:t> 並以 </a:t>
            </a:r>
            <a:r>
              <a:rPr lang="en-US" altLang="zh-TW" i="1" dirty="0"/>
              <a:t>t</a:t>
            </a:r>
            <a:r>
              <a:rPr lang="en-US" altLang="zh-TW" dirty="0"/>
              <a:t> </a:t>
            </a:r>
            <a:r>
              <a:rPr lang="zh-TW" altLang="en-US" dirty="0"/>
              <a:t>分布取代標準常態分布之外。</a:t>
            </a:r>
          </a:p>
        </p:txBody>
      </p:sp>
      <p:graphicFrame>
        <p:nvGraphicFramePr>
          <p:cNvPr id="4" name="物件 3"/>
          <p:cNvGraphicFramePr>
            <a:graphicFrameLocks noChangeAspect="1"/>
          </p:cNvGraphicFramePr>
          <p:nvPr/>
        </p:nvGraphicFramePr>
        <p:xfrm>
          <a:off x="3419872" y="2276872"/>
          <a:ext cx="1295400" cy="736600"/>
        </p:xfrm>
        <a:graphic>
          <a:graphicData uri="http://schemas.openxmlformats.org/presentationml/2006/ole">
            <mc:AlternateContent xmlns:mc="http://schemas.openxmlformats.org/markup-compatibility/2006">
              <mc:Choice xmlns:v="urn:schemas-microsoft-com:vml" Requires="v">
                <p:oleObj spid="_x0000_s9218" name="方程式" r:id="rId3" imgW="1295280" imgH="736560" progId="Equation.3">
                  <p:embed/>
                </p:oleObj>
              </mc:Choice>
              <mc:Fallback>
                <p:oleObj name="方程式" r:id="rId3" imgW="129528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76872"/>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17056" y="3293616"/>
          <a:ext cx="558800" cy="279400"/>
        </p:xfrm>
        <a:graphic>
          <a:graphicData uri="http://schemas.openxmlformats.org/presentationml/2006/ole">
            <mc:AlternateContent xmlns:mc="http://schemas.openxmlformats.org/markup-compatibility/2006">
              <mc:Choice xmlns:v="urn:schemas-microsoft-com:vml" Requires="v">
                <p:oleObj spid="_x0000_s9219" name="方程式" r:id="rId5" imgW="558720" imgH="279360" progId="Equation.3">
                  <p:embed/>
                </p:oleObj>
              </mc:Choice>
              <mc:Fallback>
                <p:oleObj name="方程式" r:id="rId5" imgW="558720" imgH="2793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56" y="3293616"/>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33</a:t>
            </a:fld>
            <a:endParaRPr lang="zh-TW" altLang="en-US"/>
          </a:p>
        </p:txBody>
      </p:sp>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E4B04AC1-5AC2-4D2E-9793-D6A885B4E181}"/>
                  </a:ext>
                </a:extLst>
              </p14:cNvPr>
              <p14:cNvContentPartPr/>
              <p14:nvPr/>
            </p14:nvContentPartPr>
            <p14:xfrm>
              <a:off x="1521450" y="3545715"/>
              <a:ext cx="1694160" cy="68400"/>
            </p14:xfrm>
          </p:contentPart>
        </mc:Choice>
        <mc:Fallback>
          <p:pic>
            <p:nvPicPr>
              <p:cNvPr id="8" name="筆跡 7">
                <a:extLst>
                  <a:ext uri="{FF2B5EF4-FFF2-40B4-BE49-F238E27FC236}">
                    <a16:creationId xmlns:a16="http://schemas.microsoft.com/office/drawing/2014/main" id="{E4B04AC1-5AC2-4D2E-9793-D6A885B4E181}"/>
                  </a:ext>
                </a:extLst>
              </p:cNvPr>
              <p:cNvPicPr/>
              <p:nvPr/>
            </p:nvPicPr>
            <p:blipFill>
              <a:blip r:embed="rId8"/>
              <a:stretch>
                <a:fillRect/>
              </a:stretch>
            </p:blipFill>
            <p:spPr>
              <a:xfrm>
                <a:off x="1512450" y="3537075"/>
                <a:ext cx="1711800" cy="86040"/>
              </a:xfrm>
              <a:prstGeom prst="rect">
                <a:avLst/>
              </a:prstGeom>
            </p:spPr>
          </p:pic>
        </mc:Fallback>
      </mc:AlternateContent>
      <p:grpSp>
        <p:nvGrpSpPr>
          <p:cNvPr id="20" name="群組 19">
            <a:extLst>
              <a:ext uri="{FF2B5EF4-FFF2-40B4-BE49-F238E27FC236}">
                <a16:creationId xmlns:a16="http://schemas.microsoft.com/office/drawing/2014/main" id="{60D5C42D-F4A6-4884-8973-82660357A7FA}"/>
              </a:ext>
            </a:extLst>
          </p:cNvPr>
          <p:cNvGrpSpPr/>
          <p:nvPr/>
        </p:nvGrpSpPr>
        <p:grpSpPr>
          <a:xfrm>
            <a:off x="1876770" y="2790795"/>
            <a:ext cx="992880" cy="384120"/>
            <a:chOff x="1876770" y="2790795"/>
            <a:chExt cx="992880" cy="384120"/>
          </a:xfrm>
        </p:grpSpPr>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96644CE1-69BC-439F-B9DD-8F9B5516D1E9}"/>
                    </a:ext>
                  </a:extLst>
                </p14:cNvPr>
                <p14:cNvContentPartPr/>
                <p14:nvPr/>
              </p14:nvContentPartPr>
              <p14:xfrm>
                <a:off x="1876770" y="2790795"/>
                <a:ext cx="107640" cy="299160"/>
              </p14:xfrm>
            </p:contentPart>
          </mc:Choice>
          <mc:Fallback>
            <p:pic>
              <p:nvPicPr>
                <p:cNvPr id="9" name="筆跡 8">
                  <a:extLst>
                    <a:ext uri="{FF2B5EF4-FFF2-40B4-BE49-F238E27FC236}">
                      <a16:creationId xmlns:a16="http://schemas.microsoft.com/office/drawing/2014/main" id="{96644CE1-69BC-439F-B9DD-8F9B5516D1E9}"/>
                    </a:ext>
                  </a:extLst>
                </p:cNvPr>
                <p:cNvPicPr/>
                <p:nvPr/>
              </p:nvPicPr>
              <p:blipFill>
                <a:blip r:embed="rId10"/>
                <a:stretch>
                  <a:fillRect/>
                </a:stretch>
              </p:blipFill>
              <p:spPr>
                <a:xfrm>
                  <a:off x="1867770" y="2781795"/>
                  <a:ext cx="1252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8106EA4C-B18D-4EC2-B236-F77469256253}"/>
                    </a:ext>
                  </a:extLst>
                </p14:cNvPr>
                <p14:cNvContentPartPr/>
                <p14:nvPr/>
              </p14:nvContentPartPr>
              <p14:xfrm>
                <a:off x="2057130" y="2850915"/>
                <a:ext cx="84960" cy="324000"/>
              </p14:xfrm>
            </p:contentPart>
          </mc:Choice>
          <mc:Fallback>
            <p:pic>
              <p:nvPicPr>
                <p:cNvPr id="10" name="筆跡 9">
                  <a:extLst>
                    <a:ext uri="{FF2B5EF4-FFF2-40B4-BE49-F238E27FC236}">
                      <a16:creationId xmlns:a16="http://schemas.microsoft.com/office/drawing/2014/main" id="{8106EA4C-B18D-4EC2-B236-F77469256253}"/>
                    </a:ext>
                  </a:extLst>
                </p:cNvPr>
                <p:cNvPicPr/>
                <p:nvPr/>
              </p:nvPicPr>
              <p:blipFill>
                <a:blip r:embed="rId12"/>
                <a:stretch>
                  <a:fillRect/>
                </a:stretch>
              </p:blipFill>
              <p:spPr>
                <a:xfrm>
                  <a:off x="2048130" y="2842275"/>
                  <a:ext cx="10260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95DA49D4-D3AA-47A6-BED2-A5E4BA6FA272}"/>
                    </a:ext>
                  </a:extLst>
                </p14:cNvPr>
                <p14:cNvContentPartPr/>
                <p14:nvPr/>
              </p14:nvContentPartPr>
              <p14:xfrm>
                <a:off x="2026890" y="2976195"/>
                <a:ext cx="81360" cy="360"/>
              </p14:xfrm>
            </p:contentPart>
          </mc:Choice>
          <mc:Fallback>
            <p:pic>
              <p:nvPicPr>
                <p:cNvPr id="11" name="筆跡 10">
                  <a:extLst>
                    <a:ext uri="{FF2B5EF4-FFF2-40B4-BE49-F238E27FC236}">
                      <a16:creationId xmlns:a16="http://schemas.microsoft.com/office/drawing/2014/main" id="{95DA49D4-D3AA-47A6-BED2-A5E4BA6FA272}"/>
                    </a:ext>
                  </a:extLst>
                </p:cNvPr>
                <p:cNvPicPr/>
                <p:nvPr/>
              </p:nvPicPr>
              <p:blipFill>
                <a:blip r:embed="rId14"/>
                <a:stretch>
                  <a:fillRect/>
                </a:stretch>
              </p:blipFill>
              <p:spPr>
                <a:xfrm>
                  <a:off x="2018250" y="2967195"/>
                  <a:ext cx="99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5E059CE6-383D-4B68-8E36-7A81E2B0BD37}"/>
                    </a:ext>
                  </a:extLst>
                </p14:cNvPr>
                <p14:cNvContentPartPr/>
                <p14:nvPr/>
              </p14:nvContentPartPr>
              <p14:xfrm>
                <a:off x="2205450" y="2979795"/>
                <a:ext cx="81360" cy="2160"/>
              </p14:xfrm>
            </p:contentPart>
          </mc:Choice>
          <mc:Fallback>
            <p:pic>
              <p:nvPicPr>
                <p:cNvPr id="12" name="筆跡 11">
                  <a:extLst>
                    <a:ext uri="{FF2B5EF4-FFF2-40B4-BE49-F238E27FC236}">
                      <a16:creationId xmlns:a16="http://schemas.microsoft.com/office/drawing/2014/main" id="{5E059CE6-383D-4B68-8E36-7A81E2B0BD37}"/>
                    </a:ext>
                  </a:extLst>
                </p:cNvPr>
                <p:cNvPicPr/>
                <p:nvPr/>
              </p:nvPicPr>
              <p:blipFill>
                <a:blip r:embed="rId16"/>
                <a:stretch>
                  <a:fillRect/>
                </a:stretch>
              </p:blipFill>
              <p:spPr>
                <a:xfrm>
                  <a:off x="2196810" y="2971155"/>
                  <a:ext cx="99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41FA69D6-DC56-45B4-84C6-243E49369448}"/>
                    </a:ext>
                  </a:extLst>
                </p14:cNvPr>
                <p14:cNvContentPartPr/>
                <p14:nvPr/>
              </p14:nvContentPartPr>
              <p14:xfrm>
                <a:off x="2209410" y="3028035"/>
                <a:ext cx="64440" cy="6120"/>
              </p14:xfrm>
            </p:contentPart>
          </mc:Choice>
          <mc:Fallback>
            <p:pic>
              <p:nvPicPr>
                <p:cNvPr id="13" name="筆跡 12">
                  <a:extLst>
                    <a:ext uri="{FF2B5EF4-FFF2-40B4-BE49-F238E27FC236}">
                      <a16:creationId xmlns:a16="http://schemas.microsoft.com/office/drawing/2014/main" id="{41FA69D6-DC56-45B4-84C6-243E49369448}"/>
                    </a:ext>
                  </a:extLst>
                </p:cNvPr>
                <p:cNvPicPr/>
                <p:nvPr/>
              </p:nvPicPr>
              <p:blipFill>
                <a:blip r:embed="rId18"/>
                <a:stretch>
                  <a:fillRect/>
                </a:stretch>
              </p:blipFill>
              <p:spPr>
                <a:xfrm>
                  <a:off x="2200410" y="3019035"/>
                  <a:ext cx="82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筆跡 16">
                  <a:extLst>
                    <a:ext uri="{FF2B5EF4-FFF2-40B4-BE49-F238E27FC236}">
                      <a16:creationId xmlns:a16="http://schemas.microsoft.com/office/drawing/2014/main" id="{0757A76E-69A1-46B7-92FB-2A57313BAF7E}"/>
                    </a:ext>
                  </a:extLst>
                </p14:cNvPr>
                <p14:cNvContentPartPr/>
                <p14:nvPr/>
              </p14:nvContentPartPr>
              <p14:xfrm>
                <a:off x="2429370" y="2931915"/>
                <a:ext cx="96120" cy="196920"/>
              </p14:xfrm>
            </p:contentPart>
          </mc:Choice>
          <mc:Fallback>
            <p:pic>
              <p:nvPicPr>
                <p:cNvPr id="17" name="筆跡 16">
                  <a:extLst>
                    <a:ext uri="{FF2B5EF4-FFF2-40B4-BE49-F238E27FC236}">
                      <a16:creationId xmlns:a16="http://schemas.microsoft.com/office/drawing/2014/main" id="{0757A76E-69A1-46B7-92FB-2A57313BAF7E}"/>
                    </a:ext>
                  </a:extLst>
                </p:cNvPr>
                <p:cNvPicPr/>
                <p:nvPr/>
              </p:nvPicPr>
              <p:blipFill>
                <a:blip r:embed="rId20"/>
                <a:stretch>
                  <a:fillRect/>
                </a:stretch>
              </p:blipFill>
              <p:spPr>
                <a:xfrm>
                  <a:off x="2420370" y="2922915"/>
                  <a:ext cx="11376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筆跡 17">
                  <a:extLst>
                    <a:ext uri="{FF2B5EF4-FFF2-40B4-BE49-F238E27FC236}">
                      <a16:creationId xmlns:a16="http://schemas.microsoft.com/office/drawing/2014/main" id="{65E67CFC-65D3-4FE6-8669-6CFCAC39C141}"/>
                    </a:ext>
                  </a:extLst>
                </p14:cNvPr>
                <p14:cNvContentPartPr/>
                <p14:nvPr/>
              </p14:nvContentPartPr>
              <p14:xfrm>
                <a:off x="2602170" y="3031995"/>
                <a:ext cx="132120" cy="360"/>
              </p14:xfrm>
            </p:contentPart>
          </mc:Choice>
          <mc:Fallback>
            <p:pic>
              <p:nvPicPr>
                <p:cNvPr id="18" name="筆跡 17">
                  <a:extLst>
                    <a:ext uri="{FF2B5EF4-FFF2-40B4-BE49-F238E27FC236}">
                      <a16:creationId xmlns:a16="http://schemas.microsoft.com/office/drawing/2014/main" id="{65E67CFC-65D3-4FE6-8669-6CFCAC39C141}"/>
                    </a:ext>
                  </a:extLst>
                </p:cNvPr>
                <p:cNvPicPr/>
                <p:nvPr/>
              </p:nvPicPr>
              <p:blipFill>
                <a:blip r:embed="rId22"/>
                <a:stretch>
                  <a:fillRect/>
                </a:stretch>
              </p:blipFill>
              <p:spPr>
                <a:xfrm>
                  <a:off x="2593530" y="3022995"/>
                  <a:ext cx="14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筆跡 18">
                  <a:extLst>
                    <a:ext uri="{FF2B5EF4-FFF2-40B4-BE49-F238E27FC236}">
                      <a16:creationId xmlns:a16="http://schemas.microsoft.com/office/drawing/2014/main" id="{0B84E04F-B524-4C40-9E84-0BE81D7032AB}"/>
                    </a:ext>
                  </a:extLst>
                </p14:cNvPr>
                <p14:cNvContentPartPr/>
                <p14:nvPr/>
              </p14:nvContentPartPr>
              <p14:xfrm>
                <a:off x="2867490" y="2929755"/>
                <a:ext cx="2160" cy="212040"/>
              </p14:xfrm>
            </p:contentPart>
          </mc:Choice>
          <mc:Fallback>
            <p:pic>
              <p:nvPicPr>
                <p:cNvPr id="19" name="筆跡 18">
                  <a:extLst>
                    <a:ext uri="{FF2B5EF4-FFF2-40B4-BE49-F238E27FC236}">
                      <a16:creationId xmlns:a16="http://schemas.microsoft.com/office/drawing/2014/main" id="{0B84E04F-B524-4C40-9E84-0BE81D7032AB}"/>
                    </a:ext>
                  </a:extLst>
                </p:cNvPr>
                <p:cNvPicPr/>
                <p:nvPr/>
              </p:nvPicPr>
              <p:blipFill>
                <a:blip r:embed="rId24"/>
                <a:stretch>
                  <a:fillRect/>
                </a:stretch>
              </p:blipFill>
              <p:spPr>
                <a:xfrm>
                  <a:off x="2858490" y="2921115"/>
                  <a:ext cx="19800" cy="22968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CFDBE-3C07-4C72-BA76-4F1E3E87151F}"/>
              </a:ext>
            </a:extLst>
          </p:cNvPr>
          <p:cNvSpPr>
            <a:spLocks noGrp="1"/>
          </p:cNvSpPr>
          <p:nvPr>
            <p:ph type="title"/>
          </p:nvPr>
        </p:nvSpPr>
        <p:spPr/>
        <p:txBody>
          <a:bodyPr/>
          <a:lstStyle/>
          <a:p>
            <a:r>
              <a:rPr lang="en-US" altLang="zh-TW" dirty="0"/>
              <a:t>Z</a:t>
            </a:r>
            <a:r>
              <a:rPr lang="zh-TW" altLang="en-US" dirty="0"/>
              <a:t> 分布 </a:t>
            </a:r>
            <a:r>
              <a:rPr lang="en-US" altLang="zh-TW" dirty="0"/>
              <a:t>vs T</a:t>
            </a:r>
            <a:r>
              <a:rPr lang="zh-TW" altLang="en-US" dirty="0"/>
              <a:t> 分布</a:t>
            </a:r>
          </a:p>
        </p:txBody>
      </p:sp>
      <p:sp>
        <p:nvSpPr>
          <p:cNvPr id="4" name="日期版面配置區 3">
            <a:extLst>
              <a:ext uri="{FF2B5EF4-FFF2-40B4-BE49-F238E27FC236}">
                <a16:creationId xmlns:a16="http://schemas.microsoft.com/office/drawing/2014/main" id="{FE505807-32BD-4501-8349-C811F8C8CF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7BEC426-3232-41F1-AB26-50C39947F6E4}"/>
              </a:ext>
            </a:extLst>
          </p:cNvPr>
          <p:cNvSpPr>
            <a:spLocks noGrp="1"/>
          </p:cNvSpPr>
          <p:nvPr>
            <p:ph type="sldNum" sz="quarter" idx="12"/>
          </p:nvPr>
        </p:nvSpPr>
        <p:spPr/>
        <p:txBody>
          <a:bodyPr/>
          <a:lstStyle/>
          <a:p>
            <a:fld id="{3F1BE346-639A-4CE8-BB9A-C151839B4846}" type="slidenum">
              <a:rPr lang="zh-TW" altLang="en-US" smtClean="0"/>
              <a:pPr/>
              <a:t>34</a:t>
            </a:fld>
            <a:endParaRPr lang="zh-TW" altLang="en-US"/>
          </a:p>
        </p:txBody>
      </p:sp>
      <p:pic>
        <p:nvPicPr>
          <p:cNvPr id="7" name="圖片 6">
            <a:extLst>
              <a:ext uri="{FF2B5EF4-FFF2-40B4-BE49-F238E27FC236}">
                <a16:creationId xmlns:a16="http://schemas.microsoft.com/office/drawing/2014/main" id="{2B30F81F-7B67-4913-9033-AD1B2E388778}"/>
              </a:ext>
            </a:extLst>
          </p:cNvPr>
          <p:cNvPicPr>
            <a:picLocks noChangeAspect="1"/>
          </p:cNvPicPr>
          <p:nvPr/>
        </p:nvPicPr>
        <p:blipFill>
          <a:blip r:embed="rId2"/>
          <a:stretch>
            <a:fillRect/>
          </a:stretch>
        </p:blipFill>
        <p:spPr>
          <a:xfrm>
            <a:off x="301452" y="1196752"/>
            <a:ext cx="5981700" cy="1609725"/>
          </a:xfrm>
          <a:prstGeom prst="rect">
            <a:avLst/>
          </a:prstGeom>
        </p:spPr>
      </p:pic>
      <p:pic>
        <p:nvPicPr>
          <p:cNvPr id="8" name="圖片 7">
            <a:extLst>
              <a:ext uri="{FF2B5EF4-FFF2-40B4-BE49-F238E27FC236}">
                <a16:creationId xmlns:a16="http://schemas.microsoft.com/office/drawing/2014/main" id="{7449CBF2-0731-489A-BAE2-FC589E7BB6F7}"/>
              </a:ext>
            </a:extLst>
          </p:cNvPr>
          <p:cNvPicPr>
            <a:picLocks noChangeAspect="1"/>
          </p:cNvPicPr>
          <p:nvPr/>
        </p:nvPicPr>
        <p:blipFill>
          <a:blip r:embed="rId3"/>
          <a:stretch>
            <a:fillRect/>
          </a:stretch>
        </p:blipFill>
        <p:spPr>
          <a:xfrm>
            <a:off x="539552" y="3044205"/>
            <a:ext cx="7992888" cy="340913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筆跡 8">
                <a:extLst>
                  <a:ext uri="{FF2B5EF4-FFF2-40B4-BE49-F238E27FC236}">
                    <a16:creationId xmlns:a16="http://schemas.microsoft.com/office/drawing/2014/main" id="{0B1688FB-FE45-4ACB-8688-705FEEDC5260}"/>
                  </a:ext>
                </a:extLst>
              </p14:cNvPr>
              <p14:cNvContentPartPr/>
              <p14:nvPr/>
            </p14:nvContentPartPr>
            <p14:xfrm>
              <a:off x="5720850" y="4577475"/>
              <a:ext cx="720360" cy="285120"/>
            </p14:xfrm>
          </p:contentPart>
        </mc:Choice>
        <mc:Fallback>
          <p:pic>
            <p:nvPicPr>
              <p:cNvPr id="9" name="筆跡 8">
                <a:extLst>
                  <a:ext uri="{FF2B5EF4-FFF2-40B4-BE49-F238E27FC236}">
                    <a16:creationId xmlns:a16="http://schemas.microsoft.com/office/drawing/2014/main" id="{0B1688FB-FE45-4ACB-8688-705FEEDC5260}"/>
                  </a:ext>
                </a:extLst>
              </p:cNvPr>
              <p:cNvPicPr/>
              <p:nvPr/>
            </p:nvPicPr>
            <p:blipFill>
              <a:blip r:embed="rId5"/>
              <a:stretch>
                <a:fillRect/>
              </a:stretch>
            </p:blipFill>
            <p:spPr>
              <a:xfrm>
                <a:off x="5712210" y="4568835"/>
                <a:ext cx="738000" cy="302760"/>
              </a:xfrm>
              <a:prstGeom prst="rect">
                <a:avLst/>
              </a:prstGeom>
            </p:spPr>
          </p:pic>
        </mc:Fallback>
      </mc:AlternateContent>
      <p:grpSp>
        <p:nvGrpSpPr>
          <p:cNvPr id="20" name="群組 19">
            <a:extLst>
              <a:ext uri="{FF2B5EF4-FFF2-40B4-BE49-F238E27FC236}">
                <a16:creationId xmlns:a16="http://schemas.microsoft.com/office/drawing/2014/main" id="{15D98B58-58F6-4989-9EC0-A9147C145668}"/>
              </a:ext>
            </a:extLst>
          </p:cNvPr>
          <p:cNvGrpSpPr/>
          <p:nvPr/>
        </p:nvGrpSpPr>
        <p:grpSpPr>
          <a:xfrm>
            <a:off x="6576210" y="4306035"/>
            <a:ext cx="729720" cy="337680"/>
            <a:chOff x="6576210" y="4306035"/>
            <a:chExt cx="729720" cy="337680"/>
          </a:xfrm>
        </p:grpSpPr>
        <mc:AlternateContent xmlns:mc="http://schemas.openxmlformats.org/markup-compatibility/2006">
          <mc:Choice xmlns:p14="http://schemas.microsoft.com/office/powerpoint/2010/main" Requires="p14">
            <p:contentPart p14:bwMode="auto" r:id="rId6">
              <p14:nvContentPartPr>
                <p14:cNvPr id="13" name="筆跡 12">
                  <a:extLst>
                    <a:ext uri="{FF2B5EF4-FFF2-40B4-BE49-F238E27FC236}">
                      <a16:creationId xmlns:a16="http://schemas.microsoft.com/office/drawing/2014/main" id="{46ABD6F9-1E69-4070-910B-7CC4996BBB9E}"/>
                    </a:ext>
                  </a:extLst>
                </p14:cNvPr>
                <p14:cNvContentPartPr/>
                <p14:nvPr/>
              </p14:nvContentPartPr>
              <p14:xfrm>
                <a:off x="6576210" y="4306035"/>
                <a:ext cx="154440" cy="268560"/>
              </p14:xfrm>
            </p:contentPart>
          </mc:Choice>
          <mc:Fallback>
            <p:pic>
              <p:nvPicPr>
                <p:cNvPr id="13" name="筆跡 12">
                  <a:extLst>
                    <a:ext uri="{FF2B5EF4-FFF2-40B4-BE49-F238E27FC236}">
                      <a16:creationId xmlns:a16="http://schemas.microsoft.com/office/drawing/2014/main" id="{46ABD6F9-1E69-4070-910B-7CC4996BBB9E}"/>
                    </a:ext>
                  </a:extLst>
                </p:cNvPr>
                <p:cNvPicPr/>
                <p:nvPr/>
              </p:nvPicPr>
              <p:blipFill>
                <a:blip r:embed="rId7"/>
                <a:stretch>
                  <a:fillRect/>
                </a:stretch>
              </p:blipFill>
              <p:spPr>
                <a:xfrm>
                  <a:off x="6567210" y="4297035"/>
                  <a:ext cx="17208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4" name="筆跡 13">
                  <a:extLst>
                    <a:ext uri="{FF2B5EF4-FFF2-40B4-BE49-F238E27FC236}">
                      <a16:creationId xmlns:a16="http://schemas.microsoft.com/office/drawing/2014/main" id="{A05324A1-216E-45B6-8F7B-762B9B012122}"/>
                    </a:ext>
                  </a:extLst>
                </p14:cNvPr>
                <p14:cNvContentPartPr/>
                <p14:nvPr/>
              </p14:nvContentPartPr>
              <p14:xfrm>
                <a:off x="6796170" y="4340955"/>
                <a:ext cx="141480" cy="302760"/>
              </p14:xfrm>
            </p:contentPart>
          </mc:Choice>
          <mc:Fallback>
            <p:pic>
              <p:nvPicPr>
                <p:cNvPr id="14" name="筆跡 13">
                  <a:extLst>
                    <a:ext uri="{FF2B5EF4-FFF2-40B4-BE49-F238E27FC236}">
                      <a16:creationId xmlns:a16="http://schemas.microsoft.com/office/drawing/2014/main" id="{A05324A1-216E-45B6-8F7B-762B9B012122}"/>
                    </a:ext>
                  </a:extLst>
                </p:cNvPr>
                <p:cNvPicPr/>
                <p:nvPr/>
              </p:nvPicPr>
              <p:blipFill>
                <a:blip r:embed="rId9"/>
                <a:stretch>
                  <a:fillRect/>
                </a:stretch>
              </p:blipFill>
              <p:spPr>
                <a:xfrm>
                  <a:off x="6787170" y="4331955"/>
                  <a:ext cx="15912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筆跡 14">
                  <a:extLst>
                    <a:ext uri="{FF2B5EF4-FFF2-40B4-BE49-F238E27FC236}">
                      <a16:creationId xmlns:a16="http://schemas.microsoft.com/office/drawing/2014/main" id="{AC01DA7E-5964-4FA1-B585-A930CFA85519}"/>
                    </a:ext>
                  </a:extLst>
                </p14:cNvPr>
                <p14:cNvContentPartPr/>
                <p14:nvPr/>
              </p14:nvContentPartPr>
              <p14:xfrm>
                <a:off x="6786810" y="4458315"/>
                <a:ext cx="163800" cy="19440"/>
              </p14:xfrm>
            </p:contentPart>
          </mc:Choice>
          <mc:Fallback>
            <p:pic>
              <p:nvPicPr>
                <p:cNvPr id="15" name="筆跡 14">
                  <a:extLst>
                    <a:ext uri="{FF2B5EF4-FFF2-40B4-BE49-F238E27FC236}">
                      <a16:creationId xmlns:a16="http://schemas.microsoft.com/office/drawing/2014/main" id="{AC01DA7E-5964-4FA1-B585-A930CFA85519}"/>
                    </a:ext>
                  </a:extLst>
                </p:cNvPr>
                <p:cNvPicPr/>
                <p:nvPr/>
              </p:nvPicPr>
              <p:blipFill>
                <a:blip r:embed="rId11"/>
                <a:stretch>
                  <a:fillRect/>
                </a:stretch>
              </p:blipFill>
              <p:spPr>
                <a:xfrm>
                  <a:off x="6777810" y="4449315"/>
                  <a:ext cx="1814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 name="筆跡 16">
                  <a:extLst>
                    <a:ext uri="{FF2B5EF4-FFF2-40B4-BE49-F238E27FC236}">
                      <a16:creationId xmlns:a16="http://schemas.microsoft.com/office/drawing/2014/main" id="{95338D67-14DF-4A29-93D1-A1F13593792F}"/>
                    </a:ext>
                  </a:extLst>
                </p14:cNvPr>
                <p14:cNvContentPartPr/>
                <p14:nvPr/>
              </p14:nvContentPartPr>
              <p14:xfrm>
                <a:off x="7017930" y="4460115"/>
                <a:ext cx="133920" cy="4320"/>
              </p14:xfrm>
            </p:contentPart>
          </mc:Choice>
          <mc:Fallback>
            <p:pic>
              <p:nvPicPr>
                <p:cNvPr id="17" name="筆跡 16">
                  <a:extLst>
                    <a:ext uri="{FF2B5EF4-FFF2-40B4-BE49-F238E27FC236}">
                      <a16:creationId xmlns:a16="http://schemas.microsoft.com/office/drawing/2014/main" id="{95338D67-14DF-4A29-93D1-A1F13593792F}"/>
                    </a:ext>
                  </a:extLst>
                </p:cNvPr>
                <p:cNvPicPr/>
                <p:nvPr/>
              </p:nvPicPr>
              <p:blipFill>
                <a:blip r:embed="rId13"/>
                <a:stretch>
                  <a:fillRect/>
                </a:stretch>
              </p:blipFill>
              <p:spPr>
                <a:xfrm>
                  <a:off x="7009290" y="4451475"/>
                  <a:ext cx="1515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筆跡 17">
                  <a:extLst>
                    <a:ext uri="{FF2B5EF4-FFF2-40B4-BE49-F238E27FC236}">
                      <a16:creationId xmlns:a16="http://schemas.microsoft.com/office/drawing/2014/main" id="{99F156FB-FA97-435E-8865-89BE44C34323}"/>
                    </a:ext>
                  </a:extLst>
                </p14:cNvPr>
                <p14:cNvContentPartPr/>
                <p14:nvPr/>
              </p14:nvContentPartPr>
              <p14:xfrm>
                <a:off x="7025130" y="4525635"/>
                <a:ext cx="107640" cy="7560"/>
              </p14:xfrm>
            </p:contentPart>
          </mc:Choice>
          <mc:Fallback>
            <p:pic>
              <p:nvPicPr>
                <p:cNvPr id="18" name="筆跡 17">
                  <a:extLst>
                    <a:ext uri="{FF2B5EF4-FFF2-40B4-BE49-F238E27FC236}">
                      <a16:creationId xmlns:a16="http://schemas.microsoft.com/office/drawing/2014/main" id="{99F156FB-FA97-435E-8865-89BE44C34323}"/>
                    </a:ext>
                  </a:extLst>
                </p:cNvPr>
                <p:cNvPicPr/>
                <p:nvPr/>
              </p:nvPicPr>
              <p:blipFill>
                <a:blip r:embed="rId15"/>
                <a:stretch>
                  <a:fillRect/>
                </a:stretch>
              </p:blipFill>
              <p:spPr>
                <a:xfrm>
                  <a:off x="7016490" y="4516635"/>
                  <a:ext cx="12528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筆跡 18">
                  <a:extLst>
                    <a:ext uri="{FF2B5EF4-FFF2-40B4-BE49-F238E27FC236}">
                      <a16:creationId xmlns:a16="http://schemas.microsoft.com/office/drawing/2014/main" id="{725565E3-8490-4F2D-A049-EE1244B0EA00}"/>
                    </a:ext>
                  </a:extLst>
                </p14:cNvPr>
                <p14:cNvContentPartPr/>
                <p14:nvPr/>
              </p14:nvContentPartPr>
              <p14:xfrm>
                <a:off x="7303770" y="4406115"/>
                <a:ext cx="2160" cy="223560"/>
              </p14:xfrm>
            </p:contentPart>
          </mc:Choice>
          <mc:Fallback>
            <p:pic>
              <p:nvPicPr>
                <p:cNvPr id="19" name="筆跡 18">
                  <a:extLst>
                    <a:ext uri="{FF2B5EF4-FFF2-40B4-BE49-F238E27FC236}">
                      <a16:creationId xmlns:a16="http://schemas.microsoft.com/office/drawing/2014/main" id="{725565E3-8490-4F2D-A049-EE1244B0EA00}"/>
                    </a:ext>
                  </a:extLst>
                </p:cNvPr>
                <p:cNvPicPr/>
                <p:nvPr/>
              </p:nvPicPr>
              <p:blipFill>
                <a:blip r:embed="rId17"/>
                <a:stretch>
                  <a:fillRect/>
                </a:stretch>
              </p:blipFill>
              <p:spPr>
                <a:xfrm>
                  <a:off x="7294770" y="4397475"/>
                  <a:ext cx="19800" cy="241200"/>
                </a:xfrm>
                <a:prstGeom prst="rect">
                  <a:avLst/>
                </a:prstGeom>
              </p:spPr>
            </p:pic>
          </mc:Fallback>
        </mc:AlternateContent>
      </p:grpSp>
      <p:grpSp>
        <p:nvGrpSpPr>
          <p:cNvPr id="33" name="群組 32">
            <a:extLst>
              <a:ext uri="{FF2B5EF4-FFF2-40B4-BE49-F238E27FC236}">
                <a16:creationId xmlns:a16="http://schemas.microsoft.com/office/drawing/2014/main" id="{84E497D4-12C4-4FCD-BF86-A3BDF399B5F2}"/>
              </a:ext>
            </a:extLst>
          </p:cNvPr>
          <p:cNvGrpSpPr/>
          <p:nvPr/>
        </p:nvGrpSpPr>
        <p:grpSpPr>
          <a:xfrm>
            <a:off x="5328090" y="3369315"/>
            <a:ext cx="1671480" cy="463680"/>
            <a:chOff x="5328090" y="3369315"/>
            <a:chExt cx="1671480" cy="463680"/>
          </a:xfrm>
        </p:grpSpPr>
        <mc:AlternateContent xmlns:mc="http://schemas.openxmlformats.org/markup-compatibility/2006">
          <mc:Choice xmlns:p14="http://schemas.microsoft.com/office/powerpoint/2010/main" Requires="p14">
            <p:contentPart p14:bwMode="auto" r:id="rId18">
              <p14:nvContentPartPr>
                <p14:cNvPr id="21" name="筆跡 20">
                  <a:extLst>
                    <a:ext uri="{FF2B5EF4-FFF2-40B4-BE49-F238E27FC236}">
                      <a16:creationId xmlns:a16="http://schemas.microsoft.com/office/drawing/2014/main" id="{287B5D29-0DFA-4916-B3C9-F84BE8FE9851}"/>
                    </a:ext>
                  </a:extLst>
                </p14:cNvPr>
                <p14:cNvContentPartPr/>
                <p14:nvPr/>
              </p14:nvContentPartPr>
              <p14:xfrm>
                <a:off x="5328090" y="3636435"/>
                <a:ext cx="607680" cy="196560"/>
              </p14:xfrm>
            </p:contentPart>
          </mc:Choice>
          <mc:Fallback>
            <p:pic>
              <p:nvPicPr>
                <p:cNvPr id="21" name="筆跡 20">
                  <a:extLst>
                    <a:ext uri="{FF2B5EF4-FFF2-40B4-BE49-F238E27FC236}">
                      <a16:creationId xmlns:a16="http://schemas.microsoft.com/office/drawing/2014/main" id="{287B5D29-0DFA-4916-B3C9-F84BE8FE9851}"/>
                    </a:ext>
                  </a:extLst>
                </p:cNvPr>
                <p:cNvPicPr/>
                <p:nvPr/>
              </p:nvPicPr>
              <p:blipFill>
                <a:blip r:embed="rId19"/>
                <a:stretch>
                  <a:fillRect/>
                </a:stretch>
              </p:blipFill>
              <p:spPr>
                <a:xfrm>
                  <a:off x="5319090" y="3627435"/>
                  <a:ext cx="6253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2" name="筆跡 21">
                  <a:extLst>
                    <a:ext uri="{FF2B5EF4-FFF2-40B4-BE49-F238E27FC236}">
                      <a16:creationId xmlns:a16="http://schemas.microsoft.com/office/drawing/2014/main" id="{4C661285-7D11-49D2-B3FB-5BDD58F8E41D}"/>
                    </a:ext>
                  </a:extLst>
                </p14:cNvPr>
                <p14:cNvContentPartPr/>
                <p14:nvPr/>
              </p14:nvContentPartPr>
              <p14:xfrm>
                <a:off x="6095970" y="3369315"/>
                <a:ext cx="140400" cy="238320"/>
              </p14:xfrm>
            </p:contentPart>
          </mc:Choice>
          <mc:Fallback>
            <p:pic>
              <p:nvPicPr>
                <p:cNvPr id="22" name="筆跡 21">
                  <a:extLst>
                    <a:ext uri="{FF2B5EF4-FFF2-40B4-BE49-F238E27FC236}">
                      <a16:creationId xmlns:a16="http://schemas.microsoft.com/office/drawing/2014/main" id="{4C661285-7D11-49D2-B3FB-5BDD58F8E41D}"/>
                    </a:ext>
                  </a:extLst>
                </p:cNvPr>
                <p:cNvPicPr/>
                <p:nvPr/>
              </p:nvPicPr>
              <p:blipFill>
                <a:blip r:embed="rId21"/>
                <a:stretch>
                  <a:fillRect/>
                </a:stretch>
              </p:blipFill>
              <p:spPr>
                <a:xfrm>
                  <a:off x="6086970" y="3360675"/>
                  <a:ext cx="15804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筆跡 22">
                  <a:extLst>
                    <a:ext uri="{FF2B5EF4-FFF2-40B4-BE49-F238E27FC236}">
                      <a16:creationId xmlns:a16="http://schemas.microsoft.com/office/drawing/2014/main" id="{02EEC124-2BB6-4F4F-9DE5-CD4F87FEB72F}"/>
                    </a:ext>
                  </a:extLst>
                </p14:cNvPr>
                <p14:cNvContentPartPr/>
                <p14:nvPr/>
              </p14:nvContentPartPr>
              <p14:xfrm>
                <a:off x="6297210" y="3407115"/>
                <a:ext cx="100800" cy="256320"/>
              </p14:xfrm>
            </p:contentPart>
          </mc:Choice>
          <mc:Fallback>
            <p:pic>
              <p:nvPicPr>
                <p:cNvPr id="23" name="筆跡 22">
                  <a:extLst>
                    <a:ext uri="{FF2B5EF4-FFF2-40B4-BE49-F238E27FC236}">
                      <a16:creationId xmlns:a16="http://schemas.microsoft.com/office/drawing/2014/main" id="{02EEC124-2BB6-4F4F-9DE5-CD4F87FEB72F}"/>
                    </a:ext>
                  </a:extLst>
                </p:cNvPr>
                <p:cNvPicPr/>
                <p:nvPr/>
              </p:nvPicPr>
              <p:blipFill>
                <a:blip r:embed="rId23"/>
                <a:stretch>
                  <a:fillRect/>
                </a:stretch>
              </p:blipFill>
              <p:spPr>
                <a:xfrm>
                  <a:off x="6288570" y="3398475"/>
                  <a:ext cx="1184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4" name="筆跡 23">
                  <a:extLst>
                    <a:ext uri="{FF2B5EF4-FFF2-40B4-BE49-F238E27FC236}">
                      <a16:creationId xmlns:a16="http://schemas.microsoft.com/office/drawing/2014/main" id="{0A007640-3FD5-4B33-8B7D-84AB7C7F4355}"/>
                    </a:ext>
                  </a:extLst>
                </p14:cNvPr>
                <p14:cNvContentPartPr/>
                <p14:nvPr/>
              </p14:nvContentPartPr>
              <p14:xfrm>
                <a:off x="6277410" y="3503595"/>
                <a:ext cx="143280" cy="5040"/>
              </p14:xfrm>
            </p:contentPart>
          </mc:Choice>
          <mc:Fallback>
            <p:pic>
              <p:nvPicPr>
                <p:cNvPr id="24" name="筆跡 23">
                  <a:extLst>
                    <a:ext uri="{FF2B5EF4-FFF2-40B4-BE49-F238E27FC236}">
                      <a16:creationId xmlns:a16="http://schemas.microsoft.com/office/drawing/2014/main" id="{0A007640-3FD5-4B33-8B7D-84AB7C7F4355}"/>
                    </a:ext>
                  </a:extLst>
                </p:cNvPr>
                <p:cNvPicPr/>
                <p:nvPr/>
              </p:nvPicPr>
              <p:blipFill>
                <a:blip r:embed="rId25"/>
                <a:stretch>
                  <a:fillRect/>
                </a:stretch>
              </p:blipFill>
              <p:spPr>
                <a:xfrm>
                  <a:off x="6268410" y="3494595"/>
                  <a:ext cx="1609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5" name="筆跡 24">
                  <a:extLst>
                    <a:ext uri="{FF2B5EF4-FFF2-40B4-BE49-F238E27FC236}">
                      <a16:creationId xmlns:a16="http://schemas.microsoft.com/office/drawing/2014/main" id="{EA54358F-C084-4096-B7BE-E6BB56554F55}"/>
                    </a:ext>
                  </a:extLst>
                </p14:cNvPr>
                <p14:cNvContentPartPr/>
                <p14:nvPr/>
              </p14:nvContentPartPr>
              <p14:xfrm>
                <a:off x="6495210" y="3480195"/>
                <a:ext cx="88560" cy="360"/>
              </p14:xfrm>
            </p:contentPart>
          </mc:Choice>
          <mc:Fallback>
            <p:pic>
              <p:nvPicPr>
                <p:cNvPr id="25" name="筆跡 24">
                  <a:extLst>
                    <a:ext uri="{FF2B5EF4-FFF2-40B4-BE49-F238E27FC236}">
                      <a16:creationId xmlns:a16="http://schemas.microsoft.com/office/drawing/2014/main" id="{EA54358F-C084-4096-B7BE-E6BB56554F55}"/>
                    </a:ext>
                  </a:extLst>
                </p:cNvPr>
                <p:cNvPicPr/>
                <p:nvPr/>
              </p:nvPicPr>
              <p:blipFill>
                <a:blip r:embed="rId27"/>
                <a:stretch>
                  <a:fillRect/>
                </a:stretch>
              </p:blipFill>
              <p:spPr>
                <a:xfrm>
                  <a:off x="6486570" y="3471555"/>
                  <a:ext cx="106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6" name="筆跡 25">
                  <a:extLst>
                    <a:ext uri="{FF2B5EF4-FFF2-40B4-BE49-F238E27FC236}">
                      <a16:creationId xmlns:a16="http://schemas.microsoft.com/office/drawing/2014/main" id="{117A1CAA-05B7-4A40-9190-BB35D4C9E3FC}"/>
                    </a:ext>
                  </a:extLst>
                </p14:cNvPr>
                <p14:cNvContentPartPr/>
                <p14:nvPr/>
              </p14:nvContentPartPr>
              <p14:xfrm>
                <a:off x="6500970" y="3534195"/>
                <a:ext cx="100080" cy="2160"/>
              </p14:xfrm>
            </p:contentPart>
          </mc:Choice>
          <mc:Fallback>
            <p:pic>
              <p:nvPicPr>
                <p:cNvPr id="26" name="筆跡 25">
                  <a:extLst>
                    <a:ext uri="{FF2B5EF4-FFF2-40B4-BE49-F238E27FC236}">
                      <a16:creationId xmlns:a16="http://schemas.microsoft.com/office/drawing/2014/main" id="{117A1CAA-05B7-4A40-9190-BB35D4C9E3FC}"/>
                    </a:ext>
                  </a:extLst>
                </p:cNvPr>
                <p:cNvPicPr/>
                <p:nvPr/>
              </p:nvPicPr>
              <p:blipFill>
                <a:blip r:embed="rId29"/>
                <a:stretch>
                  <a:fillRect/>
                </a:stretch>
              </p:blipFill>
              <p:spPr>
                <a:xfrm>
                  <a:off x="6492330" y="3525555"/>
                  <a:ext cx="1177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1" name="筆跡 30">
                  <a:extLst>
                    <a:ext uri="{FF2B5EF4-FFF2-40B4-BE49-F238E27FC236}">
                      <a16:creationId xmlns:a16="http://schemas.microsoft.com/office/drawing/2014/main" id="{17B62EDC-9428-4964-A837-A0C10F90F277}"/>
                    </a:ext>
                  </a:extLst>
                </p14:cNvPr>
                <p14:cNvContentPartPr/>
                <p14:nvPr/>
              </p14:nvContentPartPr>
              <p14:xfrm>
                <a:off x="6777450" y="3431595"/>
                <a:ext cx="15480" cy="216360"/>
              </p14:xfrm>
            </p:contentPart>
          </mc:Choice>
          <mc:Fallback>
            <p:pic>
              <p:nvPicPr>
                <p:cNvPr id="31" name="筆跡 30">
                  <a:extLst>
                    <a:ext uri="{FF2B5EF4-FFF2-40B4-BE49-F238E27FC236}">
                      <a16:creationId xmlns:a16="http://schemas.microsoft.com/office/drawing/2014/main" id="{17B62EDC-9428-4964-A837-A0C10F90F277}"/>
                    </a:ext>
                  </a:extLst>
                </p:cNvPr>
                <p:cNvPicPr/>
                <p:nvPr/>
              </p:nvPicPr>
              <p:blipFill>
                <a:blip r:embed="rId31"/>
                <a:stretch>
                  <a:fillRect/>
                </a:stretch>
              </p:blipFill>
              <p:spPr>
                <a:xfrm>
                  <a:off x="6768450" y="3422955"/>
                  <a:ext cx="331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2" name="筆跡 31">
                  <a:extLst>
                    <a:ext uri="{FF2B5EF4-FFF2-40B4-BE49-F238E27FC236}">
                      <a16:creationId xmlns:a16="http://schemas.microsoft.com/office/drawing/2014/main" id="{6C16454F-4940-4844-8350-F92BD28B2749}"/>
                    </a:ext>
                  </a:extLst>
                </p14:cNvPr>
                <p14:cNvContentPartPr/>
                <p14:nvPr/>
              </p14:nvContentPartPr>
              <p14:xfrm>
                <a:off x="6875010" y="3476595"/>
                <a:ext cx="124560" cy="154440"/>
              </p14:xfrm>
            </p:contentPart>
          </mc:Choice>
          <mc:Fallback>
            <p:pic>
              <p:nvPicPr>
                <p:cNvPr id="32" name="筆跡 31">
                  <a:extLst>
                    <a:ext uri="{FF2B5EF4-FFF2-40B4-BE49-F238E27FC236}">
                      <a16:creationId xmlns:a16="http://schemas.microsoft.com/office/drawing/2014/main" id="{6C16454F-4940-4844-8350-F92BD28B2749}"/>
                    </a:ext>
                  </a:extLst>
                </p:cNvPr>
                <p:cNvPicPr/>
                <p:nvPr/>
              </p:nvPicPr>
              <p:blipFill>
                <a:blip r:embed="rId33"/>
                <a:stretch>
                  <a:fillRect/>
                </a:stretch>
              </p:blipFill>
              <p:spPr>
                <a:xfrm>
                  <a:off x="6866370" y="3467595"/>
                  <a:ext cx="142200" cy="172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34" name="筆跡 33">
                <a:extLst>
                  <a:ext uri="{FF2B5EF4-FFF2-40B4-BE49-F238E27FC236}">
                    <a16:creationId xmlns:a16="http://schemas.microsoft.com/office/drawing/2014/main" id="{55225B22-6BA9-46A7-BD46-095C05571FBC}"/>
                  </a:ext>
                </a:extLst>
              </p14:cNvPr>
              <p14:cNvContentPartPr/>
              <p14:nvPr/>
            </p14:nvContentPartPr>
            <p14:xfrm>
              <a:off x="5015970" y="3106875"/>
              <a:ext cx="667800" cy="350640"/>
            </p14:xfrm>
          </p:contentPart>
        </mc:Choice>
        <mc:Fallback>
          <p:pic>
            <p:nvPicPr>
              <p:cNvPr id="34" name="筆跡 33">
                <a:extLst>
                  <a:ext uri="{FF2B5EF4-FFF2-40B4-BE49-F238E27FC236}">
                    <a16:creationId xmlns:a16="http://schemas.microsoft.com/office/drawing/2014/main" id="{55225B22-6BA9-46A7-BD46-095C05571FBC}"/>
                  </a:ext>
                </a:extLst>
              </p:cNvPr>
              <p:cNvPicPr/>
              <p:nvPr/>
            </p:nvPicPr>
            <p:blipFill>
              <a:blip r:embed="rId35"/>
              <a:stretch>
                <a:fillRect/>
              </a:stretch>
            </p:blipFill>
            <p:spPr>
              <a:xfrm>
                <a:off x="5006970" y="3098235"/>
                <a:ext cx="685440" cy="368280"/>
              </a:xfrm>
              <a:prstGeom prst="rect">
                <a:avLst/>
              </a:prstGeom>
            </p:spPr>
          </p:pic>
        </mc:Fallback>
      </mc:AlternateContent>
      <p:grpSp>
        <p:nvGrpSpPr>
          <p:cNvPr id="63" name="群組 62">
            <a:extLst>
              <a:ext uri="{FF2B5EF4-FFF2-40B4-BE49-F238E27FC236}">
                <a16:creationId xmlns:a16="http://schemas.microsoft.com/office/drawing/2014/main" id="{B21DFC2B-6D89-42D4-824C-35FFDBEA89B2}"/>
              </a:ext>
            </a:extLst>
          </p:cNvPr>
          <p:cNvGrpSpPr/>
          <p:nvPr/>
        </p:nvGrpSpPr>
        <p:grpSpPr>
          <a:xfrm>
            <a:off x="5882130" y="2450595"/>
            <a:ext cx="2963520" cy="635400"/>
            <a:chOff x="5882130" y="2450595"/>
            <a:chExt cx="2963520" cy="635400"/>
          </a:xfrm>
        </p:grpSpPr>
        <mc:AlternateContent xmlns:mc="http://schemas.openxmlformats.org/markup-compatibility/2006">
          <mc:Choice xmlns:p14="http://schemas.microsoft.com/office/powerpoint/2010/main" Requires="p14">
            <p:contentPart p14:bwMode="auto" r:id="rId36">
              <p14:nvContentPartPr>
                <p14:cNvPr id="35" name="筆跡 34">
                  <a:extLst>
                    <a:ext uri="{FF2B5EF4-FFF2-40B4-BE49-F238E27FC236}">
                      <a16:creationId xmlns:a16="http://schemas.microsoft.com/office/drawing/2014/main" id="{32805C7E-30BB-407C-B09F-B5CA224E04C1}"/>
                    </a:ext>
                  </a:extLst>
                </p14:cNvPr>
                <p14:cNvContentPartPr/>
                <p14:nvPr/>
              </p14:nvContentPartPr>
              <p14:xfrm>
                <a:off x="5882130" y="2812395"/>
                <a:ext cx="100440" cy="210240"/>
              </p14:xfrm>
            </p:contentPart>
          </mc:Choice>
          <mc:Fallback>
            <p:pic>
              <p:nvPicPr>
                <p:cNvPr id="35" name="筆跡 34">
                  <a:extLst>
                    <a:ext uri="{FF2B5EF4-FFF2-40B4-BE49-F238E27FC236}">
                      <a16:creationId xmlns:a16="http://schemas.microsoft.com/office/drawing/2014/main" id="{32805C7E-30BB-407C-B09F-B5CA224E04C1}"/>
                    </a:ext>
                  </a:extLst>
                </p:cNvPr>
                <p:cNvPicPr/>
                <p:nvPr/>
              </p:nvPicPr>
              <p:blipFill>
                <a:blip r:embed="rId37"/>
                <a:stretch>
                  <a:fillRect/>
                </a:stretch>
              </p:blipFill>
              <p:spPr>
                <a:xfrm>
                  <a:off x="5873490" y="2803755"/>
                  <a:ext cx="1180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6" name="筆跡 35">
                  <a:extLst>
                    <a:ext uri="{FF2B5EF4-FFF2-40B4-BE49-F238E27FC236}">
                      <a16:creationId xmlns:a16="http://schemas.microsoft.com/office/drawing/2014/main" id="{4A138161-6B56-48C2-B5AD-9A5B9738FC22}"/>
                    </a:ext>
                  </a:extLst>
                </p14:cNvPr>
                <p14:cNvContentPartPr/>
                <p14:nvPr/>
              </p14:nvContentPartPr>
              <p14:xfrm>
                <a:off x="6070410" y="2849835"/>
                <a:ext cx="64440" cy="236160"/>
              </p14:xfrm>
            </p:contentPart>
          </mc:Choice>
          <mc:Fallback>
            <p:pic>
              <p:nvPicPr>
                <p:cNvPr id="36" name="筆跡 35">
                  <a:extLst>
                    <a:ext uri="{FF2B5EF4-FFF2-40B4-BE49-F238E27FC236}">
                      <a16:creationId xmlns:a16="http://schemas.microsoft.com/office/drawing/2014/main" id="{4A138161-6B56-48C2-B5AD-9A5B9738FC22}"/>
                    </a:ext>
                  </a:extLst>
                </p:cNvPr>
                <p:cNvPicPr/>
                <p:nvPr/>
              </p:nvPicPr>
              <p:blipFill>
                <a:blip r:embed="rId39"/>
                <a:stretch>
                  <a:fillRect/>
                </a:stretch>
              </p:blipFill>
              <p:spPr>
                <a:xfrm>
                  <a:off x="6061770" y="2840835"/>
                  <a:ext cx="820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筆跡 36">
                  <a:extLst>
                    <a:ext uri="{FF2B5EF4-FFF2-40B4-BE49-F238E27FC236}">
                      <a16:creationId xmlns:a16="http://schemas.microsoft.com/office/drawing/2014/main" id="{0EA82D84-5A60-460F-AABA-6ABF29A85812}"/>
                    </a:ext>
                  </a:extLst>
                </p14:cNvPr>
                <p14:cNvContentPartPr/>
                <p14:nvPr/>
              </p14:nvContentPartPr>
              <p14:xfrm>
                <a:off x="6040530" y="2954955"/>
                <a:ext cx="98280" cy="360"/>
              </p14:xfrm>
            </p:contentPart>
          </mc:Choice>
          <mc:Fallback>
            <p:pic>
              <p:nvPicPr>
                <p:cNvPr id="37" name="筆跡 36">
                  <a:extLst>
                    <a:ext uri="{FF2B5EF4-FFF2-40B4-BE49-F238E27FC236}">
                      <a16:creationId xmlns:a16="http://schemas.microsoft.com/office/drawing/2014/main" id="{0EA82D84-5A60-460F-AABA-6ABF29A85812}"/>
                    </a:ext>
                  </a:extLst>
                </p:cNvPr>
                <p:cNvPicPr/>
                <p:nvPr/>
              </p:nvPicPr>
              <p:blipFill>
                <a:blip r:embed="rId41"/>
                <a:stretch>
                  <a:fillRect/>
                </a:stretch>
              </p:blipFill>
              <p:spPr>
                <a:xfrm>
                  <a:off x="6031530" y="2945955"/>
                  <a:ext cx="115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 name="筆跡 37">
                  <a:extLst>
                    <a:ext uri="{FF2B5EF4-FFF2-40B4-BE49-F238E27FC236}">
                      <a16:creationId xmlns:a16="http://schemas.microsoft.com/office/drawing/2014/main" id="{680DCF39-4D18-4F53-9EE6-5442B77F3285}"/>
                    </a:ext>
                  </a:extLst>
                </p14:cNvPr>
                <p14:cNvContentPartPr/>
                <p14:nvPr/>
              </p14:nvContentPartPr>
              <p14:xfrm>
                <a:off x="6217290" y="2926155"/>
                <a:ext cx="101880" cy="6120"/>
              </p14:xfrm>
            </p:contentPart>
          </mc:Choice>
          <mc:Fallback>
            <p:pic>
              <p:nvPicPr>
                <p:cNvPr id="38" name="筆跡 37">
                  <a:extLst>
                    <a:ext uri="{FF2B5EF4-FFF2-40B4-BE49-F238E27FC236}">
                      <a16:creationId xmlns:a16="http://schemas.microsoft.com/office/drawing/2014/main" id="{680DCF39-4D18-4F53-9EE6-5442B77F3285}"/>
                    </a:ext>
                  </a:extLst>
                </p:cNvPr>
                <p:cNvPicPr/>
                <p:nvPr/>
              </p:nvPicPr>
              <p:blipFill>
                <a:blip r:embed="rId43"/>
                <a:stretch>
                  <a:fillRect/>
                </a:stretch>
              </p:blipFill>
              <p:spPr>
                <a:xfrm>
                  <a:off x="6208290" y="2917155"/>
                  <a:ext cx="119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筆跡 38">
                  <a:extLst>
                    <a:ext uri="{FF2B5EF4-FFF2-40B4-BE49-F238E27FC236}">
                      <a16:creationId xmlns:a16="http://schemas.microsoft.com/office/drawing/2014/main" id="{9F4D8717-5D06-45C1-B219-CC012E0FAC61}"/>
                    </a:ext>
                  </a:extLst>
                </p14:cNvPr>
                <p14:cNvContentPartPr/>
                <p14:nvPr/>
              </p14:nvContentPartPr>
              <p14:xfrm>
                <a:off x="6226650" y="2974035"/>
                <a:ext cx="81360" cy="6840"/>
              </p14:xfrm>
            </p:contentPart>
          </mc:Choice>
          <mc:Fallback>
            <p:pic>
              <p:nvPicPr>
                <p:cNvPr id="39" name="筆跡 38">
                  <a:extLst>
                    <a:ext uri="{FF2B5EF4-FFF2-40B4-BE49-F238E27FC236}">
                      <a16:creationId xmlns:a16="http://schemas.microsoft.com/office/drawing/2014/main" id="{9F4D8717-5D06-45C1-B219-CC012E0FAC61}"/>
                    </a:ext>
                  </a:extLst>
                </p:cNvPr>
                <p:cNvPicPr/>
                <p:nvPr/>
              </p:nvPicPr>
              <p:blipFill>
                <a:blip r:embed="rId45"/>
                <a:stretch>
                  <a:fillRect/>
                </a:stretch>
              </p:blipFill>
              <p:spPr>
                <a:xfrm>
                  <a:off x="6217650" y="2965395"/>
                  <a:ext cx="99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筆跡 40">
                  <a:extLst>
                    <a:ext uri="{FF2B5EF4-FFF2-40B4-BE49-F238E27FC236}">
                      <a16:creationId xmlns:a16="http://schemas.microsoft.com/office/drawing/2014/main" id="{DDA69B7C-F37A-4590-8D76-F1E0734AAADA}"/>
                    </a:ext>
                  </a:extLst>
                </p14:cNvPr>
                <p14:cNvContentPartPr/>
                <p14:nvPr/>
              </p14:nvContentPartPr>
              <p14:xfrm>
                <a:off x="6497370" y="2862075"/>
                <a:ext cx="26640" cy="152640"/>
              </p14:xfrm>
            </p:contentPart>
          </mc:Choice>
          <mc:Fallback>
            <p:pic>
              <p:nvPicPr>
                <p:cNvPr id="41" name="筆跡 40">
                  <a:extLst>
                    <a:ext uri="{FF2B5EF4-FFF2-40B4-BE49-F238E27FC236}">
                      <a16:creationId xmlns:a16="http://schemas.microsoft.com/office/drawing/2014/main" id="{DDA69B7C-F37A-4590-8D76-F1E0734AAADA}"/>
                    </a:ext>
                  </a:extLst>
                </p:cNvPr>
                <p:cNvPicPr/>
                <p:nvPr/>
              </p:nvPicPr>
              <p:blipFill>
                <a:blip r:embed="rId47"/>
                <a:stretch>
                  <a:fillRect/>
                </a:stretch>
              </p:blipFill>
              <p:spPr>
                <a:xfrm>
                  <a:off x="6488370" y="2853435"/>
                  <a:ext cx="442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2" name="筆跡 41">
                  <a:extLst>
                    <a:ext uri="{FF2B5EF4-FFF2-40B4-BE49-F238E27FC236}">
                      <a16:creationId xmlns:a16="http://schemas.microsoft.com/office/drawing/2014/main" id="{2299CCB9-45CB-4327-B29A-982D5806437E}"/>
                    </a:ext>
                  </a:extLst>
                </p14:cNvPr>
                <p14:cNvContentPartPr/>
                <p14:nvPr/>
              </p14:nvContentPartPr>
              <p14:xfrm>
                <a:off x="6588810" y="2895195"/>
                <a:ext cx="80640" cy="83520"/>
              </p14:xfrm>
            </p:contentPart>
          </mc:Choice>
          <mc:Fallback>
            <p:pic>
              <p:nvPicPr>
                <p:cNvPr id="42" name="筆跡 41">
                  <a:extLst>
                    <a:ext uri="{FF2B5EF4-FFF2-40B4-BE49-F238E27FC236}">
                      <a16:creationId xmlns:a16="http://schemas.microsoft.com/office/drawing/2014/main" id="{2299CCB9-45CB-4327-B29A-982D5806437E}"/>
                    </a:ext>
                  </a:extLst>
                </p:cNvPr>
                <p:cNvPicPr/>
                <p:nvPr/>
              </p:nvPicPr>
              <p:blipFill>
                <a:blip r:embed="rId49"/>
                <a:stretch>
                  <a:fillRect/>
                </a:stretch>
              </p:blipFill>
              <p:spPr>
                <a:xfrm>
                  <a:off x="6580170" y="2886195"/>
                  <a:ext cx="982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4" name="筆跡 43">
                  <a:extLst>
                    <a:ext uri="{FF2B5EF4-FFF2-40B4-BE49-F238E27FC236}">
                      <a16:creationId xmlns:a16="http://schemas.microsoft.com/office/drawing/2014/main" id="{EEB167F5-576E-4C82-A41C-DADFAD1C37BD}"/>
                    </a:ext>
                  </a:extLst>
                </p14:cNvPr>
                <p14:cNvContentPartPr/>
                <p14:nvPr/>
              </p14:nvContentPartPr>
              <p14:xfrm>
                <a:off x="6737850" y="2886915"/>
                <a:ext cx="64440" cy="75960"/>
              </p14:xfrm>
            </p:contentPart>
          </mc:Choice>
          <mc:Fallback>
            <p:pic>
              <p:nvPicPr>
                <p:cNvPr id="44" name="筆跡 43">
                  <a:extLst>
                    <a:ext uri="{FF2B5EF4-FFF2-40B4-BE49-F238E27FC236}">
                      <a16:creationId xmlns:a16="http://schemas.microsoft.com/office/drawing/2014/main" id="{EEB167F5-576E-4C82-A41C-DADFAD1C37BD}"/>
                    </a:ext>
                  </a:extLst>
                </p:cNvPr>
                <p:cNvPicPr/>
                <p:nvPr/>
              </p:nvPicPr>
              <p:blipFill>
                <a:blip r:embed="rId51"/>
                <a:stretch>
                  <a:fillRect/>
                </a:stretch>
              </p:blipFill>
              <p:spPr>
                <a:xfrm>
                  <a:off x="6728850" y="2878275"/>
                  <a:ext cx="820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5" name="筆跡 44">
                  <a:extLst>
                    <a:ext uri="{FF2B5EF4-FFF2-40B4-BE49-F238E27FC236}">
                      <a16:creationId xmlns:a16="http://schemas.microsoft.com/office/drawing/2014/main" id="{C8E02065-34F3-438B-B437-ED945EA6487F}"/>
                    </a:ext>
                  </a:extLst>
                </p14:cNvPr>
                <p14:cNvContentPartPr/>
                <p14:nvPr/>
              </p14:nvContentPartPr>
              <p14:xfrm>
                <a:off x="6826050" y="2966475"/>
                <a:ext cx="6120" cy="21600"/>
              </p14:xfrm>
            </p:contentPart>
          </mc:Choice>
          <mc:Fallback>
            <p:pic>
              <p:nvPicPr>
                <p:cNvPr id="45" name="筆跡 44">
                  <a:extLst>
                    <a:ext uri="{FF2B5EF4-FFF2-40B4-BE49-F238E27FC236}">
                      <a16:creationId xmlns:a16="http://schemas.microsoft.com/office/drawing/2014/main" id="{C8E02065-34F3-438B-B437-ED945EA6487F}"/>
                    </a:ext>
                  </a:extLst>
                </p:cNvPr>
                <p:cNvPicPr/>
                <p:nvPr/>
              </p:nvPicPr>
              <p:blipFill>
                <a:blip r:embed="rId53"/>
                <a:stretch>
                  <a:fillRect/>
                </a:stretch>
              </p:blipFill>
              <p:spPr>
                <a:xfrm>
                  <a:off x="6817410" y="2957475"/>
                  <a:ext cx="237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7" name="筆跡 46">
                  <a:extLst>
                    <a:ext uri="{FF2B5EF4-FFF2-40B4-BE49-F238E27FC236}">
                      <a16:creationId xmlns:a16="http://schemas.microsoft.com/office/drawing/2014/main" id="{344B2E69-85C6-4C5D-A517-15E476A76608}"/>
                    </a:ext>
                  </a:extLst>
                </p14:cNvPr>
                <p14:cNvContentPartPr/>
                <p14:nvPr/>
              </p14:nvContentPartPr>
              <p14:xfrm>
                <a:off x="6807330" y="2974035"/>
                <a:ext cx="24840" cy="29160"/>
              </p14:xfrm>
            </p:contentPart>
          </mc:Choice>
          <mc:Fallback>
            <p:pic>
              <p:nvPicPr>
                <p:cNvPr id="47" name="筆跡 46">
                  <a:extLst>
                    <a:ext uri="{FF2B5EF4-FFF2-40B4-BE49-F238E27FC236}">
                      <a16:creationId xmlns:a16="http://schemas.microsoft.com/office/drawing/2014/main" id="{344B2E69-85C6-4C5D-A517-15E476A76608}"/>
                    </a:ext>
                  </a:extLst>
                </p:cNvPr>
                <p:cNvPicPr/>
                <p:nvPr/>
              </p:nvPicPr>
              <p:blipFill>
                <a:blip r:embed="rId55"/>
                <a:stretch>
                  <a:fillRect/>
                </a:stretch>
              </p:blipFill>
              <p:spPr>
                <a:xfrm>
                  <a:off x="6798690" y="2965395"/>
                  <a:ext cx="424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8" name="筆跡 47">
                  <a:extLst>
                    <a:ext uri="{FF2B5EF4-FFF2-40B4-BE49-F238E27FC236}">
                      <a16:creationId xmlns:a16="http://schemas.microsoft.com/office/drawing/2014/main" id="{DFA33488-9A5B-4B6D-B862-09CD304FF4DA}"/>
                    </a:ext>
                  </a:extLst>
                </p14:cNvPr>
                <p14:cNvContentPartPr/>
                <p14:nvPr/>
              </p14:nvContentPartPr>
              <p14:xfrm>
                <a:off x="6992010" y="2820315"/>
                <a:ext cx="5400" cy="179280"/>
              </p14:xfrm>
            </p:contentPart>
          </mc:Choice>
          <mc:Fallback>
            <p:pic>
              <p:nvPicPr>
                <p:cNvPr id="48" name="筆跡 47">
                  <a:extLst>
                    <a:ext uri="{FF2B5EF4-FFF2-40B4-BE49-F238E27FC236}">
                      <a16:creationId xmlns:a16="http://schemas.microsoft.com/office/drawing/2014/main" id="{DFA33488-9A5B-4B6D-B862-09CD304FF4DA}"/>
                    </a:ext>
                  </a:extLst>
                </p:cNvPr>
                <p:cNvPicPr/>
                <p:nvPr/>
              </p:nvPicPr>
              <p:blipFill>
                <a:blip r:embed="rId57"/>
                <a:stretch>
                  <a:fillRect/>
                </a:stretch>
              </p:blipFill>
              <p:spPr>
                <a:xfrm>
                  <a:off x="6983370" y="2811315"/>
                  <a:ext cx="230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筆跡 48">
                  <a:extLst>
                    <a:ext uri="{FF2B5EF4-FFF2-40B4-BE49-F238E27FC236}">
                      <a16:creationId xmlns:a16="http://schemas.microsoft.com/office/drawing/2014/main" id="{EEAD18F1-C35F-484B-A4F9-99A6E7A682D5}"/>
                    </a:ext>
                  </a:extLst>
                </p14:cNvPr>
                <p14:cNvContentPartPr/>
                <p14:nvPr/>
              </p14:nvContentPartPr>
              <p14:xfrm>
                <a:off x="7085610" y="2839395"/>
                <a:ext cx="72360" cy="102600"/>
              </p14:xfrm>
            </p:contentPart>
          </mc:Choice>
          <mc:Fallback>
            <p:pic>
              <p:nvPicPr>
                <p:cNvPr id="49" name="筆跡 48">
                  <a:extLst>
                    <a:ext uri="{FF2B5EF4-FFF2-40B4-BE49-F238E27FC236}">
                      <a16:creationId xmlns:a16="http://schemas.microsoft.com/office/drawing/2014/main" id="{EEAD18F1-C35F-484B-A4F9-99A6E7A682D5}"/>
                    </a:ext>
                  </a:extLst>
                </p:cNvPr>
                <p:cNvPicPr/>
                <p:nvPr/>
              </p:nvPicPr>
              <p:blipFill>
                <a:blip r:embed="rId59"/>
                <a:stretch>
                  <a:fillRect/>
                </a:stretch>
              </p:blipFill>
              <p:spPr>
                <a:xfrm>
                  <a:off x="7076610" y="2830395"/>
                  <a:ext cx="90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0" name="筆跡 49">
                  <a:extLst>
                    <a:ext uri="{FF2B5EF4-FFF2-40B4-BE49-F238E27FC236}">
                      <a16:creationId xmlns:a16="http://schemas.microsoft.com/office/drawing/2014/main" id="{1A16EFFF-438C-4AE2-B6F7-BDA27E9B9863}"/>
                    </a:ext>
                  </a:extLst>
                </p14:cNvPr>
                <p14:cNvContentPartPr/>
                <p14:nvPr/>
              </p14:nvContentPartPr>
              <p14:xfrm>
                <a:off x="7192170" y="2850555"/>
                <a:ext cx="81720" cy="81720"/>
              </p14:xfrm>
            </p:contentPart>
          </mc:Choice>
          <mc:Fallback>
            <p:pic>
              <p:nvPicPr>
                <p:cNvPr id="50" name="筆跡 49">
                  <a:extLst>
                    <a:ext uri="{FF2B5EF4-FFF2-40B4-BE49-F238E27FC236}">
                      <a16:creationId xmlns:a16="http://schemas.microsoft.com/office/drawing/2014/main" id="{1A16EFFF-438C-4AE2-B6F7-BDA27E9B9863}"/>
                    </a:ext>
                  </a:extLst>
                </p:cNvPr>
                <p:cNvPicPr/>
                <p:nvPr/>
              </p:nvPicPr>
              <p:blipFill>
                <a:blip r:embed="rId61"/>
                <a:stretch>
                  <a:fillRect/>
                </a:stretch>
              </p:blipFill>
              <p:spPr>
                <a:xfrm>
                  <a:off x="7183530" y="2841915"/>
                  <a:ext cx="993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筆跡 50">
                  <a:extLst>
                    <a:ext uri="{FF2B5EF4-FFF2-40B4-BE49-F238E27FC236}">
                      <a16:creationId xmlns:a16="http://schemas.microsoft.com/office/drawing/2014/main" id="{9D77E14E-F9C1-4BEE-96C7-4F669FBD3D84}"/>
                    </a:ext>
                  </a:extLst>
                </p14:cNvPr>
                <p14:cNvContentPartPr/>
                <p14:nvPr/>
              </p14:nvContentPartPr>
              <p14:xfrm>
                <a:off x="7295490" y="2806635"/>
                <a:ext cx="78120" cy="135360"/>
              </p14:xfrm>
            </p:contentPart>
          </mc:Choice>
          <mc:Fallback>
            <p:pic>
              <p:nvPicPr>
                <p:cNvPr id="51" name="筆跡 50">
                  <a:extLst>
                    <a:ext uri="{FF2B5EF4-FFF2-40B4-BE49-F238E27FC236}">
                      <a16:creationId xmlns:a16="http://schemas.microsoft.com/office/drawing/2014/main" id="{9D77E14E-F9C1-4BEE-96C7-4F669FBD3D84}"/>
                    </a:ext>
                  </a:extLst>
                </p:cNvPr>
                <p:cNvPicPr/>
                <p:nvPr/>
              </p:nvPicPr>
              <p:blipFill>
                <a:blip r:embed="rId63"/>
                <a:stretch>
                  <a:fillRect/>
                </a:stretch>
              </p:blipFill>
              <p:spPr>
                <a:xfrm>
                  <a:off x="7286850" y="2797995"/>
                  <a:ext cx="957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筆跡 51">
                  <a:extLst>
                    <a:ext uri="{FF2B5EF4-FFF2-40B4-BE49-F238E27FC236}">
                      <a16:creationId xmlns:a16="http://schemas.microsoft.com/office/drawing/2014/main" id="{BCEFF014-A40D-48EA-AD0E-1432CE203A28}"/>
                    </a:ext>
                  </a:extLst>
                </p14:cNvPr>
                <p14:cNvContentPartPr/>
                <p14:nvPr/>
              </p14:nvContentPartPr>
              <p14:xfrm>
                <a:off x="7369290" y="2945235"/>
                <a:ext cx="36000" cy="50400"/>
              </p14:xfrm>
            </p:contentPart>
          </mc:Choice>
          <mc:Fallback>
            <p:pic>
              <p:nvPicPr>
                <p:cNvPr id="52" name="筆跡 51">
                  <a:extLst>
                    <a:ext uri="{FF2B5EF4-FFF2-40B4-BE49-F238E27FC236}">
                      <a16:creationId xmlns:a16="http://schemas.microsoft.com/office/drawing/2014/main" id="{BCEFF014-A40D-48EA-AD0E-1432CE203A28}"/>
                    </a:ext>
                  </a:extLst>
                </p:cNvPr>
                <p:cNvPicPr/>
                <p:nvPr/>
              </p:nvPicPr>
              <p:blipFill>
                <a:blip r:embed="rId65"/>
                <a:stretch>
                  <a:fillRect/>
                </a:stretch>
              </p:blipFill>
              <p:spPr>
                <a:xfrm>
                  <a:off x="7360650" y="2936595"/>
                  <a:ext cx="536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4" name="筆跡 53">
                  <a:extLst>
                    <a:ext uri="{FF2B5EF4-FFF2-40B4-BE49-F238E27FC236}">
                      <a16:creationId xmlns:a16="http://schemas.microsoft.com/office/drawing/2014/main" id="{93644E32-F768-477E-BF56-2F8D96FF5CA6}"/>
                    </a:ext>
                  </a:extLst>
                </p14:cNvPr>
                <p14:cNvContentPartPr/>
                <p14:nvPr/>
              </p14:nvContentPartPr>
              <p14:xfrm>
                <a:off x="7596810" y="2766315"/>
                <a:ext cx="360" cy="154440"/>
              </p14:xfrm>
            </p:contentPart>
          </mc:Choice>
          <mc:Fallback>
            <p:pic>
              <p:nvPicPr>
                <p:cNvPr id="54" name="筆跡 53">
                  <a:extLst>
                    <a:ext uri="{FF2B5EF4-FFF2-40B4-BE49-F238E27FC236}">
                      <a16:creationId xmlns:a16="http://schemas.microsoft.com/office/drawing/2014/main" id="{93644E32-F768-477E-BF56-2F8D96FF5CA6}"/>
                    </a:ext>
                  </a:extLst>
                </p:cNvPr>
                <p:cNvPicPr/>
                <p:nvPr/>
              </p:nvPicPr>
              <p:blipFill>
                <a:blip r:embed="rId67"/>
                <a:stretch>
                  <a:fillRect/>
                </a:stretch>
              </p:blipFill>
              <p:spPr>
                <a:xfrm>
                  <a:off x="7588170" y="2757315"/>
                  <a:ext cx="180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5" name="筆跡 54">
                  <a:extLst>
                    <a:ext uri="{FF2B5EF4-FFF2-40B4-BE49-F238E27FC236}">
                      <a16:creationId xmlns:a16="http://schemas.microsoft.com/office/drawing/2014/main" id="{F9F1C99E-3599-4BE0-BCFE-AF2FB7448152}"/>
                    </a:ext>
                  </a:extLst>
                </p14:cNvPr>
                <p14:cNvContentPartPr/>
                <p14:nvPr/>
              </p14:nvContentPartPr>
              <p14:xfrm>
                <a:off x="7673850" y="2774955"/>
                <a:ext cx="75600" cy="109080"/>
              </p14:xfrm>
            </p:contentPart>
          </mc:Choice>
          <mc:Fallback>
            <p:pic>
              <p:nvPicPr>
                <p:cNvPr id="55" name="筆跡 54">
                  <a:extLst>
                    <a:ext uri="{FF2B5EF4-FFF2-40B4-BE49-F238E27FC236}">
                      <a16:creationId xmlns:a16="http://schemas.microsoft.com/office/drawing/2014/main" id="{F9F1C99E-3599-4BE0-BCFE-AF2FB7448152}"/>
                    </a:ext>
                  </a:extLst>
                </p:cNvPr>
                <p:cNvPicPr/>
                <p:nvPr/>
              </p:nvPicPr>
              <p:blipFill>
                <a:blip r:embed="rId69"/>
                <a:stretch>
                  <a:fillRect/>
                </a:stretch>
              </p:blipFill>
              <p:spPr>
                <a:xfrm>
                  <a:off x="7664850" y="2766315"/>
                  <a:ext cx="93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6" name="筆跡 55">
                  <a:extLst>
                    <a:ext uri="{FF2B5EF4-FFF2-40B4-BE49-F238E27FC236}">
                      <a16:creationId xmlns:a16="http://schemas.microsoft.com/office/drawing/2014/main" id="{E6C1AF21-EEDF-4802-86C4-856539AC2AA9}"/>
                    </a:ext>
                  </a:extLst>
                </p14:cNvPr>
                <p14:cNvContentPartPr/>
                <p14:nvPr/>
              </p14:nvContentPartPr>
              <p14:xfrm>
                <a:off x="7780050" y="2776035"/>
                <a:ext cx="75600" cy="102960"/>
              </p14:xfrm>
            </p:contentPart>
          </mc:Choice>
          <mc:Fallback>
            <p:pic>
              <p:nvPicPr>
                <p:cNvPr id="56" name="筆跡 55">
                  <a:extLst>
                    <a:ext uri="{FF2B5EF4-FFF2-40B4-BE49-F238E27FC236}">
                      <a16:creationId xmlns:a16="http://schemas.microsoft.com/office/drawing/2014/main" id="{E6C1AF21-EEDF-4802-86C4-856539AC2AA9}"/>
                    </a:ext>
                  </a:extLst>
                </p:cNvPr>
                <p:cNvPicPr/>
                <p:nvPr/>
              </p:nvPicPr>
              <p:blipFill>
                <a:blip r:embed="rId71"/>
                <a:stretch>
                  <a:fillRect/>
                </a:stretch>
              </p:blipFill>
              <p:spPr>
                <a:xfrm>
                  <a:off x="7771410" y="2767395"/>
                  <a:ext cx="93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7" name="筆跡 56">
                  <a:extLst>
                    <a:ext uri="{FF2B5EF4-FFF2-40B4-BE49-F238E27FC236}">
                      <a16:creationId xmlns:a16="http://schemas.microsoft.com/office/drawing/2014/main" id="{2F3E66F5-6961-4BAD-A41E-C7DE40A8AC67}"/>
                    </a:ext>
                  </a:extLst>
                </p14:cNvPr>
                <p14:cNvContentPartPr/>
                <p14:nvPr/>
              </p14:nvContentPartPr>
              <p14:xfrm>
                <a:off x="7897410" y="2783595"/>
                <a:ext cx="77400" cy="113040"/>
              </p14:xfrm>
            </p:contentPart>
          </mc:Choice>
          <mc:Fallback>
            <p:pic>
              <p:nvPicPr>
                <p:cNvPr id="57" name="筆跡 56">
                  <a:extLst>
                    <a:ext uri="{FF2B5EF4-FFF2-40B4-BE49-F238E27FC236}">
                      <a16:creationId xmlns:a16="http://schemas.microsoft.com/office/drawing/2014/main" id="{2F3E66F5-6961-4BAD-A41E-C7DE40A8AC67}"/>
                    </a:ext>
                  </a:extLst>
                </p:cNvPr>
                <p:cNvPicPr/>
                <p:nvPr/>
              </p:nvPicPr>
              <p:blipFill>
                <a:blip r:embed="rId73"/>
                <a:stretch>
                  <a:fillRect/>
                </a:stretch>
              </p:blipFill>
              <p:spPr>
                <a:xfrm>
                  <a:off x="7888410" y="2774595"/>
                  <a:ext cx="950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8" name="筆跡 57">
                  <a:extLst>
                    <a:ext uri="{FF2B5EF4-FFF2-40B4-BE49-F238E27FC236}">
                      <a16:creationId xmlns:a16="http://schemas.microsoft.com/office/drawing/2014/main" id="{6090E7D4-B480-4466-B16F-34C93D94C455}"/>
                    </a:ext>
                  </a:extLst>
                </p14:cNvPr>
                <p14:cNvContentPartPr/>
                <p14:nvPr/>
              </p14:nvContentPartPr>
              <p14:xfrm>
                <a:off x="8012250" y="2783595"/>
                <a:ext cx="93960" cy="116280"/>
              </p14:xfrm>
            </p:contentPart>
          </mc:Choice>
          <mc:Fallback>
            <p:pic>
              <p:nvPicPr>
                <p:cNvPr id="58" name="筆跡 57">
                  <a:extLst>
                    <a:ext uri="{FF2B5EF4-FFF2-40B4-BE49-F238E27FC236}">
                      <a16:creationId xmlns:a16="http://schemas.microsoft.com/office/drawing/2014/main" id="{6090E7D4-B480-4466-B16F-34C93D94C455}"/>
                    </a:ext>
                  </a:extLst>
                </p:cNvPr>
                <p:cNvPicPr/>
                <p:nvPr/>
              </p:nvPicPr>
              <p:blipFill>
                <a:blip r:embed="rId75"/>
                <a:stretch>
                  <a:fillRect/>
                </a:stretch>
              </p:blipFill>
              <p:spPr>
                <a:xfrm>
                  <a:off x="8003610" y="2774595"/>
                  <a:ext cx="1116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0" name="筆跡 59">
                  <a:extLst>
                    <a:ext uri="{FF2B5EF4-FFF2-40B4-BE49-F238E27FC236}">
                      <a16:creationId xmlns:a16="http://schemas.microsoft.com/office/drawing/2014/main" id="{DF8E30E8-45FF-43E4-9363-D1F27E0C083A}"/>
                    </a:ext>
                  </a:extLst>
                </p14:cNvPr>
                <p14:cNvContentPartPr/>
                <p14:nvPr/>
              </p14:nvContentPartPr>
              <p14:xfrm>
                <a:off x="8142210" y="2637435"/>
                <a:ext cx="274680" cy="102600"/>
              </p14:xfrm>
            </p:contentPart>
          </mc:Choice>
          <mc:Fallback>
            <p:pic>
              <p:nvPicPr>
                <p:cNvPr id="60" name="筆跡 59">
                  <a:extLst>
                    <a:ext uri="{FF2B5EF4-FFF2-40B4-BE49-F238E27FC236}">
                      <a16:creationId xmlns:a16="http://schemas.microsoft.com/office/drawing/2014/main" id="{DF8E30E8-45FF-43E4-9363-D1F27E0C083A}"/>
                    </a:ext>
                  </a:extLst>
                </p:cNvPr>
                <p:cNvPicPr/>
                <p:nvPr/>
              </p:nvPicPr>
              <p:blipFill>
                <a:blip r:embed="rId77"/>
                <a:stretch>
                  <a:fillRect/>
                </a:stretch>
              </p:blipFill>
              <p:spPr>
                <a:xfrm>
                  <a:off x="8133210" y="2628435"/>
                  <a:ext cx="2923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1" name="筆跡 60">
                  <a:extLst>
                    <a:ext uri="{FF2B5EF4-FFF2-40B4-BE49-F238E27FC236}">
                      <a16:creationId xmlns:a16="http://schemas.microsoft.com/office/drawing/2014/main" id="{F3C6D6B1-8E0B-4CCC-BE49-F64757F93B01}"/>
                    </a:ext>
                  </a:extLst>
                </p14:cNvPr>
                <p14:cNvContentPartPr/>
                <p14:nvPr/>
              </p14:nvContentPartPr>
              <p14:xfrm>
                <a:off x="8345250" y="2614035"/>
                <a:ext cx="102240" cy="92880"/>
              </p14:xfrm>
            </p:contentPart>
          </mc:Choice>
          <mc:Fallback>
            <p:pic>
              <p:nvPicPr>
                <p:cNvPr id="61" name="筆跡 60">
                  <a:extLst>
                    <a:ext uri="{FF2B5EF4-FFF2-40B4-BE49-F238E27FC236}">
                      <a16:creationId xmlns:a16="http://schemas.microsoft.com/office/drawing/2014/main" id="{F3C6D6B1-8E0B-4CCC-BE49-F64757F93B01}"/>
                    </a:ext>
                  </a:extLst>
                </p:cNvPr>
                <p:cNvPicPr/>
                <p:nvPr/>
              </p:nvPicPr>
              <p:blipFill>
                <a:blip r:embed="rId79"/>
                <a:stretch>
                  <a:fillRect/>
                </a:stretch>
              </p:blipFill>
              <p:spPr>
                <a:xfrm>
                  <a:off x="8336250" y="2605395"/>
                  <a:ext cx="119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2" name="筆跡 61">
                  <a:extLst>
                    <a:ext uri="{FF2B5EF4-FFF2-40B4-BE49-F238E27FC236}">
                      <a16:creationId xmlns:a16="http://schemas.microsoft.com/office/drawing/2014/main" id="{774D7A36-B889-4CE6-89FD-5BAF878B0376}"/>
                    </a:ext>
                  </a:extLst>
                </p14:cNvPr>
                <p14:cNvContentPartPr/>
                <p14:nvPr/>
              </p14:nvContentPartPr>
              <p14:xfrm>
                <a:off x="8640810" y="2450595"/>
                <a:ext cx="204840" cy="144000"/>
              </p14:xfrm>
            </p:contentPart>
          </mc:Choice>
          <mc:Fallback>
            <p:pic>
              <p:nvPicPr>
                <p:cNvPr id="62" name="筆跡 61">
                  <a:extLst>
                    <a:ext uri="{FF2B5EF4-FFF2-40B4-BE49-F238E27FC236}">
                      <a16:creationId xmlns:a16="http://schemas.microsoft.com/office/drawing/2014/main" id="{774D7A36-B889-4CE6-89FD-5BAF878B0376}"/>
                    </a:ext>
                  </a:extLst>
                </p:cNvPr>
                <p:cNvPicPr/>
                <p:nvPr/>
              </p:nvPicPr>
              <p:blipFill>
                <a:blip r:embed="rId81"/>
                <a:stretch>
                  <a:fillRect/>
                </a:stretch>
              </p:blipFill>
              <p:spPr>
                <a:xfrm>
                  <a:off x="8631810" y="2441595"/>
                  <a:ext cx="222480" cy="161640"/>
                </a:xfrm>
                <a:prstGeom prst="rect">
                  <a:avLst/>
                </a:prstGeom>
              </p:spPr>
            </p:pic>
          </mc:Fallback>
        </mc:AlternateContent>
      </p:grpSp>
      <p:grpSp>
        <p:nvGrpSpPr>
          <p:cNvPr id="81" name="群組 80">
            <a:extLst>
              <a:ext uri="{FF2B5EF4-FFF2-40B4-BE49-F238E27FC236}">
                <a16:creationId xmlns:a16="http://schemas.microsoft.com/office/drawing/2014/main" id="{FF3D745D-82EE-4C93-BF93-4490FF02818C}"/>
              </a:ext>
            </a:extLst>
          </p:cNvPr>
          <p:cNvGrpSpPr/>
          <p:nvPr/>
        </p:nvGrpSpPr>
        <p:grpSpPr>
          <a:xfrm>
            <a:off x="7519770" y="1470675"/>
            <a:ext cx="1298520" cy="1001520"/>
            <a:chOff x="7519770" y="1470675"/>
            <a:chExt cx="1298520" cy="1001520"/>
          </a:xfrm>
        </p:grpSpPr>
        <mc:AlternateContent xmlns:mc="http://schemas.openxmlformats.org/markup-compatibility/2006">
          <mc:Choice xmlns:p14="http://schemas.microsoft.com/office/powerpoint/2010/main" Requires="p14">
            <p:contentPart p14:bwMode="auto" r:id="rId82">
              <p14:nvContentPartPr>
                <p14:cNvPr id="65" name="筆跡 64">
                  <a:extLst>
                    <a:ext uri="{FF2B5EF4-FFF2-40B4-BE49-F238E27FC236}">
                      <a16:creationId xmlns:a16="http://schemas.microsoft.com/office/drawing/2014/main" id="{943E4DBC-FD1E-4EBF-9903-3F71E63A332C}"/>
                    </a:ext>
                  </a:extLst>
                </p14:cNvPr>
                <p14:cNvContentPartPr/>
                <p14:nvPr/>
              </p14:nvContentPartPr>
              <p14:xfrm>
                <a:off x="7519770" y="2134875"/>
                <a:ext cx="272880" cy="46440"/>
              </p14:xfrm>
            </p:contentPart>
          </mc:Choice>
          <mc:Fallback>
            <p:pic>
              <p:nvPicPr>
                <p:cNvPr id="65" name="筆跡 64">
                  <a:extLst>
                    <a:ext uri="{FF2B5EF4-FFF2-40B4-BE49-F238E27FC236}">
                      <a16:creationId xmlns:a16="http://schemas.microsoft.com/office/drawing/2014/main" id="{943E4DBC-FD1E-4EBF-9903-3F71E63A332C}"/>
                    </a:ext>
                  </a:extLst>
                </p:cNvPr>
                <p:cNvPicPr/>
                <p:nvPr/>
              </p:nvPicPr>
              <p:blipFill>
                <a:blip r:embed="rId83"/>
                <a:stretch>
                  <a:fillRect/>
                </a:stretch>
              </p:blipFill>
              <p:spPr>
                <a:xfrm>
                  <a:off x="7511130" y="2126235"/>
                  <a:ext cx="29052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6" name="筆跡 65">
                  <a:extLst>
                    <a:ext uri="{FF2B5EF4-FFF2-40B4-BE49-F238E27FC236}">
                      <a16:creationId xmlns:a16="http://schemas.microsoft.com/office/drawing/2014/main" id="{561BAF26-0ED0-47E8-8978-AF56867C773C}"/>
                    </a:ext>
                  </a:extLst>
                </p14:cNvPr>
                <p14:cNvContentPartPr/>
                <p14:nvPr/>
              </p14:nvContentPartPr>
              <p14:xfrm>
                <a:off x="7659090" y="2194635"/>
                <a:ext cx="7920" cy="277560"/>
              </p14:xfrm>
            </p:contentPart>
          </mc:Choice>
          <mc:Fallback>
            <p:pic>
              <p:nvPicPr>
                <p:cNvPr id="66" name="筆跡 65">
                  <a:extLst>
                    <a:ext uri="{FF2B5EF4-FFF2-40B4-BE49-F238E27FC236}">
                      <a16:creationId xmlns:a16="http://schemas.microsoft.com/office/drawing/2014/main" id="{561BAF26-0ED0-47E8-8978-AF56867C773C}"/>
                    </a:ext>
                  </a:extLst>
                </p:cNvPr>
                <p:cNvPicPr/>
                <p:nvPr/>
              </p:nvPicPr>
              <p:blipFill>
                <a:blip r:embed="rId85"/>
                <a:stretch>
                  <a:fillRect/>
                </a:stretch>
              </p:blipFill>
              <p:spPr>
                <a:xfrm>
                  <a:off x="7650090" y="2185635"/>
                  <a:ext cx="255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7" name="筆跡 66">
                  <a:extLst>
                    <a:ext uri="{FF2B5EF4-FFF2-40B4-BE49-F238E27FC236}">
                      <a16:creationId xmlns:a16="http://schemas.microsoft.com/office/drawing/2014/main" id="{15EE9DD6-E89B-4BA5-B966-2AAAA4A1454D}"/>
                    </a:ext>
                  </a:extLst>
                </p14:cNvPr>
                <p14:cNvContentPartPr/>
                <p14:nvPr/>
              </p14:nvContentPartPr>
              <p14:xfrm>
                <a:off x="7865370" y="2188875"/>
                <a:ext cx="51480" cy="188640"/>
              </p14:xfrm>
            </p:contentPart>
          </mc:Choice>
          <mc:Fallback>
            <p:pic>
              <p:nvPicPr>
                <p:cNvPr id="67" name="筆跡 66">
                  <a:extLst>
                    <a:ext uri="{FF2B5EF4-FFF2-40B4-BE49-F238E27FC236}">
                      <a16:creationId xmlns:a16="http://schemas.microsoft.com/office/drawing/2014/main" id="{15EE9DD6-E89B-4BA5-B966-2AAAA4A1454D}"/>
                    </a:ext>
                  </a:extLst>
                </p:cNvPr>
                <p:cNvPicPr/>
                <p:nvPr/>
              </p:nvPicPr>
              <p:blipFill>
                <a:blip r:embed="rId87"/>
                <a:stretch>
                  <a:fillRect/>
                </a:stretch>
              </p:blipFill>
              <p:spPr>
                <a:xfrm>
                  <a:off x="7856730" y="2180235"/>
                  <a:ext cx="691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8" name="筆跡 67">
                  <a:extLst>
                    <a:ext uri="{FF2B5EF4-FFF2-40B4-BE49-F238E27FC236}">
                      <a16:creationId xmlns:a16="http://schemas.microsoft.com/office/drawing/2014/main" id="{E568A448-2709-49A2-BD07-5793831674A6}"/>
                    </a:ext>
                  </a:extLst>
                </p14:cNvPr>
                <p14:cNvContentPartPr/>
                <p14:nvPr/>
              </p14:nvContentPartPr>
              <p14:xfrm>
                <a:off x="7979130" y="2133075"/>
                <a:ext cx="97560" cy="209880"/>
              </p14:xfrm>
            </p:contentPart>
          </mc:Choice>
          <mc:Fallback>
            <p:pic>
              <p:nvPicPr>
                <p:cNvPr id="68" name="筆跡 67">
                  <a:extLst>
                    <a:ext uri="{FF2B5EF4-FFF2-40B4-BE49-F238E27FC236}">
                      <a16:creationId xmlns:a16="http://schemas.microsoft.com/office/drawing/2014/main" id="{E568A448-2709-49A2-BD07-5793831674A6}"/>
                    </a:ext>
                  </a:extLst>
                </p:cNvPr>
                <p:cNvPicPr/>
                <p:nvPr/>
              </p:nvPicPr>
              <p:blipFill>
                <a:blip r:embed="rId89"/>
                <a:stretch>
                  <a:fillRect/>
                </a:stretch>
              </p:blipFill>
              <p:spPr>
                <a:xfrm>
                  <a:off x="7970130" y="2124075"/>
                  <a:ext cx="1152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9" name="筆跡 68">
                  <a:extLst>
                    <a:ext uri="{FF2B5EF4-FFF2-40B4-BE49-F238E27FC236}">
                      <a16:creationId xmlns:a16="http://schemas.microsoft.com/office/drawing/2014/main" id="{9B726A4B-D9FB-4872-B067-9CAC58DC6F94}"/>
                    </a:ext>
                  </a:extLst>
                </p14:cNvPr>
                <p14:cNvContentPartPr/>
                <p14:nvPr/>
              </p14:nvContentPartPr>
              <p14:xfrm>
                <a:off x="8136450" y="2136675"/>
                <a:ext cx="58680" cy="258480"/>
              </p14:xfrm>
            </p:contentPart>
          </mc:Choice>
          <mc:Fallback>
            <p:pic>
              <p:nvPicPr>
                <p:cNvPr id="69" name="筆跡 68">
                  <a:extLst>
                    <a:ext uri="{FF2B5EF4-FFF2-40B4-BE49-F238E27FC236}">
                      <a16:creationId xmlns:a16="http://schemas.microsoft.com/office/drawing/2014/main" id="{9B726A4B-D9FB-4872-B067-9CAC58DC6F94}"/>
                    </a:ext>
                  </a:extLst>
                </p:cNvPr>
                <p:cNvPicPr/>
                <p:nvPr/>
              </p:nvPicPr>
              <p:blipFill>
                <a:blip r:embed="rId91"/>
                <a:stretch>
                  <a:fillRect/>
                </a:stretch>
              </p:blipFill>
              <p:spPr>
                <a:xfrm>
                  <a:off x="8127450" y="2127675"/>
                  <a:ext cx="76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0" name="筆跡 69">
                  <a:extLst>
                    <a:ext uri="{FF2B5EF4-FFF2-40B4-BE49-F238E27FC236}">
                      <a16:creationId xmlns:a16="http://schemas.microsoft.com/office/drawing/2014/main" id="{243E75B2-039C-49E1-A04F-A43EF94E6772}"/>
                    </a:ext>
                  </a:extLst>
                </p14:cNvPr>
                <p14:cNvContentPartPr/>
                <p14:nvPr/>
              </p14:nvContentPartPr>
              <p14:xfrm>
                <a:off x="8125290" y="2246475"/>
                <a:ext cx="81360" cy="4680"/>
              </p14:xfrm>
            </p:contentPart>
          </mc:Choice>
          <mc:Fallback>
            <p:pic>
              <p:nvPicPr>
                <p:cNvPr id="70" name="筆跡 69">
                  <a:extLst>
                    <a:ext uri="{FF2B5EF4-FFF2-40B4-BE49-F238E27FC236}">
                      <a16:creationId xmlns:a16="http://schemas.microsoft.com/office/drawing/2014/main" id="{243E75B2-039C-49E1-A04F-A43EF94E6772}"/>
                    </a:ext>
                  </a:extLst>
                </p:cNvPr>
                <p:cNvPicPr/>
                <p:nvPr/>
              </p:nvPicPr>
              <p:blipFill>
                <a:blip r:embed="rId93"/>
                <a:stretch>
                  <a:fillRect/>
                </a:stretch>
              </p:blipFill>
              <p:spPr>
                <a:xfrm>
                  <a:off x="8116290" y="2237835"/>
                  <a:ext cx="990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1" name="筆跡 70">
                  <a:extLst>
                    <a:ext uri="{FF2B5EF4-FFF2-40B4-BE49-F238E27FC236}">
                      <a16:creationId xmlns:a16="http://schemas.microsoft.com/office/drawing/2014/main" id="{29626D84-833D-43B6-993A-625DA7C55101}"/>
                    </a:ext>
                  </a:extLst>
                </p14:cNvPr>
                <p14:cNvContentPartPr/>
                <p14:nvPr/>
              </p14:nvContentPartPr>
              <p14:xfrm>
                <a:off x="8281170" y="2186715"/>
                <a:ext cx="86760" cy="17640"/>
              </p14:xfrm>
            </p:contentPart>
          </mc:Choice>
          <mc:Fallback>
            <p:pic>
              <p:nvPicPr>
                <p:cNvPr id="71" name="筆跡 70">
                  <a:extLst>
                    <a:ext uri="{FF2B5EF4-FFF2-40B4-BE49-F238E27FC236}">
                      <a16:creationId xmlns:a16="http://schemas.microsoft.com/office/drawing/2014/main" id="{29626D84-833D-43B6-993A-625DA7C55101}"/>
                    </a:ext>
                  </a:extLst>
                </p:cNvPr>
                <p:cNvPicPr/>
                <p:nvPr/>
              </p:nvPicPr>
              <p:blipFill>
                <a:blip r:embed="rId95"/>
                <a:stretch>
                  <a:fillRect/>
                </a:stretch>
              </p:blipFill>
              <p:spPr>
                <a:xfrm>
                  <a:off x="8272170" y="2178075"/>
                  <a:ext cx="1044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2" name="筆跡 71">
                  <a:extLst>
                    <a:ext uri="{FF2B5EF4-FFF2-40B4-BE49-F238E27FC236}">
                      <a16:creationId xmlns:a16="http://schemas.microsoft.com/office/drawing/2014/main" id="{F346A542-3B05-4DC5-920F-A11272FCF6A5}"/>
                    </a:ext>
                  </a:extLst>
                </p14:cNvPr>
                <p14:cNvContentPartPr/>
                <p14:nvPr/>
              </p14:nvContentPartPr>
              <p14:xfrm>
                <a:off x="8301690" y="2242515"/>
                <a:ext cx="51120" cy="7920"/>
              </p14:xfrm>
            </p:contentPart>
          </mc:Choice>
          <mc:Fallback>
            <p:pic>
              <p:nvPicPr>
                <p:cNvPr id="72" name="筆跡 71">
                  <a:extLst>
                    <a:ext uri="{FF2B5EF4-FFF2-40B4-BE49-F238E27FC236}">
                      <a16:creationId xmlns:a16="http://schemas.microsoft.com/office/drawing/2014/main" id="{F346A542-3B05-4DC5-920F-A11272FCF6A5}"/>
                    </a:ext>
                  </a:extLst>
                </p:cNvPr>
                <p:cNvPicPr/>
                <p:nvPr/>
              </p:nvPicPr>
              <p:blipFill>
                <a:blip r:embed="rId97"/>
                <a:stretch>
                  <a:fillRect/>
                </a:stretch>
              </p:blipFill>
              <p:spPr>
                <a:xfrm>
                  <a:off x="8293050" y="2233875"/>
                  <a:ext cx="687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3" name="筆跡 72">
                  <a:extLst>
                    <a:ext uri="{FF2B5EF4-FFF2-40B4-BE49-F238E27FC236}">
                      <a16:creationId xmlns:a16="http://schemas.microsoft.com/office/drawing/2014/main" id="{1715DEF7-6D16-4C0B-9F16-53CE8C5D6B2F}"/>
                    </a:ext>
                  </a:extLst>
                </p14:cNvPr>
                <p14:cNvContentPartPr/>
                <p14:nvPr/>
              </p14:nvContentPartPr>
              <p14:xfrm>
                <a:off x="8482410" y="2136675"/>
                <a:ext cx="166320" cy="101880"/>
              </p14:xfrm>
            </p:contentPart>
          </mc:Choice>
          <mc:Fallback>
            <p:pic>
              <p:nvPicPr>
                <p:cNvPr id="73" name="筆跡 72">
                  <a:extLst>
                    <a:ext uri="{FF2B5EF4-FFF2-40B4-BE49-F238E27FC236}">
                      <a16:creationId xmlns:a16="http://schemas.microsoft.com/office/drawing/2014/main" id="{1715DEF7-6D16-4C0B-9F16-53CE8C5D6B2F}"/>
                    </a:ext>
                  </a:extLst>
                </p:cNvPr>
                <p:cNvPicPr/>
                <p:nvPr/>
              </p:nvPicPr>
              <p:blipFill>
                <a:blip r:embed="rId99"/>
                <a:stretch>
                  <a:fillRect/>
                </a:stretch>
              </p:blipFill>
              <p:spPr>
                <a:xfrm>
                  <a:off x="8473410" y="2128035"/>
                  <a:ext cx="18396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74" name="筆跡 73">
                  <a:extLst>
                    <a:ext uri="{FF2B5EF4-FFF2-40B4-BE49-F238E27FC236}">
                      <a16:creationId xmlns:a16="http://schemas.microsoft.com/office/drawing/2014/main" id="{0CFA22EE-7857-4FD8-8EA9-1DDFFCC91415}"/>
                    </a:ext>
                  </a:extLst>
                </p14:cNvPr>
                <p14:cNvContentPartPr/>
                <p14:nvPr/>
              </p14:nvContentPartPr>
              <p14:xfrm>
                <a:off x="8719290" y="2044515"/>
                <a:ext cx="99000" cy="171720"/>
              </p14:xfrm>
            </p:contentPart>
          </mc:Choice>
          <mc:Fallback>
            <p:pic>
              <p:nvPicPr>
                <p:cNvPr id="74" name="筆跡 73">
                  <a:extLst>
                    <a:ext uri="{FF2B5EF4-FFF2-40B4-BE49-F238E27FC236}">
                      <a16:creationId xmlns:a16="http://schemas.microsoft.com/office/drawing/2014/main" id="{0CFA22EE-7857-4FD8-8EA9-1DDFFCC91415}"/>
                    </a:ext>
                  </a:extLst>
                </p:cNvPr>
                <p:cNvPicPr/>
                <p:nvPr/>
              </p:nvPicPr>
              <p:blipFill>
                <a:blip r:embed="rId101"/>
                <a:stretch>
                  <a:fillRect/>
                </a:stretch>
              </p:blipFill>
              <p:spPr>
                <a:xfrm>
                  <a:off x="8710290" y="2035515"/>
                  <a:ext cx="1166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5" name="筆跡 74">
                  <a:extLst>
                    <a:ext uri="{FF2B5EF4-FFF2-40B4-BE49-F238E27FC236}">
                      <a16:creationId xmlns:a16="http://schemas.microsoft.com/office/drawing/2014/main" id="{CCAAA192-26A6-45AA-A512-3855119DC8D7}"/>
                    </a:ext>
                  </a:extLst>
                </p14:cNvPr>
                <p14:cNvContentPartPr/>
                <p14:nvPr/>
              </p14:nvContentPartPr>
              <p14:xfrm>
                <a:off x="7636410" y="1850115"/>
                <a:ext cx="19080" cy="131400"/>
              </p14:xfrm>
            </p:contentPart>
          </mc:Choice>
          <mc:Fallback>
            <p:pic>
              <p:nvPicPr>
                <p:cNvPr id="75" name="筆跡 74">
                  <a:extLst>
                    <a:ext uri="{FF2B5EF4-FFF2-40B4-BE49-F238E27FC236}">
                      <a16:creationId xmlns:a16="http://schemas.microsoft.com/office/drawing/2014/main" id="{CCAAA192-26A6-45AA-A512-3855119DC8D7}"/>
                    </a:ext>
                  </a:extLst>
                </p:cNvPr>
                <p:cNvPicPr/>
                <p:nvPr/>
              </p:nvPicPr>
              <p:blipFill>
                <a:blip r:embed="rId103"/>
                <a:stretch>
                  <a:fillRect/>
                </a:stretch>
              </p:blipFill>
              <p:spPr>
                <a:xfrm>
                  <a:off x="7627410" y="1841115"/>
                  <a:ext cx="367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76" name="筆跡 75">
                  <a:extLst>
                    <a:ext uri="{FF2B5EF4-FFF2-40B4-BE49-F238E27FC236}">
                      <a16:creationId xmlns:a16="http://schemas.microsoft.com/office/drawing/2014/main" id="{7BD49D81-04D2-4AF9-B64E-E6EEE82D1DE9}"/>
                    </a:ext>
                  </a:extLst>
                </p14:cNvPr>
                <p14:cNvContentPartPr/>
                <p14:nvPr/>
              </p14:nvContentPartPr>
              <p14:xfrm>
                <a:off x="7636410" y="1850115"/>
                <a:ext cx="360" cy="360"/>
              </p14:xfrm>
            </p:contentPart>
          </mc:Choice>
          <mc:Fallback>
            <p:pic>
              <p:nvPicPr>
                <p:cNvPr id="76" name="筆跡 75">
                  <a:extLst>
                    <a:ext uri="{FF2B5EF4-FFF2-40B4-BE49-F238E27FC236}">
                      <a16:creationId xmlns:a16="http://schemas.microsoft.com/office/drawing/2014/main" id="{7BD49D81-04D2-4AF9-B64E-E6EEE82D1DE9}"/>
                    </a:ext>
                  </a:extLst>
                </p:cNvPr>
                <p:cNvPicPr/>
                <p:nvPr/>
              </p:nvPicPr>
              <p:blipFill>
                <a:blip r:embed="rId105"/>
                <a:stretch>
                  <a:fillRect/>
                </a:stretch>
              </p:blipFill>
              <p:spPr>
                <a:xfrm>
                  <a:off x="7627410" y="1841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7" name="筆跡 76">
                  <a:extLst>
                    <a:ext uri="{FF2B5EF4-FFF2-40B4-BE49-F238E27FC236}">
                      <a16:creationId xmlns:a16="http://schemas.microsoft.com/office/drawing/2014/main" id="{239055F1-3F82-4417-A708-DDE09E025B0A}"/>
                    </a:ext>
                  </a:extLst>
                </p14:cNvPr>
                <p14:cNvContentPartPr/>
                <p14:nvPr/>
              </p14:nvContentPartPr>
              <p14:xfrm>
                <a:off x="7636410" y="1823115"/>
                <a:ext cx="107640" cy="185040"/>
              </p14:xfrm>
            </p:contentPart>
          </mc:Choice>
          <mc:Fallback>
            <p:pic>
              <p:nvPicPr>
                <p:cNvPr id="77" name="筆跡 76">
                  <a:extLst>
                    <a:ext uri="{FF2B5EF4-FFF2-40B4-BE49-F238E27FC236}">
                      <a16:creationId xmlns:a16="http://schemas.microsoft.com/office/drawing/2014/main" id="{239055F1-3F82-4417-A708-DDE09E025B0A}"/>
                    </a:ext>
                  </a:extLst>
                </p:cNvPr>
                <p:cNvPicPr/>
                <p:nvPr/>
              </p:nvPicPr>
              <p:blipFill>
                <a:blip r:embed="rId107"/>
                <a:stretch>
                  <a:fillRect/>
                </a:stretch>
              </p:blipFill>
              <p:spPr>
                <a:xfrm>
                  <a:off x="7627410" y="1814115"/>
                  <a:ext cx="125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8" name="筆跡 77">
                  <a:extLst>
                    <a:ext uri="{FF2B5EF4-FFF2-40B4-BE49-F238E27FC236}">
                      <a16:creationId xmlns:a16="http://schemas.microsoft.com/office/drawing/2014/main" id="{A6DCC187-98BB-4273-A8FD-35B38F2A943E}"/>
                    </a:ext>
                  </a:extLst>
                </p14:cNvPr>
                <p14:cNvContentPartPr/>
                <p14:nvPr/>
              </p14:nvContentPartPr>
              <p14:xfrm>
                <a:off x="7565130" y="1470675"/>
                <a:ext cx="237240" cy="270000"/>
              </p14:xfrm>
            </p:contentPart>
          </mc:Choice>
          <mc:Fallback>
            <p:pic>
              <p:nvPicPr>
                <p:cNvPr id="78" name="筆跡 77">
                  <a:extLst>
                    <a:ext uri="{FF2B5EF4-FFF2-40B4-BE49-F238E27FC236}">
                      <a16:creationId xmlns:a16="http://schemas.microsoft.com/office/drawing/2014/main" id="{A6DCC187-98BB-4273-A8FD-35B38F2A943E}"/>
                    </a:ext>
                  </a:extLst>
                </p:cNvPr>
                <p:cNvPicPr/>
                <p:nvPr/>
              </p:nvPicPr>
              <p:blipFill>
                <a:blip r:embed="rId109"/>
                <a:stretch>
                  <a:fillRect/>
                </a:stretch>
              </p:blipFill>
              <p:spPr>
                <a:xfrm>
                  <a:off x="7556130" y="1462035"/>
                  <a:ext cx="25488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9" name="筆跡 78">
                  <a:extLst>
                    <a:ext uri="{FF2B5EF4-FFF2-40B4-BE49-F238E27FC236}">
                      <a16:creationId xmlns:a16="http://schemas.microsoft.com/office/drawing/2014/main" id="{3129D87E-F0B1-473C-BC72-39566FE4F0DA}"/>
                    </a:ext>
                  </a:extLst>
                </p14:cNvPr>
                <p14:cNvContentPartPr/>
                <p14:nvPr/>
              </p14:nvContentPartPr>
              <p14:xfrm>
                <a:off x="7660890" y="1580475"/>
                <a:ext cx="101880" cy="7920"/>
              </p14:xfrm>
            </p:contentPart>
          </mc:Choice>
          <mc:Fallback>
            <p:pic>
              <p:nvPicPr>
                <p:cNvPr id="79" name="筆跡 78">
                  <a:extLst>
                    <a:ext uri="{FF2B5EF4-FFF2-40B4-BE49-F238E27FC236}">
                      <a16:creationId xmlns:a16="http://schemas.microsoft.com/office/drawing/2014/main" id="{3129D87E-F0B1-473C-BC72-39566FE4F0DA}"/>
                    </a:ext>
                  </a:extLst>
                </p:cNvPr>
                <p:cNvPicPr/>
                <p:nvPr/>
              </p:nvPicPr>
              <p:blipFill>
                <a:blip r:embed="rId111"/>
                <a:stretch>
                  <a:fillRect/>
                </a:stretch>
              </p:blipFill>
              <p:spPr>
                <a:xfrm>
                  <a:off x="7651890" y="1571835"/>
                  <a:ext cx="119520" cy="25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2">
            <p14:nvContentPartPr>
              <p14:cNvPr id="82" name="筆跡 81">
                <a:extLst>
                  <a:ext uri="{FF2B5EF4-FFF2-40B4-BE49-F238E27FC236}">
                    <a16:creationId xmlns:a16="http://schemas.microsoft.com/office/drawing/2014/main" id="{E929F609-5F56-42FE-B97D-E4DEE7EBA9E9}"/>
                  </a:ext>
                </a:extLst>
              </p14:cNvPr>
              <p14:cNvContentPartPr/>
              <p14:nvPr/>
            </p14:nvContentPartPr>
            <p14:xfrm>
              <a:off x="3010050" y="2662275"/>
              <a:ext cx="432720" cy="65160"/>
            </p14:xfrm>
          </p:contentPart>
        </mc:Choice>
        <mc:Fallback>
          <p:pic>
            <p:nvPicPr>
              <p:cNvPr id="82" name="筆跡 81">
                <a:extLst>
                  <a:ext uri="{FF2B5EF4-FFF2-40B4-BE49-F238E27FC236}">
                    <a16:creationId xmlns:a16="http://schemas.microsoft.com/office/drawing/2014/main" id="{E929F609-5F56-42FE-B97D-E4DEE7EBA9E9}"/>
                  </a:ext>
                </a:extLst>
              </p:cNvPr>
              <p:cNvPicPr/>
              <p:nvPr/>
            </p:nvPicPr>
            <p:blipFill>
              <a:blip r:embed="rId113"/>
              <a:stretch>
                <a:fillRect/>
              </a:stretch>
            </p:blipFill>
            <p:spPr>
              <a:xfrm>
                <a:off x="3001410" y="2653635"/>
                <a:ext cx="45036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7" name="筆跡 86">
                <a:extLst>
                  <a:ext uri="{FF2B5EF4-FFF2-40B4-BE49-F238E27FC236}">
                    <a16:creationId xmlns:a16="http://schemas.microsoft.com/office/drawing/2014/main" id="{F487AACA-96BF-428A-89D4-32111816B9AE}"/>
                  </a:ext>
                </a:extLst>
              </p14:cNvPr>
              <p14:cNvContentPartPr/>
              <p14:nvPr/>
            </p14:nvContentPartPr>
            <p14:xfrm>
              <a:off x="6883650" y="6488715"/>
              <a:ext cx="168480" cy="191520"/>
            </p14:xfrm>
          </p:contentPart>
        </mc:Choice>
        <mc:Fallback>
          <p:pic>
            <p:nvPicPr>
              <p:cNvPr id="87" name="筆跡 86">
                <a:extLst>
                  <a:ext uri="{FF2B5EF4-FFF2-40B4-BE49-F238E27FC236}">
                    <a16:creationId xmlns:a16="http://schemas.microsoft.com/office/drawing/2014/main" id="{F487AACA-96BF-428A-89D4-32111816B9AE}"/>
                  </a:ext>
                </a:extLst>
              </p:cNvPr>
              <p:cNvPicPr/>
              <p:nvPr/>
            </p:nvPicPr>
            <p:blipFill>
              <a:blip r:embed="rId115"/>
              <a:stretch>
                <a:fillRect/>
              </a:stretch>
            </p:blipFill>
            <p:spPr>
              <a:xfrm>
                <a:off x="6874650" y="6479715"/>
                <a:ext cx="1861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8" name="筆跡 87">
                <a:extLst>
                  <a:ext uri="{FF2B5EF4-FFF2-40B4-BE49-F238E27FC236}">
                    <a16:creationId xmlns:a16="http://schemas.microsoft.com/office/drawing/2014/main" id="{663CD800-B621-47A0-AA86-5DB4B3EF62E6}"/>
                  </a:ext>
                </a:extLst>
              </p14:cNvPr>
              <p14:cNvContentPartPr/>
              <p14:nvPr/>
            </p14:nvContentPartPr>
            <p14:xfrm>
              <a:off x="7110090" y="6675555"/>
              <a:ext cx="2160" cy="38880"/>
            </p14:xfrm>
          </p:contentPart>
        </mc:Choice>
        <mc:Fallback>
          <p:pic>
            <p:nvPicPr>
              <p:cNvPr id="88" name="筆跡 87">
                <a:extLst>
                  <a:ext uri="{FF2B5EF4-FFF2-40B4-BE49-F238E27FC236}">
                    <a16:creationId xmlns:a16="http://schemas.microsoft.com/office/drawing/2014/main" id="{663CD800-B621-47A0-AA86-5DB4B3EF62E6}"/>
                  </a:ext>
                </a:extLst>
              </p:cNvPr>
              <p:cNvPicPr/>
              <p:nvPr/>
            </p:nvPicPr>
            <p:blipFill>
              <a:blip r:embed="rId117"/>
              <a:stretch>
                <a:fillRect/>
              </a:stretch>
            </p:blipFill>
            <p:spPr>
              <a:xfrm>
                <a:off x="7101090" y="6666915"/>
                <a:ext cx="198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9" name="筆跡 88">
                <a:extLst>
                  <a:ext uri="{FF2B5EF4-FFF2-40B4-BE49-F238E27FC236}">
                    <a16:creationId xmlns:a16="http://schemas.microsoft.com/office/drawing/2014/main" id="{232E9C03-2F10-4DE9-B39B-DA79305FFE94}"/>
                  </a:ext>
                </a:extLst>
              </p14:cNvPr>
              <p14:cNvContentPartPr/>
              <p14:nvPr/>
            </p14:nvContentPartPr>
            <p14:xfrm>
              <a:off x="7181370" y="6515715"/>
              <a:ext cx="135720" cy="127800"/>
            </p14:xfrm>
          </p:contentPart>
        </mc:Choice>
        <mc:Fallback>
          <p:pic>
            <p:nvPicPr>
              <p:cNvPr id="89" name="筆跡 88">
                <a:extLst>
                  <a:ext uri="{FF2B5EF4-FFF2-40B4-BE49-F238E27FC236}">
                    <a16:creationId xmlns:a16="http://schemas.microsoft.com/office/drawing/2014/main" id="{232E9C03-2F10-4DE9-B39B-DA79305FFE94}"/>
                  </a:ext>
                </a:extLst>
              </p:cNvPr>
              <p:cNvPicPr/>
              <p:nvPr/>
            </p:nvPicPr>
            <p:blipFill>
              <a:blip r:embed="rId119"/>
              <a:stretch>
                <a:fillRect/>
              </a:stretch>
            </p:blipFill>
            <p:spPr>
              <a:xfrm>
                <a:off x="7172730" y="6507075"/>
                <a:ext cx="15336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0" name="筆跡 89">
                <a:extLst>
                  <a:ext uri="{FF2B5EF4-FFF2-40B4-BE49-F238E27FC236}">
                    <a16:creationId xmlns:a16="http://schemas.microsoft.com/office/drawing/2014/main" id="{5889C27B-A139-4143-A7A1-AC234AB8F00F}"/>
                  </a:ext>
                </a:extLst>
              </p14:cNvPr>
              <p14:cNvContentPartPr/>
              <p14:nvPr/>
            </p14:nvContentPartPr>
            <p14:xfrm>
              <a:off x="7382610" y="6529395"/>
              <a:ext cx="124560" cy="127440"/>
            </p14:xfrm>
          </p:contentPart>
        </mc:Choice>
        <mc:Fallback>
          <p:pic>
            <p:nvPicPr>
              <p:cNvPr id="90" name="筆跡 89">
                <a:extLst>
                  <a:ext uri="{FF2B5EF4-FFF2-40B4-BE49-F238E27FC236}">
                    <a16:creationId xmlns:a16="http://schemas.microsoft.com/office/drawing/2014/main" id="{5889C27B-A139-4143-A7A1-AC234AB8F00F}"/>
                  </a:ext>
                </a:extLst>
              </p:cNvPr>
              <p:cNvPicPr/>
              <p:nvPr/>
            </p:nvPicPr>
            <p:blipFill>
              <a:blip r:embed="rId121"/>
              <a:stretch>
                <a:fillRect/>
              </a:stretch>
            </p:blipFill>
            <p:spPr>
              <a:xfrm>
                <a:off x="7373970" y="6520395"/>
                <a:ext cx="1422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1" name="筆跡 90">
                <a:extLst>
                  <a:ext uri="{FF2B5EF4-FFF2-40B4-BE49-F238E27FC236}">
                    <a16:creationId xmlns:a16="http://schemas.microsoft.com/office/drawing/2014/main" id="{9A3CEBA3-B741-4548-8B30-A976F9AD7979}"/>
                  </a:ext>
                </a:extLst>
              </p14:cNvPr>
              <p14:cNvContentPartPr/>
              <p14:nvPr/>
            </p14:nvContentPartPr>
            <p14:xfrm>
              <a:off x="7565490" y="6458115"/>
              <a:ext cx="191520" cy="216720"/>
            </p14:xfrm>
          </p:contentPart>
        </mc:Choice>
        <mc:Fallback>
          <p:pic>
            <p:nvPicPr>
              <p:cNvPr id="91" name="筆跡 90">
                <a:extLst>
                  <a:ext uri="{FF2B5EF4-FFF2-40B4-BE49-F238E27FC236}">
                    <a16:creationId xmlns:a16="http://schemas.microsoft.com/office/drawing/2014/main" id="{9A3CEBA3-B741-4548-8B30-A976F9AD7979}"/>
                  </a:ext>
                </a:extLst>
              </p:cNvPr>
              <p:cNvPicPr/>
              <p:nvPr/>
            </p:nvPicPr>
            <p:blipFill>
              <a:blip r:embed="rId123"/>
              <a:stretch>
                <a:fillRect/>
              </a:stretch>
            </p:blipFill>
            <p:spPr>
              <a:xfrm>
                <a:off x="7556490" y="6449115"/>
                <a:ext cx="209160" cy="234360"/>
              </a:xfrm>
              <a:prstGeom prst="rect">
                <a:avLst/>
              </a:prstGeom>
            </p:spPr>
          </p:pic>
        </mc:Fallback>
      </mc:AlternateContent>
      <p:grpSp>
        <p:nvGrpSpPr>
          <p:cNvPr id="114" name="群組 113">
            <a:extLst>
              <a:ext uri="{FF2B5EF4-FFF2-40B4-BE49-F238E27FC236}">
                <a16:creationId xmlns:a16="http://schemas.microsoft.com/office/drawing/2014/main" id="{2E99FBF1-344A-4C6E-9F35-8BB2B3EA56E9}"/>
              </a:ext>
            </a:extLst>
          </p:cNvPr>
          <p:cNvGrpSpPr/>
          <p:nvPr/>
        </p:nvGrpSpPr>
        <p:grpSpPr>
          <a:xfrm>
            <a:off x="6980490" y="4896075"/>
            <a:ext cx="2086560" cy="1483560"/>
            <a:chOff x="6980490" y="4896075"/>
            <a:chExt cx="2086560" cy="1483560"/>
          </a:xfrm>
        </p:grpSpPr>
        <mc:AlternateContent xmlns:mc="http://schemas.openxmlformats.org/markup-compatibility/2006">
          <mc:Choice xmlns:p14="http://schemas.microsoft.com/office/powerpoint/2010/main" Requires="p14">
            <p:contentPart p14:bwMode="auto" r:id="rId124">
              <p14:nvContentPartPr>
                <p14:cNvPr id="83" name="筆跡 82">
                  <a:extLst>
                    <a:ext uri="{FF2B5EF4-FFF2-40B4-BE49-F238E27FC236}">
                      <a16:creationId xmlns:a16="http://schemas.microsoft.com/office/drawing/2014/main" id="{8F062A0E-F9EC-4314-B6D8-167EA5E1F6A4}"/>
                    </a:ext>
                  </a:extLst>
                </p14:cNvPr>
                <p14:cNvContentPartPr/>
                <p14:nvPr/>
              </p14:nvContentPartPr>
              <p14:xfrm>
                <a:off x="7042410" y="5963475"/>
                <a:ext cx="17280" cy="37080"/>
              </p14:xfrm>
            </p:contentPart>
          </mc:Choice>
          <mc:Fallback>
            <p:pic>
              <p:nvPicPr>
                <p:cNvPr id="83" name="筆跡 82">
                  <a:extLst>
                    <a:ext uri="{FF2B5EF4-FFF2-40B4-BE49-F238E27FC236}">
                      <a16:creationId xmlns:a16="http://schemas.microsoft.com/office/drawing/2014/main" id="{8F062A0E-F9EC-4314-B6D8-167EA5E1F6A4}"/>
                    </a:ext>
                  </a:extLst>
                </p:cNvPr>
                <p:cNvPicPr/>
                <p:nvPr/>
              </p:nvPicPr>
              <p:blipFill>
                <a:blip r:embed="rId125"/>
                <a:stretch>
                  <a:fillRect/>
                </a:stretch>
              </p:blipFill>
              <p:spPr>
                <a:xfrm>
                  <a:off x="7033410" y="5954475"/>
                  <a:ext cx="3492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4" name="筆跡 83">
                  <a:extLst>
                    <a:ext uri="{FF2B5EF4-FFF2-40B4-BE49-F238E27FC236}">
                      <a16:creationId xmlns:a16="http://schemas.microsoft.com/office/drawing/2014/main" id="{3F87728B-0004-428B-9D28-7E81A8D0EC05}"/>
                    </a:ext>
                  </a:extLst>
                </p14:cNvPr>
                <p14:cNvContentPartPr/>
                <p14:nvPr/>
              </p14:nvContentPartPr>
              <p14:xfrm>
                <a:off x="7053570" y="6069315"/>
                <a:ext cx="3960" cy="310320"/>
              </p14:xfrm>
            </p:contentPart>
          </mc:Choice>
          <mc:Fallback>
            <p:pic>
              <p:nvPicPr>
                <p:cNvPr id="84" name="筆跡 83">
                  <a:extLst>
                    <a:ext uri="{FF2B5EF4-FFF2-40B4-BE49-F238E27FC236}">
                      <a16:creationId xmlns:a16="http://schemas.microsoft.com/office/drawing/2014/main" id="{3F87728B-0004-428B-9D28-7E81A8D0EC05}"/>
                    </a:ext>
                  </a:extLst>
                </p:cNvPr>
                <p:cNvPicPr/>
                <p:nvPr/>
              </p:nvPicPr>
              <p:blipFill>
                <a:blip r:embed="rId127"/>
                <a:stretch>
                  <a:fillRect/>
                </a:stretch>
              </p:blipFill>
              <p:spPr>
                <a:xfrm>
                  <a:off x="7044930" y="6060315"/>
                  <a:ext cx="2160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5" name="筆跡 84">
                  <a:extLst>
                    <a:ext uri="{FF2B5EF4-FFF2-40B4-BE49-F238E27FC236}">
                      <a16:creationId xmlns:a16="http://schemas.microsoft.com/office/drawing/2014/main" id="{E03A4966-B33E-467E-99D5-6997A3D6726F}"/>
                    </a:ext>
                  </a:extLst>
                </p14:cNvPr>
                <p14:cNvContentPartPr/>
                <p14:nvPr/>
              </p14:nvContentPartPr>
              <p14:xfrm>
                <a:off x="6980490" y="6067515"/>
                <a:ext cx="119880" cy="90720"/>
              </p14:xfrm>
            </p:contentPart>
          </mc:Choice>
          <mc:Fallback>
            <p:pic>
              <p:nvPicPr>
                <p:cNvPr id="85" name="筆跡 84">
                  <a:extLst>
                    <a:ext uri="{FF2B5EF4-FFF2-40B4-BE49-F238E27FC236}">
                      <a16:creationId xmlns:a16="http://schemas.microsoft.com/office/drawing/2014/main" id="{E03A4966-B33E-467E-99D5-6997A3D6726F}"/>
                    </a:ext>
                  </a:extLst>
                </p:cNvPr>
                <p:cNvPicPr/>
                <p:nvPr/>
              </p:nvPicPr>
              <p:blipFill>
                <a:blip r:embed="rId129"/>
                <a:stretch>
                  <a:fillRect/>
                </a:stretch>
              </p:blipFill>
              <p:spPr>
                <a:xfrm>
                  <a:off x="6971490" y="6058515"/>
                  <a:ext cx="1375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3" name="筆跡 92">
                  <a:extLst>
                    <a:ext uri="{FF2B5EF4-FFF2-40B4-BE49-F238E27FC236}">
                      <a16:creationId xmlns:a16="http://schemas.microsoft.com/office/drawing/2014/main" id="{4D463429-BAD9-4737-BBCF-A07EF1FD3B17}"/>
                    </a:ext>
                  </a:extLst>
                </p14:cNvPr>
                <p14:cNvContentPartPr/>
                <p14:nvPr/>
              </p14:nvContentPartPr>
              <p14:xfrm>
                <a:off x="7042410" y="5613195"/>
                <a:ext cx="30600" cy="348840"/>
              </p14:xfrm>
            </p:contentPart>
          </mc:Choice>
          <mc:Fallback>
            <p:pic>
              <p:nvPicPr>
                <p:cNvPr id="93" name="筆跡 92">
                  <a:extLst>
                    <a:ext uri="{FF2B5EF4-FFF2-40B4-BE49-F238E27FC236}">
                      <a16:creationId xmlns:a16="http://schemas.microsoft.com/office/drawing/2014/main" id="{4D463429-BAD9-4737-BBCF-A07EF1FD3B17}"/>
                    </a:ext>
                  </a:extLst>
                </p:cNvPr>
                <p:cNvPicPr/>
                <p:nvPr/>
              </p:nvPicPr>
              <p:blipFill>
                <a:blip r:embed="rId131"/>
                <a:stretch>
                  <a:fillRect/>
                </a:stretch>
              </p:blipFill>
              <p:spPr>
                <a:xfrm>
                  <a:off x="7033410" y="5604195"/>
                  <a:ext cx="482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4" name="筆跡 93">
                  <a:extLst>
                    <a:ext uri="{FF2B5EF4-FFF2-40B4-BE49-F238E27FC236}">
                      <a16:creationId xmlns:a16="http://schemas.microsoft.com/office/drawing/2014/main" id="{E3CAE6AA-EA72-4489-BEC5-3C473D195F8A}"/>
                    </a:ext>
                  </a:extLst>
                </p14:cNvPr>
                <p14:cNvContentPartPr/>
                <p14:nvPr/>
              </p14:nvContentPartPr>
              <p14:xfrm>
                <a:off x="7085610" y="5661075"/>
                <a:ext cx="51120" cy="125640"/>
              </p14:xfrm>
            </p:contentPart>
          </mc:Choice>
          <mc:Fallback>
            <p:pic>
              <p:nvPicPr>
                <p:cNvPr id="94" name="筆跡 93">
                  <a:extLst>
                    <a:ext uri="{FF2B5EF4-FFF2-40B4-BE49-F238E27FC236}">
                      <a16:creationId xmlns:a16="http://schemas.microsoft.com/office/drawing/2014/main" id="{E3CAE6AA-EA72-4489-BEC5-3C473D195F8A}"/>
                    </a:ext>
                  </a:extLst>
                </p:cNvPr>
                <p:cNvPicPr/>
                <p:nvPr/>
              </p:nvPicPr>
              <p:blipFill>
                <a:blip r:embed="rId133"/>
                <a:stretch>
                  <a:fillRect/>
                </a:stretch>
              </p:blipFill>
              <p:spPr>
                <a:xfrm>
                  <a:off x="7076610" y="5652435"/>
                  <a:ext cx="687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5" name="筆跡 94">
                  <a:extLst>
                    <a:ext uri="{FF2B5EF4-FFF2-40B4-BE49-F238E27FC236}">
                      <a16:creationId xmlns:a16="http://schemas.microsoft.com/office/drawing/2014/main" id="{0644092E-F82C-4445-980D-766CBDC9F2DB}"/>
                    </a:ext>
                  </a:extLst>
                </p14:cNvPr>
                <p14:cNvContentPartPr/>
                <p14:nvPr/>
              </p14:nvContentPartPr>
              <p14:xfrm>
                <a:off x="7128810" y="5697795"/>
                <a:ext cx="115200" cy="140760"/>
              </p14:xfrm>
            </p:contentPart>
          </mc:Choice>
          <mc:Fallback>
            <p:pic>
              <p:nvPicPr>
                <p:cNvPr id="95" name="筆跡 94">
                  <a:extLst>
                    <a:ext uri="{FF2B5EF4-FFF2-40B4-BE49-F238E27FC236}">
                      <a16:creationId xmlns:a16="http://schemas.microsoft.com/office/drawing/2014/main" id="{0644092E-F82C-4445-980D-766CBDC9F2DB}"/>
                    </a:ext>
                  </a:extLst>
                </p:cNvPr>
                <p:cNvPicPr/>
                <p:nvPr/>
              </p:nvPicPr>
              <p:blipFill>
                <a:blip r:embed="rId135"/>
                <a:stretch>
                  <a:fillRect/>
                </a:stretch>
              </p:blipFill>
              <p:spPr>
                <a:xfrm>
                  <a:off x="7120170" y="5688795"/>
                  <a:ext cx="132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6" name="筆跡 95">
                  <a:extLst>
                    <a:ext uri="{FF2B5EF4-FFF2-40B4-BE49-F238E27FC236}">
                      <a16:creationId xmlns:a16="http://schemas.microsoft.com/office/drawing/2014/main" id="{09B9E912-42A1-4680-8FBE-EAE87B880012}"/>
                    </a:ext>
                  </a:extLst>
                </p14:cNvPr>
                <p14:cNvContentPartPr/>
                <p14:nvPr/>
              </p14:nvContentPartPr>
              <p14:xfrm>
                <a:off x="7166610" y="5724795"/>
                <a:ext cx="135720" cy="187200"/>
              </p14:xfrm>
            </p:contentPart>
          </mc:Choice>
          <mc:Fallback>
            <p:pic>
              <p:nvPicPr>
                <p:cNvPr id="96" name="筆跡 95">
                  <a:extLst>
                    <a:ext uri="{FF2B5EF4-FFF2-40B4-BE49-F238E27FC236}">
                      <a16:creationId xmlns:a16="http://schemas.microsoft.com/office/drawing/2014/main" id="{09B9E912-42A1-4680-8FBE-EAE87B880012}"/>
                    </a:ext>
                  </a:extLst>
                </p:cNvPr>
                <p:cNvPicPr/>
                <p:nvPr/>
              </p:nvPicPr>
              <p:blipFill>
                <a:blip r:embed="rId137"/>
                <a:stretch>
                  <a:fillRect/>
                </a:stretch>
              </p:blipFill>
              <p:spPr>
                <a:xfrm>
                  <a:off x="7157610" y="5715795"/>
                  <a:ext cx="15336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7" name="筆跡 96">
                  <a:extLst>
                    <a:ext uri="{FF2B5EF4-FFF2-40B4-BE49-F238E27FC236}">
                      <a16:creationId xmlns:a16="http://schemas.microsoft.com/office/drawing/2014/main" id="{3B2E3D81-5741-457F-8DFA-0DF498CD9BC5}"/>
                    </a:ext>
                  </a:extLst>
                </p14:cNvPr>
                <p14:cNvContentPartPr/>
                <p14:nvPr/>
              </p14:nvContentPartPr>
              <p14:xfrm>
                <a:off x="7393770" y="5719035"/>
                <a:ext cx="360" cy="360"/>
              </p14:xfrm>
            </p:contentPart>
          </mc:Choice>
          <mc:Fallback>
            <p:pic>
              <p:nvPicPr>
                <p:cNvPr id="97" name="筆跡 96">
                  <a:extLst>
                    <a:ext uri="{FF2B5EF4-FFF2-40B4-BE49-F238E27FC236}">
                      <a16:creationId xmlns:a16="http://schemas.microsoft.com/office/drawing/2014/main" id="{3B2E3D81-5741-457F-8DFA-0DF498CD9BC5}"/>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8" name="筆跡 97">
                  <a:extLst>
                    <a:ext uri="{FF2B5EF4-FFF2-40B4-BE49-F238E27FC236}">
                      <a16:creationId xmlns:a16="http://schemas.microsoft.com/office/drawing/2014/main" id="{AF0B18B9-4F16-4BF3-BD16-0E0E0ABEFF44}"/>
                    </a:ext>
                  </a:extLst>
                </p14:cNvPr>
                <p14:cNvContentPartPr/>
                <p14:nvPr/>
              </p14:nvContentPartPr>
              <p14:xfrm>
                <a:off x="7393770" y="5719035"/>
                <a:ext cx="360" cy="360"/>
              </p14:xfrm>
            </p:contentPart>
          </mc:Choice>
          <mc:Fallback>
            <p:pic>
              <p:nvPicPr>
                <p:cNvPr id="98" name="筆跡 97">
                  <a:extLst>
                    <a:ext uri="{FF2B5EF4-FFF2-40B4-BE49-F238E27FC236}">
                      <a16:creationId xmlns:a16="http://schemas.microsoft.com/office/drawing/2014/main" id="{AF0B18B9-4F16-4BF3-BD16-0E0E0ABEFF44}"/>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9" name="筆跡 98">
                  <a:extLst>
                    <a:ext uri="{FF2B5EF4-FFF2-40B4-BE49-F238E27FC236}">
                      <a16:creationId xmlns:a16="http://schemas.microsoft.com/office/drawing/2014/main" id="{63EBAFD9-E9CF-4326-A871-40E1F9EBC9A4}"/>
                    </a:ext>
                  </a:extLst>
                </p14:cNvPr>
                <p14:cNvContentPartPr/>
                <p14:nvPr/>
              </p14:nvContentPartPr>
              <p14:xfrm>
                <a:off x="7301610" y="5719035"/>
                <a:ext cx="93240" cy="221760"/>
              </p14:xfrm>
            </p:contentPart>
          </mc:Choice>
          <mc:Fallback>
            <p:pic>
              <p:nvPicPr>
                <p:cNvPr id="99" name="筆跡 98">
                  <a:extLst>
                    <a:ext uri="{FF2B5EF4-FFF2-40B4-BE49-F238E27FC236}">
                      <a16:creationId xmlns:a16="http://schemas.microsoft.com/office/drawing/2014/main" id="{63EBAFD9-E9CF-4326-A871-40E1F9EBC9A4}"/>
                    </a:ext>
                  </a:extLst>
                </p:cNvPr>
                <p:cNvPicPr/>
                <p:nvPr/>
              </p:nvPicPr>
              <p:blipFill>
                <a:blip r:embed="rId142"/>
                <a:stretch>
                  <a:fillRect/>
                </a:stretch>
              </p:blipFill>
              <p:spPr>
                <a:xfrm>
                  <a:off x="7292970" y="5710035"/>
                  <a:ext cx="1108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00" name="筆跡 99">
                  <a:extLst>
                    <a:ext uri="{FF2B5EF4-FFF2-40B4-BE49-F238E27FC236}">
                      <a16:creationId xmlns:a16="http://schemas.microsoft.com/office/drawing/2014/main" id="{024A3909-B171-4788-8661-7B4332C052BE}"/>
                    </a:ext>
                  </a:extLst>
                </p14:cNvPr>
                <p14:cNvContentPartPr/>
                <p14:nvPr/>
              </p14:nvContentPartPr>
              <p14:xfrm>
                <a:off x="7401330" y="5749635"/>
                <a:ext cx="90720" cy="146520"/>
              </p14:xfrm>
            </p:contentPart>
          </mc:Choice>
          <mc:Fallback>
            <p:pic>
              <p:nvPicPr>
                <p:cNvPr id="100" name="筆跡 99">
                  <a:extLst>
                    <a:ext uri="{FF2B5EF4-FFF2-40B4-BE49-F238E27FC236}">
                      <a16:creationId xmlns:a16="http://schemas.microsoft.com/office/drawing/2014/main" id="{024A3909-B171-4788-8661-7B4332C052BE}"/>
                    </a:ext>
                  </a:extLst>
                </p:cNvPr>
                <p:cNvPicPr/>
                <p:nvPr/>
              </p:nvPicPr>
              <p:blipFill>
                <a:blip r:embed="rId144"/>
                <a:stretch>
                  <a:fillRect/>
                </a:stretch>
              </p:blipFill>
              <p:spPr>
                <a:xfrm>
                  <a:off x="7392690" y="5740995"/>
                  <a:ext cx="1083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01" name="筆跡 100">
                  <a:extLst>
                    <a:ext uri="{FF2B5EF4-FFF2-40B4-BE49-F238E27FC236}">
                      <a16:creationId xmlns:a16="http://schemas.microsoft.com/office/drawing/2014/main" id="{60C38590-03FC-4EB2-B9D4-EDD03A8D0152}"/>
                    </a:ext>
                  </a:extLst>
                </p14:cNvPr>
                <p14:cNvContentPartPr/>
                <p14:nvPr/>
              </p14:nvContentPartPr>
              <p14:xfrm>
                <a:off x="7510410" y="5782395"/>
                <a:ext cx="67320" cy="167760"/>
              </p14:xfrm>
            </p:contentPart>
          </mc:Choice>
          <mc:Fallback>
            <p:pic>
              <p:nvPicPr>
                <p:cNvPr id="101" name="筆跡 100">
                  <a:extLst>
                    <a:ext uri="{FF2B5EF4-FFF2-40B4-BE49-F238E27FC236}">
                      <a16:creationId xmlns:a16="http://schemas.microsoft.com/office/drawing/2014/main" id="{60C38590-03FC-4EB2-B9D4-EDD03A8D0152}"/>
                    </a:ext>
                  </a:extLst>
                </p:cNvPr>
                <p:cNvPicPr/>
                <p:nvPr/>
              </p:nvPicPr>
              <p:blipFill>
                <a:blip r:embed="rId146"/>
                <a:stretch>
                  <a:fillRect/>
                </a:stretch>
              </p:blipFill>
              <p:spPr>
                <a:xfrm>
                  <a:off x="7501770" y="5773755"/>
                  <a:ext cx="849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02" name="筆跡 101">
                  <a:extLst>
                    <a:ext uri="{FF2B5EF4-FFF2-40B4-BE49-F238E27FC236}">
                      <a16:creationId xmlns:a16="http://schemas.microsoft.com/office/drawing/2014/main" id="{8FEFAB8E-5A29-47B3-BAAC-C819A7F9AC82}"/>
                    </a:ext>
                  </a:extLst>
                </p14:cNvPr>
                <p14:cNvContentPartPr/>
                <p14:nvPr/>
              </p14:nvContentPartPr>
              <p14:xfrm>
                <a:off x="7606170" y="5790315"/>
                <a:ext cx="75600" cy="177480"/>
              </p14:xfrm>
            </p:contentPart>
          </mc:Choice>
          <mc:Fallback>
            <p:pic>
              <p:nvPicPr>
                <p:cNvPr id="102" name="筆跡 101">
                  <a:extLst>
                    <a:ext uri="{FF2B5EF4-FFF2-40B4-BE49-F238E27FC236}">
                      <a16:creationId xmlns:a16="http://schemas.microsoft.com/office/drawing/2014/main" id="{8FEFAB8E-5A29-47B3-BAAC-C819A7F9AC82}"/>
                    </a:ext>
                  </a:extLst>
                </p:cNvPr>
                <p:cNvPicPr/>
                <p:nvPr/>
              </p:nvPicPr>
              <p:blipFill>
                <a:blip r:embed="rId148"/>
                <a:stretch>
                  <a:fillRect/>
                </a:stretch>
              </p:blipFill>
              <p:spPr>
                <a:xfrm>
                  <a:off x="7597530" y="5781315"/>
                  <a:ext cx="932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3" name="筆跡 102">
                  <a:extLst>
                    <a:ext uri="{FF2B5EF4-FFF2-40B4-BE49-F238E27FC236}">
                      <a16:creationId xmlns:a16="http://schemas.microsoft.com/office/drawing/2014/main" id="{27A2351D-E1BA-48C6-8BA7-33D37FCF6203}"/>
                    </a:ext>
                  </a:extLst>
                </p14:cNvPr>
                <p14:cNvContentPartPr/>
                <p14:nvPr/>
              </p14:nvContentPartPr>
              <p14:xfrm>
                <a:off x="7721010" y="5805435"/>
                <a:ext cx="41760" cy="190800"/>
              </p14:xfrm>
            </p:contentPart>
          </mc:Choice>
          <mc:Fallback>
            <p:pic>
              <p:nvPicPr>
                <p:cNvPr id="103" name="筆跡 102">
                  <a:extLst>
                    <a:ext uri="{FF2B5EF4-FFF2-40B4-BE49-F238E27FC236}">
                      <a16:creationId xmlns:a16="http://schemas.microsoft.com/office/drawing/2014/main" id="{27A2351D-E1BA-48C6-8BA7-33D37FCF6203}"/>
                    </a:ext>
                  </a:extLst>
                </p:cNvPr>
                <p:cNvPicPr/>
                <p:nvPr/>
              </p:nvPicPr>
              <p:blipFill>
                <a:blip r:embed="rId150"/>
                <a:stretch>
                  <a:fillRect/>
                </a:stretch>
              </p:blipFill>
              <p:spPr>
                <a:xfrm>
                  <a:off x="7712010" y="5796795"/>
                  <a:ext cx="594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5" name="筆跡 104">
                  <a:extLst>
                    <a:ext uri="{FF2B5EF4-FFF2-40B4-BE49-F238E27FC236}">
                      <a16:creationId xmlns:a16="http://schemas.microsoft.com/office/drawing/2014/main" id="{7870138F-7325-4E13-8385-685DC12B9BF6}"/>
                    </a:ext>
                  </a:extLst>
                </p14:cNvPr>
                <p14:cNvContentPartPr/>
                <p14:nvPr/>
              </p14:nvContentPartPr>
              <p14:xfrm>
                <a:off x="7506810" y="5305035"/>
                <a:ext cx="1034280" cy="549000"/>
              </p14:xfrm>
            </p:contentPart>
          </mc:Choice>
          <mc:Fallback>
            <p:pic>
              <p:nvPicPr>
                <p:cNvPr id="105" name="筆跡 104">
                  <a:extLst>
                    <a:ext uri="{FF2B5EF4-FFF2-40B4-BE49-F238E27FC236}">
                      <a16:creationId xmlns:a16="http://schemas.microsoft.com/office/drawing/2014/main" id="{7870138F-7325-4E13-8385-685DC12B9BF6}"/>
                    </a:ext>
                  </a:extLst>
                </p:cNvPr>
                <p:cNvPicPr/>
                <p:nvPr/>
              </p:nvPicPr>
              <p:blipFill>
                <a:blip r:embed="rId152"/>
                <a:stretch>
                  <a:fillRect/>
                </a:stretch>
              </p:blipFill>
              <p:spPr>
                <a:xfrm>
                  <a:off x="7497810" y="5296395"/>
                  <a:ext cx="105192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6" name="筆跡 105">
                  <a:extLst>
                    <a:ext uri="{FF2B5EF4-FFF2-40B4-BE49-F238E27FC236}">
                      <a16:creationId xmlns:a16="http://schemas.microsoft.com/office/drawing/2014/main" id="{FE60D302-4B32-44C0-A683-610FD321F00C}"/>
                    </a:ext>
                  </a:extLst>
                </p14:cNvPr>
                <p14:cNvContentPartPr/>
                <p14:nvPr/>
              </p14:nvContentPartPr>
              <p14:xfrm>
                <a:off x="8407170" y="5099115"/>
                <a:ext cx="163800" cy="125640"/>
              </p14:xfrm>
            </p:contentPart>
          </mc:Choice>
          <mc:Fallback>
            <p:pic>
              <p:nvPicPr>
                <p:cNvPr id="106" name="筆跡 105">
                  <a:extLst>
                    <a:ext uri="{FF2B5EF4-FFF2-40B4-BE49-F238E27FC236}">
                      <a16:creationId xmlns:a16="http://schemas.microsoft.com/office/drawing/2014/main" id="{FE60D302-4B32-44C0-A683-610FD321F00C}"/>
                    </a:ext>
                  </a:extLst>
                </p:cNvPr>
                <p:cNvPicPr/>
                <p:nvPr/>
              </p:nvPicPr>
              <p:blipFill>
                <a:blip r:embed="rId154"/>
                <a:stretch>
                  <a:fillRect/>
                </a:stretch>
              </p:blipFill>
              <p:spPr>
                <a:xfrm>
                  <a:off x="8398170" y="5090475"/>
                  <a:ext cx="1814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7" name="筆跡 106">
                  <a:extLst>
                    <a:ext uri="{FF2B5EF4-FFF2-40B4-BE49-F238E27FC236}">
                      <a16:creationId xmlns:a16="http://schemas.microsoft.com/office/drawing/2014/main" id="{B48ADEA5-1B7C-4047-8112-954EA5BA0EDD}"/>
                    </a:ext>
                  </a:extLst>
                </p14:cNvPr>
                <p14:cNvContentPartPr/>
                <p14:nvPr/>
              </p14:nvContentPartPr>
              <p14:xfrm>
                <a:off x="8632530" y="5201355"/>
                <a:ext cx="360" cy="61920"/>
              </p14:xfrm>
            </p:contentPart>
          </mc:Choice>
          <mc:Fallback>
            <p:pic>
              <p:nvPicPr>
                <p:cNvPr id="107" name="筆跡 106">
                  <a:extLst>
                    <a:ext uri="{FF2B5EF4-FFF2-40B4-BE49-F238E27FC236}">
                      <a16:creationId xmlns:a16="http://schemas.microsoft.com/office/drawing/2014/main" id="{B48ADEA5-1B7C-4047-8112-954EA5BA0EDD}"/>
                    </a:ext>
                  </a:extLst>
                </p:cNvPr>
                <p:cNvPicPr/>
                <p:nvPr/>
              </p:nvPicPr>
              <p:blipFill>
                <a:blip r:embed="rId156"/>
                <a:stretch>
                  <a:fillRect/>
                </a:stretch>
              </p:blipFill>
              <p:spPr>
                <a:xfrm>
                  <a:off x="8623890" y="5192355"/>
                  <a:ext cx="180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08" name="筆跡 107">
                  <a:extLst>
                    <a:ext uri="{FF2B5EF4-FFF2-40B4-BE49-F238E27FC236}">
                      <a16:creationId xmlns:a16="http://schemas.microsoft.com/office/drawing/2014/main" id="{8A74F500-0BD6-4914-88BD-9FC251A9D27A}"/>
                    </a:ext>
                  </a:extLst>
                </p14:cNvPr>
                <p14:cNvContentPartPr/>
                <p14:nvPr/>
              </p14:nvContentPartPr>
              <p14:xfrm>
                <a:off x="8632530" y="5201355"/>
                <a:ext cx="360" cy="360"/>
              </p14:xfrm>
            </p:contentPart>
          </mc:Choice>
          <mc:Fallback>
            <p:pic>
              <p:nvPicPr>
                <p:cNvPr id="108" name="筆跡 107">
                  <a:extLst>
                    <a:ext uri="{FF2B5EF4-FFF2-40B4-BE49-F238E27FC236}">
                      <a16:creationId xmlns:a16="http://schemas.microsoft.com/office/drawing/2014/main" id="{8A74F500-0BD6-4914-88BD-9FC251A9D27A}"/>
                    </a:ext>
                  </a:extLst>
                </p:cNvPr>
                <p:cNvPicPr/>
                <p:nvPr/>
              </p:nvPicPr>
              <p:blipFill>
                <a:blip r:embed="rId139"/>
                <a:stretch>
                  <a:fillRect/>
                </a:stretch>
              </p:blipFill>
              <p:spPr>
                <a:xfrm>
                  <a:off x="8623890" y="51923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9" name="筆跡 108">
                  <a:extLst>
                    <a:ext uri="{FF2B5EF4-FFF2-40B4-BE49-F238E27FC236}">
                      <a16:creationId xmlns:a16="http://schemas.microsoft.com/office/drawing/2014/main" id="{4CBF014B-1EED-4A5B-A6FA-8CBB475F4543}"/>
                    </a:ext>
                  </a:extLst>
                </p14:cNvPr>
                <p14:cNvContentPartPr/>
                <p14:nvPr/>
              </p14:nvContentPartPr>
              <p14:xfrm>
                <a:off x="8632530" y="5066355"/>
                <a:ext cx="187200" cy="150480"/>
              </p14:xfrm>
            </p:contentPart>
          </mc:Choice>
          <mc:Fallback>
            <p:pic>
              <p:nvPicPr>
                <p:cNvPr id="109" name="筆跡 108">
                  <a:extLst>
                    <a:ext uri="{FF2B5EF4-FFF2-40B4-BE49-F238E27FC236}">
                      <a16:creationId xmlns:a16="http://schemas.microsoft.com/office/drawing/2014/main" id="{4CBF014B-1EED-4A5B-A6FA-8CBB475F4543}"/>
                    </a:ext>
                  </a:extLst>
                </p:cNvPr>
                <p:cNvPicPr/>
                <p:nvPr/>
              </p:nvPicPr>
              <p:blipFill>
                <a:blip r:embed="rId159"/>
                <a:stretch>
                  <a:fillRect/>
                </a:stretch>
              </p:blipFill>
              <p:spPr>
                <a:xfrm>
                  <a:off x="8623890" y="5057715"/>
                  <a:ext cx="2048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0" name="筆跡 109">
                  <a:extLst>
                    <a:ext uri="{FF2B5EF4-FFF2-40B4-BE49-F238E27FC236}">
                      <a16:creationId xmlns:a16="http://schemas.microsoft.com/office/drawing/2014/main" id="{92A24066-7B70-4E35-9DC4-192CD6B3035B}"/>
                    </a:ext>
                  </a:extLst>
                </p14:cNvPr>
                <p14:cNvContentPartPr/>
                <p14:nvPr/>
              </p14:nvContentPartPr>
              <p14:xfrm>
                <a:off x="8750970" y="5076075"/>
                <a:ext cx="96120" cy="360"/>
              </p14:xfrm>
            </p:contentPart>
          </mc:Choice>
          <mc:Fallback>
            <p:pic>
              <p:nvPicPr>
                <p:cNvPr id="110" name="筆跡 109">
                  <a:extLst>
                    <a:ext uri="{FF2B5EF4-FFF2-40B4-BE49-F238E27FC236}">
                      <a16:creationId xmlns:a16="http://schemas.microsoft.com/office/drawing/2014/main" id="{92A24066-7B70-4E35-9DC4-192CD6B3035B}"/>
                    </a:ext>
                  </a:extLst>
                </p:cNvPr>
                <p:cNvPicPr/>
                <p:nvPr/>
              </p:nvPicPr>
              <p:blipFill>
                <a:blip r:embed="rId161"/>
                <a:stretch>
                  <a:fillRect/>
                </a:stretch>
              </p:blipFill>
              <p:spPr>
                <a:xfrm>
                  <a:off x="8742330" y="5067075"/>
                  <a:ext cx="113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1" name="筆跡 110">
                  <a:extLst>
                    <a:ext uri="{FF2B5EF4-FFF2-40B4-BE49-F238E27FC236}">
                      <a16:creationId xmlns:a16="http://schemas.microsoft.com/office/drawing/2014/main" id="{E4350F57-8D78-42A2-B798-0B177ABE8B21}"/>
                    </a:ext>
                  </a:extLst>
                </p14:cNvPr>
                <p14:cNvContentPartPr/>
                <p14:nvPr/>
              </p14:nvContentPartPr>
              <p14:xfrm>
                <a:off x="8888490" y="4989315"/>
                <a:ext cx="70200" cy="102960"/>
              </p14:xfrm>
            </p:contentPart>
          </mc:Choice>
          <mc:Fallback>
            <p:pic>
              <p:nvPicPr>
                <p:cNvPr id="111" name="筆跡 110">
                  <a:extLst>
                    <a:ext uri="{FF2B5EF4-FFF2-40B4-BE49-F238E27FC236}">
                      <a16:creationId xmlns:a16="http://schemas.microsoft.com/office/drawing/2014/main" id="{E4350F57-8D78-42A2-B798-0B177ABE8B21}"/>
                    </a:ext>
                  </a:extLst>
                </p:cNvPr>
                <p:cNvPicPr/>
                <p:nvPr/>
              </p:nvPicPr>
              <p:blipFill>
                <a:blip r:embed="rId163"/>
                <a:stretch>
                  <a:fillRect/>
                </a:stretch>
              </p:blipFill>
              <p:spPr>
                <a:xfrm>
                  <a:off x="8879490" y="4980675"/>
                  <a:ext cx="878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2" name="筆跡 111">
                  <a:extLst>
                    <a:ext uri="{FF2B5EF4-FFF2-40B4-BE49-F238E27FC236}">
                      <a16:creationId xmlns:a16="http://schemas.microsoft.com/office/drawing/2014/main" id="{DB8EED26-4104-4A0E-B35B-296D09A89CCB}"/>
                    </a:ext>
                  </a:extLst>
                </p14:cNvPr>
                <p14:cNvContentPartPr/>
                <p14:nvPr/>
              </p14:nvContentPartPr>
              <p14:xfrm>
                <a:off x="8831970" y="4896075"/>
                <a:ext cx="235080" cy="530640"/>
              </p14:xfrm>
            </p:contentPart>
          </mc:Choice>
          <mc:Fallback>
            <p:pic>
              <p:nvPicPr>
                <p:cNvPr id="112" name="筆跡 111">
                  <a:extLst>
                    <a:ext uri="{FF2B5EF4-FFF2-40B4-BE49-F238E27FC236}">
                      <a16:creationId xmlns:a16="http://schemas.microsoft.com/office/drawing/2014/main" id="{DB8EED26-4104-4A0E-B35B-296D09A89CCB}"/>
                    </a:ext>
                  </a:extLst>
                </p:cNvPr>
                <p:cNvPicPr/>
                <p:nvPr/>
              </p:nvPicPr>
              <p:blipFill>
                <a:blip r:embed="rId165"/>
                <a:stretch>
                  <a:fillRect/>
                </a:stretch>
              </p:blipFill>
              <p:spPr>
                <a:xfrm>
                  <a:off x="8822970" y="4887435"/>
                  <a:ext cx="25272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13" name="筆跡 112">
                  <a:extLst>
                    <a:ext uri="{FF2B5EF4-FFF2-40B4-BE49-F238E27FC236}">
                      <a16:creationId xmlns:a16="http://schemas.microsoft.com/office/drawing/2014/main" id="{89D77763-4275-47D3-8988-1954A78EAA62}"/>
                    </a:ext>
                  </a:extLst>
                </p14:cNvPr>
                <p14:cNvContentPartPr/>
                <p14:nvPr/>
              </p14:nvContentPartPr>
              <p14:xfrm>
                <a:off x="8950410" y="5285595"/>
                <a:ext cx="85320" cy="86040"/>
              </p14:xfrm>
            </p:contentPart>
          </mc:Choice>
          <mc:Fallback>
            <p:pic>
              <p:nvPicPr>
                <p:cNvPr id="113" name="筆跡 112">
                  <a:extLst>
                    <a:ext uri="{FF2B5EF4-FFF2-40B4-BE49-F238E27FC236}">
                      <a16:creationId xmlns:a16="http://schemas.microsoft.com/office/drawing/2014/main" id="{89D77763-4275-47D3-8988-1954A78EAA62}"/>
                    </a:ext>
                  </a:extLst>
                </p:cNvPr>
                <p:cNvPicPr/>
                <p:nvPr/>
              </p:nvPicPr>
              <p:blipFill>
                <a:blip r:embed="rId167"/>
                <a:stretch>
                  <a:fillRect/>
                </a:stretch>
              </p:blipFill>
              <p:spPr>
                <a:xfrm>
                  <a:off x="8941410" y="5276595"/>
                  <a:ext cx="102960" cy="103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115" name="筆跡 114">
                <a:extLst>
                  <a:ext uri="{FF2B5EF4-FFF2-40B4-BE49-F238E27FC236}">
                    <a16:creationId xmlns:a16="http://schemas.microsoft.com/office/drawing/2014/main" id="{4166195A-9400-42D4-ACB3-9A0D20909A8E}"/>
                  </a:ext>
                </a:extLst>
              </p14:cNvPr>
              <p14:cNvContentPartPr/>
              <p14:nvPr/>
            </p14:nvContentPartPr>
            <p14:xfrm>
              <a:off x="6741450" y="5953755"/>
              <a:ext cx="3960" cy="29160"/>
            </p14:xfrm>
          </p:contentPart>
        </mc:Choice>
        <mc:Fallback>
          <p:pic>
            <p:nvPicPr>
              <p:cNvPr id="115" name="筆跡 114">
                <a:extLst>
                  <a:ext uri="{FF2B5EF4-FFF2-40B4-BE49-F238E27FC236}">
                    <a16:creationId xmlns:a16="http://schemas.microsoft.com/office/drawing/2014/main" id="{4166195A-9400-42D4-ACB3-9A0D20909A8E}"/>
                  </a:ext>
                </a:extLst>
              </p:cNvPr>
              <p:cNvPicPr/>
              <p:nvPr/>
            </p:nvPicPr>
            <p:blipFill>
              <a:blip r:embed="rId169"/>
              <a:stretch>
                <a:fillRect/>
              </a:stretch>
            </p:blipFill>
            <p:spPr>
              <a:xfrm>
                <a:off x="6732810" y="5945115"/>
                <a:ext cx="216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2" name="筆跡 131">
                <a:extLst>
                  <a:ext uri="{FF2B5EF4-FFF2-40B4-BE49-F238E27FC236}">
                    <a16:creationId xmlns:a16="http://schemas.microsoft.com/office/drawing/2014/main" id="{98DD0786-A950-4538-A3AD-DA622CF428F7}"/>
                  </a:ext>
                </a:extLst>
              </p14:cNvPr>
              <p14:cNvContentPartPr/>
              <p14:nvPr/>
            </p14:nvContentPartPr>
            <p14:xfrm>
              <a:off x="5577930" y="6486915"/>
              <a:ext cx="23040" cy="231480"/>
            </p14:xfrm>
          </p:contentPart>
        </mc:Choice>
        <mc:Fallback>
          <p:pic>
            <p:nvPicPr>
              <p:cNvPr id="132" name="筆跡 131">
                <a:extLst>
                  <a:ext uri="{FF2B5EF4-FFF2-40B4-BE49-F238E27FC236}">
                    <a16:creationId xmlns:a16="http://schemas.microsoft.com/office/drawing/2014/main" id="{98DD0786-A950-4538-A3AD-DA622CF428F7}"/>
                  </a:ext>
                </a:extLst>
              </p:cNvPr>
              <p:cNvPicPr/>
              <p:nvPr/>
            </p:nvPicPr>
            <p:blipFill>
              <a:blip r:embed="rId171"/>
              <a:stretch>
                <a:fillRect/>
              </a:stretch>
            </p:blipFill>
            <p:spPr>
              <a:xfrm>
                <a:off x="5569290" y="6478275"/>
                <a:ext cx="4068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33" name="筆跡 132">
                <a:extLst>
                  <a:ext uri="{FF2B5EF4-FFF2-40B4-BE49-F238E27FC236}">
                    <a16:creationId xmlns:a16="http://schemas.microsoft.com/office/drawing/2014/main" id="{C082F357-960A-42E6-A155-CA7FAB66D858}"/>
                  </a:ext>
                </a:extLst>
              </p14:cNvPr>
              <p14:cNvContentPartPr/>
              <p14:nvPr/>
            </p14:nvContentPartPr>
            <p14:xfrm>
              <a:off x="5666130" y="6679155"/>
              <a:ext cx="25560" cy="35280"/>
            </p14:xfrm>
          </p:contentPart>
        </mc:Choice>
        <mc:Fallback>
          <p:pic>
            <p:nvPicPr>
              <p:cNvPr id="133" name="筆跡 132">
                <a:extLst>
                  <a:ext uri="{FF2B5EF4-FFF2-40B4-BE49-F238E27FC236}">
                    <a16:creationId xmlns:a16="http://schemas.microsoft.com/office/drawing/2014/main" id="{C082F357-960A-42E6-A155-CA7FAB66D858}"/>
                  </a:ext>
                </a:extLst>
              </p:cNvPr>
              <p:cNvPicPr/>
              <p:nvPr/>
            </p:nvPicPr>
            <p:blipFill>
              <a:blip r:embed="rId173"/>
              <a:stretch>
                <a:fillRect/>
              </a:stretch>
            </p:blipFill>
            <p:spPr>
              <a:xfrm>
                <a:off x="5657130" y="6670515"/>
                <a:ext cx="4320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34" name="筆跡 133">
                <a:extLst>
                  <a:ext uri="{FF2B5EF4-FFF2-40B4-BE49-F238E27FC236}">
                    <a16:creationId xmlns:a16="http://schemas.microsoft.com/office/drawing/2014/main" id="{C68A3754-BED8-4E30-83F1-A148D62286A9}"/>
                  </a:ext>
                </a:extLst>
              </p14:cNvPr>
              <p14:cNvContentPartPr/>
              <p14:nvPr/>
            </p14:nvContentPartPr>
            <p14:xfrm>
              <a:off x="5769090" y="6454155"/>
              <a:ext cx="96840" cy="216000"/>
            </p14:xfrm>
          </p:contentPart>
        </mc:Choice>
        <mc:Fallback>
          <p:pic>
            <p:nvPicPr>
              <p:cNvPr id="134" name="筆跡 133">
                <a:extLst>
                  <a:ext uri="{FF2B5EF4-FFF2-40B4-BE49-F238E27FC236}">
                    <a16:creationId xmlns:a16="http://schemas.microsoft.com/office/drawing/2014/main" id="{C68A3754-BED8-4E30-83F1-A148D62286A9}"/>
                  </a:ext>
                </a:extLst>
              </p:cNvPr>
              <p:cNvPicPr/>
              <p:nvPr/>
            </p:nvPicPr>
            <p:blipFill>
              <a:blip r:embed="rId175"/>
              <a:stretch>
                <a:fillRect/>
              </a:stretch>
            </p:blipFill>
            <p:spPr>
              <a:xfrm>
                <a:off x="5760450" y="6445155"/>
                <a:ext cx="11448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35" name="筆跡 134">
                <a:extLst>
                  <a:ext uri="{FF2B5EF4-FFF2-40B4-BE49-F238E27FC236}">
                    <a16:creationId xmlns:a16="http://schemas.microsoft.com/office/drawing/2014/main" id="{01F16BBE-BEC1-4CFF-8E2E-298800EBBEFE}"/>
                  </a:ext>
                </a:extLst>
              </p14:cNvPr>
              <p14:cNvContentPartPr/>
              <p14:nvPr/>
            </p14:nvContentPartPr>
            <p14:xfrm>
              <a:off x="5927490" y="6412035"/>
              <a:ext cx="81360" cy="268200"/>
            </p14:xfrm>
          </p:contentPart>
        </mc:Choice>
        <mc:Fallback>
          <p:pic>
            <p:nvPicPr>
              <p:cNvPr id="135" name="筆跡 134">
                <a:extLst>
                  <a:ext uri="{FF2B5EF4-FFF2-40B4-BE49-F238E27FC236}">
                    <a16:creationId xmlns:a16="http://schemas.microsoft.com/office/drawing/2014/main" id="{01F16BBE-BEC1-4CFF-8E2E-298800EBBEFE}"/>
                  </a:ext>
                </a:extLst>
              </p:cNvPr>
              <p:cNvPicPr/>
              <p:nvPr/>
            </p:nvPicPr>
            <p:blipFill>
              <a:blip r:embed="rId177"/>
              <a:stretch>
                <a:fillRect/>
              </a:stretch>
            </p:blipFill>
            <p:spPr>
              <a:xfrm>
                <a:off x="5918850" y="6403035"/>
                <a:ext cx="99000" cy="285840"/>
              </a:xfrm>
              <a:prstGeom prst="rect">
                <a:avLst/>
              </a:prstGeom>
            </p:spPr>
          </p:pic>
        </mc:Fallback>
      </mc:AlternateContent>
      <p:grpSp>
        <p:nvGrpSpPr>
          <p:cNvPr id="148" name="群組 147">
            <a:extLst>
              <a:ext uri="{FF2B5EF4-FFF2-40B4-BE49-F238E27FC236}">
                <a16:creationId xmlns:a16="http://schemas.microsoft.com/office/drawing/2014/main" id="{1A4CBD1B-C99C-4447-983A-ABF82DC00168}"/>
              </a:ext>
            </a:extLst>
          </p:cNvPr>
          <p:cNvGrpSpPr/>
          <p:nvPr/>
        </p:nvGrpSpPr>
        <p:grpSpPr>
          <a:xfrm>
            <a:off x="6081930" y="4835595"/>
            <a:ext cx="1528560" cy="1687320"/>
            <a:chOff x="6081930" y="4835595"/>
            <a:chExt cx="1528560" cy="1687320"/>
          </a:xfrm>
        </p:grpSpPr>
        <mc:AlternateContent xmlns:mc="http://schemas.openxmlformats.org/markup-compatibility/2006">
          <mc:Choice xmlns:p14="http://schemas.microsoft.com/office/powerpoint/2010/main" Requires="p14">
            <p:contentPart p14:bwMode="auto" r:id="rId178">
              <p14:nvContentPartPr>
                <p14:cNvPr id="116" name="筆跡 115">
                  <a:extLst>
                    <a:ext uri="{FF2B5EF4-FFF2-40B4-BE49-F238E27FC236}">
                      <a16:creationId xmlns:a16="http://schemas.microsoft.com/office/drawing/2014/main" id="{F2D89853-4A71-41BB-B2F3-CFD9BF390CCF}"/>
                    </a:ext>
                  </a:extLst>
                </p14:cNvPr>
                <p14:cNvContentPartPr/>
                <p14:nvPr/>
              </p14:nvContentPartPr>
              <p14:xfrm>
                <a:off x="6762330" y="5522475"/>
                <a:ext cx="7920" cy="468000"/>
              </p14:xfrm>
            </p:contentPart>
          </mc:Choice>
          <mc:Fallback>
            <p:pic>
              <p:nvPicPr>
                <p:cNvPr id="116" name="筆跡 115">
                  <a:extLst>
                    <a:ext uri="{FF2B5EF4-FFF2-40B4-BE49-F238E27FC236}">
                      <a16:creationId xmlns:a16="http://schemas.microsoft.com/office/drawing/2014/main" id="{F2D89853-4A71-41BB-B2F3-CFD9BF390CCF}"/>
                    </a:ext>
                  </a:extLst>
                </p:cNvPr>
                <p:cNvPicPr/>
                <p:nvPr/>
              </p:nvPicPr>
              <p:blipFill>
                <a:blip r:embed="rId179"/>
                <a:stretch>
                  <a:fillRect/>
                </a:stretch>
              </p:blipFill>
              <p:spPr>
                <a:xfrm>
                  <a:off x="6753330" y="5513835"/>
                  <a:ext cx="25560" cy="485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7" name="筆跡 116">
                  <a:extLst>
                    <a:ext uri="{FF2B5EF4-FFF2-40B4-BE49-F238E27FC236}">
                      <a16:creationId xmlns:a16="http://schemas.microsoft.com/office/drawing/2014/main" id="{8774C1D1-3876-42B8-BD16-4A897B90FD4C}"/>
                    </a:ext>
                  </a:extLst>
                </p14:cNvPr>
                <p14:cNvContentPartPr/>
                <p14:nvPr/>
              </p14:nvContentPartPr>
              <p14:xfrm>
                <a:off x="6779250" y="5576475"/>
                <a:ext cx="54720" cy="175680"/>
              </p14:xfrm>
            </p:contentPart>
          </mc:Choice>
          <mc:Fallback>
            <p:pic>
              <p:nvPicPr>
                <p:cNvPr id="117" name="筆跡 116">
                  <a:extLst>
                    <a:ext uri="{FF2B5EF4-FFF2-40B4-BE49-F238E27FC236}">
                      <a16:creationId xmlns:a16="http://schemas.microsoft.com/office/drawing/2014/main" id="{8774C1D1-3876-42B8-BD16-4A897B90FD4C}"/>
                    </a:ext>
                  </a:extLst>
                </p:cNvPr>
                <p:cNvPicPr/>
                <p:nvPr/>
              </p:nvPicPr>
              <p:blipFill>
                <a:blip r:embed="rId181"/>
                <a:stretch>
                  <a:fillRect/>
                </a:stretch>
              </p:blipFill>
              <p:spPr>
                <a:xfrm>
                  <a:off x="6770250" y="5567835"/>
                  <a:ext cx="7236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8" name="筆跡 117">
                  <a:extLst>
                    <a:ext uri="{FF2B5EF4-FFF2-40B4-BE49-F238E27FC236}">
                      <a16:creationId xmlns:a16="http://schemas.microsoft.com/office/drawing/2014/main" id="{BD013307-4CD8-4D6F-BE2C-B595969DEE75}"/>
                    </a:ext>
                  </a:extLst>
                </p14:cNvPr>
                <p14:cNvContentPartPr/>
                <p14:nvPr/>
              </p14:nvContentPartPr>
              <p14:xfrm>
                <a:off x="6805530" y="5634075"/>
                <a:ext cx="94320" cy="222120"/>
              </p14:xfrm>
            </p:contentPart>
          </mc:Choice>
          <mc:Fallback>
            <p:pic>
              <p:nvPicPr>
                <p:cNvPr id="118" name="筆跡 117">
                  <a:extLst>
                    <a:ext uri="{FF2B5EF4-FFF2-40B4-BE49-F238E27FC236}">
                      <a16:creationId xmlns:a16="http://schemas.microsoft.com/office/drawing/2014/main" id="{BD013307-4CD8-4D6F-BE2C-B595969DEE75}"/>
                    </a:ext>
                  </a:extLst>
                </p:cNvPr>
                <p:cNvPicPr/>
                <p:nvPr/>
              </p:nvPicPr>
              <p:blipFill>
                <a:blip r:embed="rId183"/>
                <a:stretch>
                  <a:fillRect/>
                </a:stretch>
              </p:blipFill>
              <p:spPr>
                <a:xfrm>
                  <a:off x="6796530" y="5625075"/>
                  <a:ext cx="11196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9" name="筆跡 118">
                  <a:extLst>
                    <a:ext uri="{FF2B5EF4-FFF2-40B4-BE49-F238E27FC236}">
                      <a16:creationId xmlns:a16="http://schemas.microsoft.com/office/drawing/2014/main" id="{C4A163E8-4ECC-49D1-82EC-4E5C211D6CA8}"/>
                    </a:ext>
                  </a:extLst>
                </p14:cNvPr>
                <p14:cNvContentPartPr/>
                <p14:nvPr/>
              </p14:nvContentPartPr>
              <p14:xfrm>
                <a:off x="6848730" y="5682315"/>
                <a:ext cx="109440" cy="250560"/>
              </p14:xfrm>
            </p:contentPart>
          </mc:Choice>
          <mc:Fallback>
            <p:pic>
              <p:nvPicPr>
                <p:cNvPr id="119" name="筆跡 118">
                  <a:extLst>
                    <a:ext uri="{FF2B5EF4-FFF2-40B4-BE49-F238E27FC236}">
                      <a16:creationId xmlns:a16="http://schemas.microsoft.com/office/drawing/2014/main" id="{C4A163E8-4ECC-49D1-82EC-4E5C211D6CA8}"/>
                    </a:ext>
                  </a:extLst>
                </p:cNvPr>
                <p:cNvPicPr/>
                <p:nvPr/>
              </p:nvPicPr>
              <p:blipFill>
                <a:blip r:embed="rId185"/>
                <a:stretch>
                  <a:fillRect/>
                </a:stretch>
              </p:blipFill>
              <p:spPr>
                <a:xfrm>
                  <a:off x="6840090" y="5673675"/>
                  <a:ext cx="12708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0" name="筆跡 119">
                  <a:extLst>
                    <a:ext uri="{FF2B5EF4-FFF2-40B4-BE49-F238E27FC236}">
                      <a16:creationId xmlns:a16="http://schemas.microsoft.com/office/drawing/2014/main" id="{DC66F51E-9A75-4B88-90EB-89D8F8D95A2A}"/>
                    </a:ext>
                  </a:extLst>
                </p14:cNvPr>
                <p14:cNvContentPartPr/>
                <p14:nvPr/>
              </p14:nvContentPartPr>
              <p14:xfrm>
                <a:off x="6946650" y="5720835"/>
                <a:ext cx="55440" cy="223560"/>
              </p14:xfrm>
            </p:contentPart>
          </mc:Choice>
          <mc:Fallback>
            <p:pic>
              <p:nvPicPr>
                <p:cNvPr id="120" name="筆跡 119">
                  <a:extLst>
                    <a:ext uri="{FF2B5EF4-FFF2-40B4-BE49-F238E27FC236}">
                      <a16:creationId xmlns:a16="http://schemas.microsoft.com/office/drawing/2014/main" id="{DC66F51E-9A75-4B88-90EB-89D8F8D95A2A}"/>
                    </a:ext>
                  </a:extLst>
                </p:cNvPr>
                <p:cNvPicPr/>
                <p:nvPr/>
              </p:nvPicPr>
              <p:blipFill>
                <a:blip r:embed="rId187"/>
                <a:stretch>
                  <a:fillRect/>
                </a:stretch>
              </p:blipFill>
              <p:spPr>
                <a:xfrm>
                  <a:off x="6937650" y="5712195"/>
                  <a:ext cx="730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1" name="筆跡 120">
                  <a:extLst>
                    <a:ext uri="{FF2B5EF4-FFF2-40B4-BE49-F238E27FC236}">
                      <a16:creationId xmlns:a16="http://schemas.microsoft.com/office/drawing/2014/main" id="{B01F01B0-052B-48CE-A4FE-7159A8770BB7}"/>
                    </a:ext>
                  </a:extLst>
                </p14:cNvPr>
                <p14:cNvContentPartPr/>
                <p14:nvPr/>
              </p14:nvContentPartPr>
              <p14:xfrm>
                <a:off x="7001010" y="5757195"/>
                <a:ext cx="43560" cy="235440"/>
              </p14:xfrm>
            </p:contentPart>
          </mc:Choice>
          <mc:Fallback>
            <p:pic>
              <p:nvPicPr>
                <p:cNvPr id="121" name="筆跡 120">
                  <a:extLst>
                    <a:ext uri="{FF2B5EF4-FFF2-40B4-BE49-F238E27FC236}">
                      <a16:creationId xmlns:a16="http://schemas.microsoft.com/office/drawing/2014/main" id="{B01F01B0-052B-48CE-A4FE-7159A8770BB7}"/>
                    </a:ext>
                  </a:extLst>
                </p:cNvPr>
                <p:cNvPicPr/>
                <p:nvPr/>
              </p:nvPicPr>
              <p:blipFill>
                <a:blip r:embed="rId189"/>
                <a:stretch>
                  <a:fillRect/>
                </a:stretch>
              </p:blipFill>
              <p:spPr>
                <a:xfrm>
                  <a:off x="6992370" y="5748195"/>
                  <a:ext cx="6120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2" name="筆跡 121">
                  <a:extLst>
                    <a:ext uri="{FF2B5EF4-FFF2-40B4-BE49-F238E27FC236}">
                      <a16:creationId xmlns:a16="http://schemas.microsoft.com/office/drawing/2014/main" id="{61D16D91-CCF1-4BA1-846C-7E5658F0D666}"/>
                    </a:ext>
                  </a:extLst>
                </p14:cNvPr>
                <p14:cNvContentPartPr/>
                <p14:nvPr/>
              </p14:nvContentPartPr>
              <p14:xfrm>
                <a:off x="7093170" y="5750355"/>
                <a:ext cx="43920" cy="238320"/>
              </p14:xfrm>
            </p:contentPart>
          </mc:Choice>
          <mc:Fallback>
            <p:pic>
              <p:nvPicPr>
                <p:cNvPr id="122" name="筆跡 121">
                  <a:extLst>
                    <a:ext uri="{FF2B5EF4-FFF2-40B4-BE49-F238E27FC236}">
                      <a16:creationId xmlns:a16="http://schemas.microsoft.com/office/drawing/2014/main" id="{61D16D91-CCF1-4BA1-846C-7E5658F0D666}"/>
                    </a:ext>
                  </a:extLst>
                </p:cNvPr>
                <p:cNvPicPr/>
                <p:nvPr/>
              </p:nvPicPr>
              <p:blipFill>
                <a:blip r:embed="rId191"/>
                <a:stretch>
                  <a:fillRect/>
                </a:stretch>
              </p:blipFill>
              <p:spPr>
                <a:xfrm>
                  <a:off x="7084170" y="5741715"/>
                  <a:ext cx="615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3" name="筆跡 122">
                  <a:extLst>
                    <a:ext uri="{FF2B5EF4-FFF2-40B4-BE49-F238E27FC236}">
                      <a16:creationId xmlns:a16="http://schemas.microsoft.com/office/drawing/2014/main" id="{EA7822B0-0112-45F5-B681-7A0856FC1E25}"/>
                    </a:ext>
                  </a:extLst>
                </p14:cNvPr>
                <p14:cNvContentPartPr/>
                <p14:nvPr/>
              </p14:nvContentPartPr>
              <p14:xfrm>
                <a:off x="7190730" y="5740275"/>
                <a:ext cx="48960" cy="233280"/>
              </p14:xfrm>
            </p:contentPart>
          </mc:Choice>
          <mc:Fallback>
            <p:pic>
              <p:nvPicPr>
                <p:cNvPr id="123" name="筆跡 122">
                  <a:extLst>
                    <a:ext uri="{FF2B5EF4-FFF2-40B4-BE49-F238E27FC236}">
                      <a16:creationId xmlns:a16="http://schemas.microsoft.com/office/drawing/2014/main" id="{EA7822B0-0112-45F5-B681-7A0856FC1E25}"/>
                    </a:ext>
                  </a:extLst>
                </p:cNvPr>
                <p:cNvPicPr/>
                <p:nvPr/>
              </p:nvPicPr>
              <p:blipFill>
                <a:blip r:embed="rId193"/>
                <a:stretch>
                  <a:fillRect/>
                </a:stretch>
              </p:blipFill>
              <p:spPr>
                <a:xfrm>
                  <a:off x="7182090" y="5731275"/>
                  <a:ext cx="666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4" name="筆跡 123">
                  <a:extLst>
                    <a:ext uri="{FF2B5EF4-FFF2-40B4-BE49-F238E27FC236}">
                      <a16:creationId xmlns:a16="http://schemas.microsoft.com/office/drawing/2014/main" id="{C0DA70D4-C498-4E11-9606-240A57D114B4}"/>
                    </a:ext>
                  </a:extLst>
                </p14:cNvPr>
                <p14:cNvContentPartPr/>
                <p14:nvPr/>
              </p14:nvContentPartPr>
              <p14:xfrm>
                <a:off x="7290450" y="5790315"/>
                <a:ext cx="20520" cy="140760"/>
              </p14:xfrm>
            </p:contentPart>
          </mc:Choice>
          <mc:Fallback>
            <p:pic>
              <p:nvPicPr>
                <p:cNvPr id="124" name="筆跡 123">
                  <a:extLst>
                    <a:ext uri="{FF2B5EF4-FFF2-40B4-BE49-F238E27FC236}">
                      <a16:creationId xmlns:a16="http://schemas.microsoft.com/office/drawing/2014/main" id="{C0DA70D4-C498-4E11-9606-240A57D114B4}"/>
                    </a:ext>
                  </a:extLst>
                </p:cNvPr>
                <p:cNvPicPr/>
                <p:nvPr/>
              </p:nvPicPr>
              <p:blipFill>
                <a:blip r:embed="rId195"/>
                <a:stretch>
                  <a:fillRect/>
                </a:stretch>
              </p:blipFill>
              <p:spPr>
                <a:xfrm>
                  <a:off x="7281810" y="5781315"/>
                  <a:ext cx="381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筆跡 124">
                  <a:extLst>
                    <a:ext uri="{FF2B5EF4-FFF2-40B4-BE49-F238E27FC236}">
                      <a16:creationId xmlns:a16="http://schemas.microsoft.com/office/drawing/2014/main" id="{29B9489A-9890-440F-A947-5B1B1DA1E580}"/>
                    </a:ext>
                  </a:extLst>
                </p14:cNvPr>
                <p14:cNvContentPartPr/>
                <p14:nvPr/>
              </p14:nvContentPartPr>
              <p14:xfrm>
                <a:off x="7373250" y="5793915"/>
                <a:ext cx="18000" cy="173520"/>
              </p14:xfrm>
            </p:contentPart>
          </mc:Choice>
          <mc:Fallback>
            <p:pic>
              <p:nvPicPr>
                <p:cNvPr id="125" name="筆跡 124">
                  <a:extLst>
                    <a:ext uri="{FF2B5EF4-FFF2-40B4-BE49-F238E27FC236}">
                      <a16:creationId xmlns:a16="http://schemas.microsoft.com/office/drawing/2014/main" id="{29B9489A-9890-440F-A947-5B1B1DA1E580}"/>
                    </a:ext>
                  </a:extLst>
                </p:cNvPr>
                <p:cNvPicPr/>
                <p:nvPr/>
              </p:nvPicPr>
              <p:blipFill>
                <a:blip r:embed="rId197"/>
                <a:stretch>
                  <a:fillRect/>
                </a:stretch>
              </p:blipFill>
              <p:spPr>
                <a:xfrm>
                  <a:off x="7364250" y="5785275"/>
                  <a:ext cx="35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筆跡 125">
                  <a:extLst>
                    <a:ext uri="{FF2B5EF4-FFF2-40B4-BE49-F238E27FC236}">
                      <a16:creationId xmlns:a16="http://schemas.microsoft.com/office/drawing/2014/main" id="{079E2AFA-8224-4ACF-8961-B8806A755B5B}"/>
                    </a:ext>
                  </a:extLst>
                </p14:cNvPr>
                <p14:cNvContentPartPr/>
                <p14:nvPr/>
              </p14:nvContentPartPr>
              <p14:xfrm>
                <a:off x="7472970" y="5813355"/>
                <a:ext cx="15480" cy="150480"/>
              </p14:xfrm>
            </p:contentPart>
          </mc:Choice>
          <mc:Fallback>
            <p:pic>
              <p:nvPicPr>
                <p:cNvPr id="126" name="筆跡 125">
                  <a:extLst>
                    <a:ext uri="{FF2B5EF4-FFF2-40B4-BE49-F238E27FC236}">
                      <a16:creationId xmlns:a16="http://schemas.microsoft.com/office/drawing/2014/main" id="{079E2AFA-8224-4ACF-8961-B8806A755B5B}"/>
                    </a:ext>
                  </a:extLst>
                </p:cNvPr>
                <p:cNvPicPr/>
                <p:nvPr/>
              </p:nvPicPr>
              <p:blipFill>
                <a:blip r:embed="rId199"/>
                <a:stretch>
                  <a:fillRect/>
                </a:stretch>
              </p:blipFill>
              <p:spPr>
                <a:xfrm>
                  <a:off x="7463970" y="5804355"/>
                  <a:ext cx="331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筆跡 126">
                  <a:extLst>
                    <a:ext uri="{FF2B5EF4-FFF2-40B4-BE49-F238E27FC236}">
                      <a16:creationId xmlns:a16="http://schemas.microsoft.com/office/drawing/2014/main" id="{46DD3F40-78F8-435A-B8AD-EA56293B2878}"/>
                    </a:ext>
                  </a:extLst>
                </p14:cNvPr>
                <p14:cNvContentPartPr/>
                <p14:nvPr/>
              </p14:nvContentPartPr>
              <p14:xfrm>
                <a:off x="7568730" y="5849715"/>
                <a:ext cx="11520" cy="160200"/>
              </p14:xfrm>
            </p:contentPart>
          </mc:Choice>
          <mc:Fallback>
            <p:pic>
              <p:nvPicPr>
                <p:cNvPr id="127" name="筆跡 126">
                  <a:extLst>
                    <a:ext uri="{FF2B5EF4-FFF2-40B4-BE49-F238E27FC236}">
                      <a16:creationId xmlns:a16="http://schemas.microsoft.com/office/drawing/2014/main" id="{46DD3F40-78F8-435A-B8AD-EA56293B2878}"/>
                    </a:ext>
                  </a:extLst>
                </p:cNvPr>
                <p:cNvPicPr/>
                <p:nvPr/>
              </p:nvPicPr>
              <p:blipFill>
                <a:blip r:embed="rId201"/>
                <a:stretch>
                  <a:fillRect/>
                </a:stretch>
              </p:blipFill>
              <p:spPr>
                <a:xfrm>
                  <a:off x="7559730" y="5841075"/>
                  <a:ext cx="291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9" name="筆跡 128">
                  <a:extLst>
                    <a:ext uri="{FF2B5EF4-FFF2-40B4-BE49-F238E27FC236}">
                      <a16:creationId xmlns:a16="http://schemas.microsoft.com/office/drawing/2014/main" id="{72A6F968-3735-4B2F-AB98-5952B40252DC}"/>
                    </a:ext>
                  </a:extLst>
                </p14:cNvPr>
                <p14:cNvContentPartPr/>
                <p14:nvPr/>
              </p14:nvContentPartPr>
              <p14:xfrm>
                <a:off x="6081930" y="5990475"/>
                <a:ext cx="671760" cy="532440"/>
              </p14:xfrm>
            </p:contentPart>
          </mc:Choice>
          <mc:Fallback>
            <p:pic>
              <p:nvPicPr>
                <p:cNvPr id="129" name="筆跡 128">
                  <a:extLst>
                    <a:ext uri="{FF2B5EF4-FFF2-40B4-BE49-F238E27FC236}">
                      <a16:creationId xmlns:a16="http://schemas.microsoft.com/office/drawing/2014/main" id="{72A6F968-3735-4B2F-AB98-5952B40252DC}"/>
                    </a:ext>
                  </a:extLst>
                </p:cNvPr>
                <p:cNvPicPr/>
                <p:nvPr/>
              </p:nvPicPr>
              <p:blipFill>
                <a:blip r:embed="rId203"/>
                <a:stretch>
                  <a:fillRect/>
                </a:stretch>
              </p:blipFill>
              <p:spPr>
                <a:xfrm>
                  <a:off x="6072930" y="5981475"/>
                  <a:ext cx="689400" cy="550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0" name="筆跡 129">
                  <a:extLst>
                    <a:ext uri="{FF2B5EF4-FFF2-40B4-BE49-F238E27FC236}">
                      <a16:creationId xmlns:a16="http://schemas.microsoft.com/office/drawing/2014/main" id="{3B37CC23-8F16-451A-A535-F7E167E429C4}"/>
                    </a:ext>
                  </a:extLst>
                </p14:cNvPr>
                <p14:cNvContentPartPr/>
                <p14:nvPr/>
              </p14:nvContentPartPr>
              <p14:xfrm>
                <a:off x="6598890" y="6030795"/>
                <a:ext cx="135720" cy="104400"/>
              </p14:xfrm>
            </p:contentPart>
          </mc:Choice>
          <mc:Fallback>
            <p:pic>
              <p:nvPicPr>
                <p:cNvPr id="130" name="筆跡 129">
                  <a:extLst>
                    <a:ext uri="{FF2B5EF4-FFF2-40B4-BE49-F238E27FC236}">
                      <a16:creationId xmlns:a16="http://schemas.microsoft.com/office/drawing/2014/main" id="{3B37CC23-8F16-451A-A535-F7E167E429C4}"/>
                    </a:ext>
                  </a:extLst>
                </p:cNvPr>
                <p:cNvPicPr/>
                <p:nvPr/>
              </p:nvPicPr>
              <p:blipFill>
                <a:blip r:embed="rId205"/>
                <a:stretch>
                  <a:fillRect/>
                </a:stretch>
              </p:blipFill>
              <p:spPr>
                <a:xfrm>
                  <a:off x="6589890" y="6021795"/>
                  <a:ext cx="1533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7" name="筆跡 136">
                  <a:extLst>
                    <a:ext uri="{FF2B5EF4-FFF2-40B4-BE49-F238E27FC236}">
                      <a16:creationId xmlns:a16="http://schemas.microsoft.com/office/drawing/2014/main" id="{FE167D02-749B-4020-82CE-FCFFFBD6A245}"/>
                    </a:ext>
                  </a:extLst>
                </p14:cNvPr>
                <p14:cNvContentPartPr/>
                <p14:nvPr/>
              </p14:nvContentPartPr>
              <p14:xfrm>
                <a:off x="6858450" y="5257155"/>
                <a:ext cx="71640" cy="443160"/>
              </p14:xfrm>
            </p:contentPart>
          </mc:Choice>
          <mc:Fallback>
            <p:pic>
              <p:nvPicPr>
                <p:cNvPr id="137" name="筆跡 136">
                  <a:extLst>
                    <a:ext uri="{FF2B5EF4-FFF2-40B4-BE49-F238E27FC236}">
                      <a16:creationId xmlns:a16="http://schemas.microsoft.com/office/drawing/2014/main" id="{FE167D02-749B-4020-82CE-FCFFFBD6A245}"/>
                    </a:ext>
                  </a:extLst>
                </p:cNvPr>
                <p:cNvPicPr/>
                <p:nvPr/>
              </p:nvPicPr>
              <p:blipFill>
                <a:blip r:embed="rId207"/>
                <a:stretch>
                  <a:fillRect/>
                </a:stretch>
              </p:blipFill>
              <p:spPr>
                <a:xfrm>
                  <a:off x="6849810" y="5248155"/>
                  <a:ext cx="892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9" name="筆跡 138">
                  <a:extLst>
                    <a:ext uri="{FF2B5EF4-FFF2-40B4-BE49-F238E27FC236}">
                      <a16:creationId xmlns:a16="http://schemas.microsoft.com/office/drawing/2014/main" id="{88B2EC58-BB48-4CC5-B0D8-B2DA4E495044}"/>
                    </a:ext>
                  </a:extLst>
                </p14:cNvPr>
                <p14:cNvContentPartPr/>
                <p14:nvPr/>
              </p14:nvContentPartPr>
              <p14:xfrm>
                <a:off x="6933330" y="5006595"/>
                <a:ext cx="139320" cy="173520"/>
              </p14:xfrm>
            </p:contentPart>
          </mc:Choice>
          <mc:Fallback>
            <p:pic>
              <p:nvPicPr>
                <p:cNvPr id="139" name="筆跡 138">
                  <a:extLst>
                    <a:ext uri="{FF2B5EF4-FFF2-40B4-BE49-F238E27FC236}">
                      <a16:creationId xmlns:a16="http://schemas.microsoft.com/office/drawing/2014/main" id="{88B2EC58-BB48-4CC5-B0D8-B2DA4E495044}"/>
                    </a:ext>
                  </a:extLst>
                </p:cNvPr>
                <p:cNvPicPr/>
                <p:nvPr/>
              </p:nvPicPr>
              <p:blipFill>
                <a:blip r:embed="rId209"/>
                <a:stretch>
                  <a:fillRect/>
                </a:stretch>
              </p:blipFill>
              <p:spPr>
                <a:xfrm>
                  <a:off x="6924690" y="4997955"/>
                  <a:ext cx="15696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40" name="筆跡 139">
                  <a:extLst>
                    <a:ext uri="{FF2B5EF4-FFF2-40B4-BE49-F238E27FC236}">
                      <a16:creationId xmlns:a16="http://schemas.microsoft.com/office/drawing/2014/main" id="{0CAE1B31-B2DC-475B-A2C3-4A1DEC0834C6}"/>
                    </a:ext>
                  </a:extLst>
                </p14:cNvPr>
                <p14:cNvContentPartPr/>
                <p14:nvPr/>
              </p14:nvContentPartPr>
              <p14:xfrm>
                <a:off x="7156890" y="5170395"/>
                <a:ext cx="6120" cy="33120"/>
              </p14:xfrm>
            </p:contentPart>
          </mc:Choice>
          <mc:Fallback>
            <p:pic>
              <p:nvPicPr>
                <p:cNvPr id="140" name="筆跡 139">
                  <a:extLst>
                    <a:ext uri="{FF2B5EF4-FFF2-40B4-BE49-F238E27FC236}">
                      <a16:creationId xmlns:a16="http://schemas.microsoft.com/office/drawing/2014/main" id="{0CAE1B31-B2DC-475B-A2C3-4A1DEC0834C6}"/>
                    </a:ext>
                  </a:extLst>
                </p:cNvPr>
                <p:cNvPicPr/>
                <p:nvPr/>
              </p:nvPicPr>
              <p:blipFill>
                <a:blip r:embed="rId211"/>
                <a:stretch>
                  <a:fillRect/>
                </a:stretch>
              </p:blipFill>
              <p:spPr>
                <a:xfrm>
                  <a:off x="7148250" y="5161395"/>
                  <a:ext cx="237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41" name="筆跡 140">
                  <a:extLst>
                    <a:ext uri="{FF2B5EF4-FFF2-40B4-BE49-F238E27FC236}">
                      <a16:creationId xmlns:a16="http://schemas.microsoft.com/office/drawing/2014/main" id="{93579378-EE9A-4A0A-84BE-6F4580C5DCE9}"/>
                    </a:ext>
                  </a:extLst>
                </p14:cNvPr>
                <p14:cNvContentPartPr/>
                <p14:nvPr/>
              </p14:nvContentPartPr>
              <p14:xfrm>
                <a:off x="7268130" y="4977795"/>
                <a:ext cx="74880" cy="162000"/>
              </p14:xfrm>
            </p:contentPart>
          </mc:Choice>
          <mc:Fallback>
            <p:pic>
              <p:nvPicPr>
                <p:cNvPr id="141" name="筆跡 140">
                  <a:extLst>
                    <a:ext uri="{FF2B5EF4-FFF2-40B4-BE49-F238E27FC236}">
                      <a16:creationId xmlns:a16="http://schemas.microsoft.com/office/drawing/2014/main" id="{93579378-EE9A-4A0A-84BE-6F4580C5DCE9}"/>
                    </a:ext>
                  </a:extLst>
                </p:cNvPr>
                <p:cNvPicPr/>
                <p:nvPr/>
              </p:nvPicPr>
              <p:blipFill>
                <a:blip r:embed="rId213"/>
                <a:stretch>
                  <a:fillRect/>
                </a:stretch>
              </p:blipFill>
              <p:spPr>
                <a:xfrm>
                  <a:off x="7259130" y="4969155"/>
                  <a:ext cx="925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42" name="筆跡 141">
                  <a:extLst>
                    <a:ext uri="{FF2B5EF4-FFF2-40B4-BE49-F238E27FC236}">
                      <a16:creationId xmlns:a16="http://schemas.microsoft.com/office/drawing/2014/main" id="{5ED01F48-ADA9-4964-8412-A59A31F9881F}"/>
                    </a:ext>
                  </a:extLst>
                </p14:cNvPr>
                <p14:cNvContentPartPr/>
                <p14:nvPr/>
              </p14:nvContentPartPr>
              <p14:xfrm>
                <a:off x="7283610" y="5002995"/>
                <a:ext cx="84240" cy="2160"/>
              </p14:xfrm>
            </p:contentPart>
          </mc:Choice>
          <mc:Fallback>
            <p:pic>
              <p:nvPicPr>
                <p:cNvPr id="142" name="筆跡 141">
                  <a:extLst>
                    <a:ext uri="{FF2B5EF4-FFF2-40B4-BE49-F238E27FC236}">
                      <a16:creationId xmlns:a16="http://schemas.microsoft.com/office/drawing/2014/main" id="{5ED01F48-ADA9-4964-8412-A59A31F9881F}"/>
                    </a:ext>
                  </a:extLst>
                </p:cNvPr>
                <p:cNvPicPr/>
                <p:nvPr/>
              </p:nvPicPr>
              <p:blipFill>
                <a:blip r:embed="rId215"/>
                <a:stretch>
                  <a:fillRect/>
                </a:stretch>
              </p:blipFill>
              <p:spPr>
                <a:xfrm>
                  <a:off x="7274970" y="4993995"/>
                  <a:ext cx="1018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4" name="筆跡 143">
                  <a:extLst>
                    <a:ext uri="{FF2B5EF4-FFF2-40B4-BE49-F238E27FC236}">
                      <a16:creationId xmlns:a16="http://schemas.microsoft.com/office/drawing/2014/main" id="{459216B0-FDC2-4231-9D3B-5297B9CBBBBF}"/>
                    </a:ext>
                  </a:extLst>
                </p14:cNvPr>
                <p14:cNvContentPartPr/>
                <p14:nvPr/>
              </p14:nvContentPartPr>
              <p14:xfrm>
                <a:off x="7453890" y="4906155"/>
                <a:ext cx="43920" cy="74160"/>
              </p14:xfrm>
            </p:contentPart>
          </mc:Choice>
          <mc:Fallback>
            <p:pic>
              <p:nvPicPr>
                <p:cNvPr id="144" name="筆跡 143">
                  <a:extLst>
                    <a:ext uri="{FF2B5EF4-FFF2-40B4-BE49-F238E27FC236}">
                      <a16:creationId xmlns:a16="http://schemas.microsoft.com/office/drawing/2014/main" id="{459216B0-FDC2-4231-9D3B-5297B9CBBBBF}"/>
                    </a:ext>
                  </a:extLst>
                </p:cNvPr>
                <p:cNvPicPr/>
                <p:nvPr/>
              </p:nvPicPr>
              <p:blipFill>
                <a:blip r:embed="rId217"/>
                <a:stretch>
                  <a:fillRect/>
                </a:stretch>
              </p:blipFill>
              <p:spPr>
                <a:xfrm>
                  <a:off x="7444890" y="4897515"/>
                  <a:ext cx="615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6" name="筆跡 145">
                  <a:extLst>
                    <a:ext uri="{FF2B5EF4-FFF2-40B4-BE49-F238E27FC236}">
                      <a16:creationId xmlns:a16="http://schemas.microsoft.com/office/drawing/2014/main" id="{0421C02B-E7F8-4401-8D41-FC15107EE0B3}"/>
                    </a:ext>
                  </a:extLst>
                </p14:cNvPr>
                <p14:cNvContentPartPr/>
                <p14:nvPr/>
              </p14:nvContentPartPr>
              <p14:xfrm>
                <a:off x="7410690" y="4835595"/>
                <a:ext cx="199800" cy="446760"/>
              </p14:xfrm>
            </p:contentPart>
          </mc:Choice>
          <mc:Fallback>
            <p:pic>
              <p:nvPicPr>
                <p:cNvPr id="146" name="筆跡 145">
                  <a:extLst>
                    <a:ext uri="{FF2B5EF4-FFF2-40B4-BE49-F238E27FC236}">
                      <a16:creationId xmlns:a16="http://schemas.microsoft.com/office/drawing/2014/main" id="{0421C02B-E7F8-4401-8D41-FC15107EE0B3}"/>
                    </a:ext>
                  </a:extLst>
                </p:cNvPr>
                <p:cNvPicPr/>
                <p:nvPr/>
              </p:nvPicPr>
              <p:blipFill>
                <a:blip r:embed="rId219"/>
                <a:stretch>
                  <a:fillRect/>
                </a:stretch>
              </p:blipFill>
              <p:spPr>
                <a:xfrm>
                  <a:off x="7402050" y="4826595"/>
                  <a:ext cx="21744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7" name="筆跡 146">
                  <a:extLst>
                    <a:ext uri="{FF2B5EF4-FFF2-40B4-BE49-F238E27FC236}">
                      <a16:creationId xmlns:a16="http://schemas.microsoft.com/office/drawing/2014/main" id="{22AE93D4-0E96-4774-95B8-75659A949D7A}"/>
                    </a:ext>
                  </a:extLst>
                </p14:cNvPr>
                <p14:cNvContentPartPr/>
                <p14:nvPr/>
              </p14:nvContentPartPr>
              <p14:xfrm>
                <a:off x="7516890" y="5172195"/>
                <a:ext cx="54000" cy="56880"/>
              </p14:xfrm>
            </p:contentPart>
          </mc:Choice>
          <mc:Fallback>
            <p:pic>
              <p:nvPicPr>
                <p:cNvPr id="147" name="筆跡 146">
                  <a:extLst>
                    <a:ext uri="{FF2B5EF4-FFF2-40B4-BE49-F238E27FC236}">
                      <a16:creationId xmlns:a16="http://schemas.microsoft.com/office/drawing/2014/main" id="{22AE93D4-0E96-4774-95B8-75659A949D7A}"/>
                    </a:ext>
                  </a:extLst>
                </p:cNvPr>
                <p:cNvPicPr/>
                <p:nvPr/>
              </p:nvPicPr>
              <p:blipFill>
                <a:blip r:embed="rId221"/>
                <a:stretch>
                  <a:fillRect/>
                </a:stretch>
              </p:blipFill>
              <p:spPr>
                <a:xfrm>
                  <a:off x="7508250" y="5163195"/>
                  <a:ext cx="71640" cy="7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2">
            <p14:nvContentPartPr>
              <p14:cNvPr id="149" name="筆跡 148">
                <a:extLst>
                  <a:ext uri="{FF2B5EF4-FFF2-40B4-BE49-F238E27FC236}">
                    <a16:creationId xmlns:a16="http://schemas.microsoft.com/office/drawing/2014/main" id="{021815F6-D9EF-4040-81B1-97F83568D4E5}"/>
                  </a:ext>
                </a:extLst>
              </p14:cNvPr>
              <p14:cNvContentPartPr/>
              <p14:nvPr/>
            </p14:nvContentPartPr>
            <p14:xfrm>
              <a:off x="2043810" y="1767315"/>
              <a:ext cx="443880" cy="360"/>
            </p14:xfrm>
          </p:contentPart>
        </mc:Choice>
        <mc:Fallback>
          <p:pic>
            <p:nvPicPr>
              <p:cNvPr id="149" name="筆跡 148">
                <a:extLst>
                  <a:ext uri="{FF2B5EF4-FFF2-40B4-BE49-F238E27FC236}">
                    <a16:creationId xmlns:a16="http://schemas.microsoft.com/office/drawing/2014/main" id="{021815F6-D9EF-4040-81B1-97F83568D4E5}"/>
                  </a:ext>
                </a:extLst>
              </p:cNvPr>
              <p:cNvPicPr/>
              <p:nvPr/>
            </p:nvPicPr>
            <p:blipFill>
              <a:blip r:embed="rId223"/>
              <a:stretch>
                <a:fillRect/>
              </a:stretch>
            </p:blipFill>
            <p:spPr>
              <a:xfrm>
                <a:off x="2035170" y="1758315"/>
                <a:ext cx="461520" cy="18000"/>
              </a:xfrm>
              <a:prstGeom prst="rect">
                <a:avLst/>
              </a:prstGeom>
            </p:spPr>
          </p:pic>
        </mc:Fallback>
      </mc:AlternateContent>
      <p:grpSp>
        <p:nvGrpSpPr>
          <p:cNvPr id="152" name="群組 151">
            <a:extLst>
              <a:ext uri="{FF2B5EF4-FFF2-40B4-BE49-F238E27FC236}">
                <a16:creationId xmlns:a16="http://schemas.microsoft.com/office/drawing/2014/main" id="{830B3BB6-0599-4159-8B6B-C2A4ECD060F1}"/>
              </a:ext>
            </a:extLst>
          </p:cNvPr>
          <p:cNvGrpSpPr/>
          <p:nvPr/>
        </p:nvGrpSpPr>
        <p:grpSpPr>
          <a:xfrm>
            <a:off x="1094490" y="2650755"/>
            <a:ext cx="346320" cy="65520"/>
            <a:chOff x="1094490" y="2650755"/>
            <a:chExt cx="346320" cy="65520"/>
          </a:xfrm>
        </p:grpSpPr>
        <mc:AlternateContent xmlns:mc="http://schemas.openxmlformats.org/markup-compatibility/2006">
          <mc:Choice xmlns:p14="http://schemas.microsoft.com/office/powerpoint/2010/main" Requires="p14">
            <p:contentPart p14:bwMode="auto" r:id="rId224">
              <p14:nvContentPartPr>
                <p14:cNvPr id="150" name="筆跡 149">
                  <a:extLst>
                    <a:ext uri="{FF2B5EF4-FFF2-40B4-BE49-F238E27FC236}">
                      <a16:creationId xmlns:a16="http://schemas.microsoft.com/office/drawing/2014/main" id="{96E2C7CC-64E5-4A21-B074-2B6EA11DD863}"/>
                    </a:ext>
                  </a:extLst>
                </p14:cNvPr>
                <p14:cNvContentPartPr/>
                <p14:nvPr/>
              </p14:nvContentPartPr>
              <p14:xfrm>
                <a:off x="1094490" y="2650755"/>
                <a:ext cx="346320" cy="19800"/>
              </p14:xfrm>
            </p:contentPart>
          </mc:Choice>
          <mc:Fallback>
            <p:pic>
              <p:nvPicPr>
                <p:cNvPr id="150" name="筆跡 149">
                  <a:extLst>
                    <a:ext uri="{FF2B5EF4-FFF2-40B4-BE49-F238E27FC236}">
                      <a16:creationId xmlns:a16="http://schemas.microsoft.com/office/drawing/2014/main" id="{96E2C7CC-64E5-4A21-B074-2B6EA11DD863}"/>
                    </a:ext>
                  </a:extLst>
                </p:cNvPr>
                <p:cNvPicPr/>
                <p:nvPr/>
              </p:nvPicPr>
              <p:blipFill>
                <a:blip r:embed="rId225"/>
                <a:stretch>
                  <a:fillRect/>
                </a:stretch>
              </p:blipFill>
              <p:spPr>
                <a:xfrm>
                  <a:off x="1085850" y="2642115"/>
                  <a:ext cx="3639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1" name="筆跡 150">
                  <a:extLst>
                    <a:ext uri="{FF2B5EF4-FFF2-40B4-BE49-F238E27FC236}">
                      <a16:creationId xmlns:a16="http://schemas.microsoft.com/office/drawing/2014/main" id="{62F015CA-61B7-4C59-816D-6DB721F817EB}"/>
                    </a:ext>
                  </a:extLst>
                </p14:cNvPr>
                <p14:cNvContentPartPr/>
                <p14:nvPr/>
              </p14:nvContentPartPr>
              <p14:xfrm>
                <a:off x="1096650" y="2714115"/>
                <a:ext cx="314280" cy="2160"/>
              </p14:xfrm>
            </p:contentPart>
          </mc:Choice>
          <mc:Fallback>
            <p:pic>
              <p:nvPicPr>
                <p:cNvPr id="151" name="筆跡 150">
                  <a:extLst>
                    <a:ext uri="{FF2B5EF4-FFF2-40B4-BE49-F238E27FC236}">
                      <a16:creationId xmlns:a16="http://schemas.microsoft.com/office/drawing/2014/main" id="{62F015CA-61B7-4C59-816D-6DB721F817EB}"/>
                    </a:ext>
                  </a:extLst>
                </p:cNvPr>
                <p:cNvPicPr/>
                <p:nvPr/>
              </p:nvPicPr>
              <p:blipFill>
                <a:blip r:embed="rId227"/>
                <a:stretch>
                  <a:fillRect/>
                </a:stretch>
              </p:blipFill>
              <p:spPr>
                <a:xfrm>
                  <a:off x="1087650" y="2705475"/>
                  <a:ext cx="331920" cy="19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8">
            <p14:nvContentPartPr>
              <p14:cNvPr id="153" name="筆跡 152">
                <a:extLst>
                  <a:ext uri="{FF2B5EF4-FFF2-40B4-BE49-F238E27FC236}">
                    <a16:creationId xmlns:a16="http://schemas.microsoft.com/office/drawing/2014/main" id="{6D3C7706-76AD-4544-B0B7-DC1691D284D3}"/>
                  </a:ext>
                </a:extLst>
              </p14:cNvPr>
              <p14:cNvContentPartPr/>
              <p14:nvPr/>
            </p14:nvContentPartPr>
            <p14:xfrm>
              <a:off x="2040210" y="1809435"/>
              <a:ext cx="410040" cy="15840"/>
            </p14:xfrm>
          </p:contentPart>
        </mc:Choice>
        <mc:Fallback>
          <p:pic>
            <p:nvPicPr>
              <p:cNvPr id="153" name="筆跡 152">
                <a:extLst>
                  <a:ext uri="{FF2B5EF4-FFF2-40B4-BE49-F238E27FC236}">
                    <a16:creationId xmlns:a16="http://schemas.microsoft.com/office/drawing/2014/main" id="{6D3C7706-76AD-4544-B0B7-DC1691D284D3}"/>
                  </a:ext>
                </a:extLst>
              </p:cNvPr>
              <p:cNvPicPr/>
              <p:nvPr/>
            </p:nvPicPr>
            <p:blipFill>
              <a:blip r:embed="rId229"/>
              <a:stretch>
                <a:fillRect/>
              </a:stretch>
            </p:blipFill>
            <p:spPr>
              <a:xfrm>
                <a:off x="2031210" y="1800795"/>
                <a:ext cx="427680" cy="33480"/>
              </a:xfrm>
              <a:prstGeom prst="rect">
                <a:avLst/>
              </a:prstGeom>
            </p:spPr>
          </p:pic>
        </mc:Fallback>
      </mc:AlternateContent>
    </p:spTree>
    <p:extLst>
      <p:ext uri="{BB962C8B-B14F-4D97-AF65-F5344CB8AC3E}">
        <p14:creationId xmlns:p14="http://schemas.microsoft.com/office/powerpoint/2010/main" val="43736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92F34-436C-44BD-B8BE-4F272C21F2E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39ED65-71A3-435F-B17F-41EAD700496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4A5FCD7-72F1-46CE-B33F-7BF6A4C57FB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22810A8-17E2-4617-AC55-EF6ADEE4C9C5}"/>
              </a:ext>
            </a:extLst>
          </p:cNvPr>
          <p:cNvSpPr>
            <a:spLocks noGrp="1"/>
          </p:cNvSpPr>
          <p:nvPr>
            <p:ph type="sldNum" sz="quarter" idx="12"/>
          </p:nvPr>
        </p:nvSpPr>
        <p:spPr/>
        <p:txBody>
          <a:bodyPr/>
          <a:lstStyle/>
          <a:p>
            <a:fld id="{3F1BE346-639A-4CE8-BB9A-C151839B4846}" type="slidenum">
              <a:rPr lang="zh-TW" altLang="en-US" smtClean="0"/>
              <a:pPr/>
              <a:t>35</a:t>
            </a:fld>
            <a:endParaRPr lang="zh-TW" altLang="en-US"/>
          </a:p>
        </p:txBody>
      </p:sp>
    </p:spTree>
    <p:extLst>
      <p:ext uri="{BB962C8B-B14F-4D97-AF65-F5344CB8AC3E}">
        <p14:creationId xmlns:p14="http://schemas.microsoft.com/office/powerpoint/2010/main" val="2927092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5085184"/>
            <a:ext cx="8496944" cy="1440160"/>
          </a:xfrm>
        </p:spPr>
        <p:txBody>
          <a:bodyPr/>
          <a:lstStyle/>
          <a:p>
            <a:r>
              <a:rPr lang="zh-TW" altLang="en-US" dirty="0"/>
              <a:t>其中     是具有自由度       的 </a:t>
            </a:r>
            <a:r>
              <a:rPr lang="en-US" altLang="zh-TW" i="1" dirty="0"/>
              <a:t>t </a:t>
            </a:r>
            <a:r>
              <a:rPr lang="zh-TW" altLang="en-US" dirty="0"/>
              <a:t>值，在它以上我們求得       的面積。</a:t>
            </a:r>
          </a:p>
        </p:txBody>
      </p:sp>
      <p:pic>
        <p:nvPicPr>
          <p:cNvPr id="4" name="Picture 2"/>
          <p:cNvPicPr>
            <a:picLocks noChangeAspect="1" noChangeArrowheads="1"/>
          </p:cNvPicPr>
          <p:nvPr/>
        </p:nvPicPr>
        <p:blipFill>
          <a:blip r:embed="rId3" cstate="print"/>
          <a:srcRect/>
          <a:stretch>
            <a:fillRect/>
          </a:stretch>
        </p:blipFill>
        <p:spPr bwMode="auto">
          <a:xfrm>
            <a:off x="1619672" y="1268760"/>
            <a:ext cx="5613780" cy="3071841"/>
          </a:xfrm>
          <a:prstGeom prst="rect">
            <a:avLst/>
          </a:prstGeom>
          <a:noFill/>
          <a:ln w="9525">
            <a:noFill/>
            <a:miter lim="800000"/>
            <a:headEnd/>
            <a:tailEnd/>
          </a:ln>
          <a:effectLst/>
        </p:spPr>
      </p:pic>
      <p:graphicFrame>
        <p:nvGraphicFramePr>
          <p:cNvPr id="5" name="內容版面配置區 6"/>
          <p:cNvGraphicFramePr>
            <a:graphicFrameLocks noChangeAspect="1"/>
          </p:cNvGraphicFramePr>
          <p:nvPr/>
        </p:nvGraphicFramePr>
        <p:xfrm>
          <a:off x="2627784" y="4581376"/>
          <a:ext cx="3565525" cy="431800"/>
        </p:xfrm>
        <a:graphic>
          <a:graphicData uri="http://schemas.openxmlformats.org/presentationml/2006/ole">
            <mc:AlternateContent xmlns:mc="http://schemas.openxmlformats.org/markup-compatibility/2006">
              <mc:Choice xmlns:v="urn:schemas-microsoft-com:vml" Requires="v">
                <p:oleObj spid="_x0000_s10242" name="方程式" r:id="rId4" imgW="3149280" imgH="380880" progId="Equation.3">
                  <p:embed/>
                </p:oleObj>
              </mc:Choice>
              <mc:Fallback>
                <p:oleObj name="方程式" r:id="rId4" imgW="3149280" imgH="380880" progId="Equation.3">
                  <p:embed/>
                  <p:pic>
                    <p:nvPicPr>
                      <p:cNvPr id="5" name="內容版面配置區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581376"/>
                        <a:ext cx="35655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nvGraphicFramePr>
        <p:xfrm>
          <a:off x="1547664" y="5174555"/>
          <a:ext cx="431800" cy="381000"/>
        </p:xfrm>
        <a:graphic>
          <a:graphicData uri="http://schemas.openxmlformats.org/presentationml/2006/ole">
            <mc:AlternateContent xmlns:mc="http://schemas.openxmlformats.org/markup-compatibility/2006">
              <mc:Choice xmlns:v="urn:schemas-microsoft-com:vml" Requires="v">
                <p:oleObj spid="_x0000_s10243" name="方程式" r:id="rId6" imgW="431640" imgH="380880" progId="Equation.3">
                  <p:embed/>
                </p:oleObj>
              </mc:Choice>
              <mc:Fallback>
                <p:oleObj name="方程式" r:id="rId6" imgW="431640" imgH="380880" progId="Equation.3">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174555"/>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301232" y="5237832"/>
          <a:ext cx="558800" cy="279400"/>
        </p:xfrm>
        <a:graphic>
          <a:graphicData uri="http://schemas.openxmlformats.org/presentationml/2006/ole">
            <mc:AlternateContent xmlns:mc="http://schemas.openxmlformats.org/markup-compatibility/2006">
              <mc:Choice xmlns:v="urn:schemas-microsoft-com:vml" Requires="v">
                <p:oleObj spid="_x0000_s10244" name="方程式" r:id="rId8" imgW="558720" imgH="279360" progId="Equation.3">
                  <p:embed/>
                </p:oleObj>
              </mc:Choice>
              <mc:Fallback>
                <p:oleObj name="方程式" r:id="rId8" imgW="558720" imgH="279360" progId="Equation.3">
                  <p:embed/>
                  <p:pic>
                    <p:nvPicPr>
                      <p:cNvPr id="2355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1232" y="5237832"/>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547664" y="5669880"/>
          <a:ext cx="571500" cy="279400"/>
        </p:xfrm>
        <a:graphic>
          <a:graphicData uri="http://schemas.openxmlformats.org/presentationml/2006/ole">
            <mc:AlternateContent xmlns:mc="http://schemas.openxmlformats.org/markup-compatibility/2006">
              <mc:Choice xmlns:v="urn:schemas-microsoft-com:vml" Requires="v">
                <p:oleObj spid="_x0000_s10245" name="方程式" r:id="rId10" imgW="571320" imgH="279360" progId="Equation.3">
                  <p:embed/>
                </p:oleObj>
              </mc:Choice>
              <mc:Fallback>
                <p:oleObj name="方程式" r:id="rId10" imgW="571320" imgH="279360" progId="Equation.3">
                  <p:embed/>
                  <p:pic>
                    <p:nvPicPr>
                      <p:cNvPr id="9" name="物件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664" y="566988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36</a:t>
            </a:fld>
            <a:endParaRPr lang="zh-TW" altLang="en-US"/>
          </a:p>
        </p:txBody>
      </p:sp>
      <p:grpSp>
        <p:nvGrpSpPr>
          <p:cNvPr id="16" name="群組 15">
            <a:extLst>
              <a:ext uri="{FF2B5EF4-FFF2-40B4-BE49-F238E27FC236}">
                <a16:creationId xmlns:a16="http://schemas.microsoft.com/office/drawing/2014/main" id="{6967A200-5859-41A9-915A-73E8553776AB}"/>
              </a:ext>
            </a:extLst>
          </p:cNvPr>
          <p:cNvGrpSpPr/>
          <p:nvPr/>
        </p:nvGrpSpPr>
        <p:grpSpPr>
          <a:xfrm>
            <a:off x="4811130" y="1268715"/>
            <a:ext cx="1536120" cy="766440"/>
            <a:chOff x="4811130" y="1268715"/>
            <a:chExt cx="1536120" cy="766440"/>
          </a:xfrm>
        </p:grpSpPr>
        <mc:AlternateContent xmlns:mc="http://schemas.openxmlformats.org/markup-compatibility/2006">
          <mc:Choice xmlns:p14="http://schemas.microsoft.com/office/powerpoint/2010/main" Requires="p14">
            <p:contentPart p14:bwMode="auto" r:id="rId12">
              <p14:nvContentPartPr>
                <p14:cNvPr id="6" name="筆跡 5">
                  <a:extLst>
                    <a:ext uri="{FF2B5EF4-FFF2-40B4-BE49-F238E27FC236}">
                      <a16:creationId xmlns:a16="http://schemas.microsoft.com/office/drawing/2014/main" id="{1E6A5FCF-59B5-4015-8256-712F8FCF01CF}"/>
                    </a:ext>
                  </a:extLst>
                </p14:cNvPr>
                <p14:cNvContentPartPr/>
                <p14:nvPr/>
              </p14:nvContentPartPr>
              <p14:xfrm>
                <a:off x="4811130" y="1761555"/>
                <a:ext cx="586800" cy="273600"/>
              </p14:xfrm>
            </p:contentPart>
          </mc:Choice>
          <mc:Fallback>
            <p:pic>
              <p:nvPicPr>
                <p:cNvPr id="6" name="筆跡 5">
                  <a:extLst>
                    <a:ext uri="{FF2B5EF4-FFF2-40B4-BE49-F238E27FC236}">
                      <a16:creationId xmlns:a16="http://schemas.microsoft.com/office/drawing/2014/main" id="{1E6A5FCF-59B5-4015-8256-712F8FCF01CF}"/>
                    </a:ext>
                  </a:extLst>
                </p:cNvPr>
                <p:cNvPicPr/>
                <p:nvPr/>
              </p:nvPicPr>
              <p:blipFill>
                <a:blip r:embed="rId13"/>
                <a:stretch>
                  <a:fillRect/>
                </a:stretch>
              </p:blipFill>
              <p:spPr>
                <a:xfrm>
                  <a:off x="4802130" y="1752555"/>
                  <a:ext cx="60444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筆跡 6">
                  <a:extLst>
                    <a:ext uri="{FF2B5EF4-FFF2-40B4-BE49-F238E27FC236}">
                      <a16:creationId xmlns:a16="http://schemas.microsoft.com/office/drawing/2014/main" id="{265DEECC-8197-4101-8BD4-BFDA71EC014A}"/>
                    </a:ext>
                  </a:extLst>
                </p14:cNvPr>
                <p14:cNvContentPartPr/>
                <p14:nvPr/>
              </p14:nvContentPartPr>
              <p14:xfrm>
                <a:off x="5549850" y="1391115"/>
                <a:ext cx="209160" cy="417240"/>
              </p14:xfrm>
            </p:contentPart>
          </mc:Choice>
          <mc:Fallback>
            <p:pic>
              <p:nvPicPr>
                <p:cNvPr id="7" name="筆跡 6">
                  <a:extLst>
                    <a:ext uri="{FF2B5EF4-FFF2-40B4-BE49-F238E27FC236}">
                      <a16:creationId xmlns:a16="http://schemas.microsoft.com/office/drawing/2014/main" id="{265DEECC-8197-4101-8BD4-BFDA71EC014A}"/>
                    </a:ext>
                  </a:extLst>
                </p:cNvPr>
                <p:cNvPicPr/>
                <p:nvPr/>
              </p:nvPicPr>
              <p:blipFill>
                <a:blip r:embed="rId15"/>
                <a:stretch>
                  <a:fillRect/>
                </a:stretch>
              </p:blipFill>
              <p:spPr>
                <a:xfrm>
                  <a:off x="5540850" y="1382115"/>
                  <a:ext cx="226800" cy="434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筆跡 7">
                  <a:extLst>
                    <a:ext uri="{FF2B5EF4-FFF2-40B4-BE49-F238E27FC236}">
                      <a16:creationId xmlns:a16="http://schemas.microsoft.com/office/drawing/2014/main" id="{A2BD9D54-D6F7-4F71-AAEE-3516F7A4A138}"/>
                    </a:ext>
                  </a:extLst>
                </p14:cNvPr>
                <p14:cNvContentPartPr/>
                <p14:nvPr/>
              </p14:nvContentPartPr>
              <p14:xfrm>
                <a:off x="5880690" y="1435755"/>
                <a:ext cx="145080" cy="279720"/>
              </p14:xfrm>
            </p:contentPart>
          </mc:Choice>
          <mc:Fallback>
            <p:pic>
              <p:nvPicPr>
                <p:cNvPr id="8" name="筆跡 7">
                  <a:extLst>
                    <a:ext uri="{FF2B5EF4-FFF2-40B4-BE49-F238E27FC236}">
                      <a16:creationId xmlns:a16="http://schemas.microsoft.com/office/drawing/2014/main" id="{A2BD9D54-D6F7-4F71-AAEE-3516F7A4A138}"/>
                    </a:ext>
                  </a:extLst>
                </p:cNvPr>
                <p:cNvPicPr/>
                <p:nvPr/>
              </p:nvPicPr>
              <p:blipFill>
                <a:blip r:embed="rId17"/>
                <a:stretch>
                  <a:fillRect/>
                </a:stretch>
              </p:blipFill>
              <p:spPr>
                <a:xfrm>
                  <a:off x="5871690" y="1427115"/>
                  <a:ext cx="1627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筆跡 11">
                  <a:extLst>
                    <a:ext uri="{FF2B5EF4-FFF2-40B4-BE49-F238E27FC236}">
                      <a16:creationId xmlns:a16="http://schemas.microsoft.com/office/drawing/2014/main" id="{6B070EE5-49B3-4306-9C14-EC0386028A4F}"/>
                    </a:ext>
                  </a:extLst>
                </p14:cNvPr>
                <p14:cNvContentPartPr/>
                <p14:nvPr/>
              </p14:nvContentPartPr>
              <p14:xfrm>
                <a:off x="5903730" y="1470675"/>
                <a:ext cx="199080" cy="34200"/>
              </p14:xfrm>
            </p:contentPart>
          </mc:Choice>
          <mc:Fallback>
            <p:pic>
              <p:nvPicPr>
                <p:cNvPr id="12" name="筆跡 11">
                  <a:extLst>
                    <a:ext uri="{FF2B5EF4-FFF2-40B4-BE49-F238E27FC236}">
                      <a16:creationId xmlns:a16="http://schemas.microsoft.com/office/drawing/2014/main" id="{6B070EE5-49B3-4306-9C14-EC0386028A4F}"/>
                    </a:ext>
                  </a:extLst>
                </p:cNvPr>
                <p:cNvPicPr/>
                <p:nvPr/>
              </p:nvPicPr>
              <p:blipFill>
                <a:blip r:embed="rId19"/>
                <a:stretch>
                  <a:fillRect/>
                </a:stretch>
              </p:blipFill>
              <p:spPr>
                <a:xfrm>
                  <a:off x="5895090" y="1462035"/>
                  <a:ext cx="2167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筆跡 12">
                  <a:extLst>
                    <a:ext uri="{FF2B5EF4-FFF2-40B4-BE49-F238E27FC236}">
                      <a16:creationId xmlns:a16="http://schemas.microsoft.com/office/drawing/2014/main" id="{D92EBF87-1F4B-448C-81D5-01B27722C050}"/>
                    </a:ext>
                  </a:extLst>
                </p14:cNvPr>
                <p14:cNvContentPartPr/>
                <p14:nvPr/>
              </p14:nvContentPartPr>
              <p14:xfrm>
                <a:off x="6152850" y="1341795"/>
                <a:ext cx="90360" cy="73800"/>
              </p14:xfrm>
            </p:contentPart>
          </mc:Choice>
          <mc:Fallback>
            <p:pic>
              <p:nvPicPr>
                <p:cNvPr id="13" name="筆跡 12">
                  <a:extLst>
                    <a:ext uri="{FF2B5EF4-FFF2-40B4-BE49-F238E27FC236}">
                      <a16:creationId xmlns:a16="http://schemas.microsoft.com/office/drawing/2014/main" id="{D92EBF87-1F4B-448C-81D5-01B27722C050}"/>
                    </a:ext>
                  </a:extLst>
                </p:cNvPr>
                <p:cNvPicPr/>
                <p:nvPr/>
              </p:nvPicPr>
              <p:blipFill>
                <a:blip r:embed="rId21"/>
                <a:stretch>
                  <a:fillRect/>
                </a:stretch>
              </p:blipFill>
              <p:spPr>
                <a:xfrm>
                  <a:off x="6143850" y="1333155"/>
                  <a:ext cx="1080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筆跡 13">
                  <a:extLst>
                    <a:ext uri="{FF2B5EF4-FFF2-40B4-BE49-F238E27FC236}">
                      <a16:creationId xmlns:a16="http://schemas.microsoft.com/office/drawing/2014/main" id="{B254D120-6A74-4C4D-AC89-30BD360BD4B7}"/>
                    </a:ext>
                  </a:extLst>
                </p14:cNvPr>
                <p14:cNvContentPartPr/>
                <p14:nvPr/>
              </p14:nvContentPartPr>
              <p14:xfrm>
                <a:off x="6108210" y="1268715"/>
                <a:ext cx="239040" cy="462240"/>
              </p14:xfrm>
            </p:contentPart>
          </mc:Choice>
          <mc:Fallback>
            <p:pic>
              <p:nvPicPr>
                <p:cNvPr id="14" name="筆跡 13">
                  <a:extLst>
                    <a:ext uri="{FF2B5EF4-FFF2-40B4-BE49-F238E27FC236}">
                      <a16:creationId xmlns:a16="http://schemas.microsoft.com/office/drawing/2014/main" id="{B254D120-6A74-4C4D-AC89-30BD360BD4B7}"/>
                    </a:ext>
                  </a:extLst>
                </p:cNvPr>
                <p:cNvPicPr/>
                <p:nvPr/>
              </p:nvPicPr>
              <p:blipFill>
                <a:blip r:embed="rId23"/>
                <a:stretch>
                  <a:fillRect/>
                </a:stretch>
              </p:blipFill>
              <p:spPr>
                <a:xfrm>
                  <a:off x="6099210" y="1259715"/>
                  <a:ext cx="25668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筆跡 14">
                  <a:extLst>
                    <a:ext uri="{FF2B5EF4-FFF2-40B4-BE49-F238E27FC236}">
                      <a16:creationId xmlns:a16="http://schemas.microsoft.com/office/drawing/2014/main" id="{2F0D94DB-71C1-48BE-8B31-8B176E33520C}"/>
                    </a:ext>
                  </a:extLst>
                </p14:cNvPr>
                <p14:cNvContentPartPr/>
                <p14:nvPr/>
              </p14:nvContentPartPr>
              <p14:xfrm>
                <a:off x="6254730" y="1624755"/>
                <a:ext cx="88560" cy="115200"/>
              </p14:xfrm>
            </p:contentPart>
          </mc:Choice>
          <mc:Fallback>
            <p:pic>
              <p:nvPicPr>
                <p:cNvPr id="15" name="筆跡 14">
                  <a:extLst>
                    <a:ext uri="{FF2B5EF4-FFF2-40B4-BE49-F238E27FC236}">
                      <a16:creationId xmlns:a16="http://schemas.microsoft.com/office/drawing/2014/main" id="{2F0D94DB-71C1-48BE-8B31-8B176E33520C}"/>
                    </a:ext>
                  </a:extLst>
                </p:cNvPr>
                <p:cNvPicPr/>
                <p:nvPr/>
              </p:nvPicPr>
              <p:blipFill>
                <a:blip r:embed="rId25"/>
                <a:stretch>
                  <a:fillRect/>
                </a:stretch>
              </p:blipFill>
              <p:spPr>
                <a:xfrm>
                  <a:off x="6246090" y="1616115"/>
                  <a:ext cx="106200" cy="132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9338A866-3DC4-48EC-B964-F99941C3E819}"/>
                  </a:ext>
                </a:extLst>
              </p14:cNvPr>
              <p14:cNvContentPartPr/>
              <p14:nvPr/>
            </p14:nvContentPartPr>
            <p14:xfrm>
              <a:off x="5735610" y="3588195"/>
              <a:ext cx="491760" cy="413280"/>
            </p14:xfrm>
          </p:contentPart>
        </mc:Choice>
        <mc:Fallback>
          <p:pic>
            <p:nvPicPr>
              <p:cNvPr id="17" name="筆跡 16">
                <a:extLst>
                  <a:ext uri="{FF2B5EF4-FFF2-40B4-BE49-F238E27FC236}">
                    <a16:creationId xmlns:a16="http://schemas.microsoft.com/office/drawing/2014/main" id="{9338A866-3DC4-48EC-B964-F99941C3E819}"/>
                  </a:ext>
                </a:extLst>
              </p:cNvPr>
              <p:cNvPicPr/>
              <p:nvPr/>
            </p:nvPicPr>
            <p:blipFill>
              <a:blip r:embed="rId27"/>
              <a:stretch>
                <a:fillRect/>
              </a:stretch>
            </p:blipFill>
            <p:spPr>
              <a:xfrm>
                <a:off x="5726970" y="3579195"/>
                <a:ext cx="509400" cy="430920"/>
              </a:xfrm>
              <a:prstGeom prst="rect">
                <a:avLst/>
              </a:prstGeom>
            </p:spPr>
          </p:pic>
        </mc:Fallback>
      </mc:AlternateContent>
      <p:grpSp>
        <p:nvGrpSpPr>
          <p:cNvPr id="47" name="群組 46">
            <a:extLst>
              <a:ext uri="{FF2B5EF4-FFF2-40B4-BE49-F238E27FC236}">
                <a16:creationId xmlns:a16="http://schemas.microsoft.com/office/drawing/2014/main" id="{DB742DE2-9A08-4105-A2A2-848F6F2A8DA0}"/>
              </a:ext>
            </a:extLst>
          </p:cNvPr>
          <p:cNvGrpSpPr/>
          <p:nvPr/>
        </p:nvGrpSpPr>
        <p:grpSpPr>
          <a:xfrm>
            <a:off x="8758530" y="3996075"/>
            <a:ext cx="235440" cy="163800"/>
            <a:chOff x="8758530" y="3996075"/>
            <a:chExt cx="235440" cy="163800"/>
          </a:xfrm>
        </p:grpSpPr>
        <mc:AlternateContent xmlns:mc="http://schemas.openxmlformats.org/markup-compatibility/2006">
          <mc:Choice xmlns:p14="http://schemas.microsoft.com/office/powerpoint/2010/main" Requires="p14">
            <p:contentPart p14:bwMode="auto" r:id="rId28">
              <p14:nvContentPartPr>
                <p14:cNvPr id="45" name="筆跡 44">
                  <a:extLst>
                    <a:ext uri="{FF2B5EF4-FFF2-40B4-BE49-F238E27FC236}">
                      <a16:creationId xmlns:a16="http://schemas.microsoft.com/office/drawing/2014/main" id="{3E4D3038-E4CB-4D56-BA65-2907989853B9}"/>
                    </a:ext>
                  </a:extLst>
                </p14:cNvPr>
                <p14:cNvContentPartPr/>
                <p14:nvPr/>
              </p14:nvContentPartPr>
              <p14:xfrm>
                <a:off x="8758530" y="3996075"/>
                <a:ext cx="30600" cy="163800"/>
              </p14:xfrm>
            </p:contentPart>
          </mc:Choice>
          <mc:Fallback>
            <p:pic>
              <p:nvPicPr>
                <p:cNvPr id="45" name="筆跡 44">
                  <a:extLst>
                    <a:ext uri="{FF2B5EF4-FFF2-40B4-BE49-F238E27FC236}">
                      <a16:creationId xmlns:a16="http://schemas.microsoft.com/office/drawing/2014/main" id="{3E4D3038-E4CB-4D56-BA65-2907989853B9}"/>
                    </a:ext>
                  </a:extLst>
                </p:cNvPr>
                <p:cNvPicPr/>
                <p:nvPr/>
              </p:nvPicPr>
              <p:blipFill>
                <a:blip r:embed="rId29"/>
                <a:stretch>
                  <a:fillRect/>
                </a:stretch>
              </p:blipFill>
              <p:spPr>
                <a:xfrm>
                  <a:off x="8749890" y="3987435"/>
                  <a:ext cx="48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6" name="筆跡 45">
                  <a:extLst>
                    <a:ext uri="{FF2B5EF4-FFF2-40B4-BE49-F238E27FC236}">
                      <a16:creationId xmlns:a16="http://schemas.microsoft.com/office/drawing/2014/main" id="{E82C0840-B3FD-4D22-B6DD-DB6F6263DBF1}"/>
                    </a:ext>
                  </a:extLst>
                </p14:cNvPr>
                <p14:cNvContentPartPr/>
                <p14:nvPr/>
              </p14:nvContentPartPr>
              <p14:xfrm>
                <a:off x="8890290" y="4009755"/>
                <a:ext cx="103680" cy="135000"/>
              </p14:xfrm>
            </p:contentPart>
          </mc:Choice>
          <mc:Fallback>
            <p:pic>
              <p:nvPicPr>
                <p:cNvPr id="46" name="筆跡 45">
                  <a:extLst>
                    <a:ext uri="{FF2B5EF4-FFF2-40B4-BE49-F238E27FC236}">
                      <a16:creationId xmlns:a16="http://schemas.microsoft.com/office/drawing/2014/main" id="{E82C0840-B3FD-4D22-B6DD-DB6F6263DBF1}"/>
                    </a:ext>
                  </a:extLst>
                </p:cNvPr>
                <p:cNvPicPr/>
                <p:nvPr/>
              </p:nvPicPr>
              <p:blipFill>
                <a:blip r:embed="rId31"/>
                <a:stretch>
                  <a:fillRect/>
                </a:stretch>
              </p:blipFill>
              <p:spPr>
                <a:xfrm>
                  <a:off x="8881290" y="4000755"/>
                  <a:ext cx="121320" cy="152640"/>
                </a:xfrm>
                <a:prstGeom prst="rect">
                  <a:avLst/>
                </a:prstGeom>
              </p:spPr>
            </p:pic>
          </mc:Fallback>
        </mc:AlternateContent>
      </p:grpSp>
      <p:grpSp>
        <p:nvGrpSpPr>
          <p:cNvPr id="53" name="群組 52">
            <a:extLst>
              <a:ext uri="{FF2B5EF4-FFF2-40B4-BE49-F238E27FC236}">
                <a16:creationId xmlns:a16="http://schemas.microsoft.com/office/drawing/2014/main" id="{7EB482DF-3BFA-47E4-99AD-2723924FDF26}"/>
              </a:ext>
            </a:extLst>
          </p:cNvPr>
          <p:cNvGrpSpPr/>
          <p:nvPr/>
        </p:nvGrpSpPr>
        <p:grpSpPr>
          <a:xfrm>
            <a:off x="8589330" y="3417555"/>
            <a:ext cx="477720" cy="432720"/>
            <a:chOff x="8589330" y="3417555"/>
            <a:chExt cx="477720" cy="432720"/>
          </a:xfrm>
        </p:grpSpPr>
        <mc:AlternateContent xmlns:mc="http://schemas.openxmlformats.org/markup-compatibility/2006">
          <mc:Choice xmlns:p14="http://schemas.microsoft.com/office/powerpoint/2010/main" Requires="p14">
            <p:contentPart p14:bwMode="auto" r:id="rId32">
              <p14:nvContentPartPr>
                <p14:cNvPr id="40" name="筆跡 39">
                  <a:extLst>
                    <a:ext uri="{FF2B5EF4-FFF2-40B4-BE49-F238E27FC236}">
                      <a16:creationId xmlns:a16="http://schemas.microsoft.com/office/drawing/2014/main" id="{CAC47352-FDD9-46FF-BBF7-BBBE81B7AB18}"/>
                    </a:ext>
                  </a:extLst>
                </p14:cNvPr>
                <p14:cNvContentPartPr/>
                <p14:nvPr/>
              </p14:nvContentPartPr>
              <p14:xfrm>
                <a:off x="8604450" y="3434115"/>
                <a:ext cx="137520" cy="216360"/>
              </p14:xfrm>
            </p:contentPart>
          </mc:Choice>
          <mc:Fallback>
            <p:pic>
              <p:nvPicPr>
                <p:cNvPr id="40" name="筆跡 39">
                  <a:extLst>
                    <a:ext uri="{FF2B5EF4-FFF2-40B4-BE49-F238E27FC236}">
                      <a16:creationId xmlns:a16="http://schemas.microsoft.com/office/drawing/2014/main" id="{CAC47352-FDD9-46FF-BBF7-BBBE81B7AB18}"/>
                    </a:ext>
                  </a:extLst>
                </p:cNvPr>
                <p:cNvPicPr/>
                <p:nvPr/>
              </p:nvPicPr>
              <p:blipFill>
                <a:blip r:embed="rId33"/>
                <a:stretch>
                  <a:fillRect/>
                </a:stretch>
              </p:blipFill>
              <p:spPr>
                <a:xfrm>
                  <a:off x="8595810" y="3425475"/>
                  <a:ext cx="1551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1" name="筆跡 40">
                  <a:extLst>
                    <a:ext uri="{FF2B5EF4-FFF2-40B4-BE49-F238E27FC236}">
                      <a16:creationId xmlns:a16="http://schemas.microsoft.com/office/drawing/2014/main" id="{9C59FAD1-2BF0-42F4-93EB-C29932452D6E}"/>
                    </a:ext>
                  </a:extLst>
                </p14:cNvPr>
                <p14:cNvContentPartPr/>
                <p14:nvPr/>
              </p14:nvContentPartPr>
              <p14:xfrm>
                <a:off x="8822970" y="3417555"/>
                <a:ext cx="86400" cy="279000"/>
              </p14:xfrm>
            </p:contentPart>
          </mc:Choice>
          <mc:Fallback>
            <p:pic>
              <p:nvPicPr>
                <p:cNvPr id="41" name="筆跡 40">
                  <a:extLst>
                    <a:ext uri="{FF2B5EF4-FFF2-40B4-BE49-F238E27FC236}">
                      <a16:creationId xmlns:a16="http://schemas.microsoft.com/office/drawing/2014/main" id="{9C59FAD1-2BF0-42F4-93EB-C29932452D6E}"/>
                    </a:ext>
                  </a:extLst>
                </p:cNvPr>
                <p:cNvPicPr/>
                <p:nvPr/>
              </p:nvPicPr>
              <p:blipFill>
                <a:blip r:embed="rId35"/>
                <a:stretch>
                  <a:fillRect/>
                </a:stretch>
              </p:blipFill>
              <p:spPr>
                <a:xfrm>
                  <a:off x="8814330" y="3408555"/>
                  <a:ext cx="10404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2" name="筆跡 41">
                  <a:extLst>
                    <a:ext uri="{FF2B5EF4-FFF2-40B4-BE49-F238E27FC236}">
                      <a16:creationId xmlns:a16="http://schemas.microsoft.com/office/drawing/2014/main" id="{373BA484-D41D-4986-900D-2F3E50D35FA9}"/>
                    </a:ext>
                  </a:extLst>
                </p14:cNvPr>
                <p14:cNvContentPartPr/>
                <p14:nvPr/>
              </p14:nvContentPartPr>
              <p14:xfrm>
                <a:off x="8826210" y="3562995"/>
                <a:ext cx="101880" cy="6120"/>
              </p14:xfrm>
            </p:contentPart>
          </mc:Choice>
          <mc:Fallback>
            <p:pic>
              <p:nvPicPr>
                <p:cNvPr id="42" name="筆跡 41">
                  <a:extLst>
                    <a:ext uri="{FF2B5EF4-FFF2-40B4-BE49-F238E27FC236}">
                      <a16:creationId xmlns:a16="http://schemas.microsoft.com/office/drawing/2014/main" id="{373BA484-D41D-4986-900D-2F3E50D35FA9}"/>
                    </a:ext>
                  </a:extLst>
                </p:cNvPr>
                <p:cNvPicPr/>
                <p:nvPr/>
              </p:nvPicPr>
              <p:blipFill>
                <a:blip r:embed="rId37"/>
                <a:stretch>
                  <a:fillRect/>
                </a:stretch>
              </p:blipFill>
              <p:spPr>
                <a:xfrm>
                  <a:off x="8817570" y="3554355"/>
                  <a:ext cx="11952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4" name="筆跡 43">
                  <a:extLst>
                    <a:ext uri="{FF2B5EF4-FFF2-40B4-BE49-F238E27FC236}">
                      <a16:creationId xmlns:a16="http://schemas.microsoft.com/office/drawing/2014/main" id="{49E45741-ECAC-4B62-ACDF-4B9D1EF406CE}"/>
                    </a:ext>
                  </a:extLst>
                </p14:cNvPr>
                <p14:cNvContentPartPr/>
                <p14:nvPr/>
              </p14:nvContentPartPr>
              <p14:xfrm>
                <a:off x="8599770" y="3763155"/>
                <a:ext cx="435600" cy="2160"/>
              </p14:xfrm>
            </p:contentPart>
          </mc:Choice>
          <mc:Fallback>
            <p:pic>
              <p:nvPicPr>
                <p:cNvPr id="44" name="筆跡 43">
                  <a:extLst>
                    <a:ext uri="{FF2B5EF4-FFF2-40B4-BE49-F238E27FC236}">
                      <a16:creationId xmlns:a16="http://schemas.microsoft.com/office/drawing/2014/main" id="{49E45741-ECAC-4B62-ACDF-4B9D1EF406CE}"/>
                    </a:ext>
                  </a:extLst>
                </p:cNvPr>
                <p:cNvPicPr/>
                <p:nvPr/>
              </p:nvPicPr>
              <p:blipFill>
                <a:blip r:embed="rId39"/>
                <a:stretch>
                  <a:fillRect/>
                </a:stretch>
              </p:blipFill>
              <p:spPr>
                <a:xfrm>
                  <a:off x="8591130" y="3754515"/>
                  <a:ext cx="4532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9" name="筆跡 48">
                  <a:extLst>
                    <a:ext uri="{FF2B5EF4-FFF2-40B4-BE49-F238E27FC236}">
                      <a16:creationId xmlns:a16="http://schemas.microsoft.com/office/drawing/2014/main" id="{51A57F3E-2B24-48F3-A8AE-C688B4C50762}"/>
                    </a:ext>
                  </a:extLst>
                </p14:cNvPr>
                <p14:cNvContentPartPr/>
                <p14:nvPr/>
              </p14:nvContentPartPr>
              <p14:xfrm>
                <a:off x="8589330" y="3709515"/>
                <a:ext cx="477720" cy="21600"/>
              </p14:xfrm>
            </p:contentPart>
          </mc:Choice>
          <mc:Fallback>
            <p:pic>
              <p:nvPicPr>
                <p:cNvPr id="49" name="筆跡 48">
                  <a:extLst>
                    <a:ext uri="{FF2B5EF4-FFF2-40B4-BE49-F238E27FC236}">
                      <a16:creationId xmlns:a16="http://schemas.microsoft.com/office/drawing/2014/main" id="{51A57F3E-2B24-48F3-A8AE-C688B4C50762}"/>
                    </a:ext>
                  </a:extLst>
                </p:cNvPr>
                <p:cNvPicPr/>
                <p:nvPr/>
              </p:nvPicPr>
              <p:blipFill>
                <a:blip r:embed="rId41"/>
                <a:stretch>
                  <a:fillRect/>
                </a:stretch>
              </p:blipFill>
              <p:spPr>
                <a:xfrm>
                  <a:off x="8580690" y="3700515"/>
                  <a:ext cx="4953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 name="筆跡 50">
                  <a:extLst>
                    <a:ext uri="{FF2B5EF4-FFF2-40B4-BE49-F238E27FC236}">
                      <a16:creationId xmlns:a16="http://schemas.microsoft.com/office/drawing/2014/main" id="{4EDBDADB-D393-441C-8615-9596D947E754}"/>
                    </a:ext>
                  </a:extLst>
                </p14:cNvPr>
                <p14:cNvContentPartPr/>
                <p14:nvPr/>
              </p14:nvContentPartPr>
              <p14:xfrm>
                <a:off x="8821170" y="3740835"/>
                <a:ext cx="7200" cy="101880"/>
              </p14:xfrm>
            </p:contentPart>
          </mc:Choice>
          <mc:Fallback>
            <p:pic>
              <p:nvPicPr>
                <p:cNvPr id="51" name="筆跡 50">
                  <a:extLst>
                    <a:ext uri="{FF2B5EF4-FFF2-40B4-BE49-F238E27FC236}">
                      <a16:creationId xmlns:a16="http://schemas.microsoft.com/office/drawing/2014/main" id="{4EDBDADB-D393-441C-8615-9596D947E754}"/>
                    </a:ext>
                  </a:extLst>
                </p:cNvPr>
                <p:cNvPicPr/>
                <p:nvPr/>
              </p:nvPicPr>
              <p:blipFill>
                <a:blip r:embed="rId43"/>
                <a:stretch>
                  <a:fillRect/>
                </a:stretch>
              </p:blipFill>
              <p:spPr>
                <a:xfrm>
                  <a:off x="8812530" y="3732195"/>
                  <a:ext cx="2484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2" name="筆跡 51">
                  <a:extLst>
                    <a:ext uri="{FF2B5EF4-FFF2-40B4-BE49-F238E27FC236}">
                      <a16:creationId xmlns:a16="http://schemas.microsoft.com/office/drawing/2014/main" id="{F3E001EB-A517-4DDE-A919-0F2856D4FF24}"/>
                    </a:ext>
                  </a:extLst>
                </p14:cNvPr>
                <p14:cNvContentPartPr/>
                <p14:nvPr/>
              </p14:nvContentPartPr>
              <p14:xfrm>
                <a:off x="8861850" y="3740115"/>
                <a:ext cx="15480" cy="110160"/>
              </p14:xfrm>
            </p:contentPart>
          </mc:Choice>
          <mc:Fallback>
            <p:pic>
              <p:nvPicPr>
                <p:cNvPr id="52" name="筆跡 51">
                  <a:extLst>
                    <a:ext uri="{FF2B5EF4-FFF2-40B4-BE49-F238E27FC236}">
                      <a16:creationId xmlns:a16="http://schemas.microsoft.com/office/drawing/2014/main" id="{F3E001EB-A517-4DDE-A919-0F2856D4FF24}"/>
                    </a:ext>
                  </a:extLst>
                </p:cNvPr>
                <p:cNvPicPr/>
                <p:nvPr/>
              </p:nvPicPr>
              <p:blipFill>
                <a:blip r:embed="rId45"/>
                <a:stretch>
                  <a:fillRect/>
                </a:stretch>
              </p:blipFill>
              <p:spPr>
                <a:xfrm>
                  <a:off x="8853210" y="3731475"/>
                  <a:ext cx="33120" cy="127800"/>
                </a:xfrm>
                <a:prstGeom prst="rect">
                  <a:avLst/>
                </a:prstGeom>
              </p:spPr>
            </p:pic>
          </mc:Fallback>
        </mc:AlternateContent>
      </p:grpSp>
      <p:grpSp>
        <p:nvGrpSpPr>
          <p:cNvPr id="23552" name="群組 23551">
            <a:extLst>
              <a:ext uri="{FF2B5EF4-FFF2-40B4-BE49-F238E27FC236}">
                <a16:creationId xmlns:a16="http://schemas.microsoft.com/office/drawing/2014/main" id="{5B96618D-EE1B-4C28-808D-90DBB9A88E34}"/>
              </a:ext>
            </a:extLst>
          </p:cNvPr>
          <p:cNvGrpSpPr/>
          <p:nvPr/>
        </p:nvGrpSpPr>
        <p:grpSpPr>
          <a:xfrm>
            <a:off x="8700210" y="4378755"/>
            <a:ext cx="319680" cy="246960"/>
            <a:chOff x="8700210" y="4378755"/>
            <a:chExt cx="319680" cy="246960"/>
          </a:xfrm>
        </p:grpSpPr>
        <mc:AlternateContent xmlns:mc="http://schemas.openxmlformats.org/markup-compatibility/2006">
          <mc:Choice xmlns:p14="http://schemas.microsoft.com/office/powerpoint/2010/main" Requires="p14">
            <p:contentPart p14:bwMode="auto" r:id="rId46">
              <p14:nvContentPartPr>
                <p14:cNvPr id="61" name="筆跡 60">
                  <a:extLst>
                    <a:ext uri="{FF2B5EF4-FFF2-40B4-BE49-F238E27FC236}">
                      <a16:creationId xmlns:a16="http://schemas.microsoft.com/office/drawing/2014/main" id="{049E8651-7625-445C-8E7C-267E6B67F437}"/>
                    </a:ext>
                  </a:extLst>
                </p14:cNvPr>
                <p14:cNvContentPartPr/>
                <p14:nvPr/>
              </p14:nvContentPartPr>
              <p14:xfrm>
                <a:off x="8700210" y="4378755"/>
                <a:ext cx="24840" cy="204840"/>
              </p14:xfrm>
            </p:contentPart>
          </mc:Choice>
          <mc:Fallback>
            <p:pic>
              <p:nvPicPr>
                <p:cNvPr id="61" name="筆跡 60">
                  <a:extLst>
                    <a:ext uri="{FF2B5EF4-FFF2-40B4-BE49-F238E27FC236}">
                      <a16:creationId xmlns:a16="http://schemas.microsoft.com/office/drawing/2014/main" id="{049E8651-7625-445C-8E7C-267E6B67F437}"/>
                    </a:ext>
                  </a:extLst>
                </p:cNvPr>
                <p:cNvPicPr/>
                <p:nvPr/>
              </p:nvPicPr>
              <p:blipFill>
                <a:blip r:embed="rId47"/>
                <a:stretch>
                  <a:fillRect/>
                </a:stretch>
              </p:blipFill>
              <p:spPr>
                <a:xfrm>
                  <a:off x="8691570" y="4370115"/>
                  <a:ext cx="424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筆跡 61">
                  <a:extLst>
                    <a:ext uri="{FF2B5EF4-FFF2-40B4-BE49-F238E27FC236}">
                      <a16:creationId xmlns:a16="http://schemas.microsoft.com/office/drawing/2014/main" id="{034DE4F5-3955-43EA-A51C-478F77D77F72}"/>
                    </a:ext>
                  </a:extLst>
                </p14:cNvPr>
                <p14:cNvContentPartPr/>
                <p14:nvPr/>
              </p14:nvContentPartPr>
              <p14:xfrm>
                <a:off x="8807490" y="4438875"/>
                <a:ext cx="62640" cy="132840"/>
              </p14:xfrm>
            </p:contentPart>
          </mc:Choice>
          <mc:Fallback>
            <p:pic>
              <p:nvPicPr>
                <p:cNvPr id="62" name="筆跡 61">
                  <a:extLst>
                    <a:ext uri="{FF2B5EF4-FFF2-40B4-BE49-F238E27FC236}">
                      <a16:creationId xmlns:a16="http://schemas.microsoft.com/office/drawing/2014/main" id="{034DE4F5-3955-43EA-A51C-478F77D77F72}"/>
                    </a:ext>
                  </a:extLst>
                </p:cNvPr>
                <p:cNvPicPr/>
                <p:nvPr/>
              </p:nvPicPr>
              <p:blipFill>
                <a:blip r:embed="rId49"/>
                <a:stretch>
                  <a:fillRect/>
                </a:stretch>
              </p:blipFill>
              <p:spPr>
                <a:xfrm>
                  <a:off x="8798490" y="4430235"/>
                  <a:ext cx="802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3" name="筆跡 62">
                  <a:extLst>
                    <a:ext uri="{FF2B5EF4-FFF2-40B4-BE49-F238E27FC236}">
                      <a16:creationId xmlns:a16="http://schemas.microsoft.com/office/drawing/2014/main" id="{6A4A47EA-0B6B-4009-8F92-FE2AEAF87B9C}"/>
                    </a:ext>
                  </a:extLst>
                </p14:cNvPr>
                <p14:cNvContentPartPr/>
                <p14:nvPr/>
              </p14:nvContentPartPr>
              <p14:xfrm>
                <a:off x="8918010" y="4471635"/>
                <a:ext cx="101880" cy="154080"/>
              </p14:xfrm>
            </p:contentPart>
          </mc:Choice>
          <mc:Fallback>
            <p:pic>
              <p:nvPicPr>
                <p:cNvPr id="63" name="筆跡 62">
                  <a:extLst>
                    <a:ext uri="{FF2B5EF4-FFF2-40B4-BE49-F238E27FC236}">
                      <a16:creationId xmlns:a16="http://schemas.microsoft.com/office/drawing/2014/main" id="{6A4A47EA-0B6B-4009-8F92-FE2AEAF87B9C}"/>
                    </a:ext>
                  </a:extLst>
                </p:cNvPr>
                <p:cNvPicPr/>
                <p:nvPr/>
              </p:nvPicPr>
              <p:blipFill>
                <a:blip r:embed="rId51"/>
                <a:stretch>
                  <a:fillRect/>
                </a:stretch>
              </p:blipFill>
              <p:spPr>
                <a:xfrm>
                  <a:off x="8909370" y="4462995"/>
                  <a:ext cx="119520" cy="171720"/>
                </a:xfrm>
                <a:prstGeom prst="rect">
                  <a:avLst/>
                </a:prstGeom>
              </p:spPr>
            </p:pic>
          </mc:Fallback>
        </mc:AlternateContent>
      </p:grpSp>
      <p:grpSp>
        <p:nvGrpSpPr>
          <p:cNvPr id="23564" name="群組 23563">
            <a:extLst>
              <a:ext uri="{FF2B5EF4-FFF2-40B4-BE49-F238E27FC236}">
                <a16:creationId xmlns:a16="http://schemas.microsoft.com/office/drawing/2014/main" id="{4FECE931-E3F1-46AC-A43F-C46EF0F89169}"/>
              </a:ext>
            </a:extLst>
          </p:cNvPr>
          <p:cNvGrpSpPr/>
          <p:nvPr/>
        </p:nvGrpSpPr>
        <p:grpSpPr>
          <a:xfrm>
            <a:off x="6262650" y="3776835"/>
            <a:ext cx="2039400" cy="1397880"/>
            <a:chOff x="6262650" y="3776835"/>
            <a:chExt cx="2039400" cy="1397880"/>
          </a:xfrm>
        </p:grpSpPr>
        <mc:AlternateContent xmlns:mc="http://schemas.openxmlformats.org/markup-compatibility/2006">
          <mc:Choice xmlns:p14="http://schemas.microsoft.com/office/powerpoint/2010/main" Requires="p14">
            <p:contentPart p14:bwMode="auto" r:id="rId52">
              <p14:nvContentPartPr>
                <p14:cNvPr id="27" name="筆跡 26">
                  <a:extLst>
                    <a:ext uri="{FF2B5EF4-FFF2-40B4-BE49-F238E27FC236}">
                      <a16:creationId xmlns:a16="http://schemas.microsoft.com/office/drawing/2014/main" id="{095B7E6C-616F-4B14-8E83-AD24CB39150C}"/>
                    </a:ext>
                  </a:extLst>
                </p14:cNvPr>
                <p14:cNvContentPartPr/>
                <p14:nvPr/>
              </p14:nvContentPartPr>
              <p14:xfrm>
                <a:off x="6269850" y="3817155"/>
                <a:ext cx="462600" cy="57960"/>
              </p14:xfrm>
            </p:contentPart>
          </mc:Choice>
          <mc:Fallback>
            <p:pic>
              <p:nvPicPr>
                <p:cNvPr id="27" name="筆跡 26">
                  <a:extLst>
                    <a:ext uri="{FF2B5EF4-FFF2-40B4-BE49-F238E27FC236}">
                      <a16:creationId xmlns:a16="http://schemas.microsoft.com/office/drawing/2014/main" id="{095B7E6C-616F-4B14-8E83-AD24CB39150C}"/>
                    </a:ext>
                  </a:extLst>
                </p:cNvPr>
                <p:cNvPicPr/>
                <p:nvPr/>
              </p:nvPicPr>
              <p:blipFill>
                <a:blip r:embed="rId53"/>
                <a:stretch>
                  <a:fillRect/>
                </a:stretch>
              </p:blipFill>
              <p:spPr>
                <a:xfrm>
                  <a:off x="6261210" y="3808515"/>
                  <a:ext cx="4802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8" name="筆跡 27">
                  <a:extLst>
                    <a:ext uri="{FF2B5EF4-FFF2-40B4-BE49-F238E27FC236}">
                      <a16:creationId xmlns:a16="http://schemas.microsoft.com/office/drawing/2014/main" id="{327C6225-4729-49F7-A500-2A51D52775D6}"/>
                    </a:ext>
                  </a:extLst>
                </p14:cNvPr>
                <p14:cNvContentPartPr/>
                <p14:nvPr/>
              </p14:nvContentPartPr>
              <p14:xfrm>
                <a:off x="6262650" y="3880875"/>
                <a:ext cx="548640" cy="65880"/>
              </p14:xfrm>
            </p:contentPart>
          </mc:Choice>
          <mc:Fallback>
            <p:pic>
              <p:nvPicPr>
                <p:cNvPr id="28" name="筆跡 27">
                  <a:extLst>
                    <a:ext uri="{FF2B5EF4-FFF2-40B4-BE49-F238E27FC236}">
                      <a16:creationId xmlns:a16="http://schemas.microsoft.com/office/drawing/2014/main" id="{327C6225-4729-49F7-A500-2A51D52775D6}"/>
                    </a:ext>
                  </a:extLst>
                </p:cNvPr>
                <p:cNvPicPr/>
                <p:nvPr/>
              </p:nvPicPr>
              <p:blipFill>
                <a:blip r:embed="rId55"/>
                <a:stretch>
                  <a:fillRect/>
                </a:stretch>
              </p:blipFill>
              <p:spPr>
                <a:xfrm>
                  <a:off x="6254010" y="3871875"/>
                  <a:ext cx="5662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9" name="筆跡 28">
                  <a:extLst>
                    <a:ext uri="{FF2B5EF4-FFF2-40B4-BE49-F238E27FC236}">
                      <a16:creationId xmlns:a16="http://schemas.microsoft.com/office/drawing/2014/main" id="{AF84662E-A032-479F-BCAB-DC30CC74708B}"/>
                    </a:ext>
                  </a:extLst>
                </p14:cNvPr>
                <p14:cNvContentPartPr/>
                <p14:nvPr/>
              </p14:nvContentPartPr>
              <p14:xfrm>
                <a:off x="6625170" y="3776835"/>
                <a:ext cx="218160" cy="223560"/>
              </p14:xfrm>
            </p:contentPart>
          </mc:Choice>
          <mc:Fallback>
            <p:pic>
              <p:nvPicPr>
                <p:cNvPr id="29" name="筆跡 28">
                  <a:extLst>
                    <a:ext uri="{FF2B5EF4-FFF2-40B4-BE49-F238E27FC236}">
                      <a16:creationId xmlns:a16="http://schemas.microsoft.com/office/drawing/2014/main" id="{AF84662E-A032-479F-BCAB-DC30CC74708B}"/>
                    </a:ext>
                  </a:extLst>
                </p:cNvPr>
                <p:cNvPicPr/>
                <p:nvPr/>
              </p:nvPicPr>
              <p:blipFill>
                <a:blip r:embed="rId57"/>
                <a:stretch>
                  <a:fillRect/>
                </a:stretch>
              </p:blipFill>
              <p:spPr>
                <a:xfrm>
                  <a:off x="6616170" y="3767835"/>
                  <a:ext cx="23580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2" name="筆跡 31">
                  <a:extLst>
                    <a:ext uri="{FF2B5EF4-FFF2-40B4-BE49-F238E27FC236}">
                      <a16:creationId xmlns:a16="http://schemas.microsoft.com/office/drawing/2014/main" id="{6E06F1C2-7D0E-4A23-9160-1A9D159668C4}"/>
                    </a:ext>
                  </a:extLst>
                </p14:cNvPr>
                <p14:cNvContentPartPr/>
                <p14:nvPr/>
              </p14:nvContentPartPr>
              <p14:xfrm>
                <a:off x="7236810" y="3834435"/>
                <a:ext cx="102960" cy="200880"/>
              </p14:xfrm>
            </p:contentPart>
          </mc:Choice>
          <mc:Fallback>
            <p:pic>
              <p:nvPicPr>
                <p:cNvPr id="32" name="筆跡 31">
                  <a:extLst>
                    <a:ext uri="{FF2B5EF4-FFF2-40B4-BE49-F238E27FC236}">
                      <a16:creationId xmlns:a16="http://schemas.microsoft.com/office/drawing/2014/main" id="{6E06F1C2-7D0E-4A23-9160-1A9D159668C4}"/>
                    </a:ext>
                  </a:extLst>
                </p:cNvPr>
                <p:cNvPicPr/>
                <p:nvPr/>
              </p:nvPicPr>
              <p:blipFill>
                <a:blip r:embed="rId59"/>
                <a:stretch>
                  <a:fillRect/>
                </a:stretch>
              </p:blipFill>
              <p:spPr>
                <a:xfrm>
                  <a:off x="7227810" y="3825435"/>
                  <a:ext cx="1206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筆跡 32">
                  <a:extLst>
                    <a:ext uri="{FF2B5EF4-FFF2-40B4-BE49-F238E27FC236}">
                      <a16:creationId xmlns:a16="http://schemas.microsoft.com/office/drawing/2014/main" id="{FCAA5B94-86EB-4E8F-9CF7-AD71DF5EC650}"/>
                    </a:ext>
                  </a:extLst>
                </p14:cNvPr>
                <p14:cNvContentPartPr/>
                <p14:nvPr/>
              </p14:nvContentPartPr>
              <p14:xfrm>
                <a:off x="7416450" y="4019475"/>
                <a:ext cx="9720" cy="48600"/>
              </p14:xfrm>
            </p:contentPart>
          </mc:Choice>
          <mc:Fallback>
            <p:pic>
              <p:nvPicPr>
                <p:cNvPr id="33" name="筆跡 32">
                  <a:extLst>
                    <a:ext uri="{FF2B5EF4-FFF2-40B4-BE49-F238E27FC236}">
                      <a16:creationId xmlns:a16="http://schemas.microsoft.com/office/drawing/2014/main" id="{FCAA5B94-86EB-4E8F-9CF7-AD71DF5EC650}"/>
                    </a:ext>
                  </a:extLst>
                </p:cNvPr>
                <p:cNvPicPr/>
                <p:nvPr/>
              </p:nvPicPr>
              <p:blipFill>
                <a:blip r:embed="rId61"/>
                <a:stretch>
                  <a:fillRect/>
                </a:stretch>
              </p:blipFill>
              <p:spPr>
                <a:xfrm>
                  <a:off x="7407810" y="4010475"/>
                  <a:ext cx="273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4" name="筆跡 33">
                  <a:extLst>
                    <a:ext uri="{FF2B5EF4-FFF2-40B4-BE49-F238E27FC236}">
                      <a16:creationId xmlns:a16="http://schemas.microsoft.com/office/drawing/2014/main" id="{57655381-47CB-4FA9-BD6F-2670598BB207}"/>
                    </a:ext>
                  </a:extLst>
                </p14:cNvPr>
                <p14:cNvContentPartPr/>
                <p14:nvPr/>
              </p14:nvContentPartPr>
              <p14:xfrm>
                <a:off x="7502850" y="3853875"/>
                <a:ext cx="162000" cy="187560"/>
              </p14:xfrm>
            </p:contentPart>
          </mc:Choice>
          <mc:Fallback>
            <p:pic>
              <p:nvPicPr>
                <p:cNvPr id="34" name="筆跡 33">
                  <a:extLst>
                    <a:ext uri="{FF2B5EF4-FFF2-40B4-BE49-F238E27FC236}">
                      <a16:creationId xmlns:a16="http://schemas.microsoft.com/office/drawing/2014/main" id="{57655381-47CB-4FA9-BD6F-2670598BB207}"/>
                    </a:ext>
                  </a:extLst>
                </p:cNvPr>
                <p:cNvPicPr/>
                <p:nvPr/>
              </p:nvPicPr>
              <p:blipFill>
                <a:blip r:embed="rId63"/>
                <a:stretch>
                  <a:fillRect/>
                </a:stretch>
              </p:blipFill>
              <p:spPr>
                <a:xfrm>
                  <a:off x="7494210" y="3844875"/>
                  <a:ext cx="1796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5" name="筆跡 34">
                  <a:extLst>
                    <a:ext uri="{FF2B5EF4-FFF2-40B4-BE49-F238E27FC236}">
                      <a16:creationId xmlns:a16="http://schemas.microsoft.com/office/drawing/2014/main" id="{E53AD721-1F7A-4209-AEA6-AD035C6B39E5}"/>
                    </a:ext>
                  </a:extLst>
                </p14:cNvPr>
                <p14:cNvContentPartPr/>
                <p14:nvPr/>
              </p14:nvContentPartPr>
              <p14:xfrm>
                <a:off x="7705890" y="3840195"/>
                <a:ext cx="126360" cy="174240"/>
              </p14:xfrm>
            </p:contentPart>
          </mc:Choice>
          <mc:Fallback>
            <p:pic>
              <p:nvPicPr>
                <p:cNvPr id="35" name="筆跡 34">
                  <a:extLst>
                    <a:ext uri="{FF2B5EF4-FFF2-40B4-BE49-F238E27FC236}">
                      <a16:creationId xmlns:a16="http://schemas.microsoft.com/office/drawing/2014/main" id="{E53AD721-1F7A-4209-AEA6-AD035C6B39E5}"/>
                    </a:ext>
                  </a:extLst>
                </p:cNvPr>
                <p:cNvPicPr/>
                <p:nvPr/>
              </p:nvPicPr>
              <p:blipFill>
                <a:blip r:embed="rId65"/>
                <a:stretch>
                  <a:fillRect/>
                </a:stretch>
              </p:blipFill>
              <p:spPr>
                <a:xfrm>
                  <a:off x="7697250" y="3831555"/>
                  <a:ext cx="14400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6" name="筆跡 35">
                  <a:extLst>
                    <a:ext uri="{FF2B5EF4-FFF2-40B4-BE49-F238E27FC236}">
                      <a16:creationId xmlns:a16="http://schemas.microsoft.com/office/drawing/2014/main" id="{051F9997-549C-4F8A-9868-DFE8059F92DF}"/>
                    </a:ext>
                  </a:extLst>
                </p14:cNvPr>
                <p14:cNvContentPartPr/>
                <p14:nvPr/>
              </p14:nvContentPartPr>
              <p14:xfrm>
                <a:off x="7897410" y="3814275"/>
                <a:ext cx="162360" cy="222840"/>
              </p14:xfrm>
            </p:contentPart>
          </mc:Choice>
          <mc:Fallback>
            <p:pic>
              <p:nvPicPr>
                <p:cNvPr id="36" name="筆跡 35">
                  <a:extLst>
                    <a:ext uri="{FF2B5EF4-FFF2-40B4-BE49-F238E27FC236}">
                      <a16:creationId xmlns:a16="http://schemas.microsoft.com/office/drawing/2014/main" id="{051F9997-549C-4F8A-9868-DFE8059F92DF}"/>
                    </a:ext>
                  </a:extLst>
                </p:cNvPr>
                <p:cNvPicPr/>
                <p:nvPr/>
              </p:nvPicPr>
              <p:blipFill>
                <a:blip r:embed="rId67"/>
                <a:stretch>
                  <a:fillRect/>
                </a:stretch>
              </p:blipFill>
              <p:spPr>
                <a:xfrm>
                  <a:off x="7888410" y="3805635"/>
                  <a:ext cx="1800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7" name="筆跡 36">
                  <a:extLst>
                    <a:ext uri="{FF2B5EF4-FFF2-40B4-BE49-F238E27FC236}">
                      <a16:creationId xmlns:a16="http://schemas.microsoft.com/office/drawing/2014/main" id="{514F0308-A9A4-4DA5-AF31-97B095C0C60F}"/>
                    </a:ext>
                  </a:extLst>
                </p14:cNvPr>
                <p14:cNvContentPartPr/>
                <p14:nvPr/>
              </p14:nvContentPartPr>
              <p14:xfrm>
                <a:off x="8226810" y="4061595"/>
                <a:ext cx="64440" cy="81360"/>
              </p14:xfrm>
            </p:contentPart>
          </mc:Choice>
          <mc:Fallback>
            <p:pic>
              <p:nvPicPr>
                <p:cNvPr id="37" name="筆跡 36">
                  <a:extLst>
                    <a:ext uri="{FF2B5EF4-FFF2-40B4-BE49-F238E27FC236}">
                      <a16:creationId xmlns:a16="http://schemas.microsoft.com/office/drawing/2014/main" id="{514F0308-A9A4-4DA5-AF31-97B095C0C60F}"/>
                    </a:ext>
                  </a:extLst>
                </p:cNvPr>
                <p:cNvPicPr/>
                <p:nvPr/>
              </p:nvPicPr>
              <p:blipFill>
                <a:blip r:embed="rId69"/>
                <a:stretch>
                  <a:fillRect/>
                </a:stretch>
              </p:blipFill>
              <p:spPr>
                <a:xfrm>
                  <a:off x="8217810" y="4052955"/>
                  <a:ext cx="820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筆跡 53">
                  <a:extLst>
                    <a:ext uri="{FF2B5EF4-FFF2-40B4-BE49-F238E27FC236}">
                      <a16:creationId xmlns:a16="http://schemas.microsoft.com/office/drawing/2014/main" id="{45CE16AD-5274-4BED-8C5D-CF54ED3204A9}"/>
                    </a:ext>
                  </a:extLst>
                </p14:cNvPr>
                <p14:cNvContentPartPr/>
                <p14:nvPr/>
              </p14:nvContentPartPr>
              <p14:xfrm>
                <a:off x="7265970" y="4421235"/>
                <a:ext cx="2160" cy="187560"/>
              </p14:xfrm>
            </p:contentPart>
          </mc:Choice>
          <mc:Fallback>
            <p:pic>
              <p:nvPicPr>
                <p:cNvPr id="54" name="筆跡 53">
                  <a:extLst>
                    <a:ext uri="{FF2B5EF4-FFF2-40B4-BE49-F238E27FC236}">
                      <a16:creationId xmlns:a16="http://schemas.microsoft.com/office/drawing/2014/main" id="{45CE16AD-5274-4BED-8C5D-CF54ED3204A9}"/>
                    </a:ext>
                  </a:extLst>
                </p:cNvPr>
                <p:cNvPicPr/>
                <p:nvPr/>
              </p:nvPicPr>
              <p:blipFill>
                <a:blip r:embed="rId71"/>
                <a:stretch>
                  <a:fillRect/>
                </a:stretch>
              </p:blipFill>
              <p:spPr>
                <a:xfrm>
                  <a:off x="7257330" y="4412235"/>
                  <a:ext cx="198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筆跡 54">
                  <a:extLst>
                    <a:ext uri="{FF2B5EF4-FFF2-40B4-BE49-F238E27FC236}">
                      <a16:creationId xmlns:a16="http://schemas.microsoft.com/office/drawing/2014/main" id="{FE3919E9-4F22-40CB-A65A-EF3AEB6DAD16}"/>
                    </a:ext>
                  </a:extLst>
                </p14:cNvPr>
                <p14:cNvContentPartPr/>
                <p14:nvPr/>
              </p14:nvContentPartPr>
              <p14:xfrm>
                <a:off x="7391970" y="4554435"/>
                <a:ext cx="7920" cy="65880"/>
              </p14:xfrm>
            </p:contentPart>
          </mc:Choice>
          <mc:Fallback>
            <p:pic>
              <p:nvPicPr>
                <p:cNvPr id="55" name="筆跡 54">
                  <a:extLst>
                    <a:ext uri="{FF2B5EF4-FFF2-40B4-BE49-F238E27FC236}">
                      <a16:creationId xmlns:a16="http://schemas.microsoft.com/office/drawing/2014/main" id="{FE3919E9-4F22-40CB-A65A-EF3AEB6DAD16}"/>
                    </a:ext>
                  </a:extLst>
                </p:cNvPr>
                <p:cNvPicPr/>
                <p:nvPr/>
              </p:nvPicPr>
              <p:blipFill>
                <a:blip r:embed="rId73"/>
                <a:stretch>
                  <a:fillRect/>
                </a:stretch>
              </p:blipFill>
              <p:spPr>
                <a:xfrm>
                  <a:off x="7383330" y="4545435"/>
                  <a:ext cx="2556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6" name="筆跡 55">
                  <a:extLst>
                    <a:ext uri="{FF2B5EF4-FFF2-40B4-BE49-F238E27FC236}">
                      <a16:creationId xmlns:a16="http://schemas.microsoft.com/office/drawing/2014/main" id="{5310B227-4069-41D5-ADDB-7498E26A1EE4}"/>
                    </a:ext>
                  </a:extLst>
                </p14:cNvPr>
                <p14:cNvContentPartPr/>
                <p14:nvPr/>
              </p14:nvContentPartPr>
              <p14:xfrm>
                <a:off x="7506810" y="4360755"/>
                <a:ext cx="94320" cy="257400"/>
              </p14:xfrm>
            </p:contentPart>
          </mc:Choice>
          <mc:Fallback>
            <p:pic>
              <p:nvPicPr>
                <p:cNvPr id="56" name="筆跡 55">
                  <a:extLst>
                    <a:ext uri="{FF2B5EF4-FFF2-40B4-BE49-F238E27FC236}">
                      <a16:creationId xmlns:a16="http://schemas.microsoft.com/office/drawing/2014/main" id="{5310B227-4069-41D5-ADDB-7498E26A1EE4}"/>
                    </a:ext>
                  </a:extLst>
                </p:cNvPr>
                <p:cNvPicPr/>
                <p:nvPr/>
              </p:nvPicPr>
              <p:blipFill>
                <a:blip r:embed="rId75"/>
                <a:stretch>
                  <a:fillRect/>
                </a:stretch>
              </p:blipFill>
              <p:spPr>
                <a:xfrm>
                  <a:off x="7497810" y="4352115"/>
                  <a:ext cx="1119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 name="筆跡 56">
                  <a:extLst>
                    <a:ext uri="{FF2B5EF4-FFF2-40B4-BE49-F238E27FC236}">
                      <a16:creationId xmlns:a16="http://schemas.microsoft.com/office/drawing/2014/main" id="{4EF48A74-F3F2-49B0-B956-5CCB6D157544}"/>
                    </a:ext>
                  </a:extLst>
                </p14:cNvPr>
                <p14:cNvContentPartPr/>
                <p14:nvPr/>
              </p14:nvContentPartPr>
              <p14:xfrm>
                <a:off x="7709130" y="4365795"/>
                <a:ext cx="153000" cy="196200"/>
              </p14:xfrm>
            </p:contentPart>
          </mc:Choice>
          <mc:Fallback>
            <p:pic>
              <p:nvPicPr>
                <p:cNvPr id="57" name="筆跡 56">
                  <a:extLst>
                    <a:ext uri="{FF2B5EF4-FFF2-40B4-BE49-F238E27FC236}">
                      <a16:creationId xmlns:a16="http://schemas.microsoft.com/office/drawing/2014/main" id="{4EF48A74-F3F2-49B0-B956-5CCB6D157544}"/>
                    </a:ext>
                  </a:extLst>
                </p:cNvPr>
                <p:cNvPicPr/>
                <p:nvPr/>
              </p:nvPicPr>
              <p:blipFill>
                <a:blip r:embed="rId77"/>
                <a:stretch>
                  <a:fillRect/>
                </a:stretch>
              </p:blipFill>
              <p:spPr>
                <a:xfrm>
                  <a:off x="7700490" y="4357155"/>
                  <a:ext cx="17064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8" name="筆跡 57">
                  <a:extLst>
                    <a:ext uri="{FF2B5EF4-FFF2-40B4-BE49-F238E27FC236}">
                      <a16:creationId xmlns:a16="http://schemas.microsoft.com/office/drawing/2014/main" id="{E4224D73-2F62-4582-A504-C65D195B7606}"/>
                    </a:ext>
                  </a:extLst>
                </p14:cNvPr>
                <p14:cNvContentPartPr/>
                <p14:nvPr/>
              </p14:nvContentPartPr>
              <p14:xfrm>
                <a:off x="7879050" y="4381275"/>
                <a:ext cx="143280" cy="102600"/>
              </p14:xfrm>
            </p:contentPart>
          </mc:Choice>
          <mc:Fallback>
            <p:pic>
              <p:nvPicPr>
                <p:cNvPr id="58" name="筆跡 57">
                  <a:extLst>
                    <a:ext uri="{FF2B5EF4-FFF2-40B4-BE49-F238E27FC236}">
                      <a16:creationId xmlns:a16="http://schemas.microsoft.com/office/drawing/2014/main" id="{E4224D73-2F62-4582-A504-C65D195B7606}"/>
                    </a:ext>
                  </a:extLst>
                </p:cNvPr>
                <p:cNvPicPr/>
                <p:nvPr/>
              </p:nvPicPr>
              <p:blipFill>
                <a:blip r:embed="rId79"/>
                <a:stretch>
                  <a:fillRect/>
                </a:stretch>
              </p:blipFill>
              <p:spPr>
                <a:xfrm>
                  <a:off x="7870050" y="4372275"/>
                  <a:ext cx="1609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9" name="筆跡 58">
                  <a:extLst>
                    <a:ext uri="{FF2B5EF4-FFF2-40B4-BE49-F238E27FC236}">
                      <a16:creationId xmlns:a16="http://schemas.microsoft.com/office/drawing/2014/main" id="{4D1D85CD-0D1A-41BA-ADA1-38E8DF649177}"/>
                    </a:ext>
                  </a:extLst>
                </p14:cNvPr>
                <p14:cNvContentPartPr/>
                <p14:nvPr/>
              </p14:nvContentPartPr>
              <p14:xfrm>
                <a:off x="7924050" y="4381275"/>
                <a:ext cx="69840" cy="179280"/>
              </p14:xfrm>
            </p:contentPart>
          </mc:Choice>
          <mc:Fallback>
            <p:pic>
              <p:nvPicPr>
                <p:cNvPr id="59" name="筆跡 58">
                  <a:extLst>
                    <a:ext uri="{FF2B5EF4-FFF2-40B4-BE49-F238E27FC236}">
                      <a16:creationId xmlns:a16="http://schemas.microsoft.com/office/drawing/2014/main" id="{4D1D85CD-0D1A-41BA-ADA1-38E8DF649177}"/>
                    </a:ext>
                  </a:extLst>
                </p:cNvPr>
                <p:cNvPicPr/>
                <p:nvPr/>
              </p:nvPicPr>
              <p:blipFill>
                <a:blip r:embed="rId81"/>
                <a:stretch>
                  <a:fillRect/>
                </a:stretch>
              </p:blipFill>
              <p:spPr>
                <a:xfrm>
                  <a:off x="7915050" y="4372275"/>
                  <a:ext cx="8748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筆跡 59">
                  <a:extLst>
                    <a:ext uri="{FF2B5EF4-FFF2-40B4-BE49-F238E27FC236}">
                      <a16:creationId xmlns:a16="http://schemas.microsoft.com/office/drawing/2014/main" id="{77AD3D8B-5E5C-459A-B8BD-B96F6AAF38E6}"/>
                    </a:ext>
                  </a:extLst>
                </p14:cNvPr>
                <p14:cNvContentPartPr/>
                <p14:nvPr/>
              </p14:nvContentPartPr>
              <p14:xfrm>
                <a:off x="8256690" y="4517715"/>
                <a:ext cx="45360" cy="104400"/>
              </p14:xfrm>
            </p:contentPart>
          </mc:Choice>
          <mc:Fallback>
            <p:pic>
              <p:nvPicPr>
                <p:cNvPr id="60" name="筆跡 59">
                  <a:extLst>
                    <a:ext uri="{FF2B5EF4-FFF2-40B4-BE49-F238E27FC236}">
                      <a16:creationId xmlns:a16="http://schemas.microsoft.com/office/drawing/2014/main" id="{77AD3D8B-5E5C-459A-B8BD-B96F6AAF38E6}"/>
                    </a:ext>
                  </a:extLst>
                </p:cNvPr>
                <p:cNvPicPr/>
                <p:nvPr/>
              </p:nvPicPr>
              <p:blipFill>
                <a:blip r:embed="rId83"/>
                <a:stretch>
                  <a:fillRect/>
                </a:stretch>
              </p:blipFill>
              <p:spPr>
                <a:xfrm>
                  <a:off x="8248050" y="4509075"/>
                  <a:ext cx="630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3554" name="筆跡 23553">
                  <a:extLst>
                    <a:ext uri="{FF2B5EF4-FFF2-40B4-BE49-F238E27FC236}">
                      <a16:creationId xmlns:a16="http://schemas.microsoft.com/office/drawing/2014/main" id="{98F45CF9-A6C6-41D3-9187-0B0123736ABC}"/>
                    </a:ext>
                  </a:extLst>
                </p14:cNvPr>
                <p14:cNvContentPartPr/>
                <p14:nvPr/>
              </p14:nvContentPartPr>
              <p14:xfrm>
                <a:off x="6989850" y="3807435"/>
                <a:ext cx="126360" cy="812520"/>
              </p14:xfrm>
            </p:contentPart>
          </mc:Choice>
          <mc:Fallback>
            <p:pic>
              <p:nvPicPr>
                <p:cNvPr id="23554" name="筆跡 23553">
                  <a:extLst>
                    <a:ext uri="{FF2B5EF4-FFF2-40B4-BE49-F238E27FC236}">
                      <a16:creationId xmlns:a16="http://schemas.microsoft.com/office/drawing/2014/main" id="{98F45CF9-A6C6-41D3-9187-0B0123736ABC}"/>
                    </a:ext>
                  </a:extLst>
                </p:cNvPr>
                <p:cNvPicPr/>
                <p:nvPr/>
              </p:nvPicPr>
              <p:blipFill>
                <a:blip r:embed="rId85"/>
                <a:stretch>
                  <a:fillRect/>
                </a:stretch>
              </p:blipFill>
              <p:spPr>
                <a:xfrm>
                  <a:off x="6980850" y="3798795"/>
                  <a:ext cx="144000" cy="830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3558" name="筆跡 23557">
                  <a:extLst>
                    <a:ext uri="{FF2B5EF4-FFF2-40B4-BE49-F238E27FC236}">
                      <a16:creationId xmlns:a16="http://schemas.microsoft.com/office/drawing/2014/main" id="{AFF6AEB7-5F7C-4DDD-9A49-974A261C54E3}"/>
                    </a:ext>
                  </a:extLst>
                </p14:cNvPr>
                <p14:cNvContentPartPr/>
                <p14:nvPr/>
              </p14:nvContentPartPr>
              <p14:xfrm>
                <a:off x="6980490" y="4641195"/>
                <a:ext cx="62280" cy="533520"/>
              </p14:xfrm>
            </p:contentPart>
          </mc:Choice>
          <mc:Fallback>
            <p:pic>
              <p:nvPicPr>
                <p:cNvPr id="23558" name="筆跡 23557">
                  <a:extLst>
                    <a:ext uri="{FF2B5EF4-FFF2-40B4-BE49-F238E27FC236}">
                      <a16:creationId xmlns:a16="http://schemas.microsoft.com/office/drawing/2014/main" id="{AFF6AEB7-5F7C-4DDD-9A49-974A261C54E3}"/>
                    </a:ext>
                  </a:extLst>
                </p:cNvPr>
                <p:cNvPicPr/>
                <p:nvPr/>
              </p:nvPicPr>
              <p:blipFill>
                <a:blip r:embed="rId87"/>
                <a:stretch>
                  <a:fillRect/>
                </a:stretch>
              </p:blipFill>
              <p:spPr>
                <a:xfrm>
                  <a:off x="6971490" y="4632195"/>
                  <a:ext cx="7992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559" name="筆跡 23558">
                  <a:extLst>
                    <a:ext uri="{FF2B5EF4-FFF2-40B4-BE49-F238E27FC236}">
                      <a16:creationId xmlns:a16="http://schemas.microsoft.com/office/drawing/2014/main" id="{F7C09F4A-936C-4D8E-ADA8-F36253BDC903}"/>
                    </a:ext>
                  </a:extLst>
                </p14:cNvPr>
                <p14:cNvContentPartPr/>
                <p14:nvPr/>
              </p14:nvContentPartPr>
              <p14:xfrm>
                <a:off x="7337610" y="4864395"/>
                <a:ext cx="2160" cy="239040"/>
              </p14:xfrm>
            </p:contentPart>
          </mc:Choice>
          <mc:Fallback>
            <p:pic>
              <p:nvPicPr>
                <p:cNvPr id="23559" name="筆跡 23558">
                  <a:extLst>
                    <a:ext uri="{FF2B5EF4-FFF2-40B4-BE49-F238E27FC236}">
                      <a16:creationId xmlns:a16="http://schemas.microsoft.com/office/drawing/2014/main" id="{F7C09F4A-936C-4D8E-ADA8-F36253BDC903}"/>
                    </a:ext>
                  </a:extLst>
                </p:cNvPr>
                <p:cNvPicPr/>
                <p:nvPr/>
              </p:nvPicPr>
              <p:blipFill>
                <a:blip r:embed="rId89"/>
                <a:stretch>
                  <a:fillRect/>
                </a:stretch>
              </p:blipFill>
              <p:spPr>
                <a:xfrm>
                  <a:off x="7328610" y="4855395"/>
                  <a:ext cx="198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3560" name="筆跡 23559">
                  <a:extLst>
                    <a:ext uri="{FF2B5EF4-FFF2-40B4-BE49-F238E27FC236}">
                      <a16:creationId xmlns:a16="http://schemas.microsoft.com/office/drawing/2014/main" id="{513D5C24-1399-4A49-BD06-D7DD6CD1917F}"/>
                    </a:ext>
                  </a:extLst>
                </p14:cNvPr>
                <p14:cNvContentPartPr/>
                <p14:nvPr/>
              </p14:nvContentPartPr>
              <p14:xfrm>
                <a:off x="7444530" y="5027835"/>
                <a:ext cx="3960" cy="57960"/>
              </p14:xfrm>
            </p:contentPart>
          </mc:Choice>
          <mc:Fallback>
            <p:pic>
              <p:nvPicPr>
                <p:cNvPr id="23560" name="筆跡 23559">
                  <a:extLst>
                    <a:ext uri="{FF2B5EF4-FFF2-40B4-BE49-F238E27FC236}">
                      <a16:creationId xmlns:a16="http://schemas.microsoft.com/office/drawing/2014/main" id="{513D5C24-1399-4A49-BD06-D7DD6CD1917F}"/>
                    </a:ext>
                  </a:extLst>
                </p:cNvPr>
                <p:cNvPicPr/>
                <p:nvPr/>
              </p:nvPicPr>
              <p:blipFill>
                <a:blip r:embed="rId91"/>
                <a:stretch>
                  <a:fillRect/>
                </a:stretch>
              </p:blipFill>
              <p:spPr>
                <a:xfrm>
                  <a:off x="7435890" y="5019195"/>
                  <a:ext cx="2160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3561" name="筆跡 23560">
                  <a:extLst>
                    <a:ext uri="{FF2B5EF4-FFF2-40B4-BE49-F238E27FC236}">
                      <a16:creationId xmlns:a16="http://schemas.microsoft.com/office/drawing/2014/main" id="{0ADE4894-9712-4F15-AF0E-C9AB66B2CE15}"/>
                    </a:ext>
                  </a:extLst>
                </p14:cNvPr>
                <p14:cNvContentPartPr/>
                <p14:nvPr/>
              </p14:nvContentPartPr>
              <p14:xfrm>
                <a:off x="7591410" y="4866915"/>
                <a:ext cx="98280" cy="223200"/>
              </p14:xfrm>
            </p:contentPart>
          </mc:Choice>
          <mc:Fallback>
            <p:pic>
              <p:nvPicPr>
                <p:cNvPr id="23561" name="筆跡 23560">
                  <a:extLst>
                    <a:ext uri="{FF2B5EF4-FFF2-40B4-BE49-F238E27FC236}">
                      <a16:creationId xmlns:a16="http://schemas.microsoft.com/office/drawing/2014/main" id="{0ADE4894-9712-4F15-AF0E-C9AB66B2CE15}"/>
                    </a:ext>
                  </a:extLst>
                </p:cNvPr>
                <p:cNvPicPr/>
                <p:nvPr/>
              </p:nvPicPr>
              <p:blipFill>
                <a:blip r:embed="rId93"/>
                <a:stretch>
                  <a:fillRect/>
                </a:stretch>
              </p:blipFill>
              <p:spPr>
                <a:xfrm>
                  <a:off x="7582410" y="4857915"/>
                  <a:ext cx="1159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3562" name="筆跡 23561">
                  <a:extLst>
                    <a:ext uri="{FF2B5EF4-FFF2-40B4-BE49-F238E27FC236}">
                      <a16:creationId xmlns:a16="http://schemas.microsoft.com/office/drawing/2014/main" id="{B90767FD-581C-4BDA-AD7C-7E0F5CC34B57}"/>
                    </a:ext>
                  </a:extLst>
                </p14:cNvPr>
                <p14:cNvContentPartPr/>
                <p14:nvPr/>
              </p14:nvContentPartPr>
              <p14:xfrm>
                <a:off x="7813170" y="4808595"/>
                <a:ext cx="103680" cy="254520"/>
              </p14:xfrm>
            </p:contentPart>
          </mc:Choice>
          <mc:Fallback>
            <p:pic>
              <p:nvPicPr>
                <p:cNvPr id="23562" name="筆跡 23561">
                  <a:extLst>
                    <a:ext uri="{FF2B5EF4-FFF2-40B4-BE49-F238E27FC236}">
                      <a16:creationId xmlns:a16="http://schemas.microsoft.com/office/drawing/2014/main" id="{B90767FD-581C-4BDA-AD7C-7E0F5CC34B57}"/>
                    </a:ext>
                  </a:extLst>
                </p:cNvPr>
                <p:cNvPicPr/>
                <p:nvPr/>
              </p:nvPicPr>
              <p:blipFill>
                <a:blip r:embed="rId95"/>
                <a:stretch>
                  <a:fillRect/>
                </a:stretch>
              </p:blipFill>
              <p:spPr>
                <a:xfrm>
                  <a:off x="7804170" y="4799595"/>
                  <a:ext cx="121320" cy="272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23565" name="筆跡 23564">
                <a:extLst>
                  <a:ext uri="{FF2B5EF4-FFF2-40B4-BE49-F238E27FC236}">
                    <a16:creationId xmlns:a16="http://schemas.microsoft.com/office/drawing/2014/main" id="{3F30ACFC-A6AF-44C0-AC82-C91E35211AB6}"/>
                  </a:ext>
                </a:extLst>
              </p14:cNvPr>
              <p14:cNvContentPartPr/>
              <p14:nvPr/>
            </p14:nvContentPartPr>
            <p14:xfrm>
              <a:off x="8279370" y="5014515"/>
              <a:ext cx="34200" cy="81360"/>
            </p14:xfrm>
          </p:contentPart>
        </mc:Choice>
        <mc:Fallback>
          <p:pic>
            <p:nvPicPr>
              <p:cNvPr id="23565" name="筆跡 23564">
                <a:extLst>
                  <a:ext uri="{FF2B5EF4-FFF2-40B4-BE49-F238E27FC236}">
                    <a16:creationId xmlns:a16="http://schemas.microsoft.com/office/drawing/2014/main" id="{3F30ACFC-A6AF-44C0-AC82-C91E35211AB6}"/>
                  </a:ext>
                </a:extLst>
              </p:cNvPr>
              <p:cNvPicPr/>
              <p:nvPr/>
            </p:nvPicPr>
            <p:blipFill>
              <a:blip r:embed="rId97"/>
              <a:stretch>
                <a:fillRect/>
              </a:stretch>
            </p:blipFill>
            <p:spPr>
              <a:xfrm>
                <a:off x="8270370" y="5005515"/>
                <a:ext cx="51840" cy="99000"/>
              </a:xfrm>
              <a:prstGeom prst="rect">
                <a:avLst/>
              </a:prstGeom>
            </p:spPr>
          </p:pic>
        </mc:Fallback>
      </mc:AlternateContent>
      <p:grpSp>
        <p:nvGrpSpPr>
          <p:cNvPr id="23569" name="群組 23568">
            <a:extLst>
              <a:ext uri="{FF2B5EF4-FFF2-40B4-BE49-F238E27FC236}">
                <a16:creationId xmlns:a16="http://schemas.microsoft.com/office/drawing/2014/main" id="{EE27190D-2310-42E7-8AC6-621207F4C57E}"/>
              </a:ext>
            </a:extLst>
          </p:cNvPr>
          <p:cNvGrpSpPr/>
          <p:nvPr/>
        </p:nvGrpSpPr>
        <p:grpSpPr>
          <a:xfrm>
            <a:off x="8572410" y="4839195"/>
            <a:ext cx="344880" cy="262080"/>
            <a:chOff x="8572410" y="4839195"/>
            <a:chExt cx="344880" cy="262080"/>
          </a:xfrm>
        </p:grpSpPr>
        <mc:AlternateContent xmlns:mc="http://schemas.openxmlformats.org/markup-compatibility/2006">
          <mc:Choice xmlns:p14="http://schemas.microsoft.com/office/powerpoint/2010/main" Requires="p14">
            <p:contentPart p14:bwMode="auto" r:id="rId98">
              <p14:nvContentPartPr>
                <p14:cNvPr id="23566" name="筆跡 23565">
                  <a:extLst>
                    <a:ext uri="{FF2B5EF4-FFF2-40B4-BE49-F238E27FC236}">
                      <a16:creationId xmlns:a16="http://schemas.microsoft.com/office/drawing/2014/main" id="{DA68387E-A12A-48DD-95E3-0B93BB8DF9B9}"/>
                    </a:ext>
                  </a:extLst>
                </p14:cNvPr>
                <p14:cNvContentPartPr/>
                <p14:nvPr/>
              </p14:nvContentPartPr>
              <p14:xfrm>
                <a:off x="8572410" y="4839195"/>
                <a:ext cx="6120" cy="262080"/>
              </p14:xfrm>
            </p:contentPart>
          </mc:Choice>
          <mc:Fallback>
            <p:pic>
              <p:nvPicPr>
                <p:cNvPr id="23566" name="筆跡 23565">
                  <a:extLst>
                    <a:ext uri="{FF2B5EF4-FFF2-40B4-BE49-F238E27FC236}">
                      <a16:creationId xmlns:a16="http://schemas.microsoft.com/office/drawing/2014/main" id="{DA68387E-A12A-48DD-95E3-0B93BB8DF9B9}"/>
                    </a:ext>
                  </a:extLst>
                </p:cNvPr>
                <p:cNvPicPr/>
                <p:nvPr/>
              </p:nvPicPr>
              <p:blipFill>
                <a:blip r:embed="rId99"/>
                <a:stretch>
                  <a:fillRect/>
                </a:stretch>
              </p:blipFill>
              <p:spPr>
                <a:xfrm>
                  <a:off x="8563770" y="4830555"/>
                  <a:ext cx="237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3567" name="筆跡 23566">
                  <a:extLst>
                    <a:ext uri="{FF2B5EF4-FFF2-40B4-BE49-F238E27FC236}">
                      <a16:creationId xmlns:a16="http://schemas.microsoft.com/office/drawing/2014/main" id="{AC1F2206-B85D-4EAE-A02C-F3C9F3AA47DC}"/>
                    </a:ext>
                  </a:extLst>
                </p14:cNvPr>
                <p14:cNvContentPartPr/>
                <p14:nvPr/>
              </p14:nvContentPartPr>
              <p14:xfrm>
                <a:off x="8688690" y="4924155"/>
                <a:ext cx="81000" cy="143280"/>
              </p14:xfrm>
            </p:contentPart>
          </mc:Choice>
          <mc:Fallback>
            <p:pic>
              <p:nvPicPr>
                <p:cNvPr id="23567" name="筆跡 23566">
                  <a:extLst>
                    <a:ext uri="{FF2B5EF4-FFF2-40B4-BE49-F238E27FC236}">
                      <a16:creationId xmlns:a16="http://schemas.microsoft.com/office/drawing/2014/main" id="{AC1F2206-B85D-4EAE-A02C-F3C9F3AA47DC}"/>
                    </a:ext>
                  </a:extLst>
                </p:cNvPr>
                <p:cNvPicPr/>
                <p:nvPr/>
              </p:nvPicPr>
              <p:blipFill>
                <a:blip r:embed="rId101"/>
                <a:stretch>
                  <a:fillRect/>
                </a:stretch>
              </p:blipFill>
              <p:spPr>
                <a:xfrm>
                  <a:off x="8679690" y="4915155"/>
                  <a:ext cx="986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3568" name="筆跡 23567">
                  <a:extLst>
                    <a:ext uri="{FF2B5EF4-FFF2-40B4-BE49-F238E27FC236}">
                      <a16:creationId xmlns:a16="http://schemas.microsoft.com/office/drawing/2014/main" id="{369FCC5A-1206-44A0-9CCB-B70ABFBD21B8}"/>
                    </a:ext>
                  </a:extLst>
                </p14:cNvPr>
                <p14:cNvContentPartPr/>
                <p14:nvPr/>
              </p14:nvContentPartPr>
              <p14:xfrm>
                <a:off x="8839890" y="4939275"/>
                <a:ext cx="77400" cy="132120"/>
              </p14:xfrm>
            </p:contentPart>
          </mc:Choice>
          <mc:Fallback>
            <p:pic>
              <p:nvPicPr>
                <p:cNvPr id="23568" name="筆跡 23567">
                  <a:extLst>
                    <a:ext uri="{FF2B5EF4-FFF2-40B4-BE49-F238E27FC236}">
                      <a16:creationId xmlns:a16="http://schemas.microsoft.com/office/drawing/2014/main" id="{369FCC5A-1206-44A0-9CCB-B70ABFBD21B8}"/>
                    </a:ext>
                  </a:extLst>
                </p:cNvPr>
                <p:cNvPicPr/>
                <p:nvPr/>
              </p:nvPicPr>
              <p:blipFill>
                <a:blip r:embed="rId103"/>
                <a:stretch>
                  <a:fillRect/>
                </a:stretch>
              </p:blipFill>
              <p:spPr>
                <a:xfrm>
                  <a:off x="8831250" y="4930635"/>
                  <a:ext cx="95040" cy="149760"/>
                </a:xfrm>
                <a:prstGeom prst="rect">
                  <a:avLst/>
                </a:prstGeom>
              </p:spPr>
            </p:pic>
          </mc:Fallback>
        </mc:AlternateContent>
      </p:grpSp>
      <p:grpSp>
        <p:nvGrpSpPr>
          <p:cNvPr id="23572" name="群組 23571">
            <a:extLst>
              <a:ext uri="{FF2B5EF4-FFF2-40B4-BE49-F238E27FC236}">
                <a16:creationId xmlns:a16="http://schemas.microsoft.com/office/drawing/2014/main" id="{87155297-40F1-4DD5-9683-BE946E0265DB}"/>
              </a:ext>
            </a:extLst>
          </p:cNvPr>
          <p:cNvGrpSpPr/>
          <p:nvPr/>
        </p:nvGrpSpPr>
        <p:grpSpPr>
          <a:xfrm>
            <a:off x="8978130" y="4946475"/>
            <a:ext cx="160920" cy="150120"/>
            <a:chOff x="8978130" y="4946475"/>
            <a:chExt cx="160920" cy="150120"/>
          </a:xfrm>
        </p:grpSpPr>
        <mc:AlternateContent xmlns:mc="http://schemas.openxmlformats.org/markup-compatibility/2006">
          <mc:Choice xmlns:p14="http://schemas.microsoft.com/office/powerpoint/2010/main" Requires="p14">
            <p:contentPart p14:bwMode="auto" r:id="rId104">
              <p14:nvContentPartPr>
                <p14:cNvPr id="23570" name="筆跡 23569">
                  <a:extLst>
                    <a:ext uri="{FF2B5EF4-FFF2-40B4-BE49-F238E27FC236}">
                      <a16:creationId xmlns:a16="http://schemas.microsoft.com/office/drawing/2014/main" id="{B5DB82FA-7755-4BF9-81E0-8562929DA846}"/>
                    </a:ext>
                  </a:extLst>
                </p14:cNvPr>
                <p14:cNvContentPartPr/>
                <p14:nvPr/>
              </p14:nvContentPartPr>
              <p14:xfrm>
                <a:off x="8978130" y="4946475"/>
                <a:ext cx="64440" cy="126720"/>
              </p14:xfrm>
            </p:contentPart>
          </mc:Choice>
          <mc:Fallback>
            <p:pic>
              <p:nvPicPr>
                <p:cNvPr id="23570" name="筆跡 23569">
                  <a:extLst>
                    <a:ext uri="{FF2B5EF4-FFF2-40B4-BE49-F238E27FC236}">
                      <a16:creationId xmlns:a16="http://schemas.microsoft.com/office/drawing/2014/main" id="{B5DB82FA-7755-4BF9-81E0-8562929DA846}"/>
                    </a:ext>
                  </a:extLst>
                </p:cNvPr>
                <p:cNvPicPr/>
                <p:nvPr/>
              </p:nvPicPr>
              <p:blipFill>
                <a:blip r:embed="rId105"/>
                <a:stretch>
                  <a:fillRect/>
                </a:stretch>
              </p:blipFill>
              <p:spPr>
                <a:xfrm>
                  <a:off x="8969130" y="4937835"/>
                  <a:ext cx="820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3571" name="筆跡 23570">
                  <a:extLst>
                    <a:ext uri="{FF2B5EF4-FFF2-40B4-BE49-F238E27FC236}">
                      <a16:creationId xmlns:a16="http://schemas.microsoft.com/office/drawing/2014/main" id="{B4AF2DC1-5B54-4C78-A3E6-C102A93761D7}"/>
                    </a:ext>
                  </a:extLst>
                </p14:cNvPr>
                <p14:cNvContentPartPr/>
                <p14:nvPr/>
              </p14:nvContentPartPr>
              <p14:xfrm>
                <a:off x="9076770" y="4995075"/>
                <a:ext cx="62280" cy="101520"/>
              </p14:xfrm>
            </p:contentPart>
          </mc:Choice>
          <mc:Fallback>
            <p:pic>
              <p:nvPicPr>
                <p:cNvPr id="23571" name="筆跡 23570">
                  <a:extLst>
                    <a:ext uri="{FF2B5EF4-FFF2-40B4-BE49-F238E27FC236}">
                      <a16:creationId xmlns:a16="http://schemas.microsoft.com/office/drawing/2014/main" id="{B4AF2DC1-5B54-4C78-A3E6-C102A93761D7}"/>
                    </a:ext>
                  </a:extLst>
                </p:cNvPr>
                <p:cNvPicPr/>
                <p:nvPr/>
              </p:nvPicPr>
              <p:blipFill>
                <a:blip r:embed="rId107"/>
                <a:stretch>
                  <a:fillRect/>
                </a:stretch>
              </p:blipFill>
              <p:spPr>
                <a:xfrm>
                  <a:off x="9068130" y="4986435"/>
                  <a:ext cx="79920" cy="119160"/>
                </a:xfrm>
                <a:prstGeom prst="rect">
                  <a:avLst/>
                </a:prstGeom>
              </p:spPr>
            </p:pic>
          </mc:Fallback>
        </mc:AlternateContent>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412776"/>
            <a:ext cx="8496944" cy="5112568"/>
          </a:xfrm>
        </p:spPr>
        <p:txBody>
          <a:bodyPr/>
          <a:lstStyle/>
          <a:p>
            <a:r>
              <a:rPr lang="zh-TW" altLang="en-US" dirty="0"/>
              <a:t> </a:t>
            </a:r>
            <a:endParaRPr lang="en-US" altLang="zh-TW" dirty="0"/>
          </a:p>
          <a:p>
            <a:endParaRPr lang="en-US" altLang="zh-TW" dirty="0"/>
          </a:p>
          <a:p>
            <a:r>
              <a:rPr lang="zh-TW" altLang="en-US" dirty="0"/>
              <a:t> </a:t>
            </a:r>
            <a:br>
              <a:rPr lang="en-US" altLang="zh-TW" dirty="0"/>
            </a:br>
            <a:br>
              <a:rPr lang="en-US" altLang="zh-TW" dirty="0"/>
            </a:br>
            <a:r>
              <a:rPr lang="zh-TW" altLang="en-US" dirty="0"/>
              <a:t>對於大小為 </a:t>
            </a:r>
            <a:r>
              <a:rPr lang="en-US" altLang="zh-TW" i="1" dirty="0"/>
              <a:t>n </a:t>
            </a:r>
            <a:r>
              <a:rPr lang="zh-TW" altLang="en-US" dirty="0"/>
              <a:t>之特定隨機樣本，計算出平均數 和標準差 </a:t>
            </a:r>
            <a:r>
              <a:rPr lang="en-US" altLang="zh-TW" i="1" dirty="0"/>
              <a:t>s</a:t>
            </a:r>
            <a:r>
              <a:rPr lang="zh-TW" altLang="en-US" dirty="0"/>
              <a:t>，並得到以下對於 </a:t>
            </a:r>
            <a:r>
              <a:rPr lang="el-GR" altLang="zh-TW" i="1" dirty="0"/>
              <a:t>μ</a:t>
            </a:r>
            <a:r>
              <a:rPr lang="zh-TW" altLang="en-US" dirty="0"/>
              <a:t> 的                 信賴區間。</a:t>
            </a:r>
          </a:p>
        </p:txBody>
      </p:sp>
      <p:graphicFrame>
        <p:nvGraphicFramePr>
          <p:cNvPr id="39939" name="內容版面配置區 6"/>
          <p:cNvGraphicFramePr>
            <a:graphicFrameLocks noChangeAspect="1"/>
          </p:cNvGraphicFramePr>
          <p:nvPr/>
        </p:nvGraphicFramePr>
        <p:xfrm>
          <a:off x="755576" y="1340768"/>
          <a:ext cx="4197350" cy="835025"/>
        </p:xfrm>
        <a:graphic>
          <a:graphicData uri="http://schemas.openxmlformats.org/presentationml/2006/ole">
            <mc:AlternateContent xmlns:mc="http://schemas.openxmlformats.org/markup-compatibility/2006">
              <mc:Choice xmlns:v="urn:schemas-microsoft-com:vml" Requires="v">
                <p:oleObj spid="_x0000_s11266" name="方程式" r:id="rId3" imgW="3708360" imgH="736560" progId="Equation.3">
                  <p:embed/>
                </p:oleObj>
              </mc:Choice>
              <mc:Fallback>
                <p:oleObj name="方程式" r:id="rId3" imgW="3708360" imgH="736560" progId="Equation.3">
                  <p:embed/>
                  <p:pic>
                    <p:nvPicPr>
                      <p:cNvPr id="39939" name="內容版面配置區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340768"/>
                        <a:ext cx="41973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內容版面配置區 6"/>
          <p:cNvGraphicFramePr>
            <a:graphicFrameLocks noChangeAspect="1"/>
          </p:cNvGraphicFramePr>
          <p:nvPr/>
        </p:nvGraphicFramePr>
        <p:xfrm>
          <a:off x="755576" y="2449959"/>
          <a:ext cx="5562600" cy="835025"/>
        </p:xfrm>
        <a:graphic>
          <a:graphicData uri="http://schemas.openxmlformats.org/presentationml/2006/ole">
            <mc:AlternateContent xmlns:mc="http://schemas.openxmlformats.org/markup-compatibility/2006">
              <mc:Choice xmlns:v="urn:schemas-microsoft-com:vml" Requires="v">
                <p:oleObj spid="_x0000_s11267" name="方程式" r:id="rId5" imgW="4914720" imgH="736560" progId="Equation.3">
                  <p:embed/>
                </p:oleObj>
              </mc:Choice>
              <mc:Fallback>
                <p:oleObj name="方程式" r:id="rId5" imgW="4914720" imgH="736560" progId="Equation.3">
                  <p:embed/>
                  <p:pic>
                    <p:nvPicPr>
                      <p:cNvPr id="39940" name="內容版面配置區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449959"/>
                        <a:ext cx="55626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388424" y="3547740"/>
          <a:ext cx="215900" cy="241300"/>
        </p:xfrm>
        <a:graphic>
          <a:graphicData uri="http://schemas.openxmlformats.org/presentationml/2006/ole">
            <mc:AlternateContent xmlns:mc="http://schemas.openxmlformats.org/markup-compatibility/2006">
              <mc:Choice xmlns:v="urn:schemas-microsoft-com:vml" Requires="v">
                <p:oleObj spid="_x0000_s11268" name="方程式" r:id="rId7" imgW="215640" imgH="241200" progId="Equation.3">
                  <p:embed/>
                </p:oleObj>
              </mc:Choice>
              <mc:Fallback>
                <p:oleObj name="方程式" r:id="rId7" imgW="215640" imgH="24120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424" y="3547740"/>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6372200" y="4077072"/>
          <a:ext cx="1498600" cy="342900"/>
        </p:xfrm>
        <a:graphic>
          <a:graphicData uri="http://schemas.openxmlformats.org/presentationml/2006/ole">
            <mc:AlternateContent xmlns:mc="http://schemas.openxmlformats.org/markup-compatibility/2006">
              <mc:Choice xmlns:v="urn:schemas-microsoft-com:vml" Requires="v">
                <p:oleObj spid="_x0000_s11269" name="方程式" r:id="rId9" imgW="1498320" imgH="342720" progId="Equation.3">
                  <p:embed/>
                </p:oleObj>
              </mc:Choice>
              <mc:Fallback>
                <p:oleObj name="方程式" r:id="rId9" imgW="1498320" imgH="3427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00" y="407707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37</a:t>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221088"/>
            <a:ext cx="8496944" cy="2160240"/>
          </a:xfrm>
        </p:spPr>
        <p:txBody>
          <a:bodyPr/>
          <a:lstStyle/>
          <a:p>
            <a:r>
              <a:rPr lang="zh-TW" altLang="en-US" dirty="0"/>
              <a:t>在計算信賴區間的估測上，我們已區別出 </a:t>
            </a:r>
            <a:r>
              <a:rPr lang="el-GR" altLang="zh-TW" i="1" dirty="0"/>
              <a:t>σ</a:t>
            </a:r>
            <a:r>
              <a:rPr lang="en-US" altLang="zh-TW" dirty="0"/>
              <a:t> </a:t>
            </a:r>
            <a:r>
              <a:rPr lang="zh-TW" altLang="en-US" dirty="0"/>
              <a:t>為已知和 </a:t>
            </a:r>
            <a:r>
              <a:rPr lang="el-GR" altLang="zh-TW" i="1" dirty="0"/>
              <a:t>σ</a:t>
            </a:r>
            <a:r>
              <a:rPr lang="zh-TW" altLang="en-US" dirty="0"/>
              <a:t> 為未知的情形。我們應強調的是，當 </a:t>
            </a:r>
            <a:r>
              <a:rPr lang="el-GR" altLang="zh-TW" i="1" dirty="0"/>
              <a:t>σ</a:t>
            </a:r>
            <a:r>
              <a:rPr lang="zh-TW" altLang="en-US" dirty="0"/>
              <a:t> 為已知時，我們利用中央極限定理，而當 </a:t>
            </a:r>
            <a:r>
              <a:rPr lang="el-GR" altLang="zh-TW" i="1" dirty="0"/>
              <a:t>σ</a:t>
            </a:r>
            <a:r>
              <a:rPr lang="zh-TW" altLang="en-US" dirty="0"/>
              <a:t> 為未知時，我們利用隨機變數 </a:t>
            </a:r>
            <a:r>
              <a:rPr lang="en-US" altLang="zh-TW" i="1" dirty="0"/>
              <a:t>T </a:t>
            </a:r>
            <a:r>
              <a:rPr lang="zh-TW" altLang="en-US" dirty="0"/>
              <a:t>的抽樣分布。</a:t>
            </a:r>
          </a:p>
        </p:txBody>
      </p:sp>
      <p:pic>
        <p:nvPicPr>
          <p:cNvPr id="6" name="Picture 2"/>
          <p:cNvPicPr>
            <a:picLocks noChangeAspect="1" noChangeArrowheads="1"/>
          </p:cNvPicPr>
          <p:nvPr/>
        </p:nvPicPr>
        <p:blipFill>
          <a:blip r:embed="rId2" cstate="print"/>
          <a:srcRect/>
          <a:stretch>
            <a:fillRect/>
          </a:stretch>
        </p:blipFill>
        <p:spPr bwMode="auto">
          <a:xfrm>
            <a:off x="612448" y="1327887"/>
            <a:ext cx="7992000" cy="260516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然而</a:t>
            </a:r>
            <a:r>
              <a:rPr lang="zh-TW" altLang="en-US" i="1" dirty="0"/>
              <a:t>，</a:t>
            </a:r>
            <a:r>
              <a:rPr lang="en-US" altLang="zh-TW" i="1" dirty="0"/>
              <a:t>t </a:t>
            </a:r>
            <a:r>
              <a:rPr lang="zh-TW" altLang="en-US" dirty="0"/>
              <a:t>分布的使用是根據抽樣是來自於一個常態分布的前提。只要分布逼近鐘形，則當 </a:t>
            </a:r>
            <a:r>
              <a:rPr lang="el-GR" altLang="zh-TW" i="1" dirty="0"/>
              <a:t>σ</a:t>
            </a:r>
            <a:r>
              <a:rPr lang="en-US" altLang="zh-TW" baseline="30000" dirty="0"/>
              <a:t>2</a:t>
            </a:r>
            <a:r>
              <a:rPr lang="zh-TW" altLang="en-US" dirty="0"/>
              <a:t> 為未知時，藉由使用 </a:t>
            </a:r>
            <a:r>
              <a:rPr lang="en-US" altLang="zh-TW" i="1" dirty="0"/>
              <a:t>t </a:t>
            </a:r>
            <a:r>
              <a:rPr lang="zh-TW" altLang="en-US" dirty="0"/>
              <a:t>分布可計算出信賴區間，並且我們可預期有非常好的結果。</a:t>
            </a:r>
            <a:endParaRPr lang="en-US" altLang="zh-TW" dirty="0"/>
          </a:p>
          <a:p>
            <a:r>
              <a:rPr lang="zh-TW" altLang="en-US" dirty="0"/>
              <a:t> </a:t>
            </a:r>
            <a:r>
              <a:rPr lang="el-GR" altLang="zh-TW" i="1" dirty="0"/>
              <a:t>σ</a:t>
            </a:r>
            <a:r>
              <a:rPr lang="en-US" altLang="zh-TW" i="1" dirty="0"/>
              <a:t> </a:t>
            </a:r>
            <a:r>
              <a:rPr lang="zh-TW" altLang="en-US" dirty="0"/>
              <a:t>為未知的情形下所計算出對於 </a:t>
            </a:r>
            <a:r>
              <a:rPr lang="el-GR" altLang="zh-TW" i="1" dirty="0"/>
              <a:t>μ</a:t>
            </a:r>
            <a:r>
              <a:rPr lang="zh-TW" altLang="en-US" dirty="0"/>
              <a:t> 的單邊信賴界，是會和讀者所預期的一樣，亦即</a:t>
            </a:r>
            <a:br>
              <a:rPr lang="en-US" altLang="zh-TW" dirty="0"/>
            </a:br>
            <a:br>
              <a:rPr lang="en-US" altLang="zh-TW" dirty="0"/>
            </a:br>
            <a:br>
              <a:rPr lang="en-US" altLang="zh-TW" dirty="0"/>
            </a:br>
            <a:r>
              <a:rPr lang="zh-TW" altLang="en-US" dirty="0"/>
              <a:t>它們分別是                 的上界和下界。在此，</a:t>
            </a:r>
            <a:r>
              <a:rPr lang="en-US" altLang="zh-TW" i="1" dirty="0"/>
              <a:t>t</a:t>
            </a:r>
            <a:r>
              <a:rPr lang="el-GR" altLang="zh-TW" i="1" baseline="-25000" dirty="0"/>
              <a:t>α</a:t>
            </a:r>
            <a:r>
              <a:rPr lang="zh-TW" altLang="en-US" dirty="0"/>
              <a:t> 是一個 </a:t>
            </a:r>
            <a:r>
              <a:rPr lang="en-US" altLang="zh-TW" i="1" dirty="0"/>
              <a:t>t </a:t>
            </a:r>
            <a:r>
              <a:rPr lang="zh-TW" altLang="en-US" dirty="0"/>
              <a:t>值且在其右邊有 </a:t>
            </a:r>
            <a:r>
              <a:rPr lang="el-GR" altLang="zh-TW" i="1" dirty="0"/>
              <a:t>α</a:t>
            </a:r>
            <a:r>
              <a:rPr lang="zh-TW" altLang="en-US" dirty="0"/>
              <a:t> 的面積。</a:t>
            </a:r>
          </a:p>
        </p:txBody>
      </p:sp>
      <p:graphicFrame>
        <p:nvGraphicFramePr>
          <p:cNvPr id="41986" name="Object 2"/>
          <p:cNvGraphicFramePr>
            <a:graphicFrameLocks noChangeAspect="1"/>
          </p:cNvGraphicFramePr>
          <p:nvPr/>
        </p:nvGraphicFramePr>
        <p:xfrm>
          <a:off x="2699792" y="5157192"/>
          <a:ext cx="1498600" cy="342900"/>
        </p:xfrm>
        <a:graphic>
          <a:graphicData uri="http://schemas.openxmlformats.org/presentationml/2006/ole">
            <mc:AlternateContent xmlns:mc="http://schemas.openxmlformats.org/markup-compatibility/2006">
              <mc:Choice xmlns:v="urn:schemas-microsoft-com:vml" Requires="v">
                <p:oleObj spid="_x0000_s12290" name="方程式" r:id="rId3" imgW="1498320" imgH="342720" progId="Equation.3">
                  <p:embed/>
                </p:oleObj>
              </mc:Choice>
              <mc:Fallback>
                <p:oleObj name="方程式" r:id="rId3" imgW="1498320" imgH="342720" progId="Equation.3">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15719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162300" y="4221088"/>
          <a:ext cx="2819400" cy="736600"/>
        </p:xfrm>
        <a:graphic>
          <a:graphicData uri="http://schemas.openxmlformats.org/presentationml/2006/ole">
            <mc:AlternateContent xmlns:mc="http://schemas.openxmlformats.org/markup-compatibility/2006">
              <mc:Choice xmlns:v="urn:schemas-microsoft-com:vml" Requires="v">
                <p:oleObj spid="_x0000_s12291" name="方程式" r:id="rId5" imgW="2819160" imgH="736560" progId="Equation.3">
                  <p:embed/>
                </p:oleObj>
              </mc:Choice>
              <mc:Fallback>
                <p:oleObj name="方程式" r:id="rId5" imgW="2819160" imgH="73656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4221088"/>
                        <a:ext cx="2819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5.3</a:t>
            </a:r>
            <a:r>
              <a:rPr lang="zh-TW" altLang="en-US" dirty="0"/>
              <a:t> 古典的估測方法</a:t>
            </a: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715166" y="1287681"/>
                <a:ext cx="7309208" cy="1843875"/>
              </a:xfrm>
            </p:spPr>
            <p:txBody>
              <a:bodyPr/>
              <a:lstStyle/>
              <a:p>
                <a:r>
                  <a:rPr lang="zh-TW" altLang="en-US" dirty="0"/>
                  <a:t>某一母體參數 </a:t>
                </a:r>
                <a:r>
                  <a:rPr lang="el-GR" altLang="zh-TW" i="1" dirty="0"/>
                  <a:t>θ</a:t>
                </a:r>
                <a:r>
                  <a:rPr lang="zh-TW" altLang="en-US" dirty="0"/>
                  <a:t> 的</a:t>
                </a:r>
                <a:r>
                  <a:rPr lang="zh-TW" altLang="en-US" b="1" dirty="0"/>
                  <a:t>點估測 </a:t>
                </a:r>
                <a:r>
                  <a:rPr lang="en-US" altLang="zh-TW" b="1" dirty="0"/>
                  <a:t>(point estimate) </a:t>
                </a:r>
                <a:r>
                  <a:rPr lang="zh-TW" altLang="en-US" b="1" dirty="0"/>
                  <a:t>是一個統計量</a:t>
                </a:r>
                <a14:m>
                  <m:oMath xmlns:m="http://schemas.openxmlformats.org/officeDocument/2006/math">
                    <m:acc>
                      <m:accPr>
                        <m:chr m:val="̂"/>
                        <m:ctrlPr>
                          <a:rPr lang="en-US" altLang="zh-TW" b="1" i="1">
                            <a:latin typeface="Cambria Math" panose="02040503050406030204" pitchFamily="18" charset="0"/>
                          </a:rPr>
                        </m:ctrlPr>
                      </m:accPr>
                      <m:e>
                        <m:r>
                          <m:rPr>
                            <m:sty m:val="p"/>
                          </m:rPr>
                          <a:rPr lang="en-US" altLang="zh-TW">
                            <a:latin typeface="Cambria Math" panose="02040503050406030204" pitchFamily="18" charset="0"/>
                          </a:rPr>
                          <m:t>Θ</m:t>
                        </m:r>
                      </m:e>
                    </m:acc>
                    <m:r>
                      <a:rPr lang="en-US" altLang="zh-TW" b="1" i="1">
                        <a:latin typeface="Cambria Math" panose="02040503050406030204" pitchFamily="18" charset="0"/>
                      </a:rPr>
                      <m:t> </m:t>
                    </m:r>
                  </m:oMath>
                </a14:m>
                <a:r>
                  <a:rPr lang="zh-TW" altLang="en-US" b="1" dirty="0"/>
                  <a:t>的單一值</a:t>
                </a:r>
                <a14:m>
                  <m:oMath xmlns:m="http://schemas.openxmlformats.org/officeDocument/2006/math">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𝜃</m:t>
                        </m:r>
                      </m:e>
                    </m:acc>
                  </m:oMath>
                </a14:m>
                <a:r>
                  <a:rPr lang="zh-TW" altLang="en-US" b="1" dirty="0"/>
                  <a:t>   </a:t>
                </a:r>
                <a:r>
                  <a:rPr lang="zh-TW" altLang="en-US" dirty="0"/>
                  <a:t>。</a:t>
                </a:r>
                <a:endParaRPr lang="en-US" altLang="zh-TW"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715166" y="1287681"/>
                <a:ext cx="7309208" cy="1843875"/>
              </a:xfrm>
              <a:blipFill>
                <a:blip r:embed="rId2"/>
                <a:stretch>
                  <a:fillRect t="-4290" r="-3920"/>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a:t>
            </a:fld>
            <a:endParaRPr lang="zh-TW" altLang="en-US"/>
          </a:p>
        </p:txBody>
      </p:sp>
      <p:grpSp>
        <p:nvGrpSpPr>
          <p:cNvPr id="12" name="群組 11">
            <a:extLst>
              <a:ext uri="{FF2B5EF4-FFF2-40B4-BE49-F238E27FC236}">
                <a16:creationId xmlns:a16="http://schemas.microsoft.com/office/drawing/2014/main" id="{B2097CFC-F473-4BEA-BC12-011B8561DA3A}"/>
              </a:ext>
            </a:extLst>
          </p:cNvPr>
          <p:cNvGrpSpPr/>
          <p:nvPr/>
        </p:nvGrpSpPr>
        <p:grpSpPr>
          <a:xfrm>
            <a:off x="1028880" y="2699176"/>
            <a:ext cx="314280" cy="390240"/>
            <a:chOff x="587250" y="3724995"/>
            <a:chExt cx="314280" cy="390240"/>
          </a:xfrm>
        </p:grpSpPr>
        <mc:AlternateContent xmlns:mc="http://schemas.openxmlformats.org/markup-compatibility/2006">
          <mc:Choice xmlns:p14="http://schemas.microsoft.com/office/powerpoint/2010/main" Requires="p14">
            <p:contentPart p14:bwMode="auto" r:id="rId3">
              <p14:nvContentPartPr>
                <p14:cNvPr id="5" name="筆跡 4">
                  <a:extLst>
                    <a:ext uri="{FF2B5EF4-FFF2-40B4-BE49-F238E27FC236}">
                      <a16:creationId xmlns:a16="http://schemas.microsoft.com/office/drawing/2014/main" id="{A98A89C3-FFA4-47D8-BAB0-C3DA14EA102F}"/>
                    </a:ext>
                  </a:extLst>
                </p14:cNvPr>
                <p14:cNvContentPartPr/>
                <p14:nvPr/>
              </p14:nvContentPartPr>
              <p14:xfrm>
                <a:off x="587250" y="3724995"/>
                <a:ext cx="308520" cy="390240"/>
              </p14:xfrm>
            </p:contentPart>
          </mc:Choice>
          <mc:Fallback>
            <p:pic>
              <p:nvPicPr>
                <p:cNvPr id="5" name="筆跡 4">
                  <a:extLst>
                    <a:ext uri="{FF2B5EF4-FFF2-40B4-BE49-F238E27FC236}">
                      <a16:creationId xmlns:a16="http://schemas.microsoft.com/office/drawing/2014/main" id="{A98A89C3-FFA4-47D8-BAB0-C3DA14EA102F}"/>
                    </a:ext>
                  </a:extLst>
                </p:cNvPr>
                <p:cNvPicPr/>
                <p:nvPr/>
              </p:nvPicPr>
              <p:blipFill>
                <a:blip r:embed="rId4"/>
                <a:stretch>
                  <a:fillRect/>
                </a:stretch>
              </p:blipFill>
              <p:spPr>
                <a:xfrm>
                  <a:off x="578250" y="3715995"/>
                  <a:ext cx="32616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F72B0576-2DCE-497E-AAC2-9C2B105E524B}"/>
                    </a:ext>
                  </a:extLst>
                </p14:cNvPr>
                <p14:cNvContentPartPr/>
                <p14:nvPr/>
              </p14:nvContentPartPr>
              <p14:xfrm>
                <a:off x="587250" y="3738315"/>
                <a:ext cx="314280" cy="335160"/>
              </p14:xfrm>
            </p:contentPart>
          </mc:Choice>
          <mc:Fallback>
            <p:pic>
              <p:nvPicPr>
                <p:cNvPr id="7" name="筆跡 6">
                  <a:extLst>
                    <a:ext uri="{FF2B5EF4-FFF2-40B4-BE49-F238E27FC236}">
                      <a16:creationId xmlns:a16="http://schemas.microsoft.com/office/drawing/2014/main" id="{F72B0576-2DCE-497E-AAC2-9C2B105E524B}"/>
                    </a:ext>
                  </a:extLst>
                </p:cNvPr>
                <p:cNvPicPr/>
                <p:nvPr/>
              </p:nvPicPr>
              <p:blipFill>
                <a:blip r:embed="rId6"/>
                <a:stretch>
                  <a:fillRect/>
                </a:stretch>
              </p:blipFill>
              <p:spPr>
                <a:xfrm>
                  <a:off x="578250" y="3729315"/>
                  <a:ext cx="331920" cy="352800"/>
                </a:xfrm>
                <a:prstGeom prst="rect">
                  <a:avLst/>
                </a:prstGeom>
              </p:spPr>
            </p:pic>
          </mc:Fallback>
        </mc:AlternateContent>
      </p:grpSp>
      <p:grpSp>
        <p:nvGrpSpPr>
          <p:cNvPr id="15" name="群組 14">
            <a:extLst>
              <a:ext uri="{FF2B5EF4-FFF2-40B4-BE49-F238E27FC236}">
                <a16:creationId xmlns:a16="http://schemas.microsoft.com/office/drawing/2014/main" id="{B9A188EB-6493-4E71-9D49-F4DD26F80DA1}"/>
              </a:ext>
            </a:extLst>
          </p:cNvPr>
          <p:cNvGrpSpPr/>
          <p:nvPr/>
        </p:nvGrpSpPr>
        <p:grpSpPr>
          <a:xfrm>
            <a:off x="1615320" y="2833816"/>
            <a:ext cx="20880" cy="110160"/>
            <a:chOff x="1173690" y="3859635"/>
            <a:chExt cx="20880" cy="110160"/>
          </a:xfrm>
        </p:grpSpPr>
        <mc:AlternateContent xmlns:mc="http://schemas.openxmlformats.org/markup-compatibility/2006">
          <mc:Choice xmlns:p14="http://schemas.microsoft.com/office/powerpoint/2010/main" Requires="p14">
            <p:contentPart p14:bwMode="auto" r:id="rId7">
              <p14:nvContentPartPr>
                <p14:cNvPr id="13" name="筆跡 12">
                  <a:extLst>
                    <a:ext uri="{FF2B5EF4-FFF2-40B4-BE49-F238E27FC236}">
                      <a16:creationId xmlns:a16="http://schemas.microsoft.com/office/drawing/2014/main" id="{342F182B-90F0-49A6-94E0-F82937A5514B}"/>
                    </a:ext>
                  </a:extLst>
                </p14:cNvPr>
                <p14:cNvContentPartPr/>
                <p14:nvPr/>
              </p14:nvContentPartPr>
              <p14:xfrm>
                <a:off x="1192410" y="3859635"/>
                <a:ext cx="2160" cy="7920"/>
              </p14:xfrm>
            </p:contentPart>
          </mc:Choice>
          <mc:Fallback>
            <p:pic>
              <p:nvPicPr>
                <p:cNvPr id="13" name="筆跡 12">
                  <a:extLst>
                    <a:ext uri="{FF2B5EF4-FFF2-40B4-BE49-F238E27FC236}">
                      <a16:creationId xmlns:a16="http://schemas.microsoft.com/office/drawing/2014/main" id="{342F182B-90F0-49A6-94E0-F82937A5514B}"/>
                    </a:ext>
                  </a:extLst>
                </p:cNvPr>
                <p:cNvPicPr/>
                <p:nvPr/>
              </p:nvPicPr>
              <p:blipFill>
                <a:blip r:embed="rId8"/>
                <a:stretch>
                  <a:fillRect/>
                </a:stretch>
              </p:blipFill>
              <p:spPr>
                <a:xfrm>
                  <a:off x="1183410" y="3850635"/>
                  <a:ext cx="198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筆跡 13">
                  <a:extLst>
                    <a:ext uri="{FF2B5EF4-FFF2-40B4-BE49-F238E27FC236}">
                      <a16:creationId xmlns:a16="http://schemas.microsoft.com/office/drawing/2014/main" id="{8E9F0BE2-99FD-4AB8-9652-B095FE11F6A6}"/>
                    </a:ext>
                  </a:extLst>
                </p14:cNvPr>
                <p14:cNvContentPartPr/>
                <p14:nvPr/>
              </p14:nvContentPartPr>
              <p14:xfrm>
                <a:off x="1173690" y="3969435"/>
                <a:ext cx="2160" cy="360"/>
              </p14:xfrm>
            </p:contentPart>
          </mc:Choice>
          <mc:Fallback>
            <p:pic>
              <p:nvPicPr>
                <p:cNvPr id="14" name="筆跡 13">
                  <a:extLst>
                    <a:ext uri="{FF2B5EF4-FFF2-40B4-BE49-F238E27FC236}">
                      <a16:creationId xmlns:a16="http://schemas.microsoft.com/office/drawing/2014/main" id="{8E9F0BE2-99FD-4AB8-9652-B095FE11F6A6}"/>
                    </a:ext>
                  </a:extLst>
                </p:cNvPr>
                <p:cNvPicPr/>
                <p:nvPr/>
              </p:nvPicPr>
              <p:blipFill>
                <a:blip r:embed="rId10"/>
                <a:stretch>
                  <a:fillRect/>
                </a:stretch>
              </p:blipFill>
              <p:spPr>
                <a:xfrm>
                  <a:off x="1164690" y="3960435"/>
                  <a:ext cx="19800" cy="18000"/>
                </a:xfrm>
                <a:prstGeom prst="rect">
                  <a:avLst/>
                </a:prstGeom>
              </p:spPr>
            </p:pic>
          </mc:Fallback>
        </mc:AlternateContent>
      </p:grpSp>
      <p:grpSp>
        <p:nvGrpSpPr>
          <p:cNvPr id="33" name="群組 32">
            <a:extLst>
              <a:ext uri="{FF2B5EF4-FFF2-40B4-BE49-F238E27FC236}">
                <a16:creationId xmlns:a16="http://schemas.microsoft.com/office/drawing/2014/main" id="{54AD203D-E9AE-41C4-97CB-B579D18A65DF}"/>
              </a:ext>
            </a:extLst>
          </p:cNvPr>
          <p:cNvGrpSpPr/>
          <p:nvPr/>
        </p:nvGrpSpPr>
        <p:grpSpPr>
          <a:xfrm>
            <a:off x="1896840" y="2660656"/>
            <a:ext cx="1032840" cy="406440"/>
            <a:chOff x="1455210" y="3686475"/>
            <a:chExt cx="1032840" cy="406440"/>
          </a:xfrm>
        </p:grpSpPr>
        <mc:AlternateContent xmlns:mc="http://schemas.openxmlformats.org/markup-compatibility/2006">
          <mc:Choice xmlns:p14="http://schemas.microsoft.com/office/powerpoint/2010/main" Requires="p14">
            <p:contentPart p14:bwMode="auto" r:id="rId11">
              <p14:nvContentPartPr>
                <p14:cNvPr id="16" name="筆跡 15">
                  <a:extLst>
                    <a:ext uri="{FF2B5EF4-FFF2-40B4-BE49-F238E27FC236}">
                      <a16:creationId xmlns:a16="http://schemas.microsoft.com/office/drawing/2014/main" id="{8C4CE226-8ED6-4922-B557-A9E349422388}"/>
                    </a:ext>
                  </a:extLst>
                </p14:cNvPr>
                <p14:cNvContentPartPr/>
                <p14:nvPr/>
              </p14:nvContentPartPr>
              <p14:xfrm>
                <a:off x="1455210" y="3769275"/>
                <a:ext cx="115200" cy="194760"/>
              </p14:xfrm>
            </p:contentPart>
          </mc:Choice>
          <mc:Fallback>
            <p:pic>
              <p:nvPicPr>
                <p:cNvPr id="16" name="筆跡 15">
                  <a:extLst>
                    <a:ext uri="{FF2B5EF4-FFF2-40B4-BE49-F238E27FC236}">
                      <a16:creationId xmlns:a16="http://schemas.microsoft.com/office/drawing/2014/main" id="{8C4CE226-8ED6-4922-B557-A9E349422388}"/>
                    </a:ext>
                  </a:extLst>
                </p:cNvPr>
                <p:cNvPicPr/>
                <p:nvPr/>
              </p:nvPicPr>
              <p:blipFill>
                <a:blip r:embed="rId12"/>
                <a:stretch>
                  <a:fillRect/>
                </a:stretch>
              </p:blipFill>
              <p:spPr>
                <a:xfrm>
                  <a:off x="1446570" y="3760635"/>
                  <a:ext cx="1328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筆跡 16">
                  <a:extLst>
                    <a:ext uri="{FF2B5EF4-FFF2-40B4-BE49-F238E27FC236}">
                      <a16:creationId xmlns:a16="http://schemas.microsoft.com/office/drawing/2014/main" id="{68DE46C1-E601-4DC2-BD5B-072591A07932}"/>
                    </a:ext>
                  </a:extLst>
                </p14:cNvPr>
                <p14:cNvContentPartPr/>
                <p14:nvPr/>
              </p14:nvContentPartPr>
              <p14:xfrm>
                <a:off x="1566450" y="3800955"/>
                <a:ext cx="117000" cy="174600"/>
              </p14:xfrm>
            </p:contentPart>
          </mc:Choice>
          <mc:Fallback>
            <p:pic>
              <p:nvPicPr>
                <p:cNvPr id="17" name="筆跡 16">
                  <a:extLst>
                    <a:ext uri="{FF2B5EF4-FFF2-40B4-BE49-F238E27FC236}">
                      <a16:creationId xmlns:a16="http://schemas.microsoft.com/office/drawing/2014/main" id="{68DE46C1-E601-4DC2-BD5B-072591A07932}"/>
                    </a:ext>
                  </a:extLst>
                </p:cNvPr>
                <p:cNvPicPr/>
                <p:nvPr/>
              </p:nvPicPr>
              <p:blipFill>
                <a:blip r:embed="rId14"/>
                <a:stretch>
                  <a:fillRect/>
                </a:stretch>
              </p:blipFill>
              <p:spPr>
                <a:xfrm>
                  <a:off x="1557810" y="3791955"/>
                  <a:ext cx="1346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筆跡 17">
                  <a:extLst>
                    <a:ext uri="{FF2B5EF4-FFF2-40B4-BE49-F238E27FC236}">
                      <a16:creationId xmlns:a16="http://schemas.microsoft.com/office/drawing/2014/main" id="{89A20344-DDCE-41C0-9E67-5EAE35CF3654}"/>
                    </a:ext>
                  </a:extLst>
                </p14:cNvPr>
                <p14:cNvContentPartPr/>
                <p14:nvPr/>
              </p14:nvContentPartPr>
              <p14:xfrm>
                <a:off x="1756170" y="3838395"/>
                <a:ext cx="113040" cy="144720"/>
              </p14:xfrm>
            </p:contentPart>
          </mc:Choice>
          <mc:Fallback>
            <p:pic>
              <p:nvPicPr>
                <p:cNvPr id="18" name="筆跡 17">
                  <a:extLst>
                    <a:ext uri="{FF2B5EF4-FFF2-40B4-BE49-F238E27FC236}">
                      <a16:creationId xmlns:a16="http://schemas.microsoft.com/office/drawing/2014/main" id="{89A20344-DDCE-41C0-9E67-5EAE35CF3654}"/>
                    </a:ext>
                  </a:extLst>
                </p:cNvPr>
                <p:cNvPicPr/>
                <p:nvPr/>
              </p:nvPicPr>
              <p:blipFill>
                <a:blip r:embed="rId16"/>
                <a:stretch>
                  <a:fillRect/>
                </a:stretch>
              </p:blipFill>
              <p:spPr>
                <a:xfrm>
                  <a:off x="1747530" y="3829395"/>
                  <a:ext cx="1306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筆跡 18">
                  <a:extLst>
                    <a:ext uri="{FF2B5EF4-FFF2-40B4-BE49-F238E27FC236}">
                      <a16:creationId xmlns:a16="http://schemas.microsoft.com/office/drawing/2014/main" id="{E3CCE20A-1566-4B90-ABF8-40BBE030AC4D}"/>
                    </a:ext>
                  </a:extLst>
                </p14:cNvPr>
                <p14:cNvContentPartPr/>
                <p14:nvPr/>
              </p14:nvContentPartPr>
              <p14:xfrm>
                <a:off x="1901250" y="3686475"/>
                <a:ext cx="101880" cy="316080"/>
              </p14:xfrm>
            </p:contentPart>
          </mc:Choice>
          <mc:Fallback>
            <p:pic>
              <p:nvPicPr>
                <p:cNvPr id="19" name="筆跡 18">
                  <a:extLst>
                    <a:ext uri="{FF2B5EF4-FFF2-40B4-BE49-F238E27FC236}">
                      <a16:creationId xmlns:a16="http://schemas.microsoft.com/office/drawing/2014/main" id="{E3CCE20A-1566-4B90-ABF8-40BBE030AC4D}"/>
                    </a:ext>
                  </a:extLst>
                </p:cNvPr>
                <p:cNvPicPr/>
                <p:nvPr/>
              </p:nvPicPr>
              <p:blipFill>
                <a:blip r:embed="rId18"/>
                <a:stretch>
                  <a:fillRect/>
                </a:stretch>
              </p:blipFill>
              <p:spPr>
                <a:xfrm>
                  <a:off x="1892250" y="3677475"/>
                  <a:ext cx="1195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筆跡 19">
                  <a:extLst>
                    <a:ext uri="{FF2B5EF4-FFF2-40B4-BE49-F238E27FC236}">
                      <a16:creationId xmlns:a16="http://schemas.microsoft.com/office/drawing/2014/main" id="{8C512178-3AAD-40C3-A9D4-AEF471EB4A31}"/>
                    </a:ext>
                  </a:extLst>
                </p14:cNvPr>
                <p14:cNvContentPartPr/>
                <p14:nvPr/>
              </p14:nvContentPartPr>
              <p14:xfrm>
                <a:off x="2063610" y="3880875"/>
                <a:ext cx="73080" cy="143280"/>
              </p14:xfrm>
            </p:contentPart>
          </mc:Choice>
          <mc:Fallback>
            <p:pic>
              <p:nvPicPr>
                <p:cNvPr id="20" name="筆跡 19">
                  <a:extLst>
                    <a:ext uri="{FF2B5EF4-FFF2-40B4-BE49-F238E27FC236}">
                      <a16:creationId xmlns:a16="http://schemas.microsoft.com/office/drawing/2014/main" id="{8C512178-3AAD-40C3-A9D4-AEF471EB4A31}"/>
                    </a:ext>
                  </a:extLst>
                </p:cNvPr>
                <p:cNvPicPr/>
                <p:nvPr/>
              </p:nvPicPr>
              <p:blipFill>
                <a:blip r:embed="rId20"/>
                <a:stretch>
                  <a:fillRect/>
                </a:stretch>
              </p:blipFill>
              <p:spPr>
                <a:xfrm>
                  <a:off x="2054970" y="3871875"/>
                  <a:ext cx="907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C233CEFE-D328-4778-8B8D-54B5717310C3}"/>
                    </a:ext>
                  </a:extLst>
                </p14:cNvPr>
                <p14:cNvContentPartPr/>
                <p14:nvPr/>
              </p14:nvContentPartPr>
              <p14:xfrm>
                <a:off x="2226330" y="3871155"/>
                <a:ext cx="173160" cy="127440"/>
              </p14:xfrm>
            </p:contentPart>
          </mc:Choice>
          <mc:Fallback>
            <p:pic>
              <p:nvPicPr>
                <p:cNvPr id="21" name="筆跡 20">
                  <a:extLst>
                    <a:ext uri="{FF2B5EF4-FFF2-40B4-BE49-F238E27FC236}">
                      <a16:creationId xmlns:a16="http://schemas.microsoft.com/office/drawing/2014/main" id="{C233CEFE-D328-4778-8B8D-54B5717310C3}"/>
                    </a:ext>
                  </a:extLst>
                </p:cNvPr>
                <p:cNvPicPr/>
                <p:nvPr/>
              </p:nvPicPr>
              <p:blipFill>
                <a:blip r:embed="rId22"/>
                <a:stretch>
                  <a:fillRect/>
                </a:stretch>
              </p:blipFill>
              <p:spPr>
                <a:xfrm>
                  <a:off x="2217330" y="3862155"/>
                  <a:ext cx="19080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1C74068B-4736-4CD9-9528-F4CAD00C7E96}"/>
                    </a:ext>
                  </a:extLst>
                </p14:cNvPr>
                <p14:cNvContentPartPr/>
                <p14:nvPr/>
              </p14:nvContentPartPr>
              <p14:xfrm>
                <a:off x="2457450" y="4036755"/>
                <a:ext cx="30600" cy="56160"/>
              </p14:xfrm>
            </p:contentPart>
          </mc:Choice>
          <mc:Fallback>
            <p:pic>
              <p:nvPicPr>
                <p:cNvPr id="22" name="筆跡 21">
                  <a:extLst>
                    <a:ext uri="{FF2B5EF4-FFF2-40B4-BE49-F238E27FC236}">
                      <a16:creationId xmlns:a16="http://schemas.microsoft.com/office/drawing/2014/main" id="{1C74068B-4736-4CD9-9528-F4CAD00C7E96}"/>
                    </a:ext>
                  </a:extLst>
                </p:cNvPr>
                <p:cNvPicPr/>
                <p:nvPr/>
              </p:nvPicPr>
              <p:blipFill>
                <a:blip r:embed="rId24"/>
                <a:stretch>
                  <a:fillRect/>
                </a:stretch>
              </p:blipFill>
              <p:spPr>
                <a:xfrm>
                  <a:off x="2448810" y="4027755"/>
                  <a:ext cx="48240" cy="73800"/>
                </a:xfrm>
                <a:prstGeom prst="rect">
                  <a:avLst/>
                </a:prstGeom>
              </p:spPr>
            </p:pic>
          </mc:Fallback>
        </mc:AlternateContent>
      </p:grpSp>
      <p:grpSp>
        <p:nvGrpSpPr>
          <p:cNvPr id="32" name="群組 31">
            <a:extLst>
              <a:ext uri="{FF2B5EF4-FFF2-40B4-BE49-F238E27FC236}">
                <a16:creationId xmlns:a16="http://schemas.microsoft.com/office/drawing/2014/main" id="{B20E9A47-B5CB-4A17-A3E8-2C7696E4E466}"/>
              </a:ext>
            </a:extLst>
          </p:cNvPr>
          <p:cNvGrpSpPr/>
          <p:nvPr/>
        </p:nvGrpSpPr>
        <p:grpSpPr>
          <a:xfrm>
            <a:off x="3070080" y="2714296"/>
            <a:ext cx="1062360" cy="383400"/>
            <a:chOff x="2628450" y="3740115"/>
            <a:chExt cx="1062360" cy="383400"/>
          </a:xfrm>
        </p:grpSpPr>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E8EA95C0-FC23-4B1F-8452-2E08EEC9BD18}"/>
                    </a:ext>
                  </a:extLst>
                </p14:cNvPr>
                <p14:cNvContentPartPr/>
                <p14:nvPr/>
              </p14:nvContentPartPr>
              <p14:xfrm>
                <a:off x="2628450" y="3740115"/>
                <a:ext cx="194040" cy="293040"/>
              </p14:xfrm>
            </p:contentPart>
          </mc:Choice>
          <mc:Fallback>
            <p:pic>
              <p:nvPicPr>
                <p:cNvPr id="23" name="筆跡 22">
                  <a:extLst>
                    <a:ext uri="{FF2B5EF4-FFF2-40B4-BE49-F238E27FC236}">
                      <a16:creationId xmlns:a16="http://schemas.microsoft.com/office/drawing/2014/main" id="{E8EA95C0-FC23-4B1F-8452-2E08EEC9BD18}"/>
                    </a:ext>
                  </a:extLst>
                </p:cNvPr>
                <p:cNvPicPr/>
                <p:nvPr/>
              </p:nvPicPr>
              <p:blipFill>
                <a:blip r:embed="rId26"/>
                <a:stretch>
                  <a:fillRect/>
                </a:stretch>
              </p:blipFill>
              <p:spPr>
                <a:xfrm>
                  <a:off x="2619810" y="3731475"/>
                  <a:ext cx="21168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11C16C8A-D4F4-44AC-ABBE-1EF8C2B9CCA6}"/>
                    </a:ext>
                  </a:extLst>
                </p14:cNvPr>
                <p14:cNvContentPartPr/>
                <p14:nvPr/>
              </p14:nvContentPartPr>
              <p14:xfrm>
                <a:off x="2786130" y="3886635"/>
                <a:ext cx="137880" cy="164160"/>
              </p14:xfrm>
            </p:contentPart>
          </mc:Choice>
          <mc:Fallback>
            <p:pic>
              <p:nvPicPr>
                <p:cNvPr id="24" name="筆跡 23">
                  <a:extLst>
                    <a:ext uri="{FF2B5EF4-FFF2-40B4-BE49-F238E27FC236}">
                      <a16:creationId xmlns:a16="http://schemas.microsoft.com/office/drawing/2014/main" id="{11C16C8A-D4F4-44AC-ABBE-1EF8C2B9CCA6}"/>
                    </a:ext>
                  </a:extLst>
                </p:cNvPr>
                <p:cNvPicPr/>
                <p:nvPr/>
              </p:nvPicPr>
              <p:blipFill>
                <a:blip r:embed="rId28"/>
                <a:stretch>
                  <a:fillRect/>
                </a:stretch>
              </p:blipFill>
              <p:spPr>
                <a:xfrm>
                  <a:off x="2777490" y="3877635"/>
                  <a:ext cx="1555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5C5C6CA5-FEA1-4839-8623-98E18B6ACD2F}"/>
                    </a:ext>
                  </a:extLst>
                </p14:cNvPr>
                <p14:cNvContentPartPr/>
                <p14:nvPr/>
              </p14:nvContentPartPr>
              <p14:xfrm>
                <a:off x="2957490" y="3932715"/>
                <a:ext cx="103680" cy="146520"/>
              </p14:xfrm>
            </p:contentPart>
          </mc:Choice>
          <mc:Fallback>
            <p:pic>
              <p:nvPicPr>
                <p:cNvPr id="25" name="筆跡 24">
                  <a:extLst>
                    <a:ext uri="{FF2B5EF4-FFF2-40B4-BE49-F238E27FC236}">
                      <a16:creationId xmlns:a16="http://schemas.microsoft.com/office/drawing/2014/main" id="{5C5C6CA5-FEA1-4839-8623-98E18B6ACD2F}"/>
                    </a:ext>
                  </a:extLst>
                </p:cNvPr>
                <p:cNvPicPr/>
                <p:nvPr/>
              </p:nvPicPr>
              <p:blipFill>
                <a:blip r:embed="rId30"/>
                <a:stretch>
                  <a:fillRect/>
                </a:stretch>
              </p:blipFill>
              <p:spPr>
                <a:xfrm>
                  <a:off x="2948850" y="3923715"/>
                  <a:ext cx="1213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筆跡 25">
                  <a:extLst>
                    <a:ext uri="{FF2B5EF4-FFF2-40B4-BE49-F238E27FC236}">
                      <a16:creationId xmlns:a16="http://schemas.microsoft.com/office/drawing/2014/main" id="{F9547651-2AB9-4EF0-B75F-94741E8065D8}"/>
                    </a:ext>
                  </a:extLst>
                </p14:cNvPr>
                <p14:cNvContentPartPr/>
                <p14:nvPr/>
              </p14:nvContentPartPr>
              <p14:xfrm>
                <a:off x="3107970" y="3967275"/>
                <a:ext cx="13680" cy="110160"/>
              </p14:xfrm>
            </p:contentPart>
          </mc:Choice>
          <mc:Fallback>
            <p:pic>
              <p:nvPicPr>
                <p:cNvPr id="26" name="筆跡 25">
                  <a:extLst>
                    <a:ext uri="{FF2B5EF4-FFF2-40B4-BE49-F238E27FC236}">
                      <a16:creationId xmlns:a16="http://schemas.microsoft.com/office/drawing/2014/main" id="{F9547651-2AB9-4EF0-B75F-94741E8065D8}"/>
                    </a:ext>
                  </a:extLst>
                </p:cNvPr>
                <p:cNvPicPr/>
                <p:nvPr/>
              </p:nvPicPr>
              <p:blipFill>
                <a:blip r:embed="rId32"/>
                <a:stretch>
                  <a:fillRect/>
                </a:stretch>
              </p:blipFill>
              <p:spPr>
                <a:xfrm>
                  <a:off x="3098970" y="3958635"/>
                  <a:ext cx="313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筆跡 26">
                  <a:extLst>
                    <a:ext uri="{FF2B5EF4-FFF2-40B4-BE49-F238E27FC236}">
                      <a16:creationId xmlns:a16="http://schemas.microsoft.com/office/drawing/2014/main" id="{6470BE03-5338-467C-9B0D-C5158479954A}"/>
                    </a:ext>
                  </a:extLst>
                </p14:cNvPr>
                <p14:cNvContentPartPr/>
                <p14:nvPr/>
              </p14:nvContentPartPr>
              <p14:xfrm>
                <a:off x="3091050" y="3863235"/>
                <a:ext cx="24840" cy="104400"/>
              </p14:xfrm>
            </p:contentPart>
          </mc:Choice>
          <mc:Fallback>
            <p:pic>
              <p:nvPicPr>
                <p:cNvPr id="27" name="筆跡 26">
                  <a:extLst>
                    <a:ext uri="{FF2B5EF4-FFF2-40B4-BE49-F238E27FC236}">
                      <a16:creationId xmlns:a16="http://schemas.microsoft.com/office/drawing/2014/main" id="{6470BE03-5338-467C-9B0D-C5158479954A}"/>
                    </a:ext>
                  </a:extLst>
                </p:cNvPr>
                <p:cNvPicPr/>
                <p:nvPr/>
              </p:nvPicPr>
              <p:blipFill>
                <a:blip r:embed="rId34"/>
                <a:stretch>
                  <a:fillRect/>
                </a:stretch>
              </p:blipFill>
              <p:spPr>
                <a:xfrm>
                  <a:off x="3082050" y="3854595"/>
                  <a:ext cx="424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筆跡 27">
                  <a:extLst>
                    <a:ext uri="{FF2B5EF4-FFF2-40B4-BE49-F238E27FC236}">
                      <a16:creationId xmlns:a16="http://schemas.microsoft.com/office/drawing/2014/main" id="{F9908F2A-EF04-4929-9BAA-0611B7CD9B9D}"/>
                    </a:ext>
                  </a:extLst>
                </p14:cNvPr>
                <p14:cNvContentPartPr/>
                <p14:nvPr/>
              </p14:nvContentPartPr>
              <p14:xfrm>
                <a:off x="3158370" y="3924795"/>
                <a:ext cx="152640" cy="131760"/>
              </p14:xfrm>
            </p:contentPart>
          </mc:Choice>
          <mc:Fallback>
            <p:pic>
              <p:nvPicPr>
                <p:cNvPr id="28" name="筆跡 27">
                  <a:extLst>
                    <a:ext uri="{FF2B5EF4-FFF2-40B4-BE49-F238E27FC236}">
                      <a16:creationId xmlns:a16="http://schemas.microsoft.com/office/drawing/2014/main" id="{F9908F2A-EF04-4929-9BAA-0611B7CD9B9D}"/>
                    </a:ext>
                  </a:extLst>
                </p:cNvPr>
                <p:cNvPicPr/>
                <p:nvPr/>
              </p:nvPicPr>
              <p:blipFill>
                <a:blip r:embed="rId36"/>
                <a:stretch>
                  <a:fillRect/>
                </a:stretch>
              </p:blipFill>
              <p:spPr>
                <a:xfrm>
                  <a:off x="3149730" y="3916155"/>
                  <a:ext cx="1702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筆跡 28">
                  <a:extLst>
                    <a:ext uri="{FF2B5EF4-FFF2-40B4-BE49-F238E27FC236}">
                      <a16:creationId xmlns:a16="http://schemas.microsoft.com/office/drawing/2014/main" id="{ED25AD33-0FA2-4E41-A259-91CA4089DC59}"/>
                    </a:ext>
                  </a:extLst>
                </p14:cNvPr>
                <p14:cNvContentPartPr/>
                <p14:nvPr/>
              </p14:nvContentPartPr>
              <p14:xfrm>
                <a:off x="3357090" y="3832635"/>
                <a:ext cx="94320" cy="279360"/>
              </p14:xfrm>
            </p:contentPart>
          </mc:Choice>
          <mc:Fallback>
            <p:pic>
              <p:nvPicPr>
                <p:cNvPr id="29" name="筆跡 28">
                  <a:extLst>
                    <a:ext uri="{FF2B5EF4-FFF2-40B4-BE49-F238E27FC236}">
                      <a16:creationId xmlns:a16="http://schemas.microsoft.com/office/drawing/2014/main" id="{ED25AD33-0FA2-4E41-A259-91CA4089DC59}"/>
                    </a:ext>
                  </a:extLst>
                </p:cNvPr>
                <p:cNvPicPr/>
                <p:nvPr/>
              </p:nvPicPr>
              <p:blipFill>
                <a:blip r:embed="rId38"/>
                <a:stretch>
                  <a:fillRect/>
                </a:stretch>
              </p:blipFill>
              <p:spPr>
                <a:xfrm>
                  <a:off x="3348450" y="3823635"/>
                  <a:ext cx="11196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筆跡 29">
                  <a:extLst>
                    <a:ext uri="{FF2B5EF4-FFF2-40B4-BE49-F238E27FC236}">
                      <a16:creationId xmlns:a16="http://schemas.microsoft.com/office/drawing/2014/main" id="{8B7C60E1-8298-48F3-B326-077306D1E66C}"/>
                    </a:ext>
                  </a:extLst>
                </p14:cNvPr>
                <p14:cNvContentPartPr/>
                <p14:nvPr/>
              </p14:nvContentPartPr>
              <p14:xfrm>
                <a:off x="3489570" y="3771075"/>
                <a:ext cx="28440" cy="306360"/>
              </p14:xfrm>
            </p:contentPart>
          </mc:Choice>
          <mc:Fallback>
            <p:pic>
              <p:nvPicPr>
                <p:cNvPr id="30" name="筆跡 29">
                  <a:extLst>
                    <a:ext uri="{FF2B5EF4-FFF2-40B4-BE49-F238E27FC236}">
                      <a16:creationId xmlns:a16="http://schemas.microsoft.com/office/drawing/2014/main" id="{8B7C60E1-8298-48F3-B326-077306D1E66C}"/>
                    </a:ext>
                  </a:extLst>
                </p:cNvPr>
                <p:cNvPicPr/>
                <p:nvPr/>
              </p:nvPicPr>
              <p:blipFill>
                <a:blip r:embed="rId40"/>
                <a:stretch>
                  <a:fillRect/>
                </a:stretch>
              </p:blipFill>
              <p:spPr>
                <a:xfrm>
                  <a:off x="3480570" y="3762075"/>
                  <a:ext cx="46080" cy="324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241049E8-CA5C-4F4C-9417-9B3830C52691}"/>
                    </a:ext>
                  </a:extLst>
                </p14:cNvPr>
                <p14:cNvContentPartPr/>
                <p14:nvPr/>
              </p14:nvContentPartPr>
              <p14:xfrm>
                <a:off x="3574530" y="3947835"/>
                <a:ext cx="116280" cy="175680"/>
              </p14:xfrm>
            </p:contentPart>
          </mc:Choice>
          <mc:Fallback>
            <p:pic>
              <p:nvPicPr>
                <p:cNvPr id="31" name="筆跡 30">
                  <a:extLst>
                    <a:ext uri="{FF2B5EF4-FFF2-40B4-BE49-F238E27FC236}">
                      <a16:creationId xmlns:a16="http://schemas.microsoft.com/office/drawing/2014/main" id="{241049E8-CA5C-4F4C-9417-9B3830C52691}"/>
                    </a:ext>
                  </a:extLst>
                </p:cNvPr>
                <p:cNvPicPr/>
                <p:nvPr/>
              </p:nvPicPr>
              <p:blipFill>
                <a:blip r:embed="rId42"/>
                <a:stretch>
                  <a:fillRect/>
                </a:stretch>
              </p:blipFill>
              <p:spPr>
                <a:xfrm>
                  <a:off x="3565890" y="3939195"/>
                  <a:ext cx="133920" cy="193320"/>
                </a:xfrm>
                <a:prstGeom prst="rect">
                  <a:avLst/>
                </a:prstGeom>
              </p:spPr>
            </p:pic>
          </mc:Fallback>
        </mc:AlternateContent>
      </p:grpSp>
      <p:grpSp>
        <p:nvGrpSpPr>
          <p:cNvPr id="37" name="群組 36">
            <a:extLst>
              <a:ext uri="{FF2B5EF4-FFF2-40B4-BE49-F238E27FC236}">
                <a16:creationId xmlns:a16="http://schemas.microsoft.com/office/drawing/2014/main" id="{622E986A-34EC-4234-94A2-A1385E56A1B6}"/>
              </a:ext>
            </a:extLst>
          </p:cNvPr>
          <p:cNvGrpSpPr/>
          <p:nvPr/>
        </p:nvGrpSpPr>
        <p:grpSpPr>
          <a:xfrm>
            <a:off x="1612080" y="3176536"/>
            <a:ext cx="516600" cy="600840"/>
            <a:chOff x="1170450" y="4202355"/>
            <a:chExt cx="516600" cy="600840"/>
          </a:xfrm>
        </p:grpSpPr>
        <mc:AlternateContent xmlns:mc="http://schemas.openxmlformats.org/markup-compatibility/2006">
          <mc:Choice xmlns:p14="http://schemas.microsoft.com/office/powerpoint/2010/main" Requires="p14">
            <p:contentPart p14:bwMode="auto" r:id="rId43">
              <p14:nvContentPartPr>
                <p14:cNvPr id="34" name="筆跡 33">
                  <a:extLst>
                    <a:ext uri="{FF2B5EF4-FFF2-40B4-BE49-F238E27FC236}">
                      <a16:creationId xmlns:a16="http://schemas.microsoft.com/office/drawing/2014/main" id="{40D001C0-CFBF-4E5C-8C1D-D89F646605EB}"/>
                    </a:ext>
                  </a:extLst>
                </p14:cNvPr>
                <p14:cNvContentPartPr/>
                <p14:nvPr/>
              </p14:nvContentPartPr>
              <p14:xfrm>
                <a:off x="1170450" y="4269675"/>
                <a:ext cx="148320" cy="533520"/>
              </p14:xfrm>
            </p:contentPart>
          </mc:Choice>
          <mc:Fallback>
            <p:pic>
              <p:nvPicPr>
                <p:cNvPr id="34" name="筆跡 33">
                  <a:extLst>
                    <a:ext uri="{FF2B5EF4-FFF2-40B4-BE49-F238E27FC236}">
                      <a16:creationId xmlns:a16="http://schemas.microsoft.com/office/drawing/2014/main" id="{40D001C0-CFBF-4E5C-8C1D-D89F646605EB}"/>
                    </a:ext>
                  </a:extLst>
                </p:cNvPr>
                <p:cNvPicPr/>
                <p:nvPr/>
              </p:nvPicPr>
              <p:blipFill>
                <a:blip r:embed="rId44"/>
                <a:stretch>
                  <a:fillRect/>
                </a:stretch>
              </p:blipFill>
              <p:spPr>
                <a:xfrm>
                  <a:off x="1161810" y="4260675"/>
                  <a:ext cx="165960" cy="551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筆跡 34">
                  <a:extLst>
                    <a:ext uri="{FF2B5EF4-FFF2-40B4-BE49-F238E27FC236}">
                      <a16:creationId xmlns:a16="http://schemas.microsoft.com/office/drawing/2014/main" id="{E0C67D0B-787B-436F-9ED6-93F94391C98E}"/>
                    </a:ext>
                  </a:extLst>
                </p14:cNvPr>
                <p14:cNvContentPartPr/>
                <p14:nvPr/>
              </p14:nvContentPartPr>
              <p14:xfrm>
                <a:off x="1410570" y="4202355"/>
                <a:ext cx="177120" cy="183960"/>
              </p14:xfrm>
            </p:contentPart>
          </mc:Choice>
          <mc:Fallback>
            <p:pic>
              <p:nvPicPr>
                <p:cNvPr id="35" name="筆跡 34">
                  <a:extLst>
                    <a:ext uri="{FF2B5EF4-FFF2-40B4-BE49-F238E27FC236}">
                      <a16:creationId xmlns:a16="http://schemas.microsoft.com/office/drawing/2014/main" id="{E0C67D0B-787B-436F-9ED6-93F94391C98E}"/>
                    </a:ext>
                  </a:extLst>
                </p:cNvPr>
                <p:cNvPicPr/>
                <p:nvPr/>
              </p:nvPicPr>
              <p:blipFill>
                <a:blip r:embed="rId46"/>
                <a:stretch>
                  <a:fillRect/>
                </a:stretch>
              </p:blipFill>
              <p:spPr>
                <a:xfrm>
                  <a:off x="1401570" y="4193355"/>
                  <a:ext cx="19476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6" name="筆跡 35">
                  <a:extLst>
                    <a:ext uri="{FF2B5EF4-FFF2-40B4-BE49-F238E27FC236}">
                      <a16:creationId xmlns:a16="http://schemas.microsoft.com/office/drawing/2014/main" id="{A8DAC6DE-BE51-4036-84FF-622C9E02C503}"/>
                    </a:ext>
                  </a:extLst>
                </p14:cNvPr>
                <p14:cNvContentPartPr/>
                <p14:nvPr/>
              </p14:nvContentPartPr>
              <p14:xfrm>
                <a:off x="1651050" y="4377315"/>
                <a:ext cx="36000" cy="44640"/>
              </p14:xfrm>
            </p:contentPart>
          </mc:Choice>
          <mc:Fallback>
            <p:pic>
              <p:nvPicPr>
                <p:cNvPr id="36" name="筆跡 35">
                  <a:extLst>
                    <a:ext uri="{FF2B5EF4-FFF2-40B4-BE49-F238E27FC236}">
                      <a16:creationId xmlns:a16="http://schemas.microsoft.com/office/drawing/2014/main" id="{A8DAC6DE-BE51-4036-84FF-622C9E02C503}"/>
                    </a:ext>
                  </a:extLst>
                </p:cNvPr>
                <p:cNvPicPr/>
                <p:nvPr/>
              </p:nvPicPr>
              <p:blipFill>
                <a:blip r:embed="rId48"/>
                <a:stretch>
                  <a:fillRect/>
                </a:stretch>
              </p:blipFill>
              <p:spPr>
                <a:xfrm>
                  <a:off x="1642410" y="4368675"/>
                  <a:ext cx="53640" cy="62280"/>
                </a:xfrm>
                <a:prstGeom prst="rect">
                  <a:avLst/>
                </a:prstGeom>
              </p:spPr>
            </p:pic>
          </mc:Fallback>
        </mc:AlternateContent>
      </p:grpSp>
      <p:grpSp>
        <p:nvGrpSpPr>
          <p:cNvPr id="41" name="群組 40">
            <a:extLst>
              <a:ext uri="{FF2B5EF4-FFF2-40B4-BE49-F238E27FC236}">
                <a16:creationId xmlns:a16="http://schemas.microsoft.com/office/drawing/2014/main" id="{F8FECE58-1F27-43EB-87E0-A78FAA0B5E28}"/>
              </a:ext>
            </a:extLst>
          </p:cNvPr>
          <p:cNvGrpSpPr/>
          <p:nvPr/>
        </p:nvGrpSpPr>
        <p:grpSpPr>
          <a:xfrm>
            <a:off x="2239200" y="3193816"/>
            <a:ext cx="291960" cy="215640"/>
            <a:chOff x="1797570" y="4219635"/>
            <a:chExt cx="291960" cy="215640"/>
          </a:xfrm>
        </p:grpSpPr>
        <mc:AlternateContent xmlns:mc="http://schemas.openxmlformats.org/markup-compatibility/2006">
          <mc:Choice xmlns:p14="http://schemas.microsoft.com/office/powerpoint/2010/main" Requires="p14">
            <p:contentPart p14:bwMode="auto" r:id="rId49">
              <p14:nvContentPartPr>
                <p14:cNvPr id="38" name="筆跡 37">
                  <a:extLst>
                    <a:ext uri="{FF2B5EF4-FFF2-40B4-BE49-F238E27FC236}">
                      <a16:creationId xmlns:a16="http://schemas.microsoft.com/office/drawing/2014/main" id="{774E62B5-A4FB-4670-B456-E6F22B7983C3}"/>
                    </a:ext>
                  </a:extLst>
                </p14:cNvPr>
                <p14:cNvContentPartPr/>
                <p14:nvPr/>
              </p14:nvContentPartPr>
              <p14:xfrm>
                <a:off x="1797570" y="4273275"/>
                <a:ext cx="195840" cy="102600"/>
              </p14:xfrm>
            </p:contentPart>
          </mc:Choice>
          <mc:Fallback>
            <p:pic>
              <p:nvPicPr>
                <p:cNvPr id="38" name="筆跡 37">
                  <a:extLst>
                    <a:ext uri="{FF2B5EF4-FFF2-40B4-BE49-F238E27FC236}">
                      <a16:creationId xmlns:a16="http://schemas.microsoft.com/office/drawing/2014/main" id="{774E62B5-A4FB-4670-B456-E6F22B7983C3}"/>
                    </a:ext>
                  </a:extLst>
                </p:cNvPr>
                <p:cNvPicPr/>
                <p:nvPr/>
              </p:nvPicPr>
              <p:blipFill>
                <a:blip r:embed="rId50"/>
                <a:stretch>
                  <a:fillRect/>
                </a:stretch>
              </p:blipFill>
              <p:spPr>
                <a:xfrm>
                  <a:off x="1788930" y="4264635"/>
                  <a:ext cx="21348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9" name="筆跡 38">
                  <a:extLst>
                    <a:ext uri="{FF2B5EF4-FFF2-40B4-BE49-F238E27FC236}">
                      <a16:creationId xmlns:a16="http://schemas.microsoft.com/office/drawing/2014/main" id="{E84BAEF1-5296-47F7-A5EF-2EFF63B16AC8}"/>
                    </a:ext>
                  </a:extLst>
                </p14:cNvPr>
                <p14:cNvContentPartPr/>
                <p14:nvPr/>
              </p14:nvContentPartPr>
              <p14:xfrm>
                <a:off x="1981890" y="4219635"/>
                <a:ext cx="71640" cy="34920"/>
              </p14:xfrm>
            </p:contentPart>
          </mc:Choice>
          <mc:Fallback>
            <p:pic>
              <p:nvPicPr>
                <p:cNvPr id="39" name="筆跡 38">
                  <a:extLst>
                    <a:ext uri="{FF2B5EF4-FFF2-40B4-BE49-F238E27FC236}">
                      <a16:creationId xmlns:a16="http://schemas.microsoft.com/office/drawing/2014/main" id="{E84BAEF1-5296-47F7-A5EF-2EFF63B16AC8}"/>
                    </a:ext>
                  </a:extLst>
                </p:cNvPr>
                <p:cNvPicPr/>
                <p:nvPr/>
              </p:nvPicPr>
              <p:blipFill>
                <a:blip r:embed="rId52"/>
                <a:stretch>
                  <a:fillRect/>
                </a:stretch>
              </p:blipFill>
              <p:spPr>
                <a:xfrm>
                  <a:off x="1973250" y="4210635"/>
                  <a:ext cx="892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筆跡 39">
                  <a:extLst>
                    <a:ext uri="{FF2B5EF4-FFF2-40B4-BE49-F238E27FC236}">
                      <a16:creationId xmlns:a16="http://schemas.microsoft.com/office/drawing/2014/main" id="{9FEEFBC2-C283-4534-9B64-CF013E6B190D}"/>
                    </a:ext>
                  </a:extLst>
                </p14:cNvPr>
                <p14:cNvContentPartPr/>
                <p14:nvPr/>
              </p14:nvContentPartPr>
              <p14:xfrm>
                <a:off x="2062890" y="4415835"/>
                <a:ext cx="26640" cy="19440"/>
              </p14:xfrm>
            </p:contentPart>
          </mc:Choice>
          <mc:Fallback>
            <p:pic>
              <p:nvPicPr>
                <p:cNvPr id="40" name="筆跡 39">
                  <a:extLst>
                    <a:ext uri="{FF2B5EF4-FFF2-40B4-BE49-F238E27FC236}">
                      <a16:creationId xmlns:a16="http://schemas.microsoft.com/office/drawing/2014/main" id="{9FEEFBC2-C283-4534-9B64-CF013E6B190D}"/>
                    </a:ext>
                  </a:extLst>
                </p:cNvPr>
                <p:cNvPicPr/>
                <p:nvPr/>
              </p:nvPicPr>
              <p:blipFill>
                <a:blip r:embed="rId54"/>
                <a:stretch>
                  <a:fillRect/>
                </a:stretch>
              </p:blipFill>
              <p:spPr>
                <a:xfrm>
                  <a:off x="2053890" y="4407195"/>
                  <a:ext cx="44280" cy="37080"/>
                </a:xfrm>
                <a:prstGeom prst="rect">
                  <a:avLst/>
                </a:prstGeom>
              </p:spPr>
            </p:pic>
          </mc:Fallback>
        </mc:AlternateContent>
      </p:grpSp>
      <p:grpSp>
        <p:nvGrpSpPr>
          <p:cNvPr id="52" name="群組 51">
            <a:extLst>
              <a:ext uri="{FF2B5EF4-FFF2-40B4-BE49-F238E27FC236}">
                <a16:creationId xmlns:a16="http://schemas.microsoft.com/office/drawing/2014/main" id="{6D5C3529-D368-4097-A11F-12A8F9D65932}"/>
              </a:ext>
            </a:extLst>
          </p:cNvPr>
          <p:cNvGrpSpPr/>
          <p:nvPr/>
        </p:nvGrpSpPr>
        <p:grpSpPr>
          <a:xfrm>
            <a:off x="2666160" y="3274816"/>
            <a:ext cx="255960" cy="211680"/>
            <a:chOff x="2224530" y="4300635"/>
            <a:chExt cx="255960" cy="211680"/>
          </a:xfrm>
        </p:grpSpPr>
        <mc:AlternateContent xmlns:mc="http://schemas.openxmlformats.org/markup-compatibility/2006">
          <mc:Choice xmlns:p14="http://schemas.microsoft.com/office/powerpoint/2010/main" Requires="p14">
            <p:contentPart p14:bwMode="auto" r:id="rId55">
              <p14:nvContentPartPr>
                <p14:cNvPr id="42" name="筆跡 41">
                  <a:extLst>
                    <a:ext uri="{FF2B5EF4-FFF2-40B4-BE49-F238E27FC236}">
                      <a16:creationId xmlns:a16="http://schemas.microsoft.com/office/drawing/2014/main" id="{07C56424-4A0E-4817-9025-FB56CA955BAF}"/>
                    </a:ext>
                  </a:extLst>
                </p14:cNvPr>
                <p14:cNvContentPartPr/>
                <p14:nvPr/>
              </p14:nvContentPartPr>
              <p14:xfrm>
                <a:off x="2224530" y="4300635"/>
                <a:ext cx="94320" cy="211680"/>
              </p14:xfrm>
            </p:contentPart>
          </mc:Choice>
          <mc:Fallback>
            <p:pic>
              <p:nvPicPr>
                <p:cNvPr id="42" name="筆跡 41">
                  <a:extLst>
                    <a:ext uri="{FF2B5EF4-FFF2-40B4-BE49-F238E27FC236}">
                      <a16:creationId xmlns:a16="http://schemas.microsoft.com/office/drawing/2014/main" id="{07C56424-4A0E-4817-9025-FB56CA955BAF}"/>
                    </a:ext>
                  </a:extLst>
                </p:cNvPr>
                <p:cNvPicPr/>
                <p:nvPr/>
              </p:nvPicPr>
              <p:blipFill>
                <a:blip r:embed="rId56"/>
                <a:stretch>
                  <a:fillRect/>
                </a:stretch>
              </p:blipFill>
              <p:spPr>
                <a:xfrm>
                  <a:off x="2215530" y="4291995"/>
                  <a:ext cx="1119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3" name="筆跡 42">
                  <a:extLst>
                    <a:ext uri="{FF2B5EF4-FFF2-40B4-BE49-F238E27FC236}">
                      <a16:creationId xmlns:a16="http://schemas.microsoft.com/office/drawing/2014/main" id="{7D16A3DD-9AF8-4EA2-BC24-096601B43587}"/>
                    </a:ext>
                  </a:extLst>
                </p14:cNvPr>
                <p14:cNvContentPartPr/>
                <p14:nvPr/>
              </p14:nvContentPartPr>
              <p14:xfrm>
                <a:off x="2293650" y="4347795"/>
                <a:ext cx="106200" cy="74160"/>
              </p14:xfrm>
            </p:contentPart>
          </mc:Choice>
          <mc:Fallback>
            <p:pic>
              <p:nvPicPr>
                <p:cNvPr id="43" name="筆跡 42">
                  <a:extLst>
                    <a:ext uri="{FF2B5EF4-FFF2-40B4-BE49-F238E27FC236}">
                      <a16:creationId xmlns:a16="http://schemas.microsoft.com/office/drawing/2014/main" id="{7D16A3DD-9AF8-4EA2-BC24-096601B43587}"/>
                    </a:ext>
                  </a:extLst>
                </p:cNvPr>
                <p:cNvPicPr/>
                <p:nvPr/>
              </p:nvPicPr>
              <p:blipFill>
                <a:blip r:embed="rId58"/>
                <a:stretch>
                  <a:fillRect/>
                </a:stretch>
              </p:blipFill>
              <p:spPr>
                <a:xfrm>
                  <a:off x="2285010" y="4338795"/>
                  <a:ext cx="1238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4" name="筆跡 43">
                  <a:extLst>
                    <a:ext uri="{FF2B5EF4-FFF2-40B4-BE49-F238E27FC236}">
                      <a16:creationId xmlns:a16="http://schemas.microsoft.com/office/drawing/2014/main" id="{E6232CB5-CC4C-4657-B85A-E12B06399D6E}"/>
                    </a:ext>
                  </a:extLst>
                </p14:cNvPr>
                <p14:cNvContentPartPr/>
                <p14:nvPr/>
              </p14:nvContentPartPr>
              <p14:xfrm>
                <a:off x="2463210" y="4406115"/>
                <a:ext cx="17280" cy="52200"/>
              </p14:xfrm>
            </p:contentPart>
          </mc:Choice>
          <mc:Fallback>
            <p:pic>
              <p:nvPicPr>
                <p:cNvPr id="44" name="筆跡 43">
                  <a:extLst>
                    <a:ext uri="{FF2B5EF4-FFF2-40B4-BE49-F238E27FC236}">
                      <a16:creationId xmlns:a16="http://schemas.microsoft.com/office/drawing/2014/main" id="{E6232CB5-CC4C-4657-B85A-E12B06399D6E}"/>
                    </a:ext>
                  </a:extLst>
                </p:cNvPr>
                <p:cNvPicPr/>
                <p:nvPr/>
              </p:nvPicPr>
              <p:blipFill>
                <a:blip r:embed="rId60"/>
                <a:stretch>
                  <a:fillRect/>
                </a:stretch>
              </p:blipFill>
              <p:spPr>
                <a:xfrm>
                  <a:off x="2454210" y="4397475"/>
                  <a:ext cx="34920" cy="69840"/>
                </a:xfrm>
                <a:prstGeom prst="rect">
                  <a:avLst/>
                </a:prstGeom>
              </p:spPr>
            </p:pic>
          </mc:Fallback>
        </mc:AlternateContent>
      </p:grpSp>
      <p:grpSp>
        <p:nvGrpSpPr>
          <p:cNvPr id="51" name="群組 50">
            <a:extLst>
              <a:ext uri="{FF2B5EF4-FFF2-40B4-BE49-F238E27FC236}">
                <a16:creationId xmlns:a16="http://schemas.microsoft.com/office/drawing/2014/main" id="{641D6E50-A51A-4D4C-9763-F37CE15B4802}"/>
              </a:ext>
            </a:extLst>
          </p:cNvPr>
          <p:cNvGrpSpPr/>
          <p:nvPr/>
        </p:nvGrpSpPr>
        <p:grpSpPr>
          <a:xfrm>
            <a:off x="3087000" y="3248176"/>
            <a:ext cx="455400" cy="227160"/>
            <a:chOff x="2645370" y="4273995"/>
            <a:chExt cx="455400" cy="227160"/>
          </a:xfrm>
        </p:grpSpPr>
        <mc:AlternateContent xmlns:mc="http://schemas.openxmlformats.org/markup-compatibility/2006">
          <mc:Choice xmlns:p14="http://schemas.microsoft.com/office/powerpoint/2010/main" Requires="p14">
            <p:contentPart p14:bwMode="auto" r:id="rId61">
              <p14:nvContentPartPr>
                <p14:cNvPr id="45" name="筆跡 44">
                  <a:extLst>
                    <a:ext uri="{FF2B5EF4-FFF2-40B4-BE49-F238E27FC236}">
                      <a16:creationId xmlns:a16="http://schemas.microsoft.com/office/drawing/2014/main" id="{16645AB3-35BF-46B4-A4BB-BCDA679E60A7}"/>
                    </a:ext>
                  </a:extLst>
                </p14:cNvPr>
                <p14:cNvContentPartPr/>
                <p14:nvPr/>
              </p14:nvContentPartPr>
              <p14:xfrm>
                <a:off x="2645370" y="4273995"/>
                <a:ext cx="131400" cy="203760"/>
              </p14:xfrm>
            </p:contentPart>
          </mc:Choice>
          <mc:Fallback>
            <p:pic>
              <p:nvPicPr>
                <p:cNvPr id="45" name="筆跡 44">
                  <a:extLst>
                    <a:ext uri="{FF2B5EF4-FFF2-40B4-BE49-F238E27FC236}">
                      <a16:creationId xmlns:a16="http://schemas.microsoft.com/office/drawing/2014/main" id="{16645AB3-35BF-46B4-A4BB-BCDA679E60A7}"/>
                    </a:ext>
                  </a:extLst>
                </p:cNvPr>
                <p:cNvPicPr/>
                <p:nvPr/>
              </p:nvPicPr>
              <p:blipFill>
                <a:blip r:embed="rId62"/>
                <a:stretch>
                  <a:fillRect/>
                </a:stretch>
              </p:blipFill>
              <p:spPr>
                <a:xfrm>
                  <a:off x="2636730" y="4265355"/>
                  <a:ext cx="1490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筆跡 45">
                  <a:extLst>
                    <a:ext uri="{FF2B5EF4-FFF2-40B4-BE49-F238E27FC236}">
                      <a16:creationId xmlns:a16="http://schemas.microsoft.com/office/drawing/2014/main" id="{A574D910-B594-4CC6-8631-0B836D8357DD}"/>
                    </a:ext>
                  </a:extLst>
                </p14:cNvPr>
                <p14:cNvContentPartPr/>
                <p14:nvPr/>
              </p14:nvContentPartPr>
              <p14:xfrm>
                <a:off x="2651130" y="4348515"/>
                <a:ext cx="156240" cy="27360"/>
              </p14:xfrm>
            </p:contentPart>
          </mc:Choice>
          <mc:Fallback>
            <p:pic>
              <p:nvPicPr>
                <p:cNvPr id="46" name="筆跡 45">
                  <a:extLst>
                    <a:ext uri="{FF2B5EF4-FFF2-40B4-BE49-F238E27FC236}">
                      <a16:creationId xmlns:a16="http://schemas.microsoft.com/office/drawing/2014/main" id="{A574D910-B594-4CC6-8631-0B836D8357DD}"/>
                    </a:ext>
                  </a:extLst>
                </p:cNvPr>
                <p:cNvPicPr/>
                <p:nvPr/>
              </p:nvPicPr>
              <p:blipFill>
                <a:blip r:embed="rId64"/>
                <a:stretch>
                  <a:fillRect/>
                </a:stretch>
              </p:blipFill>
              <p:spPr>
                <a:xfrm>
                  <a:off x="2642490" y="4339515"/>
                  <a:ext cx="1738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2A2042E0-3F98-4756-A270-9C69C5C22DDF}"/>
                    </a:ext>
                  </a:extLst>
                </p14:cNvPr>
                <p14:cNvContentPartPr/>
                <p14:nvPr/>
              </p14:nvContentPartPr>
              <p14:xfrm>
                <a:off x="2826090" y="4458315"/>
                <a:ext cx="24840" cy="42840"/>
              </p14:xfrm>
            </p:contentPart>
          </mc:Choice>
          <mc:Fallback>
            <p:pic>
              <p:nvPicPr>
                <p:cNvPr id="47" name="筆跡 46">
                  <a:extLst>
                    <a:ext uri="{FF2B5EF4-FFF2-40B4-BE49-F238E27FC236}">
                      <a16:creationId xmlns:a16="http://schemas.microsoft.com/office/drawing/2014/main" id="{2A2042E0-3F98-4756-A270-9C69C5C22DDF}"/>
                    </a:ext>
                  </a:extLst>
                </p:cNvPr>
                <p:cNvPicPr/>
                <p:nvPr/>
              </p:nvPicPr>
              <p:blipFill>
                <a:blip r:embed="rId66"/>
                <a:stretch>
                  <a:fillRect/>
                </a:stretch>
              </p:blipFill>
              <p:spPr>
                <a:xfrm>
                  <a:off x="2817090" y="4449315"/>
                  <a:ext cx="42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筆跡 47">
                  <a:extLst>
                    <a:ext uri="{FF2B5EF4-FFF2-40B4-BE49-F238E27FC236}">
                      <a16:creationId xmlns:a16="http://schemas.microsoft.com/office/drawing/2014/main" id="{3B4A8BD5-8BD8-4C75-9223-98323A92CC58}"/>
                    </a:ext>
                  </a:extLst>
                </p14:cNvPr>
                <p14:cNvContentPartPr/>
                <p14:nvPr/>
              </p14:nvContentPartPr>
              <p14:xfrm>
                <a:off x="2972610" y="4452555"/>
                <a:ext cx="360" cy="2160"/>
              </p14:xfrm>
            </p:contentPart>
          </mc:Choice>
          <mc:Fallback>
            <p:pic>
              <p:nvPicPr>
                <p:cNvPr id="48" name="筆跡 47">
                  <a:extLst>
                    <a:ext uri="{FF2B5EF4-FFF2-40B4-BE49-F238E27FC236}">
                      <a16:creationId xmlns:a16="http://schemas.microsoft.com/office/drawing/2014/main" id="{3B4A8BD5-8BD8-4C75-9223-98323A92CC58}"/>
                    </a:ext>
                  </a:extLst>
                </p:cNvPr>
                <p:cNvPicPr/>
                <p:nvPr/>
              </p:nvPicPr>
              <p:blipFill>
                <a:blip r:embed="rId10"/>
                <a:stretch>
                  <a:fillRect/>
                </a:stretch>
              </p:blipFill>
              <p:spPr>
                <a:xfrm>
                  <a:off x="2963610" y="4443555"/>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 name="筆跡 48">
                  <a:extLst>
                    <a:ext uri="{FF2B5EF4-FFF2-40B4-BE49-F238E27FC236}">
                      <a16:creationId xmlns:a16="http://schemas.microsoft.com/office/drawing/2014/main" id="{65A1ECC3-8C84-456D-81B3-51E29EF15104}"/>
                    </a:ext>
                  </a:extLst>
                </p14:cNvPr>
                <p14:cNvContentPartPr/>
                <p14:nvPr/>
              </p14:nvContentPartPr>
              <p14:xfrm>
                <a:off x="2972610" y="4437075"/>
                <a:ext cx="128160" cy="17640"/>
              </p14:xfrm>
            </p:contentPart>
          </mc:Choice>
          <mc:Fallback>
            <p:pic>
              <p:nvPicPr>
                <p:cNvPr id="49" name="筆跡 48">
                  <a:extLst>
                    <a:ext uri="{FF2B5EF4-FFF2-40B4-BE49-F238E27FC236}">
                      <a16:creationId xmlns:a16="http://schemas.microsoft.com/office/drawing/2014/main" id="{65A1ECC3-8C84-456D-81B3-51E29EF15104}"/>
                    </a:ext>
                  </a:extLst>
                </p:cNvPr>
                <p:cNvPicPr/>
                <p:nvPr/>
              </p:nvPicPr>
              <p:blipFill>
                <a:blip r:embed="rId69"/>
                <a:stretch>
                  <a:fillRect/>
                </a:stretch>
              </p:blipFill>
              <p:spPr>
                <a:xfrm>
                  <a:off x="2963610" y="4428075"/>
                  <a:ext cx="145800" cy="3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50" name="筆跡 49">
                <a:extLst>
                  <a:ext uri="{FF2B5EF4-FFF2-40B4-BE49-F238E27FC236}">
                    <a16:creationId xmlns:a16="http://schemas.microsoft.com/office/drawing/2014/main" id="{3E64E536-9EFF-42EF-B3AF-6D769A1E9362}"/>
                  </a:ext>
                </a:extLst>
              </p14:cNvPr>
              <p14:cNvContentPartPr/>
              <p14:nvPr/>
            </p14:nvContentPartPr>
            <p14:xfrm>
              <a:off x="3686760" y="3405496"/>
              <a:ext cx="3960" cy="6120"/>
            </p14:xfrm>
          </p:contentPart>
        </mc:Choice>
        <mc:Fallback>
          <p:pic>
            <p:nvPicPr>
              <p:cNvPr id="50" name="筆跡 49">
                <a:extLst>
                  <a:ext uri="{FF2B5EF4-FFF2-40B4-BE49-F238E27FC236}">
                    <a16:creationId xmlns:a16="http://schemas.microsoft.com/office/drawing/2014/main" id="{3E64E536-9EFF-42EF-B3AF-6D769A1E9362}"/>
                  </a:ext>
                </a:extLst>
              </p:cNvPr>
              <p:cNvPicPr/>
              <p:nvPr/>
            </p:nvPicPr>
            <p:blipFill>
              <a:blip r:embed="rId71"/>
              <a:stretch>
                <a:fillRect/>
              </a:stretch>
            </p:blipFill>
            <p:spPr>
              <a:xfrm>
                <a:off x="3678120" y="3396496"/>
                <a:ext cx="21600" cy="23760"/>
              </a:xfrm>
              <a:prstGeom prst="rect">
                <a:avLst/>
              </a:prstGeom>
            </p:spPr>
          </p:pic>
        </mc:Fallback>
      </mc:AlternateContent>
      <p:grpSp>
        <p:nvGrpSpPr>
          <p:cNvPr id="56" name="群組 55">
            <a:extLst>
              <a:ext uri="{FF2B5EF4-FFF2-40B4-BE49-F238E27FC236}">
                <a16:creationId xmlns:a16="http://schemas.microsoft.com/office/drawing/2014/main" id="{B898D4DE-07B9-4AA2-A3AD-A5BF450B3C2D}"/>
              </a:ext>
            </a:extLst>
          </p:cNvPr>
          <p:cNvGrpSpPr/>
          <p:nvPr/>
        </p:nvGrpSpPr>
        <p:grpSpPr>
          <a:xfrm>
            <a:off x="1946880" y="3561376"/>
            <a:ext cx="208080" cy="198720"/>
            <a:chOff x="1505250" y="4587195"/>
            <a:chExt cx="208080" cy="198720"/>
          </a:xfrm>
        </p:grpSpPr>
        <mc:AlternateContent xmlns:mc="http://schemas.openxmlformats.org/markup-compatibility/2006">
          <mc:Choice xmlns:p14="http://schemas.microsoft.com/office/powerpoint/2010/main" Requires="p14">
            <p:contentPart p14:bwMode="auto" r:id="rId72">
              <p14:nvContentPartPr>
                <p14:cNvPr id="53" name="筆跡 52">
                  <a:extLst>
                    <a:ext uri="{FF2B5EF4-FFF2-40B4-BE49-F238E27FC236}">
                      <a16:creationId xmlns:a16="http://schemas.microsoft.com/office/drawing/2014/main" id="{6B0819DC-98F0-4D6B-B8AD-8840083AF5B0}"/>
                    </a:ext>
                  </a:extLst>
                </p14:cNvPr>
                <p14:cNvContentPartPr/>
                <p14:nvPr/>
              </p14:nvContentPartPr>
              <p14:xfrm>
                <a:off x="1505250" y="4587195"/>
                <a:ext cx="135000" cy="138960"/>
              </p14:xfrm>
            </p:contentPart>
          </mc:Choice>
          <mc:Fallback>
            <p:pic>
              <p:nvPicPr>
                <p:cNvPr id="53" name="筆跡 52">
                  <a:extLst>
                    <a:ext uri="{FF2B5EF4-FFF2-40B4-BE49-F238E27FC236}">
                      <a16:creationId xmlns:a16="http://schemas.microsoft.com/office/drawing/2014/main" id="{6B0819DC-98F0-4D6B-B8AD-8840083AF5B0}"/>
                    </a:ext>
                  </a:extLst>
                </p:cNvPr>
                <p:cNvPicPr/>
                <p:nvPr/>
              </p:nvPicPr>
              <p:blipFill>
                <a:blip r:embed="rId73"/>
                <a:stretch>
                  <a:fillRect/>
                </a:stretch>
              </p:blipFill>
              <p:spPr>
                <a:xfrm>
                  <a:off x="1496250" y="4578195"/>
                  <a:ext cx="1526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筆跡 53">
                  <a:extLst>
                    <a:ext uri="{FF2B5EF4-FFF2-40B4-BE49-F238E27FC236}">
                      <a16:creationId xmlns:a16="http://schemas.microsoft.com/office/drawing/2014/main" id="{9DE087FD-1001-4E19-9D03-D9FB45540F7C}"/>
                    </a:ext>
                  </a:extLst>
                </p14:cNvPr>
                <p14:cNvContentPartPr/>
                <p14:nvPr/>
              </p14:nvContentPartPr>
              <p14:xfrm>
                <a:off x="1696050" y="4731555"/>
                <a:ext cx="17280" cy="54360"/>
              </p14:xfrm>
            </p:contentPart>
          </mc:Choice>
          <mc:Fallback>
            <p:pic>
              <p:nvPicPr>
                <p:cNvPr id="54" name="筆跡 53">
                  <a:extLst>
                    <a:ext uri="{FF2B5EF4-FFF2-40B4-BE49-F238E27FC236}">
                      <a16:creationId xmlns:a16="http://schemas.microsoft.com/office/drawing/2014/main" id="{9DE087FD-1001-4E19-9D03-D9FB45540F7C}"/>
                    </a:ext>
                  </a:extLst>
                </p:cNvPr>
                <p:cNvPicPr/>
                <p:nvPr/>
              </p:nvPicPr>
              <p:blipFill>
                <a:blip r:embed="rId75"/>
                <a:stretch>
                  <a:fillRect/>
                </a:stretch>
              </p:blipFill>
              <p:spPr>
                <a:xfrm>
                  <a:off x="1687410" y="4722555"/>
                  <a:ext cx="34920" cy="72000"/>
                </a:xfrm>
                <a:prstGeom prst="rect">
                  <a:avLst/>
                </a:prstGeom>
              </p:spPr>
            </p:pic>
          </mc:Fallback>
        </mc:AlternateContent>
      </p:grpSp>
      <p:grpSp>
        <p:nvGrpSpPr>
          <p:cNvPr id="59" name="群組 58">
            <a:extLst>
              <a:ext uri="{FF2B5EF4-FFF2-40B4-BE49-F238E27FC236}">
                <a16:creationId xmlns:a16="http://schemas.microsoft.com/office/drawing/2014/main" id="{5BDDB3DC-BA08-4677-9F1C-896314042A7F}"/>
              </a:ext>
            </a:extLst>
          </p:cNvPr>
          <p:cNvGrpSpPr/>
          <p:nvPr/>
        </p:nvGrpSpPr>
        <p:grpSpPr>
          <a:xfrm>
            <a:off x="2322720" y="3526096"/>
            <a:ext cx="204480" cy="299160"/>
            <a:chOff x="1881090" y="4551915"/>
            <a:chExt cx="204480" cy="299160"/>
          </a:xfrm>
        </p:grpSpPr>
        <mc:AlternateContent xmlns:mc="http://schemas.openxmlformats.org/markup-compatibility/2006">
          <mc:Choice xmlns:p14="http://schemas.microsoft.com/office/powerpoint/2010/main" Requires="p14">
            <p:contentPart p14:bwMode="auto" r:id="rId76">
              <p14:nvContentPartPr>
                <p14:cNvPr id="55" name="筆跡 54">
                  <a:extLst>
                    <a:ext uri="{FF2B5EF4-FFF2-40B4-BE49-F238E27FC236}">
                      <a16:creationId xmlns:a16="http://schemas.microsoft.com/office/drawing/2014/main" id="{4DA37FBC-A84F-4C78-9637-88DD4E4DD0EE}"/>
                    </a:ext>
                  </a:extLst>
                </p14:cNvPr>
                <p14:cNvContentPartPr/>
                <p14:nvPr/>
              </p14:nvContentPartPr>
              <p14:xfrm>
                <a:off x="1881090" y="4551915"/>
                <a:ext cx="88200" cy="299160"/>
              </p14:xfrm>
            </p:contentPart>
          </mc:Choice>
          <mc:Fallback>
            <p:pic>
              <p:nvPicPr>
                <p:cNvPr id="55" name="筆跡 54">
                  <a:extLst>
                    <a:ext uri="{FF2B5EF4-FFF2-40B4-BE49-F238E27FC236}">
                      <a16:creationId xmlns:a16="http://schemas.microsoft.com/office/drawing/2014/main" id="{4DA37FBC-A84F-4C78-9637-88DD4E4DD0EE}"/>
                    </a:ext>
                  </a:extLst>
                </p:cNvPr>
                <p:cNvPicPr/>
                <p:nvPr/>
              </p:nvPicPr>
              <p:blipFill>
                <a:blip r:embed="rId77"/>
                <a:stretch>
                  <a:fillRect/>
                </a:stretch>
              </p:blipFill>
              <p:spPr>
                <a:xfrm>
                  <a:off x="1872450" y="4542915"/>
                  <a:ext cx="1058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7" name="筆跡 56">
                  <a:extLst>
                    <a:ext uri="{FF2B5EF4-FFF2-40B4-BE49-F238E27FC236}">
                      <a16:creationId xmlns:a16="http://schemas.microsoft.com/office/drawing/2014/main" id="{2AEECF83-220D-40E8-B3AD-DE75EDFDEFB7}"/>
                    </a:ext>
                  </a:extLst>
                </p14:cNvPr>
                <p14:cNvContentPartPr/>
                <p14:nvPr/>
              </p14:nvContentPartPr>
              <p14:xfrm>
                <a:off x="2064690" y="4750635"/>
                <a:ext cx="20880" cy="21600"/>
              </p14:xfrm>
            </p:contentPart>
          </mc:Choice>
          <mc:Fallback>
            <p:pic>
              <p:nvPicPr>
                <p:cNvPr id="57" name="筆跡 56">
                  <a:extLst>
                    <a:ext uri="{FF2B5EF4-FFF2-40B4-BE49-F238E27FC236}">
                      <a16:creationId xmlns:a16="http://schemas.microsoft.com/office/drawing/2014/main" id="{2AEECF83-220D-40E8-B3AD-DE75EDFDEFB7}"/>
                    </a:ext>
                  </a:extLst>
                </p:cNvPr>
                <p:cNvPicPr/>
                <p:nvPr/>
              </p:nvPicPr>
              <p:blipFill>
                <a:blip r:embed="rId79"/>
                <a:stretch>
                  <a:fillRect/>
                </a:stretch>
              </p:blipFill>
              <p:spPr>
                <a:xfrm>
                  <a:off x="2055690" y="4741995"/>
                  <a:ext cx="38520" cy="39240"/>
                </a:xfrm>
                <a:prstGeom prst="rect">
                  <a:avLst/>
                </a:prstGeom>
              </p:spPr>
            </p:pic>
          </mc:Fallback>
        </mc:AlternateContent>
      </p:grpSp>
      <p:grpSp>
        <p:nvGrpSpPr>
          <p:cNvPr id="1025" name="群組 1024">
            <a:extLst>
              <a:ext uri="{FF2B5EF4-FFF2-40B4-BE49-F238E27FC236}">
                <a16:creationId xmlns:a16="http://schemas.microsoft.com/office/drawing/2014/main" id="{11B9FE58-4C74-47EA-86D0-41607FB0D466}"/>
              </a:ext>
            </a:extLst>
          </p:cNvPr>
          <p:cNvGrpSpPr/>
          <p:nvPr/>
        </p:nvGrpSpPr>
        <p:grpSpPr>
          <a:xfrm>
            <a:off x="2694240" y="3611416"/>
            <a:ext cx="650880" cy="179280"/>
            <a:chOff x="2252610" y="4637235"/>
            <a:chExt cx="650880" cy="179280"/>
          </a:xfrm>
        </p:grpSpPr>
        <mc:AlternateContent xmlns:mc="http://schemas.openxmlformats.org/markup-compatibility/2006">
          <mc:Choice xmlns:p14="http://schemas.microsoft.com/office/powerpoint/2010/main" Requires="p14">
            <p:contentPart p14:bwMode="auto" r:id="rId80">
              <p14:nvContentPartPr>
                <p14:cNvPr id="58" name="筆跡 57">
                  <a:extLst>
                    <a:ext uri="{FF2B5EF4-FFF2-40B4-BE49-F238E27FC236}">
                      <a16:creationId xmlns:a16="http://schemas.microsoft.com/office/drawing/2014/main" id="{5579E03C-D243-4767-A723-98A9B2D00954}"/>
                    </a:ext>
                  </a:extLst>
                </p14:cNvPr>
                <p14:cNvContentPartPr/>
                <p14:nvPr/>
              </p14:nvContentPartPr>
              <p14:xfrm>
                <a:off x="2252610" y="4637235"/>
                <a:ext cx="102960" cy="156240"/>
              </p14:xfrm>
            </p:contentPart>
          </mc:Choice>
          <mc:Fallback>
            <p:pic>
              <p:nvPicPr>
                <p:cNvPr id="58" name="筆跡 57">
                  <a:extLst>
                    <a:ext uri="{FF2B5EF4-FFF2-40B4-BE49-F238E27FC236}">
                      <a16:creationId xmlns:a16="http://schemas.microsoft.com/office/drawing/2014/main" id="{5579E03C-D243-4767-A723-98A9B2D00954}"/>
                    </a:ext>
                  </a:extLst>
                </p:cNvPr>
                <p:cNvPicPr/>
                <p:nvPr/>
              </p:nvPicPr>
              <p:blipFill>
                <a:blip r:embed="rId81"/>
                <a:stretch>
                  <a:fillRect/>
                </a:stretch>
              </p:blipFill>
              <p:spPr>
                <a:xfrm>
                  <a:off x="2243970" y="4628235"/>
                  <a:ext cx="1206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0" name="筆跡 59">
                  <a:extLst>
                    <a:ext uri="{FF2B5EF4-FFF2-40B4-BE49-F238E27FC236}">
                      <a16:creationId xmlns:a16="http://schemas.microsoft.com/office/drawing/2014/main" id="{031BE6F9-8157-498E-A9A4-0D23861A36FF}"/>
                    </a:ext>
                  </a:extLst>
                </p14:cNvPr>
                <p14:cNvContentPartPr/>
                <p14:nvPr/>
              </p14:nvContentPartPr>
              <p14:xfrm>
                <a:off x="2429370" y="4775835"/>
                <a:ext cx="41760" cy="40680"/>
              </p14:xfrm>
            </p:contentPart>
          </mc:Choice>
          <mc:Fallback>
            <p:pic>
              <p:nvPicPr>
                <p:cNvPr id="60" name="筆跡 59">
                  <a:extLst>
                    <a:ext uri="{FF2B5EF4-FFF2-40B4-BE49-F238E27FC236}">
                      <a16:creationId xmlns:a16="http://schemas.microsoft.com/office/drawing/2014/main" id="{031BE6F9-8157-498E-A9A4-0D23861A36FF}"/>
                    </a:ext>
                  </a:extLst>
                </p:cNvPr>
                <p:cNvPicPr/>
                <p:nvPr/>
              </p:nvPicPr>
              <p:blipFill>
                <a:blip r:embed="rId83"/>
                <a:stretch>
                  <a:fillRect/>
                </a:stretch>
              </p:blipFill>
              <p:spPr>
                <a:xfrm>
                  <a:off x="2420370" y="4766835"/>
                  <a:ext cx="594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筆跡 60">
                  <a:extLst>
                    <a:ext uri="{FF2B5EF4-FFF2-40B4-BE49-F238E27FC236}">
                      <a16:creationId xmlns:a16="http://schemas.microsoft.com/office/drawing/2014/main" id="{FB71BC4A-332B-4014-98FE-4D6F79AE123E}"/>
                    </a:ext>
                  </a:extLst>
                </p14:cNvPr>
                <p14:cNvContentPartPr/>
                <p14:nvPr/>
              </p14:nvContentPartPr>
              <p14:xfrm>
                <a:off x="2470770" y="4775835"/>
                <a:ext cx="360" cy="360"/>
              </p14:xfrm>
            </p:contentPart>
          </mc:Choice>
          <mc:Fallback>
            <p:pic>
              <p:nvPicPr>
                <p:cNvPr id="61" name="筆跡 60">
                  <a:extLst>
                    <a:ext uri="{FF2B5EF4-FFF2-40B4-BE49-F238E27FC236}">
                      <a16:creationId xmlns:a16="http://schemas.microsoft.com/office/drawing/2014/main" id="{FB71BC4A-332B-4014-98FE-4D6F79AE123E}"/>
                    </a:ext>
                  </a:extLst>
                </p:cNvPr>
                <p:cNvPicPr/>
                <p:nvPr/>
              </p:nvPicPr>
              <p:blipFill>
                <a:blip r:embed="rId10"/>
                <a:stretch>
                  <a:fillRect/>
                </a:stretch>
              </p:blipFill>
              <p:spPr>
                <a:xfrm>
                  <a:off x="2461770" y="4766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2" name="筆跡 61">
                  <a:extLst>
                    <a:ext uri="{FF2B5EF4-FFF2-40B4-BE49-F238E27FC236}">
                      <a16:creationId xmlns:a16="http://schemas.microsoft.com/office/drawing/2014/main" id="{F3E24FE4-E0BC-41BE-9059-0528DAB3B2EA}"/>
                    </a:ext>
                  </a:extLst>
                </p14:cNvPr>
                <p14:cNvContentPartPr/>
                <p14:nvPr/>
              </p14:nvContentPartPr>
              <p14:xfrm>
                <a:off x="2470770" y="4748835"/>
                <a:ext cx="88560" cy="27360"/>
              </p14:xfrm>
            </p:contentPart>
          </mc:Choice>
          <mc:Fallback>
            <p:pic>
              <p:nvPicPr>
                <p:cNvPr id="62" name="筆跡 61">
                  <a:extLst>
                    <a:ext uri="{FF2B5EF4-FFF2-40B4-BE49-F238E27FC236}">
                      <a16:creationId xmlns:a16="http://schemas.microsoft.com/office/drawing/2014/main" id="{F3E24FE4-E0BC-41BE-9059-0528DAB3B2EA}"/>
                    </a:ext>
                  </a:extLst>
                </p:cNvPr>
                <p:cNvPicPr/>
                <p:nvPr/>
              </p:nvPicPr>
              <p:blipFill>
                <a:blip r:embed="rId86"/>
                <a:stretch>
                  <a:fillRect/>
                </a:stretch>
              </p:blipFill>
              <p:spPr>
                <a:xfrm>
                  <a:off x="2461770" y="4740195"/>
                  <a:ext cx="1062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3" name="筆跡 62">
                  <a:extLst>
                    <a:ext uri="{FF2B5EF4-FFF2-40B4-BE49-F238E27FC236}">
                      <a16:creationId xmlns:a16="http://schemas.microsoft.com/office/drawing/2014/main" id="{9A0CBA9B-F2E9-4FCE-B118-175050029BC0}"/>
                    </a:ext>
                  </a:extLst>
                </p14:cNvPr>
                <p14:cNvContentPartPr/>
                <p14:nvPr/>
              </p14:nvContentPartPr>
              <p14:xfrm>
                <a:off x="2675610" y="4744875"/>
                <a:ext cx="9720" cy="360"/>
              </p14:xfrm>
            </p:contentPart>
          </mc:Choice>
          <mc:Fallback>
            <p:pic>
              <p:nvPicPr>
                <p:cNvPr id="63" name="筆跡 62">
                  <a:extLst>
                    <a:ext uri="{FF2B5EF4-FFF2-40B4-BE49-F238E27FC236}">
                      <a16:creationId xmlns:a16="http://schemas.microsoft.com/office/drawing/2014/main" id="{9A0CBA9B-F2E9-4FCE-B118-175050029BC0}"/>
                    </a:ext>
                  </a:extLst>
                </p:cNvPr>
                <p:cNvPicPr/>
                <p:nvPr/>
              </p:nvPicPr>
              <p:blipFill>
                <a:blip r:embed="rId88"/>
                <a:stretch>
                  <a:fillRect/>
                </a:stretch>
              </p:blipFill>
              <p:spPr>
                <a:xfrm>
                  <a:off x="2666610" y="4736235"/>
                  <a:ext cx="2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024" name="筆跡 1023">
                  <a:extLst>
                    <a:ext uri="{FF2B5EF4-FFF2-40B4-BE49-F238E27FC236}">
                      <a16:creationId xmlns:a16="http://schemas.microsoft.com/office/drawing/2014/main" id="{795752AB-3D10-4179-BC33-1A02C94617D9}"/>
                    </a:ext>
                  </a:extLst>
                </p14:cNvPr>
                <p14:cNvContentPartPr/>
                <p14:nvPr/>
              </p14:nvContentPartPr>
              <p14:xfrm>
                <a:off x="2675610" y="4744875"/>
                <a:ext cx="227880" cy="15840"/>
              </p14:xfrm>
            </p:contentPart>
          </mc:Choice>
          <mc:Fallback>
            <p:pic>
              <p:nvPicPr>
                <p:cNvPr id="1024" name="筆跡 1023">
                  <a:extLst>
                    <a:ext uri="{FF2B5EF4-FFF2-40B4-BE49-F238E27FC236}">
                      <a16:creationId xmlns:a16="http://schemas.microsoft.com/office/drawing/2014/main" id="{795752AB-3D10-4179-BC33-1A02C94617D9}"/>
                    </a:ext>
                  </a:extLst>
                </p:cNvPr>
                <p:cNvPicPr/>
                <p:nvPr/>
              </p:nvPicPr>
              <p:blipFill>
                <a:blip r:embed="rId90"/>
                <a:stretch>
                  <a:fillRect/>
                </a:stretch>
              </p:blipFill>
              <p:spPr>
                <a:xfrm>
                  <a:off x="2666610" y="4736235"/>
                  <a:ext cx="245520" cy="33480"/>
                </a:xfrm>
                <a:prstGeom prst="rect">
                  <a:avLst/>
                </a:prstGeom>
              </p:spPr>
            </p:pic>
          </mc:Fallback>
        </mc:AlternateContent>
      </p:grpSp>
      <p:grpSp>
        <p:nvGrpSpPr>
          <p:cNvPr id="1036" name="群組 1035">
            <a:extLst>
              <a:ext uri="{FF2B5EF4-FFF2-40B4-BE49-F238E27FC236}">
                <a16:creationId xmlns:a16="http://schemas.microsoft.com/office/drawing/2014/main" id="{E561194F-C8FB-4EED-9D03-FCA5491F577A}"/>
              </a:ext>
            </a:extLst>
          </p:cNvPr>
          <p:cNvGrpSpPr/>
          <p:nvPr/>
        </p:nvGrpSpPr>
        <p:grpSpPr>
          <a:xfrm>
            <a:off x="1763640" y="3948376"/>
            <a:ext cx="232920" cy="415800"/>
            <a:chOff x="1322010" y="4974195"/>
            <a:chExt cx="232920" cy="415800"/>
          </a:xfrm>
        </p:grpSpPr>
        <mc:AlternateContent xmlns:mc="http://schemas.openxmlformats.org/markup-compatibility/2006">
          <mc:Choice xmlns:p14="http://schemas.microsoft.com/office/powerpoint/2010/main" Requires="p14">
            <p:contentPart p14:bwMode="auto" r:id="rId91">
              <p14:nvContentPartPr>
                <p14:cNvPr id="1026" name="筆跡 1025">
                  <a:extLst>
                    <a:ext uri="{FF2B5EF4-FFF2-40B4-BE49-F238E27FC236}">
                      <a16:creationId xmlns:a16="http://schemas.microsoft.com/office/drawing/2014/main" id="{5279F2EA-C41D-4852-8451-C3697E5CD071}"/>
                    </a:ext>
                  </a:extLst>
                </p14:cNvPr>
                <p14:cNvContentPartPr/>
                <p14:nvPr/>
              </p14:nvContentPartPr>
              <p14:xfrm>
                <a:off x="1337130" y="4974195"/>
                <a:ext cx="137520" cy="349560"/>
              </p14:xfrm>
            </p:contentPart>
          </mc:Choice>
          <mc:Fallback>
            <p:pic>
              <p:nvPicPr>
                <p:cNvPr id="1026" name="筆跡 1025">
                  <a:extLst>
                    <a:ext uri="{FF2B5EF4-FFF2-40B4-BE49-F238E27FC236}">
                      <a16:creationId xmlns:a16="http://schemas.microsoft.com/office/drawing/2014/main" id="{5279F2EA-C41D-4852-8451-C3697E5CD071}"/>
                    </a:ext>
                  </a:extLst>
                </p:cNvPr>
                <p:cNvPicPr/>
                <p:nvPr/>
              </p:nvPicPr>
              <p:blipFill>
                <a:blip r:embed="rId92"/>
                <a:stretch>
                  <a:fillRect/>
                </a:stretch>
              </p:blipFill>
              <p:spPr>
                <a:xfrm>
                  <a:off x="1328490" y="4965195"/>
                  <a:ext cx="1551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028" name="筆跡 1027">
                  <a:extLst>
                    <a:ext uri="{FF2B5EF4-FFF2-40B4-BE49-F238E27FC236}">
                      <a16:creationId xmlns:a16="http://schemas.microsoft.com/office/drawing/2014/main" id="{B7AD9965-9569-4412-B13A-A04C53233D4C}"/>
                    </a:ext>
                  </a:extLst>
                </p14:cNvPr>
                <p14:cNvContentPartPr/>
                <p14:nvPr/>
              </p14:nvContentPartPr>
              <p14:xfrm>
                <a:off x="1322010" y="5157075"/>
                <a:ext cx="171360" cy="17640"/>
              </p14:xfrm>
            </p:contentPart>
          </mc:Choice>
          <mc:Fallback>
            <p:pic>
              <p:nvPicPr>
                <p:cNvPr id="1028" name="筆跡 1027">
                  <a:extLst>
                    <a:ext uri="{FF2B5EF4-FFF2-40B4-BE49-F238E27FC236}">
                      <a16:creationId xmlns:a16="http://schemas.microsoft.com/office/drawing/2014/main" id="{B7AD9965-9569-4412-B13A-A04C53233D4C}"/>
                    </a:ext>
                  </a:extLst>
                </p:cNvPr>
                <p:cNvPicPr/>
                <p:nvPr/>
              </p:nvPicPr>
              <p:blipFill>
                <a:blip r:embed="rId94"/>
                <a:stretch>
                  <a:fillRect/>
                </a:stretch>
              </p:blipFill>
              <p:spPr>
                <a:xfrm>
                  <a:off x="1313370" y="5148075"/>
                  <a:ext cx="1890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030" name="筆跡 1029">
                  <a:extLst>
                    <a:ext uri="{FF2B5EF4-FFF2-40B4-BE49-F238E27FC236}">
                      <a16:creationId xmlns:a16="http://schemas.microsoft.com/office/drawing/2014/main" id="{DC27A776-8410-4DCA-881B-55A7627A33B9}"/>
                    </a:ext>
                  </a:extLst>
                </p14:cNvPr>
                <p14:cNvContentPartPr/>
                <p14:nvPr/>
              </p14:nvContentPartPr>
              <p14:xfrm>
                <a:off x="1446210" y="5266155"/>
                <a:ext cx="108720" cy="106560"/>
              </p14:xfrm>
            </p:contentPart>
          </mc:Choice>
          <mc:Fallback>
            <p:pic>
              <p:nvPicPr>
                <p:cNvPr id="1030" name="筆跡 1029">
                  <a:extLst>
                    <a:ext uri="{FF2B5EF4-FFF2-40B4-BE49-F238E27FC236}">
                      <a16:creationId xmlns:a16="http://schemas.microsoft.com/office/drawing/2014/main" id="{DC27A776-8410-4DCA-881B-55A7627A33B9}"/>
                    </a:ext>
                  </a:extLst>
                </p:cNvPr>
                <p:cNvPicPr/>
                <p:nvPr/>
              </p:nvPicPr>
              <p:blipFill>
                <a:blip r:embed="rId96"/>
                <a:stretch>
                  <a:fillRect/>
                </a:stretch>
              </p:blipFill>
              <p:spPr>
                <a:xfrm>
                  <a:off x="1437210" y="5257155"/>
                  <a:ext cx="1263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031" name="筆跡 1030">
                  <a:extLst>
                    <a:ext uri="{FF2B5EF4-FFF2-40B4-BE49-F238E27FC236}">
                      <a16:creationId xmlns:a16="http://schemas.microsoft.com/office/drawing/2014/main" id="{174BFFDB-2538-4FC8-A837-01169A95EEFA}"/>
                    </a:ext>
                  </a:extLst>
                </p14:cNvPr>
                <p14:cNvContentPartPr/>
                <p14:nvPr/>
              </p14:nvContentPartPr>
              <p14:xfrm>
                <a:off x="1474290" y="5276235"/>
                <a:ext cx="62280" cy="113760"/>
              </p14:xfrm>
            </p:contentPart>
          </mc:Choice>
          <mc:Fallback>
            <p:pic>
              <p:nvPicPr>
                <p:cNvPr id="1031" name="筆跡 1030">
                  <a:extLst>
                    <a:ext uri="{FF2B5EF4-FFF2-40B4-BE49-F238E27FC236}">
                      <a16:creationId xmlns:a16="http://schemas.microsoft.com/office/drawing/2014/main" id="{174BFFDB-2538-4FC8-A837-01169A95EEFA}"/>
                    </a:ext>
                  </a:extLst>
                </p:cNvPr>
                <p:cNvPicPr/>
                <p:nvPr/>
              </p:nvPicPr>
              <p:blipFill>
                <a:blip r:embed="rId98"/>
                <a:stretch>
                  <a:fillRect/>
                </a:stretch>
              </p:blipFill>
              <p:spPr>
                <a:xfrm>
                  <a:off x="1465650" y="5267595"/>
                  <a:ext cx="79920" cy="131400"/>
                </a:xfrm>
                <a:prstGeom prst="rect">
                  <a:avLst/>
                </a:prstGeom>
              </p:spPr>
            </p:pic>
          </mc:Fallback>
        </mc:AlternateContent>
      </p:grpSp>
      <p:grpSp>
        <p:nvGrpSpPr>
          <p:cNvPr id="1041" name="群組 1040">
            <a:extLst>
              <a:ext uri="{FF2B5EF4-FFF2-40B4-BE49-F238E27FC236}">
                <a16:creationId xmlns:a16="http://schemas.microsoft.com/office/drawing/2014/main" id="{5CAA943C-BA57-4603-A48E-A871DE43F56D}"/>
              </a:ext>
            </a:extLst>
          </p:cNvPr>
          <p:cNvGrpSpPr/>
          <p:nvPr/>
        </p:nvGrpSpPr>
        <p:grpSpPr>
          <a:xfrm>
            <a:off x="2189880" y="4076176"/>
            <a:ext cx="424440" cy="194040"/>
            <a:chOff x="1748250" y="5101995"/>
            <a:chExt cx="424440" cy="194040"/>
          </a:xfrm>
        </p:grpSpPr>
        <mc:AlternateContent xmlns:mc="http://schemas.openxmlformats.org/markup-compatibility/2006">
          <mc:Choice xmlns:p14="http://schemas.microsoft.com/office/powerpoint/2010/main" Requires="p14">
            <p:contentPart p14:bwMode="auto" r:id="rId99">
              <p14:nvContentPartPr>
                <p14:cNvPr id="1032" name="筆跡 1031">
                  <a:extLst>
                    <a:ext uri="{FF2B5EF4-FFF2-40B4-BE49-F238E27FC236}">
                      <a16:creationId xmlns:a16="http://schemas.microsoft.com/office/drawing/2014/main" id="{1B4EE7B9-8FE4-416E-AA84-0A37FDBB49A6}"/>
                    </a:ext>
                  </a:extLst>
                </p14:cNvPr>
                <p14:cNvContentPartPr/>
                <p14:nvPr/>
              </p14:nvContentPartPr>
              <p14:xfrm>
                <a:off x="1748250" y="5101995"/>
                <a:ext cx="49680" cy="145800"/>
              </p14:xfrm>
            </p:contentPart>
          </mc:Choice>
          <mc:Fallback>
            <p:pic>
              <p:nvPicPr>
                <p:cNvPr id="1032" name="筆跡 1031">
                  <a:extLst>
                    <a:ext uri="{FF2B5EF4-FFF2-40B4-BE49-F238E27FC236}">
                      <a16:creationId xmlns:a16="http://schemas.microsoft.com/office/drawing/2014/main" id="{1B4EE7B9-8FE4-416E-AA84-0A37FDBB49A6}"/>
                    </a:ext>
                  </a:extLst>
                </p:cNvPr>
                <p:cNvPicPr/>
                <p:nvPr/>
              </p:nvPicPr>
              <p:blipFill>
                <a:blip r:embed="rId100"/>
                <a:stretch>
                  <a:fillRect/>
                </a:stretch>
              </p:blipFill>
              <p:spPr>
                <a:xfrm>
                  <a:off x="1739610" y="5093355"/>
                  <a:ext cx="6732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033" name="筆跡 1032">
                  <a:extLst>
                    <a:ext uri="{FF2B5EF4-FFF2-40B4-BE49-F238E27FC236}">
                      <a16:creationId xmlns:a16="http://schemas.microsoft.com/office/drawing/2014/main" id="{BF806CA3-FA81-4401-B6D1-5F0D0AC7D18E}"/>
                    </a:ext>
                  </a:extLst>
                </p14:cNvPr>
                <p14:cNvContentPartPr/>
                <p14:nvPr/>
              </p14:nvContentPartPr>
              <p14:xfrm>
                <a:off x="1872810" y="5135475"/>
                <a:ext cx="141480" cy="112320"/>
              </p14:xfrm>
            </p:contentPart>
          </mc:Choice>
          <mc:Fallback>
            <p:pic>
              <p:nvPicPr>
                <p:cNvPr id="1033" name="筆跡 1032">
                  <a:extLst>
                    <a:ext uri="{FF2B5EF4-FFF2-40B4-BE49-F238E27FC236}">
                      <a16:creationId xmlns:a16="http://schemas.microsoft.com/office/drawing/2014/main" id="{BF806CA3-FA81-4401-B6D1-5F0D0AC7D18E}"/>
                    </a:ext>
                  </a:extLst>
                </p:cNvPr>
                <p:cNvPicPr/>
                <p:nvPr/>
              </p:nvPicPr>
              <p:blipFill>
                <a:blip r:embed="rId102"/>
                <a:stretch>
                  <a:fillRect/>
                </a:stretch>
              </p:blipFill>
              <p:spPr>
                <a:xfrm>
                  <a:off x="1864170" y="5126835"/>
                  <a:ext cx="1591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034" name="筆跡 1033">
                  <a:extLst>
                    <a:ext uri="{FF2B5EF4-FFF2-40B4-BE49-F238E27FC236}">
                      <a16:creationId xmlns:a16="http://schemas.microsoft.com/office/drawing/2014/main" id="{A35098F0-7E12-4755-A514-E87AB5F6246D}"/>
                    </a:ext>
                  </a:extLst>
                </p14:cNvPr>
                <p14:cNvContentPartPr/>
                <p14:nvPr/>
              </p14:nvContentPartPr>
              <p14:xfrm>
                <a:off x="1884330" y="5153115"/>
                <a:ext cx="124560" cy="117720"/>
              </p14:xfrm>
            </p:contentPart>
          </mc:Choice>
          <mc:Fallback>
            <p:pic>
              <p:nvPicPr>
                <p:cNvPr id="1034" name="筆跡 1033">
                  <a:extLst>
                    <a:ext uri="{FF2B5EF4-FFF2-40B4-BE49-F238E27FC236}">
                      <a16:creationId xmlns:a16="http://schemas.microsoft.com/office/drawing/2014/main" id="{A35098F0-7E12-4755-A514-E87AB5F6246D}"/>
                    </a:ext>
                  </a:extLst>
                </p:cNvPr>
                <p:cNvPicPr/>
                <p:nvPr/>
              </p:nvPicPr>
              <p:blipFill>
                <a:blip r:embed="rId104"/>
                <a:stretch>
                  <a:fillRect/>
                </a:stretch>
              </p:blipFill>
              <p:spPr>
                <a:xfrm>
                  <a:off x="1875330" y="5144115"/>
                  <a:ext cx="142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040" name="筆跡 1039">
                  <a:extLst>
                    <a:ext uri="{FF2B5EF4-FFF2-40B4-BE49-F238E27FC236}">
                      <a16:creationId xmlns:a16="http://schemas.microsoft.com/office/drawing/2014/main" id="{110CACEE-C5D7-47C2-930B-EE3B941ED1A6}"/>
                    </a:ext>
                  </a:extLst>
                </p14:cNvPr>
                <p14:cNvContentPartPr/>
                <p14:nvPr/>
              </p14:nvContentPartPr>
              <p14:xfrm>
                <a:off x="2092770" y="5112795"/>
                <a:ext cx="79920" cy="183240"/>
              </p14:xfrm>
            </p:contentPart>
          </mc:Choice>
          <mc:Fallback>
            <p:pic>
              <p:nvPicPr>
                <p:cNvPr id="1040" name="筆跡 1039">
                  <a:extLst>
                    <a:ext uri="{FF2B5EF4-FFF2-40B4-BE49-F238E27FC236}">
                      <a16:creationId xmlns:a16="http://schemas.microsoft.com/office/drawing/2014/main" id="{110CACEE-C5D7-47C2-930B-EE3B941ED1A6}"/>
                    </a:ext>
                  </a:extLst>
                </p:cNvPr>
                <p:cNvPicPr/>
                <p:nvPr/>
              </p:nvPicPr>
              <p:blipFill>
                <a:blip r:embed="rId106"/>
                <a:stretch>
                  <a:fillRect/>
                </a:stretch>
              </p:blipFill>
              <p:spPr>
                <a:xfrm>
                  <a:off x="2084130" y="5103795"/>
                  <a:ext cx="97560" cy="200880"/>
                </a:xfrm>
                <a:prstGeom prst="rect">
                  <a:avLst/>
                </a:prstGeom>
              </p:spPr>
            </p:pic>
          </mc:Fallback>
        </mc:AlternateContent>
      </p:grpSp>
      <p:grpSp>
        <p:nvGrpSpPr>
          <p:cNvPr id="1066" name="群組 1065">
            <a:extLst>
              <a:ext uri="{FF2B5EF4-FFF2-40B4-BE49-F238E27FC236}">
                <a16:creationId xmlns:a16="http://schemas.microsoft.com/office/drawing/2014/main" id="{56A3F303-7138-43F5-9E43-CBDB0A8DC6DC}"/>
              </a:ext>
            </a:extLst>
          </p:cNvPr>
          <p:cNvGrpSpPr/>
          <p:nvPr/>
        </p:nvGrpSpPr>
        <p:grpSpPr>
          <a:xfrm>
            <a:off x="4572000" y="2492896"/>
            <a:ext cx="1404720" cy="572040"/>
            <a:chOff x="4130370" y="3518715"/>
            <a:chExt cx="1404720" cy="572040"/>
          </a:xfrm>
        </p:grpSpPr>
        <mc:AlternateContent xmlns:mc="http://schemas.openxmlformats.org/markup-compatibility/2006">
          <mc:Choice xmlns:p14="http://schemas.microsoft.com/office/powerpoint/2010/main" Requires="p14">
            <p:contentPart p14:bwMode="auto" r:id="rId107">
              <p14:nvContentPartPr>
                <p14:cNvPr id="1042" name="筆跡 1041">
                  <a:extLst>
                    <a:ext uri="{FF2B5EF4-FFF2-40B4-BE49-F238E27FC236}">
                      <a16:creationId xmlns:a16="http://schemas.microsoft.com/office/drawing/2014/main" id="{A386D241-159E-4981-97B5-49F9C6E96003}"/>
                    </a:ext>
                  </a:extLst>
                </p14:cNvPr>
                <p14:cNvContentPartPr/>
                <p14:nvPr/>
              </p14:nvContentPartPr>
              <p14:xfrm>
                <a:off x="4130370" y="3978795"/>
                <a:ext cx="641520" cy="33120"/>
              </p14:xfrm>
            </p:contentPart>
          </mc:Choice>
          <mc:Fallback>
            <p:pic>
              <p:nvPicPr>
                <p:cNvPr id="1042" name="筆跡 1041">
                  <a:extLst>
                    <a:ext uri="{FF2B5EF4-FFF2-40B4-BE49-F238E27FC236}">
                      <a16:creationId xmlns:a16="http://schemas.microsoft.com/office/drawing/2014/main" id="{A386D241-159E-4981-97B5-49F9C6E96003}"/>
                    </a:ext>
                  </a:extLst>
                </p:cNvPr>
                <p:cNvPicPr/>
                <p:nvPr/>
              </p:nvPicPr>
              <p:blipFill>
                <a:blip r:embed="rId108"/>
                <a:stretch>
                  <a:fillRect/>
                </a:stretch>
              </p:blipFill>
              <p:spPr>
                <a:xfrm>
                  <a:off x="4121730" y="3970155"/>
                  <a:ext cx="6591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043" name="筆跡 1042">
                  <a:extLst>
                    <a:ext uri="{FF2B5EF4-FFF2-40B4-BE49-F238E27FC236}">
                      <a16:creationId xmlns:a16="http://schemas.microsoft.com/office/drawing/2014/main" id="{C7263D43-C12B-4E69-AECF-75A3282EE760}"/>
                    </a:ext>
                  </a:extLst>
                </p14:cNvPr>
                <p14:cNvContentPartPr/>
                <p14:nvPr/>
              </p14:nvContentPartPr>
              <p14:xfrm>
                <a:off x="4670730" y="3928755"/>
                <a:ext cx="96480" cy="162000"/>
              </p14:xfrm>
            </p:contentPart>
          </mc:Choice>
          <mc:Fallback>
            <p:pic>
              <p:nvPicPr>
                <p:cNvPr id="1043" name="筆跡 1042">
                  <a:extLst>
                    <a:ext uri="{FF2B5EF4-FFF2-40B4-BE49-F238E27FC236}">
                      <a16:creationId xmlns:a16="http://schemas.microsoft.com/office/drawing/2014/main" id="{C7263D43-C12B-4E69-AECF-75A3282EE760}"/>
                    </a:ext>
                  </a:extLst>
                </p:cNvPr>
                <p:cNvPicPr/>
                <p:nvPr/>
              </p:nvPicPr>
              <p:blipFill>
                <a:blip r:embed="rId110"/>
                <a:stretch>
                  <a:fillRect/>
                </a:stretch>
              </p:blipFill>
              <p:spPr>
                <a:xfrm>
                  <a:off x="4662090" y="3920115"/>
                  <a:ext cx="11412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044" name="筆跡 1043">
                  <a:extLst>
                    <a:ext uri="{FF2B5EF4-FFF2-40B4-BE49-F238E27FC236}">
                      <a16:creationId xmlns:a16="http://schemas.microsoft.com/office/drawing/2014/main" id="{FD71AEF1-D529-4906-979E-ECC865ED6004}"/>
                    </a:ext>
                  </a:extLst>
                </p14:cNvPr>
                <p14:cNvContentPartPr/>
                <p14:nvPr/>
              </p14:nvContentPartPr>
              <p14:xfrm>
                <a:off x="4236570" y="3584235"/>
                <a:ext cx="133200" cy="218160"/>
              </p14:xfrm>
            </p:contentPart>
          </mc:Choice>
          <mc:Fallback>
            <p:pic>
              <p:nvPicPr>
                <p:cNvPr id="1044" name="筆跡 1043">
                  <a:extLst>
                    <a:ext uri="{FF2B5EF4-FFF2-40B4-BE49-F238E27FC236}">
                      <a16:creationId xmlns:a16="http://schemas.microsoft.com/office/drawing/2014/main" id="{FD71AEF1-D529-4906-979E-ECC865ED6004}"/>
                    </a:ext>
                  </a:extLst>
                </p:cNvPr>
                <p:cNvPicPr/>
                <p:nvPr/>
              </p:nvPicPr>
              <p:blipFill>
                <a:blip r:embed="rId112"/>
                <a:stretch>
                  <a:fillRect/>
                </a:stretch>
              </p:blipFill>
              <p:spPr>
                <a:xfrm>
                  <a:off x="4227570" y="3575235"/>
                  <a:ext cx="15084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045" name="筆跡 1044">
                  <a:extLst>
                    <a:ext uri="{FF2B5EF4-FFF2-40B4-BE49-F238E27FC236}">
                      <a16:creationId xmlns:a16="http://schemas.microsoft.com/office/drawing/2014/main" id="{03B85D67-5445-49B1-B785-E96751931C59}"/>
                    </a:ext>
                  </a:extLst>
                </p14:cNvPr>
                <p14:cNvContentPartPr/>
                <p14:nvPr/>
              </p14:nvContentPartPr>
              <p14:xfrm>
                <a:off x="4451490" y="3649395"/>
                <a:ext cx="102240" cy="119880"/>
              </p14:xfrm>
            </p:contentPart>
          </mc:Choice>
          <mc:Fallback>
            <p:pic>
              <p:nvPicPr>
                <p:cNvPr id="1045" name="筆跡 1044">
                  <a:extLst>
                    <a:ext uri="{FF2B5EF4-FFF2-40B4-BE49-F238E27FC236}">
                      <a16:creationId xmlns:a16="http://schemas.microsoft.com/office/drawing/2014/main" id="{03B85D67-5445-49B1-B785-E96751931C59}"/>
                    </a:ext>
                  </a:extLst>
                </p:cNvPr>
                <p:cNvPicPr/>
                <p:nvPr/>
              </p:nvPicPr>
              <p:blipFill>
                <a:blip r:embed="rId114"/>
                <a:stretch>
                  <a:fillRect/>
                </a:stretch>
              </p:blipFill>
              <p:spPr>
                <a:xfrm>
                  <a:off x="4442850" y="3640755"/>
                  <a:ext cx="1198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046" name="筆跡 1045">
                  <a:extLst>
                    <a:ext uri="{FF2B5EF4-FFF2-40B4-BE49-F238E27FC236}">
                      <a16:creationId xmlns:a16="http://schemas.microsoft.com/office/drawing/2014/main" id="{58A155FF-44C1-4E11-B042-5B11AC10F144}"/>
                    </a:ext>
                  </a:extLst>
                </p14:cNvPr>
                <p14:cNvContentPartPr/>
                <p14:nvPr/>
              </p14:nvContentPartPr>
              <p14:xfrm>
                <a:off x="4645530" y="3649755"/>
                <a:ext cx="143280" cy="115920"/>
              </p14:xfrm>
            </p:contentPart>
          </mc:Choice>
          <mc:Fallback>
            <p:pic>
              <p:nvPicPr>
                <p:cNvPr id="1046" name="筆跡 1045">
                  <a:extLst>
                    <a:ext uri="{FF2B5EF4-FFF2-40B4-BE49-F238E27FC236}">
                      <a16:creationId xmlns:a16="http://schemas.microsoft.com/office/drawing/2014/main" id="{58A155FF-44C1-4E11-B042-5B11AC10F144}"/>
                    </a:ext>
                  </a:extLst>
                </p:cNvPr>
                <p:cNvPicPr/>
                <p:nvPr/>
              </p:nvPicPr>
              <p:blipFill>
                <a:blip r:embed="rId116"/>
                <a:stretch>
                  <a:fillRect/>
                </a:stretch>
              </p:blipFill>
              <p:spPr>
                <a:xfrm>
                  <a:off x="4636890" y="3640755"/>
                  <a:ext cx="16092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047" name="筆跡 1046">
                  <a:extLst>
                    <a:ext uri="{FF2B5EF4-FFF2-40B4-BE49-F238E27FC236}">
                      <a16:creationId xmlns:a16="http://schemas.microsoft.com/office/drawing/2014/main" id="{3C78A244-1A2B-4509-B991-AE6CF45AE160}"/>
                    </a:ext>
                  </a:extLst>
                </p14:cNvPr>
                <p14:cNvContentPartPr/>
                <p14:nvPr/>
              </p14:nvContentPartPr>
              <p14:xfrm>
                <a:off x="4857570" y="3653715"/>
                <a:ext cx="11880" cy="200520"/>
              </p14:xfrm>
            </p:contentPart>
          </mc:Choice>
          <mc:Fallback>
            <p:pic>
              <p:nvPicPr>
                <p:cNvPr id="1047" name="筆跡 1046">
                  <a:extLst>
                    <a:ext uri="{FF2B5EF4-FFF2-40B4-BE49-F238E27FC236}">
                      <a16:creationId xmlns:a16="http://schemas.microsoft.com/office/drawing/2014/main" id="{3C78A244-1A2B-4509-B991-AE6CF45AE160}"/>
                    </a:ext>
                  </a:extLst>
                </p:cNvPr>
                <p:cNvPicPr/>
                <p:nvPr/>
              </p:nvPicPr>
              <p:blipFill>
                <a:blip r:embed="rId118"/>
                <a:stretch>
                  <a:fillRect/>
                </a:stretch>
              </p:blipFill>
              <p:spPr>
                <a:xfrm>
                  <a:off x="4848930" y="3644715"/>
                  <a:ext cx="295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048" name="筆跡 1047">
                  <a:extLst>
                    <a:ext uri="{FF2B5EF4-FFF2-40B4-BE49-F238E27FC236}">
                      <a16:creationId xmlns:a16="http://schemas.microsoft.com/office/drawing/2014/main" id="{5E880414-7F80-4B4D-9CFF-27F504884CF1}"/>
                    </a:ext>
                  </a:extLst>
                </p14:cNvPr>
                <p14:cNvContentPartPr/>
                <p14:nvPr/>
              </p14:nvContentPartPr>
              <p14:xfrm>
                <a:off x="4857930" y="3639315"/>
                <a:ext cx="79920" cy="91800"/>
              </p14:xfrm>
            </p:contentPart>
          </mc:Choice>
          <mc:Fallback>
            <p:pic>
              <p:nvPicPr>
                <p:cNvPr id="1048" name="筆跡 1047">
                  <a:extLst>
                    <a:ext uri="{FF2B5EF4-FFF2-40B4-BE49-F238E27FC236}">
                      <a16:creationId xmlns:a16="http://schemas.microsoft.com/office/drawing/2014/main" id="{5E880414-7F80-4B4D-9CFF-27F504884CF1}"/>
                    </a:ext>
                  </a:extLst>
                </p:cNvPr>
                <p:cNvPicPr/>
                <p:nvPr/>
              </p:nvPicPr>
              <p:blipFill>
                <a:blip r:embed="rId120"/>
                <a:stretch>
                  <a:fillRect/>
                </a:stretch>
              </p:blipFill>
              <p:spPr>
                <a:xfrm>
                  <a:off x="4849290" y="3630315"/>
                  <a:ext cx="975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049" name="筆跡 1048">
                  <a:extLst>
                    <a:ext uri="{FF2B5EF4-FFF2-40B4-BE49-F238E27FC236}">
                      <a16:creationId xmlns:a16="http://schemas.microsoft.com/office/drawing/2014/main" id="{938C2EC8-51CE-4920-B73B-A9EE12100B9B}"/>
                    </a:ext>
                  </a:extLst>
                </p14:cNvPr>
                <p14:cNvContentPartPr/>
                <p14:nvPr/>
              </p14:nvContentPartPr>
              <p14:xfrm>
                <a:off x="4871250" y="3640035"/>
                <a:ext cx="360" cy="360"/>
              </p14:xfrm>
            </p:contentPart>
          </mc:Choice>
          <mc:Fallback>
            <p:pic>
              <p:nvPicPr>
                <p:cNvPr id="1049" name="筆跡 1048">
                  <a:extLst>
                    <a:ext uri="{FF2B5EF4-FFF2-40B4-BE49-F238E27FC236}">
                      <a16:creationId xmlns:a16="http://schemas.microsoft.com/office/drawing/2014/main" id="{938C2EC8-51CE-4920-B73B-A9EE12100B9B}"/>
                    </a:ext>
                  </a:extLst>
                </p:cNvPr>
                <p:cNvPicPr/>
                <p:nvPr/>
              </p:nvPicPr>
              <p:blipFill>
                <a:blip r:embed="rId10"/>
                <a:stretch>
                  <a:fillRect/>
                </a:stretch>
              </p:blipFill>
              <p:spPr>
                <a:xfrm>
                  <a:off x="4862250" y="3631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50" name="筆跡 1049">
                  <a:extLst>
                    <a:ext uri="{FF2B5EF4-FFF2-40B4-BE49-F238E27FC236}">
                      <a16:creationId xmlns:a16="http://schemas.microsoft.com/office/drawing/2014/main" id="{3CF46536-85D2-4DF3-820C-A1EC41956DFE}"/>
                    </a:ext>
                  </a:extLst>
                </p14:cNvPr>
                <p14:cNvContentPartPr/>
                <p14:nvPr/>
              </p14:nvContentPartPr>
              <p14:xfrm>
                <a:off x="4871250" y="3518715"/>
                <a:ext cx="132120" cy="221760"/>
              </p14:xfrm>
            </p:contentPart>
          </mc:Choice>
          <mc:Fallback>
            <p:pic>
              <p:nvPicPr>
                <p:cNvPr id="1050" name="筆跡 1049">
                  <a:extLst>
                    <a:ext uri="{FF2B5EF4-FFF2-40B4-BE49-F238E27FC236}">
                      <a16:creationId xmlns:a16="http://schemas.microsoft.com/office/drawing/2014/main" id="{3CF46536-85D2-4DF3-820C-A1EC41956DFE}"/>
                    </a:ext>
                  </a:extLst>
                </p:cNvPr>
                <p:cNvPicPr/>
                <p:nvPr/>
              </p:nvPicPr>
              <p:blipFill>
                <a:blip r:embed="rId123"/>
                <a:stretch>
                  <a:fillRect/>
                </a:stretch>
              </p:blipFill>
              <p:spPr>
                <a:xfrm>
                  <a:off x="4862250" y="3510075"/>
                  <a:ext cx="1497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51" name="筆跡 1050">
                  <a:extLst>
                    <a:ext uri="{FF2B5EF4-FFF2-40B4-BE49-F238E27FC236}">
                      <a16:creationId xmlns:a16="http://schemas.microsoft.com/office/drawing/2014/main" id="{DB81B3D8-E1D6-4420-B81D-68A921829E83}"/>
                    </a:ext>
                  </a:extLst>
                </p14:cNvPr>
                <p14:cNvContentPartPr/>
                <p14:nvPr/>
              </p14:nvContentPartPr>
              <p14:xfrm>
                <a:off x="5060970" y="3684315"/>
                <a:ext cx="2160" cy="94680"/>
              </p14:xfrm>
            </p:contentPart>
          </mc:Choice>
          <mc:Fallback>
            <p:pic>
              <p:nvPicPr>
                <p:cNvPr id="1051" name="筆跡 1050">
                  <a:extLst>
                    <a:ext uri="{FF2B5EF4-FFF2-40B4-BE49-F238E27FC236}">
                      <a16:creationId xmlns:a16="http://schemas.microsoft.com/office/drawing/2014/main" id="{DB81B3D8-E1D6-4420-B81D-68A921829E83}"/>
                    </a:ext>
                  </a:extLst>
                </p:cNvPr>
                <p:cNvPicPr/>
                <p:nvPr/>
              </p:nvPicPr>
              <p:blipFill>
                <a:blip r:embed="rId125"/>
                <a:stretch>
                  <a:fillRect/>
                </a:stretch>
              </p:blipFill>
              <p:spPr>
                <a:xfrm>
                  <a:off x="5052330" y="3675675"/>
                  <a:ext cx="198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52" name="筆跡 1051">
                  <a:extLst>
                    <a:ext uri="{FF2B5EF4-FFF2-40B4-BE49-F238E27FC236}">
                      <a16:creationId xmlns:a16="http://schemas.microsoft.com/office/drawing/2014/main" id="{E53A350A-B421-4CD6-9C69-34D44AEEB826}"/>
                    </a:ext>
                  </a:extLst>
                </p14:cNvPr>
                <p14:cNvContentPartPr/>
                <p14:nvPr/>
              </p14:nvContentPartPr>
              <p14:xfrm>
                <a:off x="5060970" y="3624555"/>
                <a:ext cx="37800" cy="60120"/>
              </p14:xfrm>
            </p:contentPart>
          </mc:Choice>
          <mc:Fallback>
            <p:pic>
              <p:nvPicPr>
                <p:cNvPr id="1052" name="筆跡 1051">
                  <a:extLst>
                    <a:ext uri="{FF2B5EF4-FFF2-40B4-BE49-F238E27FC236}">
                      <a16:creationId xmlns:a16="http://schemas.microsoft.com/office/drawing/2014/main" id="{E53A350A-B421-4CD6-9C69-34D44AEEB826}"/>
                    </a:ext>
                  </a:extLst>
                </p:cNvPr>
                <p:cNvPicPr/>
                <p:nvPr/>
              </p:nvPicPr>
              <p:blipFill>
                <a:blip r:embed="rId127"/>
                <a:stretch>
                  <a:fillRect/>
                </a:stretch>
              </p:blipFill>
              <p:spPr>
                <a:xfrm>
                  <a:off x="5052330" y="3615915"/>
                  <a:ext cx="55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53" name="筆跡 1052">
                  <a:extLst>
                    <a:ext uri="{FF2B5EF4-FFF2-40B4-BE49-F238E27FC236}">
                      <a16:creationId xmlns:a16="http://schemas.microsoft.com/office/drawing/2014/main" id="{CB9B8BF4-010A-4345-A791-981BDB7FE514}"/>
                    </a:ext>
                  </a:extLst>
                </p14:cNvPr>
                <p14:cNvContentPartPr/>
                <p14:nvPr/>
              </p14:nvContentPartPr>
              <p14:xfrm>
                <a:off x="5153130" y="3670995"/>
                <a:ext cx="98280" cy="75960"/>
              </p14:xfrm>
            </p:contentPart>
          </mc:Choice>
          <mc:Fallback>
            <p:pic>
              <p:nvPicPr>
                <p:cNvPr id="1053" name="筆跡 1052">
                  <a:extLst>
                    <a:ext uri="{FF2B5EF4-FFF2-40B4-BE49-F238E27FC236}">
                      <a16:creationId xmlns:a16="http://schemas.microsoft.com/office/drawing/2014/main" id="{CB9B8BF4-010A-4345-A791-981BDB7FE514}"/>
                    </a:ext>
                  </a:extLst>
                </p:cNvPr>
                <p:cNvPicPr/>
                <p:nvPr/>
              </p:nvPicPr>
              <p:blipFill>
                <a:blip r:embed="rId129"/>
                <a:stretch>
                  <a:fillRect/>
                </a:stretch>
              </p:blipFill>
              <p:spPr>
                <a:xfrm>
                  <a:off x="5144490" y="3661995"/>
                  <a:ext cx="1159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54" name="筆跡 1053">
                  <a:extLst>
                    <a:ext uri="{FF2B5EF4-FFF2-40B4-BE49-F238E27FC236}">
                      <a16:creationId xmlns:a16="http://schemas.microsoft.com/office/drawing/2014/main" id="{CADCDE6A-4BD1-4219-A9C6-473D01B0543E}"/>
                    </a:ext>
                  </a:extLst>
                </p14:cNvPr>
                <p14:cNvContentPartPr/>
                <p14:nvPr/>
              </p14:nvContentPartPr>
              <p14:xfrm>
                <a:off x="5302530" y="3647235"/>
                <a:ext cx="115920" cy="205560"/>
              </p14:xfrm>
            </p:contentPart>
          </mc:Choice>
          <mc:Fallback>
            <p:pic>
              <p:nvPicPr>
                <p:cNvPr id="1054" name="筆跡 1053">
                  <a:extLst>
                    <a:ext uri="{FF2B5EF4-FFF2-40B4-BE49-F238E27FC236}">
                      <a16:creationId xmlns:a16="http://schemas.microsoft.com/office/drawing/2014/main" id="{CADCDE6A-4BD1-4219-A9C6-473D01B0543E}"/>
                    </a:ext>
                  </a:extLst>
                </p:cNvPr>
                <p:cNvPicPr/>
                <p:nvPr/>
              </p:nvPicPr>
              <p:blipFill>
                <a:blip r:embed="rId131"/>
                <a:stretch>
                  <a:fillRect/>
                </a:stretch>
              </p:blipFill>
              <p:spPr>
                <a:xfrm>
                  <a:off x="5293890" y="3638595"/>
                  <a:ext cx="133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56" name="筆跡 1055">
                  <a:extLst>
                    <a:ext uri="{FF2B5EF4-FFF2-40B4-BE49-F238E27FC236}">
                      <a16:creationId xmlns:a16="http://schemas.microsoft.com/office/drawing/2014/main" id="{A8E6793B-BFD5-46D9-9D99-D18F21198C22}"/>
                    </a:ext>
                  </a:extLst>
                </p14:cNvPr>
                <p14:cNvContentPartPr/>
                <p14:nvPr/>
              </p14:nvContentPartPr>
              <p14:xfrm>
                <a:off x="5532930" y="3765315"/>
                <a:ext cx="2160" cy="27360"/>
              </p14:xfrm>
            </p:contentPart>
          </mc:Choice>
          <mc:Fallback>
            <p:pic>
              <p:nvPicPr>
                <p:cNvPr id="1056" name="筆跡 1055">
                  <a:extLst>
                    <a:ext uri="{FF2B5EF4-FFF2-40B4-BE49-F238E27FC236}">
                      <a16:creationId xmlns:a16="http://schemas.microsoft.com/office/drawing/2014/main" id="{A8E6793B-BFD5-46D9-9D99-D18F21198C22}"/>
                    </a:ext>
                  </a:extLst>
                </p:cNvPr>
                <p:cNvPicPr/>
                <p:nvPr/>
              </p:nvPicPr>
              <p:blipFill>
                <a:blip r:embed="rId133"/>
                <a:stretch>
                  <a:fillRect/>
                </a:stretch>
              </p:blipFill>
              <p:spPr>
                <a:xfrm>
                  <a:off x="5523930" y="3756315"/>
                  <a:ext cx="19800" cy="45000"/>
                </a:xfrm>
                <a:prstGeom prst="rect">
                  <a:avLst/>
                </a:prstGeom>
              </p:spPr>
            </p:pic>
          </mc:Fallback>
        </mc:AlternateContent>
      </p:grpSp>
      <p:grpSp>
        <p:nvGrpSpPr>
          <p:cNvPr id="1065" name="群組 1064">
            <a:extLst>
              <a:ext uri="{FF2B5EF4-FFF2-40B4-BE49-F238E27FC236}">
                <a16:creationId xmlns:a16="http://schemas.microsoft.com/office/drawing/2014/main" id="{C8E8AC46-7F2A-4777-889D-08BA3FAC6526}"/>
              </a:ext>
            </a:extLst>
          </p:cNvPr>
          <p:cNvGrpSpPr/>
          <p:nvPr/>
        </p:nvGrpSpPr>
        <p:grpSpPr>
          <a:xfrm>
            <a:off x="6150240" y="2562376"/>
            <a:ext cx="734760" cy="198720"/>
            <a:chOff x="5708610" y="3588195"/>
            <a:chExt cx="734760" cy="198720"/>
          </a:xfrm>
        </p:grpSpPr>
        <mc:AlternateContent xmlns:mc="http://schemas.openxmlformats.org/markup-compatibility/2006">
          <mc:Choice xmlns:p14="http://schemas.microsoft.com/office/powerpoint/2010/main" Requires="p14">
            <p:contentPart p14:bwMode="auto" r:id="rId134">
              <p14:nvContentPartPr>
                <p14:cNvPr id="1057" name="筆跡 1056">
                  <a:extLst>
                    <a:ext uri="{FF2B5EF4-FFF2-40B4-BE49-F238E27FC236}">
                      <a16:creationId xmlns:a16="http://schemas.microsoft.com/office/drawing/2014/main" id="{2CCC866A-A17E-4E01-A7ED-24972FDD9895}"/>
                    </a:ext>
                  </a:extLst>
                </p14:cNvPr>
                <p14:cNvContentPartPr/>
                <p14:nvPr/>
              </p14:nvContentPartPr>
              <p14:xfrm>
                <a:off x="5708610" y="3642195"/>
                <a:ext cx="97560" cy="117720"/>
              </p14:xfrm>
            </p:contentPart>
          </mc:Choice>
          <mc:Fallback>
            <p:pic>
              <p:nvPicPr>
                <p:cNvPr id="1057" name="筆跡 1056">
                  <a:extLst>
                    <a:ext uri="{FF2B5EF4-FFF2-40B4-BE49-F238E27FC236}">
                      <a16:creationId xmlns:a16="http://schemas.microsoft.com/office/drawing/2014/main" id="{2CCC866A-A17E-4E01-A7ED-24972FDD9895}"/>
                    </a:ext>
                  </a:extLst>
                </p:cNvPr>
                <p:cNvPicPr/>
                <p:nvPr/>
              </p:nvPicPr>
              <p:blipFill>
                <a:blip r:embed="rId135"/>
                <a:stretch>
                  <a:fillRect/>
                </a:stretch>
              </p:blipFill>
              <p:spPr>
                <a:xfrm>
                  <a:off x="5699970" y="3633195"/>
                  <a:ext cx="115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58" name="筆跡 1057">
                  <a:extLst>
                    <a:ext uri="{FF2B5EF4-FFF2-40B4-BE49-F238E27FC236}">
                      <a16:creationId xmlns:a16="http://schemas.microsoft.com/office/drawing/2014/main" id="{A6F794BA-1B35-4746-B667-BA65C8CC237E}"/>
                    </a:ext>
                  </a:extLst>
                </p14:cNvPr>
                <p14:cNvContentPartPr/>
                <p14:nvPr/>
              </p14:nvContentPartPr>
              <p14:xfrm>
                <a:off x="5859810" y="3676755"/>
                <a:ext cx="6120" cy="110160"/>
              </p14:xfrm>
            </p:contentPart>
          </mc:Choice>
          <mc:Fallback>
            <p:pic>
              <p:nvPicPr>
                <p:cNvPr id="1058" name="筆跡 1057">
                  <a:extLst>
                    <a:ext uri="{FF2B5EF4-FFF2-40B4-BE49-F238E27FC236}">
                      <a16:creationId xmlns:a16="http://schemas.microsoft.com/office/drawing/2014/main" id="{A6F794BA-1B35-4746-B667-BA65C8CC237E}"/>
                    </a:ext>
                  </a:extLst>
                </p:cNvPr>
                <p:cNvPicPr/>
                <p:nvPr/>
              </p:nvPicPr>
              <p:blipFill>
                <a:blip r:embed="rId137"/>
                <a:stretch>
                  <a:fillRect/>
                </a:stretch>
              </p:blipFill>
              <p:spPr>
                <a:xfrm>
                  <a:off x="5851170" y="3667755"/>
                  <a:ext cx="237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59" name="筆跡 1058">
                  <a:extLst>
                    <a:ext uri="{FF2B5EF4-FFF2-40B4-BE49-F238E27FC236}">
                      <a16:creationId xmlns:a16="http://schemas.microsoft.com/office/drawing/2014/main" id="{67885127-8A61-483F-98C5-7D5BDBF44A4D}"/>
                    </a:ext>
                  </a:extLst>
                </p14:cNvPr>
                <p14:cNvContentPartPr/>
                <p14:nvPr/>
              </p14:nvContentPartPr>
              <p14:xfrm>
                <a:off x="5835690" y="3588195"/>
                <a:ext cx="24840" cy="88920"/>
              </p14:xfrm>
            </p:contentPart>
          </mc:Choice>
          <mc:Fallback>
            <p:pic>
              <p:nvPicPr>
                <p:cNvPr id="1059" name="筆跡 1058">
                  <a:extLst>
                    <a:ext uri="{FF2B5EF4-FFF2-40B4-BE49-F238E27FC236}">
                      <a16:creationId xmlns:a16="http://schemas.microsoft.com/office/drawing/2014/main" id="{67885127-8A61-483F-98C5-7D5BDBF44A4D}"/>
                    </a:ext>
                  </a:extLst>
                </p:cNvPr>
                <p:cNvPicPr/>
                <p:nvPr/>
              </p:nvPicPr>
              <p:blipFill>
                <a:blip r:embed="rId139"/>
                <a:stretch>
                  <a:fillRect/>
                </a:stretch>
              </p:blipFill>
              <p:spPr>
                <a:xfrm>
                  <a:off x="5826690" y="3579195"/>
                  <a:ext cx="424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60" name="筆跡 1059">
                  <a:extLst>
                    <a:ext uri="{FF2B5EF4-FFF2-40B4-BE49-F238E27FC236}">
                      <a16:creationId xmlns:a16="http://schemas.microsoft.com/office/drawing/2014/main" id="{CA10C48B-E7F4-47A4-81D7-0050E01511E1}"/>
                    </a:ext>
                  </a:extLst>
                </p14:cNvPr>
                <p14:cNvContentPartPr/>
                <p14:nvPr/>
              </p14:nvContentPartPr>
              <p14:xfrm>
                <a:off x="5972850" y="3643995"/>
                <a:ext cx="105480" cy="89640"/>
              </p14:xfrm>
            </p:contentPart>
          </mc:Choice>
          <mc:Fallback>
            <p:pic>
              <p:nvPicPr>
                <p:cNvPr id="1060" name="筆跡 1059">
                  <a:extLst>
                    <a:ext uri="{FF2B5EF4-FFF2-40B4-BE49-F238E27FC236}">
                      <a16:creationId xmlns:a16="http://schemas.microsoft.com/office/drawing/2014/main" id="{CA10C48B-E7F4-47A4-81D7-0050E01511E1}"/>
                    </a:ext>
                  </a:extLst>
                </p:cNvPr>
                <p:cNvPicPr/>
                <p:nvPr/>
              </p:nvPicPr>
              <p:blipFill>
                <a:blip r:embed="rId141"/>
                <a:stretch>
                  <a:fillRect/>
                </a:stretch>
              </p:blipFill>
              <p:spPr>
                <a:xfrm>
                  <a:off x="5963850" y="3634995"/>
                  <a:ext cx="12312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61" name="筆跡 1060">
                  <a:extLst>
                    <a:ext uri="{FF2B5EF4-FFF2-40B4-BE49-F238E27FC236}">
                      <a16:creationId xmlns:a16="http://schemas.microsoft.com/office/drawing/2014/main" id="{B303D3FD-091B-4EF9-A8A7-58DFD3812E94}"/>
                    </a:ext>
                  </a:extLst>
                </p14:cNvPr>
                <p14:cNvContentPartPr/>
                <p14:nvPr/>
              </p14:nvContentPartPr>
              <p14:xfrm>
                <a:off x="6110010" y="3636075"/>
                <a:ext cx="113760" cy="112320"/>
              </p14:xfrm>
            </p:contentPart>
          </mc:Choice>
          <mc:Fallback>
            <p:pic>
              <p:nvPicPr>
                <p:cNvPr id="1061" name="筆跡 1060">
                  <a:extLst>
                    <a:ext uri="{FF2B5EF4-FFF2-40B4-BE49-F238E27FC236}">
                      <a16:creationId xmlns:a16="http://schemas.microsoft.com/office/drawing/2014/main" id="{B303D3FD-091B-4EF9-A8A7-58DFD3812E94}"/>
                    </a:ext>
                  </a:extLst>
                </p:cNvPr>
                <p:cNvPicPr/>
                <p:nvPr/>
              </p:nvPicPr>
              <p:blipFill>
                <a:blip r:embed="rId143"/>
                <a:stretch>
                  <a:fillRect/>
                </a:stretch>
              </p:blipFill>
              <p:spPr>
                <a:xfrm>
                  <a:off x="6101010" y="3627435"/>
                  <a:ext cx="1314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62" name="筆跡 1061">
                  <a:extLst>
                    <a:ext uri="{FF2B5EF4-FFF2-40B4-BE49-F238E27FC236}">
                      <a16:creationId xmlns:a16="http://schemas.microsoft.com/office/drawing/2014/main" id="{1672C169-0848-44E2-B7EF-64295625B18B}"/>
                    </a:ext>
                  </a:extLst>
                </p14:cNvPr>
                <p14:cNvContentPartPr/>
                <p14:nvPr/>
              </p14:nvContentPartPr>
              <p14:xfrm>
                <a:off x="6311250" y="3622755"/>
                <a:ext cx="132120" cy="33120"/>
              </p14:xfrm>
            </p:contentPart>
          </mc:Choice>
          <mc:Fallback>
            <p:pic>
              <p:nvPicPr>
                <p:cNvPr id="1062" name="筆跡 1061">
                  <a:extLst>
                    <a:ext uri="{FF2B5EF4-FFF2-40B4-BE49-F238E27FC236}">
                      <a16:creationId xmlns:a16="http://schemas.microsoft.com/office/drawing/2014/main" id="{1672C169-0848-44E2-B7EF-64295625B18B}"/>
                    </a:ext>
                  </a:extLst>
                </p:cNvPr>
                <p:cNvPicPr/>
                <p:nvPr/>
              </p:nvPicPr>
              <p:blipFill>
                <a:blip r:embed="rId145"/>
                <a:stretch>
                  <a:fillRect/>
                </a:stretch>
              </p:blipFill>
              <p:spPr>
                <a:xfrm>
                  <a:off x="6302250" y="3614115"/>
                  <a:ext cx="1497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63" name="筆跡 1062">
                  <a:extLst>
                    <a:ext uri="{FF2B5EF4-FFF2-40B4-BE49-F238E27FC236}">
                      <a16:creationId xmlns:a16="http://schemas.microsoft.com/office/drawing/2014/main" id="{72815D9D-62D4-4CFA-B617-8B1772F7BD2C}"/>
                    </a:ext>
                  </a:extLst>
                </p14:cNvPr>
                <p14:cNvContentPartPr/>
                <p14:nvPr/>
              </p14:nvContentPartPr>
              <p14:xfrm>
                <a:off x="6299730" y="3705555"/>
                <a:ext cx="118800" cy="13680"/>
              </p14:xfrm>
            </p:contentPart>
          </mc:Choice>
          <mc:Fallback>
            <p:pic>
              <p:nvPicPr>
                <p:cNvPr id="1063" name="筆跡 1062">
                  <a:extLst>
                    <a:ext uri="{FF2B5EF4-FFF2-40B4-BE49-F238E27FC236}">
                      <a16:creationId xmlns:a16="http://schemas.microsoft.com/office/drawing/2014/main" id="{72815D9D-62D4-4CFA-B617-8B1772F7BD2C}"/>
                    </a:ext>
                  </a:extLst>
                </p:cNvPr>
                <p:cNvPicPr/>
                <p:nvPr/>
              </p:nvPicPr>
              <p:blipFill>
                <a:blip r:embed="rId147"/>
                <a:stretch>
                  <a:fillRect/>
                </a:stretch>
              </p:blipFill>
              <p:spPr>
                <a:xfrm>
                  <a:off x="6291090" y="3696915"/>
                  <a:ext cx="136440" cy="3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8">
            <p14:nvContentPartPr>
              <p14:cNvPr id="1064" name="筆跡 1063">
                <a:extLst>
                  <a:ext uri="{FF2B5EF4-FFF2-40B4-BE49-F238E27FC236}">
                    <a16:creationId xmlns:a16="http://schemas.microsoft.com/office/drawing/2014/main" id="{5253A798-A6B2-450A-AECD-E0E394C93C05}"/>
                  </a:ext>
                </a:extLst>
              </p14:cNvPr>
              <p14:cNvContentPartPr/>
              <p14:nvPr/>
            </p14:nvContentPartPr>
            <p14:xfrm>
              <a:off x="7040520" y="2577856"/>
              <a:ext cx="188280" cy="122040"/>
            </p14:xfrm>
          </p:contentPart>
        </mc:Choice>
        <mc:Fallback>
          <p:pic>
            <p:nvPicPr>
              <p:cNvPr id="1064" name="筆跡 1063">
                <a:extLst>
                  <a:ext uri="{FF2B5EF4-FFF2-40B4-BE49-F238E27FC236}">
                    <a16:creationId xmlns:a16="http://schemas.microsoft.com/office/drawing/2014/main" id="{5253A798-A6B2-450A-AECD-E0E394C93C05}"/>
                  </a:ext>
                </a:extLst>
              </p:cNvPr>
              <p:cNvPicPr/>
              <p:nvPr/>
            </p:nvPicPr>
            <p:blipFill>
              <a:blip r:embed="rId149"/>
              <a:stretch>
                <a:fillRect/>
              </a:stretch>
            </p:blipFill>
            <p:spPr>
              <a:xfrm>
                <a:off x="7031520" y="2568856"/>
                <a:ext cx="205920" cy="139680"/>
              </a:xfrm>
              <a:prstGeom prst="rect">
                <a:avLst/>
              </a:prstGeom>
            </p:spPr>
          </p:pic>
        </mc:Fallback>
      </mc:AlternateContent>
      <p:grpSp>
        <p:nvGrpSpPr>
          <p:cNvPr id="1082" name="群組 1081">
            <a:extLst>
              <a:ext uri="{FF2B5EF4-FFF2-40B4-BE49-F238E27FC236}">
                <a16:creationId xmlns:a16="http://schemas.microsoft.com/office/drawing/2014/main" id="{76E8C999-E47C-4F9A-8CE5-B8343799CDC1}"/>
              </a:ext>
            </a:extLst>
          </p:cNvPr>
          <p:cNvGrpSpPr/>
          <p:nvPr/>
        </p:nvGrpSpPr>
        <p:grpSpPr>
          <a:xfrm>
            <a:off x="5378760" y="3010936"/>
            <a:ext cx="259560" cy="296640"/>
            <a:chOff x="4937130" y="4036755"/>
            <a:chExt cx="259560" cy="296640"/>
          </a:xfrm>
        </p:grpSpPr>
        <mc:AlternateContent xmlns:mc="http://schemas.openxmlformats.org/markup-compatibility/2006">
          <mc:Choice xmlns:p14="http://schemas.microsoft.com/office/powerpoint/2010/main" Requires="p14">
            <p:contentPart p14:bwMode="auto" r:id="rId150">
              <p14:nvContentPartPr>
                <p14:cNvPr id="1067" name="筆跡 1066">
                  <a:extLst>
                    <a:ext uri="{FF2B5EF4-FFF2-40B4-BE49-F238E27FC236}">
                      <a16:creationId xmlns:a16="http://schemas.microsoft.com/office/drawing/2014/main" id="{AD0ED4BB-6686-4CD6-A52C-43922DD53483}"/>
                    </a:ext>
                  </a:extLst>
                </p14:cNvPr>
                <p14:cNvContentPartPr/>
                <p14:nvPr/>
              </p14:nvContentPartPr>
              <p14:xfrm>
                <a:off x="4937130" y="4041795"/>
                <a:ext cx="226080" cy="222120"/>
              </p14:xfrm>
            </p:contentPart>
          </mc:Choice>
          <mc:Fallback>
            <p:pic>
              <p:nvPicPr>
                <p:cNvPr id="1067" name="筆跡 1066">
                  <a:extLst>
                    <a:ext uri="{FF2B5EF4-FFF2-40B4-BE49-F238E27FC236}">
                      <a16:creationId xmlns:a16="http://schemas.microsoft.com/office/drawing/2014/main" id="{AD0ED4BB-6686-4CD6-A52C-43922DD53483}"/>
                    </a:ext>
                  </a:extLst>
                </p:cNvPr>
                <p:cNvPicPr/>
                <p:nvPr/>
              </p:nvPicPr>
              <p:blipFill>
                <a:blip r:embed="rId151"/>
                <a:stretch>
                  <a:fillRect/>
                </a:stretch>
              </p:blipFill>
              <p:spPr>
                <a:xfrm>
                  <a:off x="4928130" y="4033155"/>
                  <a:ext cx="24372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68" name="筆跡 1067">
                  <a:extLst>
                    <a:ext uri="{FF2B5EF4-FFF2-40B4-BE49-F238E27FC236}">
                      <a16:creationId xmlns:a16="http://schemas.microsoft.com/office/drawing/2014/main" id="{8D6736EC-8EE9-4247-A657-276B194A033F}"/>
                    </a:ext>
                  </a:extLst>
                </p14:cNvPr>
                <p14:cNvContentPartPr/>
                <p14:nvPr/>
              </p14:nvContentPartPr>
              <p14:xfrm>
                <a:off x="4963410" y="4036755"/>
                <a:ext cx="178920" cy="262080"/>
              </p14:xfrm>
            </p:contentPart>
          </mc:Choice>
          <mc:Fallback>
            <p:pic>
              <p:nvPicPr>
                <p:cNvPr id="1068" name="筆跡 1067">
                  <a:extLst>
                    <a:ext uri="{FF2B5EF4-FFF2-40B4-BE49-F238E27FC236}">
                      <a16:creationId xmlns:a16="http://schemas.microsoft.com/office/drawing/2014/main" id="{8D6736EC-8EE9-4247-A657-276B194A033F}"/>
                    </a:ext>
                  </a:extLst>
                </p:cNvPr>
                <p:cNvPicPr/>
                <p:nvPr/>
              </p:nvPicPr>
              <p:blipFill>
                <a:blip r:embed="rId153"/>
                <a:stretch>
                  <a:fillRect/>
                </a:stretch>
              </p:blipFill>
              <p:spPr>
                <a:xfrm>
                  <a:off x="4954410" y="4027755"/>
                  <a:ext cx="1965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69" name="筆跡 1068">
                  <a:extLst>
                    <a:ext uri="{FF2B5EF4-FFF2-40B4-BE49-F238E27FC236}">
                      <a16:creationId xmlns:a16="http://schemas.microsoft.com/office/drawing/2014/main" id="{084DC027-1BDD-46A1-9E97-0D398E501879}"/>
                    </a:ext>
                  </a:extLst>
                </p14:cNvPr>
                <p14:cNvContentPartPr/>
                <p14:nvPr/>
              </p14:nvContentPartPr>
              <p14:xfrm>
                <a:off x="5192730" y="4242675"/>
                <a:ext cx="3960" cy="90720"/>
              </p14:xfrm>
            </p:contentPart>
          </mc:Choice>
          <mc:Fallback>
            <p:pic>
              <p:nvPicPr>
                <p:cNvPr id="1069" name="筆跡 1068">
                  <a:extLst>
                    <a:ext uri="{FF2B5EF4-FFF2-40B4-BE49-F238E27FC236}">
                      <a16:creationId xmlns:a16="http://schemas.microsoft.com/office/drawing/2014/main" id="{084DC027-1BDD-46A1-9E97-0D398E501879}"/>
                    </a:ext>
                  </a:extLst>
                </p:cNvPr>
                <p:cNvPicPr/>
                <p:nvPr/>
              </p:nvPicPr>
              <p:blipFill>
                <a:blip r:embed="rId155"/>
                <a:stretch>
                  <a:fillRect/>
                </a:stretch>
              </p:blipFill>
              <p:spPr>
                <a:xfrm>
                  <a:off x="5183730" y="4233675"/>
                  <a:ext cx="21600" cy="108360"/>
                </a:xfrm>
                <a:prstGeom prst="rect">
                  <a:avLst/>
                </a:prstGeom>
              </p:spPr>
            </p:pic>
          </mc:Fallback>
        </mc:AlternateContent>
      </p:grpSp>
      <p:grpSp>
        <p:nvGrpSpPr>
          <p:cNvPr id="1081" name="群組 1080">
            <a:extLst>
              <a:ext uri="{FF2B5EF4-FFF2-40B4-BE49-F238E27FC236}">
                <a16:creationId xmlns:a16="http://schemas.microsoft.com/office/drawing/2014/main" id="{E9E86CC0-AB5B-4476-92DA-BFF5FE5DC74D}"/>
              </a:ext>
            </a:extLst>
          </p:cNvPr>
          <p:cNvGrpSpPr/>
          <p:nvPr/>
        </p:nvGrpSpPr>
        <p:grpSpPr>
          <a:xfrm>
            <a:off x="5803560" y="3039736"/>
            <a:ext cx="327600" cy="238320"/>
            <a:chOff x="5361930" y="4065555"/>
            <a:chExt cx="327600" cy="238320"/>
          </a:xfrm>
        </p:grpSpPr>
        <mc:AlternateContent xmlns:mc="http://schemas.openxmlformats.org/markup-compatibility/2006">
          <mc:Choice xmlns:p14="http://schemas.microsoft.com/office/powerpoint/2010/main" Requires="p14">
            <p:contentPart p14:bwMode="auto" r:id="rId156">
              <p14:nvContentPartPr>
                <p14:cNvPr id="1070" name="筆跡 1069">
                  <a:extLst>
                    <a:ext uri="{FF2B5EF4-FFF2-40B4-BE49-F238E27FC236}">
                      <a16:creationId xmlns:a16="http://schemas.microsoft.com/office/drawing/2014/main" id="{C4692A67-EB44-4398-80F1-025B12D569D9}"/>
                    </a:ext>
                  </a:extLst>
                </p14:cNvPr>
                <p14:cNvContentPartPr/>
                <p14:nvPr/>
              </p14:nvContentPartPr>
              <p14:xfrm>
                <a:off x="5361930" y="4071315"/>
                <a:ext cx="210960" cy="194760"/>
              </p14:xfrm>
            </p:contentPart>
          </mc:Choice>
          <mc:Fallback>
            <p:pic>
              <p:nvPicPr>
                <p:cNvPr id="1070" name="筆跡 1069">
                  <a:extLst>
                    <a:ext uri="{FF2B5EF4-FFF2-40B4-BE49-F238E27FC236}">
                      <a16:creationId xmlns:a16="http://schemas.microsoft.com/office/drawing/2014/main" id="{C4692A67-EB44-4398-80F1-025B12D569D9}"/>
                    </a:ext>
                  </a:extLst>
                </p:cNvPr>
                <p:cNvPicPr/>
                <p:nvPr/>
              </p:nvPicPr>
              <p:blipFill>
                <a:blip r:embed="rId157"/>
                <a:stretch>
                  <a:fillRect/>
                </a:stretch>
              </p:blipFill>
              <p:spPr>
                <a:xfrm>
                  <a:off x="5352930" y="4062315"/>
                  <a:ext cx="22860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71" name="筆跡 1070">
                  <a:extLst>
                    <a:ext uri="{FF2B5EF4-FFF2-40B4-BE49-F238E27FC236}">
                      <a16:creationId xmlns:a16="http://schemas.microsoft.com/office/drawing/2014/main" id="{C49961B9-8435-4739-A2F2-5826637F3E24}"/>
                    </a:ext>
                  </a:extLst>
                </p14:cNvPr>
                <p14:cNvContentPartPr/>
                <p14:nvPr/>
              </p14:nvContentPartPr>
              <p14:xfrm>
                <a:off x="5431410" y="4065555"/>
                <a:ext cx="105480" cy="231480"/>
              </p14:xfrm>
            </p:contentPart>
          </mc:Choice>
          <mc:Fallback>
            <p:pic>
              <p:nvPicPr>
                <p:cNvPr id="1071" name="筆跡 1070">
                  <a:extLst>
                    <a:ext uri="{FF2B5EF4-FFF2-40B4-BE49-F238E27FC236}">
                      <a16:creationId xmlns:a16="http://schemas.microsoft.com/office/drawing/2014/main" id="{C49961B9-8435-4739-A2F2-5826637F3E24}"/>
                    </a:ext>
                  </a:extLst>
                </p:cNvPr>
                <p:cNvPicPr/>
                <p:nvPr/>
              </p:nvPicPr>
              <p:blipFill>
                <a:blip r:embed="rId159"/>
                <a:stretch>
                  <a:fillRect/>
                </a:stretch>
              </p:blipFill>
              <p:spPr>
                <a:xfrm>
                  <a:off x="5422410" y="4056555"/>
                  <a:ext cx="1231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72" name="筆跡 1071">
                  <a:extLst>
                    <a:ext uri="{FF2B5EF4-FFF2-40B4-BE49-F238E27FC236}">
                      <a16:creationId xmlns:a16="http://schemas.microsoft.com/office/drawing/2014/main" id="{F180A205-E4F3-4071-BE3E-AFE02E2B3D74}"/>
                    </a:ext>
                  </a:extLst>
                </p14:cNvPr>
                <p14:cNvContentPartPr/>
                <p14:nvPr/>
              </p14:nvContentPartPr>
              <p14:xfrm>
                <a:off x="5581890" y="4246635"/>
                <a:ext cx="107640" cy="57240"/>
              </p14:xfrm>
            </p:contentPart>
          </mc:Choice>
          <mc:Fallback>
            <p:pic>
              <p:nvPicPr>
                <p:cNvPr id="1072" name="筆跡 1071">
                  <a:extLst>
                    <a:ext uri="{FF2B5EF4-FFF2-40B4-BE49-F238E27FC236}">
                      <a16:creationId xmlns:a16="http://schemas.microsoft.com/office/drawing/2014/main" id="{F180A205-E4F3-4071-BE3E-AFE02E2B3D74}"/>
                    </a:ext>
                  </a:extLst>
                </p:cNvPr>
                <p:cNvPicPr/>
                <p:nvPr/>
              </p:nvPicPr>
              <p:blipFill>
                <a:blip r:embed="rId161"/>
                <a:stretch>
                  <a:fillRect/>
                </a:stretch>
              </p:blipFill>
              <p:spPr>
                <a:xfrm>
                  <a:off x="5572890" y="4237635"/>
                  <a:ext cx="125280" cy="7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2">
            <p14:nvContentPartPr>
              <p14:cNvPr id="1073" name="筆跡 1072">
                <a:extLst>
                  <a:ext uri="{FF2B5EF4-FFF2-40B4-BE49-F238E27FC236}">
                    <a16:creationId xmlns:a16="http://schemas.microsoft.com/office/drawing/2014/main" id="{8BFECDFF-14E0-4985-90C8-F7EF4E1C2BED}"/>
                  </a:ext>
                </a:extLst>
              </p14:cNvPr>
              <p14:cNvContentPartPr/>
              <p14:nvPr/>
            </p14:nvContentPartPr>
            <p14:xfrm>
              <a:off x="6294240" y="3153136"/>
              <a:ext cx="15480" cy="360"/>
            </p14:xfrm>
          </p:contentPart>
        </mc:Choice>
        <mc:Fallback>
          <p:pic>
            <p:nvPicPr>
              <p:cNvPr id="1073" name="筆跡 1072">
                <a:extLst>
                  <a:ext uri="{FF2B5EF4-FFF2-40B4-BE49-F238E27FC236}">
                    <a16:creationId xmlns:a16="http://schemas.microsoft.com/office/drawing/2014/main" id="{8BFECDFF-14E0-4985-90C8-F7EF4E1C2BED}"/>
                  </a:ext>
                </a:extLst>
              </p:cNvPr>
              <p:cNvPicPr/>
              <p:nvPr/>
            </p:nvPicPr>
            <p:blipFill>
              <a:blip r:embed="rId163"/>
              <a:stretch>
                <a:fillRect/>
              </a:stretch>
            </p:blipFill>
            <p:spPr>
              <a:xfrm>
                <a:off x="6285240" y="3144496"/>
                <a:ext cx="33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74" name="筆跡 1073">
                <a:extLst>
                  <a:ext uri="{FF2B5EF4-FFF2-40B4-BE49-F238E27FC236}">
                    <a16:creationId xmlns:a16="http://schemas.microsoft.com/office/drawing/2014/main" id="{76D5153F-C13C-420C-AD2C-A63FA738376B}"/>
                  </a:ext>
                </a:extLst>
              </p14:cNvPr>
              <p14:cNvContentPartPr/>
              <p14:nvPr/>
            </p14:nvContentPartPr>
            <p14:xfrm>
              <a:off x="6482160" y="3138016"/>
              <a:ext cx="360" cy="360"/>
            </p14:xfrm>
          </p:contentPart>
        </mc:Choice>
        <mc:Fallback>
          <p:pic>
            <p:nvPicPr>
              <p:cNvPr id="1074" name="筆跡 1073">
                <a:extLst>
                  <a:ext uri="{FF2B5EF4-FFF2-40B4-BE49-F238E27FC236}">
                    <a16:creationId xmlns:a16="http://schemas.microsoft.com/office/drawing/2014/main" id="{76D5153F-C13C-420C-AD2C-A63FA738376B}"/>
                  </a:ext>
                </a:extLst>
              </p:cNvPr>
              <p:cNvPicPr/>
              <p:nvPr/>
            </p:nvPicPr>
            <p:blipFill>
              <a:blip r:embed="rId10"/>
              <a:stretch>
                <a:fillRect/>
              </a:stretch>
            </p:blipFill>
            <p:spPr>
              <a:xfrm>
                <a:off x="6473160" y="31290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75" name="筆跡 1074">
                <a:extLst>
                  <a:ext uri="{FF2B5EF4-FFF2-40B4-BE49-F238E27FC236}">
                    <a16:creationId xmlns:a16="http://schemas.microsoft.com/office/drawing/2014/main" id="{63EABC33-FD45-4AA5-B9BA-E89346B4D2D8}"/>
                  </a:ext>
                </a:extLst>
              </p14:cNvPr>
              <p14:cNvContentPartPr/>
              <p14:nvPr/>
            </p14:nvContentPartPr>
            <p14:xfrm>
              <a:off x="6670080" y="3108856"/>
              <a:ext cx="39960" cy="11880"/>
            </p14:xfrm>
          </p:contentPart>
        </mc:Choice>
        <mc:Fallback>
          <p:pic>
            <p:nvPicPr>
              <p:cNvPr id="1075" name="筆跡 1074">
                <a:extLst>
                  <a:ext uri="{FF2B5EF4-FFF2-40B4-BE49-F238E27FC236}">
                    <a16:creationId xmlns:a16="http://schemas.microsoft.com/office/drawing/2014/main" id="{63EABC33-FD45-4AA5-B9BA-E89346B4D2D8}"/>
                  </a:ext>
                </a:extLst>
              </p:cNvPr>
              <p:cNvPicPr/>
              <p:nvPr/>
            </p:nvPicPr>
            <p:blipFill>
              <a:blip r:embed="rId166"/>
              <a:stretch>
                <a:fillRect/>
              </a:stretch>
            </p:blipFill>
            <p:spPr>
              <a:xfrm>
                <a:off x="6661080" y="3100216"/>
                <a:ext cx="576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6" name="筆跡 1075">
                <a:extLst>
                  <a:ext uri="{FF2B5EF4-FFF2-40B4-BE49-F238E27FC236}">
                    <a16:creationId xmlns:a16="http://schemas.microsoft.com/office/drawing/2014/main" id="{268B2E86-A9E8-4D9E-BDA6-3348C503474E}"/>
                  </a:ext>
                </a:extLst>
              </p14:cNvPr>
              <p14:cNvContentPartPr/>
              <p14:nvPr/>
            </p14:nvContentPartPr>
            <p14:xfrm>
              <a:off x="6903000" y="3097336"/>
              <a:ext cx="9720" cy="360"/>
            </p14:xfrm>
          </p:contentPart>
        </mc:Choice>
        <mc:Fallback>
          <p:pic>
            <p:nvPicPr>
              <p:cNvPr id="1076" name="筆跡 1075">
                <a:extLst>
                  <a:ext uri="{FF2B5EF4-FFF2-40B4-BE49-F238E27FC236}">
                    <a16:creationId xmlns:a16="http://schemas.microsoft.com/office/drawing/2014/main" id="{268B2E86-A9E8-4D9E-BDA6-3348C503474E}"/>
                  </a:ext>
                </a:extLst>
              </p:cNvPr>
              <p:cNvPicPr/>
              <p:nvPr/>
            </p:nvPicPr>
            <p:blipFill>
              <a:blip r:embed="rId163"/>
              <a:stretch>
                <a:fillRect/>
              </a:stretch>
            </p:blipFill>
            <p:spPr>
              <a:xfrm>
                <a:off x="6894360" y="3088696"/>
                <a:ext cx="27360" cy="18000"/>
              </a:xfrm>
              <a:prstGeom prst="rect">
                <a:avLst/>
              </a:prstGeom>
            </p:spPr>
          </p:pic>
        </mc:Fallback>
      </mc:AlternateContent>
      <p:grpSp>
        <p:nvGrpSpPr>
          <p:cNvPr id="1080" name="群組 1079">
            <a:extLst>
              <a:ext uri="{FF2B5EF4-FFF2-40B4-BE49-F238E27FC236}">
                <a16:creationId xmlns:a16="http://schemas.microsoft.com/office/drawing/2014/main" id="{E2046CF9-9163-417C-8C16-C74FBA153304}"/>
              </a:ext>
            </a:extLst>
          </p:cNvPr>
          <p:cNvGrpSpPr/>
          <p:nvPr/>
        </p:nvGrpSpPr>
        <p:grpSpPr>
          <a:xfrm>
            <a:off x="7070400" y="2989696"/>
            <a:ext cx="359640" cy="273600"/>
            <a:chOff x="6628770" y="4015515"/>
            <a:chExt cx="359640" cy="273600"/>
          </a:xfrm>
        </p:grpSpPr>
        <mc:AlternateContent xmlns:mc="http://schemas.openxmlformats.org/markup-compatibility/2006">
          <mc:Choice xmlns:p14="http://schemas.microsoft.com/office/powerpoint/2010/main" Requires="p14">
            <p:contentPart p14:bwMode="auto" r:id="rId168">
              <p14:nvContentPartPr>
                <p14:cNvPr id="1077" name="筆跡 1076">
                  <a:extLst>
                    <a:ext uri="{FF2B5EF4-FFF2-40B4-BE49-F238E27FC236}">
                      <a16:creationId xmlns:a16="http://schemas.microsoft.com/office/drawing/2014/main" id="{C5999BAF-3A96-4DC1-987F-1529450280EE}"/>
                    </a:ext>
                  </a:extLst>
                </p14:cNvPr>
                <p14:cNvContentPartPr/>
                <p14:nvPr/>
              </p14:nvContentPartPr>
              <p14:xfrm>
                <a:off x="6628770" y="4015515"/>
                <a:ext cx="271080" cy="219960"/>
              </p14:xfrm>
            </p:contentPart>
          </mc:Choice>
          <mc:Fallback>
            <p:pic>
              <p:nvPicPr>
                <p:cNvPr id="1077" name="筆跡 1076">
                  <a:extLst>
                    <a:ext uri="{FF2B5EF4-FFF2-40B4-BE49-F238E27FC236}">
                      <a16:creationId xmlns:a16="http://schemas.microsoft.com/office/drawing/2014/main" id="{C5999BAF-3A96-4DC1-987F-1529450280EE}"/>
                    </a:ext>
                  </a:extLst>
                </p:cNvPr>
                <p:cNvPicPr/>
                <p:nvPr/>
              </p:nvPicPr>
              <p:blipFill>
                <a:blip r:embed="rId169"/>
                <a:stretch>
                  <a:fillRect/>
                </a:stretch>
              </p:blipFill>
              <p:spPr>
                <a:xfrm>
                  <a:off x="6620130" y="4006515"/>
                  <a:ext cx="288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78" name="筆跡 1077">
                  <a:extLst>
                    <a:ext uri="{FF2B5EF4-FFF2-40B4-BE49-F238E27FC236}">
                      <a16:creationId xmlns:a16="http://schemas.microsoft.com/office/drawing/2014/main" id="{48FAA57D-53B7-472B-8D79-291A85A25CF7}"/>
                    </a:ext>
                  </a:extLst>
                </p14:cNvPr>
                <p14:cNvContentPartPr/>
                <p14:nvPr/>
              </p14:nvContentPartPr>
              <p14:xfrm>
                <a:off x="6690690" y="4042515"/>
                <a:ext cx="160200" cy="181440"/>
              </p14:xfrm>
            </p:contentPart>
          </mc:Choice>
          <mc:Fallback>
            <p:pic>
              <p:nvPicPr>
                <p:cNvPr id="1078" name="筆跡 1077">
                  <a:extLst>
                    <a:ext uri="{FF2B5EF4-FFF2-40B4-BE49-F238E27FC236}">
                      <a16:creationId xmlns:a16="http://schemas.microsoft.com/office/drawing/2014/main" id="{48FAA57D-53B7-472B-8D79-291A85A25CF7}"/>
                    </a:ext>
                  </a:extLst>
                </p:cNvPr>
                <p:cNvPicPr/>
                <p:nvPr/>
              </p:nvPicPr>
              <p:blipFill>
                <a:blip r:embed="rId171"/>
                <a:stretch>
                  <a:fillRect/>
                </a:stretch>
              </p:blipFill>
              <p:spPr>
                <a:xfrm>
                  <a:off x="6682050" y="4033515"/>
                  <a:ext cx="1778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79" name="筆跡 1078">
                  <a:extLst>
                    <a:ext uri="{FF2B5EF4-FFF2-40B4-BE49-F238E27FC236}">
                      <a16:creationId xmlns:a16="http://schemas.microsoft.com/office/drawing/2014/main" id="{58645934-7CF4-4B21-B08F-188F3F2F1F6D}"/>
                    </a:ext>
                  </a:extLst>
                </p14:cNvPr>
                <p14:cNvContentPartPr/>
                <p14:nvPr/>
              </p14:nvContentPartPr>
              <p14:xfrm>
                <a:off x="6912810" y="4196235"/>
                <a:ext cx="75600" cy="92880"/>
              </p14:xfrm>
            </p:contentPart>
          </mc:Choice>
          <mc:Fallback>
            <p:pic>
              <p:nvPicPr>
                <p:cNvPr id="1079" name="筆跡 1078">
                  <a:extLst>
                    <a:ext uri="{FF2B5EF4-FFF2-40B4-BE49-F238E27FC236}">
                      <a16:creationId xmlns:a16="http://schemas.microsoft.com/office/drawing/2014/main" id="{58645934-7CF4-4B21-B08F-188F3F2F1F6D}"/>
                    </a:ext>
                  </a:extLst>
                </p:cNvPr>
                <p:cNvPicPr/>
                <p:nvPr/>
              </p:nvPicPr>
              <p:blipFill>
                <a:blip r:embed="rId173"/>
                <a:stretch>
                  <a:fillRect/>
                </a:stretch>
              </p:blipFill>
              <p:spPr>
                <a:xfrm>
                  <a:off x="6903810" y="4187595"/>
                  <a:ext cx="93240" cy="110520"/>
                </a:xfrm>
                <a:prstGeom prst="rect">
                  <a:avLst/>
                </a:prstGeom>
              </p:spPr>
            </p:pic>
          </mc:Fallback>
        </mc:AlternateContent>
      </p:grpSp>
      <p:grpSp>
        <p:nvGrpSpPr>
          <p:cNvPr id="1109" name="群組 1108">
            <a:extLst>
              <a:ext uri="{FF2B5EF4-FFF2-40B4-BE49-F238E27FC236}">
                <a16:creationId xmlns:a16="http://schemas.microsoft.com/office/drawing/2014/main" id="{5A07D234-BCE7-45D4-B1B4-CF1DF0403EC8}"/>
              </a:ext>
            </a:extLst>
          </p:cNvPr>
          <p:cNvGrpSpPr/>
          <p:nvPr/>
        </p:nvGrpSpPr>
        <p:grpSpPr>
          <a:xfrm>
            <a:off x="5385960" y="3493336"/>
            <a:ext cx="1796040" cy="1086840"/>
            <a:chOff x="4944330" y="4519155"/>
            <a:chExt cx="1796040" cy="1086840"/>
          </a:xfrm>
        </p:grpSpPr>
        <mc:AlternateContent xmlns:mc="http://schemas.openxmlformats.org/markup-compatibility/2006">
          <mc:Choice xmlns:p14="http://schemas.microsoft.com/office/powerpoint/2010/main" Requires="p14">
            <p:contentPart p14:bwMode="auto" r:id="rId174">
              <p14:nvContentPartPr>
                <p14:cNvPr id="1083" name="筆跡 1082">
                  <a:extLst>
                    <a:ext uri="{FF2B5EF4-FFF2-40B4-BE49-F238E27FC236}">
                      <a16:creationId xmlns:a16="http://schemas.microsoft.com/office/drawing/2014/main" id="{C5C4DCD8-CB10-456E-AFAE-E91FCD8C7E52}"/>
                    </a:ext>
                  </a:extLst>
                </p14:cNvPr>
                <p14:cNvContentPartPr/>
                <p14:nvPr/>
              </p14:nvContentPartPr>
              <p14:xfrm>
                <a:off x="5019210" y="4519155"/>
                <a:ext cx="1371240" cy="127800"/>
              </p14:xfrm>
            </p:contentPart>
          </mc:Choice>
          <mc:Fallback>
            <p:pic>
              <p:nvPicPr>
                <p:cNvPr id="1083" name="筆跡 1082">
                  <a:extLst>
                    <a:ext uri="{FF2B5EF4-FFF2-40B4-BE49-F238E27FC236}">
                      <a16:creationId xmlns:a16="http://schemas.microsoft.com/office/drawing/2014/main" id="{C5C4DCD8-CB10-456E-AFAE-E91FCD8C7E52}"/>
                    </a:ext>
                  </a:extLst>
                </p:cNvPr>
                <p:cNvPicPr/>
                <p:nvPr/>
              </p:nvPicPr>
              <p:blipFill>
                <a:blip r:embed="rId175"/>
                <a:stretch>
                  <a:fillRect/>
                </a:stretch>
              </p:blipFill>
              <p:spPr>
                <a:xfrm>
                  <a:off x="5010570" y="4510515"/>
                  <a:ext cx="13888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84" name="筆跡 1083">
                  <a:extLst>
                    <a:ext uri="{FF2B5EF4-FFF2-40B4-BE49-F238E27FC236}">
                      <a16:creationId xmlns:a16="http://schemas.microsoft.com/office/drawing/2014/main" id="{2A0B515F-3CE2-4790-9A1F-7FB41EDD4C18}"/>
                    </a:ext>
                  </a:extLst>
                </p14:cNvPr>
                <p14:cNvContentPartPr/>
                <p14:nvPr/>
              </p14:nvContentPartPr>
              <p14:xfrm>
                <a:off x="5482170" y="4702755"/>
                <a:ext cx="11520" cy="283320"/>
              </p14:xfrm>
            </p:contentPart>
          </mc:Choice>
          <mc:Fallback>
            <p:pic>
              <p:nvPicPr>
                <p:cNvPr id="1084" name="筆跡 1083">
                  <a:extLst>
                    <a:ext uri="{FF2B5EF4-FFF2-40B4-BE49-F238E27FC236}">
                      <a16:creationId xmlns:a16="http://schemas.microsoft.com/office/drawing/2014/main" id="{2A0B515F-3CE2-4790-9A1F-7FB41EDD4C18}"/>
                    </a:ext>
                  </a:extLst>
                </p:cNvPr>
                <p:cNvPicPr/>
                <p:nvPr/>
              </p:nvPicPr>
              <p:blipFill>
                <a:blip r:embed="rId177"/>
                <a:stretch>
                  <a:fillRect/>
                </a:stretch>
              </p:blipFill>
              <p:spPr>
                <a:xfrm>
                  <a:off x="5473170" y="4693755"/>
                  <a:ext cx="29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85" name="筆跡 1084">
                  <a:extLst>
                    <a:ext uri="{FF2B5EF4-FFF2-40B4-BE49-F238E27FC236}">
                      <a16:creationId xmlns:a16="http://schemas.microsoft.com/office/drawing/2014/main" id="{7392C2FA-9725-4320-AF19-78EA9398EFCE}"/>
                    </a:ext>
                  </a:extLst>
                </p14:cNvPr>
                <p14:cNvContentPartPr/>
                <p14:nvPr/>
              </p14:nvContentPartPr>
              <p14:xfrm>
                <a:off x="5525370" y="4750635"/>
                <a:ext cx="11520" cy="243000"/>
              </p14:xfrm>
            </p:contentPart>
          </mc:Choice>
          <mc:Fallback>
            <p:pic>
              <p:nvPicPr>
                <p:cNvPr id="1085" name="筆跡 1084">
                  <a:extLst>
                    <a:ext uri="{FF2B5EF4-FFF2-40B4-BE49-F238E27FC236}">
                      <a16:creationId xmlns:a16="http://schemas.microsoft.com/office/drawing/2014/main" id="{7392C2FA-9725-4320-AF19-78EA9398EFCE}"/>
                    </a:ext>
                  </a:extLst>
                </p:cNvPr>
                <p:cNvPicPr/>
                <p:nvPr/>
              </p:nvPicPr>
              <p:blipFill>
                <a:blip r:embed="rId179"/>
                <a:stretch>
                  <a:fillRect/>
                </a:stretch>
              </p:blipFill>
              <p:spPr>
                <a:xfrm>
                  <a:off x="5516370" y="4741995"/>
                  <a:ext cx="2916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6" name="筆跡 1085">
                  <a:extLst>
                    <a:ext uri="{FF2B5EF4-FFF2-40B4-BE49-F238E27FC236}">
                      <a16:creationId xmlns:a16="http://schemas.microsoft.com/office/drawing/2014/main" id="{4871304F-E080-4B3A-825D-8F7B4DC733B0}"/>
                    </a:ext>
                  </a:extLst>
                </p14:cNvPr>
                <p14:cNvContentPartPr/>
                <p14:nvPr/>
              </p14:nvContentPartPr>
              <p14:xfrm>
                <a:off x="5399370" y="4943595"/>
                <a:ext cx="293760" cy="130320"/>
              </p14:xfrm>
            </p:contentPart>
          </mc:Choice>
          <mc:Fallback>
            <p:pic>
              <p:nvPicPr>
                <p:cNvPr id="1086" name="筆跡 1085">
                  <a:extLst>
                    <a:ext uri="{FF2B5EF4-FFF2-40B4-BE49-F238E27FC236}">
                      <a16:creationId xmlns:a16="http://schemas.microsoft.com/office/drawing/2014/main" id="{4871304F-E080-4B3A-825D-8F7B4DC733B0}"/>
                    </a:ext>
                  </a:extLst>
                </p:cNvPr>
                <p:cNvPicPr/>
                <p:nvPr/>
              </p:nvPicPr>
              <p:blipFill>
                <a:blip r:embed="rId181"/>
                <a:stretch>
                  <a:fillRect/>
                </a:stretch>
              </p:blipFill>
              <p:spPr>
                <a:xfrm>
                  <a:off x="5390730" y="4934955"/>
                  <a:ext cx="3114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87" name="筆跡 1086">
                  <a:extLst>
                    <a:ext uri="{FF2B5EF4-FFF2-40B4-BE49-F238E27FC236}">
                      <a16:creationId xmlns:a16="http://schemas.microsoft.com/office/drawing/2014/main" id="{3FE77D35-E09A-4F5A-B426-6CC2BA3C12D9}"/>
                    </a:ext>
                  </a:extLst>
                </p14:cNvPr>
                <p14:cNvContentPartPr/>
                <p14:nvPr/>
              </p14:nvContentPartPr>
              <p14:xfrm>
                <a:off x="4944330" y="5297475"/>
                <a:ext cx="183240" cy="163800"/>
              </p14:xfrm>
            </p:contentPart>
          </mc:Choice>
          <mc:Fallback>
            <p:pic>
              <p:nvPicPr>
                <p:cNvPr id="1087" name="筆跡 1086">
                  <a:extLst>
                    <a:ext uri="{FF2B5EF4-FFF2-40B4-BE49-F238E27FC236}">
                      <a16:creationId xmlns:a16="http://schemas.microsoft.com/office/drawing/2014/main" id="{3FE77D35-E09A-4F5A-B426-6CC2BA3C12D9}"/>
                    </a:ext>
                  </a:extLst>
                </p:cNvPr>
                <p:cNvPicPr/>
                <p:nvPr/>
              </p:nvPicPr>
              <p:blipFill>
                <a:blip r:embed="rId183"/>
                <a:stretch>
                  <a:fillRect/>
                </a:stretch>
              </p:blipFill>
              <p:spPr>
                <a:xfrm>
                  <a:off x="4935690" y="5288475"/>
                  <a:ext cx="200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88" name="筆跡 1087">
                  <a:extLst>
                    <a:ext uri="{FF2B5EF4-FFF2-40B4-BE49-F238E27FC236}">
                      <a16:creationId xmlns:a16="http://schemas.microsoft.com/office/drawing/2014/main" id="{85739D19-C2CD-4004-B514-F28C2FE0E105}"/>
                    </a:ext>
                  </a:extLst>
                </p14:cNvPr>
                <p14:cNvContentPartPr/>
                <p14:nvPr/>
              </p14:nvContentPartPr>
              <p14:xfrm>
                <a:off x="4948290" y="5281995"/>
                <a:ext cx="143280" cy="190800"/>
              </p14:xfrm>
            </p:contentPart>
          </mc:Choice>
          <mc:Fallback>
            <p:pic>
              <p:nvPicPr>
                <p:cNvPr id="1088" name="筆跡 1087">
                  <a:extLst>
                    <a:ext uri="{FF2B5EF4-FFF2-40B4-BE49-F238E27FC236}">
                      <a16:creationId xmlns:a16="http://schemas.microsoft.com/office/drawing/2014/main" id="{85739D19-C2CD-4004-B514-F28C2FE0E105}"/>
                    </a:ext>
                  </a:extLst>
                </p:cNvPr>
                <p:cNvPicPr/>
                <p:nvPr/>
              </p:nvPicPr>
              <p:blipFill>
                <a:blip r:embed="rId185"/>
                <a:stretch>
                  <a:fillRect/>
                </a:stretch>
              </p:blipFill>
              <p:spPr>
                <a:xfrm>
                  <a:off x="4939290" y="5273355"/>
                  <a:ext cx="1609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089" name="筆跡 1088">
                  <a:extLst>
                    <a:ext uri="{FF2B5EF4-FFF2-40B4-BE49-F238E27FC236}">
                      <a16:creationId xmlns:a16="http://schemas.microsoft.com/office/drawing/2014/main" id="{9D9402F5-F253-4A79-9A34-4106BB4F9651}"/>
                    </a:ext>
                  </a:extLst>
                </p14:cNvPr>
                <p14:cNvContentPartPr/>
                <p14:nvPr/>
              </p14:nvContentPartPr>
              <p14:xfrm>
                <a:off x="4950090" y="5206755"/>
                <a:ext cx="177120" cy="25560"/>
              </p14:xfrm>
            </p:contentPart>
          </mc:Choice>
          <mc:Fallback>
            <p:pic>
              <p:nvPicPr>
                <p:cNvPr id="1089" name="筆跡 1088">
                  <a:extLst>
                    <a:ext uri="{FF2B5EF4-FFF2-40B4-BE49-F238E27FC236}">
                      <a16:creationId xmlns:a16="http://schemas.microsoft.com/office/drawing/2014/main" id="{9D9402F5-F253-4A79-9A34-4106BB4F9651}"/>
                    </a:ext>
                  </a:extLst>
                </p:cNvPr>
                <p:cNvPicPr/>
                <p:nvPr/>
              </p:nvPicPr>
              <p:blipFill>
                <a:blip r:embed="rId187"/>
                <a:stretch>
                  <a:fillRect/>
                </a:stretch>
              </p:blipFill>
              <p:spPr>
                <a:xfrm>
                  <a:off x="4941450" y="5198115"/>
                  <a:ext cx="1947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090" name="筆跡 1089">
                  <a:extLst>
                    <a:ext uri="{FF2B5EF4-FFF2-40B4-BE49-F238E27FC236}">
                      <a16:creationId xmlns:a16="http://schemas.microsoft.com/office/drawing/2014/main" id="{90535ECA-65CF-45DE-AA63-FBFFF1AB489C}"/>
                    </a:ext>
                  </a:extLst>
                </p14:cNvPr>
                <p14:cNvContentPartPr/>
                <p14:nvPr/>
              </p14:nvContentPartPr>
              <p14:xfrm>
                <a:off x="5286690" y="5299275"/>
                <a:ext cx="117000" cy="2160"/>
              </p14:xfrm>
            </p:contentPart>
          </mc:Choice>
          <mc:Fallback>
            <p:pic>
              <p:nvPicPr>
                <p:cNvPr id="1090" name="筆跡 1089">
                  <a:extLst>
                    <a:ext uri="{FF2B5EF4-FFF2-40B4-BE49-F238E27FC236}">
                      <a16:creationId xmlns:a16="http://schemas.microsoft.com/office/drawing/2014/main" id="{90535ECA-65CF-45DE-AA63-FBFFF1AB489C}"/>
                    </a:ext>
                  </a:extLst>
                </p:cNvPr>
                <p:cNvPicPr/>
                <p:nvPr/>
              </p:nvPicPr>
              <p:blipFill>
                <a:blip r:embed="rId189"/>
                <a:stretch>
                  <a:fillRect/>
                </a:stretch>
              </p:blipFill>
              <p:spPr>
                <a:xfrm>
                  <a:off x="5277690" y="5290635"/>
                  <a:ext cx="1346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091" name="筆跡 1090">
                  <a:extLst>
                    <a:ext uri="{FF2B5EF4-FFF2-40B4-BE49-F238E27FC236}">
                      <a16:creationId xmlns:a16="http://schemas.microsoft.com/office/drawing/2014/main" id="{D46F3CCE-6D86-4A0E-9760-3FEA83896FD4}"/>
                    </a:ext>
                  </a:extLst>
                </p14:cNvPr>
                <p14:cNvContentPartPr/>
                <p14:nvPr/>
              </p14:nvContentPartPr>
              <p14:xfrm>
                <a:off x="5286690" y="5299275"/>
                <a:ext cx="360" cy="360"/>
              </p14:xfrm>
            </p:contentPart>
          </mc:Choice>
          <mc:Fallback>
            <p:pic>
              <p:nvPicPr>
                <p:cNvPr id="1091" name="筆跡 1090">
                  <a:extLst>
                    <a:ext uri="{FF2B5EF4-FFF2-40B4-BE49-F238E27FC236}">
                      <a16:creationId xmlns:a16="http://schemas.microsoft.com/office/drawing/2014/main" id="{D46F3CCE-6D86-4A0E-9760-3FEA83896FD4}"/>
                    </a:ext>
                  </a:extLst>
                </p:cNvPr>
                <p:cNvPicPr/>
                <p:nvPr/>
              </p:nvPicPr>
              <p:blipFill>
                <a:blip r:embed="rId10"/>
                <a:stretch>
                  <a:fillRect/>
                </a:stretch>
              </p:blipFill>
              <p:spPr>
                <a:xfrm>
                  <a:off x="5277690" y="5290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92" name="筆跡 1091">
                  <a:extLst>
                    <a:ext uri="{FF2B5EF4-FFF2-40B4-BE49-F238E27FC236}">
                      <a16:creationId xmlns:a16="http://schemas.microsoft.com/office/drawing/2014/main" id="{82F83352-FA2C-4B26-9C56-23A5FA3550D3}"/>
                    </a:ext>
                  </a:extLst>
                </p14:cNvPr>
                <p14:cNvContentPartPr/>
                <p14:nvPr/>
              </p14:nvContentPartPr>
              <p14:xfrm>
                <a:off x="5282730" y="5299275"/>
                <a:ext cx="117000" cy="75600"/>
              </p14:xfrm>
            </p:contentPart>
          </mc:Choice>
          <mc:Fallback>
            <p:pic>
              <p:nvPicPr>
                <p:cNvPr id="1092" name="筆跡 1091">
                  <a:extLst>
                    <a:ext uri="{FF2B5EF4-FFF2-40B4-BE49-F238E27FC236}">
                      <a16:creationId xmlns:a16="http://schemas.microsoft.com/office/drawing/2014/main" id="{82F83352-FA2C-4B26-9C56-23A5FA3550D3}"/>
                    </a:ext>
                  </a:extLst>
                </p:cNvPr>
                <p:cNvPicPr/>
                <p:nvPr/>
              </p:nvPicPr>
              <p:blipFill>
                <a:blip r:embed="rId192"/>
                <a:stretch>
                  <a:fillRect/>
                </a:stretch>
              </p:blipFill>
              <p:spPr>
                <a:xfrm>
                  <a:off x="5274090" y="5290635"/>
                  <a:ext cx="1346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93" name="筆跡 1092">
                  <a:extLst>
                    <a:ext uri="{FF2B5EF4-FFF2-40B4-BE49-F238E27FC236}">
                      <a16:creationId xmlns:a16="http://schemas.microsoft.com/office/drawing/2014/main" id="{4B35CCC8-2A84-4C1F-9C9C-280FA68641C4}"/>
                    </a:ext>
                  </a:extLst>
                </p14:cNvPr>
                <p14:cNvContentPartPr/>
                <p14:nvPr/>
              </p14:nvContentPartPr>
              <p14:xfrm>
                <a:off x="5688810" y="5305035"/>
                <a:ext cx="338760" cy="21600"/>
              </p14:xfrm>
            </p:contentPart>
          </mc:Choice>
          <mc:Fallback>
            <p:pic>
              <p:nvPicPr>
                <p:cNvPr id="1093" name="筆跡 1092">
                  <a:extLst>
                    <a:ext uri="{FF2B5EF4-FFF2-40B4-BE49-F238E27FC236}">
                      <a16:creationId xmlns:a16="http://schemas.microsoft.com/office/drawing/2014/main" id="{4B35CCC8-2A84-4C1F-9C9C-280FA68641C4}"/>
                    </a:ext>
                  </a:extLst>
                </p:cNvPr>
                <p:cNvPicPr/>
                <p:nvPr/>
              </p:nvPicPr>
              <p:blipFill>
                <a:blip r:embed="rId194"/>
                <a:stretch>
                  <a:fillRect/>
                </a:stretch>
              </p:blipFill>
              <p:spPr>
                <a:xfrm>
                  <a:off x="5680170" y="5296395"/>
                  <a:ext cx="3564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94" name="筆跡 1093">
                  <a:extLst>
                    <a:ext uri="{FF2B5EF4-FFF2-40B4-BE49-F238E27FC236}">
                      <a16:creationId xmlns:a16="http://schemas.microsoft.com/office/drawing/2014/main" id="{D7C9D84C-B600-42B4-99C7-88CE5880650C}"/>
                    </a:ext>
                  </a:extLst>
                </p14:cNvPr>
                <p14:cNvContentPartPr/>
                <p14:nvPr/>
              </p14:nvContentPartPr>
              <p14:xfrm>
                <a:off x="5831730" y="5398995"/>
                <a:ext cx="71640" cy="112680"/>
              </p14:xfrm>
            </p:contentPart>
          </mc:Choice>
          <mc:Fallback>
            <p:pic>
              <p:nvPicPr>
                <p:cNvPr id="1094" name="筆跡 1093">
                  <a:extLst>
                    <a:ext uri="{FF2B5EF4-FFF2-40B4-BE49-F238E27FC236}">
                      <a16:creationId xmlns:a16="http://schemas.microsoft.com/office/drawing/2014/main" id="{D7C9D84C-B600-42B4-99C7-88CE5880650C}"/>
                    </a:ext>
                  </a:extLst>
                </p:cNvPr>
                <p:cNvPicPr/>
                <p:nvPr/>
              </p:nvPicPr>
              <p:blipFill>
                <a:blip r:embed="rId196"/>
                <a:stretch>
                  <a:fillRect/>
                </a:stretch>
              </p:blipFill>
              <p:spPr>
                <a:xfrm>
                  <a:off x="5823090" y="5389995"/>
                  <a:ext cx="892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095" name="筆跡 1094">
                  <a:extLst>
                    <a:ext uri="{FF2B5EF4-FFF2-40B4-BE49-F238E27FC236}">
                      <a16:creationId xmlns:a16="http://schemas.microsoft.com/office/drawing/2014/main" id="{D83D8795-FE55-48DD-9730-3E2DE1AB9EC3}"/>
                    </a:ext>
                  </a:extLst>
                </p14:cNvPr>
                <p14:cNvContentPartPr/>
                <p14:nvPr/>
              </p14:nvContentPartPr>
              <p14:xfrm>
                <a:off x="5848650" y="5080035"/>
                <a:ext cx="3960" cy="177480"/>
              </p14:xfrm>
            </p:contentPart>
          </mc:Choice>
          <mc:Fallback>
            <p:pic>
              <p:nvPicPr>
                <p:cNvPr id="1095" name="筆跡 1094">
                  <a:extLst>
                    <a:ext uri="{FF2B5EF4-FFF2-40B4-BE49-F238E27FC236}">
                      <a16:creationId xmlns:a16="http://schemas.microsoft.com/office/drawing/2014/main" id="{D83D8795-FE55-48DD-9730-3E2DE1AB9EC3}"/>
                    </a:ext>
                  </a:extLst>
                </p:cNvPr>
                <p:cNvPicPr/>
                <p:nvPr/>
              </p:nvPicPr>
              <p:blipFill>
                <a:blip r:embed="rId198"/>
                <a:stretch>
                  <a:fillRect/>
                </a:stretch>
              </p:blipFill>
              <p:spPr>
                <a:xfrm>
                  <a:off x="5840010" y="5071035"/>
                  <a:ext cx="216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96" name="筆跡 1095">
                  <a:extLst>
                    <a:ext uri="{FF2B5EF4-FFF2-40B4-BE49-F238E27FC236}">
                      <a16:creationId xmlns:a16="http://schemas.microsoft.com/office/drawing/2014/main" id="{CEA8ED38-B667-4C28-8D05-119E6D94F1D3}"/>
                    </a:ext>
                  </a:extLst>
                </p14:cNvPr>
                <p14:cNvContentPartPr/>
                <p14:nvPr/>
              </p14:nvContentPartPr>
              <p14:xfrm>
                <a:off x="6151410" y="5141595"/>
                <a:ext cx="239040" cy="21600"/>
              </p14:xfrm>
            </p:contentPart>
          </mc:Choice>
          <mc:Fallback>
            <p:pic>
              <p:nvPicPr>
                <p:cNvPr id="1096" name="筆跡 1095">
                  <a:extLst>
                    <a:ext uri="{FF2B5EF4-FFF2-40B4-BE49-F238E27FC236}">
                      <a16:creationId xmlns:a16="http://schemas.microsoft.com/office/drawing/2014/main" id="{CEA8ED38-B667-4C28-8D05-119E6D94F1D3}"/>
                    </a:ext>
                  </a:extLst>
                </p:cNvPr>
                <p:cNvPicPr/>
                <p:nvPr/>
              </p:nvPicPr>
              <p:blipFill>
                <a:blip r:embed="rId200"/>
                <a:stretch>
                  <a:fillRect/>
                </a:stretch>
              </p:blipFill>
              <p:spPr>
                <a:xfrm>
                  <a:off x="6142410" y="5132595"/>
                  <a:ext cx="2566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97" name="筆跡 1096">
                  <a:extLst>
                    <a:ext uri="{FF2B5EF4-FFF2-40B4-BE49-F238E27FC236}">
                      <a16:creationId xmlns:a16="http://schemas.microsoft.com/office/drawing/2014/main" id="{CC12FE7F-DC83-43DB-BC51-C6CA0AC660F7}"/>
                    </a:ext>
                  </a:extLst>
                </p14:cNvPr>
                <p14:cNvContentPartPr/>
                <p14:nvPr/>
              </p14:nvContentPartPr>
              <p14:xfrm>
                <a:off x="6197850" y="5176155"/>
                <a:ext cx="254520" cy="228240"/>
              </p14:xfrm>
            </p:contentPart>
          </mc:Choice>
          <mc:Fallback>
            <p:pic>
              <p:nvPicPr>
                <p:cNvPr id="1097" name="筆跡 1096">
                  <a:extLst>
                    <a:ext uri="{FF2B5EF4-FFF2-40B4-BE49-F238E27FC236}">
                      <a16:creationId xmlns:a16="http://schemas.microsoft.com/office/drawing/2014/main" id="{CC12FE7F-DC83-43DB-BC51-C6CA0AC660F7}"/>
                    </a:ext>
                  </a:extLst>
                </p:cNvPr>
                <p:cNvPicPr/>
                <p:nvPr/>
              </p:nvPicPr>
              <p:blipFill>
                <a:blip r:embed="rId202"/>
                <a:stretch>
                  <a:fillRect/>
                </a:stretch>
              </p:blipFill>
              <p:spPr>
                <a:xfrm>
                  <a:off x="6188850" y="5167515"/>
                  <a:ext cx="27216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98" name="筆跡 1097">
                  <a:extLst>
                    <a:ext uri="{FF2B5EF4-FFF2-40B4-BE49-F238E27FC236}">
                      <a16:creationId xmlns:a16="http://schemas.microsoft.com/office/drawing/2014/main" id="{584B52D5-6C0D-4863-8B92-63E8C97EF21D}"/>
                    </a:ext>
                  </a:extLst>
                </p14:cNvPr>
                <p14:cNvContentPartPr/>
                <p14:nvPr/>
              </p14:nvContentPartPr>
              <p14:xfrm>
                <a:off x="6442650" y="5183715"/>
                <a:ext cx="220320" cy="202320"/>
              </p14:xfrm>
            </p:contentPart>
          </mc:Choice>
          <mc:Fallback>
            <p:pic>
              <p:nvPicPr>
                <p:cNvPr id="1098" name="筆跡 1097">
                  <a:extLst>
                    <a:ext uri="{FF2B5EF4-FFF2-40B4-BE49-F238E27FC236}">
                      <a16:creationId xmlns:a16="http://schemas.microsoft.com/office/drawing/2014/main" id="{584B52D5-6C0D-4863-8B92-63E8C97EF21D}"/>
                    </a:ext>
                  </a:extLst>
                </p:cNvPr>
                <p:cNvPicPr/>
                <p:nvPr/>
              </p:nvPicPr>
              <p:blipFill>
                <a:blip r:embed="rId204"/>
                <a:stretch>
                  <a:fillRect/>
                </a:stretch>
              </p:blipFill>
              <p:spPr>
                <a:xfrm>
                  <a:off x="6434010" y="5175075"/>
                  <a:ext cx="2379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099" name="筆跡 1098">
                  <a:extLst>
                    <a:ext uri="{FF2B5EF4-FFF2-40B4-BE49-F238E27FC236}">
                      <a16:creationId xmlns:a16="http://schemas.microsoft.com/office/drawing/2014/main" id="{E32FF17A-C45A-472D-ADDC-056E92F99C81}"/>
                    </a:ext>
                  </a:extLst>
                </p14:cNvPr>
                <p14:cNvContentPartPr/>
                <p14:nvPr/>
              </p14:nvContentPartPr>
              <p14:xfrm>
                <a:off x="6476490" y="5191635"/>
                <a:ext cx="152640" cy="233280"/>
              </p14:xfrm>
            </p:contentPart>
          </mc:Choice>
          <mc:Fallback>
            <p:pic>
              <p:nvPicPr>
                <p:cNvPr id="1099" name="筆跡 1098">
                  <a:extLst>
                    <a:ext uri="{FF2B5EF4-FFF2-40B4-BE49-F238E27FC236}">
                      <a16:creationId xmlns:a16="http://schemas.microsoft.com/office/drawing/2014/main" id="{E32FF17A-C45A-472D-ADDC-056E92F99C81}"/>
                    </a:ext>
                  </a:extLst>
                </p:cNvPr>
                <p:cNvPicPr/>
                <p:nvPr/>
              </p:nvPicPr>
              <p:blipFill>
                <a:blip r:embed="rId206"/>
                <a:stretch>
                  <a:fillRect/>
                </a:stretch>
              </p:blipFill>
              <p:spPr>
                <a:xfrm>
                  <a:off x="6467850" y="5182635"/>
                  <a:ext cx="17028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00" name="筆跡 1099">
                  <a:extLst>
                    <a:ext uri="{FF2B5EF4-FFF2-40B4-BE49-F238E27FC236}">
                      <a16:creationId xmlns:a16="http://schemas.microsoft.com/office/drawing/2014/main" id="{E8353B23-B628-40AF-A2AF-742A66996B74}"/>
                    </a:ext>
                  </a:extLst>
                </p14:cNvPr>
                <p14:cNvContentPartPr/>
                <p14:nvPr/>
              </p14:nvContentPartPr>
              <p14:xfrm>
                <a:off x="6649650" y="5428155"/>
                <a:ext cx="90720" cy="67680"/>
              </p14:xfrm>
            </p:contentPart>
          </mc:Choice>
          <mc:Fallback>
            <p:pic>
              <p:nvPicPr>
                <p:cNvPr id="1100" name="筆跡 1099">
                  <a:extLst>
                    <a:ext uri="{FF2B5EF4-FFF2-40B4-BE49-F238E27FC236}">
                      <a16:creationId xmlns:a16="http://schemas.microsoft.com/office/drawing/2014/main" id="{E8353B23-B628-40AF-A2AF-742A66996B74}"/>
                    </a:ext>
                  </a:extLst>
                </p:cNvPr>
                <p:cNvPicPr/>
                <p:nvPr/>
              </p:nvPicPr>
              <p:blipFill>
                <a:blip r:embed="rId208"/>
                <a:stretch>
                  <a:fillRect/>
                </a:stretch>
              </p:blipFill>
              <p:spPr>
                <a:xfrm>
                  <a:off x="6640650" y="5419515"/>
                  <a:ext cx="10836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101" name="筆跡 1100">
                  <a:extLst>
                    <a:ext uri="{FF2B5EF4-FFF2-40B4-BE49-F238E27FC236}">
                      <a16:creationId xmlns:a16="http://schemas.microsoft.com/office/drawing/2014/main" id="{F2BAA5E5-6248-40D0-A371-BC088C17BB82}"/>
                    </a:ext>
                  </a:extLst>
                </p14:cNvPr>
                <p14:cNvContentPartPr/>
                <p14:nvPr/>
              </p14:nvContentPartPr>
              <p14:xfrm>
                <a:off x="6683490" y="5353275"/>
                <a:ext cx="19080" cy="360"/>
              </p14:xfrm>
            </p:contentPart>
          </mc:Choice>
          <mc:Fallback>
            <p:pic>
              <p:nvPicPr>
                <p:cNvPr id="1101" name="筆跡 1100">
                  <a:extLst>
                    <a:ext uri="{FF2B5EF4-FFF2-40B4-BE49-F238E27FC236}">
                      <a16:creationId xmlns:a16="http://schemas.microsoft.com/office/drawing/2014/main" id="{F2BAA5E5-6248-40D0-A371-BC088C17BB82}"/>
                    </a:ext>
                  </a:extLst>
                </p:cNvPr>
                <p:cNvPicPr/>
                <p:nvPr/>
              </p:nvPicPr>
              <p:blipFill>
                <a:blip r:embed="rId210"/>
                <a:stretch>
                  <a:fillRect/>
                </a:stretch>
              </p:blipFill>
              <p:spPr>
                <a:xfrm>
                  <a:off x="6674490" y="5344275"/>
                  <a:ext cx="36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102" name="筆跡 1101">
                  <a:extLst>
                    <a:ext uri="{FF2B5EF4-FFF2-40B4-BE49-F238E27FC236}">
                      <a16:creationId xmlns:a16="http://schemas.microsoft.com/office/drawing/2014/main" id="{165102C2-F5D7-407F-81EB-968561E0920D}"/>
                    </a:ext>
                  </a:extLst>
                </p14:cNvPr>
                <p14:cNvContentPartPr/>
                <p14:nvPr/>
              </p14:nvContentPartPr>
              <p14:xfrm>
                <a:off x="6205770" y="5531475"/>
                <a:ext cx="69840" cy="74520"/>
              </p14:xfrm>
            </p:contentPart>
          </mc:Choice>
          <mc:Fallback>
            <p:pic>
              <p:nvPicPr>
                <p:cNvPr id="1102" name="筆跡 1101">
                  <a:extLst>
                    <a:ext uri="{FF2B5EF4-FFF2-40B4-BE49-F238E27FC236}">
                      <a16:creationId xmlns:a16="http://schemas.microsoft.com/office/drawing/2014/main" id="{165102C2-F5D7-407F-81EB-968561E0920D}"/>
                    </a:ext>
                  </a:extLst>
                </p:cNvPr>
                <p:cNvPicPr/>
                <p:nvPr/>
              </p:nvPicPr>
              <p:blipFill>
                <a:blip r:embed="rId212"/>
                <a:stretch>
                  <a:fillRect/>
                </a:stretch>
              </p:blipFill>
              <p:spPr>
                <a:xfrm>
                  <a:off x="6197130" y="5522475"/>
                  <a:ext cx="874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103" name="筆跡 1102">
                  <a:extLst>
                    <a:ext uri="{FF2B5EF4-FFF2-40B4-BE49-F238E27FC236}">
                      <a16:creationId xmlns:a16="http://schemas.microsoft.com/office/drawing/2014/main" id="{12EFFE68-898F-4B13-9088-1588B737B55D}"/>
                    </a:ext>
                  </a:extLst>
                </p14:cNvPr>
                <p14:cNvContentPartPr/>
                <p14:nvPr/>
              </p14:nvContentPartPr>
              <p14:xfrm>
                <a:off x="6219090" y="5474595"/>
                <a:ext cx="24840" cy="2160"/>
              </p14:xfrm>
            </p:contentPart>
          </mc:Choice>
          <mc:Fallback>
            <p:pic>
              <p:nvPicPr>
                <p:cNvPr id="1103" name="筆跡 1102">
                  <a:extLst>
                    <a:ext uri="{FF2B5EF4-FFF2-40B4-BE49-F238E27FC236}">
                      <a16:creationId xmlns:a16="http://schemas.microsoft.com/office/drawing/2014/main" id="{12EFFE68-898F-4B13-9088-1588B737B55D}"/>
                    </a:ext>
                  </a:extLst>
                </p:cNvPr>
                <p:cNvPicPr/>
                <p:nvPr/>
              </p:nvPicPr>
              <p:blipFill>
                <a:blip r:embed="rId214"/>
                <a:stretch>
                  <a:fillRect/>
                </a:stretch>
              </p:blipFill>
              <p:spPr>
                <a:xfrm>
                  <a:off x="6210090" y="5465595"/>
                  <a:ext cx="424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104" name="筆跡 1103">
                  <a:extLst>
                    <a:ext uri="{FF2B5EF4-FFF2-40B4-BE49-F238E27FC236}">
                      <a16:creationId xmlns:a16="http://schemas.microsoft.com/office/drawing/2014/main" id="{23CE57E2-7261-4836-B8B7-01AE0EE27590}"/>
                    </a:ext>
                  </a:extLst>
                </p14:cNvPr>
                <p14:cNvContentPartPr/>
                <p14:nvPr/>
              </p14:nvContentPartPr>
              <p14:xfrm>
                <a:off x="6326010" y="5514915"/>
                <a:ext cx="71640" cy="10080"/>
              </p14:xfrm>
            </p:contentPart>
          </mc:Choice>
          <mc:Fallback>
            <p:pic>
              <p:nvPicPr>
                <p:cNvPr id="1104" name="筆跡 1103">
                  <a:extLst>
                    <a:ext uri="{FF2B5EF4-FFF2-40B4-BE49-F238E27FC236}">
                      <a16:creationId xmlns:a16="http://schemas.microsoft.com/office/drawing/2014/main" id="{23CE57E2-7261-4836-B8B7-01AE0EE27590}"/>
                    </a:ext>
                  </a:extLst>
                </p:cNvPr>
                <p:cNvPicPr/>
                <p:nvPr/>
              </p:nvPicPr>
              <p:blipFill>
                <a:blip r:embed="rId216"/>
                <a:stretch>
                  <a:fillRect/>
                </a:stretch>
              </p:blipFill>
              <p:spPr>
                <a:xfrm>
                  <a:off x="6317370" y="5506275"/>
                  <a:ext cx="89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105" name="筆跡 1104">
                  <a:extLst>
                    <a:ext uri="{FF2B5EF4-FFF2-40B4-BE49-F238E27FC236}">
                      <a16:creationId xmlns:a16="http://schemas.microsoft.com/office/drawing/2014/main" id="{CFCACAE7-C9A0-40E0-A084-6EB8737223A6}"/>
                    </a:ext>
                  </a:extLst>
                </p14:cNvPr>
                <p14:cNvContentPartPr/>
                <p14:nvPr/>
              </p14:nvContentPartPr>
              <p14:xfrm>
                <a:off x="6326010" y="5524635"/>
                <a:ext cx="360" cy="360"/>
              </p14:xfrm>
            </p:contentPart>
          </mc:Choice>
          <mc:Fallback>
            <p:pic>
              <p:nvPicPr>
                <p:cNvPr id="1105" name="筆跡 1104">
                  <a:extLst>
                    <a:ext uri="{FF2B5EF4-FFF2-40B4-BE49-F238E27FC236}">
                      <a16:creationId xmlns:a16="http://schemas.microsoft.com/office/drawing/2014/main" id="{CFCACAE7-C9A0-40E0-A084-6EB8737223A6}"/>
                    </a:ext>
                  </a:extLst>
                </p:cNvPr>
                <p:cNvPicPr/>
                <p:nvPr/>
              </p:nvPicPr>
              <p:blipFill>
                <a:blip r:embed="rId10"/>
                <a:stretch>
                  <a:fillRect/>
                </a:stretch>
              </p:blipFill>
              <p:spPr>
                <a:xfrm>
                  <a:off x="6317370" y="5515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06" name="筆跡 1105">
                  <a:extLst>
                    <a:ext uri="{FF2B5EF4-FFF2-40B4-BE49-F238E27FC236}">
                      <a16:creationId xmlns:a16="http://schemas.microsoft.com/office/drawing/2014/main" id="{A5F51C66-2902-4CF6-9F15-44305737A415}"/>
                    </a:ext>
                  </a:extLst>
                </p14:cNvPr>
                <p14:cNvContentPartPr/>
                <p14:nvPr/>
              </p14:nvContentPartPr>
              <p14:xfrm>
                <a:off x="6326010" y="5524635"/>
                <a:ext cx="58680" cy="48600"/>
              </p14:xfrm>
            </p:contentPart>
          </mc:Choice>
          <mc:Fallback>
            <p:pic>
              <p:nvPicPr>
                <p:cNvPr id="1106" name="筆跡 1105">
                  <a:extLst>
                    <a:ext uri="{FF2B5EF4-FFF2-40B4-BE49-F238E27FC236}">
                      <a16:creationId xmlns:a16="http://schemas.microsoft.com/office/drawing/2014/main" id="{A5F51C66-2902-4CF6-9F15-44305737A415}"/>
                    </a:ext>
                  </a:extLst>
                </p:cNvPr>
                <p:cNvPicPr/>
                <p:nvPr/>
              </p:nvPicPr>
              <p:blipFill>
                <a:blip r:embed="rId219"/>
                <a:stretch>
                  <a:fillRect/>
                </a:stretch>
              </p:blipFill>
              <p:spPr>
                <a:xfrm>
                  <a:off x="6317370" y="5515635"/>
                  <a:ext cx="763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07" name="筆跡 1106">
                  <a:extLst>
                    <a:ext uri="{FF2B5EF4-FFF2-40B4-BE49-F238E27FC236}">
                      <a16:creationId xmlns:a16="http://schemas.microsoft.com/office/drawing/2014/main" id="{E51AD23E-3350-416E-8A93-390BEE5D9D4F}"/>
                    </a:ext>
                  </a:extLst>
                </p14:cNvPr>
                <p14:cNvContentPartPr/>
                <p14:nvPr/>
              </p14:nvContentPartPr>
              <p14:xfrm>
                <a:off x="6463530" y="5534355"/>
                <a:ext cx="24840" cy="67680"/>
              </p14:xfrm>
            </p:contentPart>
          </mc:Choice>
          <mc:Fallback>
            <p:pic>
              <p:nvPicPr>
                <p:cNvPr id="1107" name="筆跡 1106">
                  <a:extLst>
                    <a:ext uri="{FF2B5EF4-FFF2-40B4-BE49-F238E27FC236}">
                      <a16:creationId xmlns:a16="http://schemas.microsoft.com/office/drawing/2014/main" id="{E51AD23E-3350-416E-8A93-390BEE5D9D4F}"/>
                    </a:ext>
                  </a:extLst>
                </p:cNvPr>
                <p:cNvPicPr/>
                <p:nvPr/>
              </p:nvPicPr>
              <p:blipFill>
                <a:blip r:embed="rId221"/>
                <a:stretch>
                  <a:fillRect/>
                </a:stretch>
              </p:blipFill>
              <p:spPr>
                <a:xfrm>
                  <a:off x="6454530" y="5525355"/>
                  <a:ext cx="4248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08" name="筆跡 1107">
                  <a:extLst>
                    <a:ext uri="{FF2B5EF4-FFF2-40B4-BE49-F238E27FC236}">
                      <a16:creationId xmlns:a16="http://schemas.microsoft.com/office/drawing/2014/main" id="{17FF12E5-38AA-49CE-BABC-9000028AFB71}"/>
                    </a:ext>
                  </a:extLst>
                </p14:cNvPr>
                <p14:cNvContentPartPr/>
                <p14:nvPr/>
              </p14:nvContentPartPr>
              <p14:xfrm>
                <a:off x="6234210" y="4972035"/>
                <a:ext cx="86760" cy="106200"/>
              </p14:xfrm>
            </p:contentPart>
          </mc:Choice>
          <mc:Fallback>
            <p:pic>
              <p:nvPicPr>
                <p:cNvPr id="1108" name="筆跡 1107">
                  <a:extLst>
                    <a:ext uri="{FF2B5EF4-FFF2-40B4-BE49-F238E27FC236}">
                      <a16:creationId xmlns:a16="http://schemas.microsoft.com/office/drawing/2014/main" id="{17FF12E5-38AA-49CE-BABC-9000028AFB71}"/>
                    </a:ext>
                  </a:extLst>
                </p:cNvPr>
                <p:cNvPicPr/>
                <p:nvPr/>
              </p:nvPicPr>
              <p:blipFill>
                <a:blip r:embed="rId223"/>
                <a:stretch>
                  <a:fillRect/>
                </a:stretch>
              </p:blipFill>
              <p:spPr>
                <a:xfrm>
                  <a:off x="6225210" y="4963395"/>
                  <a:ext cx="104400" cy="123840"/>
                </a:xfrm>
                <a:prstGeom prst="rect">
                  <a:avLst/>
                </a:prstGeom>
              </p:spPr>
            </p:pic>
          </mc:Fallback>
        </mc:AlternateContent>
      </p:grpSp>
      <p:grpSp>
        <p:nvGrpSpPr>
          <p:cNvPr id="1125" name="群組 1124">
            <a:extLst>
              <a:ext uri="{FF2B5EF4-FFF2-40B4-BE49-F238E27FC236}">
                <a16:creationId xmlns:a16="http://schemas.microsoft.com/office/drawing/2014/main" id="{6C26EE90-BD79-40FF-BE73-D2C5107819D8}"/>
              </a:ext>
            </a:extLst>
          </p:cNvPr>
          <p:cNvGrpSpPr/>
          <p:nvPr/>
        </p:nvGrpSpPr>
        <p:grpSpPr>
          <a:xfrm>
            <a:off x="5337360" y="4770256"/>
            <a:ext cx="530280" cy="295560"/>
            <a:chOff x="4895730" y="5796075"/>
            <a:chExt cx="530280" cy="295560"/>
          </a:xfrm>
        </p:grpSpPr>
        <mc:AlternateContent xmlns:mc="http://schemas.openxmlformats.org/markup-compatibility/2006">
          <mc:Choice xmlns:p14="http://schemas.microsoft.com/office/powerpoint/2010/main" Requires="p14">
            <p:contentPart p14:bwMode="auto" r:id="rId224">
              <p14:nvContentPartPr>
                <p14:cNvPr id="1110" name="筆跡 1109">
                  <a:extLst>
                    <a:ext uri="{FF2B5EF4-FFF2-40B4-BE49-F238E27FC236}">
                      <a16:creationId xmlns:a16="http://schemas.microsoft.com/office/drawing/2014/main" id="{AAB6FCAE-9796-4553-B237-4A3B721FC93F}"/>
                    </a:ext>
                  </a:extLst>
                </p14:cNvPr>
                <p14:cNvContentPartPr/>
                <p14:nvPr/>
              </p14:nvContentPartPr>
              <p14:xfrm>
                <a:off x="4895730" y="5865195"/>
                <a:ext cx="203400" cy="226440"/>
              </p14:xfrm>
            </p:contentPart>
          </mc:Choice>
          <mc:Fallback>
            <p:pic>
              <p:nvPicPr>
                <p:cNvPr id="1110" name="筆跡 1109">
                  <a:extLst>
                    <a:ext uri="{FF2B5EF4-FFF2-40B4-BE49-F238E27FC236}">
                      <a16:creationId xmlns:a16="http://schemas.microsoft.com/office/drawing/2014/main" id="{AAB6FCAE-9796-4553-B237-4A3B721FC93F}"/>
                    </a:ext>
                  </a:extLst>
                </p:cNvPr>
                <p:cNvPicPr/>
                <p:nvPr/>
              </p:nvPicPr>
              <p:blipFill>
                <a:blip r:embed="rId225"/>
                <a:stretch>
                  <a:fillRect/>
                </a:stretch>
              </p:blipFill>
              <p:spPr>
                <a:xfrm>
                  <a:off x="4886730" y="5856555"/>
                  <a:ext cx="2210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111" name="筆跡 1110">
                  <a:extLst>
                    <a:ext uri="{FF2B5EF4-FFF2-40B4-BE49-F238E27FC236}">
                      <a16:creationId xmlns:a16="http://schemas.microsoft.com/office/drawing/2014/main" id="{8A4476C1-64C4-469F-9F9D-5CB2D8C85617}"/>
                    </a:ext>
                  </a:extLst>
                </p14:cNvPr>
                <p14:cNvContentPartPr/>
                <p14:nvPr/>
              </p14:nvContentPartPr>
              <p14:xfrm>
                <a:off x="5117490" y="5796075"/>
                <a:ext cx="113040" cy="69480"/>
              </p14:xfrm>
            </p:contentPart>
          </mc:Choice>
          <mc:Fallback>
            <p:pic>
              <p:nvPicPr>
                <p:cNvPr id="1111" name="筆跡 1110">
                  <a:extLst>
                    <a:ext uri="{FF2B5EF4-FFF2-40B4-BE49-F238E27FC236}">
                      <a16:creationId xmlns:a16="http://schemas.microsoft.com/office/drawing/2014/main" id="{8A4476C1-64C4-469F-9F9D-5CB2D8C85617}"/>
                    </a:ext>
                  </a:extLst>
                </p:cNvPr>
                <p:cNvPicPr/>
                <p:nvPr/>
              </p:nvPicPr>
              <p:blipFill>
                <a:blip r:embed="rId227"/>
                <a:stretch>
                  <a:fillRect/>
                </a:stretch>
              </p:blipFill>
              <p:spPr>
                <a:xfrm>
                  <a:off x="5108490" y="5787075"/>
                  <a:ext cx="1306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112" name="筆跡 1111">
                  <a:extLst>
                    <a:ext uri="{FF2B5EF4-FFF2-40B4-BE49-F238E27FC236}">
                      <a16:creationId xmlns:a16="http://schemas.microsoft.com/office/drawing/2014/main" id="{362AA2E3-147E-47C2-A1E5-70F86B9399D2}"/>
                    </a:ext>
                  </a:extLst>
                </p14:cNvPr>
                <p14:cNvContentPartPr/>
                <p14:nvPr/>
              </p14:nvContentPartPr>
              <p14:xfrm>
                <a:off x="5316570" y="5924955"/>
                <a:ext cx="109440" cy="360"/>
              </p14:xfrm>
            </p:contentPart>
          </mc:Choice>
          <mc:Fallback>
            <p:pic>
              <p:nvPicPr>
                <p:cNvPr id="1112" name="筆跡 1111">
                  <a:extLst>
                    <a:ext uri="{FF2B5EF4-FFF2-40B4-BE49-F238E27FC236}">
                      <a16:creationId xmlns:a16="http://schemas.microsoft.com/office/drawing/2014/main" id="{362AA2E3-147E-47C2-A1E5-70F86B9399D2}"/>
                    </a:ext>
                  </a:extLst>
                </p:cNvPr>
                <p:cNvPicPr/>
                <p:nvPr/>
              </p:nvPicPr>
              <p:blipFill>
                <a:blip r:embed="rId229"/>
                <a:stretch>
                  <a:fillRect/>
                </a:stretch>
              </p:blipFill>
              <p:spPr>
                <a:xfrm>
                  <a:off x="5307930" y="5915955"/>
                  <a:ext cx="127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113" name="筆跡 1112">
                  <a:extLst>
                    <a:ext uri="{FF2B5EF4-FFF2-40B4-BE49-F238E27FC236}">
                      <a16:creationId xmlns:a16="http://schemas.microsoft.com/office/drawing/2014/main" id="{950E1CE8-5042-4D68-927A-4E47B4F05782}"/>
                    </a:ext>
                  </a:extLst>
                </p14:cNvPr>
                <p14:cNvContentPartPr/>
                <p14:nvPr/>
              </p14:nvContentPartPr>
              <p14:xfrm>
                <a:off x="5316570" y="5924955"/>
                <a:ext cx="360" cy="360"/>
              </p14:xfrm>
            </p:contentPart>
          </mc:Choice>
          <mc:Fallback>
            <p:pic>
              <p:nvPicPr>
                <p:cNvPr id="1113" name="筆跡 1112">
                  <a:extLst>
                    <a:ext uri="{FF2B5EF4-FFF2-40B4-BE49-F238E27FC236}">
                      <a16:creationId xmlns:a16="http://schemas.microsoft.com/office/drawing/2014/main" id="{950E1CE8-5042-4D68-927A-4E47B4F05782}"/>
                    </a:ext>
                  </a:extLst>
                </p:cNvPr>
                <p:cNvPicPr/>
                <p:nvPr/>
              </p:nvPicPr>
              <p:blipFill>
                <a:blip r:embed="rId10"/>
                <a:stretch>
                  <a:fillRect/>
                </a:stretch>
              </p:blipFill>
              <p:spPr>
                <a:xfrm>
                  <a:off x="5307930" y="59159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114" name="筆跡 1113">
                  <a:extLst>
                    <a:ext uri="{FF2B5EF4-FFF2-40B4-BE49-F238E27FC236}">
                      <a16:creationId xmlns:a16="http://schemas.microsoft.com/office/drawing/2014/main" id="{56E8A046-5247-405D-B6D0-2AAEBA097133}"/>
                    </a:ext>
                  </a:extLst>
                </p14:cNvPr>
                <p14:cNvContentPartPr/>
                <p14:nvPr/>
              </p14:nvContentPartPr>
              <p14:xfrm>
                <a:off x="5301810" y="5924955"/>
                <a:ext cx="120600" cy="79200"/>
              </p14:xfrm>
            </p:contentPart>
          </mc:Choice>
          <mc:Fallback>
            <p:pic>
              <p:nvPicPr>
                <p:cNvPr id="1114" name="筆跡 1113">
                  <a:extLst>
                    <a:ext uri="{FF2B5EF4-FFF2-40B4-BE49-F238E27FC236}">
                      <a16:creationId xmlns:a16="http://schemas.microsoft.com/office/drawing/2014/main" id="{56E8A046-5247-405D-B6D0-2AAEBA097133}"/>
                    </a:ext>
                  </a:extLst>
                </p:cNvPr>
                <p:cNvPicPr/>
                <p:nvPr/>
              </p:nvPicPr>
              <p:blipFill>
                <a:blip r:embed="rId232"/>
                <a:stretch>
                  <a:fillRect/>
                </a:stretch>
              </p:blipFill>
              <p:spPr>
                <a:xfrm>
                  <a:off x="5292810" y="5915955"/>
                  <a:ext cx="138240" cy="96840"/>
                </a:xfrm>
                <a:prstGeom prst="rect">
                  <a:avLst/>
                </a:prstGeom>
              </p:spPr>
            </p:pic>
          </mc:Fallback>
        </mc:AlternateContent>
      </p:grpSp>
      <p:grpSp>
        <p:nvGrpSpPr>
          <p:cNvPr id="1124" name="群組 1123">
            <a:extLst>
              <a:ext uri="{FF2B5EF4-FFF2-40B4-BE49-F238E27FC236}">
                <a16:creationId xmlns:a16="http://schemas.microsoft.com/office/drawing/2014/main" id="{D7CACCC2-7935-4E63-AED7-6BC96456F771}"/>
              </a:ext>
            </a:extLst>
          </p:cNvPr>
          <p:cNvGrpSpPr/>
          <p:nvPr/>
        </p:nvGrpSpPr>
        <p:grpSpPr>
          <a:xfrm>
            <a:off x="6172920" y="5030176"/>
            <a:ext cx="264240" cy="123480"/>
            <a:chOff x="5731290" y="6055995"/>
            <a:chExt cx="264240" cy="123480"/>
          </a:xfrm>
        </p:grpSpPr>
        <mc:AlternateContent xmlns:mc="http://schemas.openxmlformats.org/markup-compatibility/2006">
          <mc:Choice xmlns:p14="http://schemas.microsoft.com/office/powerpoint/2010/main" Requires="p14">
            <p:contentPart p14:bwMode="auto" r:id="rId233">
              <p14:nvContentPartPr>
                <p14:cNvPr id="1116" name="筆跡 1115">
                  <a:extLst>
                    <a:ext uri="{FF2B5EF4-FFF2-40B4-BE49-F238E27FC236}">
                      <a16:creationId xmlns:a16="http://schemas.microsoft.com/office/drawing/2014/main" id="{D74DF8E9-60E6-490D-BA56-2BA17D9777A9}"/>
                    </a:ext>
                  </a:extLst>
                </p14:cNvPr>
                <p14:cNvContentPartPr/>
                <p14:nvPr/>
              </p14:nvContentPartPr>
              <p14:xfrm>
                <a:off x="5731290" y="6055995"/>
                <a:ext cx="46440" cy="115920"/>
              </p14:xfrm>
            </p:contentPart>
          </mc:Choice>
          <mc:Fallback>
            <p:pic>
              <p:nvPicPr>
                <p:cNvPr id="1116" name="筆跡 1115">
                  <a:extLst>
                    <a:ext uri="{FF2B5EF4-FFF2-40B4-BE49-F238E27FC236}">
                      <a16:creationId xmlns:a16="http://schemas.microsoft.com/office/drawing/2014/main" id="{D74DF8E9-60E6-490D-BA56-2BA17D9777A9}"/>
                    </a:ext>
                  </a:extLst>
                </p:cNvPr>
                <p:cNvPicPr/>
                <p:nvPr/>
              </p:nvPicPr>
              <p:blipFill>
                <a:blip r:embed="rId234"/>
                <a:stretch>
                  <a:fillRect/>
                </a:stretch>
              </p:blipFill>
              <p:spPr>
                <a:xfrm>
                  <a:off x="5722650" y="6046995"/>
                  <a:ext cx="6408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117" name="筆跡 1116">
                  <a:extLst>
                    <a:ext uri="{FF2B5EF4-FFF2-40B4-BE49-F238E27FC236}">
                      <a16:creationId xmlns:a16="http://schemas.microsoft.com/office/drawing/2014/main" id="{691A2322-7723-48DD-A438-D7FBC42ADE61}"/>
                    </a:ext>
                  </a:extLst>
                </p14:cNvPr>
                <p14:cNvContentPartPr/>
                <p14:nvPr/>
              </p14:nvContentPartPr>
              <p14:xfrm>
                <a:off x="5828130" y="6113595"/>
                <a:ext cx="92520" cy="10080"/>
              </p14:xfrm>
            </p:contentPart>
          </mc:Choice>
          <mc:Fallback>
            <p:pic>
              <p:nvPicPr>
                <p:cNvPr id="1117" name="筆跡 1116">
                  <a:extLst>
                    <a:ext uri="{FF2B5EF4-FFF2-40B4-BE49-F238E27FC236}">
                      <a16:creationId xmlns:a16="http://schemas.microsoft.com/office/drawing/2014/main" id="{691A2322-7723-48DD-A438-D7FBC42ADE61}"/>
                    </a:ext>
                  </a:extLst>
                </p:cNvPr>
                <p:cNvPicPr/>
                <p:nvPr/>
              </p:nvPicPr>
              <p:blipFill>
                <a:blip r:embed="rId236"/>
                <a:stretch>
                  <a:fillRect/>
                </a:stretch>
              </p:blipFill>
              <p:spPr>
                <a:xfrm>
                  <a:off x="5819130" y="6104595"/>
                  <a:ext cx="110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118" name="筆跡 1117">
                  <a:extLst>
                    <a:ext uri="{FF2B5EF4-FFF2-40B4-BE49-F238E27FC236}">
                      <a16:creationId xmlns:a16="http://schemas.microsoft.com/office/drawing/2014/main" id="{ADA9B829-51D2-4F5F-9BFB-6822B7872AD9}"/>
                    </a:ext>
                  </a:extLst>
                </p14:cNvPr>
                <p14:cNvContentPartPr/>
                <p14:nvPr/>
              </p14:nvContentPartPr>
              <p14:xfrm>
                <a:off x="5985810" y="6080835"/>
                <a:ext cx="9720" cy="98640"/>
              </p14:xfrm>
            </p:contentPart>
          </mc:Choice>
          <mc:Fallback>
            <p:pic>
              <p:nvPicPr>
                <p:cNvPr id="1118" name="筆跡 1117">
                  <a:extLst>
                    <a:ext uri="{FF2B5EF4-FFF2-40B4-BE49-F238E27FC236}">
                      <a16:creationId xmlns:a16="http://schemas.microsoft.com/office/drawing/2014/main" id="{ADA9B829-51D2-4F5F-9BFB-6822B7872AD9}"/>
                    </a:ext>
                  </a:extLst>
                </p:cNvPr>
                <p:cNvPicPr/>
                <p:nvPr/>
              </p:nvPicPr>
              <p:blipFill>
                <a:blip r:embed="rId238"/>
                <a:stretch>
                  <a:fillRect/>
                </a:stretch>
              </p:blipFill>
              <p:spPr>
                <a:xfrm>
                  <a:off x="5977170" y="6072195"/>
                  <a:ext cx="27360" cy="116280"/>
                </a:xfrm>
                <a:prstGeom prst="rect">
                  <a:avLst/>
                </a:prstGeom>
              </p:spPr>
            </p:pic>
          </mc:Fallback>
        </mc:AlternateContent>
      </p:grpSp>
      <p:grpSp>
        <p:nvGrpSpPr>
          <p:cNvPr id="1123" name="群組 1122">
            <a:extLst>
              <a:ext uri="{FF2B5EF4-FFF2-40B4-BE49-F238E27FC236}">
                <a16:creationId xmlns:a16="http://schemas.microsoft.com/office/drawing/2014/main" id="{09D78033-45DF-41E1-8B7E-7DA817FDB643}"/>
              </a:ext>
            </a:extLst>
          </p:cNvPr>
          <p:cNvGrpSpPr/>
          <p:nvPr/>
        </p:nvGrpSpPr>
        <p:grpSpPr>
          <a:xfrm>
            <a:off x="6145560" y="4725976"/>
            <a:ext cx="284040" cy="192600"/>
            <a:chOff x="5703930" y="5751795"/>
            <a:chExt cx="284040" cy="192600"/>
          </a:xfrm>
        </p:grpSpPr>
        <mc:AlternateContent xmlns:mc="http://schemas.openxmlformats.org/markup-compatibility/2006">
          <mc:Choice xmlns:p14="http://schemas.microsoft.com/office/powerpoint/2010/main" Requires="p14">
            <p:contentPart p14:bwMode="auto" r:id="rId239">
              <p14:nvContentPartPr>
                <p14:cNvPr id="1115" name="筆跡 1114">
                  <a:extLst>
                    <a:ext uri="{FF2B5EF4-FFF2-40B4-BE49-F238E27FC236}">
                      <a16:creationId xmlns:a16="http://schemas.microsoft.com/office/drawing/2014/main" id="{830C7C9F-54F2-4631-A481-98342AE510E3}"/>
                    </a:ext>
                  </a:extLst>
                </p14:cNvPr>
                <p14:cNvContentPartPr/>
                <p14:nvPr/>
              </p14:nvContentPartPr>
              <p14:xfrm>
                <a:off x="5703930" y="5936475"/>
                <a:ext cx="284040" cy="7920"/>
              </p14:xfrm>
            </p:contentPart>
          </mc:Choice>
          <mc:Fallback>
            <p:pic>
              <p:nvPicPr>
                <p:cNvPr id="1115" name="筆跡 1114">
                  <a:extLst>
                    <a:ext uri="{FF2B5EF4-FFF2-40B4-BE49-F238E27FC236}">
                      <a16:creationId xmlns:a16="http://schemas.microsoft.com/office/drawing/2014/main" id="{830C7C9F-54F2-4631-A481-98342AE510E3}"/>
                    </a:ext>
                  </a:extLst>
                </p:cNvPr>
                <p:cNvPicPr/>
                <p:nvPr/>
              </p:nvPicPr>
              <p:blipFill>
                <a:blip r:embed="rId240"/>
                <a:stretch>
                  <a:fillRect/>
                </a:stretch>
              </p:blipFill>
              <p:spPr>
                <a:xfrm>
                  <a:off x="5695290" y="5927475"/>
                  <a:ext cx="301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119" name="筆跡 1118">
                  <a:extLst>
                    <a:ext uri="{FF2B5EF4-FFF2-40B4-BE49-F238E27FC236}">
                      <a16:creationId xmlns:a16="http://schemas.microsoft.com/office/drawing/2014/main" id="{5DB1316F-4C66-4559-BF46-5366E9FCA722}"/>
                    </a:ext>
                  </a:extLst>
                </p14:cNvPr>
                <p14:cNvContentPartPr/>
                <p14:nvPr/>
              </p14:nvContentPartPr>
              <p14:xfrm>
                <a:off x="5869530" y="5751795"/>
                <a:ext cx="3960" cy="148680"/>
              </p14:xfrm>
            </p:contentPart>
          </mc:Choice>
          <mc:Fallback>
            <p:pic>
              <p:nvPicPr>
                <p:cNvPr id="1119" name="筆跡 1118">
                  <a:extLst>
                    <a:ext uri="{FF2B5EF4-FFF2-40B4-BE49-F238E27FC236}">
                      <a16:creationId xmlns:a16="http://schemas.microsoft.com/office/drawing/2014/main" id="{5DB1316F-4C66-4559-BF46-5366E9FCA722}"/>
                    </a:ext>
                  </a:extLst>
                </p:cNvPr>
                <p:cNvPicPr/>
                <p:nvPr/>
              </p:nvPicPr>
              <p:blipFill>
                <a:blip r:embed="rId242"/>
                <a:stretch>
                  <a:fillRect/>
                </a:stretch>
              </p:blipFill>
              <p:spPr>
                <a:xfrm>
                  <a:off x="5860530" y="5742795"/>
                  <a:ext cx="21600" cy="166320"/>
                </a:xfrm>
                <a:prstGeom prst="rect">
                  <a:avLst/>
                </a:prstGeom>
              </p:spPr>
            </p:pic>
          </mc:Fallback>
        </mc:AlternateContent>
      </p:grpSp>
      <p:grpSp>
        <p:nvGrpSpPr>
          <p:cNvPr id="1137" name="群組 1136">
            <a:extLst>
              <a:ext uri="{FF2B5EF4-FFF2-40B4-BE49-F238E27FC236}">
                <a16:creationId xmlns:a16="http://schemas.microsoft.com/office/drawing/2014/main" id="{FE64163A-70A7-464C-94DD-F8EE065F7683}"/>
              </a:ext>
            </a:extLst>
          </p:cNvPr>
          <p:cNvGrpSpPr/>
          <p:nvPr/>
        </p:nvGrpSpPr>
        <p:grpSpPr>
          <a:xfrm>
            <a:off x="6699960" y="4668016"/>
            <a:ext cx="1393560" cy="423720"/>
            <a:chOff x="6258330" y="5693835"/>
            <a:chExt cx="1393560" cy="423720"/>
          </a:xfrm>
        </p:grpSpPr>
        <mc:AlternateContent xmlns:mc="http://schemas.openxmlformats.org/markup-compatibility/2006">
          <mc:Choice xmlns:p14="http://schemas.microsoft.com/office/powerpoint/2010/main" Requires="p14">
            <p:contentPart p14:bwMode="auto" r:id="rId243">
              <p14:nvContentPartPr>
                <p14:cNvPr id="1120" name="筆跡 1119">
                  <a:extLst>
                    <a:ext uri="{FF2B5EF4-FFF2-40B4-BE49-F238E27FC236}">
                      <a16:creationId xmlns:a16="http://schemas.microsoft.com/office/drawing/2014/main" id="{D585031D-863A-4344-A1B6-5E027ACFA8A8}"/>
                    </a:ext>
                  </a:extLst>
                </p14:cNvPr>
                <p14:cNvContentPartPr/>
                <p14:nvPr/>
              </p14:nvContentPartPr>
              <p14:xfrm>
                <a:off x="6260490" y="5811195"/>
                <a:ext cx="239040" cy="360"/>
              </p14:xfrm>
            </p:contentPart>
          </mc:Choice>
          <mc:Fallback>
            <p:pic>
              <p:nvPicPr>
                <p:cNvPr id="1120" name="筆跡 1119">
                  <a:extLst>
                    <a:ext uri="{FF2B5EF4-FFF2-40B4-BE49-F238E27FC236}">
                      <a16:creationId xmlns:a16="http://schemas.microsoft.com/office/drawing/2014/main" id="{D585031D-863A-4344-A1B6-5E027ACFA8A8}"/>
                    </a:ext>
                  </a:extLst>
                </p:cNvPr>
                <p:cNvPicPr/>
                <p:nvPr/>
              </p:nvPicPr>
              <p:blipFill>
                <a:blip r:embed="rId244"/>
                <a:stretch>
                  <a:fillRect/>
                </a:stretch>
              </p:blipFill>
              <p:spPr>
                <a:xfrm>
                  <a:off x="6251490" y="5802555"/>
                  <a:ext cx="256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121" name="筆跡 1120">
                  <a:extLst>
                    <a:ext uri="{FF2B5EF4-FFF2-40B4-BE49-F238E27FC236}">
                      <a16:creationId xmlns:a16="http://schemas.microsoft.com/office/drawing/2014/main" id="{CF3FF198-2E3C-475E-8207-FDDB7AFA58EE}"/>
                    </a:ext>
                  </a:extLst>
                </p14:cNvPr>
                <p14:cNvContentPartPr/>
                <p14:nvPr/>
              </p14:nvContentPartPr>
              <p14:xfrm>
                <a:off x="6258330" y="5836395"/>
                <a:ext cx="252360" cy="196920"/>
              </p14:xfrm>
            </p:contentPart>
          </mc:Choice>
          <mc:Fallback>
            <p:pic>
              <p:nvPicPr>
                <p:cNvPr id="1121" name="筆跡 1120">
                  <a:extLst>
                    <a:ext uri="{FF2B5EF4-FFF2-40B4-BE49-F238E27FC236}">
                      <a16:creationId xmlns:a16="http://schemas.microsoft.com/office/drawing/2014/main" id="{CF3FF198-2E3C-475E-8207-FDDB7AFA58EE}"/>
                    </a:ext>
                  </a:extLst>
                </p:cNvPr>
                <p:cNvPicPr/>
                <p:nvPr/>
              </p:nvPicPr>
              <p:blipFill>
                <a:blip r:embed="rId246"/>
                <a:stretch>
                  <a:fillRect/>
                </a:stretch>
              </p:blipFill>
              <p:spPr>
                <a:xfrm>
                  <a:off x="6249330" y="5827395"/>
                  <a:ext cx="2700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126" name="筆跡 1125">
                  <a:extLst>
                    <a:ext uri="{FF2B5EF4-FFF2-40B4-BE49-F238E27FC236}">
                      <a16:creationId xmlns:a16="http://schemas.microsoft.com/office/drawing/2014/main" id="{A337711F-4FF3-41EA-9130-70E644DFCD31}"/>
                    </a:ext>
                  </a:extLst>
                </p14:cNvPr>
                <p14:cNvContentPartPr/>
                <p14:nvPr/>
              </p14:nvContentPartPr>
              <p14:xfrm>
                <a:off x="6625170" y="5843955"/>
                <a:ext cx="186480" cy="169920"/>
              </p14:xfrm>
            </p:contentPart>
          </mc:Choice>
          <mc:Fallback>
            <p:pic>
              <p:nvPicPr>
                <p:cNvPr id="1126" name="筆跡 1125">
                  <a:extLst>
                    <a:ext uri="{FF2B5EF4-FFF2-40B4-BE49-F238E27FC236}">
                      <a16:creationId xmlns:a16="http://schemas.microsoft.com/office/drawing/2014/main" id="{A337711F-4FF3-41EA-9130-70E644DFCD31}"/>
                    </a:ext>
                  </a:extLst>
                </p:cNvPr>
                <p:cNvPicPr/>
                <p:nvPr/>
              </p:nvPicPr>
              <p:blipFill>
                <a:blip r:embed="rId248"/>
                <a:stretch>
                  <a:fillRect/>
                </a:stretch>
              </p:blipFill>
              <p:spPr>
                <a:xfrm>
                  <a:off x="6616170" y="5835315"/>
                  <a:ext cx="204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127" name="筆跡 1126">
                  <a:extLst>
                    <a:ext uri="{FF2B5EF4-FFF2-40B4-BE49-F238E27FC236}">
                      <a16:creationId xmlns:a16="http://schemas.microsoft.com/office/drawing/2014/main" id="{6DEFBB13-9D21-45EE-B5BF-25352402B98B}"/>
                    </a:ext>
                  </a:extLst>
                </p14:cNvPr>
                <p14:cNvContentPartPr/>
                <p14:nvPr/>
              </p14:nvContentPartPr>
              <p14:xfrm>
                <a:off x="6649650" y="5765115"/>
                <a:ext cx="135720" cy="256320"/>
              </p14:xfrm>
            </p:contentPart>
          </mc:Choice>
          <mc:Fallback>
            <p:pic>
              <p:nvPicPr>
                <p:cNvPr id="1127" name="筆跡 1126">
                  <a:extLst>
                    <a:ext uri="{FF2B5EF4-FFF2-40B4-BE49-F238E27FC236}">
                      <a16:creationId xmlns:a16="http://schemas.microsoft.com/office/drawing/2014/main" id="{6DEFBB13-9D21-45EE-B5BF-25352402B98B}"/>
                    </a:ext>
                  </a:extLst>
                </p:cNvPr>
                <p:cNvPicPr/>
                <p:nvPr/>
              </p:nvPicPr>
              <p:blipFill>
                <a:blip r:embed="rId250"/>
                <a:stretch>
                  <a:fillRect/>
                </a:stretch>
              </p:blipFill>
              <p:spPr>
                <a:xfrm>
                  <a:off x="6640650" y="5756475"/>
                  <a:ext cx="1533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128" name="筆跡 1127">
                  <a:extLst>
                    <a:ext uri="{FF2B5EF4-FFF2-40B4-BE49-F238E27FC236}">
                      <a16:creationId xmlns:a16="http://schemas.microsoft.com/office/drawing/2014/main" id="{F984BA51-D988-4100-BED0-C59FB0E0B903}"/>
                    </a:ext>
                  </a:extLst>
                </p14:cNvPr>
                <p14:cNvContentPartPr/>
                <p14:nvPr/>
              </p14:nvContentPartPr>
              <p14:xfrm>
                <a:off x="6816690" y="6003795"/>
                <a:ext cx="56880" cy="88920"/>
              </p14:xfrm>
            </p:contentPart>
          </mc:Choice>
          <mc:Fallback>
            <p:pic>
              <p:nvPicPr>
                <p:cNvPr id="1128" name="筆跡 1127">
                  <a:extLst>
                    <a:ext uri="{FF2B5EF4-FFF2-40B4-BE49-F238E27FC236}">
                      <a16:creationId xmlns:a16="http://schemas.microsoft.com/office/drawing/2014/main" id="{F984BA51-D988-4100-BED0-C59FB0E0B903}"/>
                    </a:ext>
                  </a:extLst>
                </p:cNvPr>
                <p:cNvPicPr/>
                <p:nvPr/>
              </p:nvPicPr>
              <p:blipFill>
                <a:blip r:embed="rId252"/>
                <a:stretch>
                  <a:fillRect/>
                </a:stretch>
              </p:blipFill>
              <p:spPr>
                <a:xfrm>
                  <a:off x="6808050" y="5995155"/>
                  <a:ext cx="745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129" name="筆跡 1128">
                  <a:extLst>
                    <a:ext uri="{FF2B5EF4-FFF2-40B4-BE49-F238E27FC236}">
                      <a16:creationId xmlns:a16="http://schemas.microsoft.com/office/drawing/2014/main" id="{4F9A5FCE-CF5D-4A69-85CB-C8E7C10D9180}"/>
                    </a:ext>
                  </a:extLst>
                </p14:cNvPr>
                <p14:cNvContentPartPr/>
                <p14:nvPr/>
              </p14:nvContentPartPr>
              <p14:xfrm>
                <a:off x="6842970" y="5940435"/>
                <a:ext cx="9720" cy="2160"/>
              </p14:xfrm>
            </p:contentPart>
          </mc:Choice>
          <mc:Fallback>
            <p:pic>
              <p:nvPicPr>
                <p:cNvPr id="1129" name="筆跡 1128">
                  <a:extLst>
                    <a:ext uri="{FF2B5EF4-FFF2-40B4-BE49-F238E27FC236}">
                      <a16:creationId xmlns:a16="http://schemas.microsoft.com/office/drawing/2014/main" id="{4F9A5FCE-CF5D-4A69-85CB-C8E7C10D9180}"/>
                    </a:ext>
                  </a:extLst>
                </p:cNvPr>
                <p:cNvPicPr/>
                <p:nvPr/>
              </p:nvPicPr>
              <p:blipFill>
                <a:blip r:embed="rId254"/>
                <a:stretch>
                  <a:fillRect/>
                </a:stretch>
              </p:blipFill>
              <p:spPr>
                <a:xfrm>
                  <a:off x="6834330" y="5931435"/>
                  <a:ext cx="27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130" name="筆跡 1129">
                  <a:extLst>
                    <a:ext uri="{FF2B5EF4-FFF2-40B4-BE49-F238E27FC236}">
                      <a16:creationId xmlns:a16="http://schemas.microsoft.com/office/drawing/2014/main" id="{3B32656F-17CD-45F1-8D4F-D01573BB67C5}"/>
                    </a:ext>
                  </a:extLst>
                </p14:cNvPr>
                <p14:cNvContentPartPr/>
                <p14:nvPr/>
              </p14:nvContentPartPr>
              <p14:xfrm>
                <a:off x="6942690" y="5923155"/>
                <a:ext cx="137520" cy="13680"/>
              </p14:xfrm>
            </p:contentPart>
          </mc:Choice>
          <mc:Fallback>
            <p:pic>
              <p:nvPicPr>
                <p:cNvPr id="1130" name="筆跡 1129">
                  <a:extLst>
                    <a:ext uri="{FF2B5EF4-FFF2-40B4-BE49-F238E27FC236}">
                      <a16:creationId xmlns:a16="http://schemas.microsoft.com/office/drawing/2014/main" id="{3B32656F-17CD-45F1-8D4F-D01573BB67C5}"/>
                    </a:ext>
                  </a:extLst>
                </p:cNvPr>
                <p:cNvPicPr/>
                <p:nvPr/>
              </p:nvPicPr>
              <p:blipFill>
                <a:blip r:embed="rId256"/>
                <a:stretch>
                  <a:fillRect/>
                </a:stretch>
              </p:blipFill>
              <p:spPr>
                <a:xfrm>
                  <a:off x="6934050" y="5914155"/>
                  <a:ext cx="15516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131" name="筆跡 1130">
                  <a:extLst>
                    <a:ext uri="{FF2B5EF4-FFF2-40B4-BE49-F238E27FC236}">
                      <a16:creationId xmlns:a16="http://schemas.microsoft.com/office/drawing/2014/main" id="{ADBD681E-457E-4F4D-84A5-639B4C30DE93}"/>
                    </a:ext>
                  </a:extLst>
                </p14:cNvPr>
                <p14:cNvContentPartPr/>
                <p14:nvPr/>
              </p14:nvContentPartPr>
              <p14:xfrm>
                <a:off x="7185330" y="5886435"/>
                <a:ext cx="133920" cy="148680"/>
              </p14:xfrm>
            </p:contentPart>
          </mc:Choice>
          <mc:Fallback>
            <p:pic>
              <p:nvPicPr>
                <p:cNvPr id="1131" name="筆跡 1130">
                  <a:extLst>
                    <a:ext uri="{FF2B5EF4-FFF2-40B4-BE49-F238E27FC236}">
                      <a16:creationId xmlns:a16="http://schemas.microsoft.com/office/drawing/2014/main" id="{ADBD681E-457E-4F4D-84A5-639B4C30DE93}"/>
                    </a:ext>
                  </a:extLst>
                </p:cNvPr>
                <p:cNvPicPr/>
                <p:nvPr/>
              </p:nvPicPr>
              <p:blipFill>
                <a:blip r:embed="rId258"/>
                <a:stretch>
                  <a:fillRect/>
                </a:stretch>
              </p:blipFill>
              <p:spPr>
                <a:xfrm>
                  <a:off x="7176330" y="5877435"/>
                  <a:ext cx="15156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132" name="筆跡 1131">
                  <a:extLst>
                    <a:ext uri="{FF2B5EF4-FFF2-40B4-BE49-F238E27FC236}">
                      <a16:creationId xmlns:a16="http://schemas.microsoft.com/office/drawing/2014/main" id="{1370AF01-CC71-42FB-A624-9EA6325AE18B}"/>
                    </a:ext>
                  </a:extLst>
                </p14:cNvPr>
                <p14:cNvContentPartPr/>
                <p14:nvPr/>
              </p14:nvContentPartPr>
              <p14:xfrm>
                <a:off x="7215210" y="5893995"/>
                <a:ext cx="86760" cy="173520"/>
              </p14:xfrm>
            </p:contentPart>
          </mc:Choice>
          <mc:Fallback>
            <p:pic>
              <p:nvPicPr>
                <p:cNvPr id="1132" name="筆跡 1131">
                  <a:extLst>
                    <a:ext uri="{FF2B5EF4-FFF2-40B4-BE49-F238E27FC236}">
                      <a16:creationId xmlns:a16="http://schemas.microsoft.com/office/drawing/2014/main" id="{1370AF01-CC71-42FB-A624-9EA6325AE18B}"/>
                    </a:ext>
                  </a:extLst>
                </p:cNvPr>
                <p:cNvPicPr/>
                <p:nvPr/>
              </p:nvPicPr>
              <p:blipFill>
                <a:blip r:embed="rId260"/>
                <a:stretch>
                  <a:fillRect/>
                </a:stretch>
              </p:blipFill>
              <p:spPr>
                <a:xfrm>
                  <a:off x="7206570" y="5885355"/>
                  <a:ext cx="1044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133" name="筆跡 1132">
                  <a:extLst>
                    <a:ext uri="{FF2B5EF4-FFF2-40B4-BE49-F238E27FC236}">
                      <a16:creationId xmlns:a16="http://schemas.microsoft.com/office/drawing/2014/main" id="{9B7B4426-5BF9-4052-B33C-248EE0A2B2F7}"/>
                    </a:ext>
                  </a:extLst>
                </p14:cNvPr>
                <p14:cNvContentPartPr/>
                <p14:nvPr/>
              </p14:nvContentPartPr>
              <p14:xfrm>
                <a:off x="7156890" y="5788155"/>
                <a:ext cx="223920" cy="22320"/>
              </p14:xfrm>
            </p:contentPart>
          </mc:Choice>
          <mc:Fallback>
            <p:pic>
              <p:nvPicPr>
                <p:cNvPr id="1133" name="筆跡 1132">
                  <a:extLst>
                    <a:ext uri="{FF2B5EF4-FFF2-40B4-BE49-F238E27FC236}">
                      <a16:creationId xmlns:a16="http://schemas.microsoft.com/office/drawing/2014/main" id="{9B7B4426-5BF9-4052-B33C-248EE0A2B2F7}"/>
                    </a:ext>
                  </a:extLst>
                </p:cNvPr>
                <p:cNvPicPr/>
                <p:nvPr/>
              </p:nvPicPr>
              <p:blipFill>
                <a:blip r:embed="rId262"/>
                <a:stretch>
                  <a:fillRect/>
                </a:stretch>
              </p:blipFill>
              <p:spPr>
                <a:xfrm>
                  <a:off x="7148250" y="5779515"/>
                  <a:ext cx="24156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134" name="筆跡 1133">
                  <a:extLst>
                    <a:ext uri="{FF2B5EF4-FFF2-40B4-BE49-F238E27FC236}">
                      <a16:creationId xmlns:a16="http://schemas.microsoft.com/office/drawing/2014/main" id="{0986A487-A66E-48FE-A4F2-48C0BFAF0C48}"/>
                    </a:ext>
                  </a:extLst>
                </p14:cNvPr>
                <p14:cNvContentPartPr/>
                <p14:nvPr/>
              </p14:nvContentPartPr>
              <p14:xfrm>
                <a:off x="6563970" y="5693835"/>
                <a:ext cx="85320" cy="423720"/>
              </p14:xfrm>
            </p:contentPart>
          </mc:Choice>
          <mc:Fallback>
            <p:pic>
              <p:nvPicPr>
                <p:cNvPr id="1134" name="筆跡 1133">
                  <a:extLst>
                    <a:ext uri="{FF2B5EF4-FFF2-40B4-BE49-F238E27FC236}">
                      <a16:creationId xmlns:a16="http://schemas.microsoft.com/office/drawing/2014/main" id="{0986A487-A66E-48FE-A4F2-48C0BFAF0C48}"/>
                    </a:ext>
                  </a:extLst>
                </p:cNvPr>
                <p:cNvPicPr/>
                <p:nvPr/>
              </p:nvPicPr>
              <p:blipFill>
                <a:blip r:embed="rId264"/>
                <a:stretch>
                  <a:fillRect/>
                </a:stretch>
              </p:blipFill>
              <p:spPr>
                <a:xfrm>
                  <a:off x="6555330" y="5685195"/>
                  <a:ext cx="10296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135" name="筆跡 1134">
                  <a:extLst>
                    <a:ext uri="{FF2B5EF4-FFF2-40B4-BE49-F238E27FC236}">
                      <a16:creationId xmlns:a16="http://schemas.microsoft.com/office/drawing/2014/main" id="{ACD09CBD-29D1-4049-B658-667FEF5FCA2C}"/>
                    </a:ext>
                  </a:extLst>
                </p14:cNvPr>
                <p14:cNvContentPartPr/>
                <p14:nvPr/>
              </p14:nvContentPartPr>
              <p14:xfrm>
                <a:off x="7446690" y="5747835"/>
                <a:ext cx="86760" cy="323640"/>
              </p14:xfrm>
            </p:contentPart>
          </mc:Choice>
          <mc:Fallback>
            <p:pic>
              <p:nvPicPr>
                <p:cNvPr id="1135" name="筆跡 1134">
                  <a:extLst>
                    <a:ext uri="{FF2B5EF4-FFF2-40B4-BE49-F238E27FC236}">
                      <a16:creationId xmlns:a16="http://schemas.microsoft.com/office/drawing/2014/main" id="{ACD09CBD-29D1-4049-B658-667FEF5FCA2C}"/>
                    </a:ext>
                  </a:extLst>
                </p:cNvPr>
                <p:cNvPicPr/>
                <p:nvPr/>
              </p:nvPicPr>
              <p:blipFill>
                <a:blip r:embed="rId266"/>
                <a:stretch>
                  <a:fillRect/>
                </a:stretch>
              </p:blipFill>
              <p:spPr>
                <a:xfrm>
                  <a:off x="7437690" y="5739195"/>
                  <a:ext cx="10440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136" name="筆跡 1135">
                  <a:extLst>
                    <a:ext uri="{FF2B5EF4-FFF2-40B4-BE49-F238E27FC236}">
                      <a16:creationId xmlns:a16="http://schemas.microsoft.com/office/drawing/2014/main" id="{CD94E03A-EFA2-4E90-B44F-FE8D0E6477CD}"/>
                    </a:ext>
                  </a:extLst>
                </p14:cNvPr>
                <p14:cNvContentPartPr/>
                <p14:nvPr/>
              </p14:nvContentPartPr>
              <p14:xfrm>
                <a:off x="7540650" y="5719035"/>
                <a:ext cx="111240" cy="72720"/>
              </p14:xfrm>
            </p:contentPart>
          </mc:Choice>
          <mc:Fallback>
            <p:pic>
              <p:nvPicPr>
                <p:cNvPr id="1136" name="筆跡 1135">
                  <a:extLst>
                    <a:ext uri="{FF2B5EF4-FFF2-40B4-BE49-F238E27FC236}">
                      <a16:creationId xmlns:a16="http://schemas.microsoft.com/office/drawing/2014/main" id="{CD94E03A-EFA2-4E90-B44F-FE8D0E6477CD}"/>
                    </a:ext>
                  </a:extLst>
                </p:cNvPr>
                <p:cNvPicPr/>
                <p:nvPr/>
              </p:nvPicPr>
              <p:blipFill>
                <a:blip r:embed="rId268"/>
                <a:stretch>
                  <a:fillRect/>
                </a:stretch>
              </p:blipFill>
              <p:spPr>
                <a:xfrm>
                  <a:off x="7531650" y="5710035"/>
                  <a:ext cx="128880" cy="90360"/>
                </a:xfrm>
                <a:prstGeom prst="rect">
                  <a:avLst/>
                </a:prstGeom>
              </p:spPr>
            </p:pic>
          </mc:Fallback>
        </mc:AlternateContent>
      </p:grpSp>
      <p:grpSp>
        <p:nvGrpSpPr>
          <p:cNvPr id="1141" name="群組 1140">
            <a:extLst>
              <a:ext uri="{FF2B5EF4-FFF2-40B4-BE49-F238E27FC236}">
                <a16:creationId xmlns:a16="http://schemas.microsoft.com/office/drawing/2014/main" id="{EFACF463-FA38-4A89-BD7E-0CC34B2D09F9}"/>
              </a:ext>
            </a:extLst>
          </p:cNvPr>
          <p:cNvGrpSpPr/>
          <p:nvPr/>
        </p:nvGrpSpPr>
        <p:grpSpPr>
          <a:xfrm>
            <a:off x="5334300" y="6180736"/>
            <a:ext cx="263160" cy="259560"/>
            <a:chOff x="4897170" y="6427155"/>
            <a:chExt cx="263160" cy="259560"/>
          </a:xfrm>
        </p:grpSpPr>
        <mc:AlternateContent xmlns:mc="http://schemas.openxmlformats.org/markup-compatibility/2006">
          <mc:Choice xmlns:p14="http://schemas.microsoft.com/office/powerpoint/2010/main" Requires="p14">
            <p:contentPart p14:bwMode="auto" r:id="rId269">
              <p14:nvContentPartPr>
                <p14:cNvPr id="1138" name="筆跡 1137">
                  <a:extLst>
                    <a:ext uri="{FF2B5EF4-FFF2-40B4-BE49-F238E27FC236}">
                      <a16:creationId xmlns:a16="http://schemas.microsoft.com/office/drawing/2014/main" id="{C2972068-5D9C-4772-AA1D-5B12793ED55B}"/>
                    </a:ext>
                  </a:extLst>
                </p14:cNvPr>
                <p14:cNvContentPartPr/>
                <p14:nvPr/>
              </p14:nvContentPartPr>
              <p14:xfrm>
                <a:off x="4897170" y="6427155"/>
                <a:ext cx="263160" cy="259560"/>
              </p14:xfrm>
            </p:contentPart>
          </mc:Choice>
          <mc:Fallback>
            <p:pic>
              <p:nvPicPr>
                <p:cNvPr id="1138" name="筆跡 1137">
                  <a:extLst>
                    <a:ext uri="{FF2B5EF4-FFF2-40B4-BE49-F238E27FC236}">
                      <a16:creationId xmlns:a16="http://schemas.microsoft.com/office/drawing/2014/main" id="{C2972068-5D9C-4772-AA1D-5B12793ED55B}"/>
                    </a:ext>
                  </a:extLst>
                </p:cNvPr>
                <p:cNvPicPr/>
                <p:nvPr/>
              </p:nvPicPr>
              <p:blipFill>
                <a:blip r:embed="rId270"/>
                <a:stretch>
                  <a:fillRect/>
                </a:stretch>
              </p:blipFill>
              <p:spPr>
                <a:xfrm>
                  <a:off x="4888530" y="6418515"/>
                  <a:ext cx="28080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139" name="筆跡 1138">
                  <a:extLst>
                    <a:ext uri="{FF2B5EF4-FFF2-40B4-BE49-F238E27FC236}">
                      <a16:creationId xmlns:a16="http://schemas.microsoft.com/office/drawing/2014/main" id="{1701E408-8A6C-4B03-B170-4D0BDAEB6395}"/>
                    </a:ext>
                  </a:extLst>
                </p14:cNvPr>
                <p14:cNvContentPartPr/>
                <p14:nvPr/>
              </p14:nvContentPartPr>
              <p14:xfrm>
                <a:off x="4954050" y="6562155"/>
                <a:ext cx="156240" cy="39240"/>
              </p14:xfrm>
            </p:contentPart>
          </mc:Choice>
          <mc:Fallback>
            <p:pic>
              <p:nvPicPr>
                <p:cNvPr id="1139" name="筆跡 1138">
                  <a:extLst>
                    <a:ext uri="{FF2B5EF4-FFF2-40B4-BE49-F238E27FC236}">
                      <a16:creationId xmlns:a16="http://schemas.microsoft.com/office/drawing/2014/main" id="{1701E408-8A6C-4B03-B170-4D0BDAEB6395}"/>
                    </a:ext>
                  </a:extLst>
                </p:cNvPr>
                <p:cNvPicPr/>
                <p:nvPr/>
              </p:nvPicPr>
              <p:blipFill>
                <a:blip r:embed="rId272"/>
                <a:stretch>
                  <a:fillRect/>
                </a:stretch>
              </p:blipFill>
              <p:spPr>
                <a:xfrm>
                  <a:off x="4945050" y="6553155"/>
                  <a:ext cx="1738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140" name="筆跡 1139">
                  <a:extLst>
                    <a:ext uri="{FF2B5EF4-FFF2-40B4-BE49-F238E27FC236}">
                      <a16:creationId xmlns:a16="http://schemas.microsoft.com/office/drawing/2014/main" id="{50827CC5-F6E9-4D99-8E28-C1973A431739}"/>
                    </a:ext>
                  </a:extLst>
                </p14:cNvPr>
                <p14:cNvContentPartPr/>
                <p14:nvPr/>
              </p14:nvContentPartPr>
              <p14:xfrm>
                <a:off x="5094810" y="6559995"/>
                <a:ext cx="6120" cy="42840"/>
              </p14:xfrm>
            </p:contentPart>
          </mc:Choice>
          <mc:Fallback>
            <p:pic>
              <p:nvPicPr>
                <p:cNvPr id="1140" name="筆跡 1139">
                  <a:extLst>
                    <a:ext uri="{FF2B5EF4-FFF2-40B4-BE49-F238E27FC236}">
                      <a16:creationId xmlns:a16="http://schemas.microsoft.com/office/drawing/2014/main" id="{50827CC5-F6E9-4D99-8E28-C1973A431739}"/>
                    </a:ext>
                  </a:extLst>
                </p:cNvPr>
                <p:cNvPicPr/>
                <p:nvPr/>
              </p:nvPicPr>
              <p:blipFill>
                <a:blip r:embed="rId274"/>
                <a:stretch>
                  <a:fillRect/>
                </a:stretch>
              </p:blipFill>
              <p:spPr>
                <a:xfrm>
                  <a:off x="5086170" y="6551355"/>
                  <a:ext cx="23760" cy="60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5">
            <p14:nvContentPartPr>
              <p14:cNvPr id="1142" name="筆跡 1141">
                <a:extLst>
                  <a:ext uri="{FF2B5EF4-FFF2-40B4-BE49-F238E27FC236}">
                    <a16:creationId xmlns:a16="http://schemas.microsoft.com/office/drawing/2014/main" id="{1B0FBE56-92CD-4E89-82A8-DBE81BD49948}"/>
                  </a:ext>
                </a:extLst>
              </p14:cNvPr>
              <p14:cNvContentPartPr/>
              <p14:nvPr/>
            </p14:nvContentPartPr>
            <p14:xfrm>
              <a:off x="5411700" y="6059416"/>
              <a:ext cx="160200" cy="92880"/>
            </p14:xfrm>
          </p:contentPart>
        </mc:Choice>
        <mc:Fallback>
          <p:pic>
            <p:nvPicPr>
              <p:cNvPr id="1142" name="筆跡 1141">
                <a:extLst>
                  <a:ext uri="{FF2B5EF4-FFF2-40B4-BE49-F238E27FC236}">
                    <a16:creationId xmlns:a16="http://schemas.microsoft.com/office/drawing/2014/main" id="{1B0FBE56-92CD-4E89-82A8-DBE81BD49948}"/>
                  </a:ext>
                </a:extLst>
              </p:cNvPr>
              <p:cNvPicPr/>
              <p:nvPr/>
            </p:nvPicPr>
            <p:blipFill>
              <a:blip r:embed="rId276"/>
              <a:stretch>
                <a:fillRect/>
              </a:stretch>
            </p:blipFill>
            <p:spPr>
              <a:xfrm>
                <a:off x="5403060" y="6050776"/>
                <a:ext cx="177840" cy="110520"/>
              </a:xfrm>
              <a:prstGeom prst="rect">
                <a:avLst/>
              </a:prstGeom>
            </p:spPr>
          </p:pic>
        </mc:Fallback>
      </mc:AlternateContent>
      <p:grpSp>
        <p:nvGrpSpPr>
          <p:cNvPr id="1146" name="群組 1145">
            <a:extLst>
              <a:ext uri="{FF2B5EF4-FFF2-40B4-BE49-F238E27FC236}">
                <a16:creationId xmlns:a16="http://schemas.microsoft.com/office/drawing/2014/main" id="{988EBBB2-1662-49B1-8154-70EF05BD26C8}"/>
              </a:ext>
            </a:extLst>
          </p:cNvPr>
          <p:cNvGrpSpPr/>
          <p:nvPr/>
        </p:nvGrpSpPr>
        <p:grpSpPr>
          <a:xfrm>
            <a:off x="5819580" y="6221416"/>
            <a:ext cx="122400" cy="57960"/>
            <a:chOff x="5382450" y="6467835"/>
            <a:chExt cx="122400" cy="57960"/>
          </a:xfrm>
        </p:grpSpPr>
        <mc:AlternateContent xmlns:mc="http://schemas.openxmlformats.org/markup-compatibility/2006">
          <mc:Choice xmlns:p14="http://schemas.microsoft.com/office/powerpoint/2010/main" Requires="p14">
            <p:contentPart p14:bwMode="auto" r:id="rId277">
              <p14:nvContentPartPr>
                <p14:cNvPr id="1143" name="筆跡 1142">
                  <a:extLst>
                    <a:ext uri="{FF2B5EF4-FFF2-40B4-BE49-F238E27FC236}">
                      <a16:creationId xmlns:a16="http://schemas.microsoft.com/office/drawing/2014/main" id="{9717D502-D94A-4B0E-8BE4-34513EE1623E}"/>
                    </a:ext>
                  </a:extLst>
                </p14:cNvPr>
                <p14:cNvContentPartPr/>
                <p14:nvPr/>
              </p14:nvContentPartPr>
              <p14:xfrm>
                <a:off x="5382450" y="6467835"/>
                <a:ext cx="122400" cy="6120"/>
              </p14:xfrm>
            </p:contentPart>
          </mc:Choice>
          <mc:Fallback>
            <p:pic>
              <p:nvPicPr>
                <p:cNvPr id="1143" name="筆跡 1142">
                  <a:extLst>
                    <a:ext uri="{FF2B5EF4-FFF2-40B4-BE49-F238E27FC236}">
                      <a16:creationId xmlns:a16="http://schemas.microsoft.com/office/drawing/2014/main" id="{9717D502-D94A-4B0E-8BE4-34513EE1623E}"/>
                    </a:ext>
                  </a:extLst>
                </p:cNvPr>
                <p:cNvPicPr/>
                <p:nvPr/>
              </p:nvPicPr>
              <p:blipFill>
                <a:blip r:embed="rId278"/>
                <a:stretch>
                  <a:fillRect/>
                </a:stretch>
              </p:blipFill>
              <p:spPr>
                <a:xfrm>
                  <a:off x="5373810" y="6458835"/>
                  <a:ext cx="1400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144" name="筆跡 1143">
                  <a:extLst>
                    <a:ext uri="{FF2B5EF4-FFF2-40B4-BE49-F238E27FC236}">
                      <a16:creationId xmlns:a16="http://schemas.microsoft.com/office/drawing/2014/main" id="{B9386030-7FAB-4572-AB7A-BA8806B25706}"/>
                    </a:ext>
                  </a:extLst>
                </p14:cNvPr>
                <p14:cNvContentPartPr/>
                <p14:nvPr/>
              </p14:nvContentPartPr>
              <p14:xfrm>
                <a:off x="5382450" y="6473595"/>
                <a:ext cx="360" cy="360"/>
              </p14:xfrm>
            </p:contentPart>
          </mc:Choice>
          <mc:Fallback>
            <p:pic>
              <p:nvPicPr>
                <p:cNvPr id="1144" name="筆跡 1143">
                  <a:extLst>
                    <a:ext uri="{FF2B5EF4-FFF2-40B4-BE49-F238E27FC236}">
                      <a16:creationId xmlns:a16="http://schemas.microsoft.com/office/drawing/2014/main" id="{B9386030-7FAB-4572-AB7A-BA8806B25706}"/>
                    </a:ext>
                  </a:extLst>
                </p:cNvPr>
                <p:cNvPicPr/>
                <p:nvPr/>
              </p:nvPicPr>
              <p:blipFill>
                <a:blip r:embed="rId10"/>
                <a:stretch>
                  <a:fillRect/>
                </a:stretch>
              </p:blipFill>
              <p:spPr>
                <a:xfrm>
                  <a:off x="5373810" y="6464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145" name="筆跡 1144">
                  <a:extLst>
                    <a:ext uri="{FF2B5EF4-FFF2-40B4-BE49-F238E27FC236}">
                      <a16:creationId xmlns:a16="http://schemas.microsoft.com/office/drawing/2014/main" id="{22866768-46B6-4580-B3ED-287455165901}"/>
                    </a:ext>
                  </a:extLst>
                </p14:cNvPr>
                <p14:cNvContentPartPr/>
                <p14:nvPr/>
              </p14:nvContentPartPr>
              <p14:xfrm>
                <a:off x="5382450" y="6473595"/>
                <a:ext cx="111240" cy="52200"/>
              </p14:xfrm>
            </p:contentPart>
          </mc:Choice>
          <mc:Fallback>
            <p:pic>
              <p:nvPicPr>
                <p:cNvPr id="1145" name="筆跡 1144">
                  <a:extLst>
                    <a:ext uri="{FF2B5EF4-FFF2-40B4-BE49-F238E27FC236}">
                      <a16:creationId xmlns:a16="http://schemas.microsoft.com/office/drawing/2014/main" id="{22866768-46B6-4580-B3ED-287455165901}"/>
                    </a:ext>
                  </a:extLst>
                </p:cNvPr>
                <p:cNvPicPr/>
                <p:nvPr/>
              </p:nvPicPr>
              <p:blipFill>
                <a:blip r:embed="rId281"/>
                <a:stretch>
                  <a:fillRect/>
                </a:stretch>
              </p:blipFill>
              <p:spPr>
                <a:xfrm>
                  <a:off x="5373810" y="6464595"/>
                  <a:ext cx="128880" cy="69840"/>
                </a:xfrm>
                <a:prstGeom prst="rect">
                  <a:avLst/>
                </a:prstGeom>
              </p:spPr>
            </p:pic>
          </mc:Fallback>
        </mc:AlternateContent>
      </p:grpSp>
      <p:grpSp>
        <p:nvGrpSpPr>
          <p:cNvPr id="1151" name="群組 1150">
            <a:extLst>
              <a:ext uri="{FF2B5EF4-FFF2-40B4-BE49-F238E27FC236}">
                <a16:creationId xmlns:a16="http://schemas.microsoft.com/office/drawing/2014/main" id="{841B8EBC-3041-4AFF-A1A8-AEA9593A28D8}"/>
              </a:ext>
            </a:extLst>
          </p:cNvPr>
          <p:cNvGrpSpPr/>
          <p:nvPr/>
        </p:nvGrpSpPr>
        <p:grpSpPr>
          <a:xfrm>
            <a:off x="6094260" y="6104056"/>
            <a:ext cx="330480" cy="331560"/>
            <a:chOff x="5657130" y="6350475"/>
            <a:chExt cx="330480" cy="331560"/>
          </a:xfrm>
        </p:grpSpPr>
        <mc:AlternateContent xmlns:mc="http://schemas.openxmlformats.org/markup-compatibility/2006">
          <mc:Choice xmlns:p14="http://schemas.microsoft.com/office/powerpoint/2010/main" Requires="p14">
            <p:contentPart p14:bwMode="auto" r:id="rId282">
              <p14:nvContentPartPr>
                <p14:cNvPr id="1147" name="筆跡 1146">
                  <a:extLst>
                    <a:ext uri="{FF2B5EF4-FFF2-40B4-BE49-F238E27FC236}">
                      <a16:creationId xmlns:a16="http://schemas.microsoft.com/office/drawing/2014/main" id="{A66ACAC8-2CAF-446C-B78B-EF35C6E27F49}"/>
                    </a:ext>
                  </a:extLst>
                </p14:cNvPr>
                <p14:cNvContentPartPr/>
                <p14:nvPr/>
              </p14:nvContentPartPr>
              <p14:xfrm>
                <a:off x="5657130" y="6465675"/>
                <a:ext cx="132120" cy="216360"/>
              </p14:xfrm>
            </p:contentPart>
          </mc:Choice>
          <mc:Fallback>
            <p:pic>
              <p:nvPicPr>
                <p:cNvPr id="1147" name="筆跡 1146">
                  <a:extLst>
                    <a:ext uri="{FF2B5EF4-FFF2-40B4-BE49-F238E27FC236}">
                      <a16:creationId xmlns:a16="http://schemas.microsoft.com/office/drawing/2014/main" id="{A66ACAC8-2CAF-446C-B78B-EF35C6E27F49}"/>
                    </a:ext>
                  </a:extLst>
                </p:cNvPr>
                <p:cNvPicPr/>
                <p:nvPr/>
              </p:nvPicPr>
              <p:blipFill>
                <a:blip r:embed="rId283"/>
                <a:stretch>
                  <a:fillRect/>
                </a:stretch>
              </p:blipFill>
              <p:spPr>
                <a:xfrm>
                  <a:off x="5648130" y="6457035"/>
                  <a:ext cx="1497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148" name="筆跡 1147">
                  <a:extLst>
                    <a:ext uri="{FF2B5EF4-FFF2-40B4-BE49-F238E27FC236}">
                      <a16:creationId xmlns:a16="http://schemas.microsoft.com/office/drawing/2014/main" id="{12E7E0A8-9D3B-4AF8-B4AA-E7EF048C3CA9}"/>
                    </a:ext>
                  </a:extLst>
                </p14:cNvPr>
                <p14:cNvContentPartPr/>
                <p14:nvPr/>
              </p14:nvContentPartPr>
              <p14:xfrm>
                <a:off x="5687010" y="6586995"/>
                <a:ext cx="143280" cy="360"/>
              </p14:xfrm>
            </p:contentPart>
          </mc:Choice>
          <mc:Fallback>
            <p:pic>
              <p:nvPicPr>
                <p:cNvPr id="1148" name="筆跡 1147">
                  <a:extLst>
                    <a:ext uri="{FF2B5EF4-FFF2-40B4-BE49-F238E27FC236}">
                      <a16:creationId xmlns:a16="http://schemas.microsoft.com/office/drawing/2014/main" id="{12E7E0A8-9D3B-4AF8-B4AA-E7EF048C3CA9}"/>
                    </a:ext>
                  </a:extLst>
                </p:cNvPr>
                <p:cNvPicPr/>
                <p:nvPr/>
              </p:nvPicPr>
              <p:blipFill>
                <a:blip r:embed="rId285"/>
                <a:stretch>
                  <a:fillRect/>
                </a:stretch>
              </p:blipFill>
              <p:spPr>
                <a:xfrm>
                  <a:off x="5678370" y="6578355"/>
                  <a:ext cx="160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149" name="筆跡 1148">
                  <a:extLst>
                    <a:ext uri="{FF2B5EF4-FFF2-40B4-BE49-F238E27FC236}">
                      <a16:creationId xmlns:a16="http://schemas.microsoft.com/office/drawing/2014/main" id="{9B7FD94D-7814-4A1E-BFD1-41C79ABFAF0E}"/>
                    </a:ext>
                  </a:extLst>
                </p14:cNvPr>
                <p14:cNvContentPartPr/>
                <p14:nvPr/>
              </p14:nvContentPartPr>
              <p14:xfrm>
                <a:off x="5683410" y="6350475"/>
                <a:ext cx="120600" cy="96120"/>
              </p14:xfrm>
            </p:contentPart>
          </mc:Choice>
          <mc:Fallback>
            <p:pic>
              <p:nvPicPr>
                <p:cNvPr id="1149" name="筆跡 1148">
                  <a:extLst>
                    <a:ext uri="{FF2B5EF4-FFF2-40B4-BE49-F238E27FC236}">
                      <a16:creationId xmlns:a16="http://schemas.microsoft.com/office/drawing/2014/main" id="{9B7FD94D-7814-4A1E-BFD1-41C79ABFAF0E}"/>
                    </a:ext>
                  </a:extLst>
                </p:cNvPr>
                <p:cNvPicPr/>
                <p:nvPr/>
              </p:nvPicPr>
              <p:blipFill>
                <a:blip r:embed="rId287"/>
                <a:stretch>
                  <a:fillRect/>
                </a:stretch>
              </p:blipFill>
              <p:spPr>
                <a:xfrm>
                  <a:off x="5674410" y="6341835"/>
                  <a:ext cx="1382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150" name="筆跡 1149">
                  <a:extLst>
                    <a:ext uri="{FF2B5EF4-FFF2-40B4-BE49-F238E27FC236}">
                      <a16:creationId xmlns:a16="http://schemas.microsoft.com/office/drawing/2014/main" id="{9C70BF0A-4911-4286-A9BC-41BD397A59A4}"/>
                    </a:ext>
                  </a:extLst>
                </p14:cNvPr>
                <p14:cNvContentPartPr/>
                <p14:nvPr/>
              </p14:nvContentPartPr>
              <p14:xfrm>
                <a:off x="5940810" y="6481155"/>
                <a:ext cx="46800" cy="160200"/>
              </p14:xfrm>
            </p:contentPart>
          </mc:Choice>
          <mc:Fallback>
            <p:pic>
              <p:nvPicPr>
                <p:cNvPr id="1150" name="筆跡 1149">
                  <a:extLst>
                    <a:ext uri="{FF2B5EF4-FFF2-40B4-BE49-F238E27FC236}">
                      <a16:creationId xmlns:a16="http://schemas.microsoft.com/office/drawing/2014/main" id="{9C70BF0A-4911-4286-A9BC-41BD397A59A4}"/>
                    </a:ext>
                  </a:extLst>
                </p:cNvPr>
                <p:cNvPicPr/>
                <p:nvPr/>
              </p:nvPicPr>
              <p:blipFill>
                <a:blip r:embed="rId289"/>
                <a:stretch>
                  <a:fillRect/>
                </a:stretch>
              </p:blipFill>
              <p:spPr>
                <a:xfrm>
                  <a:off x="5931810" y="6472515"/>
                  <a:ext cx="64440" cy="177840"/>
                </a:xfrm>
                <a:prstGeom prst="rect">
                  <a:avLst/>
                </a:prstGeom>
              </p:spPr>
            </p:pic>
          </mc:Fallback>
        </mc:AlternateContent>
      </p:grpSp>
      <p:grpSp>
        <p:nvGrpSpPr>
          <p:cNvPr id="1166" name="群組 1165">
            <a:extLst>
              <a:ext uri="{FF2B5EF4-FFF2-40B4-BE49-F238E27FC236}">
                <a16:creationId xmlns:a16="http://schemas.microsoft.com/office/drawing/2014/main" id="{4EDABAF6-30D8-4475-8C99-0107B438AB4C}"/>
              </a:ext>
            </a:extLst>
          </p:cNvPr>
          <p:cNvGrpSpPr/>
          <p:nvPr/>
        </p:nvGrpSpPr>
        <p:grpSpPr>
          <a:xfrm>
            <a:off x="6533820" y="6180736"/>
            <a:ext cx="1511640" cy="277560"/>
            <a:chOff x="6096690" y="6427155"/>
            <a:chExt cx="1511640" cy="277560"/>
          </a:xfrm>
        </p:grpSpPr>
        <mc:AlternateContent xmlns:mc="http://schemas.openxmlformats.org/markup-compatibility/2006">
          <mc:Choice xmlns:p14="http://schemas.microsoft.com/office/powerpoint/2010/main" Requires="p14">
            <p:contentPart p14:bwMode="auto" r:id="rId290">
              <p14:nvContentPartPr>
                <p14:cNvPr id="1152" name="筆跡 1151">
                  <a:extLst>
                    <a:ext uri="{FF2B5EF4-FFF2-40B4-BE49-F238E27FC236}">
                      <a16:creationId xmlns:a16="http://schemas.microsoft.com/office/drawing/2014/main" id="{43487483-1FB6-4BDF-A165-7390D447AC1A}"/>
                    </a:ext>
                  </a:extLst>
                </p14:cNvPr>
                <p14:cNvContentPartPr/>
                <p14:nvPr/>
              </p14:nvContentPartPr>
              <p14:xfrm>
                <a:off x="6096690" y="6477915"/>
                <a:ext cx="177120" cy="172800"/>
              </p14:xfrm>
            </p:contentPart>
          </mc:Choice>
          <mc:Fallback>
            <p:pic>
              <p:nvPicPr>
                <p:cNvPr id="1152" name="筆跡 1151">
                  <a:extLst>
                    <a:ext uri="{FF2B5EF4-FFF2-40B4-BE49-F238E27FC236}">
                      <a16:creationId xmlns:a16="http://schemas.microsoft.com/office/drawing/2014/main" id="{43487483-1FB6-4BDF-A165-7390D447AC1A}"/>
                    </a:ext>
                  </a:extLst>
                </p:cNvPr>
                <p:cNvPicPr/>
                <p:nvPr/>
              </p:nvPicPr>
              <p:blipFill>
                <a:blip r:embed="rId291"/>
                <a:stretch>
                  <a:fillRect/>
                </a:stretch>
              </p:blipFill>
              <p:spPr>
                <a:xfrm>
                  <a:off x="6088050" y="6469275"/>
                  <a:ext cx="1947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153" name="筆跡 1152">
                  <a:extLst>
                    <a:ext uri="{FF2B5EF4-FFF2-40B4-BE49-F238E27FC236}">
                      <a16:creationId xmlns:a16="http://schemas.microsoft.com/office/drawing/2014/main" id="{67C5BA3C-0F65-43C1-BEE6-0C1883AD52BC}"/>
                    </a:ext>
                  </a:extLst>
                </p14:cNvPr>
                <p14:cNvContentPartPr/>
                <p14:nvPr/>
              </p14:nvContentPartPr>
              <p14:xfrm>
                <a:off x="6128730" y="6490875"/>
                <a:ext cx="100080" cy="133200"/>
              </p14:xfrm>
            </p:contentPart>
          </mc:Choice>
          <mc:Fallback>
            <p:pic>
              <p:nvPicPr>
                <p:cNvPr id="1153" name="筆跡 1152">
                  <a:extLst>
                    <a:ext uri="{FF2B5EF4-FFF2-40B4-BE49-F238E27FC236}">
                      <a16:creationId xmlns:a16="http://schemas.microsoft.com/office/drawing/2014/main" id="{67C5BA3C-0F65-43C1-BEE6-0C1883AD52BC}"/>
                    </a:ext>
                  </a:extLst>
                </p:cNvPr>
                <p:cNvPicPr/>
                <p:nvPr/>
              </p:nvPicPr>
              <p:blipFill>
                <a:blip r:embed="rId293"/>
                <a:stretch>
                  <a:fillRect/>
                </a:stretch>
              </p:blipFill>
              <p:spPr>
                <a:xfrm>
                  <a:off x="6120090" y="6481875"/>
                  <a:ext cx="1177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154" name="筆跡 1153">
                  <a:extLst>
                    <a:ext uri="{FF2B5EF4-FFF2-40B4-BE49-F238E27FC236}">
                      <a16:creationId xmlns:a16="http://schemas.microsoft.com/office/drawing/2014/main" id="{B3EC2424-3A44-4BBE-8A0E-121F9AF6837A}"/>
                    </a:ext>
                  </a:extLst>
                </p14:cNvPr>
                <p14:cNvContentPartPr/>
                <p14:nvPr/>
              </p14:nvContentPartPr>
              <p14:xfrm>
                <a:off x="6279210" y="6613995"/>
                <a:ext cx="11520" cy="87120"/>
              </p14:xfrm>
            </p:contentPart>
          </mc:Choice>
          <mc:Fallback>
            <p:pic>
              <p:nvPicPr>
                <p:cNvPr id="1154" name="筆跡 1153">
                  <a:extLst>
                    <a:ext uri="{FF2B5EF4-FFF2-40B4-BE49-F238E27FC236}">
                      <a16:creationId xmlns:a16="http://schemas.microsoft.com/office/drawing/2014/main" id="{B3EC2424-3A44-4BBE-8A0E-121F9AF6837A}"/>
                    </a:ext>
                  </a:extLst>
                </p:cNvPr>
                <p:cNvPicPr/>
                <p:nvPr/>
              </p:nvPicPr>
              <p:blipFill>
                <a:blip r:embed="rId295"/>
                <a:stretch>
                  <a:fillRect/>
                </a:stretch>
              </p:blipFill>
              <p:spPr>
                <a:xfrm>
                  <a:off x="6270210" y="6605355"/>
                  <a:ext cx="291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155" name="筆跡 1154">
                  <a:extLst>
                    <a:ext uri="{FF2B5EF4-FFF2-40B4-BE49-F238E27FC236}">
                      <a16:creationId xmlns:a16="http://schemas.microsoft.com/office/drawing/2014/main" id="{A70121F3-C02E-40D8-9DFC-2B5481530DF5}"/>
                    </a:ext>
                  </a:extLst>
                </p14:cNvPr>
                <p14:cNvContentPartPr/>
                <p14:nvPr/>
              </p14:nvContentPartPr>
              <p14:xfrm>
                <a:off x="6403410" y="6669795"/>
                <a:ext cx="3960" cy="34920"/>
              </p14:xfrm>
            </p:contentPart>
          </mc:Choice>
          <mc:Fallback>
            <p:pic>
              <p:nvPicPr>
                <p:cNvPr id="1155" name="筆跡 1154">
                  <a:extLst>
                    <a:ext uri="{FF2B5EF4-FFF2-40B4-BE49-F238E27FC236}">
                      <a16:creationId xmlns:a16="http://schemas.microsoft.com/office/drawing/2014/main" id="{A70121F3-C02E-40D8-9DFC-2B5481530DF5}"/>
                    </a:ext>
                  </a:extLst>
                </p:cNvPr>
                <p:cNvPicPr/>
                <p:nvPr/>
              </p:nvPicPr>
              <p:blipFill>
                <a:blip r:embed="rId297"/>
                <a:stretch>
                  <a:fillRect/>
                </a:stretch>
              </p:blipFill>
              <p:spPr>
                <a:xfrm>
                  <a:off x="6394410" y="6661155"/>
                  <a:ext cx="2160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156" name="筆跡 1155">
                  <a:extLst>
                    <a:ext uri="{FF2B5EF4-FFF2-40B4-BE49-F238E27FC236}">
                      <a16:creationId xmlns:a16="http://schemas.microsoft.com/office/drawing/2014/main" id="{CB745E5D-8269-40DC-A3F3-46BD9159F424}"/>
                    </a:ext>
                  </a:extLst>
                </p14:cNvPr>
                <p14:cNvContentPartPr/>
                <p14:nvPr/>
              </p14:nvContentPartPr>
              <p14:xfrm>
                <a:off x="6542370" y="6494835"/>
                <a:ext cx="145080" cy="154440"/>
              </p14:xfrm>
            </p:contentPart>
          </mc:Choice>
          <mc:Fallback>
            <p:pic>
              <p:nvPicPr>
                <p:cNvPr id="1156" name="筆跡 1155">
                  <a:extLst>
                    <a:ext uri="{FF2B5EF4-FFF2-40B4-BE49-F238E27FC236}">
                      <a16:creationId xmlns:a16="http://schemas.microsoft.com/office/drawing/2014/main" id="{CB745E5D-8269-40DC-A3F3-46BD9159F424}"/>
                    </a:ext>
                  </a:extLst>
                </p:cNvPr>
                <p:cNvPicPr/>
                <p:nvPr/>
              </p:nvPicPr>
              <p:blipFill>
                <a:blip r:embed="rId299"/>
                <a:stretch>
                  <a:fillRect/>
                </a:stretch>
              </p:blipFill>
              <p:spPr>
                <a:xfrm>
                  <a:off x="6533370" y="6485835"/>
                  <a:ext cx="16272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157" name="筆跡 1156">
                  <a:extLst>
                    <a:ext uri="{FF2B5EF4-FFF2-40B4-BE49-F238E27FC236}">
                      <a16:creationId xmlns:a16="http://schemas.microsoft.com/office/drawing/2014/main" id="{16B2D7E9-8ECB-409E-8479-FCAB79241734}"/>
                    </a:ext>
                  </a:extLst>
                </p14:cNvPr>
                <p14:cNvContentPartPr/>
                <p14:nvPr/>
              </p14:nvContentPartPr>
              <p14:xfrm>
                <a:off x="6561090" y="6494475"/>
                <a:ext cx="107640" cy="123480"/>
              </p14:xfrm>
            </p:contentPart>
          </mc:Choice>
          <mc:Fallback>
            <p:pic>
              <p:nvPicPr>
                <p:cNvPr id="1157" name="筆跡 1156">
                  <a:extLst>
                    <a:ext uri="{FF2B5EF4-FFF2-40B4-BE49-F238E27FC236}">
                      <a16:creationId xmlns:a16="http://schemas.microsoft.com/office/drawing/2014/main" id="{16B2D7E9-8ECB-409E-8479-FCAB79241734}"/>
                    </a:ext>
                  </a:extLst>
                </p:cNvPr>
                <p:cNvPicPr/>
                <p:nvPr/>
              </p:nvPicPr>
              <p:blipFill>
                <a:blip r:embed="rId301"/>
                <a:stretch>
                  <a:fillRect/>
                </a:stretch>
              </p:blipFill>
              <p:spPr>
                <a:xfrm>
                  <a:off x="6552450" y="6485835"/>
                  <a:ext cx="1252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158" name="筆跡 1157">
                  <a:extLst>
                    <a:ext uri="{FF2B5EF4-FFF2-40B4-BE49-F238E27FC236}">
                      <a16:creationId xmlns:a16="http://schemas.microsoft.com/office/drawing/2014/main" id="{B27BD71B-A12A-4672-8281-4DAACD59192C}"/>
                    </a:ext>
                  </a:extLst>
                </p14:cNvPr>
                <p14:cNvContentPartPr/>
                <p14:nvPr/>
              </p14:nvContentPartPr>
              <p14:xfrm>
                <a:off x="6705810" y="6600675"/>
                <a:ext cx="77400" cy="73440"/>
              </p14:xfrm>
            </p:contentPart>
          </mc:Choice>
          <mc:Fallback>
            <p:pic>
              <p:nvPicPr>
                <p:cNvPr id="1158" name="筆跡 1157">
                  <a:extLst>
                    <a:ext uri="{FF2B5EF4-FFF2-40B4-BE49-F238E27FC236}">
                      <a16:creationId xmlns:a16="http://schemas.microsoft.com/office/drawing/2014/main" id="{B27BD71B-A12A-4672-8281-4DAACD59192C}"/>
                    </a:ext>
                  </a:extLst>
                </p:cNvPr>
                <p:cNvPicPr/>
                <p:nvPr/>
              </p:nvPicPr>
              <p:blipFill>
                <a:blip r:embed="rId303"/>
                <a:stretch>
                  <a:fillRect/>
                </a:stretch>
              </p:blipFill>
              <p:spPr>
                <a:xfrm>
                  <a:off x="6697170" y="6591675"/>
                  <a:ext cx="950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159" name="筆跡 1158">
                  <a:extLst>
                    <a:ext uri="{FF2B5EF4-FFF2-40B4-BE49-F238E27FC236}">
                      <a16:creationId xmlns:a16="http://schemas.microsoft.com/office/drawing/2014/main" id="{8089B8A6-0F79-4CEE-B518-49ABD57E8FC4}"/>
                    </a:ext>
                  </a:extLst>
                </p14:cNvPr>
                <p14:cNvContentPartPr/>
                <p14:nvPr/>
              </p14:nvContentPartPr>
              <p14:xfrm>
                <a:off x="6871410" y="6581235"/>
                <a:ext cx="9720" cy="360"/>
              </p14:xfrm>
            </p:contentPart>
          </mc:Choice>
          <mc:Fallback>
            <p:pic>
              <p:nvPicPr>
                <p:cNvPr id="1159" name="筆跡 1158">
                  <a:extLst>
                    <a:ext uri="{FF2B5EF4-FFF2-40B4-BE49-F238E27FC236}">
                      <a16:creationId xmlns:a16="http://schemas.microsoft.com/office/drawing/2014/main" id="{8089B8A6-0F79-4CEE-B518-49ABD57E8FC4}"/>
                    </a:ext>
                  </a:extLst>
                </p:cNvPr>
                <p:cNvPicPr/>
                <p:nvPr/>
              </p:nvPicPr>
              <p:blipFill>
                <a:blip r:embed="rId88"/>
                <a:stretch>
                  <a:fillRect/>
                </a:stretch>
              </p:blipFill>
              <p:spPr>
                <a:xfrm>
                  <a:off x="6862410" y="6572595"/>
                  <a:ext cx="2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160" name="筆跡 1159">
                  <a:extLst>
                    <a:ext uri="{FF2B5EF4-FFF2-40B4-BE49-F238E27FC236}">
                      <a16:creationId xmlns:a16="http://schemas.microsoft.com/office/drawing/2014/main" id="{36EF47A7-0A0A-4CE7-AEA7-F1704D3C602D}"/>
                    </a:ext>
                  </a:extLst>
                </p14:cNvPr>
                <p14:cNvContentPartPr/>
                <p14:nvPr/>
              </p14:nvContentPartPr>
              <p14:xfrm>
                <a:off x="6871410" y="6581235"/>
                <a:ext cx="111240" cy="6120"/>
              </p14:xfrm>
            </p:contentPart>
          </mc:Choice>
          <mc:Fallback>
            <p:pic>
              <p:nvPicPr>
                <p:cNvPr id="1160" name="筆跡 1159">
                  <a:extLst>
                    <a:ext uri="{FF2B5EF4-FFF2-40B4-BE49-F238E27FC236}">
                      <a16:creationId xmlns:a16="http://schemas.microsoft.com/office/drawing/2014/main" id="{36EF47A7-0A0A-4CE7-AEA7-F1704D3C602D}"/>
                    </a:ext>
                  </a:extLst>
                </p:cNvPr>
                <p:cNvPicPr/>
                <p:nvPr/>
              </p:nvPicPr>
              <p:blipFill>
                <a:blip r:embed="rId306"/>
                <a:stretch>
                  <a:fillRect/>
                </a:stretch>
              </p:blipFill>
              <p:spPr>
                <a:xfrm>
                  <a:off x="6862410" y="6572595"/>
                  <a:ext cx="1288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161" name="筆跡 1160">
                  <a:extLst>
                    <a:ext uri="{FF2B5EF4-FFF2-40B4-BE49-F238E27FC236}">
                      <a16:creationId xmlns:a16="http://schemas.microsoft.com/office/drawing/2014/main" id="{CD7FAFA9-1011-4F99-984F-A48B02CB0F83}"/>
                    </a:ext>
                  </a:extLst>
                </p14:cNvPr>
                <p14:cNvContentPartPr/>
                <p14:nvPr/>
              </p14:nvContentPartPr>
              <p14:xfrm>
                <a:off x="7074450" y="6586995"/>
                <a:ext cx="3960" cy="360"/>
              </p14:xfrm>
            </p:contentPart>
          </mc:Choice>
          <mc:Fallback>
            <p:pic>
              <p:nvPicPr>
                <p:cNvPr id="1161" name="筆跡 1160">
                  <a:extLst>
                    <a:ext uri="{FF2B5EF4-FFF2-40B4-BE49-F238E27FC236}">
                      <a16:creationId xmlns:a16="http://schemas.microsoft.com/office/drawing/2014/main" id="{CD7FAFA9-1011-4F99-984F-A48B02CB0F83}"/>
                    </a:ext>
                  </a:extLst>
                </p:cNvPr>
                <p:cNvPicPr/>
                <p:nvPr/>
              </p:nvPicPr>
              <p:blipFill>
                <a:blip r:embed="rId10"/>
                <a:stretch>
                  <a:fillRect/>
                </a:stretch>
              </p:blipFill>
              <p:spPr>
                <a:xfrm>
                  <a:off x="7065450" y="6578355"/>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162" name="筆跡 1161">
                  <a:extLst>
                    <a:ext uri="{FF2B5EF4-FFF2-40B4-BE49-F238E27FC236}">
                      <a16:creationId xmlns:a16="http://schemas.microsoft.com/office/drawing/2014/main" id="{462A5A7D-410C-4836-B9A9-3421B25B4F8E}"/>
                    </a:ext>
                  </a:extLst>
                </p14:cNvPr>
                <p14:cNvContentPartPr/>
                <p14:nvPr/>
              </p14:nvContentPartPr>
              <p14:xfrm>
                <a:off x="7205850" y="6482955"/>
                <a:ext cx="168840" cy="144720"/>
              </p14:xfrm>
            </p:contentPart>
          </mc:Choice>
          <mc:Fallback>
            <p:pic>
              <p:nvPicPr>
                <p:cNvPr id="1162" name="筆跡 1161">
                  <a:extLst>
                    <a:ext uri="{FF2B5EF4-FFF2-40B4-BE49-F238E27FC236}">
                      <a16:creationId xmlns:a16="http://schemas.microsoft.com/office/drawing/2014/main" id="{462A5A7D-410C-4836-B9A9-3421B25B4F8E}"/>
                    </a:ext>
                  </a:extLst>
                </p:cNvPr>
                <p:cNvPicPr/>
                <p:nvPr/>
              </p:nvPicPr>
              <p:blipFill>
                <a:blip r:embed="rId309"/>
                <a:stretch>
                  <a:fillRect/>
                </a:stretch>
              </p:blipFill>
              <p:spPr>
                <a:xfrm>
                  <a:off x="7197210" y="6474315"/>
                  <a:ext cx="1864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163" name="筆跡 1162">
                  <a:extLst>
                    <a:ext uri="{FF2B5EF4-FFF2-40B4-BE49-F238E27FC236}">
                      <a16:creationId xmlns:a16="http://schemas.microsoft.com/office/drawing/2014/main" id="{38F8251A-7919-4885-B7B6-1D0DE8AA46BE}"/>
                    </a:ext>
                  </a:extLst>
                </p14:cNvPr>
                <p14:cNvContentPartPr/>
                <p14:nvPr/>
              </p14:nvContentPartPr>
              <p14:xfrm>
                <a:off x="7200090" y="6475755"/>
                <a:ext cx="133920" cy="154080"/>
              </p14:xfrm>
            </p:contentPart>
          </mc:Choice>
          <mc:Fallback>
            <p:pic>
              <p:nvPicPr>
                <p:cNvPr id="1163" name="筆跡 1162">
                  <a:extLst>
                    <a:ext uri="{FF2B5EF4-FFF2-40B4-BE49-F238E27FC236}">
                      <a16:creationId xmlns:a16="http://schemas.microsoft.com/office/drawing/2014/main" id="{38F8251A-7919-4885-B7B6-1D0DE8AA46BE}"/>
                    </a:ext>
                  </a:extLst>
                </p:cNvPr>
                <p:cNvPicPr/>
                <p:nvPr/>
              </p:nvPicPr>
              <p:blipFill>
                <a:blip r:embed="rId311"/>
                <a:stretch>
                  <a:fillRect/>
                </a:stretch>
              </p:blipFill>
              <p:spPr>
                <a:xfrm>
                  <a:off x="7191450" y="6466755"/>
                  <a:ext cx="1515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164" name="筆跡 1163">
                  <a:extLst>
                    <a:ext uri="{FF2B5EF4-FFF2-40B4-BE49-F238E27FC236}">
                      <a16:creationId xmlns:a16="http://schemas.microsoft.com/office/drawing/2014/main" id="{E3CD3319-D752-45E3-A22D-79C101850EA7}"/>
                    </a:ext>
                  </a:extLst>
                </p14:cNvPr>
                <p14:cNvContentPartPr/>
                <p14:nvPr/>
              </p14:nvContentPartPr>
              <p14:xfrm>
                <a:off x="7382610" y="6600675"/>
                <a:ext cx="64440" cy="61920"/>
              </p14:xfrm>
            </p:contentPart>
          </mc:Choice>
          <mc:Fallback>
            <p:pic>
              <p:nvPicPr>
                <p:cNvPr id="1164" name="筆跡 1163">
                  <a:extLst>
                    <a:ext uri="{FF2B5EF4-FFF2-40B4-BE49-F238E27FC236}">
                      <a16:creationId xmlns:a16="http://schemas.microsoft.com/office/drawing/2014/main" id="{E3CD3319-D752-45E3-A22D-79C101850EA7}"/>
                    </a:ext>
                  </a:extLst>
                </p:cNvPr>
                <p:cNvPicPr/>
                <p:nvPr/>
              </p:nvPicPr>
              <p:blipFill>
                <a:blip r:embed="rId313"/>
                <a:stretch>
                  <a:fillRect/>
                </a:stretch>
              </p:blipFill>
              <p:spPr>
                <a:xfrm>
                  <a:off x="7373970" y="6591675"/>
                  <a:ext cx="8208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165" name="筆跡 1164">
                  <a:extLst>
                    <a:ext uri="{FF2B5EF4-FFF2-40B4-BE49-F238E27FC236}">
                      <a16:creationId xmlns:a16="http://schemas.microsoft.com/office/drawing/2014/main" id="{27F037FD-971C-47DF-860C-30C122751238}"/>
                    </a:ext>
                  </a:extLst>
                </p14:cNvPr>
                <p14:cNvContentPartPr/>
                <p14:nvPr/>
              </p14:nvContentPartPr>
              <p14:xfrm>
                <a:off x="7504650" y="6427155"/>
                <a:ext cx="103680" cy="266040"/>
              </p14:xfrm>
            </p:contentPart>
          </mc:Choice>
          <mc:Fallback>
            <p:pic>
              <p:nvPicPr>
                <p:cNvPr id="1165" name="筆跡 1164">
                  <a:extLst>
                    <a:ext uri="{FF2B5EF4-FFF2-40B4-BE49-F238E27FC236}">
                      <a16:creationId xmlns:a16="http://schemas.microsoft.com/office/drawing/2014/main" id="{27F037FD-971C-47DF-860C-30C122751238}"/>
                    </a:ext>
                  </a:extLst>
                </p:cNvPr>
                <p:cNvPicPr/>
                <p:nvPr/>
              </p:nvPicPr>
              <p:blipFill>
                <a:blip r:embed="rId315"/>
                <a:stretch>
                  <a:fillRect/>
                </a:stretch>
              </p:blipFill>
              <p:spPr>
                <a:xfrm>
                  <a:off x="7496010" y="6418515"/>
                  <a:ext cx="121320" cy="283680"/>
                </a:xfrm>
                <a:prstGeom prst="rect">
                  <a:avLst/>
                </a:prstGeom>
              </p:spPr>
            </p:pic>
          </mc:Fallback>
        </mc:AlternateContent>
      </p:grpSp>
      <mc:AlternateContent xmlns:mc="http://schemas.openxmlformats.org/markup-compatibility/2006">
        <mc:Choice xmlns:a14="http://schemas.microsoft.com/office/drawing/2010/main" Requires="a14">
          <p:sp>
            <p:nvSpPr>
              <p:cNvPr id="208" name="文字方塊 207">
                <a:extLst>
                  <a:ext uri="{FF2B5EF4-FFF2-40B4-BE49-F238E27FC236}">
                    <a16:creationId xmlns:a16="http://schemas.microsoft.com/office/drawing/2014/main" id="{E6BA5567-9138-498A-AB13-60AF48FC4148}"/>
                  </a:ext>
                </a:extLst>
              </p:cNvPr>
              <p:cNvSpPr txBox="1"/>
              <p:nvPr/>
            </p:nvSpPr>
            <p:spPr>
              <a:xfrm>
                <a:off x="69762" y="4739296"/>
                <a:ext cx="4099282" cy="2038763"/>
              </a:xfrm>
              <a:prstGeom prst="rect">
                <a:avLst/>
              </a:prstGeom>
              <a:noFill/>
            </p:spPr>
            <p:txBody>
              <a:bodyPr wrap="square">
                <a:spAutoFit/>
              </a:bodyPr>
              <a:lstStyle/>
              <a:p>
                <a:pPr lvl="2"/>
                <a:r>
                  <a:rPr lang="zh-TW" altLang="en-US" dirty="0"/>
                  <a:t>例如，從大小為 </a:t>
                </a:r>
                <a:r>
                  <a:rPr lang="en-US" altLang="zh-TW" i="1" dirty="0"/>
                  <a:t>n </a:t>
                </a:r>
                <a:r>
                  <a:rPr lang="zh-TW" altLang="en-US" dirty="0"/>
                  <a:t>的樣本所計算出之統計量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 ，是母體參數 </a:t>
                </a:r>
                <a:r>
                  <a:rPr lang="el-GR" altLang="zh-TW" i="1" dirty="0"/>
                  <a:t>μ</a:t>
                </a:r>
                <a:r>
                  <a:rPr lang="zh-TW" altLang="en-US" dirty="0"/>
                  <a:t> 的一個點估測。</a:t>
                </a:r>
                <a:endParaRPr lang="en-US" altLang="zh-TW" dirty="0"/>
              </a:p>
              <a:p>
                <a:pPr lvl="2"/>
                <a:r>
                  <a:rPr lang="zh-TW" altLang="en-US" dirty="0"/>
                  <a:t>統計量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𝑆</m:t>
                        </m:r>
                      </m:e>
                      <m:sup>
                        <m:r>
                          <a:rPr lang="en-US" altLang="zh-TW" b="0" i="1" smtClean="0">
                            <a:latin typeface="Cambria Math" panose="02040503050406030204" pitchFamily="18" charset="0"/>
                          </a:rPr>
                          <m:t>2</m:t>
                        </m:r>
                      </m:sup>
                    </m:sSup>
                  </m:oMath>
                </a14:m>
                <a:r>
                  <a:rPr lang="zh-TW" altLang="en-US" dirty="0"/>
                  <a:t> ，是母體參數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zh-TW" altLang="en-US" dirty="0"/>
                  <a:t> 的一個點估測。</a:t>
                </a:r>
                <a:endParaRPr lang="en-US" altLang="zh-TW" dirty="0"/>
              </a:p>
              <a:p>
                <a:pPr lvl="2"/>
                <a:r>
                  <a:rPr lang="zh-TW" altLang="en-US" dirty="0"/>
                  <a:t>同理，</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oMath>
                </a14:m>
                <a:r>
                  <a:rPr lang="zh-TW" altLang="en-US" dirty="0"/>
                  <a:t> 是一個二項實驗的真正比例 </a:t>
                </a:r>
                <a:r>
                  <a:rPr lang="en-US" altLang="zh-TW" i="1" dirty="0"/>
                  <a:t>p </a:t>
                </a:r>
                <a:r>
                  <a:rPr lang="zh-TW" altLang="en-US" dirty="0"/>
                  <a:t>的點估測。</a:t>
                </a:r>
                <a:endParaRPr lang="en-US" altLang="zh-TW" dirty="0"/>
              </a:p>
            </p:txBody>
          </p:sp>
        </mc:Choice>
        <mc:Fallback>
          <p:sp>
            <p:nvSpPr>
              <p:cNvPr id="208" name="文字方塊 207">
                <a:extLst>
                  <a:ext uri="{FF2B5EF4-FFF2-40B4-BE49-F238E27FC236}">
                    <a16:creationId xmlns:a16="http://schemas.microsoft.com/office/drawing/2014/main" id="{E6BA5567-9138-498A-AB13-60AF48FC4148}"/>
                  </a:ext>
                </a:extLst>
              </p:cNvPr>
              <p:cNvSpPr txBox="1">
                <a:spLocks noRot="1" noChangeAspect="1" noMove="1" noResize="1" noEditPoints="1" noAdjustHandles="1" noChangeArrowheads="1" noChangeShapeType="1" noTextEdit="1"/>
              </p:cNvSpPr>
              <p:nvPr/>
            </p:nvSpPr>
            <p:spPr>
              <a:xfrm>
                <a:off x="69762" y="4739296"/>
                <a:ext cx="4099282" cy="2038763"/>
              </a:xfrm>
              <a:prstGeom prst="rect">
                <a:avLst/>
              </a:prstGeom>
              <a:blipFill>
                <a:blip r:embed="rId316"/>
                <a:stretch>
                  <a:fillRect t="-1493" r="-892" b="-3881"/>
                </a:stretch>
              </a:blipFill>
            </p:spPr>
            <p:txBody>
              <a:bodyPr/>
              <a:lstStyle/>
              <a:p>
                <a:r>
                  <a:rPr lang="zh-TW" altLang="en-US">
                    <a:noFill/>
                  </a:rPr>
                  <a:t> </a:t>
                </a:r>
              </a:p>
            </p:txBody>
          </p:sp>
        </mc:Fallback>
      </mc:AlternateContent>
      <p:grpSp>
        <p:nvGrpSpPr>
          <p:cNvPr id="1174" name="群組 1173">
            <a:extLst>
              <a:ext uri="{FF2B5EF4-FFF2-40B4-BE49-F238E27FC236}">
                <a16:creationId xmlns:a16="http://schemas.microsoft.com/office/drawing/2014/main" id="{E5206A58-9DF8-42CB-A10C-9FCE45B270B1}"/>
              </a:ext>
            </a:extLst>
          </p:cNvPr>
          <p:cNvGrpSpPr/>
          <p:nvPr/>
        </p:nvGrpSpPr>
        <p:grpSpPr>
          <a:xfrm>
            <a:off x="5379930" y="5343195"/>
            <a:ext cx="227520" cy="499320"/>
            <a:chOff x="5379930" y="5343195"/>
            <a:chExt cx="227520" cy="499320"/>
          </a:xfrm>
        </p:grpSpPr>
        <mc:AlternateContent xmlns:mc="http://schemas.openxmlformats.org/markup-compatibility/2006">
          <mc:Choice xmlns:p14="http://schemas.microsoft.com/office/powerpoint/2010/main" Requires="p14">
            <p:contentPart p14:bwMode="auto" r:id="rId317">
              <p14:nvContentPartPr>
                <p14:cNvPr id="1168" name="筆跡 1167">
                  <a:extLst>
                    <a:ext uri="{FF2B5EF4-FFF2-40B4-BE49-F238E27FC236}">
                      <a16:creationId xmlns:a16="http://schemas.microsoft.com/office/drawing/2014/main" id="{6971F515-5D4A-44DD-A692-AAB99E9C051E}"/>
                    </a:ext>
                  </a:extLst>
                </p14:cNvPr>
                <p14:cNvContentPartPr/>
                <p14:nvPr/>
              </p14:nvContentPartPr>
              <p14:xfrm>
                <a:off x="5379930" y="5501235"/>
                <a:ext cx="23400" cy="341280"/>
              </p14:xfrm>
            </p:contentPart>
          </mc:Choice>
          <mc:Fallback>
            <p:pic>
              <p:nvPicPr>
                <p:cNvPr id="1168" name="筆跡 1167">
                  <a:extLst>
                    <a:ext uri="{FF2B5EF4-FFF2-40B4-BE49-F238E27FC236}">
                      <a16:creationId xmlns:a16="http://schemas.microsoft.com/office/drawing/2014/main" id="{6971F515-5D4A-44DD-A692-AAB99E9C051E}"/>
                    </a:ext>
                  </a:extLst>
                </p:cNvPr>
                <p:cNvPicPr/>
                <p:nvPr/>
              </p:nvPicPr>
              <p:blipFill>
                <a:blip r:embed="rId318"/>
                <a:stretch>
                  <a:fillRect/>
                </a:stretch>
              </p:blipFill>
              <p:spPr>
                <a:xfrm>
                  <a:off x="5371290" y="5492235"/>
                  <a:ext cx="410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169" name="筆跡 1168">
                  <a:extLst>
                    <a:ext uri="{FF2B5EF4-FFF2-40B4-BE49-F238E27FC236}">
                      <a16:creationId xmlns:a16="http://schemas.microsoft.com/office/drawing/2014/main" id="{21D2E062-B9F5-43D4-B725-6E280F1AC23D}"/>
                    </a:ext>
                  </a:extLst>
                </p14:cNvPr>
                <p14:cNvContentPartPr/>
                <p14:nvPr/>
              </p14:nvContentPartPr>
              <p14:xfrm>
                <a:off x="5391810" y="5512395"/>
                <a:ext cx="215640" cy="162720"/>
              </p14:xfrm>
            </p:contentPart>
          </mc:Choice>
          <mc:Fallback>
            <p:pic>
              <p:nvPicPr>
                <p:cNvPr id="1169" name="筆跡 1168">
                  <a:extLst>
                    <a:ext uri="{FF2B5EF4-FFF2-40B4-BE49-F238E27FC236}">
                      <a16:creationId xmlns:a16="http://schemas.microsoft.com/office/drawing/2014/main" id="{21D2E062-B9F5-43D4-B725-6E280F1AC23D}"/>
                    </a:ext>
                  </a:extLst>
                </p:cNvPr>
                <p:cNvPicPr/>
                <p:nvPr/>
              </p:nvPicPr>
              <p:blipFill>
                <a:blip r:embed="rId320"/>
                <a:stretch>
                  <a:fillRect/>
                </a:stretch>
              </p:blipFill>
              <p:spPr>
                <a:xfrm>
                  <a:off x="5383170" y="5503395"/>
                  <a:ext cx="23328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170" name="筆跡 1169">
                  <a:extLst>
                    <a:ext uri="{FF2B5EF4-FFF2-40B4-BE49-F238E27FC236}">
                      <a16:creationId xmlns:a16="http://schemas.microsoft.com/office/drawing/2014/main" id="{36A9109A-F0C4-4542-8991-CC9E8FE4BA4C}"/>
                    </a:ext>
                  </a:extLst>
                </p14:cNvPr>
                <p14:cNvContentPartPr/>
                <p14:nvPr/>
              </p14:nvContentPartPr>
              <p14:xfrm>
                <a:off x="5428170" y="5343195"/>
                <a:ext cx="110880" cy="95040"/>
              </p14:xfrm>
            </p:contentPart>
          </mc:Choice>
          <mc:Fallback>
            <p:pic>
              <p:nvPicPr>
                <p:cNvPr id="1170" name="筆跡 1169">
                  <a:extLst>
                    <a:ext uri="{FF2B5EF4-FFF2-40B4-BE49-F238E27FC236}">
                      <a16:creationId xmlns:a16="http://schemas.microsoft.com/office/drawing/2014/main" id="{36A9109A-F0C4-4542-8991-CC9E8FE4BA4C}"/>
                    </a:ext>
                  </a:extLst>
                </p:cNvPr>
                <p:cNvPicPr/>
                <p:nvPr/>
              </p:nvPicPr>
              <p:blipFill>
                <a:blip r:embed="rId322"/>
                <a:stretch>
                  <a:fillRect/>
                </a:stretch>
              </p:blipFill>
              <p:spPr>
                <a:xfrm>
                  <a:off x="5419170" y="5334555"/>
                  <a:ext cx="128520" cy="112680"/>
                </a:xfrm>
                <a:prstGeom prst="rect">
                  <a:avLst/>
                </a:prstGeom>
              </p:spPr>
            </p:pic>
          </mc:Fallback>
        </mc:AlternateContent>
      </p:grpSp>
      <p:grpSp>
        <p:nvGrpSpPr>
          <p:cNvPr id="1173" name="群組 1172">
            <a:extLst>
              <a:ext uri="{FF2B5EF4-FFF2-40B4-BE49-F238E27FC236}">
                <a16:creationId xmlns:a16="http://schemas.microsoft.com/office/drawing/2014/main" id="{6EFF73C2-B348-4223-89D1-D356328AD678}"/>
              </a:ext>
            </a:extLst>
          </p:cNvPr>
          <p:cNvGrpSpPr/>
          <p:nvPr/>
        </p:nvGrpSpPr>
        <p:grpSpPr>
          <a:xfrm>
            <a:off x="5841090" y="5537955"/>
            <a:ext cx="146880" cy="92520"/>
            <a:chOff x="5841090" y="5537955"/>
            <a:chExt cx="146880" cy="92520"/>
          </a:xfrm>
        </p:grpSpPr>
        <mc:AlternateContent xmlns:mc="http://schemas.openxmlformats.org/markup-compatibility/2006">
          <mc:Choice xmlns:p14="http://schemas.microsoft.com/office/powerpoint/2010/main" Requires="p14">
            <p:contentPart p14:bwMode="auto" r:id="rId323">
              <p14:nvContentPartPr>
                <p14:cNvPr id="1171" name="筆跡 1170">
                  <a:extLst>
                    <a:ext uri="{FF2B5EF4-FFF2-40B4-BE49-F238E27FC236}">
                      <a16:creationId xmlns:a16="http://schemas.microsoft.com/office/drawing/2014/main" id="{7CC1AC2E-C82D-4067-93EA-E2F4B41D1464}"/>
                    </a:ext>
                  </a:extLst>
                </p14:cNvPr>
                <p14:cNvContentPartPr/>
                <p14:nvPr/>
              </p14:nvContentPartPr>
              <p14:xfrm>
                <a:off x="5841090" y="5537955"/>
                <a:ext cx="146880" cy="23400"/>
              </p14:xfrm>
            </p:contentPart>
          </mc:Choice>
          <mc:Fallback>
            <p:pic>
              <p:nvPicPr>
                <p:cNvPr id="1171" name="筆跡 1170">
                  <a:extLst>
                    <a:ext uri="{FF2B5EF4-FFF2-40B4-BE49-F238E27FC236}">
                      <a16:creationId xmlns:a16="http://schemas.microsoft.com/office/drawing/2014/main" id="{7CC1AC2E-C82D-4067-93EA-E2F4B41D1464}"/>
                    </a:ext>
                  </a:extLst>
                </p:cNvPr>
                <p:cNvPicPr/>
                <p:nvPr/>
              </p:nvPicPr>
              <p:blipFill>
                <a:blip r:embed="rId324"/>
                <a:stretch>
                  <a:fillRect/>
                </a:stretch>
              </p:blipFill>
              <p:spPr>
                <a:xfrm>
                  <a:off x="5832450" y="5529315"/>
                  <a:ext cx="164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172" name="筆跡 1171">
                  <a:extLst>
                    <a:ext uri="{FF2B5EF4-FFF2-40B4-BE49-F238E27FC236}">
                      <a16:creationId xmlns:a16="http://schemas.microsoft.com/office/drawing/2014/main" id="{3FD13145-DC72-4933-9628-FEED4D55EA90}"/>
                    </a:ext>
                  </a:extLst>
                </p14:cNvPr>
                <p14:cNvContentPartPr/>
                <p14:nvPr/>
              </p14:nvContentPartPr>
              <p14:xfrm>
                <a:off x="5858010" y="5622555"/>
                <a:ext cx="111240" cy="7920"/>
              </p14:xfrm>
            </p:contentPart>
          </mc:Choice>
          <mc:Fallback>
            <p:pic>
              <p:nvPicPr>
                <p:cNvPr id="1172" name="筆跡 1171">
                  <a:extLst>
                    <a:ext uri="{FF2B5EF4-FFF2-40B4-BE49-F238E27FC236}">
                      <a16:creationId xmlns:a16="http://schemas.microsoft.com/office/drawing/2014/main" id="{3FD13145-DC72-4933-9628-FEED4D55EA90}"/>
                    </a:ext>
                  </a:extLst>
                </p:cNvPr>
                <p:cNvPicPr/>
                <p:nvPr/>
              </p:nvPicPr>
              <p:blipFill>
                <a:blip r:embed="rId326"/>
                <a:stretch>
                  <a:fillRect/>
                </a:stretch>
              </p:blipFill>
              <p:spPr>
                <a:xfrm>
                  <a:off x="5849370" y="5613915"/>
                  <a:ext cx="128880" cy="25560"/>
                </a:xfrm>
                <a:prstGeom prst="rect">
                  <a:avLst/>
                </a:prstGeom>
              </p:spPr>
            </p:pic>
          </mc:Fallback>
        </mc:AlternateContent>
      </p:grpSp>
      <p:grpSp>
        <p:nvGrpSpPr>
          <p:cNvPr id="1179" name="群組 1178">
            <a:extLst>
              <a:ext uri="{FF2B5EF4-FFF2-40B4-BE49-F238E27FC236}">
                <a16:creationId xmlns:a16="http://schemas.microsoft.com/office/drawing/2014/main" id="{9C0509D2-4CF9-41DE-9E37-91A13D08BB81}"/>
              </a:ext>
            </a:extLst>
          </p:cNvPr>
          <p:cNvGrpSpPr/>
          <p:nvPr/>
        </p:nvGrpSpPr>
        <p:grpSpPr>
          <a:xfrm>
            <a:off x="6256530" y="5397555"/>
            <a:ext cx="726120" cy="350640"/>
            <a:chOff x="6256530" y="5397555"/>
            <a:chExt cx="726120" cy="350640"/>
          </a:xfrm>
        </p:grpSpPr>
        <mc:AlternateContent xmlns:mc="http://schemas.openxmlformats.org/markup-compatibility/2006">
          <mc:Choice xmlns:p14="http://schemas.microsoft.com/office/powerpoint/2010/main" Requires="p14">
            <p:contentPart p14:bwMode="auto" r:id="rId327">
              <p14:nvContentPartPr>
                <p14:cNvPr id="1175" name="筆跡 1174">
                  <a:extLst>
                    <a:ext uri="{FF2B5EF4-FFF2-40B4-BE49-F238E27FC236}">
                      <a16:creationId xmlns:a16="http://schemas.microsoft.com/office/drawing/2014/main" id="{491B3680-5834-487E-ADF1-E4E00E9EEEC6}"/>
                    </a:ext>
                  </a:extLst>
                </p14:cNvPr>
                <p14:cNvContentPartPr/>
                <p14:nvPr/>
              </p14:nvContentPartPr>
              <p14:xfrm>
                <a:off x="6256530" y="5476395"/>
                <a:ext cx="182880" cy="192960"/>
              </p14:xfrm>
            </p:contentPart>
          </mc:Choice>
          <mc:Fallback>
            <p:pic>
              <p:nvPicPr>
                <p:cNvPr id="1175" name="筆跡 1174">
                  <a:extLst>
                    <a:ext uri="{FF2B5EF4-FFF2-40B4-BE49-F238E27FC236}">
                      <a16:creationId xmlns:a16="http://schemas.microsoft.com/office/drawing/2014/main" id="{491B3680-5834-487E-ADF1-E4E00E9EEEC6}"/>
                    </a:ext>
                  </a:extLst>
                </p:cNvPr>
                <p:cNvPicPr/>
                <p:nvPr/>
              </p:nvPicPr>
              <p:blipFill>
                <a:blip r:embed="rId328"/>
                <a:stretch>
                  <a:fillRect/>
                </a:stretch>
              </p:blipFill>
              <p:spPr>
                <a:xfrm>
                  <a:off x="6247890" y="5467755"/>
                  <a:ext cx="200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176" name="筆跡 1175">
                  <a:extLst>
                    <a:ext uri="{FF2B5EF4-FFF2-40B4-BE49-F238E27FC236}">
                      <a16:creationId xmlns:a16="http://schemas.microsoft.com/office/drawing/2014/main" id="{4E73E48A-5096-4311-91C6-1CEFABD9D4F0}"/>
                    </a:ext>
                  </a:extLst>
                </p14:cNvPr>
                <p14:cNvContentPartPr/>
                <p14:nvPr/>
              </p14:nvContentPartPr>
              <p14:xfrm>
                <a:off x="6279210" y="5478195"/>
                <a:ext cx="169560" cy="208080"/>
              </p14:xfrm>
            </p:contentPart>
          </mc:Choice>
          <mc:Fallback>
            <p:pic>
              <p:nvPicPr>
                <p:cNvPr id="1176" name="筆跡 1175">
                  <a:extLst>
                    <a:ext uri="{FF2B5EF4-FFF2-40B4-BE49-F238E27FC236}">
                      <a16:creationId xmlns:a16="http://schemas.microsoft.com/office/drawing/2014/main" id="{4E73E48A-5096-4311-91C6-1CEFABD9D4F0}"/>
                    </a:ext>
                  </a:extLst>
                </p:cNvPr>
                <p:cNvPicPr/>
                <p:nvPr/>
              </p:nvPicPr>
              <p:blipFill>
                <a:blip r:embed="rId330"/>
                <a:stretch>
                  <a:fillRect/>
                </a:stretch>
              </p:blipFill>
              <p:spPr>
                <a:xfrm>
                  <a:off x="6270210" y="5469555"/>
                  <a:ext cx="1872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1177" name="筆跡 1176">
                  <a:extLst>
                    <a:ext uri="{FF2B5EF4-FFF2-40B4-BE49-F238E27FC236}">
                      <a16:creationId xmlns:a16="http://schemas.microsoft.com/office/drawing/2014/main" id="{BD148362-C2B6-42BB-BEE1-376606279F8E}"/>
                    </a:ext>
                  </a:extLst>
                </p14:cNvPr>
                <p14:cNvContentPartPr/>
                <p14:nvPr/>
              </p14:nvContentPartPr>
              <p14:xfrm>
                <a:off x="6536610" y="5397555"/>
                <a:ext cx="288000" cy="350640"/>
              </p14:xfrm>
            </p:contentPart>
          </mc:Choice>
          <mc:Fallback>
            <p:pic>
              <p:nvPicPr>
                <p:cNvPr id="1177" name="筆跡 1176">
                  <a:extLst>
                    <a:ext uri="{FF2B5EF4-FFF2-40B4-BE49-F238E27FC236}">
                      <a16:creationId xmlns:a16="http://schemas.microsoft.com/office/drawing/2014/main" id="{BD148362-C2B6-42BB-BEE1-376606279F8E}"/>
                    </a:ext>
                  </a:extLst>
                </p:cNvPr>
                <p:cNvPicPr/>
                <p:nvPr/>
              </p:nvPicPr>
              <p:blipFill>
                <a:blip r:embed="rId332"/>
                <a:stretch>
                  <a:fillRect/>
                </a:stretch>
              </p:blipFill>
              <p:spPr>
                <a:xfrm>
                  <a:off x="6527970" y="5388555"/>
                  <a:ext cx="3056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178" name="筆跡 1177">
                  <a:extLst>
                    <a:ext uri="{FF2B5EF4-FFF2-40B4-BE49-F238E27FC236}">
                      <a16:creationId xmlns:a16="http://schemas.microsoft.com/office/drawing/2014/main" id="{B7A35DAF-4840-4961-AD2B-92D5F9301CCF}"/>
                    </a:ext>
                  </a:extLst>
                </p14:cNvPr>
                <p14:cNvContentPartPr/>
                <p14:nvPr/>
              </p14:nvContentPartPr>
              <p14:xfrm>
                <a:off x="6760530" y="5607435"/>
                <a:ext cx="222120" cy="139320"/>
              </p14:xfrm>
            </p:contentPart>
          </mc:Choice>
          <mc:Fallback>
            <p:pic>
              <p:nvPicPr>
                <p:cNvPr id="1178" name="筆跡 1177">
                  <a:extLst>
                    <a:ext uri="{FF2B5EF4-FFF2-40B4-BE49-F238E27FC236}">
                      <a16:creationId xmlns:a16="http://schemas.microsoft.com/office/drawing/2014/main" id="{B7A35DAF-4840-4961-AD2B-92D5F9301CCF}"/>
                    </a:ext>
                  </a:extLst>
                </p:cNvPr>
                <p:cNvPicPr/>
                <p:nvPr/>
              </p:nvPicPr>
              <p:blipFill>
                <a:blip r:embed="rId334"/>
                <a:stretch>
                  <a:fillRect/>
                </a:stretch>
              </p:blipFill>
              <p:spPr>
                <a:xfrm>
                  <a:off x="6751530" y="5598435"/>
                  <a:ext cx="239760" cy="156960"/>
                </a:xfrm>
                <a:prstGeom prst="rect">
                  <a:avLst/>
                </a:prstGeom>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5.6</a:t>
            </a:r>
            <a:endParaRPr lang="zh-TW" altLang="en-US" dirty="0"/>
          </a:p>
        </p:txBody>
      </p:sp>
      <p:pic>
        <p:nvPicPr>
          <p:cNvPr id="43010" name="Picture 2"/>
          <p:cNvPicPr>
            <a:picLocks noGrp="1" noChangeAspect="1" noChangeArrowheads="1"/>
          </p:cNvPicPr>
          <p:nvPr>
            <p:ph idx="1"/>
          </p:nvPr>
        </p:nvPicPr>
        <p:blipFill>
          <a:blip r:embed="rId2" cstate="print"/>
          <a:srcRect b="73857"/>
          <a:stretch>
            <a:fillRect/>
          </a:stretch>
        </p:blipFill>
        <p:spPr bwMode="auto">
          <a:xfrm>
            <a:off x="323850" y="1334927"/>
            <a:ext cx="8496300" cy="1301985"/>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40</a:t>
            </a:fld>
            <a:endParaRPr lang="zh-TW" altLang="en-US"/>
          </a:p>
        </p:txBody>
      </p:sp>
      <p:grpSp>
        <p:nvGrpSpPr>
          <p:cNvPr id="19" name="群組 18">
            <a:extLst>
              <a:ext uri="{FF2B5EF4-FFF2-40B4-BE49-F238E27FC236}">
                <a16:creationId xmlns:a16="http://schemas.microsoft.com/office/drawing/2014/main" id="{4F81A98D-C528-410A-B124-3AF22306B9E9}"/>
              </a:ext>
            </a:extLst>
          </p:cNvPr>
          <p:cNvGrpSpPr/>
          <p:nvPr/>
        </p:nvGrpSpPr>
        <p:grpSpPr>
          <a:xfrm>
            <a:off x="342810" y="2727795"/>
            <a:ext cx="823680" cy="252720"/>
            <a:chOff x="342810" y="2727795"/>
            <a:chExt cx="823680" cy="252720"/>
          </a:xfrm>
        </p:grpSpPr>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2ED79FF7-82E7-4922-B7F2-697A217DF4B4}"/>
                    </a:ext>
                  </a:extLst>
                </p14:cNvPr>
                <p14:cNvContentPartPr/>
                <p14:nvPr/>
              </p14:nvContentPartPr>
              <p14:xfrm>
                <a:off x="342810" y="2727795"/>
                <a:ext cx="118800" cy="214560"/>
              </p14:xfrm>
            </p:contentPart>
          </mc:Choice>
          <mc:Fallback>
            <p:pic>
              <p:nvPicPr>
                <p:cNvPr id="4" name="筆跡 3">
                  <a:extLst>
                    <a:ext uri="{FF2B5EF4-FFF2-40B4-BE49-F238E27FC236}">
                      <a16:creationId xmlns:a16="http://schemas.microsoft.com/office/drawing/2014/main" id="{2ED79FF7-82E7-4922-B7F2-697A217DF4B4}"/>
                    </a:ext>
                  </a:extLst>
                </p:cNvPr>
                <p:cNvPicPr/>
                <p:nvPr/>
              </p:nvPicPr>
              <p:blipFill>
                <a:blip r:embed="rId4"/>
                <a:stretch>
                  <a:fillRect/>
                </a:stretch>
              </p:blipFill>
              <p:spPr>
                <a:xfrm>
                  <a:off x="333810" y="2718795"/>
                  <a:ext cx="1364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筆跡 7">
                  <a:extLst>
                    <a:ext uri="{FF2B5EF4-FFF2-40B4-BE49-F238E27FC236}">
                      <a16:creationId xmlns:a16="http://schemas.microsoft.com/office/drawing/2014/main" id="{7DE9784C-9160-4D70-BFE4-9574B5274FF6}"/>
                    </a:ext>
                  </a:extLst>
                </p14:cNvPr>
                <p14:cNvContentPartPr/>
                <p14:nvPr/>
              </p14:nvContentPartPr>
              <p14:xfrm>
                <a:off x="521370" y="2778555"/>
                <a:ext cx="100440" cy="144000"/>
              </p14:xfrm>
            </p:contentPart>
          </mc:Choice>
          <mc:Fallback>
            <p:pic>
              <p:nvPicPr>
                <p:cNvPr id="8" name="筆跡 7">
                  <a:extLst>
                    <a:ext uri="{FF2B5EF4-FFF2-40B4-BE49-F238E27FC236}">
                      <a16:creationId xmlns:a16="http://schemas.microsoft.com/office/drawing/2014/main" id="{7DE9784C-9160-4D70-BFE4-9574B5274FF6}"/>
                    </a:ext>
                  </a:extLst>
                </p:cNvPr>
                <p:cNvPicPr/>
                <p:nvPr/>
              </p:nvPicPr>
              <p:blipFill>
                <a:blip r:embed="rId6"/>
                <a:stretch>
                  <a:fillRect/>
                </a:stretch>
              </p:blipFill>
              <p:spPr>
                <a:xfrm>
                  <a:off x="512370" y="2769555"/>
                  <a:ext cx="1180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A07BA560-795B-4897-8F3E-77230EB279EB}"/>
                    </a:ext>
                  </a:extLst>
                </p14:cNvPr>
                <p14:cNvContentPartPr/>
                <p14:nvPr/>
              </p14:nvContentPartPr>
              <p14:xfrm>
                <a:off x="647370" y="2871075"/>
                <a:ext cx="66240" cy="86040"/>
              </p14:xfrm>
            </p:contentPart>
          </mc:Choice>
          <mc:Fallback>
            <p:pic>
              <p:nvPicPr>
                <p:cNvPr id="9" name="筆跡 8">
                  <a:extLst>
                    <a:ext uri="{FF2B5EF4-FFF2-40B4-BE49-F238E27FC236}">
                      <a16:creationId xmlns:a16="http://schemas.microsoft.com/office/drawing/2014/main" id="{A07BA560-795B-4897-8F3E-77230EB279EB}"/>
                    </a:ext>
                  </a:extLst>
                </p:cNvPr>
                <p:cNvPicPr/>
                <p:nvPr/>
              </p:nvPicPr>
              <p:blipFill>
                <a:blip r:embed="rId8"/>
                <a:stretch>
                  <a:fillRect/>
                </a:stretch>
              </p:blipFill>
              <p:spPr>
                <a:xfrm>
                  <a:off x="638370" y="2862075"/>
                  <a:ext cx="838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筆跡 9">
                  <a:extLst>
                    <a:ext uri="{FF2B5EF4-FFF2-40B4-BE49-F238E27FC236}">
                      <a16:creationId xmlns:a16="http://schemas.microsoft.com/office/drawing/2014/main" id="{A94489FC-D735-4DE7-A26E-A678670B66B2}"/>
                    </a:ext>
                  </a:extLst>
                </p14:cNvPr>
                <p14:cNvContentPartPr/>
                <p14:nvPr/>
              </p14:nvContentPartPr>
              <p14:xfrm>
                <a:off x="751050" y="2744355"/>
                <a:ext cx="69480" cy="236160"/>
              </p14:xfrm>
            </p:contentPart>
          </mc:Choice>
          <mc:Fallback>
            <p:pic>
              <p:nvPicPr>
                <p:cNvPr id="10" name="筆跡 9">
                  <a:extLst>
                    <a:ext uri="{FF2B5EF4-FFF2-40B4-BE49-F238E27FC236}">
                      <a16:creationId xmlns:a16="http://schemas.microsoft.com/office/drawing/2014/main" id="{A94489FC-D735-4DE7-A26E-A678670B66B2}"/>
                    </a:ext>
                  </a:extLst>
                </p:cNvPr>
                <p:cNvPicPr/>
                <p:nvPr/>
              </p:nvPicPr>
              <p:blipFill>
                <a:blip r:embed="rId10"/>
                <a:stretch>
                  <a:fillRect/>
                </a:stretch>
              </p:blipFill>
              <p:spPr>
                <a:xfrm>
                  <a:off x="742050" y="2735715"/>
                  <a:ext cx="8712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4A33DC56-2744-4A34-A381-E9633C0CA150}"/>
                    </a:ext>
                  </a:extLst>
                </p14:cNvPr>
                <p14:cNvContentPartPr/>
                <p14:nvPr/>
              </p14:nvContentPartPr>
              <p14:xfrm>
                <a:off x="872730" y="2772075"/>
                <a:ext cx="149040" cy="170280"/>
              </p14:xfrm>
            </p:contentPart>
          </mc:Choice>
          <mc:Fallback>
            <p:pic>
              <p:nvPicPr>
                <p:cNvPr id="11" name="筆跡 10">
                  <a:extLst>
                    <a:ext uri="{FF2B5EF4-FFF2-40B4-BE49-F238E27FC236}">
                      <a16:creationId xmlns:a16="http://schemas.microsoft.com/office/drawing/2014/main" id="{4A33DC56-2744-4A34-A381-E9633C0CA150}"/>
                    </a:ext>
                  </a:extLst>
                </p:cNvPr>
                <p:cNvPicPr/>
                <p:nvPr/>
              </p:nvPicPr>
              <p:blipFill>
                <a:blip r:embed="rId12"/>
                <a:stretch>
                  <a:fillRect/>
                </a:stretch>
              </p:blipFill>
              <p:spPr>
                <a:xfrm>
                  <a:off x="864090" y="2763075"/>
                  <a:ext cx="1666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6BF4EB07-C9FB-4E16-947B-A6E4FEF03873}"/>
                    </a:ext>
                  </a:extLst>
                </p14:cNvPr>
                <p14:cNvContentPartPr/>
                <p14:nvPr/>
              </p14:nvContentPartPr>
              <p14:xfrm>
                <a:off x="1138050" y="2789355"/>
                <a:ext cx="28440" cy="6120"/>
              </p14:xfrm>
            </p:contentPart>
          </mc:Choice>
          <mc:Fallback>
            <p:pic>
              <p:nvPicPr>
                <p:cNvPr id="12" name="筆跡 11">
                  <a:extLst>
                    <a:ext uri="{FF2B5EF4-FFF2-40B4-BE49-F238E27FC236}">
                      <a16:creationId xmlns:a16="http://schemas.microsoft.com/office/drawing/2014/main" id="{6BF4EB07-C9FB-4E16-947B-A6E4FEF03873}"/>
                    </a:ext>
                  </a:extLst>
                </p:cNvPr>
                <p:cNvPicPr/>
                <p:nvPr/>
              </p:nvPicPr>
              <p:blipFill>
                <a:blip r:embed="rId14"/>
                <a:stretch>
                  <a:fillRect/>
                </a:stretch>
              </p:blipFill>
              <p:spPr>
                <a:xfrm>
                  <a:off x="1129050" y="2780355"/>
                  <a:ext cx="460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BBB55F75-7186-4B4F-9383-119E8F9F8C72}"/>
                    </a:ext>
                  </a:extLst>
                </p14:cNvPr>
                <p14:cNvContentPartPr/>
                <p14:nvPr/>
              </p14:nvContentPartPr>
              <p14:xfrm>
                <a:off x="1111410" y="2795115"/>
                <a:ext cx="26640" cy="77400"/>
              </p14:xfrm>
            </p:contentPart>
          </mc:Choice>
          <mc:Fallback>
            <p:pic>
              <p:nvPicPr>
                <p:cNvPr id="13" name="筆跡 12">
                  <a:extLst>
                    <a:ext uri="{FF2B5EF4-FFF2-40B4-BE49-F238E27FC236}">
                      <a16:creationId xmlns:a16="http://schemas.microsoft.com/office/drawing/2014/main" id="{BBB55F75-7186-4B4F-9383-119E8F9F8C72}"/>
                    </a:ext>
                  </a:extLst>
                </p:cNvPr>
                <p:cNvPicPr/>
                <p:nvPr/>
              </p:nvPicPr>
              <p:blipFill>
                <a:blip r:embed="rId16"/>
                <a:stretch>
                  <a:fillRect/>
                </a:stretch>
              </p:blipFill>
              <p:spPr>
                <a:xfrm>
                  <a:off x="1102770" y="2786475"/>
                  <a:ext cx="44280" cy="95040"/>
                </a:xfrm>
                <a:prstGeom prst="rect">
                  <a:avLst/>
                </a:prstGeom>
              </p:spPr>
            </p:pic>
          </mc:Fallback>
        </mc:AlternateContent>
      </p:grpSp>
      <p:pic>
        <p:nvPicPr>
          <p:cNvPr id="29" name="圖片 28">
            <a:extLst>
              <a:ext uri="{FF2B5EF4-FFF2-40B4-BE49-F238E27FC236}">
                <a16:creationId xmlns:a16="http://schemas.microsoft.com/office/drawing/2014/main" id="{9A126204-11E3-4711-BF32-82BC0ED773B8}"/>
              </a:ext>
            </a:extLst>
          </p:cNvPr>
          <p:cNvPicPr>
            <a:picLocks noChangeAspect="1"/>
          </p:cNvPicPr>
          <p:nvPr/>
        </p:nvPicPr>
        <p:blipFill>
          <a:blip r:embed="rId17"/>
          <a:stretch>
            <a:fillRect/>
          </a:stretch>
        </p:blipFill>
        <p:spPr>
          <a:xfrm>
            <a:off x="461610" y="3102041"/>
            <a:ext cx="3543300" cy="3095625"/>
          </a:xfrm>
          <a:prstGeom prst="rect">
            <a:avLst/>
          </a:prstGeom>
        </p:spPr>
      </p:pic>
      <p:pic>
        <p:nvPicPr>
          <p:cNvPr id="30" name="圖片 29">
            <a:extLst>
              <a:ext uri="{FF2B5EF4-FFF2-40B4-BE49-F238E27FC236}">
                <a16:creationId xmlns:a16="http://schemas.microsoft.com/office/drawing/2014/main" id="{0B3B9620-8654-4FA9-9128-30F773FF7B40}"/>
              </a:ext>
            </a:extLst>
          </p:cNvPr>
          <p:cNvPicPr>
            <a:picLocks noChangeAspect="1"/>
          </p:cNvPicPr>
          <p:nvPr/>
        </p:nvPicPr>
        <p:blipFill>
          <a:blip r:embed="rId18"/>
          <a:stretch>
            <a:fillRect/>
          </a:stretch>
        </p:blipFill>
        <p:spPr>
          <a:xfrm>
            <a:off x="4572000" y="4725144"/>
            <a:ext cx="3552825" cy="1238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321FC-D874-4FF1-9EA5-00E0BD2AC6E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A3E699E-2FA0-48F4-8A22-7380A707732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8F061EB0-5BA0-4E52-B9E8-4C8BFFB9CEF9}"/>
              </a:ext>
            </a:extLst>
          </p:cNvPr>
          <p:cNvSpPr>
            <a:spLocks noGrp="1"/>
          </p:cNvSpPr>
          <p:nvPr>
            <p:ph type="sldNum" sz="quarter" idx="12"/>
          </p:nvPr>
        </p:nvSpPr>
        <p:spPr/>
        <p:txBody>
          <a:bodyPr/>
          <a:lstStyle/>
          <a:p>
            <a:fld id="{3F1BE346-639A-4CE8-BB9A-C151839B4846}" type="slidenum">
              <a:rPr lang="zh-TW" altLang="en-US" smtClean="0"/>
              <a:pPr/>
              <a:t>41</a:t>
            </a:fld>
            <a:endParaRPr lang="zh-TW" altLang="en-US"/>
          </a:p>
        </p:txBody>
      </p:sp>
      <p:pic>
        <p:nvPicPr>
          <p:cNvPr id="6" name="Picture 2">
            <a:extLst>
              <a:ext uri="{FF2B5EF4-FFF2-40B4-BE49-F238E27FC236}">
                <a16:creationId xmlns:a16="http://schemas.microsoft.com/office/drawing/2014/main" id="{46EF7635-42B9-4107-8DCF-02FD8AEFAC78}"/>
              </a:ext>
            </a:extLst>
          </p:cNvPr>
          <p:cNvPicPr>
            <a:picLocks noChangeAspect="1" noChangeArrowheads="1"/>
          </p:cNvPicPr>
          <p:nvPr/>
        </p:nvPicPr>
        <p:blipFill>
          <a:blip r:embed="rId2" cstate="print"/>
          <a:srcRect t="27471"/>
          <a:stretch>
            <a:fillRect/>
          </a:stretch>
        </p:blipFill>
        <p:spPr bwMode="auto">
          <a:xfrm>
            <a:off x="467544" y="1622922"/>
            <a:ext cx="8496300" cy="3612156"/>
          </a:xfrm>
          <a:prstGeom prst="rect">
            <a:avLst/>
          </a:prstGeom>
          <a:noFill/>
          <a:ln w="9525">
            <a:noFill/>
            <a:miter lim="800000"/>
            <a:headEnd/>
            <a:tailEnd/>
          </a:ln>
          <a:effectLst/>
        </p:spPr>
      </p:pic>
    </p:spTree>
    <p:extLst>
      <p:ext uri="{BB962C8B-B14F-4D97-AF65-F5344CB8AC3E}">
        <p14:creationId xmlns:p14="http://schemas.microsoft.com/office/powerpoint/2010/main" val="39105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巨樣本信賴區間的觀念</a:t>
            </a:r>
          </a:p>
        </p:txBody>
      </p:sp>
      <p:sp>
        <p:nvSpPr>
          <p:cNvPr id="3" name="內容版面配置區 2"/>
          <p:cNvSpPr>
            <a:spLocks noGrp="1"/>
          </p:cNvSpPr>
          <p:nvPr>
            <p:ph idx="1"/>
          </p:nvPr>
        </p:nvSpPr>
        <p:spPr/>
        <p:txBody>
          <a:bodyPr/>
          <a:lstStyle/>
          <a:p>
            <a:r>
              <a:rPr lang="zh-TW" altLang="en-US" dirty="0"/>
              <a:t>即使當無法假設有常態性，</a:t>
            </a:r>
            <a:r>
              <a:rPr lang="el-GR" altLang="zh-TW" i="1" dirty="0"/>
              <a:t> σ</a:t>
            </a:r>
            <a:r>
              <a:rPr lang="zh-TW" altLang="en-US" dirty="0"/>
              <a:t> 為未知，且          時，</a:t>
            </a:r>
            <a:r>
              <a:rPr lang="en-US" altLang="zh-TW" i="1" dirty="0"/>
              <a:t>s </a:t>
            </a:r>
            <a:r>
              <a:rPr lang="zh-TW" altLang="en-US" dirty="0"/>
              <a:t>仍可取代 </a:t>
            </a:r>
            <a:r>
              <a:rPr lang="el-GR" altLang="zh-TW" i="1" dirty="0"/>
              <a:t>σ</a:t>
            </a:r>
            <a:r>
              <a:rPr lang="zh-TW" altLang="en-US" dirty="0"/>
              <a:t> 並且可使用信賴區間</a:t>
            </a:r>
            <a:br>
              <a:rPr lang="en-US" altLang="zh-TW" dirty="0"/>
            </a:br>
            <a:br>
              <a:rPr lang="en-US" altLang="zh-TW" dirty="0"/>
            </a:br>
            <a:br>
              <a:rPr lang="en-US" altLang="zh-TW" dirty="0"/>
            </a:br>
            <a:r>
              <a:rPr lang="zh-TW" altLang="en-US" dirty="0"/>
              <a:t>這常稱為</a:t>
            </a:r>
            <a:r>
              <a:rPr lang="zh-TW" altLang="en-US" dirty="0">
                <a:effectLst>
                  <a:outerShdw blurRad="38100" dist="38100" dir="2700000" algn="tl">
                    <a:srgbClr val="000000">
                      <a:alpha val="43137"/>
                    </a:srgbClr>
                  </a:outerShdw>
                </a:effectLst>
              </a:rPr>
              <a:t>巨樣本信賴區間 </a:t>
            </a:r>
            <a:r>
              <a:rPr lang="en-US" altLang="zh-TW" dirty="0"/>
              <a:t>(</a:t>
            </a:r>
            <a:r>
              <a:rPr lang="en-US" altLang="zh-TW" i="1" dirty="0"/>
              <a:t>large-sample confidence interval)</a:t>
            </a:r>
            <a:r>
              <a:rPr lang="zh-TW" altLang="en-US" dirty="0"/>
              <a:t>。</a:t>
            </a:r>
            <a:endParaRPr lang="en-US" altLang="zh-TW" dirty="0"/>
          </a:p>
          <a:p>
            <a:r>
              <a:rPr lang="zh-TW" altLang="en-US" dirty="0"/>
              <a:t>當有大到 </a:t>
            </a:r>
            <a:r>
              <a:rPr lang="en-US" altLang="zh-TW" dirty="0"/>
              <a:t>30 </a:t>
            </a:r>
            <a:r>
              <a:rPr lang="zh-TW" altLang="en-US" dirty="0"/>
              <a:t>的樣本大小且母體分布沒有偏太多時，</a:t>
            </a:r>
            <a:r>
              <a:rPr lang="en-US" altLang="zh-TW" i="1" dirty="0"/>
              <a:t>s </a:t>
            </a:r>
            <a:r>
              <a:rPr lang="zh-TW" altLang="en-US" dirty="0"/>
              <a:t>會非常接近真正的 </a:t>
            </a:r>
            <a:r>
              <a:rPr lang="el-GR" altLang="zh-TW" i="1" dirty="0"/>
              <a:t>σ </a:t>
            </a:r>
            <a:r>
              <a:rPr lang="zh-TW" altLang="en-US" dirty="0"/>
              <a:t>，因而中央極限定理可適用。</a:t>
            </a:r>
          </a:p>
        </p:txBody>
      </p:sp>
      <p:graphicFrame>
        <p:nvGraphicFramePr>
          <p:cNvPr id="4" name="物件 3"/>
          <p:cNvGraphicFramePr>
            <a:graphicFrameLocks noChangeAspect="1"/>
          </p:cNvGraphicFramePr>
          <p:nvPr>
            <p:extLst>
              <p:ext uri="{D42A27DB-BD31-4B8C-83A1-F6EECF244321}">
                <p14:modId xmlns:p14="http://schemas.microsoft.com/office/powerpoint/2010/main" val="3093274514"/>
              </p:ext>
            </p:extLst>
          </p:nvPr>
        </p:nvGraphicFramePr>
        <p:xfrm>
          <a:off x="7812360" y="1412776"/>
          <a:ext cx="787400" cy="279400"/>
        </p:xfrm>
        <a:graphic>
          <a:graphicData uri="http://schemas.openxmlformats.org/presentationml/2006/ole">
            <mc:AlternateContent xmlns:mc="http://schemas.openxmlformats.org/markup-compatibility/2006">
              <mc:Choice xmlns:v="urn:schemas-microsoft-com:vml" Requires="v">
                <p:oleObj spid="_x0000_s13314"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1412776"/>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19872" y="2348880"/>
          <a:ext cx="1397000" cy="736600"/>
        </p:xfrm>
        <a:graphic>
          <a:graphicData uri="http://schemas.openxmlformats.org/presentationml/2006/ole">
            <mc:AlternateContent xmlns:mc="http://schemas.openxmlformats.org/markup-compatibility/2006">
              <mc:Choice xmlns:v="urn:schemas-microsoft-com:vml" Requires="v">
                <p:oleObj spid="_x0000_s13315" name="方程式" r:id="rId5" imgW="1396800" imgH="736560" progId="Equation.3">
                  <p:embed/>
                </p:oleObj>
              </mc:Choice>
              <mc:Fallback>
                <p:oleObj name="方程式" r:id="rId5" imgW="1396800" imgH="7365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48880"/>
                        <a:ext cx="1397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5.7</a:t>
            </a:r>
            <a:endParaRPr lang="zh-TW" altLang="en-US" dirty="0"/>
          </a:p>
        </p:txBody>
      </p:sp>
      <p:pic>
        <p:nvPicPr>
          <p:cNvPr id="45058" name="Picture 2"/>
          <p:cNvPicPr>
            <a:picLocks noGrp="1" noChangeAspect="1" noChangeArrowheads="1"/>
          </p:cNvPicPr>
          <p:nvPr>
            <p:ph idx="1"/>
          </p:nvPr>
        </p:nvPicPr>
        <p:blipFill>
          <a:blip r:embed="rId2" cstate="print"/>
          <a:srcRect b="60789"/>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916"/>
          <a:stretch>
            <a:fillRect/>
          </a:stretch>
        </p:blipFill>
        <p:spPr bwMode="auto">
          <a:xfrm>
            <a:off x="323528" y="3212977"/>
            <a:ext cx="5148312" cy="1512168"/>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3F1BE346-639A-4CE8-BB9A-C151839B4846}" type="slidenum">
              <a:rPr lang="zh-TW" altLang="en-US" smtClean="0"/>
              <a:pPr/>
              <a:t>43</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5DB7CB20-DD1E-4EBE-9D0E-97140ABC1478}"/>
                  </a:ext>
                </a:extLst>
              </p14:cNvPr>
              <p14:cNvContentPartPr/>
              <p14:nvPr/>
            </p14:nvContentPartPr>
            <p14:xfrm>
              <a:off x="4324050" y="785595"/>
              <a:ext cx="41760" cy="2160"/>
            </p14:xfrm>
          </p:contentPart>
        </mc:Choice>
        <mc:Fallback>
          <p:pic>
            <p:nvPicPr>
              <p:cNvPr id="3" name="筆跡 2">
                <a:extLst>
                  <a:ext uri="{FF2B5EF4-FFF2-40B4-BE49-F238E27FC236}">
                    <a16:creationId xmlns:a16="http://schemas.microsoft.com/office/drawing/2014/main" id="{5DB7CB20-DD1E-4EBE-9D0E-97140ABC1478}"/>
                  </a:ext>
                </a:extLst>
              </p:cNvPr>
              <p:cNvPicPr/>
              <p:nvPr/>
            </p:nvPicPr>
            <p:blipFill>
              <a:blip r:embed="rId4"/>
              <a:stretch>
                <a:fillRect/>
              </a:stretch>
            </p:blipFill>
            <p:spPr>
              <a:xfrm>
                <a:off x="4315410" y="776595"/>
                <a:ext cx="59400" cy="19800"/>
              </a:xfrm>
              <a:prstGeom prst="rect">
                <a:avLst/>
              </a:prstGeom>
            </p:spPr>
          </p:pic>
        </mc:Fallback>
      </mc:AlternateContent>
      <p:grpSp>
        <p:nvGrpSpPr>
          <p:cNvPr id="15" name="群組 14">
            <a:extLst>
              <a:ext uri="{FF2B5EF4-FFF2-40B4-BE49-F238E27FC236}">
                <a16:creationId xmlns:a16="http://schemas.microsoft.com/office/drawing/2014/main" id="{ACEBAF8D-308A-41E6-9E3B-CA14C30A7E15}"/>
              </a:ext>
            </a:extLst>
          </p:cNvPr>
          <p:cNvGrpSpPr/>
          <p:nvPr/>
        </p:nvGrpSpPr>
        <p:grpSpPr>
          <a:xfrm>
            <a:off x="6412770" y="3149355"/>
            <a:ext cx="1260000" cy="350640"/>
            <a:chOff x="6412770" y="3149355"/>
            <a:chExt cx="1260000" cy="350640"/>
          </a:xfrm>
        </p:grpSpPr>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89E901DD-705B-4C19-BF51-DF7B2C60EB8E}"/>
                    </a:ext>
                  </a:extLst>
                </p14:cNvPr>
                <p14:cNvContentPartPr/>
                <p14:nvPr/>
              </p14:nvContentPartPr>
              <p14:xfrm>
                <a:off x="6412770" y="3166635"/>
                <a:ext cx="223920" cy="216720"/>
              </p14:xfrm>
            </p:contentPart>
          </mc:Choice>
          <mc:Fallback>
            <p:pic>
              <p:nvPicPr>
                <p:cNvPr id="4" name="筆跡 3">
                  <a:extLst>
                    <a:ext uri="{FF2B5EF4-FFF2-40B4-BE49-F238E27FC236}">
                      <a16:creationId xmlns:a16="http://schemas.microsoft.com/office/drawing/2014/main" id="{89E901DD-705B-4C19-BF51-DF7B2C60EB8E}"/>
                    </a:ext>
                  </a:extLst>
                </p:cNvPr>
                <p:cNvPicPr/>
                <p:nvPr/>
              </p:nvPicPr>
              <p:blipFill>
                <a:blip r:embed="rId6"/>
                <a:stretch>
                  <a:fillRect/>
                </a:stretch>
              </p:blipFill>
              <p:spPr>
                <a:xfrm>
                  <a:off x="6403770" y="3157635"/>
                  <a:ext cx="2415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6D67F657-7378-489B-A023-C7050137159C}"/>
                    </a:ext>
                  </a:extLst>
                </p14:cNvPr>
                <p14:cNvContentPartPr/>
                <p14:nvPr/>
              </p14:nvContentPartPr>
              <p14:xfrm>
                <a:off x="6642090" y="3247635"/>
                <a:ext cx="188280" cy="10440"/>
              </p14:xfrm>
            </p:contentPart>
          </mc:Choice>
          <mc:Fallback>
            <p:pic>
              <p:nvPicPr>
                <p:cNvPr id="8" name="筆跡 7">
                  <a:extLst>
                    <a:ext uri="{FF2B5EF4-FFF2-40B4-BE49-F238E27FC236}">
                      <a16:creationId xmlns:a16="http://schemas.microsoft.com/office/drawing/2014/main" id="{6D67F657-7378-489B-A023-C7050137159C}"/>
                    </a:ext>
                  </a:extLst>
                </p:cNvPr>
                <p:cNvPicPr/>
                <p:nvPr/>
              </p:nvPicPr>
              <p:blipFill>
                <a:blip r:embed="rId8"/>
                <a:stretch>
                  <a:fillRect/>
                </a:stretch>
              </p:blipFill>
              <p:spPr>
                <a:xfrm>
                  <a:off x="6633090" y="3238635"/>
                  <a:ext cx="205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84A60308-BE97-4983-A6D2-D18A04E5907C}"/>
                    </a:ext>
                  </a:extLst>
                </p14:cNvPr>
                <p14:cNvContentPartPr/>
                <p14:nvPr/>
              </p14:nvContentPartPr>
              <p14:xfrm>
                <a:off x="6664410" y="3337995"/>
                <a:ext cx="199800" cy="10080"/>
              </p14:xfrm>
            </p:contentPart>
          </mc:Choice>
          <mc:Fallback>
            <p:pic>
              <p:nvPicPr>
                <p:cNvPr id="9" name="筆跡 8">
                  <a:extLst>
                    <a:ext uri="{FF2B5EF4-FFF2-40B4-BE49-F238E27FC236}">
                      <a16:creationId xmlns:a16="http://schemas.microsoft.com/office/drawing/2014/main" id="{84A60308-BE97-4983-A6D2-D18A04E5907C}"/>
                    </a:ext>
                  </a:extLst>
                </p:cNvPr>
                <p:cNvPicPr/>
                <p:nvPr/>
              </p:nvPicPr>
              <p:blipFill>
                <a:blip r:embed="rId10"/>
                <a:stretch>
                  <a:fillRect/>
                </a:stretch>
              </p:blipFill>
              <p:spPr>
                <a:xfrm>
                  <a:off x="6655770" y="3328995"/>
                  <a:ext cx="2174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D61E51C7-6103-43D7-ACDA-B4F986731A78}"/>
                    </a:ext>
                  </a:extLst>
                </p14:cNvPr>
                <p14:cNvContentPartPr/>
                <p14:nvPr/>
              </p14:nvContentPartPr>
              <p14:xfrm>
                <a:off x="7006050" y="3155115"/>
                <a:ext cx="167760" cy="241560"/>
              </p14:xfrm>
            </p:contentPart>
          </mc:Choice>
          <mc:Fallback>
            <p:pic>
              <p:nvPicPr>
                <p:cNvPr id="10" name="筆跡 9">
                  <a:extLst>
                    <a:ext uri="{FF2B5EF4-FFF2-40B4-BE49-F238E27FC236}">
                      <a16:creationId xmlns:a16="http://schemas.microsoft.com/office/drawing/2014/main" id="{D61E51C7-6103-43D7-ACDA-B4F986731A78}"/>
                    </a:ext>
                  </a:extLst>
                </p:cNvPr>
                <p:cNvPicPr/>
                <p:nvPr/>
              </p:nvPicPr>
              <p:blipFill>
                <a:blip r:embed="rId12"/>
                <a:stretch>
                  <a:fillRect/>
                </a:stretch>
              </p:blipFill>
              <p:spPr>
                <a:xfrm>
                  <a:off x="6997410" y="3146115"/>
                  <a:ext cx="1854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5E1EF2F4-487C-4873-9C95-2CDDAFDF74E9}"/>
                    </a:ext>
                  </a:extLst>
                </p14:cNvPr>
                <p14:cNvContentPartPr/>
                <p14:nvPr/>
              </p14:nvContentPartPr>
              <p14:xfrm>
                <a:off x="7031250" y="3195435"/>
                <a:ext cx="205200" cy="25560"/>
              </p14:xfrm>
            </p:contentPart>
          </mc:Choice>
          <mc:Fallback>
            <p:pic>
              <p:nvPicPr>
                <p:cNvPr id="11" name="筆跡 10">
                  <a:extLst>
                    <a:ext uri="{FF2B5EF4-FFF2-40B4-BE49-F238E27FC236}">
                      <a16:creationId xmlns:a16="http://schemas.microsoft.com/office/drawing/2014/main" id="{5E1EF2F4-487C-4873-9C95-2CDDAFDF74E9}"/>
                    </a:ext>
                  </a:extLst>
                </p:cNvPr>
                <p:cNvPicPr/>
                <p:nvPr/>
              </p:nvPicPr>
              <p:blipFill>
                <a:blip r:embed="rId14"/>
                <a:stretch>
                  <a:fillRect/>
                </a:stretch>
              </p:blipFill>
              <p:spPr>
                <a:xfrm>
                  <a:off x="7022250" y="3186795"/>
                  <a:ext cx="222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26C801B4-04C5-40D7-A579-F1BA174687F6}"/>
                    </a:ext>
                  </a:extLst>
                </p14:cNvPr>
                <p14:cNvContentPartPr/>
                <p14:nvPr/>
              </p14:nvContentPartPr>
              <p14:xfrm>
                <a:off x="7229250" y="3199035"/>
                <a:ext cx="114120" cy="174240"/>
              </p14:xfrm>
            </p:contentPart>
          </mc:Choice>
          <mc:Fallback>
            <p:pic>
              <p:nvPicPr>
                <p:cNvPr id="12" name="筆跡 11">
                  <a:extLst>
                    <a:ext uri="{FF2B5EF4-FFF2-40B4-BE49-F238E27FC236}">
                      <a16:creationId xmlns:a16="http://schemas.microsoft.com/office/drawing/2014/main" id="{26C801B4-04C5-40D7-A579-F1BA174687F6}"/>
                    </a:ext>
                  </a:extLst>
                </p:cNvPr>
                <p:cNvPicPr/>
                <p:nvPr/>
              </p:nvPicPr>
              <p:blipFill>
                <a:blip r:embed="rId16"/>
                <a:stretch>
                  <a:fillRect/>
                </a:stretch>
              </p:blipFill>
              <p:spPr>
                <a:xfrm>
                  <a:off x="7220610" y="3190395"/>
                  <a:ext cx="13176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3F3C73EB-5A35-4E19-821E-F1CB507ABA03}"/>
                    </a:ext>
                  </a:extLst>
                </p14:cNvPr>
                <p14:cNvContentPartPr/>
                <p14:nvPr/>
              </p14:nvContentPartPr>
              <p14:xfrm>
                <a:off x="7405290" y="3149355"/>
                <a:ext cx="125640" cy="208440"/>
              </p14:xfrm>
            </p:contentPart>
          </mc:Choice>
          <mc:Fallback>
            <p:pic>
              <p:nvPicPr>
                <p:cNvPr id="13" name="筆跡 12">
                  <a:extLst>
                    <a:ext uri="{FF2B5EF4-FFF2-40B4-BE49-F238E27FC236}">
                      <a16:creationId xmlns:a16="http://schemas.microsoft.com/office/drawing/2014/main" id="{3F3C73EB-5A35-4E19-821E-F1CB507ABA03}"/>
                    </a:ext>
                  </a:extLst>
                </p:cNvPr>
                <p:cNvPicPr/>
                <p:nvPr/>
              </p:nvPicPr>
              <p:blipFill>
                <a:blip r:embed="rId18"/>
                <a:stretch>
                  <a:fillRect/>
                </a:stretch>
              </p:blipFill>
              <p:spPr>
                <a:xfrm>
                  <a:off x="7396290" y="3140355"/>
                  <a:ext cx="1432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290550BC-6B1C-4FBC-818E-F748BEE0A6F5}"/>
                    </a:ext>
                  </a:extLst>
                </p14:cNvPr>
                <p14:cNvContentPartPr/>
                <p14:nvPr/>
              </p14:nvContentPartPr>
              <p14:xfrm>
                <a:off x="7659090" y="3391995"/>
                <a:ext cx="13680" cy="108000"/>
              </p14:xfrm>
            </p:contentPart>
          </mc:Choice>
          <mc:Fallback>
            <p:pic>
              <p:nvPicPr>
                <p:cNvPr id="14" name="筆跡 13">
                  <a:extLst>
                    <a:ext uri="{FF2B5EF4-FFF2-40B4-BE49-F238E27FC236}">
                      <a16:creationId xmlns:a16="http://schemas.microsoft.com/office/drawing/2014/main" id="{290550BC-6B1C-4FBC-818E-F748BEE0A6F5}"/>
                    </a:ext>
                  </a:extLst>
                </p:cNvPr>
                <p:cNvPicPr/>
                <p:nvPr/>
              </p:nvPicPr>
              <p:blipFill>
                <a:blip r:embed="rId20"/>
                <a:stretch>
                  <a:fillRect/>
                </a:stretch>
              </p:blipFill>
              <p:spPr>
                <a:xfrm>
                  <a:off x="7650090" y="3382995"/>
                  <a:ext cx="31320" cy="125640"/>
                </a:xfrm>
                <a:prstGeom prst="rect">
                  <a:avLst/>
                </a:prstGeom>
              </p:spPr>
            </p:pic>
          </mc:Fallback>
        </mc:AlternateContent>
      </p:grpSp>
      <p:grpSp>
        <p:nvGrpSpPr>
          <p:cNvPr id="22" name="群組 21">
            <a:extLst>
              <a:ext uri="{FF2B5EF4-FFF2-40B4-BE49-F238E27FC236}">
                <a16:creationId xmlns:a16="http://schemas.microsoft.com/office/drawing/2014/main" id="{3BFDE4B0-5C77-4A3B-A859-07D50865E471}"/>
              </a:ext>
            </a:extLst>
          </p:cNvPr>
          <p:cNvGrpSpPr/>
          <p:nvPr/>
        </p:nvGrpSpPr>
        <p:grpSpPr>
          <a:xfrm>
            <a:off x="6493410" y="3849915"/>
            <a:ext cx="180720" cy="191160"/>
            <a:chOff x="6493410" y="3849915"/>
            <a:chExt cx="180720" cy="191160"/>
          </a:xfrm>
        </p:grpSpPr>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6EB656FD-8A76-4A12-BECF-949931E41517}"/>
                    </a:ext>
                  </a:extLst>
                </p14:cNvPr>
                <p14:cNvContentPartPr/>
                <p14:nvPr/>
              </p14:nvContentPartPr>
              <p14:xfrm>
                <a:off x="6493410" y="3851715"/>
                <a:ext cx="180720" cy="189360"/>
              </p14:xfrm>
            </p:contentPart>
          </mc:Choice>
          <mc:Fallback>
            <p:pic>
              <p:nvPicPr>
                <p:cNvPr id="16" name="筆跡 15">
                  <a:extLst>
                    <a:ext uri="{FF2B5EF4-FFF2-40B4-BE49-F238E27FC236}">
                      <a16:creationId xmlns:a16="http://schemas.microsoft.com/office/drawing/2014/main" id="{6EB656FD-8A76-4A12-BECF-949931E41517}"/>
                    </a:ext>
                  </a:extLst>
                </p:cNvPr>
                <p:cNvPicPr/>
                <p:nvPr/>
              </p:nvPicPr>
              <p:blipFill>
                <a:blip r:embed="rId22"/>
                <a:stretch>
                  <a:fillRect/>
                </a:stretch>
              </p:blipFill>
              <p:spPr>
                <a:xfrm>
                  <a:off x="6484770" y="3842715"/>
                  <a:ext cx="1983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A55E28CE-7474-4CA6-8DD2-547FDE6103DD}"/>
                    </a:ext>
                  </a:extLst>
                </p14:cNvPr>
                <p14:cNvContentPartPr/>
                <p14:nvPr/>
              </p14:nvContentPartPr>
              <p14:xfrm>
                <a:off x="6527250" y="3849915"/>
                <a:ext cx="129960" cy="190800"/>
              </p14:xfrm>
            </p:contentPart>
          </mc:Choice>
          <mc:Fallback>
            <p:pic>
              <p:nvPicPr>
                <p:cNvPr id="17" name="筆跡 16">
                  <a:extLst>
                    <a:ext uri="{FF2B5EF4-FFF2-40B4-BE49-F238E27FC236}">
                      <a16:creationId xmlns:a16="http://schemas.microsoft.com/office/drawing/2014/main" id="{A55E28CE-7474-4CA6-8DD2-547FDE6103DD}"/>
                    </a:ext>
                  </a:extLst>
                </p:cNvPr>
                <p:cNvPicPr/>
                <p:nvPr/>
              </p:nvPicPr>
              <p:blipFill>
                <a:blip r:embed="rId24"/>
                <a:stretch>
                  <a:fillRect/>
                </a:stretch>
              </p:blipFill>
              <p:spPr>
                <a:xfrm>
                  <a:off x="6518610" y="3841275"/>
                  <a:ext cx="147600" cy="20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5F6DBB37-5B0C-4B5D-B224-74D0323A80A5}"/>
                  </a:ext>
                </a:extLst>
              </p14:cNvPr>
              <p14:cNvContentPartPr/>
              <p14:nvPr/>
            </p14:nvContentPartPr>
            <p14:xfrm>
              <a:off x="6484050" y="3751635"/>
              <a:ext cx="227880" cy="19440"/>
            </p14:xfrm>
          </p:contentPart>
        </mc:Choice>
        <mc:Fallback>
          <p:pic>
            <p:nvPicPr>
              <p:cNvPr id="18" name="筆跡 17">
                <a:extLst>
                  <a:ext uri="{FF2B5EF4-FFF2-40B4-BE49-F238E27FC236}">
                    <a16:creationId xmlns:a16="http://schemas.microsoft.com/office/drawing/2014/main" id="{5F6DBB37-5B0C-4B5D-B224-74D0323A80A5}"/>
                  </a:ext>
                </a:extLst>
              </p:cNvPr>
              <p:cNvPicPr/>
              <p:nvPr/>
            </p:nvPicPr>
            <p:blipFill>
              <a:blip r:embed="rId26"/>
              <a:stretch>
                <a:fillRect/>
              </a:stretch>
            </p:blipFill>
            <p:spPr>
              <a:xfrm>
                <a:off x="6475410" y="3742995"/>
                <a:ext cx="245520" cy="37080"/>
              </a:xfrm>
              <a:prstGeom prst="rect">
                <a:avLst/>
              </a:prstGeom>
            </p:spPr>
          </p:pic>
        </mc:Fallback>
      </mc:AlternateContent>
      <p:grpSp>
        <p:nvGrpSpPr>
          <p:cNvPr id="21" name="群組 20">
            <a:extLst>
              <a:ext uri="{FF2B5EF4-FFF2-40B4-BE49-F238E27FC236}">
                <a16:creationId xmlns:a16="http://schemas.microsoft.com/office/drawing/2014/main" id="{CF0001A2-BEC8-483B-8B4D-54D036BDE013}"/>
              </a:ext>
            </a:extLst>
          </p:cNvPr>
          <p:cNvGrpSpPr/>
          <p:nvPr/>
        </p:nvGrpSpPr>
        <p:grpSpPr>
          <a:xfrm>
            <a:off x="6856290" y="3849915"/>
            <a:ext cx="135720" cy="94680"/>
            <a:chOff x="6856290" y="3849915"/>
            <a:chExt cx="135720" cy="94680"/>
          </a:xfrm>
        </p:grpSpPr>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0A0A4AF3-3517-46A7-A737-70E876317ED2}"/>
                    </a:ext>
                  </a:extLst>
                </p14:cNvPr>
                <p14:cNvContentPartPr/>
                <p14:nvPr/>
              </p14:nvContentPartPr>
              <p14:xfrm>
                <a:off x="6856290" y="3849915"/>
                <a:ext cx="132120" cy="10080"/>
              </p14:xfrm>
            </p:contentPart>
          </mc:Choice>
          <mc:Fallback>
            <p:pic>
              <p:nvPicPr>
                <p:cNvPr id="19" name="筆跡 18">
                  <a:extLst>
                    <a:ext uri="{FF2B5EF4-FFF2-40B4-BE49-F238E27FC236}">
                      <a16:creationId xmlns:a16="http://schemas.microsoft.com/office/drawing/2014/main" id="{0A0A4AF3-3517-46A7-A737-70E876317ED2}"/>
                    </a:ext>
                  </a:extLst>
                </p:cNvPr>
                <p:cNvPicPr/>
                <p:nvPr/>
              </p:nvPicPr>
              <p:blipFill>
                <a:blip r:embed="rId28"/>
                <a:stretch>
                  <a:fillRect/>
                </a:stretch>
              </p:blipFill>
              <p:spPr>
                <a:xfrm>
                  <a:off x="6847290" y="3841275"/>
                  <a:ext cx="149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FC47BDD0-9357-4BC1-BDE3-396F675484AE}"/>
                    </a:ext>
                  </a:extLst>
                </p14:cNvPr>
                <p14:cNvContentPartPr/>
                <p14:nvPr/>
              </p14:nvContentPartPr>
              <p14:xfrm>
                <a:off x="6865650" y="3928755"/>
                <a:ext cx="126360" cy="15840"/>
              </p14:xfrm>
            </p:contentPart>
          </mc:Choice>
          <mc:Fallback>
            <p:pic>
              <p:nvPicPr>
                <p:cNvPr id="20" name="筆跡 19">
                  <a:extLst>
                    <a:ext uri="{FF2B5EF4-FFF2-40B4-BE49-F238E27FC236}">
                      <a16:creationId xmlns:a16="http://schemas.microsoft.com/office/drawing/2014/main" id="{FC47BDD0-9357-4BC1-BDE3-396F675484AE}"/>
                    </a:ext>
                  </a:extLst>
                </p:cNvPr>
                <p:cNvPicPr/>
                <p:nvPr/>
              </p:nvPicPr>
              <p:blipFill>
                <a:blip r:embed="rId30"/>
                <a:stretch>
                  <a:fillRect/>
                </a:stretch>
              </p:blipFill>
              <p:spPr>
                <a:xfrm>
                  <a:off x="6857010" y="3920115"/>
                  <a:ext cx="144000" cy="33480"/>
                </a:xfrm>
                <a:prstGeom prst="rect">
                  <a:avLst/>
                </a:prstGeom>
              </p:spPr>
            </p:pic>
          </mc:Fallback>
        </mc:AlternateContent>
      </p:grpSp>
      <p:grpSp>
        <p:nvGrpSpPr>
          <p:cNvPr id="27" name="群組 26">
            <a:extLst>
              <a:ext uri="{FF2B5EF4-FFF2-40B4-BE49-F238E27FC236}">
                <a16:creationId xmlns:a16="http://schemas.microsoft.com/office/drawing/2014/main" id="{34B426CD-1B53-4206-96C7-01FE2B76367D}"/>
              </a:ext>
            </a:extLst>
          </p:cNvPr>
          <p:cNvGrpSpPr/>
          <p:nvPr/>
        </p:nvGrpSpPr>
        <p:grpSpPr>
          <a:xfrm>
            <a:off x="7251210" y="3778635"/>
            <a:ext cx="442080" cy="223560"/>
            <a:chOff x="7251210" y="3778635"/>
            <a:chExt cx="442080" cy="223560"/>
          </a:xfrm>
        </p:grpSpPr>
        <mc:AlternateContent xmlns:mc="http://schemas.openxmlformats.org/markup-compatibility/2006">
          <mc:Choice xmlns:p14="http://schemas.microsoft.com/office/powerpoint/2010/main" Requires="p14">
            <p:contentPart p14:bwMode="auto" r:id="rId31">
              <p14:nvContentPartPr>
                <p14:cNvPr id="23" name="筆跡 22">
                  <a:extLst>
                    <a:ext uri="{FF2B5EF4-FFF2-40B4-BE49-F238E27FC236}">
                      <a16:creationId xmlns:a16="http://schemas.microsoft.com/office/drawing/2014/main" id="{1BA7BB48-D9AC-437F-84B5-E917F782D195}"/>
                    </a:ext>
                  </a:extLst>
                </p14:cNvPr>
                <p14:cNvContentPartPr/>
                <p14:nvPr/>
              </p14:nvContentPartPr>
              <p14:xfrm>
                <a:off x="7251210" y="3802755"/>
                <a:ext cx="131760" cy="199440"/>
              </p14:xfrm>
            </p:contentPart>
          </mc:Choice>
          <mc:Fallback>
            <p:pic>
              <p:nvPicPr>
                <p:cNvPr id="23" name="筆跡 22">
                  <a:extLst>
                    <a:ext uri="{FF2B5EF4-FFF2-40B4-BE49-F238E27FC236}">
                      <a16:creationId xmlns:a16="http://schemas.microsoft.com/office/drawing/2014/main" id="{1BA7BB48-D9AC-437F-84B5-E917F782D195}"/>
                    </a:ext>
                  </a:extLst>
                </p:cNvPr>
                <p:cNvPicPr/>
                <p:nvPr/>
              </p:nvPicPr>
              <p:blipFill>
                <a:blip r:embed="rId32"/>
                <a:stretch>
                  <a:fillRect/>
                </a:stretch>
              </p:blipFill>
              <p:spPr>
                <a:xfrm>
                  <a:off x="7242210" y="3794115"/>
                  <a:ext cx="1494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4" name="筆跡 23">
                  <a:extLst>
                    <a:ext uri="{FF2B5EF4-FFF2-40B4-BE49-F238E27FC236}">
                      <a16:creationId xmlns:a16="http://schemas.microsoft.com/office/drawing/2014/main" id="{DFDFC153-A4B4-452A-913C-545138081C6D}"/>
                    </a:ext>
                  </a:extLst>
                </p14:cNvPr>
                <p14:cNvContentPartPr/>
                <p14:nvPr/>
              </p14:nvContentPartPr>
              <p14:xfrm>
                <a:off x="7281090" y="3844155"/>
                <a:ext cx="160200" cy="11880"/>
              </p14:xfrm>
            </p:contentPart>
          </mc:Choice>
          <mc:Fallback>
            <p:pic>
              <p:nvPicPr>
                <p:cNvPr id="24" name="筆跡 23">
                  <a:extLst>
                    <a:ext uri="{FF2B5EF4-FFF2-40B4-BE49-F238E27FC236}">
                      <a16:creationId xmlns:a16="http://schemas.microsoft.com/office/drawing/2014/main" id="{DFDFC153-A4B4-452A-913C-545138081C6D}"/>
                    </a:ext>
                  </a:extLst>
                </p:cNvPr>
                <p:cNvPicPr/>
                <p:nvPr/>
              </p:nvPicPr>
              <p:blipFill>
                <a:blip r:embed="rId34"/>
                <a:stretch>
                  <a:fillRect/>
                </a:stretch>
              </p:blipFill>
              <p:spPr>
                <a:xfrm>
                  <a:off x="7272450" y="3835515"/>
                  <a:ext cx="177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06A17CFC-7656-46D7-8F84-5B7AEDAAE54A}"/>
                    </a:ext>
                  </a:extLst>
                </p14:cNvPr>
                <p14:cNvContentPartPr/>
                <p14:nvPr/>
              </p14:nvContentPartPr>
              <p14:xfrm>
                <a:off x="7460370" y="3851715"/>
                <a:ext cx="106920" cy="141480"/>
              </p14:xfrm>
            </p:contentPart>
          </mc:Choice>
          <mc:Fallback>
            <p:pic>
              <p:nvPicPr>
                <p:cNvPr id="25" name="筆跡 24">
                  <a:extLst>
                    <a:ext uri="{FF2B5EF4-FFF2-40B4-BE49-F238E27FC236}">
                      <a16:creationId xmlns:a16="http://schemas.microsoft.com/office/drawing/2014/main" id="{06A17CFC-7656-46D7-8F84-5B7AEDAAE54A}"/>
                    </a:ext>
                  </a:extLst>
                </p:cNvPr>
                <p:cNvPicPr/>
                <p:nvPr/>
              </p:nvPicPr>
              <p:blipFill>
                <a:blip r:embed="rId36"/>
                <a:stretch>
                  <a:fillRect/>
                </a:stretch>
              </p:blipFill>
              <p:spPr>
                <a:xfrm>
                  <a:off x="7451370" y="3843075"/>
                  <a:ext cx="124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63CE4ED9-08C2-4A20-9733-D33469556875}"/>
                    </a:ext>
                  </a:extLst>
                </p14:cNvPr>
                <p14:cNvContentPartPr/>
                <p14:nvPr/>
              </p14:nvContentPartPr>
              <p14:xfrm>
                <a:off x="7677810" y="3778635"/>
                <a:ext cx="15480" cy="213840"/>
              </p14:xfrm>
            </p:contentPart>
          </mc:Choice>
          <mc:Fallback>
            <p:pic>
              <p:nvPicPr>
                <p:cNvPr id="26" name="筆跡 25">
                  <a:extLst>
                    <a:ext uri="{FF2B5EF4-FFF2-40B4-BE49-F238E27FC236}">
                      <a16:creationId xmlns:a16="http://schemas.microsoft.com/office/drawing/2014/main" id="{63CE4ED9-08C2-4A20-9733-D33469556875}"/>
                    </a:ext>
                  </a:extLst>
                </p:cNvPr>
                <p:cNvPicPr/>
                <p:nvPr/>
              </p:nvPicPr>
              <p:blipFill>
                <a:blip r:embed="rId38"/>
                <a:stretch>
                  <a:fillRect/>
                </a:stretch>
              </p:blipFill>
              <p:spPr>
                <a:xfrm>
                  <a:off x="7668810" y="3769995"/>
                  <a:ext cx="33120" cy="23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8" name="筆跡 27">
                <a:extLst>
                  <a:ext uri="{FF2B5EF4-FFF2-40B4-BE49-F238E27FC236}">
                    <a16:creationId xmlns:a16="http://schemas.microsoft.com/office/drawing/2014/main" id="{FA683AF8-D4CD-4581-AB65-EF02DBB10ED1}"/>
                  </a:ext>
                </a:extLst>
              </p14:cNvPr>
              <p14:cNvContentPartPr/>
              <p14:nvPr/>
            </p14:nvContentPartPr>
            <p14:xfrm>
              <a:off x="3549690" y="2617995"/>
              <a:ext cx="633960" cy="48600"/>
            </p14:xfrm>
          </p:contentPart>
        </mc:Choice>
        <mc:Fallback>
          <p:pic>
            <p:nvPicPr>
              <p:cNvPr id="28" name="筆跡 27">
                <a:extLst>
                  <a:ext uri="{FF2B5EF4-FFF2-40B4-BE49-F238E27FC236}">
                    <a16:creationId xmlns:a16="http://schemas.microsoft.com/office/drawing/2014/main" id="{FA683AF8-D4CD-4581-AB65-EF02DBB10ED1}"/>
                  </a:ext>
                </a:extLst>
              </p:cNvPr>
              <p:cNvPicPr/>
              <p:nvPr/>
            </p:nvPicPr>
            <p:blipFill>
              <a:blip r:embed="rId40"/>
              <a:stretch>
                <a:fillRect/>
              </a:stretch>
            </p:blipFill>
            <p:spPr>
              <a:xfrm>
                <a:off x="3540690" y="2608995"/>
                <a:ext cx="651600" cy="66240"/>
              </a:xfrm>
              <a:prstGeom prst="rect">
                <a:avLst/>
              </a:prstGeom>
            </p:spPr>
          </p:pic>
        </mc:Fallback>
      </mc:AlternateContent>
      <p:grpSp>
        <p:nvGrpSpPr>
          <p:cNvPr id="32" name="群組 31">
            <a:extLst>
              <a:ext uri="{FF2B5EF4-FFF2-40B4-BE49-F238E27FC236}">
                <a16:creationId xmlns:a16="http://schemas.microsoft.com/office/drawing/2014/main" id="{2D3A037B-8D74-41E3-9EE7-BF05A6D4E92C}"/>
              </a:ext>
            </a:extLst>
          </p:cNvPr>
          <p:cNvGrpSpPr/>
          <p:nvPr/>
        </p:nvGrpSpPr>
        <p:grpSpPr>
          <a:xfrm>
            <a:off x="6549930" y="4361835"/>
            <a:ext cx="498240" cy="184320"/>
            <a:chOff x="6549930" y="4361835"/>
            <a:chExt cx="498240" cy="184320"/>
          </a:xfrm>
        </p:grpSpPr>
        <mc:AlternateContent xmlns:mc="http://schemas.openxmlformats.org/markup-compatibility/2006">
          <mc:Choice xmlns:p14="http://schemas.microsoft.com/office/powerpoint/2010/main" Requires="p14">
            <p:contentPart p14:bwMode="auto" r:id="rId41">
              <p14:nvContentPartPr>
                <p14:cNvPr id="29" name="筆跡 28">
                  <a:extLst>
                    <a:ext uri="{FF2B5EF4-FFF2-40B4-BE49-F238E27FC236}">
                      <a16:creationId xmlns:a16="http://schemas.microsoft.com/office/drawing/2014/main" id="{E6CE8C06-2C47-4489-8A23-59E23AE12E56}"/>
                    </a:ext>
                  </a:extLst>
                </p14:cNvPr>
                <p14:cNvContentPartPr/>
                <p14:nvPr/>
              </p14:nvContentPartPr>
              <p14:xfrm>
                <a:off x="6549930" y="4361835"/>
                <a:ext cx="152640" cy="184320"/>
              </p14:xfrm>
            </p:contentPart>
          </mc:Choice>
          <mc:Fallback>
            <p:pic>
              <p:nvPicPr>
                <p:cNvPr id="29" name="筆跡 28">
                  <a:extLst>
                    <a:ext uri="{FF2B5EF4-FFF2-40B4-BE49-F238E27FC236}">
                      <a16:creationId xmlns:a16="http://schemas.microsoft.com/office/drawing/2014/main" id="{E6CE8C06-2C47-4489-8A23-59E23AE12E56}"/>
                    </a:ext>
                  </a:extLst>
                </p:cNvPr>
                <p:cNvPicPr/>
                <p:nvPr/>
              </p:nvPicPr>
              <p:blipFill>
                <a:blip r:embed="rId42"/>
                <a:stretch>
                  <a:fillRect/>
                </a:stretch>
              </p:blipFill>
              <p:spPr>
                <a:xfrm>
                  <a:off x="6540930" y="4353195"/>
                  <a:ext cx="1702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筆跡 29">
                  <a:extLst>
                    <a:ext uri="{FF2B5EF4-FFF2-40B4-BE49-F238E27FC236}">
                      <a16:creationId xmlns:a16="http://schemas.microsoft.com/office/drawing/2014/main" id="{5B782BAD-EA4D-4ECE-977F-FF6F741D1AF9}"/>
                    </a:ext>
                  </a:extLst>
                </p14:cNvPr>
                <p14:cNvContentPartPr/>
                <p14:nvPr/>
              </p14:nvContentPartPr>
              <p14:xfrm>
                <a:off x="6846930" y="4396755"/>
                <a:ext cx="184680" cy="4320"/>
              </p14:xfrm>
            </p:contentPart>
          </mc:Choice>
          <mc:Fallback>
            <p:pic>
              <p:nvPicPr>
                <p:cNvPr id="30" name="筆跡 29">
                  <a:extLst>
                    <a:ext uri="{FF2B5EF4-FFF2-40B4-BE49-F238E27FC236}">
                      <a16:creationId xmlns:a16="http://schemas.microsoft.com/office/drawing/2014/main" id="{5B782BAD-EA4D-4ECE-977F-FF6F741D1AF9}"/>
                    </a:ext>
                  </a:extLst>
                </p:cNvPr>
                <p:cNvPicPr/>
                <p:nvPr/>
              </p:nvPicPr>
              <p:blipFill>
                <a:blip r:embed="rId44"/>
                <a:stretch>
                  <a:fillRect/>
                </a:stretch>
              </p:blipFill>
              <p:spPr>
                <a:xfrm>
                  <a:off x="6837930" y="4387755"/>
                  <a:ext cx="202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筆跡 30">
                  <a:extLst>
                    <a:ext uri="{FF2B5EF4-FFF2-40B4-BE49-F238E27FC236}">
                      <a16:creationId xmlns:a16="http://schemas.microsoft.com/office/drawing/2014/main" id="{3FEBCCF5-6C55-4A86-B31C-8A87F3362E18}"/>
                    </a:ext>
                  </a:extLst>
                </p14:cNvPr>
                <p14:cNvContentPartPr/>
                <p14:nvPr/>
              </p14:nvContentPartPr>
              <p14:xfrm>
                <a:off x="6886170" y="4460115"/>
                <a:ext cx="162000" cy="3240"/>
              </p14:xfrm>
            </p:contentPart>
          </mc:Choice>
          <mc:Fallback>
            <p:pic>
              <p:nvPicPr>
                <p:cNvPr id="31" name="筆跡 30">
                  <a:extLst>
                    <a:ext uri="{FF2B5EF4-FFF2-40B4-BE49-F238E27FC236}">
                      <a16:creationId xmlns:a16="http://schemas.microsoft.com/office/drawing/2014/main" id="{3FEBCCF5-6C55-4A86-B31C-8A87F3362E18}"/>
                    </a:ext>
                  </a:extLst>
                </p:cNvPr>
                <p:cNvPicPr/>
                <p:nvPr/>
              </p:nvPicPr>
              <p:blipFill>
                <a:blip r:embed="rId46"/>
                <a:stretch>
                  <a:fillRect/>
                </a:stretch>
              </p:blipFill>
              <p:spPr>
                <a:xfrm>
                  <a:off x="6877530" y="4451475"/>
                  <a:ext cx="179640" cy="20880"/>
                </a:xfrm>
                <a:prstGeom prst="rect">
                  <a:avLst/>
                </a:prstGeom>
              </p:spPr>
            </p:pic>
          </mc:Fallback>
        </mc:AlternateContent>
      </p:grpSp>
      <p:grpSp>
        <p:nvGrpSpPr>
          <p:cNvPr id="36" name="群組 35">
            <a:extLst>
              <a:ext uri="{FF2B5EF4-FFF2-40B4-BE49-F238E27FC236}">
                <a16:creationId xmlns:a16="http://schemas.microsoft.com/office/drawing/2014/main" id="{FA1A1DB8-552A-437C-BFA7-764C74598CA2}"/>
              </a:ext>
            </a:extLst>
          </p:cNvPr>
          <p:cNvGrpSpPr/>
          <p:nvPr/>
        </p:nvGrpSpPr>
        <p:grpSpPr>
          <a:xfrm>
            <a:off x="7301610" y="4368315"/>
            <a:ext cx="479880" cy="174960"/>
            <a:chOff x="7301610" y="4368315"/>
            <a:chExt cx="479880" cy="174960"/>
          </a:xfrm>
        </p:grpSpPr>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F0CF9AF6-BABE-46F5-BCA1-288A87B9C477}"/>
                    </a:ext>
                  </a:extLst>
                </p14:cNvPr>
                <p14:cNvContentPartPr/>
                <p14:nvPr/>
              </p14:nvContentPartPr>
              <p14:xfrm>
                <a:off x="7301610" y="4371555"/>
                <a:ext cx="24840" cy="171720"/>
              </p14:xfrm>
            </p:contentPart>
          </mc:Choice>
          <mc:Fallback>
            <p:pic>
              <p:nvPicPr>
                <p:cNvPr id="33" name="筆跡 32">
                  <a:extLst>
                    <a:ext uri="{FF2B5EF4-FFF2-40B4-BE49-F238E27FC236}">
                      <a16:creationId xmlns:a16="http://schemas.microsoft.com/office/drawing/2014/main" id="{F0CF9AF6-BABE-46F5-BCA1-288A87B9C477}"/>
                    </a:ext>
                  </a:extLst>
                </p:cNvPr>
                <p:cNvPicPr/>
                <p:nvPr/>
              </p:nvPicPr>
              <p:blipFill>
                <a:blip r:embed="rId48"/>
                <a:stretch>
                  <a:fillRect/>
                </a:stretch>
              </p:blipFill>
              <p:spPr>
                <a:xfrm>
                  <a:off x="7292970" y="4362915"/>
                  <a:ext cx="424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AFAC04F5-44D6-49F6-A441-E28ECA168859}"/>
                    </a:ext>
                  </a:extLst>
                </p14:cNvPr>
                <p14:cNvContentPartPr/>
                <p14:nvPr/>
              </p14:nvContentPartPr>
              <p14:xfrm>
                <a:off x="7405290" y="4377315"/>
                <a:ext cx="6120" cy="137160"/>
              </p14:xfrm>
            </p:contentPart>
          </mc:Choice>
          <mc:Fallback>
            <p:pic>
              <p:nvPicPr>
                <p:cNvPr id="34" name="筆跡 33">
                  <a:extLst>
                    <a:ext uri="{FF2B5EF4-FFF2-40B4-BE49-F238E27FC236}">
                      <a16:creationId xmlns:a16="http://schemas.microsoft.com/office/drawing/2014/main" id="{AFAC04F5-44D6-49F6-A441-E28ECA168859}"/>
                    </a:ext>
                  </a:extLst>
                </p:cNvPr>
                <p:cNvPicPr/>
                <p:nvPr/>
              </p:nvPicPr>
              <p:blipFill>
                <a:blip r:embed="rId50"/>
                <a:stretch>
                  <a:fillRect/>
                </a:stretch>
              </p:blipFill>
              <p:spPr>
                <a:xfrm>
                  <a:off x="7396290" y="4368675"/>
                  <a:ext cx="237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F9517EC6-BACB-4019-9600-9F12A185A07F}"/>
                    </a:ext>
                  </a:extLst>
                </p14:cNvPr>
                <p14:cNvContentPartPr/>
                <p14:nvPr/>
              </p14:nvContentPartPr>
              <p14:xfrm>
                <a:off x="7553610" y="4368315"/>
                <a:ext cx="227880" cy="171360"/>
              </p14:xfrm>
            </p:contentPart>
          </mc:Choice>
          <mc:Fallback>
            <p:pic>
              <p:nvPicPr>
                <p:cNvPr id="35" name="筆跡 34">
                  <a:extLst>
                    <a:ext uri="{FF2B5EF4-FFF2-40B4-BE49-F238E27FC236}">
                      <a16:creationId xmlns:a16="http://schemas.microsoft.com/office/drawing/2014/main" id="{F9517EC6-BACB-4019-9600-9F12A185A07F}"/>
                    </a:ext>
                  </a:extLst>
                </p:cNvPr>
                <p:cNvPicPr/>
                <p:nvPr/>
              </p:nvPicPr>
              <p:blipFill>
                <a:blip r:embed="rId52"/>
                <a:stretch>
                  <a:fillRect/>
                </a:stretch>
              </p:blipFill>
              <p:spPr>
                <a:xfrm>
                  <a:off x="7544970" y="4359675"/>
                  <a:ext cx="245520" cy="189000"/>
                </a:xfrm>
                <a:prstGeom prst="rect">
                  <a:avLst/>
                </a:prstGeom>
              </p:spPr>
            </p:pic>
          </mc:Fallback>
        </mc:AlternateContent>
      </p:grpSp>
      <p:grpSp>
        <p:nvGrpSpPr>
          <p:cNvPr id="39" name="群組 38">
            <a:extLst>
              <a:ext uri="{FF2B5EF4-FFF2-40B4-BE49-F238E27FC236}">
                <a16:creationId xmlns:a16="http://schemas.microsoft.com/office/drawing/2014/main" id="{9C5E179B-B79A-4D11-9AB5-7348DCFB63E3}"/>
              </a:ext>
            </a:extLst>
          </p:cNvPr>
          <p:cNvGrpSpPr/>
          <p:nvPr/>
        </p:nvGrpSpPr>
        <p:grpSpPr>
          <a:xfrm>
            <a:off x="3790170" y="3033795"/>
            <a:ext cx="1643760" cy="86400"/>
            <a:chOff x="3790170" y="3033795"/>
            <a:chExt cx="1643760" cy="86400"/>
          </a:xfrm>
        </p:grpSpPr>
        <mc:AlternateContent xmlns:mc="http://schemas.openxmlformats.org/markup-compatibility/2006">
          <mc:Choice xmlns:p14="http://schemas.microsoft.com/office/powerpoint/2010/main" Requires="p14">
            <p:contentPart p14:bwMode="auto" r:id="rId53">
              <p14:nvContentPartPr>
                <p14:cNvPr id="37" name="筆跡 36">
                  <a:extLst>
                    <a:ext uri="{FF2B5EF4-FFF2-40B4-BE49-F238E27FC236}">
                      <a16:creationId xmlns:a16="http://schemas.microsoft.com/office/drawing/2014/main" id="{135E8A53-D603-4A2B-B26F-23B54A7E5705}"/>
                    </a:ext>
                  </a:extLst>
                </p14:cNvPr>
                <p14:cNvContentPartPr/>
                <p14:nvPr/>
              </p14:nvContentPartPr>
              <p14:xfrm>
                <a:off x="3790170" y="3033795"/>
                <a:ext cx="536040" cy="80640"/>
              </p14:xfrm>
            </p:contentPart>
          </mc:Choice>
          <mc:Fallback>
            <p:pic>
              <p:nvPicPr>
                <p:cNvPr id="37" name="筆跡 36">
                  <a:extLst>
                    <a:ext uri="{FF2B5EF4-FFF2-40B4-BE49-F238E27FC236}">
                      <a16:creationId xmlns:a16="http://schemas.microsoft.com/office/drawing/2014/main" id="{135E8A53-D603-4A2B-B26F-23B54A7E5705}"/>
                    </a:ext>
                  </a:extLst>
                </p:cNvPr>
                <p:cNvPicPr/>
                <p:nvPr/>
              </p:nvPicPr>
              <p:blipFill>
                <a:blip r:embed="rId54"/>
                <a:stretch>
                  <a:fillRect/>
                </a:stretch>
              </p:blipFill>
              <p:spPr>
                <a:xfrm>
                  <a:off x="3781530" y="3025155"/>
                  <a:ext cx="5536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筆跡 37">
                  <a:extLst>
                    <a:ext uri="{FF2B5EF4-FFF2-40B4-BE49-F238E27FC236}">
                      <a16:creationId xmlns:a16="http://schemas.microsoft.com/office/drawing/2014/main" id="{23D70B03-D5FD-447E-A06D-E21DAE191C30}"/>
                    </a:ext>
                  </a:extLst>
                </p14:cNvPr>
                <p14:cNvContentPartPr/>
                <p14:nvPr/>
              </p14:nvContentPartPr>
              <p14:xfrm>
                <a:off x="4538610" y="3039195"/>
                <a:ext cx="895320" cy="81000"/>
              </p14:xfrm>
            </p:contentPart>
          </mc:Choice>
          <mc:Fallback>
            <p:pic>
              <p:nvPicPr>
                <p:cNvPr id="38" name="筆跡 37">
                  <a:extLst>
                    <a:ext uri="{FF2B5EF4-FFF2-40B4-BE49-F238E27FC236}">
                      <a16:creationId xmlns:a16="http://schemas.microsoft.com/office/drawing/2014/main" id="{23D70B03-D5FD-447E-A06D-E21DAE191C30}"/>
                    </a:ext>
                  </a:extLst>
                </p:cNvPr>
                <p:cNvPicPr/>
                <p:nvPr/>
              </p:nvPicPr>
              <p:blipFill>
                <a:blip r:embed="rId56"/>
                <a:stretch>
                  <a:fillRect/>
                </a:stretch>
              </p:blipFill>
              <p:spPr>
                <a:xfrm>
                  <a:off x="4529610" y="3030195"/>
                  <a:ext cx="912960" cy="98640"/>
                </a:xfrm>
                <a:prstGeom prst="rect">
                  <a:avLst/>
                </a:prstGeom>
              </p:spPr>
            </p:pic>
          </mc:Fallback>
        </mc:AlternateContent>
      </p:grpSp>
      <p:grpSp>
        <p:nvGrpSpPr>
          <p:cNvPr id="44" name="群組 43">
            <a:extLst>
              <a:ext uri="{FF2B5EF4-FFF2-40B4-BE49-F238E27FC236}">
                <a16:creationId xmlns:a16="http://schemas.microsoft.com/office/drawing/2014/main" id="{E73D14E4-31CE-452E-B581-AE36C8B75EF5}"/>
              </a:ext>
            </a:extLst>
          </p:cNvPr>
          <p:cNvGrpSpPr/>
          <p:nvPr/>
        </p:nvGrpSpPr>
        <p:grpSpPr>
          <a:xfrm>
            <a:off x="6433290" y="4800315"/>
            <a:ext cx="632160" cy="298800"/>
            <a:chOff x="6433290" y="4800315"/>
            <a:chExt cx="632160" cy="298800"/>
          </a:xfrm>
        </p:grpSpPr>
        <mc:AlternateContent xmlns:mc="http://schemas.openxmlformats.org/markup-compatibility/2006">
          <mc:Choice xmlns:p14="http://schemas.microsoft.com/office/powerpoint/2010/main" Requires="p14">
            <p:contentPart p14:bwMode="auto" r:id="rId57">
              <p14:nvContentPartPr>
                <p14:cNvPr id="40" name="筆跡 39">
                  <a:extLst>
                    <a:ext uri="{FF2B5EF4-FFF2-40B4-BE49-F238E27FC236}">
                      <a16:creationId xmlns:a16="http://schemas.microsoft.com/office/drawing/2014/main" id="{A91ADC33-F8C1-4B9D-AAE7-A6EB5BC54E80}"/>
                    </a:ext>
                  </a:extLst>
                </p14:cNvPr>
                <p14:cNvContentPartPr/>
                <p14:nvPr/>
              </p14:nvContentPartPr>
              <p14:xfrm>
                <a:off x="6433290" y="4958715"/>
                <a:ext cx="171720" cy="140400"/>
              </p14:xfrm>
            </p:contentPart>
          </mc:Choice>
          <mc:Fallback>
            <p:pic>
              <p:nvPicPr>
                <p:cNvPr id="40" name="筆跡 39">
                  <a:extLst>
                    <a:ext uri="{FF2B5EF4-FFF2-40B4-BE49-F238E27FC236}">
                      <a16:creationId xmlns:a16="http://schemas.microsoft.com/office/drawing/2014/main" id="{A91ADC33-F8C1-4B9D-AAE7-A6EB5BC54E80}"/>
                    </a:ext>
                  </a:extLst>
                </p:cNvPr>
                <p:cNvPicPr/>
                <p:nvPr/>
              </p:nvPicPr>
              <p:blipFill>
                <a:blip r:embed="rId58"/>
                <a:stretch>
                  <a:fillRect/>
                </a:stretch>
              </p:blipFill>
              <p:spPr>
                <a:xfrm>
                  <a:off x="6424290" y="4949715"/>
                  <a:ext cx="1893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筆跡 40">
                  <a:extLst>
                    <a:ext uri="{FF2B5EF4-FFF2-40B4-BE49-F238E27FC236}">
                      <a16:creationId xmlns:a16="http://schemas.microsoft.com/office/drawing/2014/main" id="{7EAE03FD-9574-4721-BC13-130F6D72A30A}"/>
                    </a:ext>
                  </a:extLst>
                </p14:cNvPr>
                <p14:cNvContentPartPr/>
                <p14:nvPr/>
              </p14:nvContentPartPr>
              <p14:xfrm>
                <a:off x="6634890" y="4800315"/>
                <a:ext cx="122400" cy="291240"/>
              </p14:xfrm>
            </p:contentPart>
          </mc:Choice>
          <mc:Fallback>
            <p:pic>
              <p:nvPicPr>
                <p:cNvPr id="41" name="筆跡 40">
                  <a:extLst>
                    <a:ext uri="{FF2B5EF4-FFF2-40B4-BE49-F238E27FC236}">
                      <a16:creationId xmlns:a16="http://schemas.microsoft.com/office/drawing/2014/main" id="{7EAE03FD-9574-4721-BC13-130F6D72A30A}"/>
                    </a:ext>
                  </a:extLst>
                </p:cNvPr>
                <p:cNvPicPr/>
                <p:nvPr/>
              </p:nvPicPr>
              <p:blipFill>
                <a:blip r:embed="rId60"/>
                <a:stretch>
                  <a:fillRect/>
                </a:stretch>
              </p:blipFill>
              <p:spPr>
                <a:xfrm>
                  <a:off x="6625890" y="4791675"/>
                  <a:ext cx="14004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2" name="筆跡 41">
                  <a:extLst>
                    <a:ext uri="{FF2B5EF4-FFF2-40B4-BE49-F238E27FC236}">
                      <a16:creationId xmlns:a16="http://schemas.microsoft.com/office/drawing/2014/main" id="{9905E478-7B04-4D0F-83A2-117143C68D77}"/>
                    </a:ext>
                  </a:extLst>
                </p14:cNvPr>
                <p14:cNvContentPartPr/>
                <p14:nvPr/>
              </p14:nvContentPartPr>
              <p14:xfrm>
                <a:off x="6880770" y="4960515"/>
                <a:ext cx="165960" cy="17640"/>
              </p14:xfrm>
            </p:contentPart>
          </mc:Choice>
          <mc:Fallback>
            <p:pic>
              <p:nvPicPr>
                <p:cNvPr id="42" name="筆跡 41">
                  <a:extLst>
                    <a:ext uri="{FF2B5EF4-FFF2-40B4-BE49-F238E27FC236}">
                      <a16:creationId xmlns:a16="http://schemas.microsoft.com/office/drawing/2014/main" id="{9905E478-7B04-4D0F-83A2-117143C68D77}"/>
                    </a:ext>
                  </a:extLst>
                </p:cNvPr>
                <p:cNvPicPr/>
                <p:nvPr/>
              </p:nvPicPr>
              <p:blipFill>
                <a:blip r:embed="rId62"/>
                <a:stretch>
                  <a:fillRect/>
                </a:stretch>
              </p:blipFill>
              <p:spPr>
                <a:xfrm>
                  <a:off x="6871770" y="4951875"/>
                  <a:ext cx="1836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3" name="筆跡 42">
                  <a:extLst>
                    <a:ext uri="{FF2B5EF4-FFF2-40B4-BE49-F238E27FC236}">
                      <a16:creationId xmlns:a16="http://schemas.microsoft.com/office/drawing/2014/main" id="{F1006680-A95A-461C-9841-932EC2F96F67}"/>
                    </a:ext>
                  </a:extLst>
                </p14:cNvPr>
                <p14:cNvContentPartPr/>
                <p14:nvPr/>
              </p14:nvContentPartPr>
              <p14:xfrm>
                <a:off x="6899490" y="5050875"/>
                <a:ext cx="165960" cy="4320"/>
              </p14:xfrm>
            </p:contentPart>
          </mc:Choice>
          <mc:Fallback>
            <p:pic>
              <p:nvPicPr>
                <p:cNvPr id="43" name="筆跡 42">
                  <a:extLst>
                    <a:ext uri="{FF2B5EF4-FFF2-40B4-BE49-F238E27FC236}">
                      <a16:creationId xmlns:a16="http://schemas.microsoft.com/office/drawing/2014/main" id="{F1006680-A95A-461C-9841-932EC2F96F67}"/>
                    </a:ext>
                  </a:extLst>
                </p:cNvPr>
                <p:cNvPicPr/>
                <p:nvPr/>
              </p:nvPicPr>
              <p:blipFill>
                <a:blip r:embed="rId64"/>
                <a:stretch>
                  <a:fillRect/>
                </a:stretch>
              </p:blipFill>
              <p:spPr>
                <a:xfrm>
                  <a:off x="6890850" y="5042235"/>
                  <a:ext cx="183600" cy="21960"/>
                </a:xfrm>
                <a:prstGeom prst="rect">
                  <a:avLst/>
                </a:prstGeom>
              </p:spPr>
            </p:pic>
          </mc:Fallback>
        </mc:AlternateContent>
      </p:grpSp>
      <p:grpSp>
        <p:nvGrpSpPr>
          <p:cNvPr id="50" name="群組 49">
            <a:extLst>
              <a:ext uri="{FF2B5EF4-FFF2-40B4-BE49-F238E27FC236}">
                <a16:creationId xmlns:a16="http://schemas.microsoft.com/office/drawing/2014/main" id="{619E64EA-28BC-4AB4-9C83-F3C243177B7B}"/>
              </a:ext>
            </a:extLst>
          </p:cNvPr>
          <p:cNvGrpSpPr/>
          <p:nvPr/>
        </p:nvGrpSpPr>
        <p:grpSpPr>
          <a:xfrm>
            <a:off x="7313490" y="4767915"/>
            <a:ext cx="552960" cy="389520"/>
            <a:chOff x="7313490" y="4767915"/>
            <a:chExt cx="552960" cy="389520"/>
          </a:xfrm>
        </p:grpSpPr>
        <mc:AlternateContent xmlns:mc="http://schemas.openxmlformats.org/markup-compatibility/2006">
          <mc:Choice xmlns:p14="http://schemas.microsoft.com/office/powerpoint/2010/main" Requires="p14">
            <p:contentPart p14:bwMode="auto" r:id="rId65">
              <p14:nvContentPartPr>
                <p14:cNvPr id="45" name="筆跡 44">
                  <a:extLst>
                    <a:ext uri="{FF2B5EF4-FFF2-40B4-BE49-F238E27FC236}">
                      <a16:creationId xmlns:a16="http://schemas.microsoft.com/office/drawing/2014/main" id="{CA65ED91-207F-4A6B-90BD-5EA40A58C683}"/>
                    </a:ext>
                  </a:extLst>
                </p14:cNvPr>
                <p14:cNvContentPartPr/>
                <p14:nvPr/>
              </p14:nvContentPartPr>
              <p14:xfrm>
                <a:off x="7313490" y="4854315"/>
                <a:ext cx="110880" cy="220320"/>
              </p14:xfrm>
            </p:contentPart>
          </mc:Choice>
          <mc:Fallback>
            <p:pic>
              <p:nvPicPr>
                <p:cNvPr id="45" name="筆跡 44">
                  <a:extLst>
                    <a:ext uri="{FF2B5EF4-FFF2-40B4-BE49-F238E27FC236}">
                      <a16:creationId xmlns:a16="http://schemas.microsoft.com/office/drawing/2014/main" id="{CA65ED91-207F-4A6B-90BD-5EA40A58C683}"/>
                    </a:ext>
                  </a:extLst>
                </p:cNvPr>
                <p:cNvPicPr/>
                <p:nvPr/>
              </p:nvPicPr>
              <p:blipFill>
                <a:blip r:embed="rId66"/>
                <a:stretch>
                  <a:fillRect/>
                </a:stretch>
              </p:blipFill>
              <p:spPr>
                <a:xfrm>
                  <a:off x="7304850" y="4845315"/>
                  <a:ext cx="1285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6" name="筆跡 45">
                  <a:extLst>
                    <a:ext uri="{FF2B5EF4-FFF2-40B4-BE49-F238E27FC236}">
                      <a16:creationId xmlns:a16="http://schemas.microsoft.com/office/drawing/2014/main" id="{5FAC4F50-37AF-48E6-8280-C751AA44D84D}"/>
                    </a:ext>
                  </a:extLst>
                </p14:cNvPr>
                <p14:cNvContentPartPr/>
                <p14:nvPr/>
              </p14:nvContentPartPr>
              <p14:xfrm>
                <a:off x="7453170" y="4859355"/>
                <a:ext cx="108720" cy="211320"/>
              </p14:xfrm>
            </p:contentPart>
          </mc:Choice>
          <mc:Fallback>
            <p:pic>
              <p:nvPicPr>
                <p:cNvPr id="46" name="筆跡 45">
                  <a:extLst>
                    <a:ext uri="{FF2B5EF4-FFF2-40B4-BE49-F238E27FC236}">
                      <a16:creationId xmlns:a16="http://schemas.microsoft.com/office/drawing/2014/main" id="{5FAC4F50-37AF-48E6-8280-C751AA44D84D}"/>
                    </a:ext>
                  </a:extLst>
                </p:cNvPr>
                <p:cNvPicPr/>
                <p:nvPr/>
              </p:nvPicPr>
              <p:blipFill>
                <a:blip r:embed="rId68"/>
                <a:stretch>
                  <a:fillRect/>
                </a:stretch>
              </p:blipFill>
              <p:spPr>
                <a:xfrm>
                  <a:off x="7444170" y="4850715"/>
                  <a:ext cx="12636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7" name="筆跡 46">
                  <a:extLst>
                    <a:ext uri="{FF2B5EF4-FFF2-40B4-BE49-F238E27FC236}">
                      <a16:creationId xmlns:a16="http://schemas.microsoft.com/office/drawing/2014/main" id="{7145A96D-8EC3-4075-AB6A-4630F758BE9A}"/>
                    </a:ext>
                  </a:extLst>
                </p14:cNvPr>
                <p14:cNvContentPartPr/>
                <p14:nvPr/>
              </p14:nvContentPartPr>
              <p14:xfrm>
                <a:off x="7661970" y="4838115"/>
                <a:ext cx="66240" cy="81000"/>
              </p14:xfrm>
            </p:contentPart>
          </mc:Choice>
          <mc:Fallback>
            <p:pic>
              <p:nvPicPr>
                <p:cNvPr id="47" name="筆跡 46">
                  <a:extLst>
                    <a:ext uri="{FF2B5EF4-FFF2-40B4-BE49-F238E27FC236}">
                      <a16:creationId xmlns:a16="http://schemas.microsoft.com/office/drawing/2014/main" id="{7145A96D-8EC3-4075-AB6A-4630F758BE9A}"/>
                    </a:ext>
                  </a:extLst>
                </p:cNvPr>
                <p:cNvPicPr/>
                <p:nvPr/>
              </p:nvPicPr>
              <p:blipFill>
                <a:blip r:embed="rId70"/>
                <a:stretch>
                  <a:fillRect/>
                </a:stretch>
              </p:blipFill>
              <p:spPr>
                <a:xfrm>
                  <a:off x="7653330" y="4829115"/>
                  <a:ext cx="838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8" name="筆跡 47">
                  <a:extLst>
                    <a:ext uri="{FF2B5EF4-FFF2-40B4-BE49-F238E27FC236}">
                      <a16:creationId xmlns:a16="http://schemas.microsoft.com/office/drawing/2014/main" id="{6D928605-9ACC-464C-9ED6-6928538FF200}"/>
                    </a:ext>
                  </a:extLst>
                </p14:cNvPr>
                <p14:cNvContentPartPr/>
                <p14:nvPr/>
              </p14:nvContentPartPr>
              <p14:xfrm>
                <a:off x="7698330" y="4767915"/>
                <a:ext cx="162000" cy="375840"/>
              </p14:xfrm>
            </p:contentPart>
          </mc:Choice>
          <mc:Fallback>
            <p:pic>
              <p:nvPicPr>
                <p:cNvPr id="48" name="筆跡 47">
                  <a:extLst>
                    <a:ext uri="{FF2B5EF4-FFF2-40B4-BE49-F238E27FC236}">
                      <a16:creationId xmlns:a16="http://schemas.microsoft.com/office/drawing/2014/main" id="{6D928605-9ACC-464C-9ED6-6928538FF200}"/>
                    </a:ext>
                  </a:extLst>
                </p:cNvPr>
                <p:cNvPicPr/>
                <p:nvPr/>
              </p:nvPicPr>
              <p:blipFill>
                <a:blip r:embed="rId72"/>
                <a:stretch>
                  <a:fillRect/>
                </a:stretch>
              </p:blipFill>
              <p:spPr>
                <a:xfrm>
                  <a:off x="7689690" y="4759275"/>
                  <a:ext cx="179640" cy="3934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9" name="筆跡 48">
                  <a:extLst>
                    <a:ext uri="{FF2B5EF4-FFF2-40B4-BE49-F238E27FC236}">
                      <a16:creationId xmlns:a16="http://schemas.microsoft.com/office/drawing/2014/main" id="{C22828DD-6AA3-4785-90D1-5A0E0C375FFB}"/>
                    </a:ext>
                  </a:extLst>
                </p14:cNvPr>
                <p14:cNvContentPartPr/>
                <p14:nvPr/>
              </p14:nvContentPartPr>
              <p14:xfrm>
                <a:off x="7794450" y="5070315"/>
                <a:ext cx="72000" cy="87120"/>
              </p14:xfrm>
            </p:contentPart>
          </mc:Choice>
          <mc:Fallback>
            <p:pic>
              <p:nvPicPr>
                <p:cNvPr id="49" name="筆跡 48">
                  <a:extLst>
                    <a:ext uri="{FF2B5EF4-FFF2-40B4-BE49-F238E27FC236}">
                      <a16:creationId xmlns:a16="http://schemas.microsoft.com/office/drawing/2014/main" id="{C22828DD-6AA3-4785-90D1-5A0E0C375FFB}"/>
                    </a:ext>
                  </a:extLst>
                </p:cNvPr>
                <p:cNvPicPr/>
                <p:nvPr/>
              </p:nvPicPr>
              <p:blipFill>
                <a:blip r:embed="rId74"/>
                <a:stretch>
                  <a:fillRect/>
                </a:stretch>
              </p:blipFill>
              <p:spPr>
                <a:xfrm>
                  <a:off x="7785450" y="5061315"/>
                  <a:ext cx="89640" cy="104760"/>
                </a:xfrm>
                <a:prstGeom prst="rect">
                  <a:avLst/>
                </a:prstGeom>
              </p:spPr>
            </p:pic>
          </mc:Fallback>
        </mc:AlternateContent>
      </p:grpSp>
      <p:pic>
        <p:nvPicPr>
          <p:cNvPr id="51" name="圖片 50">
            <a:extLst>
              <a:ext uri="{FF2B5EF4-FFF2-40B4-BE49-F238E27FC236}">
                <a16:creationId xmlns:a16="http://schemas.microsoft.com/office/drawing/2014/main" id="{7EA48897-ED68-4A89-B8F8-43719E86DDE4}"/>
              </a:ext>
            </a:extLst>
          </p:cNvPr>
          <p:cNvPicPr>
            <a:picLocks noChangeAspect="1"/>
          </p:cNvPicPr>
          <p:nvPr/>
        </p:nvPicPr>
        <p:blipFill>
          <a:blip r:embed="rId75"/>
          <a:stretch>
            <a:fillRect/>
          </a:stretch>
        </p:blipFill>
        <p:spPr>
          <a:xfrm>
            <a:off x="2509111" y="4790960"/>
            <a:ext cx="3220479" cy="1958399"/>
          </a:xfrm>
          <a:prstGeom prst="rect">
            <a:avLst/>
          </a:prstGeom>
        </p:spPr>
      </p:pic>
      <p:grpSp>
        <p:nvGrpSpPr>
          <p:cNvPr id="58" name="群組 57">
            <a:extLst>
              <a:ext uri="{FF2B5EF4-FFF2-40B4-BE49-F238E27FC236}">
                <a16:creationId xmlns:a16="http://schemas.microsoft.com/office/drawing/2014/main" id="{241BD97D-9CB5-45A4-BE90-500AC9078089}"/>
              </a:ext>
            </a:extLst>
          </p:cNvPr>
          <p:cNvGrpSpPr/>
          <p:nvPr/>
        </p:nvGrpSpPr>
        <p:grpSpPr>
          <a:xfrm>
            <a:off x="6271650" y="5397555"/>
            <a:ext cx="1816200" cy="85320"/>
            <a:chOff x="6271650" y="5397555"/>
            <a:chExt cx="1816200" cy="85320"/>
          </a:xfrm>
        </p:grpSpPr>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72728EFE-2539-4A70-B48C-AEFE1E9E2364}"/>
                    </a:ext>
                  </a:extLst>
                </p14:cNvPr>
                <p14:cNvContentPartPr/>
                <p14:nvPr/>
              </p14:nvContentPartPr>
              <p14:xfrm>
                <a:off x="6271650" y="5401515"/>
                <a:ext cx="143280" cy="34920"/>
              </p14:xfrm>
            </p:contentPart>
          </mc:Choice>
          <mc:Fallback>
            <p:pic>
              <p:nvPicPr>
                <p:cNvPr id="52" name="筆跡 51">
                  <a:extLst>
                    <a:ext uri="{FF2B5EF4-FFF2-40B4-BE49-F238E27FC236}">
                      <a16:creationId xmlns:a16="http://schemas.microsoft.com/office/drawing/2014/main" id="{72728EFE-2539-4A70-B48C-AEFE1E9E2364}"/>
                    </a:ext>
                  </a:extLst>
                </p:cNvPr>
                <p:cNvPicPr/>
                <p:nvPr/>
              </p:nvPicPr>
              <p:blipFill>
                <a:blip r:embed="rId77"/>
                <a:stretch>
                  <a:fillRect/>
                </a:stretch>
              </p:blipFill>
              <p:spPr>
                <a:xfrm>
                  <a:off x="6262650" y="5392515"/>
                  <a:ext cx="1609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886D4D79-D218-48D2-8F0C-911C6A5E9EF6}"/>
                    </a:ext>
                  </a:extLst>
                </p14:cNvPr>
                <p14:cNvContentPartPr/>
                <p14:nvPr/>
              </p14:nvContentPartPr>
              <p14:xfrm>
                <a:off x="6544170" y="5433915"/>
                <a:ext cx="60480" cy="4320"/>
              </p14:xfrm>
            </p:contentPart>
          </mc:Choice>
          <mc:Fallback>
            <p:pic>
              <p:nvPicPr>
                <p:cNvPr id="53" name="筆跡 52">
                  <a:extLst>
                    <a:ext uri="{FF2B5EF4-FFF2-40B4-BE49-F238E27FC236}">
                      <a16:creationId xmlns:a16="http://schemas.microsoft.com/office/drawing/2014/main" id="{886D4D79-D218-48D2-8F0C-911C6A5E9EF6}"/>
                    </a:ext>
                  </a:extLst>
                </p:cNvPr>
                <p:cNvPicPr/>
                <p:nvPr/>
              </p:nvPicPr>
              <p:blipFill>
                <a:blip r:embed="rId79"/>
                <a:stretch>
                  <a:fillRect/>
                </a:stretch>
              </p:blipFill>
              <p:spPr>
                <a:xfrm>
                  <a:off x="6535530" y="5425275"/>
                  <a:ext cx="781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FEA2BD07-3EE4-4E16-9503-C50F69E945A6}"/>
                    </a:ext>
                  </a:extLst>
                </p14:cNvPr>
                <p14:cNvContentPartPr/>
                <p14:nvPr/>
              </p14:nvContentPartPr>
              <p14:xfrm>
                <a:off x="6765930" y="5457315"/>
                <a:ext cx="105480" cy="25560"/>
              </p14:xfrm>
            </p:contentPart>
          </mc:Choice>
          <mc:Fallback>
            <p:pic>
              <p:nvPicPr>
                <p:cNvPr id="54" name="筆跡 53">
                  <a:extLst>
                    <a:ext uri="{FF2B5EF4-FFF2-40B4-BE49-F238E27FC236}">
                      <a16:creationId xmlns:a16="http://schemas.microsoft.com/office/drawing/2014/main" id="{FEA2BD07-3EE4-4E16-9503-C50F69E945A6}"/>
                    </a:ext>
                  </a:extLst>
                </p:cNvPr>
                <p:cNvPicPr/>
                <p:nvPr/>
              </p:nvPicPr>
              <p:blipFill>
                <a:blip r:embed="rId81"/>
                <a:stretch>
                  <a:fillRect/>
                </a:stretch>
              </p:blipFill>
              <p:spPr>
                <a:xfrm>
                  <a:off x="6757290" y="5448315"/>
                  <a:ext cx="1231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88C01510-C8B2-4205-954A-9A648C4A7F20}"/>
                    </a:ext>
                  </a:extLst>
                </p14:cNvPr>
                <p14:cNvContentPartPr/>
                <p14:nvPr/>
              </p14:nvContentPartPr>
              <p14:xfrm>
                <a:off x="7046010" y="5460915"/>
                <a:ext cx="92520" cy="2160"/>
              </p14:xfrm>
            </p:contentPart>
          </mc:Choice>
          <mc:Fallback>
            <p:pic>
              <p:nvPicPr>
                <p:cNvPr id="55" name="筆跡 54">
                  <a:extLst>
                    <a:ext uri="{FF2B5EF4-FFF2-40B4-BE49-F238E27FC236}">
                      <a16:creationId xmlns:a16="http://schemas.microsoft.com/office/drawing/2014/main" id="{88C01510-C8B2-4205-954A-9A648C4A7F20}"/>
                    </a:ext>
                  </a:extLst>
                </p:cNvPr>
                <p:cNvPicPr/>
                <p:nvPr/>
              </p:nvPicPr>
              <p:blipFill>
                <a:blip r:embed="rId83"/>
                <a:stretch>
                  <a:fillRect/>
                </a:stretch>
              </p:blipFill>
              <p:spPr>
                <a:xfrm>
                  <a:off x="7037370" y="5452275"/>
                  <a:ext cx="1101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B996553C-799C-45C6-9827-7CAA2D806339}"/>
                    </a:ext>
                  </a:extLst>
                </p14:cNvPr>
                <p14:cNvContentPartPr/>
                <p14:nvPr/>
              </p14:nvContentPartPr>
              <p14:xfrm>
                <a:off x="7322490" y="5418795"/>
                <a:ext cx="342360" cy="21600"/>
              </p14:xfrm>
            </p:contentPart>
          </mc:Choice>
          <mc:Fallback>
            <p:pic>
              <p:nvPicPr>
                <p:cNvPr id="56" name="筆跡 55">
                  <a:extLst>
                    <a:ext uri="{FF2B5EF4-FFF2-40B4-BE49-F238E27FC236}">
                      <a16:creationId xmlns:a16="http://schemas.microsoft.com/office/drawing/2014/main" id="{B996553C-799C-45C6-9827-7CAA2D806339}"/>
                    </a:ext>
                  </a:extLst>
                </p:cNvPr>
                <p:cNvPicPr/>
                <p:nvPr/>
              </p:nvPicPr>
              <p:blipFill>
                <a:blip r:embed="rId85"/>
                <a:stretch>
                  <a:fillRect/>
                </a:stretch>
              </p:blipFill>
              <p:spPr>
                <a:xfrm>
                  <a:off x="7313490" y="5409795"/>
                  <a:ext cx="3600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7" name="筆跡 56">
                  <a:extLst>
                    <a:ext uri="{FF2B5EF4-FFF2-40B4-BE49-F238E27FC236}">
                      <a16:creationId xmlns:a16="http://schemas.microsoft.com/office/drawing/2014/main" id="{1E6233BA-ABBE-463E-B04E-B74CFBEA0D7B}"/>
                    </a:ext>
                  </a:extLst>
                </p14:cNvPr>
                <p14:cNvContentPartPr/>
                <p14:nvPr/>
              </p14:nvContentPartPr>
              <p14:xfrm>
                <a:off x="7839450" y="5397555"/>
                <a:ext cx="248400" cy="17640"/>
              </p14:xfrm>
            </p:contentPart>
          </mc:Choice>
          <mc:Fallback>
            <p:pic>
              <p:nvPicPr>
                <p:cNvPr id="57" name="筆跡 56">
                  <a:extLst>
                    <a:ext uri="{FF2B5EF4-FFF2-40B4-BE49-F238E27FC236}">
                      <a16:creationId xmlns:a16="http://schemas.microsoft.com/office/drawing/2014/main" id="{1E6233BA-ABBE-463E-B04E-B74CFBEA0D7B}"/>
                    </a:ext>
                  </a:extLst>
                </p:cNvPr>
                <p:cNvPicPr/>
                <p:nvPr/>
              </p:nvPicPr>
              <p:blipFill>
                <a:blip r:embed="rId87"/>
                <a:stretch>
                  <a:fillRect/>
                </a:stretch>
              </p:blipFill>
              <p:spPr>
                <a:xfrm>
                  <a:off x="7830450" y="5388555"/>
                  <a:ext cx="266040" cy="35280"/>
                </a:xfrm>
                <a:prstGeom prst="rect">
                  <a:avLst/>
                </a:prstGeom>
              </p:spPr>
            </p:pic>
          </mc:Fallback>
        </mc:AlternateContent>
      </p:grpSp>
      <p:grpSp>
        <p:nvGrpSpPr>
          <p:cNvPr id="45087" name="群組 45086">
            <a:extLst>
              <a:ext uri="{FF2B5EF4-FFF2-40B4-BE49-F238E27FC236}">
                <a16:creationId xmlns:a16="http://schemas.microsoft.com/office/drawing/2014/main" id="{FBA2309B-3409-4541-816E-CB1944ACE58D}"/>
              </a:ext>
            </a:extLst>
          </p:cNvPr>
          <p:cNvGrpSpPr/>
          <p:nvPr/>
        </p:nvGrpSpPr>
        <p:grpSpPr>
          <a:xfrm>
            <a:off x="6502410" y="5697795"/>
            <a:ext cx="1647360" cy="978120"/>
            <a:chOff x="6502410" y="5697795"/>
            <a:chExt cx="1647360" cy="978120"/>
          </a:xfrm>
        </p:grpSpPr>
        <mc:AlternateContent xmlns:mc="http://schemas.openxmlformats.org/markup-compatibility/2006">
          <mc:Choice xmlns:p14="http://schemas.microsoft.com/office/powerpoint/2010/main" Requires="p14">
            <p:contentPart p14:bwMode="auto" r:id="rId88">
              <p14:nvContentPartPr>
                <p14:cNvPr id="45060" name="筆跡 45059">
                  <a:extLst>
                    <a:ext uri="{FF2B5EF4-FFF2-40B4-BE49-F238E27FC236}">
                      <a16:creationId xmlns:a16="http://schemas.microsoft.com/office/drawing/2014/main" id="{1980A8C5-8C62-46EC-95F9-BD7D9939F2E5}"/>
                    </a:ext>
                  </a:extLst>
                </p14:cNvPr>
                <p14:cNvContentPartPr/>
                <p14:nvPr/>
              </p14:nvContentPartPr>
              <p14:xfrm>
                <a:off x="6502410" y="5785275"/>
                <a:ext cx="161280" cy="230400"/>
              </p14:xfrm>
            </p:contentPart>
          </mc:Choice>
          <mc:Fallback>
            <p:pic>
              <p:nvPicPr>
                <p:cNvPr id="45060" name="筆跡 45059">
                  <a:extLst>
                    <a:ext uri="{FF2B5EF4-FFF2-40B4-BE49-F238E27FC236}">
                      <a16:creationId xmlns:a16="http://schemas.microsoft.com/office/drawing/2014/main" id="{1980A8C5-8C62-46EC-95F9-BD7D9939F2E5}"/>
                    </a:ext>
                  </a:extLst>
                </p:cNvPr>
                <p:cNvPicPr/>
                <p:nvPr/>
              </p:nvPicPr>
              <p:blipFill>
                <a:blip r:embed="rId89"/>
                <a:stretch>
                  <a:fillRect/>
                </a:stretch>
              </p:blipFill>
              <p:spPr>
                <a:xfrm>
                  <a:off x="6493410" y="5776635"/>
                  <a:ext cx="1789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5061" name="筆跡 45060">
                  <a:extLst>
                    <a:ext uri="{FF2B5EF4-FFF2-40B4-BE49-F238E27FC236}">
                      <a16:creationId xmlns:a16="http://schemas.microsoft.com/office/drawing/2014/main" id="{5C979329-193F-4587-983E-55388BBD9FEC}"/>
                    </a:ext>
                  </a:extLst>
                </p14:cNvPr>
                <p14:cNvContentPartPr/>
                <p14:nvPr/>
              </p14:nvContentPartPr>
              <p14:xfrm>
                <a:off x="6722730" y="5860515"/>
                <a:ext cx="99000" cy="150120"/>
              </p14:xfrm>
            </p:contentPart>
          </mc:Choice>
          <mc:Fallback>
            <p:pic>
              <p:nvPicPr>
                <p:cNvPr id="45061" name="筆跡 45060">
                  <a:extLst>
                    <a:ext uri="{FF2B5EF4-FFF2-40B4-BE49-F238E27FC236}">
                      <a16:creationId xmlns:a16="http://schemas.microsoft.com/office/drawing/2014/main" id="{5C979329-193F-4587-983E-55388BBD9FEC}"/>
                    </a:ext>
                  </a:extLst>
                </p:cNvPr>
                <p:cNvPicPr/>
                <p:nvPr/>
              </p:nvPicPr>
              <p:blipFill>
                <a:blip r:embed="rId91"/>
                <a:stretch>
                  <a:fillRect/>
                </a:stretch>
              </p:blipFill>
              <p:spPr>
                <a:xfrm>
                  <a:off x="6714090" y="5851515"/>
                  <a:ext cx="1166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45062" name="筆跡 45061">
                  <a:extLst>
                    <a:ext uri="{FF2B5EF4-FFF2-40B4-BE49-F238E27FC236}">
                      <a16:creationId xmlns:a16="http://schemas.microsoft.com/office/drawing/2014/main" id="{C0B5A70F-99C2-4C74-A4A4-9E36245BF354}"/>
                    </a:ext>
                  </a:extLst>
                </p14:cNvPr>
                <p14:cNvContentPartPr/>
                <p14:nvPr/>
              </p14:nvContentPartPr>
              <p14:xfrm>
                <a:off x="6939090" y="5853675"/>
                <a:ext cx="145080" cy="360"/>
              </p14:xfrm>
            </p:contentPart>
          </mc:Choice>
          <mc:Fallback>
            <p:pic>
              <p:nvPicPr>
                <p:cNvPr id="45062" name="筆跡 45061">
                  <a:extLst>
                    <a:ext uri="{FF2B5EF4-FFF2-40B4-BE49-F238E27FC236}">
                      <a16:creationId xmlns:a16="http://schemas.microsoft.com/office/drawing/2014/main" id="{C0B5A70F-99C2-4C74-A4A4-9E36245BF354}"/>
                    </a:ext>
                  </a:extLst>
                </p:cNvPr>
                <p:cNvPicPr/>
                <p:nvPr/>
              </p:nvPicPr>
              <p:blipFill>
                <a:blip r:embed="rId93"/>
                <a:stretch>
                  <a:fillRect/>
                </a:stretch>
              </p:blipFill>
              <p:spPr>
                <a:xfrm>
                  <a:off x="6930090" y="5845035"/>
                  <a:ext cx="16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5063" name="筆跡 45062">
                  <a:extLst>
                    <a:ext uri="{FF2B5EF4-FFF2-40B4-BE49-F238E27FC236}">
                      <a16:creationId xmlns:a16="http://schemas.microsoft.com/office/drawing/2014/main" id="{B613BBE6-96AB-4D7D-8E47-60078A4C57C1}"/>
                    </a:ext>
                  </a:extLst>
                </p14:cNvPr>
                <p14:cNvContentPartPr/>
                <p14:nvPr/>
              </p14:nvContentPartPr>
              <p14:xfrm>
                <a:off x="6970770" y="5907675"/>
                <a:ext cx="118800" cy="7920"/>
              </p14:xfrm>
            </p:contentPart>
          </mc:Choice>
          <mc:Fallback>
            <p:pic>
              <p:nvPicPr>
                <p:cNvPr id="45063" name="筆跡 45062">
                  <a:extLst>
                    <a:ext uri="{FF2B5EF4-FFF2-40B4-BE49-F238E27FC236}">
                      <a16:creationId xmlns:a16="http://schemas.microsoft.com/office/drawing/2014/main" id="{B613BBE6-96AB-4D7D-8E47-60078A4C57C1}"/>
                    </a:ext>
                  </a:extLst>
                </p:cNvPr>
                <p:cNvPicPr/>
                <p:nvPr/>
              </p:nvPicPr>
              <p:blipFill>
                <a:blip r:embed="rId95"/>
                <a:stretch>
                  <a:fillRect/>
                </a:stretch>
              </p:blipFill>
              <p:spPr>
                <a:xfrm>
                  <a:off x="6962130" y="5898675"/>
                  <a:ext cx="1364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5065" name="筆跡 45064">
                  <a:extLst>
                    <a:ext uri="{FF2B5EF4-FFF2-40B4-BE49-F238E27FC236}">
                      <a16:creationId xmlns:a16="http://schemas.microsoft.com/office/drawing/2014/main" id="{0F9AD215-46F6-4AD7-A93E-4A4954F3C324}"/>
                    </a:ext>
                  </a:extLst>
                </p14:cNvPr>
                <p14:cNvContentPartPr/>
                <p14:nvPr/>
              </p14:nvContentPartPr>
              <p14:xfrm>
                <a:off x="7394130" y="5762955"/>
                <a:ext cx="146880" cy="183240"/>
              </p14:xfrm>
            </p:contentPart>
          </mc:Choice>
          <mc:Fallback>
            <p:pic>
              <p:nvPicPr>
                <p:cNvPr id="45065" name="筆跡 45064">
                  <a:extLst>
                    <a:ext uri="{FF2B5EF4-FFF2-40B4-BE49-F238E27FC236}">
                      <a16:creationId xmlns:a16="http://schemas.microsoft.com/office/drawing/2014/main" id="{0F9AD215-46F6-4AD7-A93E-4A4954F3C324}"/>
                    </a:ext>
                  </a:extLst>
                </p:cNvPr>
                <p:cNvPicPr/>
                <p:nvPr/>
              </p:nvPicPr>
              <p:blipFill>
                <a:blip r:embed="rId97"/>
                <a:stretch>
                  <a:fillRect/>
                </a:stretch>
              </p:blipFill>
              <p:spPr>
                <a:xfrm>
                  <a:off x="7385490" y="5754315"/>
                  <a:ext cx="1645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45066" name="筆跡 45065">
                  <a:extLst>
                    <a:ext uri="{FF2B5EF4-FFF2-40B4-BE49-F238E27FC236}">
                      <a16:creationId xmlns:a16="http://schemas.microsoft.com/office/drawing/2014/main" id="{536857C0-19DD-4C08-87C6-B325528C8EE2}"/>
                    </a:ext>
                  </a:extLst>
                </p14:cNvPr>
                <p14:cNvContentPartPr/>
                <p14:nvPr/>
              </p14:nvContentPartPr>
              <p14:xfrm>
                <a:off x="7611930" y="5697795"/>
                <a:ext cx="220320" cy="321840"/>
              </p14:xfrm>
            </p:contentPart>
          </mc:Choice>
          <mc:Fallback>
            <p:pic>
              <p:nvPicPr>
                <p:cNvPr id="45066" name="筆跡 45065">
                  <a:extLst>
                    <a:ext uri="{FF2B5EF4-FFF2-40B4-BE49-F238E27FC236}">
                      <a16:creationId xmlns:a16="http://schemas.microsoft.com/office/drawing/2014/main" id="{536857C0-19DD-4C08-87C6-B325528C8EE2}"/>
                    </a:ext>
                  </a:extLst>
                </p:cNvPr>
                <p:cNvPicPr/>
                <p:nvPr/>
              </p:nvPicPr>
              <p:blipFill>
                <a:blip r:embed="rId99"/>
                <a:stretch>
                  <a:fillRect/>
                </a:stretch>
              </p:blipFill>
              <p:spPr>
                <a:xfrm>
                  <a:off x="7603290" y="5688795"/>
                  <a:ext cx="2379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45067" name="筆跡 45066">
                  <a:extLst>
                    <a:ext uri="{FF2B5EF4-FFF2-40B4-BE49-F238E27FC236}">
                      <a16:creationId xmlns:a16="http://schemas.microsoft.com/office/drawing/2014/main" id="{8DED8704-6791-41C6-B77A-D19FD70C3EDB}"/>
                    </a:ext>
                  </a:extLst>
                </p14:cNvPr>
                <p14:cNvContentPartPr/>
                <p14:nvPr/>
              </p14:nvContentPartPr>
              <p14:xfrm>
                <a:off x="7794090" y="5834595"/>
                <a:ext cx="318240" cy="271440"/>
              </p14:xfrm>
            </p:contentPart>
          </mc:Choice>
          <mc:Fallback>
            <p:pic>
              <p:nvPicPr>
                <p:cNvPr id="45067" name="筆跡 45066">
                  <a:extLst>
                    <a:ext uri="{FF2B5EF4-FFF2-40B4-BE49-F238E27FC236}">
                      <a16:creationId xmlns:a16="http://schemas.microsoft.com/office/drawing/2014/main" id="{8DED8704-6791-41C6-B77A-D19FD70C3EDB}"/>
                    </a:ext>
                  </a:extLst>
                </p:cNvPr>
                <p:cNvPicPr/>
                <p:nvPr/>
              </p:nvPicPr>
              <p:blipFill>
                <a:blip r:embed="rId101"/>
                <a:stretch>
                  <a:fillRect/>
                </a:stretch>
              </p:blipFill>
              <p:spPr>
                <a:xfrm>
                  <a:off x="7785450" y="5825595"/>
                  <a:ext cx="3358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45068" name="筆跡 45067">
                  <a:extLst>
                    <a:ext uri="{FF2B5EF4-FFF2-40B4-BE49-F238E27FC236}">
                      <a16:creationId xmlns:a16="http://schemas.microsoft.com/office/drawing/2014/main" id="{870BC97F-76D0-45E0-BF30-EC6E2F84CDB4}"/>
                    </a:ext>
                  </a:extLst>
                </p14:cNvPr>
                <p14:cNvContentPartPr/>
                <p14:nvPr/>
              </p14:nvContentPartPr>
              <p14:xfrm>
                <a:off x="7993170" y="5940435"/>
                <a:ext cx="94680" cy="148680"/>
              </p14:xfrm>
            </p:contentPart>
          </mc:Choice>
          <mc:Fallback>
            <p:pic>
              <p:nvPicPr>
                <p:cNvPr id="45068" name="筆跡 45067">
                  <a:extLst>
                    <a:ext uri="{FF2B5EF4-FFF2-40B4-BE49-F238E27FC236}">
                      <a16:creationId xmlns:a16="http://schemas.microsoft.com/office/drawing/2014/main" id="{870BC97F-76D0-45E0-BF30-EC6E2F84CDB4}"/>
                    </a:ext>
                  </a:extLst>
                </p:cNvPr>
                <p:cNvPicPr/>
                <p:nvPr/>
              </p:nvPicPr>
              <p:blipFill>
                <a:blip r:embed="rId103"/>
                <a:stretch>
                  <a:fillRect/>
                </a:stretch>
              </p:blipFill>
              <p:spPr>
                <a:xfrm>
                  <a:off x="7984530" y="5931435"/>
                  <a:ext cx="1123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45070" name="筆跡 45069">
                  <a:extLst>
                    <a:ext uri="{FF2B5EF4-FFF2-40B4-BE49-F238E27FC236}">
                      <a16:creationId xmlns:a16="http://schemas.microsoft.com/office/drawing/2014/main" id="{8AC99FD3-3658-4B89-955B-F1B45EE69973}"/>
                    </a:ext>
                  </a:extLst>
                </p14:cNvPr>
                <p14:cNvContentPartPr/>
                <p14:nvPr/>
              </p14:nvContentPartPr>
              <p14:xfrm>
                <a:off x="6704010" y="6160755"/>
                <a:ext cx="26640" cy="234360"/>
              </p14:xfrm>
            </p:contentPart>
          </mc:Choice>
          <mc:Fallback>
            <p:pic>
              <p:nvPicPr>
                <p:cNvPr id="45070" name="筆跡 45069">
                  <a:extLst>
                    <a:ext uri="{FF2B5EF4-FFF2-40B4-BE49-F238E27FC236}">
                      <a16:creationId xmlns:a16="http://schemas.microsoft.com/office/drawing/2014/main" id="{8AC99FD3-3658-4B89-955B-F1B45EE69973}"/>
                    </a:ext>
                  </a:extLst>
                </p:cNvPr>
                <p:cNvPicPr/>
                <p:nvPr/>
              </p:nvPicPr>
              <p:blipFill>
                <a:blip r:embed="rId105"/>
                <a:stretch>
                  <a:fillRect/>
                </a:stretch>
              </p:blipFill>
              <p:spPr>
                <a:xfrm>
                  <a:off x="6695010" y="6151755"/>
                  <a:ext cx="4428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45071" name="筆跡 45070">
                  <a:extLst>
                    <a:ext uri="{FF2B5EF4-FFF2-40B4-BE49-F238E27FC236}">
                      <a16:creationId xmlns:a16="http://schemas.microsoft.com/office/drawing/2014/main" id="{B7FFD6BF-E5CA-4900-9D94-C3547E2C516D}"/>
                    </a:ext>
                  </a:extLst>
                </p14:cNvPr>
                <p14:cNvContentPartPr/>
                <p14:nvPr/>
              </p14:nvContentPartPr>
              <p14:xfrm>
                <a:off x="6638490" y="6169755"/>
                <a:ext cx="116280" cy="71280"/>
              </p14:xfrm>
            </p:contentPart>
          </mc:Choice>
          <mc:Fallback>
            <p:pic>
              <p:nvPicPr>
                <p:cNvPr id="45071" name="筆跡 45070">
                  <a:extLst>
                    <a:ext uri="{FF2B5EF4-FFF2-40B4-BE49-F238E27FC236}">
                      <a16:creationId xmlns:a16="http://schemas.microsoft.com/office/drawing/2014/main" id="{B7FFD6BF-E5CA-4900-9D94-C3547E2C516D}"/>
                    </a:ext>
                  </a:extLst>
                </p:cNvPr>
                <p:cNvPicPr/>
                <p:nvPr/>
              </p:nvPicPr>
              <p:blipFill>
                <a:blip r:embed="rId107"/>
                <a:stretch>
                  <a:fillRect/>
                </a:stretch>
              </p:blipFill>
              <p:spPr>
                <a:xfrm>
                  <a:off x="6629850" y="6161115"/>
                  <a:ext cx="1339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5072" name="筆跡 45071">
                  <a:extLst>
                    <a:ext uri="{FF2B5EF4-FFF2-40B4-BE49-F238E27FC236}">
                      <a16:creationId xmlns:a16="http://schemas.microsoft.com/office/drawing/2014/main" id="{F61705D4-5BD4-4170-B893-C1A1E49E5F32}"/>
                    </a:ext>
                  </a:extLst>
                </p14:cNvPr>
                <p14:cNvContentPartPr/>
                <p14:nvPr/>
              </p14:nvContentPartPr>
              <p14:xfrm>
                <a:off x="6578010" y="6486915"/>
                <a:ext cx="59400" cy="131400"/>
              </p14:xfrm>
            </p:contentPart>
          </mc:Choice>
          <mc:Fallback>
            <p:pic>
              <p:nvPicPr>
                <p:cNvPr id="45072" name="筆跡 45071">
                  <a:extLst>
                    <a:ext uri="{FF2B5EF4-FFF2-40B4-BE49-F238E27FC236}">
                      <a16:creationId xmlns:a16="http://schemas.microsoft.com/office/drawing/2014/main" id="{F61705D4-5BD4-4170-B893-C1A1E49E5F32}"/>
                    </a:ext>
                  </a:extLst>
                </p:cNvPr>
                <p:cNvPicPr/>
                <p:nvPr/>
              </p:nvPicPr>
              <p:blipFill>
                <a:blip r:embed="rId109"/>
                <a:stretch>
                  <a:fillRect/>
                </a:stretch>
              </p:blipFill>
              <p:spPr>
                <a:xfrm>
                  <a:off x="6569010" y="6478275"/>
                  <a:ext cx="770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5073" name="筆跡 45072">
                  <a:extLst>
                    <a:ext uri="{FF2B5EF4-FFF2-40B4-BE49-F238E27FC236}">
                      <a16:creationId xmlns:a16="http://schemas.microsoft.com/office/drawing/2014/main" id="{1CF7BC46-1ED9-4E4C-A4B5-E3433DC06146}"/>
                    </a:ext>
                  </a:extLst>
                </p14:cNvPr>
                <p14:cNvContentPartPr/>
                <p14:nvPr/>
              </p14:nvContentPartPr>
              <p14:xfrm>
                <a:off x="6700050" y="6450555"/>
                <a:ext cx="6120" cy="189000"/>
              </p14:xfrm>
            </p:contentPart>
          </mc:Choice>
          <mc:Fallback>
            <p:pic>
              <p:nvPicPr>
                <p:cNvPr id="45073" name="筆跡 45072">
                  <a:extLst>
                    <a:ext uri="{FF2B5EF4-FFF2-40B4-BE49-F238E27FC236}">
                      <a16:creationId xmlns:a16="http://schemas.microsoft.com/office/drawing/2014/main" id="{1CF7BC46-1ED9-4E4C-A4B5-E3433DC06146}"/>
                    </a:ext>
                  </a:extLst>
                </p:cNvPr>
                <p:cNvPicPr/>
                <p:nvPr/>
              </p:nvPicPr>
              <p:blipFill>
                <a:blip r:embed="rId111"/>
                <a:stretch>
                  <a:fillRect/>
                </a:stretch>
              </p:blipFill>
              <p:spPr>
                <a:xfrm>
                  <a:off x="6691410" y="6441555"/>
                  <a:ext cx="2376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5074" name="筆跡 45073">
                  <a:extLst>
                    <a:ext uri="{FF2B5EF4-FFF2-40B4-BE49-F238E27FC236}">
                      <a16:creationId xmlns:a16="http://schemas.microsoft.com/office/drawing/2014/main" id="{DEB25CFB-B592-432C-AEE4-5DCDF965BA40}"/>
                    </a:ext>
                  </a:extLst>
                </p14:cNvPr>
                <p14:cNvContentPartPr/>
                <p14:nvPr/>
              </p14:nvContentPartPr>
              <p14:xfrm>
                <a:off x="6660810" y="6489075"/>
                <a:ext cx="73800" cy="11880"/>
              </p14:xfrm>
            </p:contentPart>
          </mc:Choice>
          <mc:Fallback>
            <p:pic>
              <p:nvPicPr>
                <p:cNvPr id="45074" name="筆跡 45073">
                  <a:extLst>
                    <a:ext uri="{FF2B5EF4-FFF2-40B4-BE49-F238E27FC236}">
                      <a16:creationId xmlns:a16="http://schemas.microsoft.com/office/drawing/2014/main" id="{DEB25CFB-B592-432C-AEE4-5DCDF965BA40}"/>
                    </a:ext>
                  </a:extLst>
                </p:cNvPr>
                <p:cNvPicPr/>
                <p:nvPr/>
              </p:nvPicPr>
              <p:blipFill>
                <a:blip r:embed="rId113"/>
                <a:stretch>
                  <a:fillRect/>
                </a:stretch>
              </p:blipFill>
              <p:spPr>
                <a:xfrm>
                  <a:off x="6651810" y="6480075"/>
                  <a:ext cx="91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5076" name="筆跡 45075">
                  <a:extLst>
                    <a:ext uri="{FF2B5EF4-FFF2-40B4-BE49-F238E27FC236}">
                      <a16:creationId xmlns:a16="http://schemas.microsoft.com/office/drawing/2014/main" id="{62F964BA-8954-43FF-9BF4-272BCE3AA581}"/>
                    </a:ext>
                  </a:extLst>
                </p14:cNvPr>
                <p14:cNvContentPartPr/>
                <p14:nvPr/>
              </p14:nvContentPartPr>
              <p14:xfrm>
                <a:off x="6743610" y="6553515"/>
                <a:ext cx="81360" cy="107640"/>
              </p14:xfrm>
            </p:contentPart>
          </mc:Choice>
          <mc:Fallback>
            <p:pic>
              <p:nvPicPr>
                <p:cNvPr id="45076" name="筆跡 45075">
                  <a:extLst>
                    <a:ext uri="{FF2B5EF4-FFF2-40B4-BE49-F238E27FC236}">
                      <a16:creationId xmlns:a16="http://schemas.microsoft.com/office/drawing/2014/main" id="{62F964BA-8954-43FF-9BF4-272BCE3AA581}"/>
                    </a:ext>
                  </a:extLst>
                </p:cNvPr>
                <p:cNvPicPr/>
                <p:nvPr/>
              </p:nvPicPr>
              <p:blipFill>
                <a:blip r:embed="rId115"/>
                <a:stretch>
                  <a:fillRect/>
                </a:stretch>
              </p:blipFill>
              <p:spPr>
                <a:xfrm>
                  <a:off x="6734610" y="6544515"/>
                  <a:ext cx="990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45077" name="筆跡 45076">
                  <a:extLst>
                    <a:ext uri="{FF2B5EF4-FFF2-40B4-BE49-F238E27FC236}">
                      <a16:creationId xmlns:a16="http://schemas.microsoft.com/office/drawing/2014/main" id="{0FBF5DD4-9F69-4B0F-976C-5BDFEB6067D3}"/>
                    </a:ext>
                  </a:extLst>
                </p14:cNvPr>
                <p14:cNvContentPartPr/>
                <p14:nvPr/>
              </p14:nvContentPartPr>
              <p14:xfrm>
                <a:off x="6835770" y="6565755"/>
                <a:ext cx="98280" cy="79920"/>
              </p14:xfrm>
            </p:contentPart>
          </mc:Choice>
          <mc:Fallback>
            <p:pic>
              <p:nvPicPr>
                <p:cNvPr id="45077" name="筆跡 45076">
                  <a:extLst>
                    <a:ext uri="{FF2B5EF4-FFF2-40B4-BE49-F238E27FC236}">
                      <a16:creationId xmlns:a16="http://schemas.microsoft.com/office/drawing/2014/main" id="{0FBF5DD4-9F69-4B0F-976C-5BDFEB6067D3}"/>
                    </a:ext>
                  </a:extLst>
                </p:cNvPr>
                <p:cNvPicPr/>
                <p:nvPr/>
              </p:nvPicPr>
              <p:blipFill>
                <a:blip r:embed="rId117"/>
                <a:stretch>
                  <a:fillRect/>
                </a:stretch>
              </p:blipFill>
              <p:spPr>
                <a:xfrm>
                  <a:off x="6826770" y="6557115"/>
                  <a:ext cx="115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45078" name="筆跡 45077">
                  <a:extLst>
                    <a:ext uri="{FF2B5EF4-FFF2-40B4-BE49-F238E27FC236}">
                      <a16:creationId xmlns:a16="http://schemas.microsoft.com/office/drawing/2014/main" id="{7796B6A4-46C3-4F90-BDEF-930EE9CEF6AD}"/>
                    </a:ext>
                  </a:extLst>
                </p14:cNvPr>
                <p14:cNvContentPartPr/>
                <p14:nvPr/>
              </p14:nvContentPartPr>
              <p14:xfrm>
                <a:off x="6944490" y="6429675"/>
                <a:ext cx="105480" cy="211680"/>
              </p14:xfrm>
            </p:contentPart>
          </mc:Choice>
          <mc:Fallback>
            <p:pic>
              <p:nvPicPr>
                <p:cNvPr id="45078" name="筆跡 45077">
                  <a:extLst>
                    <a:ext uri="{FF2B5EF4-FFF2-40B4-BE49-F238E27FC236}">
                      <a16:creationId xmlns:a16="http://schemas.microsoft.com/office/drawing/2014/main" id="{7796B6A4-46C3-4F90-BDEF-930EE9CEF6AD}"/>
                    </a:ext>
                  </a:extLst>
                </p:cNvPr>
                <p:cNvPicPr/>
                <p:nvPr/>
              </p:nvPicPr>
              <p:blipFill>
                <a:blip r:embed="rId119"/>
                <a:stretch>
                  <a:fillRect/>
                </a:stretch>
              </p:blipFill>
              <p:spPr>
                <a:xfrm>
                  <a:off x="6935850" y="6420675"/>
                  <a:ext cx="1231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5079" name="筆跡 45078">
                  <a:extLst>
                    <a:ext uri="{FF2B5EF4-FFF2-40B4-BE49-F238E27FC236}">
                      <a16:creationId xmlns:a16="http://schemas.microsoft.com/office/drawing/2014/main" id="{ECBE10FE-201C-4467-9F7F-6E84FDC032AD}"/>
                    </a:ext>
                  </a:extLst>
                </p14:cNvPr>
                <p14:cNvContentPartPr/>
                <p14:nvPr/>
              </p14:nvContentPartPr>
              <p14:xfrm>
                <a:off x="7091370" y="6531195"/>
                <a:ext cx="79200" cy="87840"/>
              </p14:xfrm>
            </p:contentPart>
          </mc:Choice>
          <mc:Fallback>
            <p:pic>
              <p:nvPicPr>
                <p:cNvPr id="45079" name="筆跡 45078">
                  <a:extLst>
                    <a:ext uri="{FF2B5EF4-FFF2-40B4-BE49-F238E27FC236}">
                      <a16:creationId xmlns:a16="http://schemas.microsoft.com/office/drawing/2014/main" id="{ECBE10FE-201C-4467-9F7F-6E84FDC032AD}"/>
                    </a:ext>
                  </a:extLst>
                </p:cNvPr>
                <p:cNvPicPr/>
                <p:nvPr/>
              </p:nvPicPr>
              <p:blipFill>
                <a:blip r:embed="rId121"/>
                <a:stretch>
                  <a:fillRect/>
                </a:stretch>
              </p:blipFill>
              <p:spPr>
                <a:xfrm>
                  <a:off x="7082370" y="6522555"/>
                  <a:ext cx="968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5080" name="筆跡 45079">
                  <a:extLst>
                    <a:ext uri="{FF2B5EF4-FFF2-40B4-BE49-F238E27FC236}">
                      <a16:creationId xmlns:a16="http://schemas.microsoft.com/office/drawing/2014/main" id="{E28F09B7-0D3D-4F4E-81B2-5F66D90360A7}"/>
                    </a:ext>
                  </a:extLst>
                </p14:cNvPr>
                <p14:cNvContentPartPr/>
                <p14:nvPr/>
              </p14:nvContentPartPr>
              <p14:xfrm>
                <a:off x="7177770" y="6527235"/>
                <a:ext cx="98280" cy="92520"/>
              </p14:xfrm>
            </p:contentPart>
          </mc:Choice>
          <mc:Fallback>
            <p:pic>
              <p:nvPicPr>
                <p:cNvPr id="45080" name="筆跡 45079">
                  <a:extLst>
                    <a:ext uri="{FF2B5EF4-FFF2-40B4-BE49-F238E27FC236}">
                      <a16:creationId xmlns:a16="http://schemas.microsoft.com/office/drawing/2014/main" id="{E28F09B7-0D3D-4F4E-81B2-5F66D90360A7}"/>
                    </a:ext>
                  </a:extLst>
                </p:cNvPr>
                <p:cNvPicPr/>
                <p:nvPr/>
              </p:nvPicPr>
              <p:blipFill>
                <a:blip r:embed="rId123"/>
                <a:stretch>
                  <a:fillRect/>
                </a:stretch>
              </p:blipFill>
              <p:spPr>
                <a:xfrm>
                  <a:off x="7168770" y="6518595"/>
                  <a:ext cx="1159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5081" name="筆跡 45080">
                  <a:extLst>
                    <a:ext uri="{FF2B5EF4-FFF2-40B4-BE49-F238E27FC236}">
                      <a16:creationId xmlns:a16="http://schemas.microsoft.com/office/drawing/2014/main" id="{DDFB1E33-798B-406A-9256-8ADFE1F4DE60}"/>
                    </a:ext>
                  </a:extLst>
                </p14:cNvPr>
                <p14:cNvContentPartPr/>
                <p14:nvPr/>
              </p14:nvContentPartPr>
              <p14:xfrm>
                <a:off x="7299810" y="6448395"/>
                <a:ext cx="100080" cy="173520"/>
              </p14:xfrm>
            </p:contentPart>
          </mc:Choice>
          <mc:Fallback>
            <p:pic>
              <p:nvPicPr>
                <p:cNvPr id="45081" name="筆跡 45080">
                  <a:extLst>
                    <a:ext uri="{FF2B5EF4-FFF2-40B4-BE49-F238E27FC236}">
                      <a16:creationId xmlns:a16="http://schemas.microsoft.com/office/drawing/2014/main" id="{DDFB1E33-798B-406A-9256-8ADFE1F4DE60}"/>
                    </a:ext>
                  </a:extLst>
                </p:cNvPr>
                <p:cNvPicPr/>
                <p:nvPr/>
              </p:nvPicPr>
              <p:blipFill>
                <a:blip r:embed="rId125"/>
                <a:stretch>
                  <a:fillRect/>
                </a:stretch>
              </p:blipFill>
              <p:spPr>
                <a:xfrm>
                  <a:off x="7291170" y="6439755"/>
                  <a:ext cx="11772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5082" name="筆跡 45081">
                  <a:extLst>
                    <a:ext uri="{FF2B5EF4-FFF2-40B4-BE49-F238E27FC236}">
                      <a16:creationId xmlns:a16="http://schemas.microsoft.com/office/drawing/2014/main" id="{38B384B9-5420-4BDA-898D-37ABCD863D33}"/>
                    </a:ext>
                  </a:extLst>
                </p14:cNvPr>
                <p14:cNvContentPartPr/>
                <p14:nvPr/>
              </p14:nvContentPartPr>
              <p14:xfrm>
                <a:off x="7508610" y="6505635"/>
                <a:ext cx="96120" cy="111600"/>
              </p14:xfrm>
            </p:contentPart>
          </mc:Choice>
          <mc:Fallback>
            <p:pic>
              <p:nvPicPr>
                <p:cNvPr id="45082" name="筆跡 45081">
                  <a:extLst>
                    <a:ext uri="{FF2B5EF4-FFF2-40B4-BE49-F238E27FC236}">
                      <a16:creationId xmlns:a16="http://schemas.microsoft.com/office/drawing/2014/main" id="{38B384B9-5420-4BDA-898D-37ABCD863D33}"/>
                    </a:ext>
                  </a:extLst>
                </p:cNvPr>
                <p:cNvPicPr/>
                <p:nvPr/>
              </p:nvPicPr>
              <p:blipFill>
                <a:blip r:embed="rId127"/>
                <a:stretch>
                  <a:fillRect/>
                </a:stretch>
              </p:blipFill>
              <p:spPr>
                <a:xfrm>
                  <a:off x="7499610" y="6496635"/>
                  <a:ext cx="1137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5083" name="筆跡 45082">
                  <a:extLst>
                    <a:ext uri="{FF2B5EF4-FFF2-40B4-BE49-F238E27FC236}">
                      <a16:creationId xmlns:a16="http://schemas.microsoft.com/office/drawing/2014/main" id="{C646C4C7-5E7A-46B9-A179-97A4B68DC6F8}"/>
                    </a:ext>
                  </a:extLst>
                </p14:cNvPr>
                <p14:cNvContentPartPr/>
                <p14:nvPr/>
              </p14:nvContentPartPr>
              <p14:xfrm>
                <a:off x="7659090" y="6482955"/>
                <a:ext cx="92520" cy="162000"/>
              </p14:xfrm>
            </p:contentPart>
          </mc:Choice>
          <mc:Fallback>
            <p:pic>
              <p:nvPicPr>
                <p:cNvPr id="45083" name="筆跡 45082">
                  <a:extLst>
                    <a:ext uri="{FF2B5EF4-FFF2-40B4-BE49-F238E27FC236}">
                      <a16:creationId xmlns:a16="http://schemas.microsoft.com/office/drawing/2014/main" id="{C646C4C7-5E7A-46B9-A179-97A4B68DC6F8}"/>
                    </a:ext>
                  </a:extLst>
                </p:cNvPr>
                <p:cNvPicPr/>
                <p:nvPr/>
              </p:nvPicPr>
              <p:blipFill>
                <a:blip r:embed="rId129"/>
                <a:stretch>
                  <a:fillRect/>
                </a:stretch>
              </p:blipFill>
              <p:spPr>
                <a:xfrm>
                  <a:off x="7650090" y="6474315"/>
                  <a:ext cx="1101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5084" name="筆跡 45083">
                  <a:extLst>
                    <a:ext uri="{FF2B5EF4-FFF2-40B4-BE49-F238E27FC236}">
                      <a16:creationId xmlns:a16="http://schemas.microsoft.com/office/drawing/2014/main" id="{1A0C91E5-C48F-46A3-AA59-D8DCB8C04CED}"/>
                    </a:ext>
                  </a:extLst>
                </p14:cNvPr>
                <p14:cNvContentPartPr/>
                <p14:nvPr/>
              </p14:nvContentPartPr>
              <p14:xfrm>
                <a:off x="7775370" y="6512115"/>
                <a:ext cx="81360" cy="129240"/>
              </p14:xfrm>
            </p:contentPart>
          </mc:Choice>
          <mc:Fallback>
            <p:pic>
              <p:nvPicPr>
                <p:cNvPr id="45084" name="筆跡 45083">
                  <a:extLst>
                    <a:ext uri="{FF2B5EF4-FFF2-40B4-BE49-F238E27FC236}">
                      <a16:creationId xmlns:a16="http://schemas.microsoft.com/office/drawing/2014/main" id="{1A0C91E5-C48F-46A3-AA59-D8DCB8C04CED}"/>
                    </a:ext>
                  </a:extLst>
                </p:cNvPr>
                <p:cNvPicPr/>
                <p:nvPr/>
              </p:nvPicPr>
              <p:blipFill>
                <a:blip r:embed="rId131"/>
                <a:stretch>
                  <a:fillRect/>
                </a:stretch>
              </p:blipFill>
              <p:spPr>
                <a:xfrm>
                  <a:off x="7766730" y="6503115"/>
                  <a:ext cx="9900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5085" name="筆跡 45084">
                  <a:extLst>
                    <a:ext uri="{FF2B5EF4-FFF2-40B4-BE49-F238E27FC236}">
                      <a16:creationId xmlns:a16="http://schemas.microsoft.com/office/drawing/2014/main" id="{3B5DAE96-7E9C-4251-AFB9-F6CBA2C3AB3C}"/>
                    </a:ext>
                  </a:extLst>
                </p14:cNvPr>
                <p14:cNvContentPartPr/>
                <p14:nvPr/>
              </p14:nvContentPartPr>
              <p14:xfrm>
                <a:off x="7899930" y="6536955"/>
                <a:ext cx="70920" cy="97200"/>
              </p14:xfrm>
            </p:contentPart>
          </mc:Choice>
          <mc:Fallback>
            <p:pic>
              <p:nvPicPr>
                <p:cNvPr id="45085" name="筆跡 45084">
                  <a:extLst>
                    <a:ext uri="{FF2B5EF4-FFF2-40B4-BE49-F238E27FC236}">
                      <a16:creationId xmlns:a16="http://schemas.microsoft.com/office/drawing/2014/main" id="{3B5DAE96-7E9C-4251-AFB9-F6CBA2C3AB3C}"/>
                    </a:ext>
                  </a:extLst>
                </p:cNvPr>
                <p:cNvPicPr/>
                <p:nvPr/>
              </p:nvPicPr>
              <p:blipFill>
                <a:blip r:embed="rId133"/>
                <a:stretch>
                  <a:fillRect/>
                </a:stretch>
              </p:blipFill>
              <p:spPr>
                <a:xfrm>
                  <a:off x="7890930" y="6528315"/>
                  <a:ext cx="8856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5086" name="筆跡 45085">
                  <a:extLst>
                    <a:ext uri="{FF2B5EF4-FFF2-40B4-BE49-F238E27FC236}">
                      <a16:creationId xmlns:a16="http://schemas.microsoft.com/office/drawing/2014/main" id="{CDB2E33E-F647-4A2E-A282-60B2C5E6963E}"/>
                    </a:ext>
                  </a:extLst>
                </p14:cNvPr>
                <p14:cNvContentPartPr/>
                <p14:nvPr/>
              </p14:nvContentPartPr>
              <p14:xfrm>
                <a:off x="8004690" y="6519315"/>
                <a:ext cx="145080" cy="156600"/>
              </p14:xfrm>
            </p:contentPart>
          </mc:Choice>
          <mc:Fallback>
            <p:pic>
              <p:nvPicPr>
                <p:cNvPr id="45086" name="筆跡 45085">
                  <a:extLst>
                    <a:ext uri="{FF2B5EF4-FFF2-40B4-BE49-F238E27FC236}">
                      <a16:creationId xmlns:a16="http://schemas.microsoft.com/office/drawing/2014/main" id="{CDB2E33E-F647-4A2E-A282-60B2C5E6963E}"/>
                    </a:ext>
                  </a:extLst>
                </p:cNvPr>
                <p:cNvPicPr/>
                <p:nvPr/>
              </p:nvPicPr>
              <p:blipFill>
                <a:blip r:embed="rId135"/>
                <a:stretch>
                  <a:fillRect/>
                </a:stretch>
              </p:blipFill>
              <p:spPr>
                <a:xfrm>
                  <a:off x="7996050" y="6510675"/>
                  <a:ext cx="162720" cy="174240"/>
                </a:xfrm>
                <a:prstGeom prst="rect">
                  <a:avLst/>
                </a:prstGeom>
              </p:spPr>
            </p:pic>
          </mc:Fallback>
        </mc:AlternateContent>
      </p:grpSp>
      <p:grpSp>
        <p:nvGrpSpPr>
          <p:cNvPr id="45090" name="群組 45089">
            <a:extLst>
              <a:ext uri="{FF2B5EF4-FFF2-40B4-BE49-F238E27FC236}">
                <a16:creationId xmlns:a16="http://schemas.microsoft.com/office/drawing/2014/main" id="{0FD24D7B-E519-4DE9-8564-3B93026E81F0}"/>
              </a:ext>
            </a:extLst>
          </p:cNvPr>
          <p:cNvGrpSpPr/>
          <p:nvPr/>
        </p:nvGrpSpPr>
        <p:grpSpPr>
          <a:xfrm>
            <a:off x="5720490" y="6038355"/>
            <a:ext cx="577800" cy="256320"/>
            <a:chOff x="5720490" y="6038355"/>
            <a:chExt cx="577800" cy="256320"/>
          </a:xfrm>
        </p:grpSpPr>
        <mc:AlternateContent xmlns:mc="http://schemas.openxmlformats.org/markup-compatibility/2006">
          <mc:Choice xmlns:p14="http://schemas.microsoft.com/office/powerpoint/2010/main" Requires="p14">
            <p:contentPart p14:bwMode="auto" r:id="rId136">
              <p14:nvContentPartPr>
                <p14:cNvPr id="45088" name="筆跡 45087">
                  <a:extLst>
                    <a:ext uri="{FF2B5EF4-FFF2-40B4-BE49-F238E27FC236}">
                      <a16:creationId xmlns:a16="http://schemas.microsoft.com/office/drawing/2014/main" id="{309EE292-AEB3-4DE7-B634-932AF9F37D3E}"/>
                    </a:ext>
                  </a:extLst>
                </p14:cNvPr>
                <p14:cNvContentPartPr/>
                <p14:nvPr/>
              </p14:nvContentPartPr>
              <p14:xfrm>
                <a:off x="5745330" y="6038355"/>
                <a:ext cx="552960" cy="172440"/>
              </p14:xfrm>
            </p:contentPart>
          </mc:Choice>
          <mc:Fallback>
            <p:pic>
              <p:nvPicPr>
                <p:cNvPr id="45088" name="筆跡 45087">
                  <a:extLst>
                    <a:ext uri="{FF2B5EF4-FFF2-40B4-BE49-F238E27FC236}">
                      <a16:creationId xmlns:a16="http://schemas.microsoft.com/office/drawing/2014/main" id="{309EE292-AEB3-4DE7-B634-932AF9F37D3E}"/>
                    </a:ext>
                  </a:extLst>
                </p:cNvPr>
                <p:cNvPicPr/>
                <p:nvPr/>
              </p:nvPicPr>
              <p:blipFill>
                <a:blip r:embed="rId137"/>
                <a:stretch>
                  <a:fillRect/>
                </a:stretch>
              </p:blipFill>
              <p:spPr>
                <a:xfrm>
                  <a:off x="5736330" y="6029715"/>
                  <a:ext cx="5706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5089" name="筆跡 45088">
                  <a:extLst>
                    <a:ext uri="{FF2B5EF4-FFF2-40B4-BE49-F238E27FC236}">
                      <a16:creationId xmlns:a16="http://schemas.microsoft.com/office/drawing/2014/main" id="{DFBDEDE8-575A-4265-8B28-96D21155224A}"/>
                    </a:ext>
                  </a:extLst>
                </p14:cNvPr>
                <p14:cNvContentPartPr/>
                <p14:nvPr/>
              </p14:nvContentPartPr>
              <p14:xfrm>
                <a:off x="5720490" y="6115395"/>
                <a:ext cx="106200" cy="179280"/>
              </p14:xfrm>
            </p:contentPart>
          </mc:Choice>
          <mc:Fallback>
            <p:pic>
              <p:nvPicPr>
                <p:cNvPr id="45089" name="筆跡 45088">
                  <a:extLst>
                    <a:ext uri="{FF2B5EF4-FFF2-40B4-BE49-F238E27FC236}">
                      <a16:creationId xmlns:a16="http://schemas.microsoft.com/office/drawing/2014/main" id="{DFBDEDE8-575A-4265-8B28-96D21155224A}"/>
                    </a:ext>
                  </a:extLst>
                </p:cNvPr>
                <p:cNvPicPr/>
                <p:nvPr/>
              </p:nvPicPr>
              <p:blipFill>
                <a:blip r:embed="rId139"/>
                <a:stretch>
                  <a:fillRect/>
                </a:stretch>
              </p:blipFill>
              <p:spPr>
                <a:xfrm>
                  <a:off x="5711490" y="6106755"/>
                  <a:ext cx="123840" cy="1969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a:t>
            </a:r>
            <a:r>
              <a:rPr lang="zh-TW" altLang="en-US" dirty="0"/>
              <a:t> 點估計的標準誤差</a:t>
            </a:r>
          </a:p>
        </p:txBody>
      </p:sp>
      <p:sp>
        <p:nvSpPr>
          <p:cNvPr id="3" name="內容版面配置區 2"/>
          <p:cNvSpPr>
            <a:spLocks noGrp="1"/>
          </p:cNvSpPr>
          <p:nvPr>
            <p:ph idx="1"/>
          </p:nvPr>
        </p:nvSpPr>
        <p:spPr/>
        <p:txBody>
          <a:bodyPr/>
          <a:lstStyle/>
          <a:p>
            <a:r>
              <a:rPr lang="zh-TW" altLang="en-US" dirty="0"/>
              <a:t>考慮 </a:t>
            </a:r>
            <a:r>
              <a:rPr lang="el-GR" altLang="zh-TW" i="1" dirty="0"/>
              <a:t>μ</a:t>
            </a:r>
            <a:r>
              <a:rPr lang="zh-TW" altLang="en-US" dirty="0"/>
              <a:t> 的估測器   ，其中 </a:t>
            </a:r>
            <a:r>
              <a:rPr lang="el-GR" altLang="zh-TW" i="1" dirty="0"/>
              <a:t>σ</a:t>
            </a:r>
            <a:r>
              <a:rPr lang="zh-TW" altLang="en-US" dirty="0"/>
              <a:t> 為已知的。   的變異數是</a:t>
            </a:r>
            <a:br>
              <a:rPr lang="en-US" altLang="zh-TW" dirty="0"/>
            </a:br>
            <a:br>
              <a:rPr lang="en-US" altLang="zh-TW" dirty="0"/>
            </a:br>
            <a:br>
              <a:rPr lang="en-US" altLang="zh-TW" dirty="0"/>
            </a:br>
            <a:r>
              <a:rPr lang="zh-TW" altLang="en-US" dirty="0"/>
              <a:t>因此，   的標準差或    的</a:t>
            </a:r>
            <a:r>
              <a:rPr lang="zh-TW" altLang="en-US" dirty="0">
                <a:effectLst>
                  <a:outerShdw blurRad="38100" dist="38100" dir="2700000" algn="tl">
                    <a:srgbClr val="000000">
                      <a:alpha val="43137"/>
                    </a:srgbClr>
                  </a:outerShdw>
                </a:effectLst>
              </a:rPr>
              <a:t>標準誤差 </a:t>
            </a:r>
            <a:r>
              <a:rPr lang="en-US" altLang="zh-TW" dirty="0"/>
              <a:t>(</a:t>
            </a:r>
            <a:r>
              <a:rPr lang="en-US" altLang="zh-TW" i="1" dirty="0"/>
              <a:t>standard error</a:t>
            </a:r>
            <a:r>
              <a:rPr lang="en-US" altLang="zh-TW" dirty="0"/>
              <a:t>)</a:t>
            </a:r>
            <a:r>
              <a:rPr lang="zh-TW" altLang="en-US" dirty="0"/>
              <a:t>，是         。估測器的標準誤差是它的標準差。</a:t>
            </a:r>
            <a:endParaRPr lang="en-US" altLang="zh-TW" dirty="0"/>
          </a:p>
          <a:p>
            <a:r>
              <a:rPr lang="zh-TW" altLang="en-US" dirty="0"/>
              <a:t>對於   ，所計算的信賴界限</a:t>
            </a:r>
            <a:br>
              <a:rPr lang="en-US" altLang="zh-TW" dirty="0"/>
            </a:br>
            <a:br>
              <a:rPr lang="en-US" altLang="zh-TW" dirty="0"/>
            </a:br>
            <a:br>
              <a:rPr lang="en-US" altLang="zh-TW" dirty="0"/>
            </a:br>
            <a:r>
              <a:rPr lang="zh-TW" altLang="en-US" dirty="0"/>
              <a:t>其中“</a:t>
            </a:r>
            <a:r>
              <a:rPr lang="en-US" altLang="zh-TW" dirty="0" err="1"/>
              <a:t>s.e</a:t>
            </a:r>
            <a:r>
              <a:rPr lang="en-US" altLang="zh-TW" dirty="0"/>
              <a:t>.</a:t>
            </a:r>
            <a:r>
              <a:rPr lang="zh-TW" altLang="en-US" dirty="0"/>
              <a:t>”是「標準誤差」。</a:t>
            </a:r>
          </a:p>
        </p:txBody>
      </p:sp>
      <p:graphicFrame>
        <p:nvGraphicFramePr>
          <p:cNvPr id="4" name="物件 3"/>
          <p:cNvGraphicFramePr>
            <a:graphicFrameLocks noChangeAspect="1"/>
          </p:cNvGraphicFramePr>
          <p:nvPr/>
        </p:nvGraphicFramePr>
        <p:xfrm>
          <a:off x="3475112" y="1412776"/>
          <a:ext cx="304800" cy="292100"/>
        </p:xfrm>
        <a:graphic>
          <a:graphicData uri="http://schemas.openxmlformats.org/presentationml/2006/ole">
            <mc:AlternateContent xmlns:mc="http://schemas.openxmlformats.org/markup-compatibility/2006">
              <mc:Choice xmlns:v="urn:schemas-microsoft-com:vml" Requires="v">
                <p:oleObj spid="_x0000_s1433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112"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nvGraphicFramePr>
        <p:xfrm>
          <a:off x="7092280" y="1412776"/>
          <a:ext cx="304800" cy="292100"/>
        </p:xfrm>
        <a:graphic>
          <a:graphicData uri="http://schemas.openxmlformats.org/presentationml/2006/ole">
            <mc:AlternateContent xmlns:mc="http://schemas.openxmlformats.org/markup-compatibility/2006">
              <mc:Choice xmlns:v="urn:schemas-microsoft-com:vml" Requires="v">
                <p:oleObj spid="_x0000_s14339" name="方程式" r:id="rId5" imgW="304560" imgH="291960" progId="Equation.3">
                  <p:embed/>
                </p:oleObj>
              </mc:Choice>
              <mc:Fallback>
                <p:oleObj name="方程式" r:id="rId5" imgW="304560" imgH="291960" progId="Equation.3">
                  <p:embed/>
                  <p:pic>
                    <p:nvPicPr>
                      <p:cNvPr id="460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025900" y="2060848"/>
          <a:ext cx="1092200" cy="762000"/>
        </p:xfrm>
        <a:graphic>
          <a:graphicData uri="http://schemas.openxmlformats.org/presentationml/2006/ole">
            <mc:AlternateContent xmlns:mc="http://schemas.openxmlformats.org/markup-compatibility/2006">
              <mc:Choice xmlns:v="urn:schemas-microsoft-com:vml" Requires="v">
                <p:oleObj spid="_x0000_s14340" name="方程式" r:id="rId7" imgW="1091880" imgH="761760" progId="Equation.3">
                  <p:embed/>
                </p:oleObj>
              </mc:Choice>
              <mc:Fallback>
                <p:oleObj name="方程式" r:id="rId7" imgW="109188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060848"/>
                        <a:ext cx="1092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Object 5"/>
          <p:cNvGraphicFramePr>
            <a:graphicFrameLocks noChangeAspect="1"/>
          </p:cNvGraphicFramePr>
          <p:nvPr/>
        </p:nvGraphicFramePr>
        <p:xfrm>
          <a:off x="1835150" y="3244850"/>
          <a:ext cx="304800" cy="292100"/>
        </p:xfrm>
        <a:graphic>
          <a:graphicData uri="http://schemas.openxmlformats.org/presentationml/2006/ole">
            <mc:AlternateContent xmlns:mc="http://schemas.openxmlformats.org/markup-compatibility/2006">
              <mc:Choice xmlns:v="urn:schemas-microsoft-com:vml" Requires="v">
                <p:oleObj spid="_x0000_s14341" name="方程式" r:id="rId9" imgW="304560" imgH="291960" progId="Equation.3">
                  <p:embed/>
                </p:oleObj>
              </mc:Choice>
              <mc:Fallback>
                <p:oleObj name="方程式" r:id="rId9" imgW="304560" imgH="291960" progId="Equation.3">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32448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6"/>
          <p:cNvGraphicFramePr>
            <a:graphicFrameLocks noChangeAspect="1"/>
          </p:cNvGraphicFramePr>
          <p:nvPr/>
        </p:nvGraphicFramePr>
        <p:xfrm>
          <a:off x="4140200" y="3249613"/>
          <a:ext cx="304800" cy="292100"/>
        </p:xfrm>
        <a:graphic>
          <a:graphicData uri="http://schemas.openxmlformats.org/presentationml/2006/ole">
            <mc:AlternateContent xmlns:mc="http://schemas.openxmlformats.org/markup-compatibility/2006">
              <mc:Choice xmlns:v="urn:schemas-microsoft-com:vml" Requires="v">
                <p:oleObj spid="_x0000_s14342" name="方程式" r:id="rId11" imgW="304560" imgH="291960" progId="Equation.3">
                  <p:embed/>
                </p:oleObj>
              </mc:Choice>
              <mc:Fallback>
                <p:oleObj name="方程式" r:id="rId11" imgW="304560" imgH="291960" progId="Equation.3">
                  <p:embed/>
                  <p:pic>
                    <p:nvPicPr>
                      <p:cNvPr id="4608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3249613"/>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483768" y="3645024"/>
          <a:ext cx="800100" cy="342900"/>
        </p:xfrm>
        <a:graphic>
          <a:graphicData uri="http://schemas.openxmlformats.org/presentationml/2006/ole">
            <mc:AlternateContent xmlns:mc="http://schemas.openxmlformats.org/markup-compatibility/2006">
              <mc:Choice xmlns:v="urn:schemas-microsoft-com:vml" Requires="v">
                <p:oleObj spid="_x0000_s14343" name="方程式" r:id="rId12" imgW="799920" imgH="342720" progId="Equation.3">
                  <p:embed/>
                </p:oleObj>
              </mc:Choice>
              <mc:Fallback>
                <p:oleObj name="方程式" r:id="rId12" imgW="799920" imgH="342720" progId="Equation.3">
                  <p:embed/>
                  <p:pic>
                    <p:nvPicPr>
                      <p:cNvPr id="9" name="物件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3768" y="3645024"/>
                        <a:ext cx="80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nvGraphicFramePr>
        <p:xfrm>
          <a:off x="1547664" y="4725144"/>
          <a:ext cx="304800" cy="292100"/>
        </p:xfrm>
        <a:graphic>
          <a:graphicData uri="http://schemas.openxmlformats.org/presentationml/2006/ole">
            <mc:AlternateContent xmlns:mc="http://schemas.openxmlformats.org/markup-compatibility/2006">
              <mc:Choice xmlns:v="urn:schemas-microsoft-com:vml" Requires="v">
                <p:oleObj spid="_x0000_s14344" name="方程式" r:id="rId14" imgW="304560" imgH="291960" progId="Equation.3">
                  <p:embed/>
                </p:oleObj>
              </mc:Choice>
              <mc:Fallback>
                <p:oleObj name="方程式" r:id="rId14" imgW="304560" imgH="291960" progId="Equation.3">
                  <p:embed/>
                  <p:pic>
                    <p:nvPicPr>
                      <p:cNvPr id="4608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72514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nvGraphicFramePr>
        <p:xfrm>
          <a:off x="2613124" y="5157788"/>
          <a:ext cx="3975100" cy="736600"/>
        </p:xfrm>
        <a:graphic>
          <a:graphicData uri="http://schemas.openxmlformats.org/presentationml/2006/ole">
            <mc:AlternateContent xmlns:mc="http://schemas.openxmlformats.org/markup-compatibility/2006">
              <mc:Choice xmlns:v="urn:schemas-microsoft-com:vml" Requires="v">
                <p:oleObj spid="_x0000_s14345" name="方程式" r:id="rId15" imgW="3974760" imgH="736560" progId="Equation.3">
                  <p:embed/>
                </p:oleObj>
              </mc:Choice>
              <mc:Fallback>
                <p:oleObj name="方程式" r:id="rId15" imgW="3974760" imgH="736560" progId="Equation.3">
                  <p:embed/>
                  <p:pic>
                    <p:nvPicPr>
                      <p:cNvPr id="4609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124" y="5157788"/>
                        <a:ext cx="3975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44</a:t>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點估計的標準誤差</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 </a:t>
            </a:r>
            <a:r>
              <a:rPr lang="el-GR" altLang="zh-TW" i="1" dirty="0"/>
              <a:t>μ</a:t>
            </a:r>
            <a:r>
              <a:rPr lang="zh-TW" altLang="en-US" dirty="0"/>
              <a:t> 的信賴區間之寬度，取決於點估測器經由其標準誤差所展現出的品質。</a:t>
            </a:r>
            <a:endParaRPr lang="en-US" altLang="zh-TW" dirty="0"/>
          </a:p>
          <a:p>
            <a:r>
              <a:rPr lang="zh-TW" altLang="en-US" dirty="0"/>
              <a:t>在 </a:t>
            </a:r>
            <a:r>
              <a:rPr lang="el-GR" altLang="zh-TW" i="1" dirty="0"/>
              <a:t>σ</a:t>
            </a:r>
            <a:r>
              <a:rPr lang="zh-TW" altLang="en-US" dirty="0"/>
              <a:t> 為未知且抽樣是來自於常態分布的情形中， </a:t>
            </a:r>
            <a:r>
              <a:rPr lang="en-US" altLang="zh-TW" i="1" dirty="0"/>
              <a:t>s </a:t>
            </a:r>
            <a:r>
              <a:rPr lang="zh-TW" altLang="en-US" dirty="0"/>
              <a:t>取代了 </a:t>
            </a:r>
            <a:r>
              <a:rPr lang="el-GR" altLang="zh-TW" i="1" dirty="0"/>
              <a:t>σ</a:t>
            </a:r>
            <a:r>
              <a:rPr lang="zh-TW" altLang="en-US" dirty="0"/>
              <a:t> 且會有</a:t>
            </a:r>
            <a:r>
              <a:rPr lang="zh-TW" altLang="en-US" dirty="0">
                <a:effectLst>
                  <a:outerShdw blurRad="38100" dist="38100" dir="2700000" algn="tl">
                    <a:srgbClr val="000000">
                      <a:alpha val="43137"/>
                    </a:srgbClr>
                  </a:outerShdw>
                </a:effectLst>
              </a:rPr>
              <a:t>經估測的標準誤差</a:t>
            </a:r>
            <a:r>
              <a:rPr lang="zh-TW" altLang="en-US" dirty="0"/>
              <a:t> </a:t>
            </a:r>
            <a:r>
              <a:rPr lang="en-US" altLang="zh-TW" dirty="0"/>
              <a:t>(</a:t>
            </a:r>
            <a:r>
              <a:rPr lang="en-US" altLang="zh-TW" i="1" dirty="0"/>
              <a:t>estimated standard error</a:t>
            </a:r>
            <a:r>
              <a:rPr lang="en-US" altLang="zh-TW" dirty="0"/>
              <a:t>)</a:t>
            </a:r>
            <a:r>
              <a:rPr lang="zh-TW" altLang="en-US" dirty="0"/>
              <a:t>         。</a:t>
            </a:r>
          </a:p>
        </p:txBody>
      </p:sp>
      <p:graphicFrame>
        <p:nvGraphicFramePr>
          <p:cNvPr id="4" name="物件 3"/>
          <p:cNvGraphicFramePr>
            <a:graphicFrameLocks noChangeAspect="1"/>
          </p:cNvGraphicFramePr>
          <p:nvPr/>
        </p:nvGraphicFramePr>
        <p:xfrm>
          <a:off x="3203848" y="3302124"/>
          <a:ext cx="723900" cy="342900"/>
        </p:xfrm>
        <a:graphic>
          <a:graphicData uri="http://schemas.openxmlformats.org/presentationml/2006/ole">
            <mc:AlternateContent xmlns:mc="http://schemas.openxmlformats.org/markup-compatibility/2006">
              <mc:Choice xmlns:v="urn:schemas-microsoft-com:vml" Requires="v">
                <p:oleObj spid="_x0000_s15362" name="方程式" r:id="rId3" imgW="723600" imgH="342720" progId="Equation.3">
                  <p:embed/>
                </p:oleObj>
              </mc:Choice>
              <mc:Fallback>
                <p:oleObj name="方程式" r:id="rId3" imgW="7236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302124"/>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077072"/>
            <a:ext cx="7992000" cy="16885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a:t>
            </a:r>
            <a:r>
              <a:rPr lang="zh-TW" altLang="en-US" dirty="0"/>
              <a:t> 預測</a:t>
            </a:r>
            <a:r>
              <a:rPr lang="en-US" altLang="zh-TW" dirty="0"/>
              <a:t>(</a:t>
            </a:r>
            <a:r>
              <a:rPr lang="zh-TW" altLang="en-US" dirty="0"/>
              <a:t>未來值之</a:t>
            </a:r>
            <a:r>
              <a:rPr lang="en-US" altLang="zh-TW" dirty="0"/>
              <a:t>)</a:t>
            </a:r>
            <a:r>
              <a:rPr lang="zh-TW" altLang="en-US" dirty="0"/>
              <a:t>信心區間</a:t>
            </a:r>
          </a:p>
        </p:txBody>
      </p:sp>
      <p:sp>
        <p:nvSpPr>
          <p:cNvPr id="3" name="內容版面配置區 2"/>
          <p:cNvSpPr>
            <a:spLocks noGrp="1"/>
          </p:cNvSpPr>
          <p:nvPr>
            <p:ph idx="1"/>
          </p:nvPr>
        </p:nvSpPr>
        <p:spPr/>
        <p:txBody>
          <a:bodyPr/>
          <a:lstStyle/>
          <a:p>
            <a:r>
              <a:rPr lang="zh-TW" altLang="en-US" dirty="0"/>
              <a:t>假設隨機樣本來自於具有未知平均數 </a:t>
            </a:r>
            <a:r>
              <a:rPr lang="el-GR" altLang="zh-TW" i="1" dirty="0"/>
              <a:t>μ</a:t>
            </a:r>
            <a:r>
              <a:rPr lang="zh-TW" altLang="en-US" dirty="0"/>
              <a:t> 和已知變異數 </a:t>
            </a:r>
            <a:r>
              <a:rPr lang="el-GR" altLang="zh-TW" i="1" dirty="0"/>
              <a:t>σ</a:t>
            </a:r>
            <a:r>
              <a:rPr lang="en-US" altLang="zh-TW" baseline="30000" dirty="0"/>
              <a:t>2</a:t>
            </a:r>
            <a:r>
              <a:rPr lang="zh-TW" altLang="en-US" dirty="0"/>
              <a:t> 的常態母體。一個新觀察</a:t>
            </a:r>
            <a:r>
              <a:rPr lang="en-US" altLang="zh-TW" dirty="0"/>
              <a:t>(</a:t>
            </a:r>
            <a:r>
              <a:rPr lang="zh-TW" altLang="en-US" dirty="0"/>
              <a:t>未來值</a:t>
            </a:r>
            <a:r>
              <a:rPr lang="en-US" altLang="zh-TW" dirty="0"/>
              <a:t>)</a:t>
            </a:r>
            <a:r>
              <a:rPr lang="zh-TW" altLang="en-US" dirty="0"/>
              <a:t>的自然點估測器是   。   </a:t>
            </a:r>
            <a:endParaRPr lang="en-US" altLang="zh-TW" dirty="0"/>
          </a:p>
          <a:p>
            <a:r>
              <a:rPr lang="zh-TW" altLang="en-US" dirty="0"/>
              <a:t>    的變異數是        。要預測一個新的觀察，我們不只需要考量到因估測平均數而有的變異性，我們還應該要考量到一個</a:t>
            </a:r>
            <a:r>
              <a:rPr lang="zh-TW" altLang="en-US" b="1" dirty="0"/>
              <a:t>未來觀察的變異性 </a:t>
            </a:r>
            <a:r>
              <a:rPr lang="en-US" altLang="zh-TW" b="1" dirty="0"/>
              <a:t>(variation of a future observation)</a:t>
            </a:r>
            <a:r>
              <a:rPr lang="zh-TW" altLang="en-US" dirty="0"/>
              <a:t>。</a:t>
            </a:r>
          </a:p>
        </p:txBody>
      </p:sp>
      <p:graphicFrame>
        <p:nvGraphicFramePr>
          <p:cNvPr id="4" name="物件 3"/>
          <p:cNvGraphicFramePr>
            <a:graphicFrameLocks noChangeAspect="1"/>
          </p:cNvGraphicFramePr>
          <p:nvPr/>
        </p:nvGraphicFramePr>
        <p:xfrm>
          <a:off x="1907704" y="2344812"/>
          <a:ext cx="304800" cy="292100"/>
        </p:xfrm>
        <a:graphic>
          <a:graphicData uri="http://schemas.openxmlformats.org/presentationml/2006/ole">
            <mc:AlternateContent xmlns:mc="http://schemas.openxmlformats.org/markup-compatibility/2006">
              <mc:Choice xmlns:v="urn:schemas-microsoft-com:vml" Requires="v">
                <p:oleObj spid="_x0000_s16386"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344812"/>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3"/>
          <p:cNvGraphicFramePr>
            <a:graphicFrameLocks noChangeAspect="1"/>
          </p:cNvGraphicFramePr>
          <p:nvPr/>
        </p:nvGraphicFramePr>
        <p:xfrm>
          <a:off x="811213" y="2889250"/>
          <a:ext cx="304800" cy="292100"/>
        </p:xfrm>
        <a:graphic>
          <a:graphicData uri="http://schemas.openxmlformats.org/presentationml/2006/ole">
            <mc:AlternateContent xmlns:mc="http://schemas.openxmlformats.org/markup-compatibility/2006">
              <mc:Choice xmlns:v="urn:schemas-microsoft-com:vml" Requires="v">
                <p:oleObj spid="_x0000_s16387" name="方程式" r:id="rId5" imgW="304560" imgH="291960" progId="Equation.3">
                  <p:embed/>
                </p:oleObj>
              </mc:Choice>
              <mc:Fallback>
                <p:oleObj name="方程式" r:id="rId5" imgW="304560" imgH="29196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3" y="28892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059832" y="2798068"/>
          <a:ext cx="711200" cy="342900"/>
        </p:xfrm>
        <a:graphic>
          <a:graphicData uri="http://schemas.openxmlformats.org/presentationml/2006/ole">
            <mc:AlternateContent xmlns:mc="http://schemas.openxmlformats.org/markup-compatibility/2006">
              <mc:Choice xmlns:v="urn:schemas-microsoft-com:vml" Requires="v">
                <p:oleObj spid="_x0000_s16388" name="方程式" r:id="rId7" imgW="711000" imgH="342720" progId="Equation.3">
                  <p:embed/>
                </p:oleObj>
              </mc:Choice>
              <mc:Fallback>
                <p:oleObj name="方程式" r:id="rId7" imgW="71100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798068"/>
                        <a:ext cx="711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A773F-7D60-4703-A271-746663826A9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F2B50056-8E5A-4049-81BB-AB8092906EC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3A58174-2BA4-4E82-A300-19C2333814C7}"/>
              </a:ext>
            </a:extLst>
          </p:cNvPr>
          <p:cNvSpPr>
            <a:spLocks noGrp="1"/>
          </p:cNvSpPr>
          <p:nvPr>
            <p:ph type="sldNum" sz="quarter" idx="12"/>
          </p:nvPr>
        </p:nvSpPr>
        <p:spPr/>
        <p:txBody>
          <a:bodyPr/>
          <a:lstStyle/>
          <a:p>
            <a:fld id="{3F1BE346-639A-4CE8-BB9A-C151839B4846}" type="slidenum">
              <a:rPr lang="zh-TW" altLang="en-US" smtClean="0"/>
              <a:pPr/>
              <a:t>47</a:t>
            </a:fld>
            <a:endParaRPr lang="zh-TW" altLang="en-US"/>
          </a:p>
        </p:txBody>
      </p:sp>
      <p:grpSp>
        <p:nvGrpSpPr>
          <p:cNvPr id="11" name="群組 10">
            <a:extLst>
              <a:ext uri="{FF2B5EF4-FFF2-40B4-BE49-F238E27FC236}">
                <a16:creationId xmlns:a16="http://schemas.microsoft.com/office/drawing/2014/main" id="{3ECD4A14-F09F-43AB-A48B-7D77275C4496}"/>
              </a:ext>
            </a:extLst>
          </p:cNvPr>
          <p:cNvGrpSpPr/>
          <p:nvPr/>
        </p:nvGrpSpPr>
        <p:grpSpPr>
          <a:xfrm>
            <a:off x="756990" y="1668675"/>
            <a:ext cx="212760" cy="318240"/>
            <a:chOff x="756990" y="1668675"/>
            <a:chExt cx="212760" cy="318240"/>
          </a:xfrm>
        </p:grpSpPr>
        <mc:AlternateContent xmlns:mc="http://schemas.openxmlformats.org/markup-compatibility/2006">
          <mc:Choice xmlns:p14="http://schemas.microsoft.com/office/powerpoint/2010/main" Requires="p14">
            <p:contentPart p14:bwMode="auto" r:id="rId2">
              <p14:nvContentPartPr>
                <p14:cNvPr id="9" name="筆跡 8">
                  <a:extLst>
                    <a:ext uri="{FF2B5EF4-FFF2-40B4-BE49-F238E27FC236}">
                      <a16:creationId xmlns:a16="http://schemas.microsoft.com/office/drawing/2014/main" id="{FE4D2817-59CF-4763-AE41-5CC234042528}"/>
                    </a:ext>
                  </a:extLst>
                </p14:cNvPr>
                <p14:cNvContentPartPr/>
                <p14:nvPr/>
              </p14:nvContentPartPr>
              <p14:xfrm>
                <a:off x="756990" y="1668675"/>
                <a:ext cx="212760" cy="316080"/>
              </p14:xfrm>
            </p:contentPart>
          </mc:Choice>
          <mc:Fallback>
            <p:pic>
              <p:nvPicPr>
                <p:cNvPr id="9" name="筆跡 8">
                  <a:extLst>
                    <a:ext uri="{FF2B5EF4-FFF2-40B4-BE49-F238E27FC236}">
                      <a16:creationId xmlns:a16="http://schemas.microsoft.com/office/drawing/2014/main" id="{FE4D2817-59CF-4763-AE41-5CC234042528}"/>
                    </a:ext>
                  </a:extLst>
                </p:cNvPr>
                <p:cNvPicPr/>
                <p:nvPr/>
              </p:nvPicPr>
              <p:blipFill>
                <a:blip r:embed="rId3"/>
                <a:stretch>
                  <a:fillRect/>
                </a:stretch>
              </p:blipFill>
              <p:spPr>
                <a:xfrm>
                  <a:off x="747990" y="1659675"/>
                  <a:ext cx="230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筆跡 9">
                  <a:extLst>
                    <a:ext uri="{FF2B5EF4-FFF2-40B4-BE49-F238E27FC236}">
                      <a16:creationId xmlns:a16="http://schemas.microsoft.com/office/drawing/2014/main" id="{CFC466EA-A75D-4073-B64F-E3A44968EE9A}"/>
                    </a:ext>
                  </a:extLst>
                </p14:cNvPr>
                <p14:cNvContentPartPr/>
                <p14:nvPr/>
              </p14:nvContentPartPr>
              <p14:xfrm>
                <a:off x="798390" y="1672635"/>
                <a:ext cx="126360" cy="314280"/>
              </p14:xfrm>
            </p:contentPart>
          </mc:Choice>
          <mc:Fallback>
            <p:pic>
              <p:nvPicPr>
                <p:cNvPr id="10" name="筆跡 9">
                  <a:extLst>
                    <a:ext uri="{FF2B5EF4-FFF2-40B4-BE49-F238E27FC236}">
                      <a16:creationId xmlns:a16="http://schemas.microsoft.com/office/drawing/2014/main" id="{CFC466EA-A75D-4073-B64F-E3A44968EE9A}"/>
                    </a:ext>
                  </a:extLst>
                </p:cNvPr>
                <p:cNvPicPr/>
                <p:nvPr/>
              </p:nvPicPr>
              <p:blipFill>
                <a:blip r:embed="rId5"/>
                <a:stretch>
                  <a:fillRect/>
                </a:stretch>
              </p:blipFill>
              <p:spPr>
                <a:xfrm>
                  <a:off x="789390" y="1663995"/>
                  <a:ext cx="144000" cy="331920"/>
                </a:xfrm>
                <a:prstGeom prst="rect">
                  <a:avLst/>
                </a:prstGeom>
              </p:spPr>
            </p:pic>
          </mc:Fallback>
        </mc:AlternateContent>
      </p:grpSp>
      <p:grpSp>
        <p:nvGrpSpPr>
          <p:cNvPr id="14" name="群組 13">
            <a:extLst>
              <a:ext uri="{FF2B5EF4-FFF2-40B4-BE49-F238E27FC236}">
                <a16:creationId xmlns:a16="http://schemas.microsoft.com/office/drawing/2014/main" id="{892E8B2B-5D3A-4668-AFE1-0D7FBD9755FA}"/>
              </a:ext>
            </a:extLst>
          </p:cNvPr>
          <p:cNvGrpSpPr/>
          <p:nvPr/>
        </p:nvGrpSpPr>
        <p:grpSpPr>
          <a:xfrm>
            <a:off x="1189350" y="1601355"/>
            <a:ext cx="504000" cy="470160"/>
            <a:chOff x="1189350" y="1601355"/>
            <a:chExt cx="504000" cy="470160"/>
          </a:xfrm>
        </p:grpSpPr>
        <mc:AlternateContent xmlns:mc="http://schemas.openxmlformats.org/markup-compatibility/2006">
          <mc:Choice xmlns:p14="http://schemas.microsoft.com/office/powerpoint/2010/main" Requires="p14">
            <p:contentPart p14:bwMode="auto" r:id="rId6">
              <p14:nvContentPartPr>
                <p14:cNvPr id="12" name="筆跡 11">
                  <a:extLst>
                    <a:ext uri="{FF2B5EF4-FFF2-40B4-BE49-F238E27FC236}">
                      <a16:creationId xmlns:a16="http://schemas.microsoft.com/office/drawing/2014/main" id="{AFDB61A1-3FEA-4DD3-AC9B-C639F47F0944}"/>
                    </a:ext>
                  </a:extLst>
                </p14:cNvPr>
                <p14:cNvContentPartPr/>
                <p14:nvPr/>
              </p14:nvContentPartPr>
              <p14:xfrm>
                <a:off x="1189350" y="1618995"/>
                <a:ext cx="161280" cy="452520"/>
              </p14:xfrm>
            </p:contentPart>
          </mc:Choice>
          <mc:Fallback>
            <p:pic>
              <p:nvPicPr>
                <p:cNvPr id="12" name="筆跡 11">
                  <a:extLst>
                    <a:ext uri="{FF2B5EF4-FFF2-40B4-BE49-F238E27FC236}">
                      <a16:creationId xmlns:a16="http://schemas.microsoft.com/office/drawing/2014/main" id="{AFDB61A1-3FEA-4DD3-AC9B-C639F47F0944}"/>
                    </a:ext>
                  </a:extLst>
                </p:cNvPr>
                <p:cNvPicPr/>
                <p:nvPr/>
              </p:nvPicPr>
              <p:blipFill>
                <a:blip r:embed="rId7"/>
                <a:stretch>
                  <a:fillRect/>
                </a:stretch>
              </p:blipFill>
              <p:spPr>
                <a:xfrm>
                  <a:off x="1180350" y="1609995"/>
                  <a:ext cx="17892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3" name="筆跡 12">
                  <a:extLst>
                    <a:ext uri="{FF2B5EF4-FFF2-40B4-BE49-F238E27FC236}">
                      <a16:creationId xmlns:a16="http://schemas.microsoft.com/office/drawing/2014/main" id="{FF9DA827-DD61-4C1C-ADB1-26FBBECC3522}"/>
                    </a:ext>
                  </a:extLst>
                </p14:cNvPr>
                <p14:cNvContentPartPr/>
                <p14:nvPr/>
              </p14:nvContentPartPr>
              <p14:xfrm>
                <a:off x="1495710" y="1601355"/>
                <a:ext cx="197640" cy="158400"/>
              </p14:xfrm>
            </p:contentPart>
          </mc:Choice>
          <mc:Fallback>
            <p:pic>
              <p:nvPicPr>
                <p:cNvPr id="13" name="筆跡 12">
                  <a:extLst>
                    <a:ext uri="{FF2B5EF4-FFF2-40B4-BE49-F238E27FC236}">
                      <a16:creationId xmlns:a16="http://schemas.microsoft.com/office/drawing/2014/main" id="{FF9DA827-DD61-4C1C-ADB1-26FBBECC3522}"/>
                    </a:ext>
                  </a:extLst>
                </p:cNvPr>
                <p:cNvPicPr/>
                <p:nvPr/>
              </p:nvPicPr>
              <p:blipFill>
                <a:blip r:embed="rId9"/>
                <a:stretch>
                  <a:fillRect/>
                </a:stretch>
              </p:blipFill>
              <p:spPr>
                <a:xfrm>
                  <a:off x="1486710" y="1592715"/>
                  <a:ext cx="215280" cy="17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
            <p14:nvContentPartPr>
              <p14:cNvPr id="17" name="筆跡 16">
                <a:extLst>
                  <a:ext uri="{FF2B5EF4-FFF2-40B4-BE49-F238E27FC236}">
                    <a16:creationId xmlns:a16="http://schemas.microsoft.com/office/drawing/2014/main" id="{9A5F9177-4D0F-4C55-897C-0E2CF2157FF6}"/>
                  </a:ext>
                </a:extLst>
              </p14:cNvPr>
              <p14:cNvContentPartPr/>
              <p14:nvPr/>
            </p14:nvContentPartPr>
            <p14:xfrm>
              <a:off x="1525230" y="1946235"/>
              <a:ext cx="177480" cy="196560"/>
            </p14:xfrm>
          </p:contentPart>
        </mc:Choice>
        <mc:Fallback>
          <p:pic>
            <p:nvPicPr>
              <p:cNvPr id="17" name="筆跡 16">
                <a:extLst>
                  <a:ext uri="{FF2B5EF4-FFF2-40B4-BE49-F238E27FC236}">
                    <a16:creationId xmlns:a16="http://schemas.microsoft.com/office/drawing/2014/main" id="{9A5F9177-4D0F-4C55-897C-0E2CF2157FF6}"/>
                  </a:ext>
                </a:extLst>
              </p:cNvPr>
              <p:cNvPicPr/>
              <p:nvPr/>
            </p:nvPicPr>
            <p:blipFill>
              <a:blip r:embed="rId11"/>
              <a:stretch>
                <a:fillRect/>
              </a:stretch>
            </p:blipFill>
            <p:spPr>
              <a:xfrm>
                <a:off x="1516230" y="1937235"/>
                <a:ext cx="195120" cy="214200"/>
              </a:xfrm>
              <a:prstGeom prst="rect">
                <a:avLst/>
              </a:prstGeom>
            </p:spPr>
          </p:pic>
        </mc:Fallback>
      </mc:AlternateContent>
      <p:grpSp>
        <p:nvGrpSpPr>
          <p:cNvPr id="67" name="群組 66">
            <a:extLst>
              <a:ext uri="{FF2B5EF4-FFF2-40B4-BE49-F238E27FC236}">
                <a16:creationId xmlns:a16="http://schemas.microsoft.com/office/drawing/2014/main" id="{F30ABE8F-4524-4F8A-AEA3-6868050BAA5C}"/>
              </a:ext>
            </a:extLst>
          </p:cNvPr>
          <p:cNvGrpSpPr/>
          <p:nvPr/>
        </p:nvGrpSpPr>
        <p:grpSpPr>
          <a:xfrm>
            <a:off x="788670" y="2332875"/>
            <a:ext cx="3194280" cy="1590120"/>
            <a:chOff x="788670" y="2332875"/>
            <a:chExt cx="3194280" cy="1590120"/>
          </a:xfrm>
        </p:grpSpPr>
        <mc:AlternateContent xmlns:mc="http://schemas.openxmlformats.org/markup-compatibility/2006">
          <mc:Choice xmlns:p14="http://schemas.microsoft.com/office/powerpoint/2010/main" Requires="p14">
            <p:contentPart p14:bwMode="auto" r:id="rId12">
              <p14:nvContentPartPr>
                <p14:cNvPr id="33" name="筆跡 32">
                  <a:extLst>
                    <a:ext uri="{FF2B5EF4-FFF2-40B4-BE49-F238E27FC236}">
                      <a16:creationId xmlns:a16="http://schemas.microsoft.com/office/drawing/2014/main" id="{59EF0ADE-CB52-4931-B364-6DE8061106F6}"/>
                    </a:ext>
                  </a:extLst>
                </p14:cNvPr>
                <p14:cNvContentPartPr/>
                <p14:nvPr/>
              </p14:nvContentPartPr>
              <p14:xfrm>
                <a:off x="788670" y="2332875"/>
                <a:ext cx="227880" cy="422280"/>
              </p14:xfrm>
            </p:contentPart>
          </mc:Choice>
          <mc:Fallback>
            <p:pic>
              <p:nvPicPr>
                <p:cNvPr id="33" name="筆跡 32">
                  <a:extLst>
                    <a:ext uri="{FF2B5EF4-FFF2-40B4-BE49-F238E27FC236}">
                      <a16:creationId xmlns:a16="http://schemas.microsoft.com/office/drawing/2014/main" id="{59EF0ADE-CB52-4931-B364-6DE8061106F6}"/>
                    </a:ext>
                  </a:extLst>
                </p:cNvPr>
                <p:cNvPicPr/>
                <p:nvPr/>
              </p:nvPicPr>
              <p:blipFill>
                <a:blip r:embed="rId13"/>
                <a:stretch>
                  <a:fillRect/>
                </a:stretch>
              </p:blipFill>
              <p:spPr>
                <a:xfrm>
                  <a:off x="780030" y="2324235"/>
                  <a:ext cx="245520" cy="439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4" name="筆跡 33">
                  <a:extLst>
                    <a:ext uri="{FF2B5EF4-FFF2-40B4-BE49-F238E27FC236}">
                      <a16:creationId xmlns:a16="http://schemas.microsoft.com/office/drawing/2014/main" id="{7012E494-7A0B-47DD-8AE4-793D96FCEE87}"/>
                    </a:ext>
                  </a:extLst>
                </p14:cNvPr>
                <p14:cNvContentPartPr/>
                <p14:nvPr/>
              </p14:nvContentPartPr>
              <p14:xfrm>
                <a:off x="981990" y="2702595"/>
                <a:ext cx="75960" cy="84960"/>
              </p14:xfrm>
            </p:contentPart>
          </mc:Choice>
          <mc:Fallback>
            <p:pic>
              <p:nvPicPr>
                <p:cNvPr id="34" name="筆跡 33">
                  <a:extLst>
                    <a:ext uri="{FF2B5EF4-FFF2-40B4-BE49-F238E27FC236}">
                      <a16:creationId xmlns:a16="http://schemas.microsoft.com/office/drawing/2014/main" id="{7012E494-7A0B-47DD-8AE4-793D96FCEE87}"/>
                    </a:ext>
                  </a:extLst>
                </p:cNvPr>
                <p:cNvPicPr/>
                <p:nvPr/>
              </p:nvPicPr>
              <p:blipFill>
                <a:blip r:embed="rId15"/>
                <a:stretch>
                  <a:fillRect/>
                </a:stretch>
              </p:blipFill>
              <p:spPr>
                <a:xfrm>
                  <a:off x="972990" y="2693595"/>
                  <a:ext cx="936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6" name="筆跡 35">
                  <a:extLst>
                    <a:ext uri="{FF2B5EF4-FFF2-40B4-BE49-F238E27FC236}">
                      <a16:creationId xmlns:a16="http://schemas.microsoft.com/office/drawing/2014/main" id="{7F799E69-4833-4D82-87D3-568FD83F4B75}"/>
                    </a:ext>
                  </a:extLst>
                </p14:cNvPr>
                <p14:cNvContentPartPr/>
                <p14:nvPr/>
              </p14:nvContentPartPr>
              <p14:xfrm>
                <a:off x="1181790" y="2694675"/>
                <a:ext cx="299160" cy="270000"/>
              </p14:xfrm>
            </p:contentPart>
          </mc:Choice>
          <mc:Fallback>
            <p:pic>
              <p:nvPicPr>
                <p:cNvPr id="36" name="筆跡 35">
                  <a:extLst>
                    <a:ext uri="{FF2B5EF4-FFF2-40B4-BE49-F238E27FC236}">
                      <a16:creationId xmlns:a16="http://schemas.microsoft.com/office/drawing/2014/main" id="{7F799E69-4833-4D82-87D3-568FD83F4B75}"/>
                    </a:ext>
                  </a:extLst>
                </p:cNvPr>
                <p:cNvPicPr/>
                <p:nvPr/>
              </p:nvPicPr>
              <p:blipFill>
                <a:blip r:embed="rId17"/>
                <a:stretch>
                  <a:fillRect/>
                </a:stretch>
              </p:blipFill>
              <p:spPr>
                <a:xfrm>
                  <a:off x="1172790" y="2686035"/>
                  <a:ext cx="3168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7" name="筆跡 36">
                  <a:extLst>
                    <a:ext uri="{FF2B5EF4-FFF2-40B4-BE49-F238E27FC236}">
                      <a16:creationId xmlns:a16="http://schemas.microsoft.com/office/drawing/2014/main" id="{39367313-2539-44D4-8592-6A1753954E1F}"/>
                    </a:ext>
                  </a:extLst>
                </p14:cNvPr>
                <p14:cNvContentPartPr/>
                <p14:nvPr/>
              </p14:nvContentPartPr>
              <p14:xfrm>
                <a:off x="1285110" y="2696835"/>
                <a:ext cx="135720" cy="235080"/>
              </p14:xfrm>
            </p:contentPart>
          </mc:Choice>
          <mc:Fallback>
            <p:pic>
              <p:nvPicPr>
                <p:cNvPr id="37" name="筆跡 36">
                  <a:extLst>
                    <a:ext uri="{FF2B5EF4-FFF2-40B4-BE49-F238E27FC236}">
                      <a16:creationId xmlns:a16="http://schemas.microsoft.com/office/drawing/2014/main" id="{39367313-2539-44D4-8592-6A1753954E1F}"/>
                    </a:ext>
                  </a:extLst>
                </p:cNvPr>
                <p:cNvPicPr/>
                <p:nvPr/>
              </p:nvPicPr>
              <p:blipFill>
                <a:blip r:embed="rId19"/>
                <a:stretch>
                  <a:fillRect/>
                </a:stretch>
              </p:blipFill>
              <p:spPr>
                <a:xfrm>
                  <a:off x="1276110" y="2687835"/>
                  <a:ext cx="1533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8" name="筆跡 37">
                  <a:extLst>
                    <a:ext uri="{FF2B5EF4-FFF2-40B4-BE49-F238E27FC236}">
                      <a16:creationId xmlns:a16="http://schemas.microsoft.com/office/drawing/2014/main" id="{4C5CE0C1-A142-41EE-A141-A981F32BE22D}"/>
                    </a:ext>
                  </a:extLst>
                </p14:cNvPr>
                <p14:cNvContentPartPr/>
                <p14:nvPr/>
              </p14:nvContentPartPr>
              <p14:xfrm>
                <a:off x="1499310" y="2866035"/>
                <a:ext cx="13680" cy="117720"/>
              </p14:xfrm>
            </p:contentPart>
          </mc:Choice>
          <mc:Fallback>
            <p:pic>
              <p:nvPicPr>
                <p:cNvPr id="38" name="筆跡 37">
                  <a:extLst>
                    <a:ext uri="{FF2B5EF4-FFF2-40B4-BE49-F238E27FC236}">
                      <a16:creationId xmlns:a16="http://schemas.microsoft.com/office/drawing/2014/main" id="{4C5CE0C1-A142-41EE-A141-A981F32BE22D}"/>
                    </a:ext>
                  </a:extLst>
                </p:cNvPr>
                <p:cNvPicPr/>
                <p:nvPr/>
              </p:nvPicPr>
              <p:blipFill>
                <a:blip r:embed="rId21"/>
                <a:stretch>
                  <a:fillRect/>
                </a:stretch>
              </p:blipFill>
              <p:spPr>
                <a:xfrm>
                  <a:off x="1490670" y="2857395"/>
                  <a:ext cx="313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9" name="筆跡 38">
                  <a:extLst>
                    <a:ext uri="{FF2B5EF4-FFF2-40B4-BE49-F238E27FC236}">
                      <a16:creationId xmlns:a16="http://schemas.microsoft.com/office/drawing/2014/main" id="{6530401E-54D2-4994-B883-DB4151A72D9B}"/>
                    </a:ext>
                  </a:extLst>
                </p14:cNvPr>
                <p14:cNvContentPartPr/>
                <p14:nvPr/>
              </p14:nvContentPartPr>
              <p14:xfrm>
                <a:off x="1663110" y="2758395"/>
                <a:ext cx="240840" cy="225720"/>
              </p14:xfrm>
            </p:contentPart>
          </mc:Choice>
          <mc:Fallback>
            <p:pic>
              <p:nvPicPr>
                <p:cNvPr id="39" name="筆跡 38">
                  <a:extLst>
                    <a:ext uri="{FF2B5EF4-FFF2-40B4-BE49-F238E27FC236}">
                      <a16:creationId xmlns:a16="http://schemas.microsoft.com/office/drawing/2014/main" id="{6530401E-54D2-4994-B883-DB4151A72D9B}"/>
                    </a:ext>
                  </a:extLst>
                </p:cNvPr>
                <p:cNvPicPr/>
                <p:nvPr/>
              </p:nvPicPr>
              <p:blipFill>
                <a:blip r:embed="rId23"/>
                <a:stretch>
                  <a:fillRect/>
                </a:stretch>
              </p:blipFill>
              <p:spPr>
                <a:xfrm>
                  <a:off x="1654110" y="2749395"/>
                  <a:ext cx="25848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0" name="筆跡 39">
                  <a:extLst>
                    <a:ext uri="{FF2B5EF4-FFF2-40B4-BE49-F238E27FC236}">
                      <a16:creationId xmlns:a16="http://schemas.microsoft.com/office/drawing/2014/main" id="{7AF8CCFE-2390-4445-BEBA-A58FBDDA44A8}"/>
                    </a:ext>
                  </a:extLst>
                </p14:cNvPr>
                <p14:cNvContentPartPr/>
                <p14:nvPr/>
              </p14:nvContentPartPr>
              <p14:xfrm>
                <a:off x="1771830" y="2746875"/>
                <a:ext cx="100080" cy="189000"/>
              </p14:xfrm>
            </p:contentPart>
          </mc:Choice>
          <mc:Fallback>
            <p:pic>
              <p:nvPicPr>
                <p:cNvPr id="40" name="筆跡 39">
                  <a:extLst>
                    <a:ext uri="{FF2B5EF4-FFF2-40B4-BE49-F238E27FC236}">
                      <a16:creationId xmlns:a16="http://schemas.microsoft.com/office/drawing/2014/main" id="{7AF8CCFE-2390-4445-BEBA-A58FBDDA44A8}"/>
                    </a:ext>
                  </a:extLst>
                </p:cNvPr>
                <p:cNvPicPr/>
                <p:nvPr/>
              </p:nvPicPr>
              <p:blipFill>
                <a:blip r:embed="rId25"/>
                <a:stretch>
                  <a:fillRect/>
                </a:stretch>
              </p:blipFill>
              <p:spPr>
                <a:xfrm>
                  <a:off x="1763190" y="2737875"/>
                  <a:ext cx="1177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1" name="筆跡 40">
                  <a:extLst>
                    <a:ext uri="{FF2B5EF4-FFF2-40B4-BE49-F238E27FC236}">
                      <a16:creationId xmlns:a16="http://schemas.microsoft.com/office/drawing/2014/main" id="{FC24AC8F-DF30-49C4-85E9-011902E7AFDB}"/>
                    </a:ext>
                  </a:extLst>
                </p14:cNvPr>
                <p14:cNvContentPartPr/>
                <p14:nvPr/>
              </p14:nvContentPartPr>
              <p14:xfrm>
                <a:off x="1931670" y="2883315"/>
                <a:ext cx="73800" cy="98640"/>
              </p14:xfrm>
            </p:contentPart>
          </mc:Choice>
          <mc:Fallback>
            <p:pic>
              <p:nvPicPr>
                <p:cNvPr id="41" name="筆跡 40">
                  <a:extLst>
                    <a:ext uri="{FF2B5EF4-FFF2-40B4-BE49-F238E27FC236}">
                      <a16:creationId xmlns:a16="http://schemas.microsoft.com/office/drawing/2014/main" id="{FC24AC8F-DF30-49C4-85E9-011902E7AFDB}"/>
                    </a:ext>
                  </a:extLst>
                </p:cNvPr>
                <p:cNvPicPr/>
                <p:nvPr/>
              </p:nvPicPr>
              <p:blipFill>
                <a:blip r:embed="rId27"/>
                <a:stretch>
                  <a:fillRect/>
                </a:stretch>
              </p:blipFill>
              <p:spPr>
                <a:xfrm>
                  <a:off x="1922670" y="2874675"/>
                  <a:ext cx="9144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2" name="筆跡 41">
                  <a:extLst>
                    <a:ext uri="{FF2B5EF4-FFF2-40B4-BE49-F238E27FC236}">
                      <a16:creationId xmlns:a16="http://schemas.microsoft.com/office/drawing/2014/main" id="{7D23FF96-6EE5-4D55-9056-8CED08718081}"/>
                    </a:ext>
                  </a:extLst>
                </p14:cNvPr>
                <p14:cNvContentPartPr/>
                <p14:nvPr/>
              </p14:nvContentPartPr>
              <p14:xfrm>
                <a:off x="2153430" y="2871795"/>
                <a:ext cx="24840" cy="11880"/>
              </p14:xfrm>
            </p:contentPart>
          </mc:Choice>
          <mc:Fallback>
            <p:pic>
              <p:nvPicPr>
                <p:cNvPr id="42" name="筆跡 41">
                  <a:extLst>
                    <a:ext uri="{FF2B5EF4-FFF2-40B4-BE49-F238E27FC236}">
                      <a16:creationId xmlns:a16="http://schemas.microsoft.com/office/drawing/2014/main" id="{7D23FF96-6EE5-4D55-9056-8CED08718081}"/>
                    </a:ext>
                  </a:extLst>
                </p:cNvPr>
                <p:cNvPicPr/>
                <p:nvPr/>
              </p:nvPicPr>
              <p:blipFill>
                <a:blip r:embed="rId29"/>
                <a:stretch>
                  <a:fillRect/>
                </a:stretch>
              </p:blipFill>
              <p:spPr>
                <a:xfrm>
                  <a:off x="2144790" y="2863155"/>
                  <a:ext cx="42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3" name="筆跡 42">
                  <a:extLst>
                    <a:ext uri="{FF2B5EF4-FFF2-40B4-BE49-F238E27FC236}">
                      <a16:creationId xmlns:a16="http://schemas.microsoft.com/office/drawing/2014/main" id="{0223DD1F-6128-4810-A590-AC48600E5B76}"/>
                    </a:ext>
                  </a:extLst>
                </p14:cNvPr>
                <p14:cNvContentPartPr/>
                <p14:nvPr/>
              </p14:nvContentPartPr>
              <p14:xfrm>
                <a:off x="2279430" y="2875755"/>
                <a:ext cx="37800" cy="44640"/>
              </p14:xfrm>
            </p:contentPart>
          </mc:Choice>
          <mc:Fallback>
            <p:pic>
              <p:nvPicPr>
                <p:cNvPr id="43" name="筆跡 42">
                  <a:extLst>
                    <a:ext uri="{FF2B5EF4-FFF2-40B4-BE49-F238E27FC236}">
                      <a16:creationId xmlns:a16="http://schemas.microsoft.com/office/drawing/2014/main" id="{0223DD1F-6128-4810-A590-AC48600E5B76}"/>
                    </a:ext>
                  </a:extLst>
                </p:cNvPr>
                <p:cNvPicPr/>
                <p:nvPr/>
              </p:nvPicPr>
              <p:blipFill>
                <a:blip r:embed="rId31"/>
                <a:stretch>
                  <a:fillRect/>
                </a:stretch>
              </p:blipFill>
              <p:spPr>
                <a:xfrm>
                  <a:off x="2270790" y="2867115"/>
                  <a:ext cx="554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4" name="筆跡 43">
                  <a:extLst>
                    <a:ext uri="{FF2B5EF4-FFF2-40B4-BE49-F238E27FC236}">
                      <a16:creationId xmlns:a16="http://schemas.microsoft.com/office/drawing/2014/main" id="{9A807037-C208-47CB-A1EE-E79880376CF0}"/>
                    </a:ext>
                  </a:extLst>
                </p14:cNvPr>
                <p14:cNvContentPartPr/>
                <p14:nvPr/>
              </p14:nvContentPartPr>
              <p14:xfrm>
                <a:off x="2414790" y="2894835"/>
                <a:ext cx="49320" cy="19440"/>
              </p14:xfrm>
            </p:contentPart>
          </mc:Choice>
          <mc:Fallback>
            <p:pic>
              <p:nvPicPr>
                <p:cNvPr id="44" name="筆跡 43">
                  <a:extLst>
                    <a:ext uri="{FF2B5EF4-FFF2-40B4-BE49-F238E27FC236}">
                      <a16:creationId xmlns:a16="http://schemas.microsoft.com/office/drawing/2014/main" id="{9A807037-C208-47CB-A1EE-E79880376CF0}"/>
                    </a:ext>
                  </a:extLst>
                </p:cNvPr>
                <p:cNvPicPr/>
                <p:nvPr/>
              </p:nvPicPr>
              <p:blipFill>
                <a:blip r:embed="rId33"/>
                <a:stretch>
                  <a:fillRect/>
                </a:stretch>
              </p:blipFill>
              <p:spPr>
                <a:xfrm>
                  <a:off x="2406150" y="2886195"/>
                  <a:ext cx="66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5" name="筆跡 44">
                  <a:extLst>
                    <a:ext uri="{FF2B5EF4-FFF2-40B4-BE49-F238E27FC236}">
                      <a16:creationId xmlns:a16="http://schemas.microsoft.com/office/drawing/2014/main" id="{DF528CAA-A526-48D4-ACC1-CC73620C1453}"/>
                    </a:ext>
                  </a:extLst>
                </p14:cNvPr>
                <p14:cNvContentPartPr/>
                <p14:nvPr/>
              </p14:nvContentPartPr>
              <p14:xfrm>
                <a:off x="2574630" y="2896995"/>
                <a:ext cx="92520" cy="29160"/>
              </p14:xfrm>
            </p:contentPart>
          </mc:Choice>
          <mc:Fallback>
            <p:pic>
              <p:nvPicPr>
                <p:cNvPr id="45" name="筆跡 44">
                  <a:extLst>
                    <a:ext uri="{FF2B5EF4-FFF2-40B4-BE49-F238E27FC236}">
                      <a16:creationId xmlns:a16="http://schemas.microsoft.com/office/drawing/2014/main" id="{DF528CAA-A526-48D4-ACC1-CC73620C1453}"/>
                    </a:ext>
                  </a:extLst>
                </p:cNvPr>
                <p:cNvPicPr/>
                <p:nvPr/>
              </p:nvPicPr>
              <p:blipFill>
                <a:blip r:embed="rId35"/>
                <a:stretch>
                  <a:fillRect/>
                </a:stretch>
              </p:blipFill>
              <p:spPr>
                <a:xfrm>
                  <a:off x="2565990" y="2887995"/>
                  <a:ext cx="1101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7" name="筆跡 46">
                  <a:extLst>
                    <a:ext uri="{FF2B5EF4-FFF2-40B4-BE49-F238E27FC236}">
                      <a16:creationId xmlns:a16="http://schemas.microsoft.com/office/drawing/2014/main" id="{B00183B5-4806-41A0-97DA-6CD573FDEE7C}"/>
                    </a:ext>
                  </a:extLst>
                </p14:cNvPr>
                <p14:cNvContentPartPr/>
                <p14:nvPr/>
              </p14:nvContentPartPr>
              <p14:xfrm>
                <a:off x="2753190" y="2825715"/>
                <a:ext cx="296640" cy="221760"/>
              </p14:xfrm>
            </p:contentPart>
          </mc:Choice>
          <mc:Fallback>
            <p:pic>
              <p:nvPicPr>
                <p:cNvPr id="47" name="筆跡 46">
                  <a:extLst>
                    <a:ext uri="{FF2B5EF4-FFF2-40B4-BE49-F238E27FC236}">
                      <a16:creationId xmlns:a16="http://schemas.microsoft.com/office/drawing/2014/main" id="{B00183B5-4806-41A0-97DA-6CD573FDEE7C}"/>
                    </a:ext>
                  </a:extLst>
                </p:cNvPr>
                <p:cNvPicPr/>
                <p:nvPr/>
              </p:nvPicPr>
              <p:blipFill>
                <a:blip r:embed="rId37"/>
                <a:stretch>
                  <a:fillRect/>
                </a:stretch>
              </p:blipFill>
              <p:spPr>
                <a:xfrm>
                  <a:off x="2744550" y="2817075"/>
                  <a:ext cx="3142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8" name="筆跡 47">
                  <a:extLst>
                    <a:ext uri="{FF2B5EF4-FFF2-40B4-BE49-F238E27FC236}">
                      <a16:creationId xmlns:a16="http://schemas.microsoft.com/office/drawing/2014/main" id="{A4CF5371-EDC1-416D-BF67-48AA4A5F7E75}"/>
                    </a:ext>
                  </a:extLst>
                </p14:cNvPr>
                <p14:cNvContentPartPr/>
                <p14:nvPr/>
              </p14:nvContentPartPr>
              <p14:xfrm>
                <a:off x="2848950" y="2818155"/>
                <a:ext cx="124560" cy="217800"/>
              </p14:xfrm>
            </p:contentPart>
          </mc:Choice>
          <mc:Fallback>
            <p:pic>
              <p:nvPicPr>
                <p:cNvPr id="48" name="筆跡 47">
                  <a:extLst>
                    <a:ext uri="{FF2B5EF4-FFF2-40B4-BE49-F238E27FC236}">
                      <a16:creationId xmlns:a16="http://schemas.microsoft.com/office/drawing/2014/main" id="{A4CF5371-EDC1-416D-BF67-48AA4A5F7E75}"/>
                    </a:ext>
                  </a:extLst>
                </p:cNvPr>
                <p:cNvPicPr/>
                <p:nvPr/>
              </p:nvPicPr>
              <p:blipFill>
                <a:blip r:embed="rId39"/>
                <a:stretch>
                  <a:fillRect/>
                </a:stretch>
              </p:blipFill>
              <p:spPr>
                <a:xfrm>
                  <a:off x="2840310" y="2809155"/>
                  <a:ext cx="1422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9" name="筆跡 48">
                  <a:extLst>
                    <a:ext uri="{FF2B5EF4-FFF2-40B4-BE49-F238E27FC236}">
                      <a16:creationId xmlns:a16="http://schemas.microsoft.com/office/drawing/2014/main" id="{0109DC0F-8434-4FC0-B9D8-9C7756D9519B}"/>
                    </a:ext>
                  </a:extLst>
                </p14:cNvPr>
                <p14:cNvContentPartPr/>
                <p14:nvPr/>
              </p14:nvContentPartPr>
              <p14:xfrm>
                <a:off x="3031470" y="2998875"/>
                <a:ext cx="69840" cy="129240"/>
              </p14:xfrm>
            </p:contentPart>
          </mc:Choice>
          <mc:Fallback>
            <p:pic>
              <p:nvPicPr>
                <p:cNvPr id="49" name="筆跡 48">
                  <a:extLst>
                    <a:ext uri="{FF2B5EF4-FFF2-40B4-BE49-F238E27FC236}">
                      <a16:creationId xmlns:a16="http://schemas.microsoft.com/office/drawing/2014/main" id="{0109DC0F-8434-4FC0-B9D8-9C7756D9519B}"/>
                    </a:ext>
                  </a:extLst>
                </p:cNvPr>
                <p:cNvPicPr/>
                <p:nvPr/>
              </p:nvPicPr>
              <p:blipFill>
                <a:blip r:embed="rId41"/>
                <a:stretch>
                  <a:fillRect/>
                </a:stretch>
              </p:blipFill>
              <p:spPr>
                <a:xfrm>
                  <a:off x="3022470" y="2990235"/>
                  <a:ext cx="874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1" name="筆跡 50">
                  <a:extLst>
                    <a:ext uri="{FF2B5EF4-FFF2-40B4-BE49-F238E27FC236}">
                      <a16:creationId xmlns:a16="http://schemas.microsoft.com/office/drawing/2014/main" id="{7E60C43E-8077-45EB-B7B1-5669613B3EEE}"/>
                    </a:ext>
                  </a:extLst>
                </p14:cNvPr>
                <p14:cNvContentPartPr/>
                <p14:nvPr/>
              </p14:nvContentPartPr>
              <p14:xfrm>
                <a:off x="3170430" y="3118395"/>
                <a:ext cx="56880" cy="50400"/>
              </p14:xfrm>
            </p:contentPart>
          </mc:Choice>
          <mc:Fallback>
            <p:pic>
              <p:nvPicPr>
                <p:cNvPr id="51" name="筆跡 50">
                  <a:extLst>
                    <a:ext uri="{FF2B5EF4-FFF2-40B4-BE49-F238E27FC236}">
                      <a16:creationId xmlns:a16="http://schemas.microsoft.com/office/drawing/2014/main" id="{7E60C43E-8077-45EB-B7B1-5669613B3EEE}"/>
                    </a:ext>
                  </a:extLst>
                </p:cNvPr>
                <p:cNvPicPr/>
                <p:nvPr/>
              </p:nvPicPr>
              <p:blipFill>
                <a:blip r:embed="rId43"/>
                <a:stretch>
                  <a:fillRect/>
                </a:stretch>
              </p:blipFill>
              <p:spPr>
                <a:xfrm>
                  <a:off x="3161790" y="3109395"/>
                  <a:ext cx="745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2" name="筆跡 51">
                  <a:extLst>
                    <a:ext uri="{FF2B5EF4-FFF2-40B4-BE49-F238E27FC236}">
                      <a16:creationId xmlns:a16="http://schemas.microsoft.com/office/drawing/2014/main" id="{7CEFC158-5081-48E4-8F30-412384DDCA96}"/>
                    </a:ext>
                  </a:extLst>
                </p14:cNvPr>
                <p14:cNvContentPartPr/>
                <p14:nvPr/>
              </p14:nvContentPartPr>
              <p14:xfrm>
                <a:off x="3420630" y="2912475"/>
                <a:ext cx="247320" cy="177480"/>
              </p14:xfrm>
            </p:contentPart>
          </mc:Choice>
          <mc:Fallback>
            <p:pic>
              <p:nvPicPr>
                <p:cNvPr id="52" name="筆跡 51">
                  <a:extLst>
                    <a:ext uri="{FF2B5EF4-FFF2-40B4-BE49-F238E27FC236}">
                      <a16:creationId xmlns:a16="http://schemas.microsoft.com/office/drawing/2014/main" id="{7CEFC158-5081-48E4-8F30-412384DDCA96}"/>
                    </a:ext>
                  </a:extLst>
                </p:cNvPr>
                <p:cNvPicPr/>
                <p:nvPr/>
              </p:nvPicPr>
              <p:blipFill>
                <a:blip r:embed="rId45"/>
                <a:stretch>
                  <a:fillRect/>
                </a:stretch>
              </p:blipFill>
              <p:spPr>
                <a:xfrm>
                  <a:off x="3411630" y="2903475"/>
                  <a:ext cx="2649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筆跡 52">
                  <a:extLst>
                    <a:ext uri="{FF2B5EF4-FFF2-40B4-BE49-F238E27FC236}">
                      <a16:creationId xmlns:a16="http://schemas.microsoft.com/office/drawing/2014/main" id="{6231A048-CA69-4EDF-9B6E-676AD18A7D0D}"/>
                    </a:ext>
                  </a:extLst>
                </p14:cNvPr>
                <p14:cNvContentPartPr/>
                <p14:nvPr/>
              </p14:nvContentPartPr>
              <p14:xfrm>
                <a:off x="3520710" y="2879715"/>
                <a:ext cx="103320" cy="250560"/>
              </p14:xfrm>
            </p:contentPart>
          </mc:Choice>
          <mc:Fallback>
            <p:pic>
              <p:nvPicPr>
                <p:cNvPr id="53" name="筆跡 52">
                  <a:extLst>
                    <a:ext uri="{FF2B5EF4-FFF2-40B4-BE49-F238E27FC236}">
                      <a16:creationId xmlns:a16="http://schemas.microsoft.com/office/drawing/2014/main" id="{6231A048-CA69-4EDF-9B6E-676AD18A7D0D}"/>
                    </a:ext>
                  </a:extLst>
                </p:cNvPr>
                <p:cNvPicPr/>
                <p:nvPr/>
              </p:nvPicPr>
              <p:blipFill>
                <a:blip r:embed="rId47"/>
                <a:stretch>
                  <a:fillRect/>
                </a:stretch>
              </p:blipFill>
              <p:spPr>
                <a:xfrm>
                  <a:off x="3512070" y="2870715"/>
                  <a:ext cx="1209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4" name="筆跡 53">
                  <a:extLst>
                    <a:ext uri="{FF2B5EF4-FFF2-40B4-BE49-F238E27FC236}">
                      <a16:creationId xmlns:a16="http://schemas.microsoft.com/office/drawing/2014/main" id="{9D747B4F-26BD-4C7B-9B49-89EB98BE994A}"/>
                    </a:ext>
                  </a:extLst>
                </p14:cNvPr>
                <p14:cNvContentPartPr/>
                <p14:nvPr/>
              </p14:nvContentPartPr>
              <p14:xfrm>
                <a:off x="3674430" y="3048915"/>
                <a:ext cx="77400" cy="104400"/>
              </p14:xfrm>
            </p:contentPart>
          </mc:Choice>
          <mc:Fallback>
            <p:pic>
              <p:nvPicPr>
                <p:cNvPr id="54" name="筆跡 53">
                  <a:extLst>
                    <a:ext uri="{FF2B5EF4-FFF2-40B4-BE49-F238E27FC236}">
                      <a16:creationId xmlns:a16="http://schemas.microsoft.com/office/drawing/2014/main" id="{9D747B4F-26BD-4C7B-9B49-89EB98BE994A}"/>
                    </a:ext>
                  </a:extLst>
                </p:cNvPr>
                <p:cNvPicPr/>
                <p:nvPr/>
              </p:nvPicPr>
              <p:blipFill>
                <a:blip r:embed="rId49"/>
                <a:stretch>
                  <a:fillRect/>
                </a:stretch>
              </p:blipFill>
              <p:spPr>
                <a:xfrm>
                  <a:off x="3665430" y="3040275"/>
                  <a:ext cx="950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5" name="筆跡 54">
                  <a:extLst>
                    <a:ext uri="{FF2B5EF4-FFF2-40B4-BE49-F238E27FC236}">
                      <a16:creationId xmlns:a16="http://schemas.microsoft.com/office/drawing/2014/main" id="{FC2F5853-0965-40CD-A076-8A04B6D6F003}"/>
                    </a:ext>
                  </a:extLst>
                </p14:cNvPr>
                <p14:cNvContentPartPr/>
                <p14:nvPr/>
              </p14:nvContentPartPr>
              <p14:xfrm>
                <a:off x="3805830" y="3112635"/>
                <a:ext cx="92160" cy="15840"/>
              </p14:xfrm>
            </p:contentPart>
          </mc:Choice>
          <mc:Fallback>
            <p:pic>
              <p:nvPicPr>
                <p:cNvPr id="55" name="筆跡 54">
                  <a:extLst>
                    <a:ext uri="{FF2B5EF4-FFF2-40B4-BE49-F238E27FC236}">
                      <a16:creationId xmlns:a16="http://schemas.microsoft.com/office/drawing/2014/main" id="{FC2F5853-0965-40CD-A076-8A04B6D6F003}"/>
                    </a:ext>
                  </a:extLst>
                </p:cNvPr>
                <p:cNvPicPr/>
                <p:nvPr/>
              </p:nvPicPr>
              <p:blipFill>
                <a:blip r:embed="rId51"/>
                <a:stretch>
                  <a:fillRect/>
                </a:stretch>
              </p:blipFill>
              <p:spPr>
                <a:xfrm>
                  <a:off x="3797190" y="3103635"/>
                  <a:ext cx="1098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6" name="筆跡 55">
                  <a:extLst>
                    <a:ext uri="{FF2B5EF4-FFF2-40B4-BE49-F238E27FC236}">
                      <a16:creationId xmlns:a16="http://schemas.microsoft.com/office/drawing/2014/main" id="{2A9CD2BD-C7EA-440C-8C37-53F1E10C9AF8}"/>
                    </a:ext>
                  </a:extLst>
                </p14:cNvPr>
                <p14:cNvContentPartPr/>
                <p14:nvPr/>
              </p14:nvContentPartPr>
              <p14:xfrm>
                <a:off x="3869910" y="3083475"/>
                <a:ext cx="360" cy="90720"/>
              </p14:xfrm>
            </p:contentPart>
          </mc:Choice>
          <mc:Fallback>
            <p:pic>
              <p:nvPicPr>
                <p:cNvPr id="56" name="筆跡 55">
                  <a:extLst>
                    <a:ext uri="{FF2B5EF4-FFF2-40B4-BE49-F238E27FC236}">
                      <a16:creationId xmlns:a16="http://schemas.microsoft.com/office/drawing/2014/main" id="{2A9CD2BD-C7EA-440C-8C37-53F1E10C9AF8}"/>
                    </a:ext>
                  </a:extLst>
                </p:cNvPr>
                <p:cNvPicPr/>
                <p:nvPr/>
              </p:nvPicPr>
              <p:blipFill>
                <a:blip r:embed="rId53"/>
                <a:stretch>
                  <a:fillRect/>
                </a:stretch>
              </p:blipFill>
              <p:spPr>
                <a:xfrm>
                  <a:off x="3860910" y="3074835"/>
                  <a:ext cx="180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7" name="筆跡 56">
                  <a:extLst>
                    <a:ext uri="{FF2B5EF4-FFF2-40B4-BE49-F238E27FC236}">
                      <a16:creationId xmlns:a16="http://schemas.microsoft.com/office/drawing/2014/main" id="{D7603499-9525-48F4-A3FB-A3D191717931}"/>
                    </a:ext>
                  </a:extLst>
                </p14:cNvPr>
                <p14:cNvContentPartPr/>
                <p14:nvPr/>
              </p14:nvContentPartPr>
              <p14:xfrm>
                <a:off x="3976830" y="3097155"/>
                <a:ext cx="6120" cy="115920"/>
              </p14:xfrm>
            </p:contentPart>
          </mc:Choice>
          <mc:Fallback>
            <p:pic>
              <p:nvPicPr>
                <p:cNvPr id="57" name="筆跡 56">
                  <a:extLst>
                    <a:ext uri="{FF2B5EF4-FFF2-40B4-BE49-F238E27FC236}">
                      <a16:creationId xmlns:a16="http://schemas.microsoft.com/office/drawing/2014/main" id="{D7603499-9525-48F4-A3FB-A3D191717931}"/>
                    </a:ext>
                  </a:extLst>
                </p:cNvPr>
                <p:cNvPicPr/>
                <p:nvPr/>
              </p:nvPicPr>
              <p:blipFill>
                <a:blip r:embed="rId55"/>
                <a:stretch>
                  <a:fillRect/>
                </a:stretch>
              </p:blipFill>
              <p:spPr>
                <a:xfrm>
                  <a:off x="3968190" y="3088155"/>
                  <a:ext cx="2376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筆跡 59">
                  <a:extLst>
                    <a:ext uri="{FF2B5EF4-FFF2-40B4-BE49-F238E27FC236}">
                      <a16:creationId xmlns:a16="http://schemas.microsoft.com/office/drawing/2014/main" id="{1AA67484-5FD4-438A-923B-D86E076AC6E8}"/>
                    </a:ext>
                  </a:extLst>
                </p14:cNvPr>
                <p14:cNvContentPartPr/>
                <p14:nvPr/>
              </p14:nvContentPartPr>
              <p14:xfrm>
                <a:off x="1219230" y="3097155"/>
                <a:ext cx="1654920" cy="262440"/>
              </p14:xfrm>
            </p:contentPart>
          </mc:Choice>
          <mc:Fallback>
            <p:pic>
              <p:nvPicPr>
                <p:cNvPr id="60" name="筆跡 59">
                  <a:extLst>
                    <a:ext uri="{FF2B5EF4-FFF2-40B4-BE49-F238E27FC236}">
                      <a16:creationId xmlns:a16="http://schemas.microsoft.com/office/drawing/2014/main" id="{1AA67484-5FD4-438A-923B-D86E076AC6E8}"/>
                    </a:ext>
                  </a:extLst>
                </p:cNvPr>
                <p:cNvPicPr/>
                <p:nvPr/>
              </p:nvPicPr>
              <p:blipFill>
                <a:blip r:embed="rId57"/>
                <a:stretch>
                  <a:fillRect/>
                </a:stretch>
              </p:blipFill>
              <p:spPr>
                <a:xfrm>
                  <a:off x="1210590" y="3088155"/>
                  <a:ext cx="167256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筆跡 60">
                  <a:extLst>
                    <a:ext uri="{FF2B5EF4-FFF2-40B4-BE49-F238E27FC236}">
                      <a16:creationId xmlns:a16="http://schemas.microsoft.com/office/drawing/2014/main" id="{BD232F32-5746-4B04-9D3E-8C3775EBFE34}"/>
                    </a:ext>
                  </a:extLst>
                </p14:cNvPr>
                <p14:cNvContentPartPr/>
                <p14:nvPr/>
              </p14:nvContentPartPr>
              <p14:xfrm>
                <a:off x="1615950" y="3491715"/>
                <a:ext cx="209160" cy="160200"/>
              </p14:xfrm>
            </p:contentPart>
          </mc:Choice>
          <mc:Fallback>
            <p:pic>
              <p:nvPicPr>
                <p:cNvPr id="61" name="筆跡 60">
                  <a:extLst>
                    <a:ext uri="{FF2B5EF4-FFF2-40B4-BE49-F238E27FC236}">
                      <a16:creationId xmlns:a16="http://schemas.microsoft.com/office/drawing/2014/main" id="{BD232F32-5746-4B04-9D3E-8C3775EBFE34}"/>
                    </a:ext>
                  </a:extLst>
                </p:cNvPr>
                <p:cNvPicPr/>
                <p:nvPr/>
              </p:nvPicPr>
              <p:blipFill>
                <a:blip r:embed="rId59"/>
                <a:stretch>
                  <a:fillRect/>
                </a:stretch>
              </p:blipFill>
              <p:spPr>
                <a:xfrm>
                  <a:off x="1606950" y="3483075"/>
                  <a:ext cx="2268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筆跡 61">
                  <a:extLst>
                    <a:ext uri="{FF2B5EF4-FFF2-40B4-BE49-F238E27FC236}">
                      <a16:creationId xmlns:a16="http://schemas.microsoft.com/office/drawing/2014/main" id="{DD1B589C-1790-43A4-98E5-C40C6692A721}"/>
                    </a:ext>
                  </a:extLst>
                </p14:cNvPr>
                <p14:cNvContentPartPr/>
                <p14:nvPr/>
              </p14:nvContentPartPr>
              <p14:xfrm>
                <a:off x="1672470" y="3494595"/>
                <a:ext cx="128160" cy="197640"/>
              </p14:xfrm>
            </p:contentPart>
          </mc:Choice>
          <mc:Fallback>
            <p:pic>
              <p:nvPicPr>
                <p:cNvPr id="62" name="筆跡 61">
                  <a:extLst>
                    <a:ext uri="{FF2B5EF4-FFF2-40B4-BE49-F238E27FC236}">
                      <a16:creationId xmlns:a16="http://schemas.microsoft.com/office/drawing/2014/main" id="{DD1B589C-1790-43A4-98E5-C40C6692A721}"/>
                    </a:ext>
                  </a:extLst>
                </p:cNvPr>
                <p:cNvPicPr/>
                <p:nvPr/>
              </p:nvPicPr>
              <p:blipFill>
                <a:blip r:embed="rId61"/>
                <a:stretch>
                  <a:fillRect/>
                </a:stretch>
              </p:blipFill>
              <p:spPr>
                <a:xfrm>
                  <a:off x="1663470" y="3485955"/>
                  <a:ext cx="1458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3" name="筆跡 62">
                  <a:extLst>
                    <a:ext uri="{FF2B5EF4-FFF2-40B4-BE49-F238E27FC236}">
                      <a16:creationId xmlns:a16="http://schemas.microsoft.com/office/drawing/2014/main" id="{08FB510D-0785-4E4A-A02A-DEA3B71EE6F2}"/>
                    </a:ext>
                  </a:extLst>
                </p14:cNvPr>
                <p14:cNvContentPartPr/>
                <p14:nvPr/>
              </p14:nvContentPartPr>
              <p14:xfrm>
                <a:off x="1698750" y="3389835"/>
                <a:ext cx="223920" cy="21600"/>
              </p14:xfrm>
            </p:contentPart>
          </mc:Choice>
          <mc:Fallback>
            <p:pic>
              <p:nvPicPr>
                <p:cNvPr id="63" name="筆跡 62">
                  <a:extLst>
                    <a:ext uri="{FF2B5EF4-FFF2-40B4-BE49-F238E27FC236}">
                      <a16:creationId xmlns:a16="http://schemas.microsoft.com/office/drawing/2014/main" id="{08FB510D-0785-4E4A-A02A-DEA3B71EE6F2}"/>
                    </a:ext>
                  </a:extLst>
                </p:cNvPr>
                <p:cNvPicPr/>
                <p:nvPr/>
              </p:nvPicPr>
              <p:blipFill>
                <a:blip r:embed="rId63"/>
                <a:stretch>
                  <a:fillRect/>
                </a:stretch>
              </p:blipFill>
              <p:spPr>
                <a:xfrm>
                  <a:off x="1689750" y="3380835"/>
                  <a:ext cx="2415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5" name="筆跡 64">
                  <a:extLst>
                    <a:ext uri="{FF2B5EF4-FFF2-40B4-BE49-F238E27FC236}">
                      <a16:creationId xmlns:a16="http://schemas.microsoft.com/office/drawing/2014/main" id="{68A0BDF7-C789-47D1-A701-1214172F1267}"/>
                    </a:ext>
                  </a:extLst>
                </p14:cNvPr>
                <p14:cNvContentPartPr/>
                <p14:nvPr/>
              </p14:nvContentPartPr>
              <p14:xfrm>
                <a:off x="2010510" y="3460755"/>
                <a:ext cx="156600" cy="462240"/>
              </p14:xfrm>
            </p:contentPart>
          </mc:Choice>
          <mc:Fallback>
            <p:pic>
              <p:nvPicPr>
                <p:cNvPr id="65" name="筆跡 64">
                  <a:extLst>
                    <a:ext uri="{FF2B5EF4-FFF2-40B4-BE49-F238E27FC236}">
                      <a16:creationId xmlns:a16="http://schemas.microsoft.com/office/drawing/2014/main" id="{68A0BDF7-C789-47D1-A701-1214172F1267}"/>
                    </a:ext>
                  </a:extLst>
                </p:cNvPr>
                <p:cNvPicPr/>
                <p:nvPr/>
              </p:nvPicPr>
              <p:blipFill>
                <a:blip r:embed="rId65"/>
                <a:stretch>
                  <a:fillRect/>
                </a:stretch>
              </p:blipFill>
              <p:spPr>
                <a:xfrm>
                  <a:off x="2001870" y="3452115"/>
                  <a:ext cx="1742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6" name="筆跡 65">
                  <a:extLst>
                    <a:ext uri="{FF2B5EF4-FFF2-40B4-BE49-F238E27FC236}">
                      <a16:creationId xmlns:a16="http://schemas.microsoft.com/office/drawing/2014/main" id="{05FB8BD3-6D52-43EF-BF21-33BDDD1B6D0A}"/>
                    </a:ext>
                  </a:extLst>
                </p14:cNvPr>
                <p14:cNvContentPartPr/>
                <p14:nvPr/>
              </p14:nvContentPartPr>
              <p14:xfrm>
                <a:off x="2307870" y="3508995"/>
                <a:ext cx="201960" cy="162000"/>
              </p14:xfrm>
            </p:contentPart>
          </mc:Choice>
          <mc:Fallback>
            <p:pic>
              <p:nvPicPr>
                <p:cNvPr id="66" name="筆跡 65">
                  <a:extLst>
                    <a:ext uri="{FF2B5EF4-FFF2-40B4-BE49-F238E27FC236}">
                      <a16:creationId xmlns:a16="http://schemas.microsoft.com/office/drawing/2014/main" id="{05FB8BD3-6D52-43EF-BF21-33BDDD1B6D0A}"/>
                    </a:ext>
                  </a:extLst>
                </p:cNvPr>
                <p:cNvPicPr/>
                <p:nvPr/>
              </p:nvPicPr>
              <p:blipFill>
                <a:blip r:embed="rId67"/>
                <a:stretch>
                  <a:fillRect/>
                </a:stretch>
              </p:blipFill>
              <p:spPr>
                <a:xfrm>
                  <a:off x="2298870" y="3500355"/>
                  <a:ext cx="219600" cy="17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68" name="筆跡 67">
                <a:extLst>
                  <a:ext uri="{FF2B5EF4-FFF2-40B4-BE49-F238E27FC236}">
                    <a16:creationId xmlns:a16="http://schemas.microsoft.com/office/drawing/2014/main" id="{01B88E72-FF8A-4B20-88CB-CFD869900D9E}"/>
                  </a:ext>
                </a:extLst>
              </p14:cNvPr>
              <p14:cNvContentPartPr/>
              <p14:nvPr/>
            </p14:nvContentPartPr>
            <p14:xfrm>
              <a:off x="2189070" y="3849915"/>
              <a:ext cx="182880" cy="192960"/>
            </p14:xfrm>
          </p:contentPart>
        </mc:Choice>
        <mc:Fallback>
          <p:pic>
            <p:nvPicPr>
              <p:cNvPr id="68" name="筆跡 67">
                <a:extLst>
                  <a:ext uri="{FF2B5EF4-FFF2-40B4-BE49-F238E27FC236}">
                    <a16:creationId xmlns:a16="http://schemas.microsoft.com/office/drawing/2014/main" id="{01B88E72-FF8A-4B20-88CB-CFD869900D9E}"/>
                  </a:ext>
                </a:extLst>
              </p:cNvPr>
              <p:cNvPicPr/>
              <p:nvPr/>
            </p:nvPicPr>
            <p:blipFill>
              <a:blip r:embed="rId69"/>
              <a:stretch>
                <a:fillRect/>
              </a:stretch>
            </p:blipFill>
            <p:spPr>
              <a:xfrm>
                <a:off x="2180070" y="3840915"/>
                <a:ext cx="200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9" name="筆跡 68">
                <a:extLst>
                  <a:ext uri="{FF2B5EF4-FFF2-40B4-BE49-F238E27FC236}">
                    <a16:creationId xmlns:a16="http://schemas.microsoft.com/office/drawing/2014/main" id="{0E802EB0-E81F-420C-8487-E3078D18780D}"/>
                  </a:ext>
                </a:extLst>
              </p14:cNvPr>
              <p14:cNvContentPartPr/>
              <p14:nvPr/>
            </p14:nvContentPartPr>
            <p14:xfrm>
              <a:off x="1764270" y="1901955"/>
              <a:ext cx="92520" cy="81360"/>
            </p14:xfrm>
          </p:contentPart>
        </mc:Choice>
        <mc:Fallback>
          <p:pic>
            <p:nvPicPr>
              <p:cNvPr id="69" name="筆跡 68">
                <a:extLst>
                  <a:ext uri="{FF2B5EF4-FFF2-40B4-BE49-F238E27FC236}">
                    <a16:creationId xmlns:a16="http://schemas.microsoft.com/office/drawing/2014/main" id="{0E802EB0-E81F-420C-8487-E3078D18780D}"/>
                  </a:ext>
                </a:extLst>
              </p:cNvPr>
              <p:cNvPicPr/>
              <p:nvPr/>
            </p:nvPicPr>
            <p:blipFill>
              <a:blip r:embed="rId71"/>
              <a:stretch>
                <a:fillRect/>
              </a:stretch>
            </p:blipFill>
            <p:spPr>
              <a:xfrm>
                <a:off x="1755630" y="1892955"/>
                <a:ext cx="110160" cy="99000"/>
              </a:xfrm>
              <a:prstGeom prst="rect">
                <a:avLst/>
              </a:prstGeom>
            </p:spPr>
          </p:pic>
        </mc:Fallback>
      </mc:AlternateContent>
      <p:grpSp>
        <p:nvGrpSpPr>
          <p:cNvPr id="73" name="群組 72">
            <a:extLst>
              <a:ext uri="{FF2B5EF4-FFF2-40B4-BE49-F238E27FC236}">
                <a16:creationId xmlns:a16="http://schemas.microsoft.com/office/drawing/2014/main" id="{F6B4A239-7256-4ECB-A831-B572CD2E4458}"/>
              </a:ext>
            </a:extLst>
          </p:cNvPr>
          <p:cNvGrpSpPr/>
          <p:nvPr/>
        </p:nvGrpSpPr>
        <p:grpSpPr>
          <a:xfrm>
            <a:off x="2320830" y="3801315"/>
            <a:ext cx="333360" cy="287640"/>
            <a:chOff x="2320830" y="3801315"/>
            <a:chExt cx="333360" cy="287640"/>
          </a:xfrm>
        </p:grpSpPr>
        <mc:AlternateContent xmlns:mc="http://schemas.openxmlformats.org/markup-compatibility/2006">
          <mc:Choice xmlns:p14="http://schemas.microsoft.com/office/powerpoint/2010/main" Requires="p14">
            <p:contentPart p14:bwMode="auto" r:id="rId72">
              <p14:nvContentPartPr>
                <p14:cNvPr id="70" name="筆跡 69">
                  <a:extLst>
                    <a:ext uri="{FF2B5EF4-FFF2-40B4-BE49-F238E27FC236}">
                      <a16:creationId xmlns:a16="http://schemas.microsoft.com/office/drawing/2014/main" id="{DC7DB4C5-C7EE-4E3C-B0F0-E905DA61A1D9}"/>
                    </a:ext>
                  </a:extLst>
                </p14:cNvPr>
                <p14:cNvContentPartPr/>
                <p14:nvPr/>
              </p14:nvContentPartPr>
              <p14:xfrm>
                <a:off x="2375550" y="3801315"/>
                <a:ext cx="71640" cy="58320"/>
              </p14:xfrm>
            </p:contentPart>
          </mc:Choice>
          <mc:Fallback>
            <p:pic>
              <p:nvPicPr>
                <p:cNvPr id="70" name="筆跡 69">
                  <a:extLst>
                    <a:ext uri="{FF2B5EF4-FFF2-40B4-BE49-F238E27FC236}">
                      <a16:creationId xmlns:a16="http://schemas.microsoft.com/office/drawing/2014/main" id="{DC7DB4C5-C7EE-4E3C-B0F0-E905DA61A1D9}"/>
                    </a:ext>
                  </a:extLst>
                </p:cNvPr>
                <p:cNvPicPr/>
                <p:nvPr/>
              </p:nvPicPr>
              <p:blipFill>
                <a:blip r:embed="rId73"/>
                <a:stretch>
                  <a:fillRect/>
                </a:stretch>
              </p:blipFill>
              <p:spPr>
                <a:xfrm>
                  <a:off x="2366550" y="3792675"/>
                  <a:ext cx="892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1" name="筆跡 70">
                  <a:extLst>
                    <a:ext uri="{FF2B5EF4-FFF2-40B4-BE49-F238E27FC236}">
                      <a16:creationId xmlns:a16="http://schemas.microsoft.com/office/drawing/2014/main" id="{B8431BF8-D337-4D78-8AB0-ADAB17F002C8}"/>
                    </a:ext>
                  </a:extLst>
                </p14:cNvPr>
                <p14:cNvContentPartPr/>
                <p14:nvPr/>
              </p14:nvContentPartPr>
              <p14:xfrm>
                <a:off x="2320830" y="3838035"/>
                <a:ext cx="282240" cy="189000"/>
              </p14:xfrm>
            </p:contentPart>
          </mc:Choice>
          <mc:Fallback>
            <p:pic>
              <p:nvPicPr>
                <p:cNvPr id="71" name="筆跡 70">
                  <a:extLst>
                    <a:ext uri="{FF2B5EF4-FFF2-40B4-BE49-F238E27FC236}">
                      <a16:creationId xmlns:a16="http://schemas.microsoft.com/office/drawing/2014/main" id="{B8431BF8-D337-4D78-8AB0-ADAB17F002C8}"/>
                    </a:ext>
                  </a:extLst>
                </p:cNvPr>
                <p:cNvPicPr/>
                <p:nvPr/>
              </p:nvPicPr>
              <p:blipFill>
                <a:blip r:embed="rId75"/>
                <a:stretch>
                  <a:fillRect/>
                </a:stretch>
              </p:blipFill>
              <p:spPr>
                <a:xfrm>
                  <a:off x="2312190" y="3829395"/>
                  <a:ext cx="2998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2" name="筆跡 71">
                  <a:extLst>
                    <a:ext uri="{FF2B5EF4-FFF2-40B4-BE49-F238E27FC236}">
                      <a16:creationId xmlns:a16="http://schemas.microsoft.com/office/drawing/2014/main" id="{A6E85FB3-7A73-4D4C-B42E-31DBEC019AEC}"/>
                    </a:ext>
                  </a:extLst>
                </p14:cNvPr>
                <p14:cNvContentPartPr/>
                <p14:nvPr/>
              </p14:nvContentPartPr>
              <p14:xfrm>
                <a:off x="2487870" y="3965115"/>
                <a:ext cx="166320" cy="123840"/>
              </p14:xfrm>
            </p:contentPart>
          </mc:Choice>
          <mc:Fallback>
            <p:pic>
              <p:nvPicPr>
                <p:cNvPr id="72" name="筆跡 71">
                  <a:extLst>
                    <a:ext uri="{FF2B5EF4-FFF2-40B4-BE49-F238E27FC236}">
                      <a16:creationId xmlns:a16="http://schemas.microsoft.com/office/drawing/2014/main" id="{A6E85FB3-7A73-4D4C-B42E-31DBEC019AEC}"/>
                    </a:ext>
                  </a:extLst>
                </p:cNvPr>
                <p:cNvPicPr/>
                <p:nvPr/>
              </p:nvPicPr>
              <p:blipFill>
                <a:blip r:embed="rId77"/>
                <a:stretch>
                  <a:fillRect/>
                </a:stretch>
              </p:blipFill>
              <p:spPr>
                <a:xfrm>
                  <a:off x="2478870" y="3956115"/>
                  <a:ext cx="183960" cy="141480"/>
                </a:xfrm>
                <a:prstGeom prst="rect">
                  <a:avLst/>
                </a:prstGeom>
              </p:spPr>
            </p:pic>
          </mc:Fallback>
        </mc:AlternateContent>
      </p:grpSp>
      <p:grpSp>
        <p:nvGrpSpPr>
          <p:cNvPr id="78" name="群組 77">
            <a:extLst>
              <a:ext uri="{FF2B5EF4-FFF2-40B4-BE49-F238E27FC236}">
                <a16:creationId xmlns:a16="http://schemas.microsoft.com/office/drawing/2014/main" id="{8FECA86F-C9DF-4FCF-B6E0-353D7EE9D528}"/>
              </a:ext>
            </a:extLst>
          </p:cNvPr>
          <p:cNvGrpSpPr/>
          <p:nvPr/>
        </p:nvGrpSpPr>
        <p:grpSpPr>
          <a:xfrm>
            <a:off x="783270" y="4398195"/>
            <a:ext cx="398880" cy="397080"/>
            <a:chOff x="783270" y="4398195"/>
            <a:chExt cx="398880" cy="397080"/>
          </a:xfrm>
        </p:grpSpPr>
        <mc:AlternateContent xmlns:mc="http://schemas.openxmlformats.org/markup-compatibility/2006">
          <mc:Choice xmlns:p14="http://schemas.microsoft.com/office/powerpoint/2010/main" Requires="p14">
            <p:contentPart p14:bwMode="auto" r:id="rId78">
              <p14:nvContentPartPr>
                <p14:cNvPr id="74" name="筆跡 73">
                  <a:extLst>
                    <a:ext uri="{FF2B5EF4-FFF2-40B4-BE49-F238E27FC236}">
                      <a16:creationId xmlns:a16="http://schemas.microsoft.com/office/drawing/2014/main" id="{E4CAA571-F0F4-4FFF-A21E-E3C701799705}"/>
                    </a:ext>
                  </a:extLst>
                </p14:cNvPr>
                <p14:cNvContentPartPr/>
                <p14:nvPr/>
              </p14:nvContentPartPr>
              <p14:xfrm>
                <a:off x="783270" y="4398195"/>
                <a:ext cx="56880" cy="177480"/>
              </p14:xfrm>
            </p:contentPart>
          </mc:Choice>
          <mc:Fallback>
            <p:pic>
              <p:nvPicPr>
                <p:cNvPr id="74" name="筆跡 73">
                  <a:extLst>
                    <a:ext uri="{FF2B5EF4-FFF2-40B4-BE49-F238E27FC236}">
                      <a16:creationId xmlns:a16="http://schemas.microsoft.com/office/drawing/2014/main" id="{E4CAA571-F0F4-4FFF-A21E-E3C701799705}"/>
                    </a:ext>
                  </a:extLst>
                </p:cNvPr>
                <p:cNvPicPr/>
                <p:nvPr/>
              </p:nvPicPr>
              <p:blipFill>
                <a:blip r:embed="rId79"/>
                <a:stretch>
                  <a:fillRect/>
                </a:stretch>
              </p:blipFill>
              <p:spPr>
                <a:xfrm>
                  <a:off x="774270" y="4389555"/>
                  <a:ext cx="7452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5" name="筆跡 74">
                  <a:extLst>
                    <a:ext uri="{FF2B5EF4-FFF2-40B4-BE49-F238E27FC236}">
                      <a16:creationId xmlns:a16="http://schemas.microsoft.com/office/drawing/2014/main" id="{E6FBECAC-9C9E-4CB0-B9A5-47A11C765D01}"/>
                    </a:ext>
                  </a:extLst>
                </p14:cNvPr>
                <p14:cNvContentPartPr/>
                <p14:nvPr/>
              </p14:nvContentPartPr>
              <p14:xfrm>
                <a:off x="810630" y="4446435"/>
                <a:ext cx="145800" cy="348840"/>
              </p14:xfrm>
            </p:contentPart>
          </mc:Choice>
          <mc:Fallback>
            <p:pic>
              <p:nvPicPr>
                <p:cNvPr id="75" name="筆跡 74">
                  <a:extLst>
                    <a:ext uri="{FF2B5EF4-FFF2-40B4-BE49-F238E27FC236}">
                      <a16:creationId xmlns:a16="http://schemas.microsoft.com/office/drawing/2014/main" id="{E6FBECAC-9C9E-4CB0-B9A5-47A11C765D01}"/>
                    </a:ext>
                  </a:extLst>
                </p:cNvPr>
                <p:cNvPicPr/>
                <p:nvPr/>
              </p:nvPicPr>
              <p:blipFill>
                <a:blip r:embed="rId81"/>
                <a:stretch>
                  <a:fillRect/>
                </a:stretch>
              </p:blipFill>
              <p:spPr>
                <a:xfrm>
                  <a:off x="801630" y="4437795"/>
                  <a:ext cx="1634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6" name="筆跡 75">
                  <a:extLst>
                    <a:ext uri="{FF2B5EF4-FFF2-40B4-BE49-F238E27FC236}">
                      <a16:creationId xmlns:a16="http://schemas.microsoft.com/office/drawing/2014/main" id="{86E9E4D6-C168-40A9-A91F-EAC450D2C56C}"/>
                    </a:ext>
                  </a:extLst>
                </p14:cNvPr>
                <p14:cNvContentPartPr/>
                <p14:nvPr/>
              </p14:nvContentPartPr>
              <p14:xfrm>
                <a:off x="1037070" y="4556235"/>
                <a:ext cx="145080" cy="360"/>
              </p14:xfrm>
            </p:contentPart>
          </mc:Choice>
          <mc:Fallback>
            <p:pic>
              <p:nvPicPr>
                <p:cNvPr id="76" name="筆跡 75">
                  <a:extLst>
                    <a:ext uri="{FF2B5EF4-FFF2-40B4-BE49-F238E27FC236}">
                      <a16:creationId xmlns:a16="http://schemas.microsoft.com/office/drawing/2014/main" id="{86E9E4D6-C168-40A9-A91F-EAC450D2C56C}"/>
                    </a:ext>
                  </a:extLst>
                </p:cNvPr>
                <p:cNvPicPr/>
                <p:nvPr/>
              </p:nvPicPr>
              <p:blipFill>
                <a:blip r:embed="rId83"/>
                <a:stretch>
                  <a:fillRect/>
                </a:stretch>
              </p:blipFill>
              <p:spPr>
                <a:xfrm>
                  <a:off x="1028070" y="4547235"/>
                  <a:ext cx="162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7" name="筆跡 76">
                  <a:extLst>
                    <a:ext uri="{FF2B5EF4-FFF2-40B4-BE49-F238E27FC236}">
                      <a16:creationId xmlns:a16="http://schemas.microsoft.com/office/drawing/2014/main" id="{F39256AC-F304-4790-A7DE-86468807A528}"/>
                    </a:ext>
                  </a:extLst>
                </p14:cNvPr>
                <p14:cNvContentPartPr/>
                <p14:nvPr/>
              </p14:nvContentPartPr>
              <p14:xfrm>
                <a:off x="1048230" y="4615995"/>
                <a:ext cx="105480" cy="360"/>
              </p14:xfrm>
            </p:contentPart>
          </mc:Choice>
          <mc:Fallback>
            <p:pic>
              <p:nvPicPr>
                <p:cNvPr id="77" name="筆跡 76">
                  <a:extLst>
                    <a:ext uri="{FF2B5EF4-FFF2-40B4-BE49-F238E27FC236}">
                      <a16:creationId xmlns:a16="http://schemas.microsoft.com/office/drawing/2014/main" id="{F39256AC-F304-4790-A7DE-86468807A528}"/>
                    </a:ext>
                  </a:extLst>
                </p:cNvPr>
                <p:cNvPicPr/>
                <p:nvPr/>
              </p:nvPicPr>
              <p:blipFill>
                <a:blip r:embed="rId85"/>
                <a:stretch>
                  <a:fillRect/>
                </a:stretch>
              </p:blipFill>
              <p:spPr>
                <a:xfrm>
                  <a:off x="1039590" y="4606995"/>
                  <a:ext cx="123120" cy="18000"/>
                </a:xfrm>
                <a:prstGeom prst="rect">
                  <a:avLst/>
                </a:prstGeom>
              </p:spPr>
            </p:pic>
          </mc:Fallback>
        </mc:AlternateContent>
      </p:grpSp>
      <p:grpSp>
        <p:nvGrpSpPr>
          <p:cNvPr id="90" name="群組 89">
            <a:extLst>
              <a:ext uri="{FF2B5EF4-FFF2-40B4-BE49-F238E27FC236}">
                <a16:creationId xmlns:a16="http://schemas.microsoft.com/office/drawing/2014/main" id="{A1086DFC-A011-4E21-A772-F6522A759104}"/>
              </a:ext>
            </a:extLst>
          </p:cNvPr>
          <p:cNvGrpSpPr/>
          <p:nvPr/>
        </p:nvGrpSpPr>
        <p:grpSpPr>
          <a:xfrm>
            <a:off x="1527750" y="4371195"/>
            <a:ext cx="1178640" cy="304560"/>
            <a:chOff x="1527750" y="4371195"/>
            <a:chExt cx="1178640" cy="304560"/>
          </a:xfrm>
        </p:grpSpPr>
        <mc:AlternateContent xmlns:mc="http://schemas.openxmlformats.org/markup-compatibility/2006">
          <mc:Choice xmlns:p14="http://schemas.microsoft.com/office/powerpoint/2010/main" Requires="p14">
            <p:contentPart p14:bwMode="auto" r:id="rId86">
              <p14:nvContentPartPr>
                <p14:cNvPr id="79" name="筆跡 78">
                  <a:extLst>
                    <a:ext uri="{FF2B5EF4-FFF2-40B4-BE49-F238E27FC236}">
                      <a16:creationId xmlns:a16="http://schemas.microsoft.com/office/drawing/2014/main" id="{56B317E9-8DBF-40E4-A693-31A3942E405C}"/>
                    </a:ext>
                  </a:extLst>
                </p14:cNvPr>
                <p14:cNvContentPartPr/>
                <p14:nvPr/>
              </p14:nvContentPartPr>
              <p14:xfrm>
                <a:off x="1527750" y="4403955"/>
                <a:ext cx="205200" cy="181440"/>
              </p14:xfrm>
            </p:contentPart>
          </mc:Choice>
          <mc:Fallback>
            <p:pic>
              <p:nvPicPr>
                <p:cNvPr id="79" name="筆跡 78">
                  <a:extLst>
                    <a:ext uri="{FF2B5EF4-FFF2-40B4-BE49-F238E27FC236}">
                      <a16:creationId xmlns:a16="http://schemas.microsoft.com/office/drawing/2014/main" id="{56B317E9-8DBF-40E4-A693-31A3942E405C}"/>
                    </a:ext>
                  </a:extLst>
                </p:cNvPr>
                <p:cNvPicPr/>
                <p:nvPr/>
              </p:nvPicPr>
              <p:blipFill>
                <a:blip r:embed="rId87"/>
                <a:stretch>
                  <a:fillRect/>
                </a:stretch>
              </p:blipFill>
              <p:spPr>
                <a:xfrm>
                  <a:off x="1518750" y="4395315"/>
                  <a:ext cx="2228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0" name="筆跡 79">
                  <a:extLst>
                    <a:ext uri="{FF2B5EF4-FFF2-40B4-BE49-F238E27FC236}">
                      <a16:creationId xmlns:a16="http://schemas.microsoft.com/office/drawing/2014/main" id="{8E7838AF-BE3D-44C5-BCDC-1EA422B62E82}"/>
                    </a:ext>
                  </a:extLst>
                </p14:cNvPr>
                <p14:cNvContentPartPr/>
                <p14:nvPr/>
              </p14:nvContentPartPr>
              <p14:xfrm>
                <a:off x="1580310" y="4383075"/>
                <a:ext cx="90720" cy="213840"/>
              </p14:xfrm>
            </p:contentPart>
          </mc:Choice>
          <mc:Fallback>
            <p:pic>
              <p:nvPicPr>
                <p:cNvPr id="80" name="筆跡 79">
                  <a:extLst>
                    <a:ext uri="{FF2B5EF4-FFF2-40B4-BE49-F238E27FC236}">
                      <a16:creationId xmlns:a16="http://schemas.microsoft.com/office/drawing/2014/main" id="{8E7838AF-BE3D-44C5-BCDC-1EA422B62E82}"/>
                    </a:ext>
                  </a:extLst>
                </p:cNvPr>
                <p:cNvPicPr/>
                <p:nvPr/>
              </p:nvPicPr>
              <p:blipFill>
                <a:blip r:embed="rId89"/>
                <a:stretch>
                  <a:fillRect/>
                </a:stretch>
              </p:blipFill>
              <p:spPr>
                <a:xfrm>
                  <a:off x="1571310" y="4374075"/>
                  <a:ext cx="1083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1" name="筆跡 80">
                  <a:extLst>
                    <a:ext uri="{FF2B5EF4-FFF2-40B4-BE49-F238E27FC236}">
                      <a16:creationId xmlns:a16="http://schemas.microsoft.com/office/drawing/2014/main" id="{62D479DB-9C4C-4C84-864B-4D8922E602FA}"/>
                    </a:ext>
                  </a:extLst>
                </p14:cNvPr>
                <p14:cNvContentPartPr/>
                <p14:nvPr/>
              </p14:nvContentPartPr>
              <p14:xfrm>
                <a:off x="1704150" y="4569555"/>
                <a:ext cx="54720" cy="87120"/>
              </p14:xfrm>
            </p:contentPart>
          </mc:Choice>
          <mc:Fallback>
            <p:pic>
              <p:nvPicPr>
                <p:cNvPr id="81" name="筆跡 80">
                  <a:extLst>
                    <a:ext uri="{FF2B5EF4-FFF2-40B4-BE49-F238E27FC236}">
                      <a16:creationId xmlns:a16="http://schemas.microsoft.com/office/drawing/2014/main" id="{62D479DB-9C4C-4C84-864B-4D8922E602FA}"/>
                    </a:ext>
                  </a:extLst>
                </p:cNvPr>
                <p:cNvPicPr/>
                <p:nvPr/>
              </p:nvPicPr>
              <p:blipFill>
                <a:blip r:embed="rId91"/>
                <a:stretch>
                  <a:fillRect/>
                </a:stretch>
              </p:blipFill>
              <p:spPr>
                <a:xfrm>
                  <a:off x="1695510" y="4560555"/>
                  <a:ext cx="7236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2" name="筆跡 81">
                  <a:extLst>
                    <a:ext uri="{FF2B5EF4-FFF2-40B4-BE49-F238E27FC236}">
                      <a16:creationId xmlns:a16="http://schemas.microsoft.com/office/drawing/2014/main" id="{4C166077-A8D5-4624-BE64-53E8E7EB59D9}"/>
                    </a:ext>
                  </a:extLst>
                </p14:cNvPr>
                <p14:cNvContentPartPr/>
                <p14:nvPr/>
              </p14:nvContentPartPr>
              <p14:xfrm>
                <a:off x="1807830" y="4617795"/>
                <a:ext cx="84960" cy="6120"/>
              </p14:xfrm>
            </p:contentPart>
          </mc:Choice>
          <mc:Fallback>
            <p:pic>
              <p:nvPicPr>
                <p:cNvPr id="82" name="筆跡 81">
                  <a:extLst>
                    <a:ext uri="{FF2B5EF4-FFF2-40B4-BE49-F238E27FC236}">
                      <a16:creationId xmlns:a16="http://schemas.microsoft.com/office/drawing/2014/main" id="{4C166077-A8D5-4624-BE64-53E8E7EB59D9}"/>
                    </a:ext>
                  </a:extLst>
                </p:cNvPr>
                <p:cNvPicPr/>
                <p:nvPr/>
              </p:nvPicPr>
              <p:blipFill>
                <a:blip r:embed="rId93"/>
                <a:stretch>
                  <a:fillRect/>
                </a:stretch>
              </p:blipFill>
              <p:spPr>
                <a:xfrm>
                  <a:off x="1798830" y="4608795"/>
                  <a:ext cx="1026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3" name="筆跡 82">
                  <a:extLst>
                    <a:ext uri="{FF2B5EF4-FFF2-40B4-BE49-F238E27FC236}">
                      <a16:creationId xmlns:a16="http://schemas.microsoft.com/office/drawing/2014/main" id="{64DD5A22-4519-4FB0-9711-D93B5CC82784}"/>
                    </a:ext>
                  </a:extLst>
                </p14:cNvPr>
                <p14:cNvContentPartPr/>
                <p14:nvPr/>
              </p14:nvContentPartPr>
              <p14:xfrm>
                <a:off x="1851030" y="4579275"/>
                <a:ext cx="6120" cy="88920"/>
              </p14:xfrm>
            </p:contentPart>
          </mc:Choice>
          <mc:Fallback>
            <p:pic>
              <p:nvPicPr>
                <p:cNvPr id="83" name="筆跡 82">
                  <a:extLst>
                    <a:ext uri="{FF2B5EF4-FFF2-40B4-BE49-F238E27FC236}">
                      <a16:creationId xmlns:a16="http://schemas.microsoft.com/office/drawing/2014/main" id="{64DD5A22-4519-4FB0-9711-D93B5CC82784}"/>
                    </a:ext>
                  </a:extLst>
                </p:cNvPr>
                <p:cNvPicPr/>
                <p:nvPr/>
              </p:nvPicPr>
              <p:blipFill>
                <a:blip r:embed="rId95"/>
                <a:stretch>
                  <a:fillRect/>
                </a:stretch>
              </p:blipFill>
              <p:spPr>
                <a:xfrm>
                  <a:off x="1842030" y="4570275"/>
                  <a:ext cx="237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4" name="筆跡 83">
                  <a:extLst>
                    <a:ext uri="{FF2B5EF4-FFF2-40B4-BE49-F238E27FC236}">
                      <a16:creationId xmlns:a16="http://schemas.microsoft.com/office/drawing/2014/main" id="{CA9A122D-F68F-44AC-905B-E6E584FE5756}"/>
                    </a:ext>
                  </a:extLst>
                </p14:cNvPr>
                <p14:cNvContentPartPr/>
                <p14:nvPr/>
              </p14:nvContentPartPr>
              <p14:xfrm>
                <a:off x="1929870" y="4590795"/>
                <a:ext cx="360" cy="84960"/>
              </p14:xfrm>
            </p:contentPart>
          </mc:Choice>
          <mc:Fallback>
            <p:pic>
              <p:nvPicPr>
                <p:cNvPr id="84" name="筆跡 83">
                  <a:extLst>
                    <a:ext uri="{FF2B5EF4-FFF2-40B4-BE49-F238E27FC236}">
                      <a16:creationId xmlns:a16="http://schemas.microsoft.com/office/drawing/2014/main" id="{CA9A122D-F68F-44AC-905B-E6E584FE5756}"/>
                    </a:ext>
                  </a:extLst>
                </p:cNvPr>
                <p:cNvPicPr/>
                <p:nvPr/>
              </p:nvPicPr>
              <p:blipFill>
                <a:blip r:embed="rId97"/>
                <a:stretch>
                  <a:fillRect/>
                </a:stretch>
              </p:blipFill>
              <p:spPr>
                <a:xfrm>
                  <a:off x="1921230" y="4582155"/>
                  <a:ext cx="180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6" name="筆跡 85">
                  <a:extLst>
                    <a:ext uri="{FF2B5EF4-FFF2-40B4-BE49-F238E27FC236}">
                      <a16:creationId xmlns:a16="http://schemas.microsoft.com/office/drawing/2014/main" id="{44290E2C-342D-49B2-A610-5089A5D64BCF}"/>
                    </a:ext>
                  </a:extLst>
                </p14:cNvPr>
                <p14:cNvContentPartPr/>
                <p14:nvPr/>
              </p14:nvContentPartPr>
              <p14:xfrm>
                <a:off x="2106630" y="4479195"/>
                <a:ext cx="160200" cy="11880"/>
              </p14:xfrm>
            </p:contentPart>
          </mc:Choice>
          <mc:Fallback>
            <p:pic>
              <p:nvPicPr>
                <p:cNvPr id="86" name="筆跡 85">
                  <a:extLst>
                    <a:ext uri="{FF2B5EF4-FFF2-40B4-BE49-F238E27FC236}">
                      <a16:creationId xmlns:a16="http://schemas.microsoft.com/office/drawing/2014/main" id="{44290E2C-342D-49B2-A610-5089A5D64BCF}"/>
                    </a:ext>
                  </a:extLst>
                </p:cNvPr>
                <p:cNvPicPr/>
                <p:nvPr/>
              </p:nvPicPr>
              <p:blipFill>
                <a:blip r:embed="rId99"/>
                <a:stretch>
                  <a:fillRect/>
                </a:stretch>
              </p:blipFill>
              <p:spPr>
                <a:xfrm>
                  <a:off x="2097630" y="4470195"/>
                  <a:ext cx="177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7" name="筆跡 86">
                  <a:extLst>
                    <a:ext uri="{FF2B5EF4-FFF2-40B4-BE49-F238E27FC236}">
                      <a16:creationId xmlns:a16="http://schemas.microsoft.com/office/drawing/2014/main" id="{67A07DAD-A275-4CBD-9B3E-1B941FCBF9A3}"/>
                    </a:ext>
                  </a:extLst>
                </p14:cNvPr>
                <p14:cNvContentPartPr/>
                <p14:nvPr/>
              </p14:nvContentPartPr>
              <p14:xfrm>
                <a:off x="2412990" y="4461915"/>
                <a:ext cx="173160" cy="146520"/>
              </p14:xfrm>
            </p:contentPart>
          </mc:Choice>
          <mc:Fallback>
            <p:pic>
              <p:nvPicPr>
                <p:cNvPr id="87" name="筆跡 86">
                  <a:extLst>
                    <a:ext uri="{FF2B5EF4-FFF2-40B4-BE49-F238E27FC236}">
                      <a16:creationId xmlns:a16="http://schemas.microsoft.com/office/drawing/2014/main" id="{67A07DAD-A275-4CBD-9B3E-1B941FCBF9A3}"/>
                    </a:ext>
                  </a:extLst>
                </p:cNvPr>
                <p:cNvPicPr/>
                <p:nvPr/>
              </p:nvPicPr>
              <p:blipFill>
                <a:blip r:embed="rId101"/>
                <a:stretch>
                  <a:fillRect/>
                </a:stretch>
              </p:blipFill>
              <p:spPr>
                <a:xfrm>
                  <a:off x="2403990" y="4452915"/>
                  <a:ext cx="190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8" name="筆跡 87">
                  <a:extLst>
                    <a:ext uri="{FF2B5EF4-FFF2-40B4-BE49-F238E27FC236}">
                      <a16:creationId xmlns:a16="http://schemas.microsoft.com/office/drawing/2014/main" id="{DA052CEA-BBD1-4039-B5EF-E0790709CDAF}"/>
                    </a:ext>
                  </a:extLst>
                </p14:cNvPr>
                <p14:cNvContentPartPr/>
                <p14:nvPr/>
              </p14:nvContentPartPr>
              <p14:xfrm>
                <a:off x="2463750" y="4465515"/>
                <a:ext cx="75600" cy="163800"/>
              </p14:xfrm>
            </p:contentPart>
          </mc:Choice>
          <mc:Fallback>
            <p:pic>
              <p:nvPicPr>
                <p:cNvPr id="88" name="筆跡 87">
                  <a:extLst>
                    <a:ext uri="{FF2B5EF4-FFF2-40B4-BE49-F238E27FC236}">
                      <a16:creationId xmlns:a16="http://schemas.microsoft.com/office/drawing/2014/main" id="{DA052CEA-BBD1-4039-B5EF-E0790709CDAF}"/>
                    </a:ext>
                  </a:extLst>
                </p:cNvPr>
                <p:cNvPicPr/>
                <p:nvPr/>
              </p:nvPicPr>
              <p:blipFill>
                <a:blip r:embed="rId103"/>
                <a:stretch>
                  <a:fillRect/>
                </a:stretch>
              </p:blipFill>
              <p:spPr>
                <a:xfrm>
                  <a:off x="2454750" y="4456875"/>
                  <a:ext cx="932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9" name="筆跡 88">
                  <a:extLst>
                    <a:ext uri="{FF2B5EF4-FFF2-40B4-BE49-F238E27FC236}">
                      <a16:creationId xmlns:a16="http://schemas.microsoft.com/office/drawing/2014/main" id="{323FA399-333C-44C0-A70C-CB2CD8D88C6E}"/>
                    </a:ext>
                  </a:extLst>
                </p14:cNvPr>
                <p14:cNvContentPartPr/>
                <p14:nvPr/>
              </p14:nvContentPartPr>
              <p14:xfrm>
                <a:off x="2456190" y="4371195"/>
                <a:ext cx="250200" cy="2160"/>
              </p14:xfrm>
            </p:contentPart>
          </mc:Choice>
          <mc:Fallback>
            <p:pic>
              <p:nvPicPr>
                <p:cNvPr id="89" name="筆跡 88">
                  <a:extLst>
                    <a:ext uri="{FF2B5EF4-FFF2-40B4-BE49-F238E27FC236}">
                      <a16:creationId xmlns:a16="http://schemas.microsoft.com/office/drawing/2014/main" id="{323FA399-333C-44C0-A70C-CB2CD8D88C6E}"/>
                    </a:ext>
                  </a:extLst>
                </p:cNvPr>
                <p:cNvPicPr/>
                <p:nvPr/>
              </p:nvPicPr>
              <p:blipFill>
                <a:blip r:embed="rId105"/>
                <a:stretch>
                  <a:fillRect/>
                </a:stretch>
              </p:blipFill>
              <p:spPr>
                <a:xfrm>
                  <a:off x="2447550" y="4362555"/>
                  <a:ext cx="267840" cy="19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6">
            <p14:nvContentPartPr>
              <p14:cNvPr id="91" name="筆跡 90">
                <a:extLst>
                  <a:ext uri="{FF2B5EF4-FFF2-40B4-BE49-F238E27FC236}">
                    <a16:creationId xmlns:a16="http://schemas.microsoft.com/office/drawing/2014/main" id="{39E2F73A-AC33-47CD-B5D2-249C8AAFF8D3}"/>
                  </a:ext>
                </a:extLst>
              </p14:cNvPr>
              <p14:cNvContentPartPr/>
              <p14:nvPr/>
            </p14:nvContentPartPr>
            <p14:xfrm>
              <a:off x="1411470" y="4941075"/>
              <a:ext cx="110880" cy="518040"/>
            </p14:xfrm>
          </p:contentPart>
        </mc:Choice>
        <mc:Fallback>
          <p:pic>
            <p:nvPicPr>
              <p:cNvPr id="91" name="筆跡 90">
                <a:extLst>
                  <a:ext uri="{FF2B5EF4-FFF2-40B4-BE49-F238E27FC236}">
                    <a16:creationId xmlns:a16="http://schemas.microsoft.com/office/drawing/2014/main" id="{39E2F73A-AC33-47CD-B5D2-249C8AAFF8D3}"/>
                  </a:ext>
                </a:extLst>
              </p:cNvPr>
              <p:cNvPicPr/>
              <p:nvPr/>
            </p:nvPicPr>
            <p:blipFill>
              <a:blip r:embed="rId107"/>
              <a:stretch>
                <a:fillRect/>
              </a:stretch>
            </p:blipFill>
            <p:spPr>
              <a:xfrm>
                <a:off x="1402470" y="4932435"/>
                <a:ext cx="128520" cy="535680"/>
              </a:xfrm>
              <a:prstGeom prst="rect">
                <a:avLst/>
              </a:prstGeom>
            </p:spPr>
          </p:pic>
        </mc:Fallback>
      </mc:AlternateContent>
      <p:grpSp>
        <p:nvGrpSpPr>
          <p:cNvPr id="109" name="群組 108">
            <a:extLst>
              <a:ext uri="{FF2B5EF4-FFF2-40B4-BE49-F238E27FC236}">
                <a16:creationId xmlns:a16="http://schemas.microsoft.com/office/drawing/2014/main" id="{7471A008-0A47-4EF6-96B4-B6ECC9739FCC}"/>
              </a:ext>
            </a:extLst>
          </p:cNvPr>
          <p:cNvGrpSpPr/>
          <p:nvPr/>
        </p:nvGrpSpPr>
        <p:grpSpPr>
          <a:xfrm>
            <a:off x="1734390" y="4883475"/>
            <a:ext cx="1054800" cy="279360"/>
            <a:chOff x="1734390" y="4883475"/>
            <a:chExt cx="1054800" cy="279360"/>
          </a:xfrm>
        </p:grpSpPr>
        <mc:AlternateContent xmlns:mc="http://schemas.openxmlformats.org/markup-compatibility/2006">
          <mc:Choice xmlns:p14="http://schemas.microsoft.com/office/powerpoint/2010/main" Requires="p14">
            <p:contentPart p14:bwMode="auto" r:id="rId108">
              <p14:nvContentPartPr>
                <p14:cNvPr id="92" name="筆跡 91">
                  <a:extLst>
                    <a:ext uri="{FF2B5EF4-FFF2-40B4-BE49-F238E27FC236}">
                      <a16:creationId xmlns:a16="http://schemas.microsoft.com/office/drawing/2014/main" id="{693704F2-97E6-4754-A5CF-EBA9F8B9F0D5}"/>
                    </a:ext>
                  </a:extLst>
                </p14:cNvPr>
                <p14:cNvContentPartPr/>
                <p14:nvPr/>
              </p14:nvContentPartPr>
              <p14:xfrm>
                <a:off x="1741950" y="4945035"/>
                <a:ext cx="129960" cy="18720"/>
              </p14:xfrm>
            </p:contentPart>
          </mc:Choice>
          <mc:Fallback>
            <p:pic>
              <p:nvPicPr>
                <p:cNvPr id="92" name="筆跡 91">
                  <a:extLst>
                    <a:ext uri="{FF2B5EF4-FFF2-40B4-BE49-F238E27FC236}">
                      <a16:creationId xmlns:a16="http://schemas.microsoft.com/office/drawing/2014/main" id="{693704F2-97E6-4754-A5CF-EBA9F8B9F0D5}"/>
                    </a:ext>
                  </a:extLst>
                </p:cNvPr>
                <p:cNvPicPr/>
                <p:nvPr/>
              </p:nvPicPr>
              <p:blipFill>
                <a:blip r:embed="rId109"/>
                <a:stretch>
                  <a:fillRect/>
                </a:stretch>
              </p:blipFill>
              <p:spPr>
                <a:xfrm>
                  <a:off x="1732950" y="4936035"/>
                  <a:ext cx="1476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3" name="筆跡 92">
                  <a:extLst>
                    <a:ext uri="{FF2B5EF4-FFF2-40B4-BE49-F238E27FC236}">
                      <a16:creationId xmlns:a16="http://schemas.microsoft.com/office/drawing/2014/main" id="{870C874A-1821-4444-99C2-7FF51F69631C}"/>
                    </a:ext>
                  </a:extLst>
                </p14:cNvPr>
                <p14:cNvContentPartPr/>
                <p14:nvPr/>
              </p14:nvContentPartPr>
              <p14:xfrm>
                <a:off x="1741950" y="4945035"/>
                <a:ext cx="360" cy="360"/>
              </p14:xfrm>
            </p:contentPart>
          </mc:Choice>
          <mc:Fallback>
            <p:pic>
              <p:nvPicPr>
                <p:cNvPr id="93" name="筆跡 92">
                  <a:extLst>
                    <a:ext uri="{FF2B5EF4-FFF2-40B4-BE49-F238E27FC236}">
                      <a16:creationId xmlns:a16="http://schemas.microsoft.com/office/drawing/2014/main" id="{870C874A-1821-4444-99C2-7FF51F69631C}"/>
                    </a:ext>
                  </a:extLst>
                </p:cNvPr>
                <p:cNvPicPr/>
                <p:nvPr/>
              </p:nvPicPr>
              <p:blipFill>
                <a:blip r:embed="rId111"/>
                <a:stretch>
                  <a:fillRect/>
                </a:stretch>
              </p:blipFill>
              <p:spPr>
                <a:xfrm>
                  <a:off x="1732950" y="4936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4" name="筆跡 93">
                  <a:extLst>
                    <a:ext uri="{FF2B5EF4-FFF2-40B4-BE49-F238E27FC236}">
                      <a16:creationId xmlns:a16="http://schemas.microsoft.com/office/drawing/2014/main" id="{1E4E6852-1B46-4EFA-8D9B-A3C98F9B4717}"/>
                    </a:ext>
                  </a:extLst>
                </p14:cNvPr>
                <p14:cNvContentPartPr/>
                <p14:nvPr/>
              </p14:nvContentPartPr>
              <p14:xfrm>
                <a:off x="1734390" y="4945035"/>
                <a:ext cx="101880" cy="183240"/>
              </p14:xfrm>
            </p:contentPart>
          </mc:Choice>
          <mc:Fallback>
            <p:pic>
              <p:nvPicPr>
                <p:cNvPr id="94" name="筆跡 93">
                  <a:extLst>
                    <a:ext uri="{FF2B5EF4-FFF2-40B4-BE49-F238E27FC236}">
                      <a16:creationId xmlns:a16="http://schemas.microsoft.com/office/drawing/2014/main" id="{1E4E6852-1B46-4EFA-8D9B-A3C98F9B4717}"/>
                    </a:ext>
                  </a:extLst>
                </p:cNvPr>
                <p:cNvPicPr/>
                <p:nvPr/>
              </p:nvPicPr>
              <p:blipFill>
                <a:blip r:embed="rId113"/>
                <a:stretch>
                  <a:fillRect/>
                </a:stretch>
              </p:blipFill>
              <p:spPr>
                <a:xfrm>
                  <a:off x="1725390" y="4936035"/>
                  <a:ext cx="1195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5" name="筆跡 94">
                  <a:extLst>
                    <a:ext uri="{FF2B5EF4-FFF2-40B4-BE49-F238E27FC236}">
                      <a16:creationId xmlns:a16="http://schemas.microsoft.com/office/drawing/2014/main" id="{B38F7550-1478-42F5-8D76-26AB7748C29D}"/>
                    </a:ext>
                  </a:extLst>
                </p14:cNvPr>
                <p14:cNvContentPartPr/>
                <p14:nvPr/>
              </p14:nvContentPartPr>
              <p14:xfrm>
                <a:off x="1762470" y="5046915"/>
                <a:ext cx="111240" cy="360"/>
              </p14:xfrm>
            </p:contentPart>
          </mc:Choice>
          <mc:Fallback>
            <p:pic>
              <p:nvPicPr>
                <p:cNvPr id="95" name="筆跡 94">
                  <a:extLst>
                    <a:ext uri="{FF2B5EF4-FFF2-40B4-BE49-F238E27FC236}">
                      <a16:creationId xmlns:a16="http://schemas.microsoft.com/office/drawing/2014/main" id="{B38F7550-1478-42F5-8D76-26AB7748C29D}"/>
                    </a:ext>
                  </a:extLst>
                </p:cNvPr>
                <p:cNvPicPr/>
                <p:nvPr/>
              </p:nvPicPr>
              <p:blipFill>
                <a:blip r:embed="rId85"/>
                <a:stretch>
                  <a:fillRect/>
                </a:stretch>
              </p:blipFill>
              <p:spPr>
                <a:xfrm>
                  <a:off x="1753830" y="5038275"/>
                  <a:ext cx="128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96" name="筆跡 95">
                  <a:extLst>
                    <a:ext uri="{FF2B5EF4-FFF2-40B4-BE49-F238E27FC236}">
                      <a16:creationId xmlns:a16="http://schemas.microsoft.com/office/drawing/2014/main" id="{D7ED86C6-3107-4F33-8783-EA8FDE4532A2}"/>
                    </a:ext>
                  </a:extLst>
                </p14:cNvPr>
                <p14:cNvContentPartPr/>
                <p14:nvPr/>
              </p14:nvContentPartPr>
              <p14:xfrm>
                <a:off x="1927350" y="4923795"/>
                <a:ext cx="92880" cy="192960"/>
              </p14:xfrm>
            </p:contentPart>
          </mc:Choice>
          <mc:Fallback>
            <p:pic>
              <p:nvPicPr>
                <p:cNvPr id="96" name="筆跡 95">
                  <a:extLst>
                    <a:ext uri="{FF2B5EF4-FFF2-40B4-BE49-F238E27FC236}">
                      <a16:creationId xmlns:a16="http://schemas.microsoft.com/office/drawing/2014/main" id="{D7ED86C6-3107-4F33-8783-EA8FDE4532A2}"/>
                    </a:ext>
                  </a:extLst>
                </p:cNvPr>
                <p:cNvPicPr/>
                <p:nvPr/>
              </p:nvPicPr>
              <p:blipFill>
                <a:blip r:embed="rId116"/>
                <a:stretch>
                  <a:fillRect/>
                </a:stretch>
              </p:blipFill>
              <p:spPr>
                <a:xfrm>
                  <a:off x="1918710" y="4915155"/>
                  <a:ext cx="1105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97" name="筆跡 96">
                  <a:extLst>
                    <a:ext uri="{FF2B5EF4-FFF2-40B4-BE49-F238E27FC236}">
                      <a16:creationId xmlns:a16="http://schemas.microsoft.com/office/drawing/2014/main" id="{CB7568BB-3252-43F6-BA82-0037176DEFF4}"/>
                    </a:ext>
                  </a:extLst>
                </p14:cNvPr>
                <p14:cNvContentPartPr/>
                <p14:nvPr/>
              </p14:nvContentPartPr>
              <p14:xfrm>
                <a:off x="2078190" y="4973835"/>
                <a:ext cx="51120" cy="77400"/>
              </p14:xfrm>
            </p:contentPart>
          </mc:Choice>
          <mc:Fallback>
            <p:pic>
              <p:nvPicPr>
                <p:cNvPr id="97" name="筆跡 96">
                  <a:extLst>
                    <a:ext uri="{FF2B5EF4-FFF2-40B4-BE49-F238E27FC236}">
                      <a16:creationId xmlns:a16="http://schemas.microsoft.com/office/drawing/2014/main" id="{CB7568BB-3252-43F6-BA82-0037176DEFF4}"/>
                    </a:ext>
                  </a:extLst>
                </p:cNvPr>
                <p:cNvPicPr/>
                <p:nvPr/>
              </p:nvPicPr>
              <p:blipFill>
                <a:blip r:embed="rId118"/>
                <a:stretch>
                  <a:fillRect/>
                </a:stretch>
              </p:blipFill>
              <p:spPr>
                <a:xfrm>
                  <a:off x="2069550" y="4965195"/>
                  <a:ext cx="687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98" name="筆跡 97">
                  <a:extLst>
                    <a:ext uri="{FF2B5EF4-FFF2-40B4-BE49-F238E27FC236}">
                      <a16:creationId xmlns:a16="http://schemas.microsoft.com/office/drawing/2014/main" id="{6D7441FD-C2BF-4A0D-940A-D22047343998}"/>
                    </a:ext>
                  </a:extLst>
                </p14:cNvPr>
                <p14:cNvContentPartPr/>
                <p14:nvPr/>
              </p14:nvContentPartPr>
              <p14:xfrm>
                <a:off x="2100870" y="4989315"/>
                <a:ext cx="118800" cy="173520"/>
              </p14:xfrm>
            </p:contentPart>
          </mc:Choice>
          <mc:Fallback>
            <p:pic>
              <p:nvPicPr>
                <p:cNvPr id="98" name="筆跡 97">
                  <a:extLst>
                    <a:ext uri="{FF2B5EF4-FFF2-40B4-BE49-F238E27FC236}">
                      <a16:creationId xmlns:a16="http://schemas.microsoft.com/office/drawing/2014/main" id="{6D7441FD-C2BF-4A0D-940A-D22047343998}"/>
                    </a:ext>
                  </a:extLst>
                </p:cNvPr>
                <p:cNvPicPr/>
                <p:nvPr/>
              </p:nvPicPr>
              <p:blipFill>
                <a:blip r:embed="rId120"/>
                <a:stretch>
                  <a:fillRect/>
                </a:stretch>
              </p:blipFill>
              <p:spPr>
                <a:xfrm>
                  <a:off x="2092230" y="4980315"/>
                  <a:ext cx="1364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99" name="筆跡 98">
                  <a:extLst>
                    <a:ext uri="{FF2B5EF4-FFF2-40B4-BE49-F238E27FC236}">
                      <a16:creationId xmlns:a16="http://schemas.microsoft.com/office/drawing/2014/main" id="{0A21ADAE-50D6-4709-AFF1-54F37DB699E7}"/>
                    </a:ext>
                  </a:extLst>
                </p14:cNvPr>
                <p14:cNvContentPartPr/>
                <p14:nvPr/>
              </p14:nvContentPartPr>
              <p14:xfrm>
                <a:off x="2262510" y="4931355"/>
                <a:ext cx="74160" cy="181440"/>
              </p14:xfrm>
            </p:contentPart>
          </mc:Choice>
          <mc:Fallback>
            <p:pic>
              <p:nvPicPr>
                <p:cNvPr id="99" name="筆跡 98">
                  <a:extLst>
                    <a:ext uri="{FF2B5EF4-FFF2-40B4-BE49-F238E27FC236}">
                      <a16:creationId xmlns:a16="http://schemas.microsoft.com/office/drawing/2014/main" id="{0A21ADAE-50D6-4709-AFF1-54F37DB699E7}"/>
                    </a:ext>
                  </a:extLst>
                </p:cNvPr>
                <p:cNvPicPr/>
                <p:nvPr/>
              </p:nvPicPr>
              <p:blipFill>
                <a:blip r:embed="rId122"/>
                <a:stretch>
                  <a:fillRect/>
                </a:stretch>
              </p:blipFill>
              <p:spPr>
                <a:xfrm>
                  <a:off x="2253870" y="4922715"/>
                  <a:ext cx="91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01" name="筆跡 100">
                  <a:extLst>
                    <a:ext uri="{FF2B5EF4-FFF2-40B4-BE49-F238E27FC236}">
                      <a16:creationId xmlns:a16="http://schemas.microsoft.com/office/drawing/2014/main" id="{ACFAE373-618E-4CB5-A669-826D570697CE}"/>
                    </a:ext>
                  </a:extLst>
                </p14:cNvPr>
                <p14:cNvContentPartPr/>
                <p14:nvPr/>
              </p14:nvContentPartPr>
              <p14:xfrm>
                <a:off x="2488230" y="4972035"/>
                <a:ext cx="107640" cy="15840"/>
              </p14:xfrm>
            </p:contentPart>
          </mc:Choice>
          <mc:Fallback>
            <p:pic>
              <p:nvPicPr>
                <p:cNvPr id="101" name="筆跡 100">
                  <a:extLst>
                    <a:ext uri="{FF2B5EF4-FFF2-40B4-BE49-F238E27FC236}">
                      <a16:creationId xmlns:a16="http://schemas.microsoft.com/office/drawing/2014/main" id="{ACFAE373-618E-4CB5-A669-826D570697CE}"/>
                    </a:ext>
                  </a:extLst>
                </p:cNvPr>
                <p:cNvPicPr/>
                <p:nvPr/>
              </p:nvPicPr>
              <p:blipFill>
                <a:blip r:embed="rId124"/>
                <a:stretch>
                  <a:fillRect/>
                </a:stretch>
              </p:blipFill>
              <p:spPr>
                <a:xfrm>
                  <a:off x="2479230" y="4963035"/>
                  <a:ext cx="1252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02" name="筆跡 101">
                  <a:extLst>
                    <a:ext uri="{FF2B5EF4-FFF2-40B4-BE49-F238E27FC236}">
                      <a16:creationId xmlns:a16="http://schemas.microsoft.com/office/drawing/2014/main" id="{E5F2829A-CBD3-46AA-8540-BEC37194BCE3}"/>
                    </a:ext>
                  </a:extLst>
                </p14:cNvPr>
                <p14:cNvContentPartPr/>
                <p14:nvPr/>
              </p14:nvContentPartPr>
              <p14:xfrm>
                <a:off x="2488230" y="4972035"/>
                <a:ext cx="360" cy="360"/>
              </p14:xfrm>
            </p:contentPart>
          </mc:Choice>
          <mc:Fallback>
            <p:pic>
              <p:nvPicPr>
                <p:cNvPr id="102" name="筆跡 101">
                  <a:extLst>
                    <a:ext uri="{FF2B5EF4-FFF2-40B4-BE49-F238E27FC236}">
                      <a16:creationId xmlns:a16="http://schemas.microsoft.com/office/drawing/2014/main" id="{E5F2829A-CBD3-46AA-8540-BEC37194BCE3}"/>
                    </a:ext>
                  </a:extLst>
                </p:cNvPr>
                <p:cNvPicPr/>
                <p:nvPr/>
              </p:nvPicPr>
              <p:blipFill>
                <a:blip r:embed="rId111"/>
                <a:stretch>
                  <a:fillRect/>
                </a:stretch>
              </p:blipFill>
              <p:spPr>
                <a:xfrm>
                  <a:off x="2479230" y="4963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3" name="筆跡 102">
                  <a:extLst>
                    <a:ext uri="{FF2B5EF4-FFF2-40B4-BE49-F238E27FC236}">
                      <a16:creationId xmlns:a16="http://schemas.microsoft.com/office/drawing/2014/main" id="{EE0BF86E-961B-4C7C-B5EE-36550BC6E9A2}"/>
                    </a:ext>
                  </a:extLst>
                </p14:cNvPr>
                <p14:cNvContentPartPr/>
                <p14:nvPr/>
              </p14:nvContentPartPr>
              <p14:xfrm>
                <a:off x="2484270" y="4972035"/>
                <a:ext cx="132120" cy="79200"/>
              </p14:xfrm>
            </p:contentPart>
          </mc:Choice>
          <mc:Fallback>
            <p:pic>
              <p:nvPicPr>
                <p:cNvPr id="103" name="筆跡 102">
                  <a:extLst>
                    <a:ext uri="{FF2B5EF4-FFF2-40B4-BE49-F238E27FC236}">
                      <a16:creationId xmlns:a16="http://schemas.microsoft.com/office/drawing/2014/main" id="{EE0BF86E-961B-4C7C-B5EE-36550BC6E9A2}"/>
                    </a:ext>
                  </a:extLst>
                </p:cNvPr>
                <p:cNvPicPr/>
                <p:nvPr/>
              </p:nvPicPr>
              <p:blipFill>
                <a:blip r:embed="rId127"/>
                <a:stretch>
                  <a:fillRect/>
                </a:stretch>
              </p:blipFill>
              <p:spPr>
                <a:xfrm>
                  <a:off x="2475630" y="4963035"/>
                  <a:ext cx="1497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6" name="筆跡 105">
                  <a:extLst>
                    <a:ext uri="{FF2B5EF4-FFF2-40B4-BE49-F238E27FC236}">
                      <a16:creationId xmlns:a16="http://schemas.microsoft.com/office/drawing/2014/main" id="{AE1D43AF-7C8A-4E74-8911-C153055E8345}"/>
                    </a:ext>
                  </a:extLst>
                </p14:cNvPr>
                <p14:cNvContentPartPr/>
                <p14:nvPr/>
              </p14:nvContentPartPr>
              <p14:xfrm>
                <a:off x="2788830" y="4883475"/>
                <a:ext cx="360" cy="360"/>
              </p14:xfrm>
            </p:contentPart>
          </mc:Choice>
          <mc:Fallback>
            <p:pic>
              <p:nvPicPr>
                <p:cNvPr id="106" name="筆跡 105">
                  <a:extLst>
                    <a:ext uri="{FF2B5EF4-FFF2-40B4-BE49-F238E27FC236}">
                      <a16:creationId xmlns:a16="http://schemas.microsoft.com/office/drawing/2014/main" id="{AE1D43AF-7C8A-4E74-8911-C153055E8345}"/>
                    </a:ext>
                  </a:extLst>
                </p:cNvPr>
                <p:cNvPicPr/>
                <p:nvPr/>
              </p:nvPicPr>
              <p:blipFill>
                <a:blip r:embed="rId111"/>
                <a:stretch>
                  <a:fillRect/>
                </a:stretch>
              </p:blipFill>
              <p:spPr>
                <a:xfrm>
                  <a:off x="2780190" y="4874475"/>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9">
            <p14:nvContentPartPr>
              <p14:cNvPr id="110" name="筆跡 109">
                <a:extLst>
                  <a:ext uri="{FF2B5EF4-FFF2-40B4-BE49-F238E27FC236}">
                    <a16:creationId xmlns:a16="http://schemas.microsoft.com/office/drawing/2014/main" id="{3270A367-F816-44C8-B88D-75252D8E76E6}"/>
                  </a:ext>
                </a:extLst>
              </p14:cNvPr>
              <p14:cNvContentPartPr/>
              <p14:nvPr/>
            </p14:nvContentPartPr>
            <p14:xfrm>
              <a:off x="2852190" y="4887075"/>
              <a:ext cx="132480" cy="158760"/>
            </p14:xfrm>
          </p:contentPart>
        </mc:Choice>
        <mc:Fallback>
          <p:pic>
            <p:nvPicPr>
              <p:cNvPr id="110" name="筆跡 109">
                <a:extLst>
                  <a:ext uri="{FF2B5EF4-FFF2-40B4-BE49-F238E27FC236}">
                    <a16:creationId xmlns:a16="http://schemas.microsoft.com/office/drawing/2014/main" id="{3270A367-F816-44C8-B88D-75252D8E76E6}"/>
                  </a:ext>
                </a:extLst>
              </p:cNvPr>
              <p:cNvPicPr/>
              <p:nvPr/>
            </p:nvPicPr>
            <p:blipFill>
              <a:blip r:embed="rId130"/>
              <a:stretch>
                <a:fillRect/>
              </a:stretch>
            </p:blipFill>
            <p:spPr>
              <a:xfrm>
                <a:off x="2843550" y="4878435"/>
                <a:ext cx="150120" cy="176400"/>
              </a:xfrm>
              <a:prstGeom prst="rect">
                <a:avLst/>
              </a:prstGeom>
            </p:spPr>
          </p:pic>
        </mc:Fallback>
      </mc:AlternateContent>
      <p:grpSp>
        <p:nvGrpSpPr>
          <p:cNvPr id="121" name="群組 120">
            <a:extLst>
              <a:ext uri="{FF2B5EF4-FFF2-40B4-BE49-F238E27FC236}">
                <a16:creationId xmlns:a16="http://schemas.microsoft.com/office/drawing/2014/main" id="{6E1707A7-3D03-4322-BB79-5C9B624B2CE9}"/>
              </a:ext>
            </a:extLst>
          </p:cNvPr>
          <p:cNvGrpSpPr/>
          <p:nvPr/>
        </p:nvGrpSpPr>
        <p:grpSpPr>
          <a:xfrm>
            <a:off x="1708110" y="5318355"/>
            <a:ext cx="987120" cy="383400"/>
            <a:chOff x="1708110" y="5318355"/>
            <a:chExt cx="987120" cy="383400"/>
          </a:xfrm>
        </p:grpSpPr>
        <mc:AlternateContent xmlns:mc="http://schemas.openxmlformats.org/markup-compatibility/2006">
          <mc:Choice xmlns:p14="http://schemas.microsoft.com/office/powerpoint/2010/main" Requires="p14">
            <p:contentPart p14:bwMode="auto" r:id="rId131">
              <p14:nvContentPartPr>
                <p14:cNvPr id="111" name="筆跡 110">
                  <a:extLst>
                    <a:ext uri="{FF2B5EF4-FFF2-40B4-BE49-F238E27FC236}">
                      <a16:creationId xmlns:a16="http://schemas.microsoft.com/office/drawing/2014/main" id="{20507920-8827-4581-80D0-89FCAE1BE69D}"/>
                    </a:ext>
                  </a:extLst>
                </p14:cNvPr>
                <p14:cNvContentPartPr/>
                <p14:nvPr/>
              </p14:nvContentPartPr>
              <p14:xfrm>
                <a:off x="1708110" y="5318355"/>
                <a:ext cx="145080" cy="250560"/>
              </p14:xfrm>
            </p:contentPart>
          </mc:Choice>
          <mc:Fallback>
            <p:pic>
              <p:nvPicPr>
                <p:cNvPr id="111" name="筆跡 110">
                  <a:extLst>
                    <a:ext uri="{FF2B5EF4-FFF2-40B4-BE49-F238E27FC236}">
                      <a16:creationId xmlns:a16="http://schemas.microsoft.com/office/drawing/2014/main" id="{20507920-8827-4581-80D0-89FCAE1BE69D}"/>
                    </a:ext>
                  </a:extLst>
                </p:cNvPr>
                <p:cNvPicPr/>
                <p:nvPr/>
              </p:nvPicPr>
              <p:blipFill>
                <a:blip r:embed="rId132"/>
                <a:stretch>
                  <a:fillRect/>
                </a:stretch>
              </p:blipFill>
              <p:spPr>
                <a:xfrm>
                  <a:off x="1699110" y="5309715"/>
                  <a:ext cx="162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2" name="筆跡 111">
                  <a:extLst>
                    <a:ext uri="{FF2B5EF4-FFF2-40B4-BE49-F238E27FC236}">
                      <a16:creationId xmlns:a16="http://schemas.microsoft.com/office/drawing/2014/main" id="{85525342-9A94-4C92-8206-88958DD16FC8}"/>
                    </a:ext>
                  </a:extLst>
                </p14:cNvPr>
                <p14:cNvContentPartPr/>
                <p14:nvPr/>
              </p14:nvContentPartPr>
              <p14:xfrm>
                <a:off x="1785150" y="5497275"/>
                <a:ext cx="69840" cy="56160"/>
              </p14:xfrm>
            </p:contentPart>
          </mc:Choice>
          <mc:Fallback>
            <p:pic>
              <p:nvPicPr>
                <p:cNvPr id="112" name="筆跡 111">
                  <a:extLst>
                    <a:ext uri="{FF2B5EF4-FFF2-40B4-BE49-F238E27FC236}">
                      <a16:creationId xmlns:a16="http://schemas.microsoft.com/office/drawing/2014/main" id="{85525342-9A94-4C92-8206-88958DD16FC8}"/>
                    </a:ext>
                  </a:extLst>
                </p:cNvPr>
                <p:cNvPicPr/>
                <p:nvPr/>
              </p:nvPicPr>
              <p:blipFill>
                <a:blip r:embed="rId134"/>
                <a:stretch>
                  <a:fillRect/>
                </a:stretch>
              </p:blipFill>
              <p:spPr>
                <a:xfrm>
                  <a:off x="1776150" y="5488635"/>
                  <a:ext cx="874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3" name="筆跡 112">
                  <a:extLst>
                    <a:ext uri="{FF2B5EF4-FFF2-40B4-BE49-F238E27FC236}">
                      <a16:creationId xmlns:a16="http://schemas.microsoft.com/office/drawing/2014/main" id="{77AE1CB3-FFB5-4522-941A-C73D9F77AD6A}"/>
                    </a:ext>
                  </a:extLst>
                </p14:cNvPr>
                <p14:cNvContentPartPr/>
                <p14:nvPr/>
              </p14:nvContentPartPr>
              <p14:xfrm>
                <a:off x="1897830" y="5483955"/>
                <a:ext cx="75600" cy="110160"/>
              </p14:xfrm>
            </p:contentPart>
          </mc:Choice>
          <mc:Fallback>
            <p:pic>
              <p:nvPicPr>
                <p:cNvPr id="113" name="筆跡 112">
                  <a:extLst>
                    <a:ext uri="{FF2B5EF4-FFF2-40B4-BE49-F238E27FC236}">
                      <a16:creationId xmlns:a16="http://schemas.microsoft.com/office/drawing/2014/main" id="{77AE1CB3-FFB5-4522-941A-C73D9F77AD6A}"/>
                    </a:ext>
                  </a:extLst>
                </p:cNvPr>
                <p:cNvPicPr/>
                <p:nvPr/>
              </p:nvPicPr>
              <p:blipFill>
                <a:blip r:embed="rId136"/>
                <a:stretch>
                  <a:fillRect/>
                </a:stretch>
              </p:blipFill>
              <p:spPr>
                <a:xfrm>
                  <a:off x="1889190" y="5474955"/>
                  <a:ext cx="9324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4" name="筆跡 113">
                  <a:extLst>
                    <a:ext uri="{FF2B5EF4-FFF2-40B4-BE49-F238E27FC236}">
                      <a16:creationId xmlns:a16="http://schemas.microsoft.com/office/drawing/2014/main" id="{3264907A-2571-4C2F-AABB-1BB9B1F976C3}"/>
                    </a:ext>
                  </a:extLst>
                </p14:cNvPr>
                <p14:cNvContentPartPr/>
                <p14:nvPr/>
              </p14:nvContentPartPr>
              <p14:xfrm>
                <a:off x="2065590" y="5395395"/>
                <a:ext cx="73080" cy="192960"/>
              </p14:xfrm>
            </p:contentPart>
          </mc:Choice>
          <mc:Fallback>
            <p:pic>
              <p:nvPicPr>
                <p:cNvPr id="114" name="筆跡 113">
                  <a:extLst>
                    <a:ext uri="{FF2B5EF4-FFF2-40B4-BE49-F238E27FC236}">
                      <a16:creationId xmlns:a16="http://schemas.microsoft.com/office/drawing/2014/main" id="{3264907A-2571-4C2F-AABB-1BB9B1F976C3}"/>
                    </a:ext>
                  </a:extLst>
                </p:cNvPr>
                <p:cNvPicPr/>
                <p:nvPr/>
              </p:nvPicPr>
              <p:blipFill>
                <a:blip r:embed="rId138"/>
                <a:stretch>
                  <a:fillRect/>
                </a:stretch>
              </p:blipFill>
              <p:spPr>
                <a:xfrm>
                  <a:off x="2056950" y="5386395"/>
                  <a:ext cx="9072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5" name="筆跡 114">
                  <a:extLst>
                    <a:ext uri="{FF2B5EF4-FFF2-40B4-BE49-F238E27FC236}">
                      <a16:creationId xmlns:a16="http://schemas.microsoft.com/office/drawing/2014/main" id="{D1C765FA-73F1-4EE9-8230-7C19F9AC11D0}"/>
                    </a:ext>
                  </a:extLst>
                </p14:cNvPr>
                <p14:cNvContentPartPr/>
                <p14:nvPr/>
              </p14:nvContentPartPr>
              <p14:xfrm>
                <a:off x="2226870" y="5433915"/>
                <a:ext cx="54720" cy="98640"/>
              </p14:xfrm>
            </p:contentPart>
          </mc:Choice>
          <mc:Fallback>
            <p:pic>
              <p:nvPicPr>
                <p:cNvPr id="115" name="筆跡 114">
                  <a:extLst>
                    <a:ext uri="{FF2B5EF4-FFF2-40B4-BE49-F238E27FC236}">
                      <a16:creationId xmlns:a16="http://schemas.microsoft.com/office/drawing/2014/main" id="{D1C765FA-73F1-4EE9-8230-7C19F9AC11D0}"/>
                    </a:ext>
                  </a:extLst>
                </p:cNvPr>
                <p:cNvPicPr/>
                <p:nvPr/>
              </p:nvPicPr>
              <p:blipFill>
                <a:blip r:embed="rId140"/>
                <a:stretch>
                  <a:fillRect/>
                </a:stretch>
              </p:blipFill>
              <p:spPr>
                <a:xfrm>
                  <a:off x="2218230" y="5424915"/>
                  <a:ext cx="7236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6" name="筆跡 115">
                  <a:extLst>
                    <a:ext uri="{FF2B5EF4-FFF2-40B4-BE49-F238E27FC236}">
                      <a16:creationId xmlns:a16="http://schemas.microsoft.com/office/drawing/2014/main" id="{5071B02D-2584-4708-A946-3D134F6FDC63}"/>
                    </a:ext>
                  </a:extLst>
                </p14:cNvPr>
                <p14:cNvContentPartPr/>
                <p14:nvPr/>
              </p14:nvContentPartPr>
              <p14:xfrm>
                <a:off x="2258910" y="5455155"/>
                <a:ext cx="128160" cy="246600"/>
              </p14:xfrm>
            </p:contentPart>
          </mc:Choice>
          <mc:Fallback>
            <p:pic>
              <p:nvPicPr>
                <p:cNvPr id="116" name="筆跡 115">
                  <a:extLst>
                    <a:ext uri="{FF2B5EF4-FFF2-40B4-BE49-F238E27FC236}">
                      <a16:creationId xmlns:a16="http://schemas.microsoft.com/office/drawing/2014/main" id="{5071B02D-2584-4708-A946-3D134F6FDC63}"/>
                    </a:ext>
                  </a:extLst>
                </p:cNvPr>
                <p:cNvPicPr/>
                <p:nvPr/>
              </p:nvPicPr>
              <p:blipFill>
                <a:blip r:embed="rId142"/>
                <a:stretch>
                  <a:fillRect/>
                </a:stretch>
              </p:blipFill>
              <p:spPr>
                <a:xfrm>
                  <a:off x="2249910" y="5446155"/>
                  <a:ext cx="14580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7" name="筆跡 116">
                  <a:extLst>
                    <a:ext uri="{FF2B5EF4-FFF2-40B4-BE49-F238E27FC236}">
                      <a16:creationId xmlns:a16="http://schemas.microsoft.com/office/drawing/2014/main" id="{12C4D661-C93D-49A9-8908-52BB4F10C761}"/>
                    </a:ext>
                  </a:extLst>
                </p14:cNvPr>
                <p14:cNvContentPartPr/>
                <p14:nvPr/>
              </p14:nvContentPartPr>
              <p14:xfrm>
                <a:off x="2412990" y="5452995"/>
                <a:ext cx="73800" cy="200520"/>
              </p14:xfrm>
            </p:contentPart>
          </mc:Choice>
          <mc:Fallback>
            <p:pic>
              <p:nvPicPr>
                <p:cNvPr id="117" name="筆跡 116">
                  <a:extLst>
                    <a:ext uri="{FF2B5EF4-FFF2-40B4-BE49-F238E27FC236}">
                      <a16:creationId xmlns:a16="http://schemas.microsoft.com/office/drawing/2014/main" id="{12C4D661-C93D-49A9-8908-52BB4F10C761}"/>
                    </a:ext>
                  </a:extLst>
                </p:cNvPr>
                <p:cNvPicPr/>
                <p:nvPr/>
              </p:nvPicPr>
              <p:blipFill>
                <a:blip r:embed="rId144"/>
                <a:stretch>
                  <a:fillRect/>
                </a:stretch>
              </p:blipFill>
              <p:spPr>
                <a:xfrm>
                  <a:off x="2403990" y="5444355"/>
                  <a:ext cx="91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8" name="筆跡 117">
                  <a:extLst>
                    <a:ext uri="{FF2B5EF4-FFF2-40B4-BE49-F238E27FC236}">
                      <a16:creationId xmlns:a16="http://schemas.microsoft.com/office/drawing/2014/main" id="{CC5F27E9-EC26-410F-AA87-06AD626720BB}"/>
                    </a:ext>
                  </a:extLst>
                </p14:cNvPr>
                <p14:cNvContentPartPr/>
                <p14:nvPr/>
              </p14:nvContentPartPr>
              <p14:xfrm>
                <a:off x="2574630" y="5503035"/>
                <a:ext cx="117000" cy="2160"/>
              </p14:xfrm>
            </p:contentPart>
          </mc:Choice>
          <mc:Fallback>
            <p:pic>
              <p:nvPicPr>
                <p:cNvPr id="118" name="筆跡 117">
                  <a:extLst>
                    <a:ext uri="{FF2B5EF4-FFF2-40B4-BE49-F238E27FC236}">
                      <a16:creationId xmlns:a16="http://schemas.microsoft.com/office/drawing/2014/main" id="{CC5F27E9-EC26-410F-AA87-06AD626720BB}"/>
                    </a:ext>
                  </a:extLst>
                </p:cNvPr>
                <p:cNvPicPr/>
                <p:nvPr/>
              </p:nvPicPr>
              <p:blipFill>
                <a:blip r:embed="rId146"/>
                <a:stretch>
                  <a:fillRect/>
                </a:stretch>
              </p:blipFill>
              <p:spPr>
                <a:xfrm>
                  <a:off x="2565990" y="5494395"/>
                  <a:ext cx="1346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9" name="筆跡 118">
                  <a:extLst>
                    <a:ext uri="{FF2B5EF4-FFF2-40B4-BE49-F238E27FC236}">
                      <a16:creationId xmlns:a16="http://schemas.microsoft.com/office/drawing/2014/main" id="{9E63E0EF-8AEF-46FF-BE34-7198B044FCBC}"/>
                    </a:ext>
                  </a:extLst>
                </p14:cNvPr>
                <p14:cNvContentPartPr/>
                <p14:nvPr/>
              </p14:nvContentPartPr>
              <p14:xfrm>
                <a:off x="2574630" y="5503035"/>
                <a:ext cx="360" cy="360"/>
              </p14:xfrm>
            </p:contentPart>
          </mc:Choice>
          <mc:Fallback>
            <p:pic>
              <p:nvPicPr>
                <p:cNvPr id="119" name="筆跡 118">
                  <a:extLst>
                    <a:ext uri="{FF2B5EF4-FFF2-40B4-BE49-F238E27FC236}">
                      <a16:creationId xmlns:a16="http://schemas.microsoft.com/office/drawing/2014/main" id="{9E63E0EF-8AEF-46FF-BE34-7198B044FCBC}"/>
                    </a:ext>
                  </a:extLst>
                </p:cNvPr>
                <p:cNvPicPr/>
                <p:nvPr/>
              </p:nvPicPr>
              <p:blipFill>
                <a:blip r:embed="rId111"/>
                <a:stretch>
                  <a:fillRect/>
                </a:stretch>
              </p:blipFill>
              <p:spPr>
                <a:xfrm>
                  <a:off x="2565990" y="5494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0" name="筆跡 119">
                  <a:extLst>
                    <a:ext uri="{FF2B5EF4-FFF2-40B4-BE49-F238E27FC236}">
                      <a16:creationId xmlns:a16="http://schemas.microsoft.com/office/drawing/2014/main" id="{5755DB9E-1296-4A29-8CE5-8CCFF7E8C36C}"/>
                    </a:ext>
                  </a:extLst>
                </p14:cNvPr>
                <p14:cNvContentPartPr/>
                <p14:nvPr/>
              </p14:nvContentPartPr>
              <p14:xfrm>
                <a:off x="2574630" y="5503035"/>
                <a:ext cx="120600" cy="40680"/>
              </p14:xfrm>
            </p:contentPart>
          </mc:Choice>
          <mc:Fallback>
            <p:pic>
              <p:nvPicPr>
                <p:cNvPr id="120" name="筆跡 119">
                  <a:extLst>
                    <a:ext uri="{FF2B5EF4-FFF2-40B4-BE49-F238E27FC236}">
                      <a16:creationId xmlns:a16="http://schemas.microsoft.com/office/drawing/2014/main" id="{5755DB9E-1296-4A29-8CE5-8CCFF7E8C36C}"/>
                    </a:ext>
                  </a:extLst>
                </p:cNvPr>
                <p:cNvPicPr/>
                <p:nvPr/>
              </p:nvPicPr>
              <p:blipFill>
                <a:blip r:embed="rId149"/>
                <a:stretch>
                  <a:fillRect/>
                </a:stretch>
              </p:blipFill>
              <p:spPr>
                <a:xfrm>
                  <a:off x="2565990" y="5494395"/>
                  <a:ext cx="138240" cy="58320"/>
                </a:xfrm>
                <a:prstGeom prst="rect">
                  <a:avLst/>
                </a:prstGeom>
              </p:spPr>
            </p:pic>
          </mc:Fallback>
        </mc:AlternateContent>
      </p:grpSp>
      <p:grpSp>
        <p:nvGrpSpPr>
          <p:cNvPr id="140" name="群組 139">
            <a:extLst>
              <a:ext uri="{FF2B5EF4-FFF2-40B4-BE49-F238E27FC236}">
                <a16:creationId xmlns:a16="http://schemas.microsoft.com/office/drawing/2014/main" id="{47EB6F51-C6DC-4C67-82DE-55A21B428A65}"/>
              </a:ext>
            </a:extLst>
          </p:cNvPr>
          <p:cNvGrpSpPr/>
          <p:nvPr/>
        </p:nvGrpSpPr>
        <p:grpSpPr>
          <a:xfrm>
            <a:off x="2976390" y="5349315"/>
            <a:ext cx="1183320" cy="352440"/>
            <a:chOff x="2976390" y="5349315"/>
            <a:chExt cx="1183320" cy="352440"/>
          </a:xfrm>
        </p:grpSpPr>
        <mc:AlternateContent xmlns:mc="http://schemas.openxmlformats.org/markup-compatibility/2006">
          <mc:Choice xmlns:p14="http://schemas.microsoft.com/office/powerpoint/2010/main" Requires="p14">
            <p:contentPart p14:bwMode="auto" r:id="rId150">
              <p14:nvContentPartPr>
                <p14:cNvPr id="122" name="筆跡 121">
                  <a:extLst>
                    <a:ext uri="{FF2B5EF4-FFF2-40B4-BE49-F238E27FC236}">
                      <a16:creationId xmlns:a16="http://schemas.microsoft.com/office/drawing/2014/main" id="{1D49298E-91AF-4267-84AE-DF3122F95BEB}"/>
                    </a:ext>
                  </a:extLst>
                </p14:cNvPr>
                <p14:cNvContentPartPr/>
                <p14:nvPr/>
              </p14:nvContentPartPr>
              <p14:xfrm>
                <a:off x="2976390" y="5456955"/>
                <a:ext cx="156960" cy="172080"/>
              </p14:xfrm>
            </p:contentPart>
          </mc:Choice>
          <mc:Fallback>
            <p:pic>
              <p:nvPicPr>
                <p:cNvPr id="122" name="筆跡 121">
                  <a:extLst>
                    <a:ext uri="{FF2B5EF4-FFF2-40B4-BE49-F238E27FC236}">
                      <a16:creationId xmlns:a16="http://schemas.microsoft.com/office/drawing/2014/main" id="{1D49298E-91AF-4267-84AE-DF3122F95BEB}"/>
                    </a:ext>
                  </a:extLst>
                </p:cNvPr>
                <p:cNvPicPr/>
                <p:nvPr/>
              </p:nvPicPr>
              <p:blipFill>
                <a:blip r:embed="rId151"/>
                <a:stretch>
                  <a:fillRect/>
                </a:stretch>
              </p:blipFill>
              <p:spPr>
                <a:xfrm>
                  <a:off x="2967390" y="5448315"/>
                  <a:ext cx="17460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 name="筆跡 122">
                  <a:extLst>
                    <a:ext uri="{FF2B5EF4-FFF2-40B4-BE49-F238E27FC236}">
                      <a16:creationId xmlns:a16="http://schemas.microsoft.com/office/drawing/2014/main" id="{29A61ABE-312C-4685-BD17-E649A5D40159}"/>
                    </a:ext>
                  </a:extLst>
                </p14:cNvPr>
                <p14:cNvContentPartPr/>
                <p14:nvPr/>
              </p14:nvContentPartPr>
              <p14:xfrm>
                <a:off x="3171510" y="5352915"/>
                <a:ext cx="48240" cy="92880"/>
              </p14:xfrm>
            </p:contentPart>
          </mc:Choice>
          <mc:Fallback>
            <p:pic>
              <p:nvPicPr>
                <p:cNvPr id="123" name="筆跡 122">
                  <a:extLst>
                    <a:ext uri="{FF2B5EF4-FFF2-40B4-BE49-F238E27FC236}">
                      <a16:creationId xmlns:a16="http://schemas.microsoft.com/office/drawing/2014/main" id="{29A61ABE-312C-4685-BD17-E649A5D40159}"/>
                    </a:ext>
                  </a:extLst>
                </p:cNvPr>
                <p:cNvPicPr/>
                <p:nvPr/>
              </p:nvPicPr>
              <p:blipFill>
                <a:blip r:embed="rId153"/>
                <a:stretch>
                  <a:fillRect/>
                </a:stretch>
              </p:blipFill>
              <p:spPr>
                <a:xfrm>
                  <a:off x="3162510" y="5344275"/>
                  <a:ext cx="658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9" name="筆跡 128">
                  <a:extLst>
                    <a:ext uri="{FF2B5EF4-FFF2-40B4-BE49-F238E27FC236}">
                      <a16:creationId xmlns:a16="http://schemas.microsoft.com/office/drawing/2014/main" id="{1EE24F5D-8F11-4BBB-B144-AE00E63E01D8}"/>
                    </a:ext>
                  </a:extLst>
                </p14:cNvPr>
                <p14:cNvContentPartPr/>
                <p14:nvPr/>
              </p14:nvContentPartPr>
              <p14:xfrm>
                <a:off x="3298230" y="5543715"/>
                <a:ext cx="154440" cy="11880"/>
              </p14:xfrm>
            </p:contentPart>
          </mc:Choice>
          <mc:Fallback>
            <p:pic>
              <p:nvPicPr>
                <p:cNvPr id="129" name="筆跡 128">
                  <a:extLst>
                    <a:ext uri="{FF2B5EF4-FFF2-40B4-BE49-F238E27FC236}">
                      <a16:creationId xmlns:a16="http://schemas.microsoft.com/office/drawing/2014/main" id="{1EE24F5D-8F11-4BBB-B144-AE00E63E01D8}"/>
                    </a:ext>
                  </a:extLst>
                </p:cNvPr>
                <p:cNvPicPr/>
                <p:nvPr/>
              </p:nvPicPr>
              <p:blipFill>
                <a:blip r:embed="rId155"/>
                <a:stretch>
                  <a:fillRect/>
                </a:stretch>
              </p:blipFill>
              <p:spPr>
                <a:xfrm>
                  <a:off x="3289590" y="5534715"/>
                  <a:ext cx="1720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0" name="筆跡 129">
                  <a:extLst>
                    <a:ext uri="{FF2B5EF4-FFF2-40B4-BE49-F238E27FC236}">
                      <a16:creationId xmlns:a16="http://schemas.microsoft.com/office/drawing/2014/main" id="{98A6E1CE-C9C9-4DF8-92C4-71F9C4A34873}"/>
                    </a:ext>
                  </a:extLst>
                </p14:cNvPr>
                <p14:cNvContentPartPr/>
                <p14:nvPr/>
              </p14:nvContentPartPr>
              <p14:xfrm>
                <a:off x="3341430" y="5489715"/>
                <a:ext cx="19080" cy="148680"/>
              </p14:xfrm>
            </p:contentPart>
          </mc:Choice>
          <mc:Fallback>
            <p:pic>
              <p:nvPicPr>
                <p:cNvPr id="130" name="筆跡 129">
                  <a:extLst>
                    <a:ext uri="{FF2B5EF4-FFF2-40B4-BE49-F238E27FC236}">
                      <a16:creationId xmlns:a16="http://schemas.microsoft.com/office/drawing/2014/main" id="{98A6E1CE-C9C9-4DF8-92C4-71F9C4A34873}"/>
                    </a:ext>
                  </a:extLst>
                </p:cNvPr>
                <p:cNvPicPr/>
                <p:nvPr/>
              </p:nvPicPr>
              <p:blipFill>
                <a:blip r:embed="rId157"/>
                <a:stretch>
                  <a:fillRect/>
                </a:stretch>
              </p:blipFill>
              <p:spPr>
                <a:xfrm>
                  <a:off x="3332790" y="5480715"/>
                  <a:ext cx="367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1" name="筆跡 130">
                  <a:extLst>
                    <a:ext uri="{FF2B5EF4-FFF2-40B4-BE49-F238E27FC236}">
                      <a16:creationId xmlns:a16="http://schemas.microsoft.com/office/drawing/2014/main" id="{56A3BF73-3E8D-442F-8F2A-8AA4A7B028BF}"/>
                    </a:ext>
                  </a:extLst>
                </p14:cNvPr>
                <p14:cNvContentPartPr/>
                <p14:nvPr/>
              </p14:nvContentPartPr>
              <p14:xfrm>
                <a:off x="3571110" y="5462715"/>
                <a:ext cx="177120" cy="162720"/>
              </p14:xfrm>
            </p:contentPart>
          </mc:Choice>
          <mc:Fallback>
            <p:pic>
              <p:nvPicPr>
                <p:cNvPr id="131" name="筆跡 130">
                  <a:extLst>
                    <a:ext uri="{FF2B5EF4-FFF2-40B4-BE49-F238E27FC236}">
                      <a16:creationId xmlns:a16="http://schemas.microsoft.com/office/drawing/2014/main" id="{56A3BF73-3E8D-442F-8F2A-8AA4A7B028BF}"/>
                    </a:ext>
                  </a:extLst>
                </p:cNvPr>
                <p:cNvPicPr/>
                <p:nvPr/>
              </p:nvPicPr>
              <p:blipFill>
                <a:blip r:embed="rId159"/>
                <a:stretch>
                  <a:fillRect/>
                </a:stretch>
              </p:blipFill>
              <p:spPr>
                <a:xfrm>
                  <a:off x="3562110" y="5454075"/>
                  <a:ext cx="194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2" name="筆跡 131">
                  <a:extLst>
                    <a:ext uri="{FF2B5EF4-FFF2-40B4-BE49-F238E27FC236}">
                      <a16:creationId xmlns:a16="http://schemas.microsoft.com/office/drawing/2014/main" id="{D5243BBD-088F-49D7-AEC6-F03DF73A7F20}"/>
                    </a:ext>
                  </a:extLst>
                </p14:cNvPr>
                <p14:cNvContentPartPr/>
                <p14:nvPr/>
              </p14:nvContentPartPr>
              <p14:xfrm>
                <a:off x="3755070" y="5349315"/>
                <a:ext cx="75600" cy="81360"/>
              </p14:xfrm>
            </p:contentPart>
          </mc:Choice>
          <mc:Fallback>
            <p:pic>
              <p:nvPicPr>
                <p:cNvPr id="132" name="筆跡 131">
                  <a:extLst>
                    <a:ext uri="{FF2B5EF4-FFF2-40B4-BE49-F238E27FC236}">
                      <a16:creationId xmlns:a16="http://schemas.microsoft.com/office/drawing/2014/main" id="{D5243BBD-088F-49D7-AEC6-F03DF73A7F20}"/>
                    </a:ext>
                  </a:extLst>
                </p:cNvPr>
                <p:cNvPicPr/>
                <p:nvPr/>
              </p:nvPicPr>
              <p:blipFill>
                <a:blip r:embed="rId161"/>
                <a:stretch>
                  <a:fillRect/>
                </a:stretch>
              </p:blipFill>
              <p:spPr>
                <a:xfrm>
                  <a:off x="3746430" y="5340315"/>
                  <a:ext cx="932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8" name="筆跡 137">
                  <a:extLst>
                    <a:ext uri="{FF2B5EF4-FFF2-40B4-BE49-F238E27FC236}">
                      <a16:creationId xmlns:a16="http://schemas.microsoft.com/office/drawing/2014/main" id="{BE6A9161-A093-4C09-914D-B17D348B1AE3}"/>
                    </a:ext>
                  </a:extLst>
                </p14:cNvPr>
                <p14:cNvContentPartPr/>
                <p14:nvPr/>
              </p14:nvContentPartPr>
              <p14:xfrm>
                <a:off x="3785310" y="5397915"/>
                <a:ext cx="235080" cy="199800"/>
              </p14:xfrm>
            </p:contentPart>
          </mc:Choice>
          <mc:Fallback>
            <p:pic>
              <p:nvPicPr>
                <p:cNvPr id="138" name="筆跡 137">
                  <a:extLst>
                    <a:ext uri="{FF2B5EF4-FFF2-40B4-BE49-F238E27FC236}">
                      <a16:creationId xmlns:a16="http://schemas.microsoft.com/office/drawing/2014/main" id="{BE6A9161-A093-4C09-914D-B17D348B1AE3}"/>
                    </a:ext>
                  </a:extLst>
                </p:cNvPr>
                <p:cNvPicPr/>
                <p:nvPr/>
              </p:nvPicPr>
              <p:blipFill>
                <a:blip r:embed="rId163"/>
                <a:stretch>
                  <a:fillRect/>
                </a:stretch>
              </p:blipFill>
              <p:spPr>
                <a:xfrm>
                  <a:off x="3776310" y="5389275"/>
                  <a:ext cx="2527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9" name="筆跡 138">
                  <a:extLst>
                    <a:ext uri="{FF2B5EF4-FFF2-40B4-BE49-F238E27FC236}">
                      <a16:creationId xmlns:a16="http://schemas.microsoft.com/office/drawing/2014/main" id="{E2EFC49F-A19C-498F-8064-27C6476774E9}"/>
                    </a:ext>
                  </a:extLst>
                </p14:cNvPr>
                <p14:cNvContentPartPr/>
                <p14:nvPr/>
              </p14:nvContentPartPr>
              <p14:xfrm>
                <a:off x="3986550" y="5547315"/>
                <a:ext cx="173160" cy="154440"/>
              </p14:xfrm>
            </p:contentPart>
          </mc:Choice>
          <mc:Fallback>
            <p:pic>
              <p:nvPicPr>
                <p:cNvPr id="139" name="筆跡 138">
                  <a:extLst>
                    <a:ext uri="{FF2B5EF4-FFF2-40B4-BE49-F238E27FC236}">
                      <a16:creationId xmlns:a16="http://schemas.microsoft.com/office/drawing/2014/main" id="{E2EFC49F-A19C-498F-8064-27C6476774E9}"/>
                    </a:ext>
                  </a:extLst>
                </p:cNvPr>
                <p:cNvPicPr/>
                <p:nvPr/>
              </p:nvPicPr>
              <p:blipFill>
                <a:blip r:embed="rId165"/>
                <a:stretch>
                  <a:fillRect/>
                </a:stretch>
              </p:blipFill>
              <p:spPr>
                <a:xfrm>
                  <a:off x="3977910" y="5538675"/>
                  <a:ext cx="190800" cy="172080"/>
                </a:xfrm>
                <a:prstGeom prst="rect">
                  <a:avLst/>
                </a:prstGeom>
              </p:spPr>
            </p:pic>
          </mc:Fallback>
        </mc:AlternateContent>
      </p:grpSp>
      <p:grpSp>
        <p:nvGrpSpPr>
          <p:cNvPr id="146" name="群組 145">
            <a:extLst>
              <a:ext uri="{FF2B5EF4-FFF2-40B4-BE49-F238E27FC236}">
                <a16:creationId xmlns:a16="http://schemas.microsoft.com/office/drawing/2014/main" id="{C88641CF-1C17-402C-9B68-876E11E87D14}"/>
              </a:ext>
            </a:extLst>
          </p:cNvPr>
          <p:cNvGrpSpPr/>
          <p:nvPr/>
        </p:nvGrpSpPr>
        <p:grpSpPr>
          <a:xfrm>
            <a:off x="2597310" y="6028635"/>
            <a:ext cx="148680" cy="96480"/>
            <a:chOff x="2597310" y="6028635"/>
            <a:chExt cx="148680" cy="96480"/>
          </a:xfrm>
        </p:grpSpPr>
        <mc:AlternateContent xmlns:mc="http://schemas.openxmlformats.org/markup-compatibility/2006">
          <mc:Choice xmlns:p14="http://schemas.microsoft.com/office/powerpoint/2010/main" Requires="p14">
            <p:contentPart p14:bwMode="auto" r:id="rId166">
              <p14:nvContentPartPr>
                <p14:cNvPr id="141" name="筆跡 140">
                  <a:extLst>
                    <a:ext uri="{FF2B5EF4-FFF2-40B4-BE49-F238E27FC236}">
                      <a16:creationId xmlns:a16="http://schemas.microsoft.com/office/drawing/2014/main" id="{6C448EFD-94D5-4351-B439-E774029F60C5}"/>
                    </a:ext>
                  </a:extLst>
                </p14:cNvPr>
                <p14:cNvContentPartPr/>
                <p14:nvPr/>
              </p14:nvContentPartPr>
              <p14:xfrm>
                <a:off x="2597310" y="6028635"/>
                <a:ext cx="132120" cy="25560"/>
              </p14:xfrm>
            </p:contentPart>
          </mc:Choice>
          <mc:Fallback>
            <p:pic>
              <p:nvPicPr>
                <p:cNvPr id="141" name="筆跡 140">
                  <a:extLst>
                    <a:ext uri="{FF2B5EF4-FFF2-40B4-BE49-F238E27FC236}">
                      <a16:creationId xmlns:a16="http://schemas.microsoft.com/office/drawing/2014/main" id="{6C448EFD-94D5-4351-B439-E774029F60C5}"/>
                    </a:ext>
                  </a:extLst>
                </p:cNvPr>
                <p:cNvPicPr/>
                <p:nvPr/>
              </p:nvPicPr>
              <p:blipFill>
                <a:blip r:embed="rId167"/>
                <a:stretch>
                  <a:fillRect/>
                </a:stretch>
              </p:blipFill>
              <p:spPr>
                <a:xfrm>
                  <a:off x="2588310" y="6019995"/>
                  <a:ext cx="1497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42" name="筆跡 141">
                  <a:extLst>
                    <a:ext uri="{FF2B5EF4-FFF2-40B4-BE49-F238E27FC236}">
                      <a16:creationId xmlns:a16="http://schemas.microsoft.com/office/drawing/2014/main" id="{B7208852-B7C6-4353-A5EE-BD1617C10FD5}"/>
                    </a:ext>
                  </a:extLst>
                </p14:cNvPr>
                <p14:cNvContentPartPr/>
                <p14:nvPr/>
              </p14:nvContentPartPr>
              <p14:xfrm>
                <a:off x="2608470" y="6124755"/>
                <a:ext cx="137520" cy="360"/>
              </p14:xfrm>
            </p:contentPart>
          </mc:Choice>
          <mc:Fallback>
            <p:pic>
              <p:nvPicPr>
                <p:cNvPr id="142" name="筆跡 141">
                  <a:extLst>
                    <a:ext uri="{FF2B5EF4-FFF2-40B4-BE49-F238E27FC236}">
                      <a16:creationId xmlns:a16="http://schemas.microsoft.com/office/drawing/2014/main" id="{B7208852-B7C6-4353-A5EE-BD1617C10FD5}"/>
                    </a:ext>
                  </a:extLst>
                </p:cNvPr>
                <p:cNvPicPr/>
                <p:nvPr/>
              </p:nvPicPr>
              <p:blipFill>
                <a:blip r:embed="rId169"/>
                <a:stretch>
                  <a:fillRect/>
                </a:stretch>
              </p:blipFill>
              <p:spPr>
                <a:xfrm>
                  <a:off x="2599830" y="6116115"/>
                  <a:ext cx="155160" cy="18000"/>
                </a:xfrm>
                <a:prstGeom prst="rect">
                  <a:avLst/>
                </a:prstGeom>
              </p:spPr>
            </p:pic>
          </mc:Fallback>
        </mc:AlternateContent>
      </p:grpSp>
      <p:grpSp>
        <p:nvGrpSpPr>
          <p:cNvPr id="156" name="群組 155">
            <a:extLst>
              <a:ext uri="{FF2B5EF4-FFF2-40B4-BE49-F238E27FC236}">
                <a16:creationId xmlns:a16="http://schemas.microsoft.com/office/drawing/2014/main" id="{4C61755D-2A2A-4DC4-B1EE-ADF10F5A6C66}"/>
              </a:ext>
            </a:extLst>
          </p:cNvPr>
          <p:cNvGrpSpPr/>
          <p:nvPr/>
        </p:nvGrpSpPr>
        <p:grpSpPr>
          <a:xfrm>
            <a:off x="2934630" y="6028635"/>
            <a:ext cx="1388160" cy="437400"/>
            <a:chOff x="2934630" y="6028635"/>
            <a:chExt cx="1388160" cy="437400"/>
          </a:xfrm>
        </p:grpSpPr>
        <mc:AlternateContent xmlns:mc="http://schemas.openxmlformats.org/markup-compatibility/2006">
          <mc:Choice xmlns:p14="http://schemas.microsoft.com/office/powerpoint/2010/main" Requires="p14">
            <p:contentPart p14:bwMode="auto" r:id="rId170">
              <p14:nvContentPartPr>
                <p14:cNvPr id="143" name="筆跡 142">
                  <a:extLst>
                    <a:ext uri="{FF2B5EF4-FFF2-40B4-BE49-F238E27FC236}">
                      <a16:creationId xmlns:a16="http://schemas.microsoft.com/office/drawing/2014/main" id="{D2DCA565-716E-46E1-9EF7-B145DED1A22D}"/>
                    </a:ext>
                  </a:extLst>
                </p14:cNvPr>
                <p14:cNvContentPartPr/>
                <p14:nvPr/>
              </p14:nvContentPartPr>
              <p14:xfrm>
                <a:off x="2934630" y="6136635"/>
                <a:ext cx="112320" cy="129600"/>
              </p14:xfrm>
            </p:contentPart>
          </mc:Choice>
          <mc:Fallback>
            <p:pic>
              <p:nvPicPr>
                <p:cNvPr id="143" name="筆跡 142">
                  <a:extLst>
                    <a:ext uri="{FF2B5EF4-FFF2-40B4-BE49-F238E27FC236}">
                      <a16:creationId xmlns:a16="http://schemas.microsoft.com/office/drawing/2014/main" id="{D2DCA565-716E-46E1-9EF7-B145DED1A22D}"/>
                    </a:ext>
                  </a:extLst>
                </p:cNvPr>
                <p:cNvPicPr/>
                <p:nvPr/>
              </p:nvPicPr>
              <p:blipFill>
                <a:blip r:embed="rId171"/>
                <a:stretch>
                  <a:fillRect/>
                </a:stretch>
              </p:blipFill>
              <p:spPr>
                <a:xfrm>
                  <a:off x="2925630" y="6127635"/>
                  <a:ext cx="1299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4" name="筆跡 143">
                  <a:extLst>
                    <a:ext uri="{FF2B5EF4-FFF2-40B4-BE49-F238E27FC236}">
                      <a16:creationId xmlns:a16="http://schemas.microsoft.com/office/drawing/2014/main" id="{55E59525-5C22-4FB6-9C7C-5BE5BAEEA62F}"/>
                    </a:ext>
                  </a:extLst>
                </p14:cNvPr>
                <p14:cNvContentPartPr/>
                <p14:nvPr/>
              </p14:nvContentPartPr>
              <p14:xfrm>
                <a:off x="3114270" y="6028635"/>
                <a:ext cx="86760" cy="87120"/>
              </p14:xfrm>
            </p:contentPart>
          </mc:Choice>
          <mc:Fallback>
            <p:pic>
              <p:nvPicPr>
                <p:cNvPr id="144" name="筆跡 143">
                  <a:extLst>
                    <a:ext uri="{FF2B5EF4-FFF2-40B4-BE49-F238E27FC236}">
                      <a16:creationId xmlns:a16="http://schemas.microsoft.com/office/drawing/2014/main" id="{55E59525-5C22-4FB6-9C7C-5BE5BAEEA62F}"/>
                    </a:ext>
                  </a:extLst>
                </p:cNvPr>
                <p:cNvPicPr/>
                <p:nvPr/>
              </p:nvPicPr>
              <p:blipFill>
                <a:blip r:embed="rId173"/>
                <a:stretch>
                  <a:fillRect/>
                </a:stretch>
              </p:blipFill>
              <p:spPr>
                <a:xfrm>
                  <a:off x="3105270" y="6019995"/>
                  <a:ext cx="104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7" name="筆跡 146">
                  <a:extLst>
                    <a:ext uri="{FF2B5EF4-FFF2-40B4-BE49-F238E27FC236}">
                      <a16:creationId xmlns:a16="http://schemas.microsoft.com/office/drawing/2014/main" id="{3B3532B4-19DE-4482-818B-45CD491F165B}"/>
                    </a:ext>
                  </a:extLst>
                </p14:cNvPr>
                <p14:cNvContentPartPr/>
                <p14:nvPr/>
              </p14:nvContentPartPr>
              <p14:xfrm>
                <a:off x="3266550" y="6099915"/>
                <a:ext cx="124560" cy="243000"/>
              </p14:xfrm>
            </p:contentPart>
          </mc:Choice>
          <mc:Fallback>
            <p:pic>
              <p:nvPicPr>
                <p:cNvPr id="147" name="筆跡 146">
                  <a:extLst>
                    <a:ext uri="{FF2B5EF4-FFF2-40B4-BE49-F238E27FC236}">
                      <a16:creationId xmlns:a16="http://schemas.microsoft.com/office/drawing/2014/main" id="{3B3532B4-19DE-4482-818B-45CD491F165B}"/>
                    </a:ext>
                  </a:extLst>
                </p:cNvPr>
                <p:cNvPicPr/>
                <p:nvPr/>
              </p:nvPicPr>
              <p:blipFill>
                <a:blip r:embed="rId175"/>
                <a:stretch>
                  <a:fillRect/>
                </a:stretch>
              </p:blipFill>
              <p:spPr>
                <a:xfrm>
                  <a:off x="3257550" y="6090915"/>
                  <a:ext cx="1422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48" name="筆跡 147">
                  <a:extLst>
                    <a:ext uri="{FF2B5EF4-FFF2-40B4-BE49-F238E27FC236}">
                      <a16:creationId xmlns:a16="http://schemas.microsoft.com/office/drawing/2014/main" id="{4ABA856A-5566-4E13-BB93-B6B831F862DE}"/>
                    </a:ext>
                  </a:extLst>
                </p14:cNvPr>
                <p14:cNvContentPartPr/>
                <p14:nvPr/>
              </p14:nvContentPartPr>
              <p14:xfrm>
                <a:off x="3512790" y="6157515"/>
                <a:ext cx="47520" cy="150480"/>
              </p14:xfrm>
            </p:contentPart>
          </mc:Choice>
          <mc:Fallback>
            <p:pic>
              <p:nvPicPr>
                <p:cNvPr id="148" name="筆跡 147">
                  <a:extLst>
                    <a:ext uri="{FF2B5EF4-FFF2-40B4-BE49-F238E27FC236}">
                      <a16:creationId xmlns:a16="http://schemas.microsoft.com/office/drawing/2014/main" id="{4ABA856A-5566-4E13-BB93-B6B831F862DE}"/>
                    </a:ext>
                  </a:extLst>
                </p:cNvPr>
                <p:cNvPicPr/>
                <p:nvPr/>
              </p:nvPicPr>
              <p:blipFill>
                <a:blip r:embed="rId177"/>
                <a:stretch>
                  <a:fillRect/>
                </a:stretch>
              </p:blipFill>
              <p:spPr>
                <a:xfrm>
                  <a:off x="3503790" y="6148875"/>
                  <a:ext cx="65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9" name="筆跡 148">
                  <a:extLst>
                    <a:ext uri="{FF2B5EF4-FFF2-40B4-BE49-F238E27FC236}">
                      <a16:creationId xmlns:a16="http://schemas.microsoft.com/office/drawing/2014/main" id="{A15AF22C-8673-4393-9A21-3D7D0681C6F3}"/>
                    </a:ext>
                  </a:extLst>
                </p14:cNvPr>
                <p14:cNvContentPartPr/>
                <p14:nvPr/>
              </p14:nvContentPartPr>
              <p14:xfrm>
                <a:off x="3653550" y="6201795"/>
                <a:ext cx="129960" cy="4320"/>
              </p14:xfrm>
            </p:contentPart>
          </mc:Choice>
          <mc:Fallback>
            <p:pic>
              <p:nvPicPr>
                <p:cNvPr id="149" name="筆跡 148">
                  <a:extLst>
                    <a:ext uri="{FF2B5EF4-FFF2-40B4-BE49-F238E27FC236}">
                      <a16:creationId xmlns:a16="http://schemas.microsoft.com/office/drawing/2014/main" id="{A15AF22C-8673-4393-9A21-3D7D0681C6F3}"/>
                    </a:ext>
                  </a:extLst>
                </p:cNvPr>
                <p:cNvPicPr/>
                <p:nvPr/>
              </p:nvPicPr>
              <p:blipFill>
                <a:blip r:embed="rId179"/>
                <a:stretch>
                  <a:fillRect/>
                </a:stretch>
              </p:blipFill>
              <p:spPr>
                <a:xfrm>
                  <a:off x="3644910" y="6193155"/>
                  <a:ext cx="147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50" name="筆跡 149">
                  <a:extLst>
                    <a:ext uri="{FF2B5EF4-FFF2-40B4-BE49-F238E27FC236}">
                      <a16:creationId xmlns:a16="http://schemas.microsoft.com/office/drawing/2014/main" id="{ECDC91E1-CA7F-4672-ACC8-39DCDC1BF7BC}"/>
                    </a:ext>
                  </a:extLst>
                </p14:cNvPr>
                <p14:cNvContentPartPr/>
                <p14:nvPr/>
              </p14:nvContentPartPr>
              <p14:xfrm>
                <a:off x="3723030" y="6157515"/>
                <a:ext cx="26640" cy="138960"/>
              </p14:xfrm>
            </p:contentPart>
          </mc:Choice>
          <mc:Fallback>
            <p:pic>
              <p:nvPicPr>
                <p:cNvPr id="150" name="筆跡 149">
                  <a:extLst>
                    <a:ext uri="{FF2B5EF4-FFF2-40B4-BE49-F238E27FC236}">
                      <a16:creationId xmlns:a16="http://schemas.microsoft.com/office/drawing/2014/main" id="{ECDC91E1-CA7F-4672-ACC8-39DCDC1BF7BC}"/>
                    </a:ext>
                  </a:extLst>
                </p:cNvPr>
                <p:cNvPicPr/>
                <p:nvPr/>
              </p:nvPicPr>
              <p:blipFill>
                <a:blip r:embed="rId181"/>
                <a:stretch>
                  <a:fillRect/>
                </a:stretch>
              </p:blipFill>
              <p:spPr>
                <a:xfrm>
                  <a:off x="3714390" y="6148875"/>
                  <a:ext cx="442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52" name="筆跡 151">
                  <a:extLst>
                    <a:ext uri="{FF2B5EF4-FFF2-40B4-BE49-F238E27FC236}">
                      <a16:creationId xmlns:a16="http://schemas.microsoft.com/office/drawing/2014/main" id="{3FD7B236-B80E-479A-9424-1AC696FA47E2}"/>
                    </a:ext>
                  </a:extLst>
                </p14:cNvPr>
                <p14:cNvContentPartPr/>
                <p14:nvPr/>
              </p14:nvContentPartPr>
              <p14:xfrm>
                <a:off x="3869910" y="6253995"/>
                <a:ext cx="257760" cy="23400"/>
              </p14:xfrm>
            </p:contentPart>
          </mc:Choice>
          <mc:Fallback>
            <p:pic>
              <p:nvPicPr>
                <p:cNvPr id="152" name="筆跡 151">
                  <a:extLst>
                    <a:ext uri="{FF2B5EF4-FFF2-40B4-BE49-F238E27FC236}">
                      <a16:creationId xmlns:a16="http://schemas.microsoft.com/office/drawing/2014/main" id="{3FD7B236-B80E-479A-9424-1AC696FA47E2}"/>
                    </a:ext>
                  </a:extLst>
                </p:cNvPr>
                <p:cNvPicPr/>
                <p:nvPr/>
              </p:nvPicPr>
              <p:blipFill>
                <a:blip r:embed="rId183"/>
                <a:stretch>
                  <a:fillRect/>
                </a:stretch>
              </p:blipFill>
              <p:spPr>
                <a:xfrm>
                  <a:off x="3860910" y="6244995"/>
                  <a:ext cx="2754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53" name="筆跡 152">
                  <a:extLst>
                    <a:ext uri="{FF2B5EF4-FFF2-40B4-BE49-F238E27FC236}">
                      <a16:creationId xmlns:a16="http://schemas.microsoft.com/office/drawing/2014/main" id="{597E7CE7-C976-4BB1-A3C7-A7C798AF6191}"/>
                    </a:ext>
                  </a:extLst>
                </p14:cNvPr>
                <p14:cNvContentPartPr/>
                <p14:nvPr/>
              </p14:nvContentPartPr>
              <p14:xfrm>
                <a:off x="3931830" y="6340395"/>
                <a:ext cx="156240" cy="125640"/>
              </p14:xfrm>
            </p:contentPart>
          </mc:Choice>
          <mc:Fallback>
            <p:pic>
              <p:nvPicPr>
                <p:cNvPr id="153" name="筆跡 152">
                  <a:extLst>
                    <a:ext uri="{FF2B5EF4-FFF2-40B4-BE49-F238E27FC236}">
                      <a16:creationId xmlns:a16="http://schemas.microsoft.com/office/drawing/2014/main" id="{597E7CE7-C976-4BB1-A3C7-A7C798AF6191}"/>
                    </a:ext>
                  </a:extLst>
                </p:cNvPr>
                <p:cNvPicPr/>
                <p:nvPr/>
              </p:nvPicPr>
              <p:blipFill>
                <a:blip r:embed="rId185"/>
                <a:stretch>
                  <a:fillRect/>
                </a:stretch>
              </p:blipFill>
              <p:spPr>
                <a:xfrm>
                  <a:off x="3923190" y="6331755"/>
                  <a:ext cx="17388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54" name="筆跡 153">
                  <a:extLst>
                    <a:ext uri="{FF2B5EF4-FFF2-40B4-BE49-F238E27FC236}">
                      <a16:creationId xmlns:a16="http://schemas.microsoft.com/office/drawing/2014/main" id="{24B1F02D-982D-4A80-8302-B3130672C161}"/>
                    </a:ext>
                  </a:extLst>
                </p14:cNvPr>
                <p14:cNvContentPartPr/>
                <p14:nvPr/>
              </p14:nvContentPartPr>
              <p14:xfrm>
                <a:off x="4031550" y="6030435"/>
                <a:ext cx="36000" cy="150480"/>
              </p14:xfrm>
            </p:contentPart>
          </mc:Choice>
          <mc:Fallback>
            <p:pic>
              <p:nvPicPr>
                <p:cNvPr id="154" name="筆跡 153">
                  <a:extLst>
                    <a:ext uri="{FF2B5EF4-FFF2-40B4-BE49-F238E27FC236}">
                      <a16:creationId xmlns:a16="http://schemas.microsoft.com/office/drawing/2014/main" id="{24B1F02D-982D-4A80-8302-B3130672C161}"/>
                    </a:ext>
                  </a:extLst>
                </p:cNvPr>
                <p:cNvPicPr/>
                <p:nvPr/>
              </p:nvPicPr>
              <p:blipFill>
                <a:blip r:embed="rId187"/>
                <a:stretch>
                  <a:fillRect/>
                </a:stretch>
              </p:blipFill>
              <p:spPr>
                <a:xfrm>
                  <a:off x="4022550" y="6021795"/>
                  <a:ext cx="5364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55" name="筆跡 154">
                  <a:extLst>
                    <a:ext uri="{FF2B5EF4-FFF2-40B4-BE49-F238E27FC236}">
                      <a16:creationId xmlns:a16="http://schemas.microsoft.com/office/drawing/2014/main" id="{DF093939-B6F3-4EFC-8EAF-97B00BE94F4C}"/>
                    </a:ext>
                  </a:extLst>
                </p14:cNvPr>
                <p14:cNvContentPartPr/>
                <p14:nvPr/>
              </p14:nvContentPartPr>
              <p14:xfrm>
                <a:off x="4234590" y="6171195"/>
                <a:ext cx="88200" cy="267840"/>
              </p14:xfrm>
            </p:contentPart>
          </mc:Choice>
          <mc:Fallback>
            <p:pic>
              <p:nvPicPr>
                <p:cNvPr id="155" name="筆跡 154">
                  <a:extLst>
                    <a:ext uri="{FF2B5EF4-FFF2-40B4-BE49-F238E27FC236}">
                      <a16:creationId xmlns:a16="http://schemas.microsoft.com/office/drawing/2014/main" id="{DF093939-B6F3-4EFC-8EAF-97B00BE94F4C}"/>
                    </a:ext>
                  </a:extLst>
                </p:cNvPr>
                <p:cNvPicPr/>
                <p:nvPr/>
              </p:nvPicPr>
              <p:blipFill>
                <a:blip r:embed="rId189"/>
                <a:stretch>
                  <a:fillRect/>
                </a:stretch>
              </p:blipFill>
              <p:spPr>
                <a:xfrm>
                  <a:off x="4225590" y="6162195"/>
                  <a:ext cx="105840" cy="285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157" name="筆跡 156">
                <a:extLst>
                  <a:ext uri="{FF2B5EF4-FFF2-40B4-BE49-F238E27FC236}">
                    <a16:creationId xmlns:a16="http://schemas.microsoft.com/office/drawing/2014/main" id="{65BE38F2-0F11-479F-8EBF-1CBF44F69980}"/>
                  </a:ext>
                </a:extLst>
              </p14:cNvPr>
              <p14:cNvContentPartPr/>
              <p14:nvPr/>
            </p14:nvContentPartPr>
            <p14:xfrm>
              <a:off x="4388670" y="1545555"/>
              <a:ext cx="40320" cy="358560"/>
            </p14:xfrm>
          </p:contentPart>
        </mc:Choice>
        <mc:Fallback>
          <p:pic>
            <p:nvPicPr>
              <p:cNvPr id="157" name="筆跡 156">
                <a:extLst>
                  <a:ext uri="{FF2B5EF4-FFF2-40B4-BE49-F238E27FC236}">
                    <a16:creationId xmlns:a16="http://schemas.microsoft.com/office/drawing/2014/main" id="{65BE38F2-0F11-479F-8EBF-1CBF44F69980}"/>
                  </a:ext>
                </a:extLst>
              </p:cNvPr>
              <p:cNvPicPr/>
              <p:nvPr/>
            </p:nvPicPr>
            <p:blipFill>
              <a:blip r:embed="rId191"/>
              <a:stretch>
                <a:fillRect/>
              </a:stretch>
            </p:blipFill>
            <p:spPr>
              <a:xfrm>
                <a:off x="4379670" y="1536915"/>
                <a:ext cx="57960" cy="3762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8" name="筆跡 157">
                <a:extLst>
                  <a:ext uri="{FF2B5EF4-FFF2-40B4-BE49-F238E27FC236}">
                    <a16:creationId xmlns:a16="http://schemas.microsoft.com/office/drawing/2014/main" id="{D1DDD82E-383E-47FE-8C20-EBA63FFD068A}"/>
                  </a:ext>
                </a:extLst>
              </p14:cNvPr>
              <p14:cNvContentPartPr/>
              <p14:nvPr/>
            </p14:nvContentPartPr>
            <p14:xfrm>
              <a:off x="4377510" y="2099955"/>
              <a:ext cx="15480" cy="237240"/>
            </p14:xfrm>
          </p:contentPart>
        </mc:Choice>
        <mc:Fallback>
          <p:pic>
            <p:nvPicPr>
              <p:cNvPr id="158" name="筆跡 157">
                <a:extLst>
                  <a:ext uri="{FF2B5EF4-FFF2-40B4-BE49-F238E27FC236}">
                    <a16:creationId xmlns:a16="http://schemas.microsoft.com/office/drawing/2014/main" id="{D1DDD82E-383E-47FE-8C20-EBA63FFD068A}"/>
                  </a:ext>
                </a:extLst>
              </p:cNvPr>
              <p:cNvPicPr/>
              <p:nvPr/>
            </p:nvPicPr>
            <p:blipFill>
              <a:blip r:embed="rId193"/>
              <a:stretch>
                <a:fillRect/>
              </a:stretch>
            </p:blipFill>
            <p:spPr>
              <a:xfrm>
                <a:off x="4368510" y="2091315"/>
                <a:ext cx="3312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9" name="筆跡 158">
                <a:extLst>
                  <a:ext uri="{FF2B5EF4-FFF2-40B4-BE49-F238E27FC236}">
                    <a16:creationId xmlns:a16="http://schemas.microsoft.com/office/drawing/2014/main" id="{7817A5A2-C0E8-4650-A757-6C4067C468D2}"/>
                  </a:ext>
                </a:extLst>
              </p14:cNvPr>
              <p14:cNvContentPartPr/>
              <p14:nvPr/>
            </p14:nvContentPartPr>
            <p14:xfrm>
              <a:off x="4358430" y="2596755"/>
              <a:ext cx="62280" cy="316080"/>
            </p14:xfrm>
          </p:contentPart>
        </mc:Choice>
        <mc:Fallback>
          <p:pic>
            <p:nvPicPr>
              <p:cNvPr id="159" name="筆跡 158">
                <a:extLst>
                  <a:ext uri="{FF2B5EF4-FFF2-40B4-BE49-F238E27FC236}">
                    <a16:creationId xmlns:a16="http://schemas.microsoft.com/office/drawing/2014/main" id="{7817A5A2-C0E8-4650-A757-6C4067C468D2}"/>
                  </a:ext>
                </a:extLst>
              </p:cNvPr>
              <p:cNvPicPr/>
              <p:nvPr/>
            </p:nvPicPr>
            <p:blipFill>
              <a:blip r:embed="rId195"/>
              <a:stretch>
                <a:fillRect/>
              </a:stretch>
            </p:blipFill>
            <p:spPr>
              <a:xfrm>
                <a:off x="4349790" y="2587755"/>
                <a:ext cx="7992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60" name="筆跡 159">
                <a:extLst>
                  <a:ext uri="{FF2B5EF4-FFF2-40B4-BE49-F238E27FC236}">
                    <a16:creationId xmlns:a16="http://schemas.microsoft.com/office/drawing/2014/main" id="{D7F3BFA1-8500-4A69-9367-72EC4A80B7F9}"/>
                  </a:ext>
                </a:extLst>
              </p14:cNvPr>
              <p14:cNvContentPartPr/>
              <p14:nvPr/>
            </p14:nvContentPartPr>
            <p14:xfrm>
              <a:off x="4356630" y="3293355"/>
              <a:ext cx="20880" cy="248760"/>
            </p14:xfrm>
          </p:contentPart>
        </mc:Choice>
        <mc:Fallback>
          <p:pic>
            <p:nvPicPr>
              <p:cNvPr id="160" name="筆跡 159">
                <a:extLst>
                  <a:ext uri="{FF2B5EF4-FFF2-40B4-BE49-F238E27FC236}">
                    <a16:creationId xmlns:a16="http://schemas.microsoft.com/office/drawing/2014/main" id="{D7F3BFA1-8500-4A69-9367-72EC4A80B7F9}"/>
                  </a:ext>
                </a:extLst>
              </p:cNvPr>
              <p:cNvPicPr/>
              <p:nvPr/>
            </p:nvPicPr>
            <p:blipFill>
              <a:blip r:embed="rId197"/>
              <a:stretch>
                <a:fillRect/>
              </a:stretch>
            </p:blipFill>
            <p:spPr>
              <a:xfrm>
                <a:off x="4347990" y="3284715"/>
                <a:ext cx="385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61" name="筆跡 160">
                <a:extLst>
                  <a:ext uri="{FF2B5EF4-FFF2-40B4-BE49-F238E27FC236}">
                    <a16:creationId xmlns:a16="http://schemas.microsoft.com/office/drawing/2014/main" id="{F4B98714-2439-4350-9CFD-26B02F837E7F}"/>
                  </a:ext>
                </a:extLst>
              </p14:cNvPr>
              <p14:cNvContentPartPr/>
              <p14:nvPr/>
            </p14:nvContentPartPr>
            <p14:xfrm>
              <a:off x="4304070" y="3828675"/>
              <a:ext cx="47520" cy="300600"/>
            </p14:xfrm>
          </p:contentPart>
        </mc:Choice>
        <mc:Fallback>
          <p:pic>
            <p:nvPicPr>
              <p:cNvPr id="161" name="筆跡 160">
                <a:extLst>
                  <a:ext uri="{FF2B5EF4-FFF2-40B4-BE49-F238E27FC236}">
                    <a16:creationId xmlns:a16="http://schemas.microsoft.com/office/drawing/2014/main" id="{F4B98714-2439-4350-9CFD-26B02F837E7F}"/>
                  </a:ext>
                </a:extLst>
              </p:cNvPr>
              <p:cNvPicPr/>
              <p:nvPr/>
            </p:nvPicPr>
            <p:blipFill>
              <a:blip r:embed="rId199"/>
              <a:stretch>
                <a:fillRect/>
              </a:stretch>
            </p:blipFill>
            <p:spPr>
              <a:xfrm>
                <a:off x="4295430" y="3819675"/>
                <a:ext cx="6516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62" name="筆跡 161">
                <a:extLst>
                  <a:ext uri="{FF2B5EF4-FFF2-40B4-BE49-F238E27FC236}">
                    <a16:creationId xmlns:a16="http://schemas.microsoft.com/office/drawing/2014/main" id="{191D2CC9-02D9-4C78-8B5D-315E0B2BF07E}"/>
                  </a:ext>
                </a:extLst>
              </p14:cNvPr>
              <p14:cNvContentPartPr/>
              <p14:nvPr/>
            </p14:nvContentPartPr>
            <p14:xfrm>
              <a:off x="4315230" y="4286595"/>
              <a:ext cx="7920" cy="258120"/>
            </p14:xfrm>
          </p:contentPart>
        </mc:Choice>
        <mc:Fallback>
          <p:pic>
            <p:nvPicPr>
              <p:cNvPr id="162" name="筆跡 161">
                <a:extLst>
                  <a:ext uri="{FF2B5EF4-FFF2-40B4-BE49-F238E27FC236}">
                    <a16:creationId xmlns:a16="http://schemas.microsoft.com/office/drawing/2014/main" id="{191D2CC9-02D9-4C78-8B5D-315E0B2BF07E}"/>
                  </a:ext>
                </a:extLst>
              </p:cNvPr>
              <p:cNvPicPr/>
              <p:nvPr/>
            </p:nvPicPr>
            <p:blipFill>
              <a:blip r:embed="rId201"/>
              <a:stretch>
                <a:fillRect/>
              </a:stretch>
            </p:blipFill>
            <p:spPr>
              <a:xfrm>
                <a:off x="4306590" y="4277955"/>
                <a:ext cx="255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63" name="筆跡 162">
                <a:extLst>
                  <a:ext uri="{FF2B5EF4-FFF2-40B4-BE49-F238E27FC236}">
                    <a16:creationId xmlns:a16="http://schemas.microsoft.com/office/drawing/2014/main" id="{9017BEFD-F2A8-4909-B9CC-2471CA994F08}"/>
                  </a:ext>
                </a:extLst>
              </p14:cNvPr>
              <p14:cNvContentPartPr/>
              <p14:nvPr/>
            </p14:nvContentPartPr>
            <p14:xfrm>
              <a:off x="4349070" y="4885275"/>
              <a:ext cx="11520" cy="221760"/>
            </p14:xfrm>
          </p:contentPart>
        </mc:Choice>
        <mc:Fallback>
          <p:pic>
            <p:nvPicPr>
              <p:cNvPr id="163" name="筆跡 162">
                <a:extLst>
                  <a:ext uri="{FF2B5EF4-FFF2-40B4-BE49-F238E27FC236}">
                    <a16:creationId xmlns:a16="http://schemas.microsoft.com/office/drawing/2014/main" id="{9017BEFD-F2A8-4909-B9CC-2471CA994F08}"/>
                  </a:ext>
                </a:extLst>
              </p:cNvPr>
              <p:cNvPicPr/>
              <p:nvPr/>
            </p:nvPicPr>
            <p:blipFill>
              <a:blip r:embed="rId203"/>
              <a:stretch>
                <a:fillRect/>
              </a:stretch>
            </p:blipFill>
            <p:spPr>
              <a:xfrm>
                <a:off x="4340430" y="4876635"/>
                <a:ext cx="2916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64" name="筆跡 163">
                <a:extLst>
                  <a:ext uri="{FF2B5EF4-FFF2-40B4-BE49-F238E27FC236}">
                    <a16:creationId xmlns:a16="http://schemas.microsoft.com/office/drawing/2014/main" id="{BA5CCFAD-6BF1-48D9-973D-E2CEE83E4B9F}"/>
                  </a:ext>
                </a:extLst>
              </p14:cNvPr>
              <p14:cNvContentPartPr/>
              <p14:nvPr/>
            </p14:nvContentPartPr>
            <p14:xfrm>
              <a:off x="4437630" y="5297115"/>
              <a:ext cx="3960" cy="250560"/>
            </p14:xfrm>
          </p:contentPart>
        </mc:Choice>
        <mc:Fallback>
          <p:pic>
            <p:nvPicPr>
              <p:cNvPr id="164" name="筆跡 163">
                <a:extLst>
                  <a:ext uri="{FF2B5EF4-FFF2-40B4-BE49-F238E27FC236}">
                    <a16:creationId xmlns:a16="http://schemas.microsoft.com/office/drawing/2014/main" id="{BA5CCFAD-6BF1-48D9-973D-E2CEE83E4B9F}"/>
                  </a:ext>
                </a:extLst>
              </p:cNvPr>
              <p:cNvPicPr/>
              <p:nvPr/>
            </p:nvPicPr>
            <p:blipFill>
              <a:blip r:embed="rId205"/>
              <a:stretch>
                <a:fillRect/>
              </a:stretch>
            </p:blipFill>
            <p:spPr>
              <a:xfrm>
                <a:off x="4428630" y="5288475"/>
                <a:ext cx="2160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65" name="筆跡 164">
                <a:extLst>
                  <a:ext uri="{FF2B5EF4-FFF2-40B4-BE49-F238E27FC236}">
                    <a16:creationId xmlns:a16="http://schemas.microsoft.com/office/drawing/2014/main" id="{1EBB48E6-4DAC-4319-AF06-7C32CA63A96C}"/>
                  </a:ext>
                </a:extLst>
              </p14:cNvPr>
              <p14:cNvContentPartPr/>
              <p14:nvPr/>
            </p14:nvContentPartPr>
            <p14:xfrm>
              <a:off x="4452750" y="5697435"/>
              <a:ext cx="13680" cy="169920"/>
            </p14:xfrm>
          </p:contentPart>
        </mc:Choice>
        <mc:Fallback>
          <p:pic>
            <p:nvPicPr>
              <p:cNvPr id="165" name="筆跡 164">
                <a:extLst>
                  <a:ext uri="{FF2B5EF4-FFF2-40B4-BE49-F238E27FC236}">
                    <a16:creationId xmlns:a16="http://schemas.microsoft.com/office/drawing/2014/main" id="{1EBB48E6-4DAC-4319-AF06-7C32CA63A96C}"/>
                  </a:ext>
                </a:extLst>
              </p:cNvPr>
              <p:cNvPicPr/>
              <p:nvPr/>
            </p:nvPicPr>
            <p:blipFill>
              <a:blip r:embed="rId207"/>
              <a:stretch>
                <a:fillRect/>
              </a:stretch>
            </p:blipFill>
            <p:spPr>
              <a:xfrm>
                <a:off x="4443750" y="5688795"/>
                <a:ext cx="313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66" name="筆跡 165">
                <a:extLst>
                  <a:ext uri="{FF2B5EF4-FFF2-40B4-BE49-F238E27FC236}">
                    <a16:creationId xmlns:a16="http://schemas.microsoft.com/office/drawing/2014/main" id="{33556D1A-B4B4-4550-BE37-A6E1526C5524}"/>
                  </a:ext>
                </a:extLst>
              </p14:cNvPr>
              <p14:cNvContentPartPr/>
              <p14:nvPr/>
            </p14:nvContentPartPr>
            <p14:xfrm>
              <a:off x="4452750" y="6124755"/>
              <a:ext cx="47520" cy="227520"/>
            </p14:xfrm>
          </p:contentPart>
        </mc:Choice>
        <mc:Fallback>
          <p:pic>
            <p:nvPicPr>
              <p:cNvPr id="166" name="筆跡 165">
                <a:extLst>
                  <a:ext uri="{FF2B5EF4-FFF2-40B4-BE49-F238E27FC236}">
                    <a16:creationId xmlns:a16="http://schemas.microsoft.com/office/drawing/2014/main" id="{33556D1A-B4B4-4550-BE37-A6E1526C5524}"/>
                  </a:ext>
                </a:extLst>
              </p:cNvPr>
              <p:cNvPicPr/>
              <p:nvPr/>
            </p:nvPicPr>
            <p:blipFill>
              <a:blip r:embed="rId209"/>
              <a:stretch>
                <a:fillRect/>
              </a:stretch>
            </p:blipFill>
            <p:spPr>
              <a:xfrm>
                <a:off x="4443750" y="6116115"/>
                <a:ext cx="651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7" name="筆跡 166">
                <a:extLst>
                  <a:ext uri="{FF2B5EF4-FFF2-40B4-BE49-F238E27FC236}">
                    <a16:creationId xmlns:a16="http://schemas.microsoft.com/office/drawing/2014/main" id="{7D833437-0610-46D9-A727-9291F991851C}"/>
                  </a:ext>
                </a:extLst>
              </p14:cNvPr>
              <p14:cNvContentPartPr/>
              <p14:nvPr/>
            </p14:nvContentPartPr>
            <p14:xfrm>
              <a:off x="4480830" y="6521475"/>
              <a:ext cx="360" cy="156240"/>
            </p14:xfrm>
          </p:contentPart>
        </mc:Choice>
        <mc:Fallback>
          <p:pic>
            <p:nvPicPr>
              <p:cNvPr id="167" name="筆跡 166">
                <a:extLst>
                  <a:ext uri="{FF2B5EF4-FFF2-40B4-BE49-F238E27FC236}">
                    <a16:creationId xmlns:a16="http://schemas.microsoft.com/office/drawing/2014/main" id="{7D833437-0610-46D9-A727-9291F991851C}"/>
                  </a:ext>
                </a:extLst>
              </p:cNvPr>
              <p:cNvPicPr/>
              <p:nvPr/>
            </p:nvPicPr>
            <p:blipFill>
              <a:blip r:embed="rId211"/>
              <a:stretch>
                <a:fillRect/>
              </a:stretch>
            </p:blipFill>
            <p:spPr>
              <a:xfrm>
                <a:off x="4471830" y="6512475"/>
                <a:ext cx="18000" cy="173880"/>
              </a:xfrm>
              <a:prstGeom prst="rect">
                <a:avLst/>
              </a:prstGeom>
            </p:spPr>
          </p:pic>
        </mc:Fallback>
      </mc:AlternateContent>
      <p:grpSp>
        <p:nvGrpSpPr>
          <p:cNvPr id="173" name="群組 172">
            <a:extLst>
              <a:ext uri="{FF2B5EF4-FFF2-40B4-BE49-F238E27FC236}">
                <a16:creationId xmlns:a16="http://schemas.microsoft.com/office/drawing/2014/main" id="{5E1261AB-FE02-4041-BDCE-676945CEA5E9}"/>
              </a:ext>
            </a:extLst>
          </p:cNvPr>
          <p:cNvGrpSpPr/>
          <p:nvPr/>
        </p:nvGrpSpPr>
        <p:grpSpPr>
          <a:xfrm>
            <a:off x="4773870" y="1584075"/>
            <a:ext cx="318600" cy="321840"/>
            <a:chOff x="4773870" y="1584075"/>
            <a:chExt cx="318600" cy="321840"/>
          </a:xfrm>
        </p:grpSpPr>
        <mc:AlternateContent xmlns:mc="http://schemas.openxmlformats.org/markup-compatibility/2006">
          <mc:Choice xmlns:p14="http://schemas.microsoft.com/office/powerpoint/2010/main" Requires="p14">
            <p:contentPart p14:bwMode="auto" r:id="rId212">
              <p14:nvContentPartPr>
                <p14:cNvPr id="168" name="筆跡 167">
                  <a:extLst>
                    <a:ext uri="{FF2B5EF4-FFF2-40B4-BE49-F238E27FC236}">
                      <a16:creationId xmlns:a16="http://schemas.microsoft.com/office/drawing/2014/main" id="{87F71BAF-7AA5-4FBA-AFFF-C6D00A2239C9}"/>
                    </a:ext>
                  </a:extLst>
                </p14:cNvPr>
                <p14:cNvContentPartPr/>
                <p14:nvPr/>
              </p14:nvContentPartPr>
              <p14:xfrm>
                <a:off x="4773870" y="1584075"/>
                <a:ext cx="318600" cy="321840"/>
              </p14:xfrm>
            </p:contentPart>
          </mc:Choice>
          <mc:Fallback>
            <p:pic>
              <p:nvPicPr>
                <p:cNvPr id="168" name="筆跡 167">
                  <a:extLst>
                    <a:ext uri="{FF2B5EF4-FFF2-40B4-BE49-F238E27FC236}">
                      <a16:creationId xmlns:a16="http://schemas.microsoft.com/office/drawing/2014/main" id="{87F71BAF-7AA5-4FBA-AFFF-C6D00A2239C9}"/>
                    </a:ext>
                  </a:extLst>
                </p:cNvPr>
                <p:cNvPicPr/>
                <p:nvPr/>
              </p:nvPicPr>
              <p:blipFill>
                <a:blip r:embed="rId213"/>
                <a:stretch>
                  <a:fillRect/>
                </a:stretch>
              </p:blipFill>
              <p:spPr>
                <a:xfrm>
                  <a:off x="4765230" y="1575435"/>
                  <a:ext cx="33624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9" name="筆跡 168">
                  <a:extLst>
                    <a:ext uri="{FF2B5EF4-FFF2-40B4-BE49-F238E27FC236}">
                      <a16:creationId xmlns:a16="http://schemas.microsoft.com/office/drawing/2014/main" id="{234115AB-BF97-4CA7-B4B8-751AD7F5FC0D}"/>
                    </a:ext>
                  </a:extLst>
                </p14:cNvPr>
                <p14:cNvContentPartPr/>
                <p14:nvPr/>
              </p14:nvContentPartPr>
              <p14:xfrm>
                <a:off x="4860630" y="1707555"/>
                <a:ext cx="122400" cy="113760"/>
              </p14:xfrm>
            </p:contentPart>
          </mc:Choice>
          <mc:Fallback>
            <p:pic>
              <p:nvPicPr>
                <p:cNvPr id="169" name="筆跡 168">
                  <a:extLst>
                    <a:ext uri="{FF2B5EF4-FFF2-40B4-BE49-F238E27FC236}">
                      <a16:creationId xmlns:a16="http://schemas.microsoft.com/office/drawing/2014/main" id="{234115AB-BF97-4CA7-B4B8-751AD7F5FC0D}"/>
                    </a:ext>
                  </a:extLst>
                </p:cNvPr>
                <p:cNvPicPr/>
                <p:nvPr/>
              </p:nvPicPr>
              <p:blipFill>
                <a:blip r:embed="rId215"/>
                <a:stretch>
                  <a:fillRect/>
                </a:stretch>
              </p:blipFill>
              <p:spPr>
                <a:xfrm>
                  <a:off x="4851630" y="1698555"/>
                  <a:ext cx="140040" cy="131400"/>
                </a:xfrm>
                <a:prstGeom prst="rect">
                  <a:avLst/>
                </a:prstGeom>
              </p:spPr>
            </p:pic>
          </mc:Fallback>
        </mc:AlternateContent>
      </p:grpSp>
      <p:grpSp>
        <p:nvGrpSpPr>
          <p:cNvPr id="172" name="群組 171">
            <a:extLst>
              <a:ext uri="{FF2B5EF4-FFF2-40B4-BE49-F238E27FC236}">
                <a16:creationId xmlns:a16="http://schemas.microsoft.com/office/drawing/2014/main" id="{D93461B0-4C17-4A81-B52E-E235ED9602DC}"/>
              </a:ext>
            </a:extLst>
          </p:cNvPr>
          <p:cNvGrpSpPr/>
          <p:nvPr/>
        </p:nvGrpSpPr>
        <p:grpSpPr>
          <a:xfrm>
            <a:off x="5294790" y="1719075"/>
            <a:ext cx="143280" cy="92520"/>
            <a:chOff x="5294790" y="1719075"/>
            <a:chExt cx="143280" cy="92520"/>
          </a:xfrm>
        </p:grpSpPr>
        <mc:AlternateContent xmlns:mc="http://schemas.openxmlformats.org/markup-compatibility/2006">
          <mc:Choice xmlns:p14="http://schemas.microsoft.com/office/powerpoint/2010/main" Requires="p14">
            <p:contentPart p14:bwMode="auto" r:id="rId216">
              <p14:nvContentPartPr>
                <p14:cNvPr id="170" name="筆跡 169">
                  <a:extLst>
                    <a:ext uri="{FF2B5EF4-FFF2-40B4-BE49-F238E27FC236}">
                      <a16:creationId xmlns:a16="http://schemas.microsoft.com/office/drawing/2014/main" id="{650F2412-E344-4B78-B99A-CA0D875310C1}"/>
                    </a:ext>
                  </a:extLst>
                </p14:cNvPr>
                <p14:cNvContentPartPr/>
                <p14:nvPr/>
              </p14:nvContentPartPr>
              <p14:xfrm>
                <a:off x="5300550" y="1719075"/>
                <a:ext cx="137520" cy="11880"/>
              </p14:xfrm>
            </p:contentPart>
          </mc:Choice>
          <mc:Fallback>
            <p:pic>
              <p:nvPicPr>
                <p:cNvPr id="170" name="筆跡 169">
                  <a:extLst>
                    <a:ext uri="{FF2B5EF4-FFF2-40B4-BE49-F238E27FC236}">
                      <a16:creationId xmlns:a16="http://schemas.microsoft.com/office/drawing/2014/main" id="{650F2412-E344-4B78-B99A-CA0D875310C1}"/>
                    </a:ext>
                  </a:extLst>
                </p:cNvPr>
                <p:cNvPicPr/>
                <p:nvPr/>
              </p:nvPicPr>
              <p:blipFill>
                <a:blip r:embed="rId217"/>
                <a:stretch>
                  <a:fillRect/>
                </a:stretch>
              </p:blipFill>
              <p:spPr>
                <a:xfrm>
                  <a:off x="5291550" y="1710075"/>
                  <a:ext cx="155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1" name="筆跡 170">
                  <a:extLst>
                    <a:ext uri="{FF2B5EF4-FFF2-40B4-BE49-F238E27FC236}">
                      <a16:creationId xmlns:a16="http://schemas.microsoft.com/office/drawing/2014/main" id="{53148688-C0B9-4154-AD66-0CE5EDA8D5A2}"/>
                    </a:ext>
                  </a:extLst>
                </p14:cNvPr>
                <p14:cNvContentPartPr/>
                <p14:nvPr/>
              </p14:nvContentPartPr>
              <p14:xfrm>
                <a:off x="5294790" y="1799715"/>
                <a:ext cx="107640" cy="11880"/>
              </p14:xfrm>
            </p:contentPart>
          </mc:Choice>
          <mc:Fallback>
            <p:pic>
              <p:nvPicPr>
                <p:cNvPr id="171" name="筆跡 170">
                  <a:extLst>
                    <a:ext uri="{FF2B5EF4-FFF2-40B4-BE49-F238E27FC236}">
                      <a16:creationId xmlns:a16="http://schemas.microsoft.com/office/drawing/2014/main" id="{53148688-C0B9-4154-AD66-0CE5EDA8D5A2}"/>
                    </a:ext>
                  </a:extLst>
                </p:cNvPr>
                <p:cNvPicPr/>
                <p:nvPr/>
              </p:nvPicPr>
              <p:blipFill>
                <a:blip r:embed="rId219"/>
                <a:stretch>
                  <a:fillRect/>
                </a:stretch>
              </p:blipFill>
              <p:spPr>
                <a:xfrm>
                  <a:off x="5285790" y="1791075"/>
                  <a:ext cx="125280" cy="29520"/>
                </a:xfrm>
                <a:prstGeom prst="rect">
                  <a:avLst/>
                </a:prstGeom>
              </p:spPr>
            </p:pic>
          </mc:Fallback>
        </mc:AlternateContent>
      </p:grpSp>
      <p:grpSp>
        <p:nvGrpSpPr>
          <p:cNvPr id="180" name="群組 179">
            <a:extLst>
              <a:ext uri="{FF2B5EF4-FFF2-40B4-BE49-F238E27FC236}">
                <a16:creationId xmlns:a16="http://schemas.microsoft.com/office/drawing/2014/main" id="{658708F3-DA25-43BD-9869-688A8207590A}"/>
              </a:ext>
            </a:extLst>
          </p:cNvPr>
          <p:cNvGrpSpPr/>
          <p:nvPr/>
        </p:nvGrpSpPr>
        <p:grpSpPr>
          <a:xfrm>
            <a:off x="5790870" y="1353315"/>
            <a:ext cx="914040" cy="614160"/>
            <a:chOff x="5790870" y="1353315"/>
            <a:chExt cx="914040" cy="614160"/>
          </a:xfrm>
        </p:grpSpPr>
        <mc:AlternateContent xmlns:mc="http://schemas.openxmlformats.org/markup-compatibility/2006">
          <mc:Choice xmlns:p14="http://schemas.microsoft.com/office/powerpoint/2010/main" Requires="p14">
            <p:contentPart p14:bwMode="auto" r:id="rId220">
              <p14:nvContentPartPr>
                <p14:cNvPr id="174" name="筆跡 173">
                  <a:extLst>
                    <a:ext uri="{FF2B5EF4-FFF2-40B4-BE49-F238E27FC236}">
                      <a16:creationId xmlns:a16="http://schemas.microsoft.com/office/drawing/2014/main" id="{E0177D82-E927-4A52-A6C1-09353C8993F9}"/>
                    </a:ext>
                  </a:extLst>
                </p14:cNvPr>
                <p14:cNvContentPartPr/>
                <p14:nvPr/>
              </p14:nvContentPartPr>
              <p14:xfrm>
                <a:off x="5999670" y="1353315"/>
                <a:ext cx="103680" cy="158040"/>
              </p14:xfrm>
            </p:contentPart>
          </mc:Choice>
          <mc:Fallback>
            <p:pic>
              <p:nvPicPr>
                <p:cNvPr id="174" name="筆跡 173">
                  <a:extLst>
                    <a:ext uri="{FF2B5EF4-FFF2-40B4-BE49-F238E27FC236}">
                      <a16:creationId xmlns:a16="http://schemas.microsoft.com/office/drawing/2014/main" id="{E0177D82-E927-4A52-A6C1-09353C8993F9}"/>
                    </a:ext>
                  </a:extLst>
                </p:cNvPr>
                <p:cNvPicPr/>
                <p:nvPr/>
              </p:nvPicPr>
              <p:blipFill>
                <a:blip r:embed="rId221"/>
                <a:stretch>
                  <a:fillRect/>
                </a:stretch>
              </p:blipFill>
              <p:spPr>
                <a:xfrm>
                  <a:off x="5990670" y="1344315"/>
                  <a:ext cx="1213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5" name="筆跡 174">
                  <a:extLst>
                    <a:ext uri="{FF2B5EF4-FFF2-40B4-BE49-F238E27FC236}">
                      <a16:creationId xmlns:a16="http://schemas.microsoft.com/office/drawing/2014/main" id="{C1785B63-FFB7-47FC-B669-0969A9FACF52}"/>
                    </a:ext>
                  </a:extLst>
                </p14:cNvPr>
                <p14:cNvContentPartPr/>
                <p14:nvPr/>
              </p14:nvContentPartPr>
              <p14:xfrm>
                <a:off x="6086070" y="1387875"/>
                <a:ext cx="149040" cy="127440"/>
              </p14:xfrm>
            </p:contentPart>
          </mc:Choice>
          <mc:Fallback>
            <p:pic>
              <p:nvPicPr>
                <p:cNvPr id="175" name="筆跡 174">
                  <a:extLst>
                    <a:ext uri="{FF2B5EF4-FFF2-40B4-BE49-F238E27FC236}">
                      <a16:creationId xmlns:a16="http://schemas.microsoft.com/office/drawing/2014/main" id="{C1785B63-FFB7-47FC-B669-0969A9FACF52}"/>
                    </a:ext>
                  </a:extLst>
                </p:cNvPr>
                <p:cNvPicPr/>
                <p:nvPr/>
              </p:nvPicPr>
              <p:blipFill>
                <a:blip r:embed="rId223"/>
                <a:stretch>
                  <a:fillRect/>
                </a:stretch>
              </p:blipFill>
              <p:spPr>
                <a:xfrm>
                  <a:off x="6077430" y="1378875"/>
                  <a:ext cx="166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76" name="筆跡 175">
                  <a:extLst>
                    <a:ext uri="{FF2B5EF4-FFF2-40B4-BE49-F238E27FC236}">
                      <a16:creationId xmlns:a16="http://schemas.microsoft.com/office/drawing/2014/main" id="{37F2BA9F-CC4E-4004-9A21-1EEFD17E75BE}"/>
                    </a:ext>
                  </a:extLst>
                </p14:cNvPr>
                <p14:cNvContentPartPr/>
                <p14:nvPr/>
              </p14:nvContentPartPr>
              <p14:xfrm>
                <a:off x="6082470" y="1499475"/>
                <a:ext cx="23040" cy="217800"/>
              </p14:xfrm>
            </p:contentPart>
          </mc:Choice>
          <mc:Fallback>
            <p:pic>
              <p:nvPicPr>
                <p:cNvPr id="176" name="筆跡 175">
                  <a:extLst>
                    <a:ext uri="{FF2B5EF4-FFF2-40B4-BE49-F238E27FC236}">
                      <a16:creationId xmlns:a16="http://schemas.microsoft.com/office/drawing/2014/main" id="{37F2BA9F-CC4E-4004-9A21-1EEFD17E75BE}"/>
                    </a:ext>
                  </a:extLst>
                </p:cNvPr>
                <p:cNvPicPr/>
                <p:nvPr/>
              </p:nvPicPr>
              <p:blipFill>
                <a:blip r:embed="rId225"/>
                <a:stretch>
                  <a:fillRect/>
                </a:stretch>
              </p:blipFill>
              <p:spPr>
                <a:xfrm>
                  <a:off x="6073470" y="1490835"/>
                  <a:ext cx="406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77" name="筆跡 176">
                  <a:extLst>
                    <a:ext uri="{FF2B5EF4-FFF2-40B4-BE49-F238E27FC236}">
                      <a16:creationId xmlns:a16="http://schemas.microsoft.com/office/drawing/2014/main" id="{0F9ED012-E92C-47AE-9A53-0787E36BA56A}"/>
                    </a:ext>
                  </a:extLst>
                </p14:cNvPr>
                <p14:cNvContentPartPr/>
                <p14:nvPr/>
              </p14:nvContentPartPr>
              <p14:xfrm>
                <a:off x="6251670" y="1586235"/>
                <a:ext cx="177120" cy="17640"/>
              </p14:xfrm>
            </p:contentPart>
          </mc:Choice>
          <mc:Fallback>
            <p:pic>
              <p:nvPicPr>
                <p:cNvPr id="177" name="筆跡 176">
                  <a:extLst>
                    <a:ext uri="{FF2B5EF4-FFF2-40B4-BE49-F238E27FC236}">
                      <a16:creationId xmlns:a16="http://schemas.microsoft.com/office/drawing/2014/main" id="{0F9ED012-E92C-47AE-9A53-0787E36BA56A}"/>
                    </a:ext>
                  </a:extLst>
                </p:cNvPr>
                <p:cNvPicPr/>
                <p:nvPr/>
              </p:nvPicPr>
              <p:blipFill>
                <a:blip r:embed="rId227"/>
                <a:stretch>
                  <a:fillRect/>
                </a:stretch>
              </p:blipFill>
              <p:spPr>
                <a:xfrm>
                  <a:off x="6242670" y="1577235"/>
                  <a:ext cx="1947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8" name="筆跡 177">
                  <a:extLst>
                    <a:ext uri="{FF2B5EF4-FFF2-40B4-BE49-F238E27FC236}">
                      <a16:creationId xmlns:a16="http://schemas.microsoft.com/office/drawing/2014/main" id="{23E03666-C43A-4995-B142-FA3D6265CA33}"/>
                    </a:ext>
                  </a:extLst>
                </p14:cNvPr>
                <p14:cNvContentPartPr/>
                <p14:nvPr/>
              </p14:nvContentPartPr>
              <p14:xfrm>
                <a:off x="6514830" y="1524675"/>
                <a:ext cx="149040" cy="195120"/>
              </p14:xfrm>
            </p:contentPart>
          </mc:Choice>
          <mc:Fallback>
            <p:pic>
              <p:nvPicPr>
                <p:cNvPr id="178" name="筆跡 177">
                  <a:extLst>
                    <a:ext uri="{FF2B5EF4-FFF2-40B4-BE49-F238E27FC236}">
                      <a16:creationId xmlns:a16="http://schemas.microsoft.com/office/drawing/2014/main" id="{23E03666-C43A-4995-B142-FA3D6265CA33}"/>
                    </a:ext>
                  </a:extLst>
                </p:cNvPr>
                <p:cNvPicPr/>
                <p:nvPr/>
              </p:nvPicPr>
              <p:blipFill>
                <a:blip r:embed="rId229"/>
                <a:stretch>
                  <a:fillRect/>
                </a:stretch>
              </p:blipFill>
              <p:spPr>
                <a:xfrm>
                  <a:off x="6505830" y="1515675"/>
                  <a:ext cx="1666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9" name="筆跡 178">
                  <a:extLst>
                    <a:ext uri="{FF2B5EF4-FFF2-40B4-BE49-F238E27FC236}">
                      <a16:creationId xmlns:a16="http://schemas.microsoft.com/office/drawing/2014/main" id="{9ECF29D3-FF7D-4DDA-9A9B-409FF8B41397}"/>
                    </a:ext>
                  </a:extLst>
                </p14:cNvPr>
                <p14:cNvContentPartPr/>
                <p14:nvPr/>
              </p14:nvContentPartPr>
              <p14:xfrm>
                <a:off x="5790870" y="1793955"/>
                <a:ext cx="914040" cy="173520"/>
              </p14:xfrm>
            </p:contentPart>
          </mc:Choice>
          <mc:Fallback>
            <p:pic>
              <p:nvPicPr>
                <p:cNvPr id="179" name="筆跡 178">
                  <a:extLst>
                    <a:ext uri="{FF2B5EF4-FFF2-40B4-BE49-F238E27FC236}">
                      <a16:creationId xmlns:a16="http://schemas.microsoft.com/office/drawing/2014/main" id="{9ECF29D3-FF7D-4DDA-9A9B-409FF8B41397}"/>
                    </a:ext>
                  </a:extLst>
                </p:cNvPr>
                <p:cNvPicPr/>
                <p:nvPr/>
              </p:nvPicPr>
              <p:blipFill>
                <a:blip r:embed="rId231"/>
                <a:stretch>
                  <a:fillRect/>
                </a:stretch>
              </p:blipFill>
              <p:spPr>
                <a:xfrm>
                  <a:off x="5782230" y="1785315"/>
                  <a:ext cx="931680" cy="191160"/>
                </a:xfrm>
                <a:prstGeom prst="rect">
                  <a:avLst/>
                </a:prstGeom>
              </p:spPr>
            </p:pic>
          </mc:Fallback>
        </mc:AlternateContent>
      </p:grpSp>
      <p:grpSp>
        <p:nvGrpSpPr>
          <p:cNvPr id="200" name="群組 199">
            <a:extLst>
              <a:ext uri="{FF2B5EF4-FFF2-40B4-BE49-F238E27FC236}">
                <a16:creationId xmlns:a16="http://schemas.microsoft.com/office/drawing/2014/main" id="{5B2988C6-FF58-42BC-8F3D-9129616983C4}"/>
              </a:ext>
            </a:extLst>
          </p:cNvPr>
          <p:cNvGrpSpPr/>
          <p:nvPr/>
        </p:nvGrpSpPr>
        <p:grpSpPr>
          <a:xfrm>
            <a:off x="5713830" y="1942275"/>
            <a:ext cx="1594800" cy="691200"/>
            <a:chOff x="5713830" y="1942275"/>
            <a:chExt cx="1594800" cy="691200"/>
          </a:xfrm>
        </p:grpSpPr>
        <mc:AlternateContent xmlns:mc="http://schemas.openxmlformats.org/markup-compatibility/2006">
          <mc:Choice xmlns:p14="http://schemas.microsoft.com/office/powerpoint/2010/main" Requires="p14">
            <p:contentPart p14:bwMode="auto" r:id="rId232">
              <p14:nvContentPartPr>
                <p14:cNvPr id="181" name="筆跡 180">
                  <a:extLst>
                    <a:ext uri="{FF2B5EF4-FFF2-40B4-BE49-F238E27FC236}">
                      <a16:creationId xmlns:a16="http://schemas.microsoft.com/office/drawing/2014/main" id="{A691B5B0-130C-4CD4-B3E9-98201C959D8C}"/>
                    </a:ext>
                  </a:extLst>
                </p14:cNvPr>
                <p14:cNvContentPartPr/>
                <p14:nvPr/>
              </p14:nvContentPartPr>
              <p14:xfrm>
                <a:off x="5713830" y="2002035"/>
                <a:ext cx="271080" cy="424080"/>
              </p14:xfrm>
            </p:contentPart>
          </mc:Choice>
          <mc:Fallback>
            <p:pic>
              <p:nvPicPr>
                <p:cNvPr id="181" name="筆跡 180">
                  <a:extLst>
                    <a:ext uri="{FF2B5EF4-FFF2-40B4-BE49-F238E27FC236}">
                      <a16:creationId xmlns:a16="http://schemas.microsoft.com/office/drawing/2014/main" id="{A691B5B0-130C-4CD4-B3E9-98201C959D8C}"/>
                    </a:ext>
                  </a:extLst>
                </p:cNvPr>
                <p:cNvPicPr/>
                <p:nvPr/>
              </p:nvPicPr>
              <p:blipFill>
                <a:blip r:embed="rId233"/>
                <a:stretch>
                  <a:fillRect/>
                </a:stretch>
              </p:blipFill>
              <p:spPr>
                <a:xfrm>
                  <a:off x="5705190" y="1993035"/>
                  <a:ext cx="2887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82" name="筆跡 181">
                  <a:extLst>
                    <a:ext uri="{FF2B5EF4-FFF2-40B4-BE49-F238E27FC236}">
                      <a16:creationId xmlns:a16="http://schemas.microsoft.com/office/drawing/2014/main" id="{3417C96F-6F54-4CF6-92DF-C7F97874EC4E}"/>
                    </a:ext>
                  </a:extLst>
                </p14:cNvPr>
                <p14:cNvContentPartPr/>
                <p14:nvPr/>
              </p14:nvContentPartPr>
              <p14:xfrm>
                <a:off x="5960070" y="2002035"/>
                <a:ext cx="740880" cy="123480"/>
              </p14:xfrm>
            </p:contentPart>
          </mc:Choice>
          <mc:Fallback>
            <p:pic>
              <p:nvPicPr>
                <p:cNvPr id="182" name="筆跡 181">
                  <a:extLst>
                    <a:ext uri="{FF2B5EF4-FFF2-40B4-BE49-F238E27FC236}">
                      <a16:creationId xmlns:a16="http://schemas.microsoft.com/office/drawing/2014/main" id="{3417C96F-6F54-4CF6-92DF-C7F97874EC4E}"/>
                    </a:ext>
                  </a:extLst>
                </p:cNvPr>
                <p:cNvPicPr/>
                <p:nvPr/>
              </p:nvPicPr>
              <p:blipFill>
                <a:blip r:embed="rId235"/>
                <a:stretch>
                  <a:fillRect/>
                </a:stretch>
              </p:blipFill>
              <p:spPr>
                <a:xfrm>
                  <a:off x="5951430" y="1993035"/>
                  <a:ext cx="7585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4" name="筆跡 183">
                  <a:extLst>
                    <a:ext uri="{FF2B5EF4-FFF2-40B4-BE49-F238E27FC236}">
                      <a16:creationId xmlns:a16="http://schemas.microsoft.com/office/drawing/2014/main" id="{6CDB7AA1-3D84-438B-BAED-0BF90737CB09}"/>
                    </a:ext>
                  </a:extLst>
                </p14:cNvPr>
                <p14:cNvContentPartPr/>
                <p14:nvPr/>
              </p14:nvContentPartPr>
              <p14:xfrm>
                <a:off x="6010830" y="2194275"/>
                <a:ext cx="218520" cy="183600"/>
              </p14:xfrm>
            </p:contentPart>
          </mc:Choice>
          <mc:Fallback>
            <p:pic>
              <p:nvPicPr>
                <p:cNvPr id="184" name="筆跡 183">
                  <a:extLst>
                    <a:ext uri="{FF2B5EF4-FFF2-40B4-BE49-F238E27FC236}">
                      <a16:creationId xmlns:a16="http://schemas.microsoft.com/office/drawing/2014/main" id="{6CDB7AA1-3D84-438B-BAED-0BF90737CB09}"/>
                    </a:ext>
                  </a:extLst>
                </p:cNvPr>
                <p:cNvPicPr/>
                <p:nvPr/>
              </p:nvPicPr>
              <p:blipFill>
                <a:blip r:embed="rId237"/>
                <a:stretch>
                  <a:fillRect/>
                </a:stretch>
              </p:blipFill>
              <p:spPr>
                <a:xfrm>
                  <a:off x="6001830" y="2185635"/>
                  <a:ext cx="2361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85" name="筆跡 184">
                  <a:extLst>
                    <a:ext uri="{FF2B5EF4-FFF2-40B4-BE49-F238E27FC236}">
                      <a16:creationId xmlns:a16="http://schemas.microsoft.com/office/drawing/2014/main" id="{34892545-DBF0-4E51-8F50-A30603608D02}"/>
                    </a:ext>
                  </a:extLst>
                </p14:cNvPr>
                <p14:cNvContentPartPr/>
                <p14:nvPr/>
              </p14:nvContentPartPr>
              <p14:xfrm>
                <a:off x="6252030" y="2165475"/>
                <a:ext cx="88200" cy="92880"/>
              </p14:xfrm>
            </p:contentPart>
          </mc:Choice>
          <mc:Fallback>
            <p:pic>
              <p:nvPicPr>
                <p:cNvPr id="185" name="筆跡 184">
                  <a:extLst>
                    <a:ext uri="{FF2B5EF4-FFF2-40B4-BE49-F238E27FC236}">
                      <a16:creationId xmlns:a16="http://schemas.microsoft.com/office/drawing/2014/main" id="{34892545-DBF0-4E51-8F50-A30603608D02}"/>
                    </a:ext>
                  </a:extLst>
                </p:cNvPr>
                <p:cNvPicPr/>
                <p:nvPr/>
              </p:nvPicPr>
              <p:blipFill>
                <a:blip r:embed="rId239"/>
                <a:stretch>
                  <a:fillRect/>
                </a:stretch>
              </p:blipFill>
              <p:spPr>
                <a:xfrm>
                  <a:off x="6243390" y="2156835"/>
                  <a:ext cx="10584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87" name="筆跡 186">
                  <a:extLst>
                    <a:ext uri="{FF2B5EF4-FFF2-40B4-BE49-F238E27FC236}">
                      <a16:creationId xmlns:a16="http://schemas.microsoft.com/office/drawing/2014/main" id="{EC369D33-7035-408F-9DF2-9ADA2EB9F679}"/>
                    </a:ext>
                  </a:extLst>
                </p14:cNvPr>
                <p14:cNvContentPartPr/>
                <p14:nvPr/>
              </p14:nvContentPartPr>
              <p14:xfrm>
                <a:off x="6358950" y="2255475"/>
                <a:ext cx="113040" cy="193320"/>
              </p14:xfrm>
            </p:contentPart>
          </mc:Choice>
          <mc:Fallback>
            <p:pic>
              <p:nvPicPr>
                <p:cNvPr id="187" name="筆跡 186">
                  <a:extLst>
                    <a:ext uri="{FF2B5EF4-FFF2-40B4-BE49-F238E27FC236}">
                      <a16:creationId xmlns:a16="http://schemas.microsoft.com/office/drawing/2014/main" id="{EC369D33-7035-408F-9DF2-9ADA2EB9F679}"/>
                    </a:ext>
                  </a:extLst>
                </p:cNvPr>
                <p:cNvPicPr/>
                <p:nvPr/>
              </p:nvPicPr>
              <p:blipFill>
                <a:blip r:embed="rId241"/>
                <a:stretch>
                  <a:fillRect/>
                </a:stretch>
              </p:blipFill>
              <p:spPr>
                <a:xfrm>
                  <a:off x="6349950" y="2246835"/>
                  <a:ext cx="1306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88" name="筆跡 187">
                  <a:extLst>
                    <a:ext uri="{FF2B5EF4-FFF2-40B4-BE49-F238E27FC236}">
                      <a16:creationId xmlns:a16="http://schemas.microsoft.com/office/drawing/2014/main" id="{8384CE9A-963F-4708-B68B-F6D154C10A70}"/>
                    </a:ext>
                  </a:extLst>
                </p14:cNvPr>
                <p14:cNvContentPartPr/>
                <p14:nvPr/>
              </p14:nvContentPartPr>
              <p14:xfrm>
                <a:off x="6475230" y="2336835"/>
                <a:ext cx="26640" cy="121680"/>
              </p14:xfrm>
            </p:contentPart>
          </mc:Choice>
          <mc:Fallback>
            <p:pic>
              <p:nvPicPr>
                <p:cNvPr id="188" name="筆跡 187">
                  <a:extLst>
                    <a:ext uri="{FF2B5EF4-FFF2-40B4-BE49-F238E27FC236}">
                      <a16:creationId xmlns:a16="http://schemas.microsoft.com/office/drawing/2014/main" id="{8384CE9A-963F-4708-B68B-F6D154C10A70}"/>
                    </a:ext>
                  </a:extLst>
                </p:cNvPr>
                <p:cNvPicPr/>
                <p:nvPr/>
              </p:nvPicPr>
              <p:blipFill>
                <a:blip r:embed="rId243"/>
                <a:stretch>
                  <a:fillRect/>
                </a:stretch>
              </p:blipFill>
              <p:spPr>
                <a:xfrm>
                  <a:off x="6466590" y="2327835"/>
                  <a:ext cx="4428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89" name="筆跡 188">
                  <a:extLst>
                    <a:ext uri="{FF2B5EF4-FFF2-40B4-BE49-F238E27FC236}">
                      <a16:creationId xmlns:a16="http://schemas.microsoft.com/office/drawing/2014/main" id="{5B028F62-3F2A-4A24-B128-8182C96F00D1}"/>
                    </a:ext>
                  </a:extLst>
                </p14:cNvPr>
                <p14:cNvContentPartPr/>
                <p14:nvPr/>
              </p14:nvContentPartPr>
              <p14:xfrm>
                <a:off x="6501510" y="2336835"/>
                <a:ext cx="360" cy="360"/>
              </p14:xfrm>
            </p:contentPart>
          </mc:Choice>
          <mc:Fallback>
            <p:pic>
              <p:nvPicPr>
                <p:cNvPr id="189" name="筆跡 188">
                  <a:extLst>
                    <a:ext uri="{FF2B5EF4-FFF2-40B4-BE49-F238E27FC236}">
                      <a16:creationId xmlns:a16="http://schemas.microsoft.com/office/drawing/2014/main" id="{5B028F62-3F2A-4A24-B128-8182C96F00D1}"/>
                    </a:ext>
                  </a:extLst>
                </p:cNvPr>
                <p:cNvPicPr/>
                <p:nvPr/>
              </p:nvPicPr>
              <p:blipFill>
                <a:blip r:embed="rId111"/>
                <a:stretch>
                  <a:fillRect/>
                </a:stretch>
              </p:blipFill>
              <p:spPr>
                <a:xfrm>
                  <a:off x="6492870" y="2327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90" name="筆跡 189">
                  <a:extLst>
                    <a:ext uri="{FF2B5EF4-FFF2-40B4-BE49-F238E27FC236}">
                      <a16:creationId xmlns:a16="http://schemas.microsoft.com/office/drawing/2014/main" id="{67988C67-30F3-43E0-875F-78B99CAB4D32}"/>
                    </a:ext>
                  </a:extLst>
                </p14:cNvPr>
                <p14:cNvContentPartPr/>
                <p14:nvPr/>
              </p14:nvContentPartPr>
              <p14:xfrm>
                <a:off x="6501510" y="2336835"/>
                <a:ext cx="146880" cy="75600"/>
              </p14:xfrm>
            </p:contentPart>
          </mc:Choice>
          <mc:Fallback>
            <p:pic>
              <p:nvPicPr>
                <p:cNvPr id="190" name="筆跡 189">
                  <a:extLst>
                    <a:ext uri="{FF2B5EF4-FFF2-40B4-BE49-F238E27FC236}">
                      <a16:creationId xmlns:a16="http://schemas.microsoft.com/office/drawing/2014/main" id="{67988C67-30F3-43E0-875F-78B99CAB4D32}"/>
                    </a:ext>
                  </a:extLst>
                </p:cNvPr>
                <p:cNvPicPr/>
                <p:nvPr/>
              </p:nvPicPr>
              <p:blipFill>
                <a:blip r:embed="rId246"/>
                <a:stretch>
                  <a:fillRect/>
                </a:stretch>
              </p:blipFill>
              <p:spPr>
                <a:xfrm>
                  <a:off x="6492870" y="2327835"/>
                  <a:ext cx="1645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91" name="筆跡 190">
                  <a:extLst>
                    <a:ext uri="{FF2B5EF4-FFF2-40B4-BE49-F238E27FC236}">
                      <a16:creationId xmlns:a16="http://schemas.microsoft.com/office/drawing/2014/main" id="{760B1A22-9A41-45B7-B2CE-0ED6DFE4B70C}"/>
                    </a:ext>
                  </a:extLst>
                </p14:cNvPr>
                <p14:cNvContentPartPr/>
                <p14:nvPr/>
              </p14:nvContentPartPr>
              <p14:xfrm>
                <a:off x="6578550" y="2352315"/>
                <a:ext cx="36000" cy="125640"/>
              </p14:xfrm>
            </p:contentPart>
          </mc:Choice>
          <mc:Fallback>
            <p:pic>
              <p:nvPicPr>
                <p:cNvPr id="191" name="筆跡 190">
                  <a:extLst>
                    <a:ext uri="{FF2B5EF4-FFF2-40B4-BE49-F238E27FC236}">
                      <a16:creationId xmlns:a16="http://schemas.microsoft.com/office/drawing/2014/main" id="{760B1A22-9A41-45B7-B2CE-0ED6DFE4B70C}"/>
                    </a:ext>
                  </a:extLst>
                </p:cNvPr>
                <p:cNvPicPr/>
                <p:nvPr/>
              </p:nvPicPr>
              <p:blipFill>
                <a:blip r:embed="rId248"/>
                <a:stretch>
                  <a:fillRect/>
                </a:stretch>
              </p:blipFill>
              <p:spPr>
                <a:xfrm>
                  <a:off x="6569910" y="2343315"/>
                  <a:ext cx="536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92" name="筆跡 191">
                  <a:extLst>
                    <a:ext uri="{FF2B5EF4-FFF2-40B4-BE49-F238E27FC236}">
                      <a16:creationId xmlns:a16="http://schemas.microsoft.com/office/drawing/2014/main" id="{198DB50C-456D-4EB7-990F-2C4CA633DA56}"/>
                    </a:ext>
                  </a:extLst>
                </p14:cNvPr>
                <p14:cNvContentPartPr/>
                <p14:nvPr/>
              </p14:nvContentPartPr>
              <p14:xfrm>
                <a:off x="6721470" y="2409915"/>
                <a:ext cx="203400" cy="38880"/>
              </p14:xfrm>
            </p:contentPart>
          </mc:Choice>
          <mc:Fallback>
            <p:pic>
              <p:nvPicPr>
                <p:cNvPr id="192" name="筆跡 191">
                  <a:extLst>
                    <a:ext uri="{FF2B5EF4-FFF2-40B4-BE49-F238E27FC236}">
                      <a16:creationId xmlns:a16="http://schemas.microsoft.com/office/drawing/2014/main" id="{198DB50C-456D-4EB7-990F-2C4CA633DA56}"/>
                    </a:ext>
                  </a:extLst>
                </p:cNvPr>
                <p:cNvPicPr/>
                <p:nvPr/>
              </p:nvPicPr>
              <p:blipFill>
                <a:blip r:embed="rId250"/>
                <a:stretch>
                  <a:fillRect/>
                </a:stretch>
              </p:blipFill>
              <p:spPr>
                <a:xfrm>
                  <a:off x="6712830" y="2401275"/>
                  <a:ext cx="221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93" name="筆跡 192">
                  <a:extLst>
                    <a:ext uri="{FF2B5EF4-FFF2-40B4-BE49-F238E27FC236}">
                      <a16:creationId xmlns:a16="http://schemas.microsoft.com/office/drawing/2014/main" id="{B844CFBE-5BCB-4B1E-8F01-FEBA0B6ED065}"/>
                    </a:ext>
                  </a:extLst>
                </p14:cNvPr>
                <p14:cNvContentPartPr/>
                <p14:nvPr/>
              </p14:nvContentPartPr>
              <p14:xfrm>
                <a:off x="6742350" y="2482995"/>
                <a:ext cx="92520" cy="150480"/>
              </p14:xfrm>
            </p:contentPart>
          </mc:Choice>
          <mc:Fallback>
            <p:pic>
              <p:nvPicPr>
                <p:cNvPr id="193" name="筆跡 192">
                  <a:extLst>
                    <a:ext uri="{FF2B5EF4-FFF2-40B4-BE49-F238E27FC236}">
                      <a16:creationId xmlns:a16="http://schemas.microsoft.com/office/drawing/2014/main" id="{B844CFBE-5BCB-4B1E-8F01-FEBA0B6ED065}"/>
                    </a:ext>
                  </a:extLst>
                </p:cNvPr>
                <p:cNvPicPr/>
                <p:nvPr/>
              </p:nvPicPr>
              <p:blipFill>
                <a:blip r:embed="rId252"/>
                <a:stretch>
                  <a:fillRect/>
                </a:stretch>
              </p:blipFill>
              <p:spPr>
                <a:xfrm>
                  <a:off x="6733350" y="2474355"/>
                  <a:ext cx="1101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94" name="筆跡 193">
                  <a:extLst>
                    <a:ext uri="{FF2B5EF4-FFF2-40B4-BE49-F238E27FC236}">
                      <a16:creationId xmlns:a16="http://schemas.microsoft.com/office/drawing/2014/main" id="{2FCB9F2A-3C13-4981-87B2-4CF41659ACC6}"/>
                    </a:ext>
                  </a:extLst>
                </p14:cNvPr>
                <p14:cNvContentPartPr/>
                <p14:nvPr/>
              </p14:nvContentPartPr>
              <p14:xfrm>
                <a:off x="6843870" y="2321355"/>
                <a:ext cx="6120" cy="92880"/>
              </p14:xfrm>
            </p:contentPart>
          </mc:Choice>
          <mc:Fallback>
            <p:pic>
              <p:nvPicPr>
                <p:cNvPr id="194" name="筆跡 193">
                  <a:extLst>
                    <a:ext uri="{FF2B5EF4-FFF2-40B4-BE49-F238E27FC236}">
                      <a16:creationId xmlns:a16="http://schemas.microsoft.com/office/drawing/2014/main" id="{2FCB9F2A-3C13-4981-87B2-4CF41659ACC6}"/>
                    </a:ext>
                  </a:extLst>
                </p:cNvPr>
                <p:cNvPicPr/>
                <p:nvPr/>
              </p:nvPicPr>
              <p:blipFill>
                <a:blip r:embed="rId254"/>
                <a:stretch>
                  <a:fillRect/>
                </a:stretch>
              </p:blipFill>
              <p:spPr>
                <a:xfrm>
                  <a:off x="6834870" y="2312715"/>
                  <a:ext cx="23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95" name="筆跡 194">
                  <a:extLst>
                    <a:ext uri="{FF2B5EF4-FFF2-40B4-BE49-F238E27FC236}">
                      <a16:creationId xmlns:a16="http://schemas.microsoft.com/office/drawing/2014/main" id="{8CCECE0E-2B0E-4BCF-9617-E03E5B1AAE1A}"/>
                    </a:ext>
                  </a:extLst>
                </p14:cNvPr>
                <p14:cNvContentPartPr/>
                <p14:nvPr/>
              </p14:nvContentPartPr>
              <p14:xfrm>
                <a:off x="7014870" y="2377155"/>
                <a:ext cx="45000" cy="154440"/>
              </p14:xfrm>
            </p:contentPart>
          </mc:Choice>
          <mc:Fallback>
            <p:pic>
              <p:nvPicPr>
                <p:cNvPr id="195" name="筆跡 194">
                  <a:extLst>
                    <a:ext uri="{FF2B5EF4-FFF2-40B4-BE49-F238E27FC236}">
                      <a16:creationId xmlns:a16="http://schemas.microsoft.com/office/drawing/2014/main" id="{8CCECE0E-2B0E-4BCF-9617-E03E5B1AAE1A}"/>
                    </a:ext>
                  </a:extLst>
                </p:cNvPr>
                <p:cNvPicPr/>
                <p:nvPr/>
              </p:nvPicPr>
              <p:blipFill>
                <a:blip r:embed="rId256"/>
                <a:stretch>
                  <a:fillRect/>
                </a:stretch>
              </p:blipFill>
              <p:spPr>
                <a:xfrm>
                  <a:off x="7005870" y="2368515"/>
                  <a:ext cx="6264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97" name="筆跡 196">
                  <a:extLst>
                    <a:ext uri="{FF2B5EF4-FFF2-40B4-BE49-F238E27FC236}">
                      <a16:creationId xmlns:a16="http://schemas.microsoft.com/office/drawing/2014/main" id="{7E516EFA-9809-4D58-920C-0A20C2B1F4C5}"/>
                    </a:ext>
                  </a:extLst>
                </p14:cNvPr>
                <p14:cNvContentPartPr/>
                <p14:nvPr/>
              </p14:nvContentPartPr>
              <p14:xfrm>
                <a:off x="6702750" y="2121195"/>
                <a:ext cx="425160" cy="110160"/>
              </p14:xfrm>
            </p:contentPart>
          </mc:Choice>
          <mc:Fallback>
            <p:pic>
              <p:nvPicPr>
                <p:cNvPr id="197" name="筆跡 196">
                  <a:extLst>
                    <a:ext uri="{FF2B5EF4-FFF2-40B4-BE49-F238E27FC236}">
                      <a16:creationId xmlns:a16="http://schemas.microsoft.com/office/drawing/2014/main" id="{7E516EFA-9809-4D58-920C-0A20C2B1F4C5}"/>
                    </a:ext>
                  </a:extLst>
                </p:cNvPr>
                <p:cNvPicPr/>
                <p:nvPr/>
              </p:nvPicPr>
              <p:blipFill>
                <a:blip r:embed="rId258"/>
                <a:stretch>
                  <a:fillRect/>
                </a:stretch>
              </p:blipFill>
              <p:spPr>
                <a:xfrm>
                  <a:off x="6693750" y="2112555"/>
                  <a:ext cx="44280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99" name="筆跡 198">
                  <a:extLst>
                    <a:ext uri="{FF2B5EF4-FFF2-40B4-BE49-F238E27FC236}">
                      <a16:creationId xmlns:a16="http://schemas.microsoft.com/office/drawing/2014/main" id="{F35D8184-9B68-4D22-B7D0-1AE0F8B9C354}"/>
                    </a:ext>
                  </a:extLst>
                </p14:cNvPr>
                <p14:cNvContentPartPr/>
                <p14:nvPr/>
              </p14:nvContentPartPr>
              <p14:xfrm>
                <a:off x="6734790" y="1942275"/>
                <a:ext cx="573840" cy="111960"/>
              </p14:xfrm>
            </p:contentPart>
          </mc:Choice>
          <mc:Fallback>
            <p:pic>
              <p:nvPicPr>
                <p:cNvPr id="199" name="筆跡 198">
                  <a:extLst>
                    <a:ext uri="{FF2B5EF4-FFF2-40B4-BE49-F238E27FC236}">
                      <a16:creationId xmlns:a16="http://schemas.microsoft.com/office/drawing/2014/main" id="{F35D8184-9B68-4D22-B7D0-1AE0F8B9C354}"/>
                    </a:ext>
                  </a:extLst>
                </p:cNvPr>
                <p:cNvPicPr/>
                <p:nvPr/>
              </p:nvPicPr>
              <p:blipFill>
                <a:blip r:embed="rId260"/>
                <a:stretch>
                  <a:fillRect/>
                </a:stretch>
              </p:blipFill>
              <p:spPr>
                <a:xfrm>
                  <a:off x="6725790" y="1933275"/>
                  <a:ext cx="591480" cy="129600"/>
                </a:xfrm>
                <a:prstGeom prst="rect">
                  <a:avLst/>
                </a:prstGeom>
              </p:spPr>
            </p:pic>
          </mc:Fallback>
        </mc:AlternateContent>
      </p:grpSp>
      <p:grpSp>
        <p:nvGrpSpPr>
          <p:cNvPr id="216" name="群組 215">
            <a:extLst>
              <a:ext uri="{FF2B5EF4-FFF2-40B4-BE49-F238E27FC236}">
                <a16:creationId xmlns:a16="http://schemas.microsoft.com/office/drawing/2014/main" id="{A8066211-CE7A-4982-8537-499B9A5891A2}"/>
              </a:ext>
            </a:extLst>
          </p:cNvPr>
          <p:cNvGrpSpPr/>
          <p:nvPr/>
        </p:nvGrpSpPr>
        <p:grpSpPr>
          <a:xfrm>
            <a:off x="5341590" y="3137475"/>
            <a:ext cx="171360" cy="112320"/>
            <a:chOff x="5341590" y="3137475"/>
            <a:chExt cx="171360" cy="112320"/>
          </a:xfrm>
        </p:grpSpPr>
        <mc:AlternateContent xmlns:mc="http://schemas.openxmlformats.org/markup-compatibility/2006">
          <mc:Choice xmlns:p14="http://schemas.microsoft.com/office/powerpoint/2010/main" Requires="p14">
            <p:contentPart p14:bwMode="auto" r:id="rId261">
              <p14:nvContentPartPr>
                <p14:cNvPr id="201" name="筆跡 200">
                  <a:extLst>
                    <a:ext uri="{FF2B5EF4-FFF2-40B4-BE49-F238E27FC236}">
                      <a16:creationId xmlns:a16="http://schemas.microsoft.com/office/drawing/2014/main" id="{CB5596C1-EB09-4CE3-87A2-A9C211D03F6F}"/>
                    </a:ext>
                  </a:extLst>
                </p14:cNvPr>
                <p14:cNvContentPartPr/>
                <p14:nvPr/>
              </p14:nvContentPartPr>
              <p14:xfrm>
                <a:off x="5341590" y="3137475"/>
                <a:ext cx="171360" cy="27360"/>
              </p14:xfrm>
            </p:contentPart>
          </mc:Choice>
          <mc:Fallback>
            <p:pic>
              <p:nvPicPr>
                <p:cNvPr id="201" name="筆跡 200">
                  <a:extLst>
                    <a:ext uri="{FF2B5EF4-FFF2-40B4-BE49-F238E27FC236}">
                      <a16:creationId xmlns:a16="http://schemas.microsoft.com/office/drawing/2014/main" id="{CB5596C1-EB09-4CE3-87A2-A9C211D03F6F}"/>
                    </a:ext>
                  </a:extLst>
                </p:cNvPr>
                <p:cNvPicPr/>
                <p:nvPr/>
              </p:nvPicPr>
              <p:blipFill>
                <a:blip r:embed="rId262"/>
                <a:stretch>
                  <a:fillRect/>
                </a:stretch>
              </p:blipFill>
              <p:spPr>
                <a:xfrm>
                  <a:off x="5332950" y="3128835"/>
                  <a:ext cx="189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02" name="筆跡 201">
                  <a:extLst>
                    <a:ext uri="{FF2B5EF4-FFF2-40B4-BE49-F238E27FC236}">
                      <a16:creationId xmlns:a16="http://schemas.microsoft.com/office/drawing/2014/main" id="{EC4364E5-71FF-46BB-96E0-0843AB86ED13}"/>
                    </a:ext>
                  </a:extLst>
                </p14:cNvPr>
                <p14:cNvContentPartPr/>
                <p14:nvPr/>
              </p14:nvContentPartPr>
              <p14:xfrm>
                <a:off x="5362470" y="3218475"/>
                <a:ext cx="143280" cy="31320"/>
              </p14:xfrm>
            </p:contentPart>
          </mc:Choice>
          <mc:Fallback>
            <p:pic>
              <p:nvPicPr>
                <p:cNvPr id="202" name="筆跡 201">
                  <a:extLst>
                    <a:ext uri="{FF2B5EF4-FFF2-40B4-BE49-F238E27FC236}">
                      <a16:creationId xmlns:a16="http://schemas.microsoft.com/office/drawing/2014/main" id="{EC4364E5-71FF-46BB-96E0-0843AB86ED13}"/>
                    </a:ext>
                  </a:extLst>
                </p:cNvPr>
                <p:cNvPicPr/>
                <p:nvPr/>
              </p:nvPicPr>
              <p:blipFill>
                <a:blip r:embed="rId264"/>
                <a:stretch>
                  <a:fillRect/>
                </a:stretch>
              </p:blipFill>
              <p:spPr>
                <a:xfrm>
                  <a:off x="5353470" y="3209475"/>
                  <a:ext cx="160920" cy="48960"/>
                </a:xfrm>
                <a:prstGeom prst="rect">
                  <a:avLst/>
                </a:prstGeom>
              </p:spPr>
            </p:pic>
          </mc:Fallback>
        </mc:AlternateContent>
      </p:grpSp>
      <p:grpSp>
        <p:nvGrpSpPr>
          <p:cNvPr id="230" name="群組 229">
            <a:extLst>
              <a:ext uri="{FF2B5EF4-FFF2-40B4-BE49-F238E27FC236}">
                <a16:creationId xmlns:a16="http://schemas.microsoft.com/office/drawing/2014/main" id="{DCBB0F35-D686-4E28-92EF-FD7DFA79D5EB}"/>
              </a:ext>
            </a:extLst>
          </p:cNvPr>
          <p:cNvGrpSpPr/>
          <p:nvPr/>
        </p:nvGrpSpPr>
        <p:grpSpPr>
          <a:xfrm>
            <a:off x="5862510" y="2948835"/>
            <a:ext cx="1694160" cy="1252800"/>
            <a:chOff x="5862510" y="2948835"/>
            <a:chExt cx="1694160" cy="1252800"/>
          </a:xfrm>
        </p:grpSpPr>
        <mc:AlternateContent xmlns:mc="http://schemas.openxmlformats.org/markup-compatibility/2006">
          <mc:Choice xmlns:p14="http://schemas.microsoft.com/office/powerpoint/2010/main" Requires="p14">
            <p:contentPart p14:bwMode="auto" r:id="rId265">
              <p14:nvContentPartPr>
                <p14:cNvPr id="203" name="筆跡 202">
                  <a:extLst>
                    <a:ext uri="{FF2B5EF4-FFF2-40B4-BE49-F238E27FC236}">
                      <a16:creationId xmlns:a16="http://schemas.microsoft.com/office/drawing/2014/main" id="{361472BD-9E0A-4FD4-B798-CA46A0043749}"/>
                    </a:ext>
                  </a:extLst>
                </p14:cNvPr>
                <p14:cNvContentPartPr/>
                <p14:nvPr/>
              </p14:nvContentPartPr>
              <p14:xfrm>
                <a:off x="5980950" y="2981595"/>
                <a:ext cx="292680" cy="258480"/>
              </p14:xfrm>
            </p:contentPart>
          </mc:Choice>
          <mc:Fallback>
            <p:pic>
              <p:nvPicPr>
                <p:cNvPr id="203" name="筆跡 202">
                  <a:extLst>
                    <a:ext uri="{FF2B5EF4-FFF2-40B4-BE49-F238E27FC236}">
                      <a16:creationId xmlns:a16="http://schemas.microsoft.com/office/drawing/2014/main" id="{361472BD-9E0A-4FD4-B798-CA46A0043749}"/>
                    </a:ext>
                  </a:extLst>
                </p:cNvPr>
                <p:cNvPicPr/>
                <p:nvPr/>
              </p:nvPicPr>
              <p:blipFill>
                <a:blip r:embed="rId266"/>
                <a:stretch>
                  <a:fillRect/>
                </a:stretch>
              </p:blipFill>
              <p:spPr>
                <a:xfrm>
                  <a:off x="5971950" y="2972595"/>
                  <a:ext cx="31032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04" name="筆跡 203">
                  <a:extLst>
                    <a:ext uri="{FF2B5EF4-FFF2-40B4-BE49-F238E27FC236}">
                      <a16:creationId xmlns:a16="http://schemas.microsoft.com/office/drawing/2014/main" id="{02AEB33B-3CC3-4E45-85DB-81304340D020}"/>
                    </a:ext>
                  </a:extLst>
                </p14:cNvPr>
                <p14:cNvContentPartPr/>
                <p14:nvPr/>
              </p14:nvContentPartPr>
              <p14:xfrm>
                <a:off x="6086790" y="2948835"/>
                <a:ext cx="106920" cy="317880"/>
              </p14:xfrm>
            </p:contentPart>
          </mc:Choice>
          <mc:Fallback>
            <p:pic>
              <p:nvPicPr>
                <p:cNvPr id="204" name="筆跡 203">
                  <a:extLst>
                    <a:ext uri="{FF2B5EF4-FFF2-40B4-BE49-F238E27FC236}">
                      <a16:creationId xmlns:a16="http://schemas.microsoft.com/office/drawing/2014/main" id="{02AEB33B-3CC3-4E45-85DB-81304340D020}"/>
                    </a:ext>
                  </a:extLst>
                </p:cNvPr>
                <p:cNvPicPr/>
                <p:nvPr/>
              </p:nvPicPr>
              <p:blipFill>
                <a:blip r:embed="rId268"/>
                <a:stretch>
                  <a:fillRect/>
                </a:stretch>
              </p:blipFill>
              <p:spPr>
                <a:xfrm>
                  <a:off x="6078150" y="2940195"/>
                  <a:ext cx="12456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05" name="筆跡 204">
                  <a:extLst>
                    <a:ext uri="{FF2B5EF4-FFF2-40B4-BE49-F238E27FC236}">
                      <a16:creationId xmlns:a16="http://schemas.microsoft.com/office/drawing/2014/main" id="{00B68BA9-4032-47F5-9AF8-8794FA97A5F2}"/>
                    </a:ext>
                  </a:extLst>
                </p14:cNvPr>
                <p14:cNvContentPartPr/>
                <p14:nvPr/>
              </p14:nvContentPartPr>
              <p14:xfrm>
                <a:off x="6214950" y="3168435"/>
                <a:ext cx="57960" cy="119880"/>
              </p14:xfrm>
            </p:contentPart>
          </mc:Choice>
          <mc:Fallback>
            <p:pic>
              <p:nvPicPr>
                <p:cNvPr id="205" name="筆跡 204">
                  <a:extLst>
                    <a:ext uri="{FF2B5EF4-FFF2-40B4-BE49-F238E27FC236}">
                      <a16:creationId xmlns:a16="http://schemas.microsoft.com/office/drawing/2014/main" id="{00B68BA9-4032-47F5-9AF8-8794FA97A5F2}"/>
                    </a:ext>
                  </a:extLst>
                </p:cNvPr>
                <p:cNvPicPr/>
                <p:nvPr/>
              </p:nvPicPr>
              <p:blipFill>
                <a:blip r:embed="rId270"/>
                <a:stretch>
                  <a:fillRect/>
                </a:stretch>
              </p:blipFill>
              <p:spPr>
                <a:xfrm>
                  <a:off x="6206310" y="3159435"/>
                  <a:ext cx="756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06" name="筆跡 205">
                  <a:extLst>
                    <a:ext uri="{FF2B5EF4-FFF2-40B4-BE49-F238E27FC236}">
                      <a16:creationId xmlns:a16="http://schemas.microsoft.com/office/drawing/2014/main" id="{91CC812C-F9B1-4AC1-85A1-7CB6EDA56E81}"/>
                    </a:ext>
                  </a:extLst>
                </p14:cNvPr>
                <p14:cNvContentPartPr/>
                <p14:nvPr/>
              </p14:nvContentPartPr>
              <p14:xfrm>
                <a:off x="6309990" y="3270315"/>
                <a:ext cx="133920" cy="37080"/>
              </p14:xfrm>
            </p:contentPart>
          </mc:Choice>
          <mc:Fallback>
            <p:pic>
              <p:nvPicPr>
                <p:cNvPr id="206" name="筆跡 205">
                  <a:extLst>
                    <a:ext uri="{FF2B5EF4-FFF2-40B4-BE49-F238E27FC236}">
                      <a16:creationId xmlns:a16="http://schemas.microsoft.com/office/drawing/2014/main" id="{91CC812C-F9B1-4AC1-85A1-7CB6EDA56E81}"/>
                    </a:ext>
                  </a:extLst>
                </p:cNvPr>
                <p:cNvPicPr/>
                <p:nvPr/>
              </p:nvPicPr>
              <p:blipFill>
                <a:blip r:embed="rId272"/>
                <a:stretch>
                  <a:fillRect/>
                </a:stretch>
              </p:blipFill>
              <p:spPr>
                <a:xfrm>
                  <a:off x="6300990" y="3261675"/>
                  <a:ext cx="1515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07" name="筆跡 206">
                  <a:extLst>
                    <a:ext uri="{FF2B5EF4-FFF2-40B4-BE49-F238E27FC236}">
                      <a16:creationId xmlns:a16="http://schemas.microsoft.com/office/drawing/2014/main" id="{BD0D0F2A-A304-45FF-A9E6-706EF193580D}"/>
                    </a:ext>
                  </a:extLst>
                </p14:cNvPr>
                <p14:cNvContentPartPr/>
                <p14:nvPr/>
              </p14:nvContentPartPr>
              <p14:xfrm>
                <a:off x="6379470" y="3229995"/>
                <a:ext cx="11520" cy="113760"/>
              </p14:xfrm>
            </p:contentPart>
          </mc:Choice>
          <mc:Fallback>
            <p:pic>
              <p:nvPicPr>
                <p:cNvPr id="207" name="筆跡 206">
                  <a:extLst>
                    <a:ext uri="{FF2B5EF4-FFF2-40B4-BE49-F238E27FC236}">
                      <a16:creationId xmlns:a16="http://schemas.microsoft.com/office/drawing/2014/main" id="{BD0D0F2A-A304-45FF-A9E6-706EF193580D}"/>
                    </a:ext>
                  </a:extLst>
                </p:cNvPr>
                <p:cNvPicPr/>
                <p:nvPr/>
              </p:nvPicPr>
              <p:blipFill>
                <a:blip r:embed="rId274"/>
                <a:stretch>
                  <a:fillRect/>
                </a:stretch>
              </p:blipFill>
              <p:spPr>
                <a:xfrm>
                  <a:off x="6370470" y="3220995"/>
                  <a:ext cx="291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08" name="筆跡 207">
                  <a:extLst>
                    <a:ext uri="{FF2B5EF4-FFF2-40B4-BE49-F238E27FC236}">
                      <a16:creationId xmlns:a16="http://schemas.microsoft.com/office/drawing/2014/main" id="{DA91ACC2-CDCF-46D9-8A08-7EA19B235E5C}"/>
                    </a:ext>
                  </a:extLst>
                </p14:cNvPr>
                <p14:cNvContentPartPr/>
                <p14:nvPr/>
              </p14:nvContentPartPr>
              <p14:xfrm>
                <a:off x="6390630" y="3229995"/>
                <a:ext cx="360" cy="360"/>
              </p14:xfrm>
            </p:contentPart>
          </mc:Choice>
          <mc:Fallback>
            <p:pic>
              <p:nvPicPr>
                <p:cNvPr id="208" name="筆跡 207">
                  <a:extLst>
                    <a:ext uri="{FF2B5EF4-FFF2-40B4-BE49-F238E27FC236}">
                      <a16:creationId xmlns:a16="http://schemas.microsoft.com/office/drawing/2014/main" id="{DA91ACC2-CDCF-46D9-8A08-7EA19B235E5C}"/>
                    </a:ext>
                  </a:extLst>
                </p:cNvPr>
                <p:cNvPicPr/>
                <p:nvPr/>
              </p:nvPicPr>
              <p:blipFill>
                <a:blip r:embed="rId111"/>
                <a:stretch>
                  <a:fillRect/>
                </a:stretch>
              </p:blipFill>
              <p:spPr>
                <a:xfrm>
                  <a:off x="6381990" y="32209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09" name="筆跡 208">
                  <a:extLst>
                    <a:ext uri="{FF2B5EF4-FFF2-40B4-BE49-F238E27FC236}">
                      <a16:creationId xmlns:a16="http://schemas.microsoft.com/office/drawing/2014/main" id="{9453CD6C-64AB-429B-8293-095236548B98}"/>
                    </a:ext>
                  </a:extLst>
                </p14:cNvPr>
                <p14:cNvContentPartPr/>
                <p14:nvPr/>
              </p14:nvContentPartPr>
              <p14:xfrm>
                <a:off x="6390630" y="3229995"/>
                <a:ext cx="133920" cy="135000"/>
              </p14:xfrm>
            </p:contentPart>
          </mc:Choice>
          <mc:Fallback>
            <p:pic>
              <p:nvPicPr>
                <p:cNvPr id="209" name="筆跡 208">
                  <a:extLst>
                    <a:ext uri="{FF2B5EF4-FFF2-40B4-BE49-F238E27FC236}">
                      <a16:creationId xmlns:a16="http://schemas.microsoft.com/office/drawing/2014/main" id="{9453CD6C-64AB-429B-8293-095236548B98}"/>
                    </a:ext>
                  </a:extLst>
                </p:cNvPr>
                <p:cNvPicPr/>
                <p:nvPr/>
              </p:nvPicPr>
              <p:blipFill>
                <a:blip r:embed="rId277"/>
                <a:stretch>
                  <a:fillRect/>
                </a:stretch>
              </p:blipFill>
              <p:spPr>
                <a:xfrm>
                  <a:off x="6381990" y="3220995"/>
                  <a:ext cx="1515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0" name="筆跡 209">
                  <a:extLst>
                    <a:ext uri="{FF2B5EF4-FFF2-40B4-BE49-F238E27FC236}">
                      <a16:creationId xmlns:a16="http://schemas.microsoft.com/office/drawing/2014/main" id="{60D006D3-3125-4265-A4E5-25C5182A0B94}"/>
                    </a:ext>
                  </a:extLst>
                </p14:cNvPr>
                <p14:cNvContentPartPr/>
                <p14:nvPr/>
              </p14:nvContentPartPr>
              <p14:xfrm>
                <a:off x="6740190" y="3175995"/>
                <a:ext cx="132120" cy="38880"/>
              </p14:xfrm>
            </p:contentPart>
          </mc:Choice>
          <mc:Fallback>
            <p:pic>
              <p:nvPicPr>
                <p:cNvPr id="210" name="筆跡 209">
                  <a:extLst>
                    <a:ext uri="{FF2B5EF4-FFF2-40B4-BE49-F238E27FC236}">
                      <a16:creationId xmlns:a16="http://schemas.microsoft.com/office/drawing/2014/main" id="{60D006D3-3125-4265-A4E5-25C5182A0B94}"/>
                    </a:ext>
                  </a:extLst>
                </p:cNvPr>
                <p:cNvPicPr/>
                <p:nvPr/>
              </p:nvPicPr>
              <p:blipFill>
                <a:blip r:embed="rId279"/>
                <a:stretch>
                  <a:fillRect/>
                </a:stretch>
              </p:blipFill>
              <p:spPr>
                <a:xfrm>
                  <a:off x="6731550" y="3167355"/>
                  <a:ext cx="1497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11" name="筆跡 210">
                  <a:extLst>
                    <a:ext uri="{FF2B5EF4-FFF2-40B4-BE49-F238E27FC236}">
                      <a16:creationId xmlns:a16="http://schemas.microsoft.com/office/drawing/2014/main" id="{A070DFC9-E7EF-489A-8C44-3E4A60A1E5CE}"/>
                    </a:ext>
                  </a:extLst>
                </p14:cNvPr>
                <p14:cNvContentPartPr/>
                <p14:nvPr/>
              </p14:nvContentPartPr>
              <p14:xfrm>
                <a:off x="7027830" y="3164475"/>
                <a:ext cx="258120" cy="225720"/>
              </p14:xfrm>
            </p:contentPart>
          </mc:Choice>
          <mc:Fallback>
            <p:pic>
              <p:nvPicPr>
                <p:cNvPr id="211" name="筆跡 210">
                  <a:extLst>
                    <a:ext uri="{FF2B5EF4-FFF2-40B4-BE49-F238E27FC236}">
                      <a16:creationId xmlns:a16="http://schemas.microsoft.com/office/drawing/2014/main" id="{A070DFC9-E7EF-489A-8C44-3E4A60A1E5CE}"/>
                    </a:ext>
                  </a:extLst>
                </p:cNvPr>
                <p:cNvPicPr/>
                <p:nvPr/>
              </p:nvPicPr>
              <p:blipFill>
                <a:blip r:embed="rId281"/>
                <a:stretch>
                  <a:fillRect/>
                </a:stretch>
              </p:blipFill>
              <p:spPr>
                <a:xfrm>
                  <a:off x="7019190" y="3155475"/>
                  <a:ext cx="2757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12" name="筆跡 211">
                  <a:extLst>
                    <a:ext uri="{FF2B5EF4-FFF2-40B4-BE49-F238E27FC236}">
                      <a16:creationId xmlns:a16="http://schemas.microsoft.com/office/drawing/2014/main" id="{B10FD2F4-AD87-4F4F-88B7-C45636B5B018}"/>
                    </a:ext>
                  </a:extLst>
                </p14:cNvPr>
                <p14:cNvContentPartPr/>
                <p14:nvPr/>
              </p14:nvContentPartPr>
              <p14:xfrm>
                <a:off x="7108470" y="3170235"/>
                <a:ext cx="83160" cy="217800"/>
              </p14:xfrm>
            </p:contentPart>
          </mc:Choice>
          <mc:Fallback>
            <p:pic>
              <p:nvPicPr>
                <p:cNvPr id="212" name="筆跡 211">
                  <a:extLst>
                    <a:ext uri="{FF2B5EF4-FFF2-40B4-BE49-F238E27FC236}">
                      <a16:creationId xmlns:a16="http://schemas.microsoft.com/office/drawing/2014/main" id="{B10FD2F4-AD87-4F4F-88B7-C45636B5B018}"/>
                    </a:ext>
                  </a:extLst>
                </p:cNvPr>
                <p:cNvPicPr/>
                <p:nvPr/>
              </p:nvPicPr>
              <p:blipFill>
                <a:blip r:embed="rId283"/>
                <a:stretch>
                  <a:fillRect/>
                </a:stretch>
              </p:blipFill>
              <p:spPr>
                <a:xfrm>
                  <a:off x="7099830" y="3161595"/>
                  <a:ext cx="100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13" name="筆跡 212">
                  <a:extLst>
                    <a:ext uri="{FF2B5EF4-FFF2-40B4-BE49-F238E27FC236}">
                      <a16:creationId xmlns:a16="http://schemas.microsoft.com/office/drawing/2014/main" id="{368B8E4B-F37B-4416-B869-1BA6B3BE9E4C}"/>
                    </a:ext>
                  </a:extLst>
                </p14:cNvPr>
                <p14:cNvContentPartPr/>
                <p14:nvPr/>
              </p14:nvContentPartPr>
              <p14:xfrm>
                <a:off x="7080390" y="3004635"/>
                <a:ext cx="299160" cy="31320"/>
              </p14:xfrm>
            </p:contentPart>
          </mc:Choice>
          <mc:Fallback>
            <p:pic>
              <p:nvPicPr>
                <p:cNvPr id="213" name="筆跡 212">
                  <a:extLst>
                    <a:ext uri="{FF2B5EF4-FFF2-40B4-BE49-F238E27FC236}">
                      <a16:creationId xmlns:a16="http://schemas.microsoft.com/office/drawing/2014/main" id="{368B8E4B-F37B-4416-B869-1BA6B3BE9E4C}"/>
                    </a:ext>
                  </a:extLst>
                </p:cNvPr>
                <p:cNvPicPr/>
                <p:nvPr/>
              </p:nvPicPr>
              <p:blipFill>
                <a:blip r:embed="rId285"/>
                <a:stretch>
                  <a:fillRect/>
                </a:stretch>
              </p:blipFill>
              <p:spPr>
                <a:xfrm>
                  <a:off x="7071750" y="2995995"/>
                  <a:ext cx="3168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17" name="筆跡 216">
                  <a:extLst>
                    <a:ext uri="{FF2B5EF4-FFF2-40B4-BE49-F238E27FC236}">
                      <a16:creationId xmlns:a16="http://schemas.microsoft.com/office/drawing/2014/main" id="{6556BFF0-D0B5-437B-9770-92DF46F632CE}"/>
                    </a:ext>
                  </a:extLst>
                </p14:cNvPr>
                <p14:cNvContentPartPr/>
                <p14:nvPr/>
              </p14:nvContentPartPr>
              <p14:xfrm>
                <a:off x="5862510" y="3410715"/>
                <a:ext cx="1694160" cy="333360"/>
              </p14:xfrm>
            </p:contentPart>
          </mc:Choice>
          <mc:Fallback>
            <p:pic>
              <p:nvPicPr>
                <p:cNvPr id="217" name="筆跡 216">
                  <a:extLst>
                    <a:ext uri="{FF2B5EF4-FFF2-40B4-BE49-F238E27FC236}">
                      <a16:creationId xmlns:a16="http://schemas.microsoft.com/office/drawing/2014/main" id="{6556BFF0-D0B5-437B-9770-92DF46F632CE}"/>
                    </a:ext>
                  </a:extLst>
                </p:cNvPr>
                <p:cNvPicPr/>
                <p:nvPr/>
              </p:nvPicPr>
              <p:blipFill>
                <a:blip r:embed="rId287"/>
                <a:stretch>
                  <a:fillRect/>
                </a:stretch>
              </p:blipFill>
              <p:spPr>
                <a:xfrm>
                  <a:off x="5853510" y="3402075"/>
                  <a:ext cx="171180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19" name="筆跡 218">
                  <a:extLst>
                    <a:ext uri="{FF2B5EF4-FFF2-40B4-BE49-F238E27FC236}">
                      <a16:creationId xmlns:a16="http://schemas.microsoft.com/office/drawing/2014/main" id="{7AE60123-B797-4AAD-9FA7-2235C984F6B2}"/>
                    </a:ext>
                  </a:extLst>
                </p14:cNvPr>
                <p14:cNvContentPartPr/>
                <p14:nvPr/>
              </p14:nvContentPartPr>
              <p14:xfrm>
                <a:off x="6064830" y="3673515"/>
                <a:ext cx="205920" cy="145800"/>
              </p14:xfrm>
            </p:contentPart>
          </mc:Choice>
          <mc:Fallback>
            <p:pic>
              <p:nvPicPr>
                <p:cNvPr id="219" name="筆跡 218">
                  <a:extLst>
                    <a:ext uri="{FF2B5EF4-FFF2-40B4-BE49-F238E27FC236}">
                      <a16:creationId xmlns:a16="http://schemas.microsoft.com/office/drawing/2014/main" id="{7AE60123-B797-4AAD-9FA7-2235C984F6B2}"/>
                    </a:ext>
                  </a:extLst>
                </p:cNvPr>
                <p:cNvPicPr/>
                <p:nvPr/>
              </p:nvPicPr>
              <p:blipFill>
                <a:blip r:embed="rId289"/>
                <a:stretch>
                  <a:fillRect/>
                </a:stretch>
              </p:blipFill>
              <p:spPr>
                <a:xfrm>
                  <a:off x="6055830" y="3664515"/>
                  <a:ext cx="22356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21" name="筆跡 220">
                  <a:extLst>
                    <a:ext uri="{FF2B5EF4-FFF2-40B4-BE49-F238E27FC236}">
                      <a16:creationId xmlns:a16="http://schemas.microsoft.com/office/drawing/2014/main" id="{6BB15E10-1363-4F37-923D-32984B3A733D}"/>
                    </a:ext>
                  </a:extLst>
                </p14:cNvPr>
                <p14:cNvContentPartPr/>
                <p14:nvPr/>
              </p14:nvContentPartPr>
              <p14:xfrm>
                <a:off x="6341670" y="3690075"/>
                <a:ext cx="244800" cy="280800"/>
              </p14:xfrm>
            </p:contentPart>
          </mc:Choice>
          <mc:Fallback>
            <p:pic>
              <p:nvPicPr>
                <p:cNvPr id="221" name="筆跡 220">
                  <a:extLst>
                    <a:ext uri="{FF2B5EF4-FFF2-40B4-BE49-F238E27FC236}">
                      <a16:creationId xmlns:a16="http://schemas.microsoft.com/office/drawing/2014/main" id="{6BB15E10-1363-4F37-923D-32984B3A733D}"/>
                    </a:ext>
                  </a:extLst>
                </p:cNvPr>
                <p:cNvPicPr/>
                <p:nvPr/>
              </p:nvPicPr>
              <p:blipFill>
                <a:blip r:embed="rId291"/>
                <a:stretch>
                  <a:fillRect/>
                </a:stretch>
              </p:blipFill>
              <p:spPr>
                <a:xfrm>
                  <a:off x="6333030" y="3681075"/>
                  <a:ext cx="26244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22" name="筆跡 221">
                  <a:extLst>
                    <a:ext uri="{FF2B5EF4-FFF2-40B4-BE49-F238E27FC236}">
                      <a16:creationId xmlns:a16="http://schemas.microsoft.com/office/drawing/2014/main" id="{D0208222-6557-4F84-84E1-CE28A3237FE3}"/>
                    </a:ext>
                  </a:extLst>
                </p14:cNvPr>
                <p14:cNvContentPartPr/>
                <p14:nvPr/>
              </p14:nvContentPartPr>
              <p14:xfrm>
                <a:off x="6616710" y="3678555"/>
                <a:ext cx="616320" cy="171720"/>
              </p14:xfrm>
            </p:contentPart>
          </mc:Choice>
          <mc:Fallback>
            <p:pic>
              <p:nvPicPr>
                <p:cNvPr id="222" name="筆跡 221">
                  <a:extLst>
                    <a:ext uri="{FF2B5EF4-FFF2-40B4-BE49-F238E27FC236}">
                      <a16:creationId xmlns:a16="http://schemas.microsoft.com/office/drawing/2014/main" id="{D0208222-6557-4F84-84E1-CE28A3237FE3}"/>
                    </a:ext>
                  </a:extLst>
                </p:cNvPr>
                <p:cNvPicPr/>
                <p:nvPr/>
              </p:nvPicPr>
              <p:blipFill>
                <a:blip r:embed="rId293"/>
                <a:stretch>
                  <a:fillRect/>
                </a:stretch>
              </p:blipFill>
              <p:spPr>
                <a:xfrm>
                  <a:off x="6608070" y="3669555"/>
                  <a:ext cx="6339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23" name="筆跡 222">
                  <a:extLst>
                    <a:ext uri="{FF2B5EF4-FFF2-40B4-BE49-F238E27FC236}">
                      <a16:creationId xmlns:a16="http://schemas.microsoft.com/office/drawing/2014/main" id="{61056EA1-D8BC-4406-97B1-85542CAE3962}"/>
                    </a:ext>
                  </a:extLst>
                </p14:cNvPr>
                <p14:cNvContentPartPr/>
                <p14:nvPr/>
              </p14:nvContentPartPr>
              <p14:xfrm>
                <a:off x="6644070" y="3863235"/>
                <a:ext cx="4320" cy="140760"/>
              </p14:xfrm>
            </p:contentPart>
          </mc:Choice>
          <mc:Fallback>
            <p:pic>
              <p:nvPicPr>
                <p:cNvPr id="223" name="筆跡 222">
                  <a:extLst>
                    <a:ext uri="{FF2B5EF4-FFF2-40B4-BE49-F238E27FC236}">
                      <a16:creationId xmlns:a16="http://schemas.microsoft.com/office/drawing/2014/main" id="{61056EA1-D8BC-4406-97B1-85542CAE3962}"/>
                    </a:ext>
                  </a:extLst>
                </p:cNvPr>
                <p:cNvPicPr/>
                <p:nvPr/>
              </p:nvPicPr>
              <p:blipFill>
                <a:blip r:embed="rId295"/>
                <a:stretch>
                  <a:fillRect/>
                </a:stretch>
              </p:blipFill>
              <p:spPr>
                <a:xfrm>
                  <a:off x="6635430" y="3854235"/>
                  <a:ext cx="219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24" name="筆跡 223">
                  <a:extLst>
                    <a:ext uri="{FF2B5EF4-FFF2-40B4-BE49-F238E27FC236}">
                      <a16:creationId xmlns:a16="http://schemas.microsoft.com/office/drawing/2014/main" id="{F68A12B0-8C75-4697-87F9-6AB14B0F8527}"/>
                    </a:ext>
                  </a:extLst>
                </p14:cNvPr>
                <p14:cNvContentPartPr/>
                <p14:nvPr/>
              </p14:nvContentPartPr>
              <p14:xfrm>
                <a:off x="6727230" y="3915075"/>
                <a:ext cx="132120" cy="44640"/>
              </p14:xfrm>
            </p:contentPart>
          </mc:Choice>
          <mc:Fallback>
            <p:pic>
              <p:nvPicPr>
                <p:cNvPr id="224" name="筆跡 223">
                  <a:extLst>
                    <a:ext uri="{FF2B5EF4-FFF2-40B4-BE49-F238E27FC236}">
                      <a16:creationId xmlns:a16="http://schemas.microsoft.com/office/drawing/2014/main" id="{F68A12B0-8C75-4697-87F9-6AB14B0F8527}"/>
                    </a:ext>
                  </a:extLst>
                </p:cNvPr>
                <p:cNvPicPr/>
                <p:nvPr/>
              </p:nvPicPr>
              <p:blipFill>
                <a:blip r:embed="rId297"/>
                <a:stretch>
                  <a:fillRect/>
                </a:stretch>
              </p:blipFill>
              <p:spPr>
                <a:xfrm>
                  <a:off x="6718230" y="3906435"/>
                  <a:ext cx="1497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25" name="筆跡 224">
                  <a:extLst>
                    <a:ext uri="{FF2B5EF4-FFF2-40B4-BE49-F238E27FC236}">
                      <a16:creationId xmlns:a16="http://schemas.microsoft.com/office/drawing/2014/main" id="{3A481605-D0DC-4FA2-BF76-C816A2C6009D}"/>
                    </a:ext>
                  </a:extLst>
                </p14:cNvPr>
                <p14:cNvContentPartPr/>
                <p14:nvPr/>
              </p14:nvContentPartPr>
              <p14:xfrm>
                <a:off x="6727230" y="3915075"/>
                <a:ext cx="360" cy="360"/>
              </p14:xfrm>
            </p:contentPart>
          </mc:Choice>
          <mc:Fallback>
            <p:pic>
              <p:nvPicPr>
                <p:cNvPr id="225" name="筆跡 224">
                  <a:extLst>
                    <a:ext uri="{FF2B5EF4-FFF2-40B4-BE49-F238E27FC236}">
                      <a16:creationId xmlns:a16="http://schemas.microsoft.com/office/drawing/2014/main" id="{3A481605-D0DC-4FA2-BF76-C816A2C6009D}"/>
                    </a:ext>
                  </a:extLst>
                </p:cNvPr>
                <p:cNvPicPr/>
                <p:nvPr/>
              </p:nvPicPr>
              <p:blipFill>
                <a:blip r:embed="rId111"/>
                <a:stretch>
                  <a:fillRect/>
                </a:stretch>
              </p:blipFill>
              <p:spPr>
                <a:xfrm>
                  <a:off x="6718230" y="3906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26" name="筆跡 225">
                  <a:extLst>
                    <a:ext uri="{FF2B5EF4-FFF2-40B4-BE49-F238E27FC236}">
                      <a16:creationId xmlns:a16="http://schemas.microsoft.com/office/drawing/2014/main" id="{15E4949F-E959-45BB-A7B8-E0C739DBC1C0}"/>
                    </a:ext>
                  </a:extLst>
                </p14:cNvPr>
                <p14:cNvContentPartPr/>
                <p14:nvPr/>
              </p14:nvContentPartPr>
              <p14:xfrm>
                <a:off x="6727230" y="3872955"/>
                <a:ext cx="116640" cy="131400"/>
              </p14:xfrm>
            </p:contentPart>
          </mc:Choice>
          <mc:Fallback>
            <p:pic>
              <p:nvPicPr>
                <p:cNvPr id="226" name="筆跡 225">
                  <a:extLst>
                    <a:ext uri="{FF2B5EF4-FFF2-40B4-BE49-F238E27FC236}">
                      <a16:creationId xmlns:a16="http://schemas.microsoft.com/office/drawing/2014/main" id="{15E4949F-E959-45BB-A7B8-E0C739DBC1C0}"/>
                    </a:ext>
                  </a:extLst>
                </p:cNvPr>
                <p:cNvPicPr/>
                <p:nvPr/>
              </p:nvPicPr>
              <p:blipFill>
                <a:blip r:embed="rId300"/>
                <a:stretch>
                  <a:fillRect/>
                </a:stretch>
              </p:blipFill>
              <p:spPr>
                <a:xfrm>
                  <a:off x="6718230" y="3863955"/>
                  <a:ext cx="134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27" name="筆跡 226">
                  <a:extLst>
                    <a:ext uri="{FF2B5EF4-FFF2-40B4-BE49-F238E27FC236}">
                      <a16:creationId xmlns:a16="http://schemas.microsoft.com/office/drawing/2014/main" id="{65C4190B-CA2A-431E-8503-9F17433E376F}"/>
                    </a:ext>
                  </a:extLst>
                </p14:cNvPr>
                <p14:cNvContentPartPr/>
                <p14:nvPr/>
              </p14:nvContentPartPr>
              <p14:xfrm>
                <a:off x="6907590" y="3982395"/>
                <a:ext cx="263520" cy="71640"/>
              </p14:xfrm>
            </p:contentPart>
          </mc:Choice>
          <mc:Fallback>
            <p:pic>
              <p:nvPicPr>
                <p:cNvPr id="227" name="筆跡 226">
                  <a:extLst>
                    <a:ext uri="{FF2B5EF4-FFF2-40B4-BE49-F238E27FC236}">
                      <a16:creationId xmlns:a16="http://schemas.microsoft.com/office/drawing/2014/main" id="{65C4190B-CA2A-431E-8503-9F17433E376F}"/>
                    </a:ext>
                  </a:extLst>
                </p:cNvPr>
                <p:cNvPicPr/>
                <p:nvPr/>
              </p:nvPicPr>
              <p:blipFill>
                <a:blip r:embed="rId302"/>
                <a:stretch>
                  <a:fillRect/>
                </a:stretch>
              </p:blipFill>
              <p:spPr>
                <a:xfrm>
                  <a:off x="6898950" y="3973755"/>
                  <a:ext cx="2811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28" name="筆跡 227">
                  <a:extLst>
                    <a:ext uri="{FF2B5EF4-FFF2-40B4-BE49-F238E27FC236}">
                      <a16:creationId xmlns:a16="http://schemas.microsoft.com/office/drawing/2014/main" id="{17949645-5E5D-46A1-A26A-2106EDC14361}"/>
                    </a:ext>
                  </a:extLst>
                </p14:cNvPr>
                <p14:cNvContentPartPr/>
                <p14:nvPr/>
              </p14:nvContentPartPr>
              <p14:xfrm>
                <a:off x="6975270" y="4073115"/>
                <a:ext cx="124560" cy="128520"/>
              </p14:xfrm>
            </p:contentPart>
          </mc:Choice>
          <mc:Fallback>
            <p:pic>
              <p:nvPicPr>
                <p:cNvPr id="228" name="筆跡 227">
                  <a:extLst>
                    <a:ext uri="{FF2B5EF4-FFF2-40B4-BE49-F238E27FC236}">
                      <a16:creationId xmlns:a16="http://schemas.microsoft.com/office/drawing/2014/main" id="{17949645-5E5D-46A1-A26A-2106EDC14361}"/>
                    </a:ext>
                  </a:extLst>
                </p:cNvPr>
                <p:cNvPicPr/>
                <p:nvPr/>
              </p:nvPicPr>
              <p:blipFill>
                <a:blip r:embed="rId304"/>
                <a:stretch>
                  <a:fillRect/>
                </a:stretch>
              </p:blipFill>
              <p:spPr>
                <a:xfrm>
                  <a:off x="6966630" y="4064115"/>
                  <a:ext cx="1422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29" name="筆跡 228">
                  <a:extLst>
                    <a:ext uri="{FF2B5EF4-FFF2-40B4-BE49-F238E27FC236}">
                      <a16:creationId xmlns:a16="http://schemas.microsoft.com/office/drawing/2014/main" id="{F3C54BC1-4EA9-4A9C-88A4-EA84E295128D}"/>
                    </a:ext>
                  </a:extLst>
                </p14:cNvPr>
                <p14:cNvContentPartPr/>
                <p14:nvPr/>
              </p14:nvContentPartPr>
              <p14:xfrm>
                <a:off x="7080390" y="3888075"/>
                <a:ext cx="9720" cy="108000"/>
              </p14:xfrm>
            </p:contentPart>
          </mc:Choice>
          <mc:Fallback>
            <p:pic>
              <p:nvPicPr>
                <p:cNvPr id="229" name="筆跡 228">
                  <a:extLst>
                    <a:ext uri="{FF2B5EF4-FFF2-40B4-BE49-F238E27FC236}">
                      <a16:creationId xmlns:a16="http://schemas.microsoft.com/office/drawing/2014/main" id="{F3C54BC1-4EA9-4A9C-88A4-EA84E295128D}"/>
                    </a:ext>
                  </a:extLst>
                </p:cNvPr>
                <p:cNvPicPr/>
                <p:nvPr/>
              </p:nvPicPr>
              <p:blipFill>
                <a:blip r:embed="rId306"/>
                <a:stretch>
                  <a:fillRect/>
                </a:stretch>
              </p:blipFill>
              <p:spPr>
                <a:xfrm>
                  <a:off x="7071750" y="3879435"/>
                  <a:ext cx="27360" cy="125640"/>
                </a:xfrm>
                <a:prstGeom prst="rect">
                  <a:avLst/>
                </a:prstGeom>
              </p:spPr>
            </p:pic>
          </mc:Fallback>
        </mc:AlternateContent>
      </p:grpSp>
      <p:grpSp>
        <p:nvGrpSpPr>
          <p:cNvPr id="244" name="群組 243">
            <a:extLst>
              <a:ext uri="{FF2B5EF4-FFF2-40B4-BE49-F238E27FC236}">
                <a16:creationId xmlns:a16="http://schemas.microsoft.com/office/drawing/2014/main" id="{9F6BD471-0BEC-4708-ADF1-F1BC543EC06A}"/>
              </a:ext>
            </a:extLst>
          </p:cNvPr>
          <p:cNvGrpSpPr/>
          <p:nvPr/>
        </p:nvGrpSpPr>
        <p:grpSpPr>
          <a:xfrm>
            <a:off x="4723110" y="4369395"/>
            <a:ext cx="439560" cy="510480"/>
            <a:chOff x="4723110" y="4369395"/>
            <a:chExt cx="439560" cy="510480"/>
          </a:xfrm>
        </p:grpSpPr>
        <mc:AlternateContent xmlns:mc="http://schemas.openxmlformats.org/markup-compatibility/2006">
          <mc:Choice xmlns:p14="http://schemas.microsoft.com/office/powerpoint/2010/main" Requires="p14">
            <p:contentPart p14:bwMode="auto" r:id="rId307">
              <p14:nvContentPartPr>
                <p14:cNvPr id="239" name="筆跡 238">
                  <a:extLst>
                    <a:ext uri="{FF2B5EF4-FFF2-40B4-BE49-F238E27FC236}">
                      <a16:creationId xmlns:a16="http://schemas.microsoft.com/office/drawing/2014/main" id="{5CD5FBF1-7B6C-4E63-A796-672F46FF1620}"/>
                    </a:ext>
                  </a:extLst>
                </p14:cNvPr>
                <p14:cNvContentPartPr/>
                <p14:nvPr/>
              </p14:nvContentPartPr>
              <p14:xfrm>
                <a:off x="4723110" y="4369395"/>
                <a:ext cx="55080" cy="510480"/>
              </p14:xfrm>
            </p:contentPart>
          </mc:Choice>
          <mc:Fallback>
            <p:pic>
              <p:nvPicPr>
                <p:cNvPr id="239" name="筆跡 238">
                  <a:extLst>
                    <a:ext uri="{FF2B5EF4-FFF2-40B4-BE49-F238E27FC236}">
                      <a16:creationId xmlns:a16="http://schemas.microsoft.com/office/drawing/2014/main" id="{5CD5FBF1-7B6C-4E63-A796-672F46FF1620}"/>
                    </a:ext>
                  </a:extLst>
                </p:cNvPr>
                <p:cNvPicPr/>
                <p:nvPr/>
              </p:nvPicPr>
              <p:blipFill>
                <a:blip r:embed="rId308"/>
                <a:stretch>
                  <a:fillRect/>
                </a:stretch>
              </p:blipFill>
              <p:spPr>
                <a:xfrm>
                  <a:off x="4714470" y="4360755"/>
                  <a:ext cx="7272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40" name="筆跡 239">
                  <a:extLst>
                    <a:ext uri="{FF2B5EF4-FFF2-40B4-BE49-F238E27FC236}">
                      <a16:creationId xmlns:a16="http://schemas.microsoft.com/office/drawing/2014/main" id="{B16C39D3-A7BC-4A7F-A450-DF19561B1A02}"/>
                    </a:ext>
                  </a:extLst>
                </p14:cNvPr>
                <p14:cNvContentPartPr/>
                <p14:nvPr/>
              </p14:nvContentPartPr>
              <p14:xfrm>
                <a:off x="4723110" y="4369395"/>
                <a:ext cx="214560" cy="233280"/>
              </p14:xfrm>
            </p:contentPart>
          </mc:Choice>
          <mc:Fallback>
            <p:pic>
              <p:nvPicPr>
                <p:cNvPr id="240" name="筆跡 239">
                  <a:extLst>
                    <a:ext uri="{FF2B5EF4-FFF2-40B4-BE49-F238E27FC236}">
                      <a16:creationId xmlns:a16="http://schemas.microsoft.com/office/drawing/2014/main" id="{B16C39D3-A7BC-4A7F-A450-DF19561B1A02}"/>
                    </a:ext>
                  </a:extLst>
                </p:cNvPr>
                <p:cNvPicPr/>
                <p:nvPr/>
              </p:nvPicPr>
              <p:blipFill>
                <a:blip r:embed="rId310"/>
                <a:stretch>
                  <a:fillRect/>
                </a:stretch>
              </p:blipFill>
              <p:spPr>
                <a:xfrm>
                  <a:off x="4714470" y="4360755"/>
                  <a:ext cx="2322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41" name="筆跡 240">
                  <a:extLst>
                    <a:ext uri="{FF2B5EF4-FFF2-40B4-BE49-F238E27FC236}">
                      <a16:creationId xmlns:a16="http://schemas.microsoft.com/office/drawing/2014/main" id="{BF3EC66E-EA92-4F55-9D98-2FABF31B57AA}"/>
                    </a:ext>
                  </a:extLst>
                </p14:cNvPr>
                <p14:cNvContentPartPr/>
                <p14:nvPr/>
              </p14:nvContentPartPr>
              <p14:xfrm>
                <a:off x="5041350" y="4418715"/>
                <a:ext cx="121320" cy="358920"/>
              </p14:xfrm>
            </p:contentPart>
          </mc:Choice>
          <mc:Fallback>
            <p:pic>
              <p:nvPicPr>
                <p:cNvPr id="241" name="筆跡 240">
                  <a:extLst>
                    <a:ext uri="{FF2B5EF4-FFF2-40B4-BE49-F238E27FC236}">
                      <a16:creationId xmlns:a16="http://schemas.microsoft.com/office/drawing/2014/main" id="{BF3EC66E-EA92-4F55-9D98-2FABF31B57AA}"/>
                    </a:ext>
                  </a:extLst>
                </p:cNvPr>
                <p:cNvPicPr/>
                <p:nvPr/>
              </p:nvPicPr>
              <p:blipFill>
                <a:blip r:embed="rId312"/>
                <a:stretch>
                  <a:fillRect/>
                </a:stretch>
              </p:blipFill>
              <p:spPr>
                <a:xfrm>
                  <a:off x="5032710" y="4410075"/>
                  <a:ext cx="138960" cy="376560"/>
                </a:xfrm>
                <a:prstGeom prst="rect">
                  <a:avLst/>
                </a:prstGeom>
              </p:spPr>
            </p:pic>
          </mc:Fallback>
        </mc:AlternateContent>
      </p:grpSp>
      <p:grpSp>
        <p:nvGrpSpPr>
          <p:cNvPr id="253" name="群組 252">
            <a:extLst>
              <a:ext uri="{FF2B5EF4-FFF2-40B4-BE49-F238E27FC236}">
                <a16:creationId xmlns:a16="http://schemas.microsoft.com/office/drawing/2014/main" id="{917CCEC0-52BF-49BA-B5B4-1354A737F9D8}"/>
              </a:ext>
            </a:extLst>
          </p:cNvPr>
          <p:cNvGrpSpPr/>
          <p:nvPr/>
        </p:nvGrpSpPr>
        <p:grpSpPr>
          <a:xfrm>
            <a:off x="5268510" y="4446435"/>
            <a:ext cx="1073520" cy="302400"/>
            <a:chOff x="5268510" y="4446435"/>
            <a:chExt cx="1073520" cy="302400"/>
          </a:xfrm>
        </p:grpSpPr>
        <mc:AlternateContent xmlns:mc="http://schemas.openxmlformats.org/markup-compatibility/2006">
          <mc:Choice xmlns:p14="http://schemas.microsoft.com/office/powerpoint/2010/main" Requires="p14">
            <p:contentPart p14:bwMode="auto" r:id="rId313">
              <p14:nvContentPartPr>
                <p14:cNvPr id="245" name="筆跡 244">
                  <a:extLst>
                    <a:ext uri="{FF2B5EF4-FFF2-40B4-BE49-F238E27FC236}">
                      <a16:creationId xmlns:a16="http://schemas.microsoft.com/office/drawing/2014/main" id="{634A101C-C780-4BF3-8F25-65D0413A5883}"/>
                    </a:ext>
                  </a:extLst>
                </p14:cNvPr>
                <p14:cNvContentPartPr/>
                <p14:nvPr/>
              </p14:nvContentPartPr>
              <p14:xfrm>
                <a:off x="5268510" y="4600515"/>
                <a:ext cx="149040" cy="4320"/>
              </p14:xfrm>
            </p:contentPart>
          </mc:Choice>
          <mc:Fallback>
            <p:pic>
              <p:nvPicPr>
                <p:cNvPr id="245" name="筆跡 244">
                  <a:extLst>
                    <a:ext uri="{FF2B5EF4-FFF2-40B4-BE49-F238E27FC236}">
                      <a16:creationId xmlns:a16="http://schemas.microsoft.com/office/drawing/2014/main" id="{634A101C-C780-4BF3-8F25-65D0413A5883}"/>
                    </a:ext>
                  </a:extLst>
                </p:cNvPr>
                <p:cNvPicPr/>
                <p:nvPr/>
              </p:nvPicPr>
              <p:blipFill>
                <a:blip r:embed="rId314"/>
                <a:stretch>
                  <a:fillRect/>
                </a:stretch>
              </p:blipFill>
              <p:spPr>
                <a:xfrm>
                  <a:off x="5259510" y="4591515"/>
                  <a:ext cx="1666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46" name="筆跡 245">
                  <a:extLst>
                    <a:ext uri="{FF2B5EF4-FFF2-40B4-BE49-F238E27FC236}">
                      <a16:creationId xmlns:a16="http://schemas.microsoft.com/office/drawing/2014/main" id="{FE37171A-C8CB-44F8-A0AC-AE2D994C4FFE}"/>
                    </a:ext>
                  </a:extLst>
                </p14:cNvPr>
                <p14:cNvContentPartPr/>
                <p14:nvPr/>
              </p14:nvContentPartPr>
              <p14:xfrm>
                <a:off x="5524110" y="4490715"/>
                <a:ext cx="49320" cy="229320"/>
              </p14:xfrm>
            </p:contentPart>
          </mc:Choice>
          <mc:Fallback>
            <p:pic>
              <p:nvPicPr>
                <p:cNvPr id="246" name="筆跡 245">
                  <a:extLst>
                    <a:ext uri="{FF2B5EF4-FFF2-40B4-BE49-F238E27FC236}">
                      <a16:creationId xmlns:a16="http://schemas.microsoft.com/office/drawing/2014/main" id="{FE37171A-C8CB-44F8-A0AC-AE2D994C4FFE}"/>
                    </a:ext>
                  </a:extLst>
                </p:cNvPr>
                <p:cNvPicPr/>
                <p:nvPr/>
              </p:nvPicPr>
              <p:blipFill>
                <a:blip r:embed="rId316"/>
                <a:stretch>
                  <a:fillRect/>
                </a:stretch>
              </p:blipFill>
              <p:spPr>
                <a:xfrm>
                  <a:off x="5515110" y="4481715"/>
                  <a:ext cx="669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47" name="筆跡 246">
                  <a:extLst>
                    <a:ext uri="{FF2B5EF4-FFF2-40B4-BE49-F238E27FC236}">
                      <a16:creationId xmlns:a16="http://schemas.microsoft.com/office/drawing/2014/main" id="{21BB8E31-3363-466D-BCA5-5777CEE7611A}"/>
                    </a:ext>
                  </a:extLst>
                </p14:cNvPr>
                <p14:cNvContentPartPr/>
                <p14:nvPr/>
              </p14:nvContentPartPr>
              <p14:xfrm>
                <a:off x="5619870" y="4685115"/>
                <a:ext cx="360" cy="63720"/>
              </p14:xfrm>
            </p:contentPart>
          </mc:Choice>
          <mc:Fallback>
            <p:pic>
              <p:nvPicPr>
                <p:cNvPr id="247" name="筆跡 246">
                  <a:extLst>
                    <a:ext uri="{FF2B5EF4-FFF2-40B4-BE49-F238E27FC236}">
                      <a16:creationId xmlns:a16="http://schemas.microsoft.com/office/drawing/2014/main" id="{21BB8E31-3363-466D-BCA5-5777CEE7611A}"/>
                    </a:ext>
                  </a:extLst>
                </p:cNvPr>
                <p:cNvPicPr/>
                <p:nvPr/>
              </p:nvPicPr>
              <p:blipFill>
                <a:blip r:embed="rId318"/>
                <a:stretch>
                  <a:fillRect/>
                </a:stretch>
              </p:blipFill>
              <p:spPr>
                <a:xfrm>
                  <a:off x="5611230" y="4676475"/>
                  <a:ext cx="180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49" name="筆跡 248">
                  <a:extLst>
                    <a:ext uri="{FF2B5EF4-FFF2-40B4-BE49-F238E27FC236}">
                      <a16:creationId xmlns:a16="http://schemas.microsoft.com/office/drawing/2014/main" id="{904355C1-1ACD-441A-BCCE-D99E6AD0F49D}"/>
                    </a:ext>
                  </a:extLst>
                </p14:cNvPr>
                <p14:cNvContentPartPr/>
                <p14:nvPr/>
              </p14:nvContentPartPr>
              <p14:xfrm>
                <a:off x="5754510" y="4471275"/>
                <a:ext cx="89640" cy="223920"/>
              </p14:xfrm>
            </p:contentPart>
          </mc:Choice>
          <mc:Fallback>
            <p:pic>
              <p:nvPicPr>
                <p:cNvPr id="249" name="筆跡 248">
                  <a:extLst>
                    <a:ext uri="{FF2B5EF4-FFF2-40B4-BE49-F238E27FC236}">
                      <a16:creationId xmlns:a16="http://schemas.microsoft.com/office/drawing/2014/main" id="{904355C1-1ACD-441A-BCCE-D99E6AD0F49D}"/>
                    </a:ext>
                  </a:extLst>
                </p:cNvPr>
                <p:cNvPicPr/>
                <p:nvPr/>
              </p:nvPicPr>
              <p:blipFill>
                <a:blip r:embed="rId320"/>
                <a:stretch>
                  <a:fillRect/>
                </a:stretch>
              </p:blipFill>
              <p:spPr>
                <a:xfrm>
                  <a:off x="5745870" y="4462275"/>
                  <a:ext cx="10728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50" name="筆跡 249">
                  <a:extLst>
                    <a:ext uri="{FF2B5EF4-FFF2-40B4-BE49-F238E27FC236}">
                      <a16:creationId xmlns:a16="http://schemas.microsoft.com/office/drawing/2014/main" id="{A20BFE38-43E0-491A-983C-FD25D4F1FFB5}"/>
                    </a:ext>
                  </a:extLst>
                </p14:cNvPr>
                <p14:cNvContentPartPr/>
                <p14:nvPr/>
              </p14:nvContentPartPr>
              <p14:xfrm>
                <a:off x="5884830" y="4446435"/>
                <a:ext cx="124560" cy="233640"/>
              </p14:xfrm>
            </p:contentPart>
          </mc:Choice>
          <mc:Fallback>
            <p:pic>
              <p:nvPicPr>
                <p:cNvPr id="250" name="筆跡 249">
                  <a:extLst>
                    <a:ext uri="{FF2B5EF4-FFF2-40B4-BE49-F238E27FC236}">
                      <a16:creationId xmlns:a16="http://schemas.microsoft.com/office/drawing/2014/main" id="{A20BFE38-43E0-491A-983C-FD25D4F1FFB5}"/>
                    </a:ext>
                  </a:extLst>
                </p:cNvPr>
                <p:cNvPicPr/>
                <p:nvPr/>
              </p:nvPicPr>
              <p:blipFill>
                <a:blip r:embed="rId322"/>
                <a:stretch>
                  <a:fillRect/>
                </a:stretch>
              </p:blipFill>
              <p:spPr>
                <a:xfrm>
                  <a:off x="5876190" y="4437795"/>
                  <a:ext cx="1422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51" name="筆跡 250">
                  <a:extLst>
                    <a:ext uri="{FF2B5EF4-FFF2-40B4-BE49-F238E27FC236}">
                      <a16:creationId xmlns:a16="http://schemas.microsoft.com/office/drawing/2014/main" id="{7BE69441-8D85-4A95-B51D-14A897A4A093}"/>
                    </a:ext>
                  </a:extLst>
                </p14:cNvPr>
                <p14:cNvContentPartPr/>
                <p14:nvPr/>
              </p14:nvContentPartPr>
              <p14:xfrm>
                <a:off x="6165630" y="4521675"/>
                <a:ext cx="176400" cy="69480"/>
              </p14:xfrm>
            </p:contentPart>
          </mc:Choice>
          <mc:Fallback>
            <p:pic>
              <p:nvPicPr>
                <p:cNvPr id="251" name="筆跡 250">
                  <a:extLst>
                    <a:ext uri="{FF2B5EF4-FFF2-40B4-BE49-F238E27FC236}">
                      <a16:creationId xmlns:a16="http://schemas.microsoft.com/office/drawing/2014/main" id="{7BE69441-8D85-4A95-B51D-14A897A4A093}"/>
                    </a:ext>
                  </a:extLst>
                </p:cNvPr>
                <p:cNvPicPr/>
                <p:nvPr/>
              </p:nvPicPr>
              <p:blipFill>
                <a:blip r:embed="rId324"/>
                <a:stretch>
                  <a:fillRect/>
                </a:stretch>
              </p:blipFill>
              <p:spPr>
                <a:xfrm>
                  <a:off x="6156990" y="4512675"/>
                  <a:ext cx="1940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52" name="筆跡 251">
                  <a:extLst>
                    <a:ext uri="{FF2B5EF4-FFF2-40B4-BE49-F238E27FC236}">
                      <a16:creationId xmlns:a16="http://schemas.microsoft.com/office/drawing/2014/main" id="{91DD7BC2-51B2-4CB2-B0CF-928F99DA04F2}"/>
                    </a:ext>
                  </a:extLst>
                </p14:cNvPr>
                <p14:cNvContentPartPr/>
                <p14:nvPr/>
              </p14:nvContentPartPr>
              <p14:xfrm>
                <a:off x="6176430" y="4669635"/>
                <a:ext cx="152640" cy="4320"/>
              </p14:xfrm>
            </p:contentPart>
          </mc:Choice>
          <mc:Fallback>
            <p:pic>
              <p:nvPicPr>
                <p:cNvPr id="252" name="筆跡 251">
                  <a:extLst>
                    <a:ext uri="{FF2B5EF4-FFF2-40B4-BE49-F238E27FC236}">
                      <a16:creationId xmlns:a16="http://schemas.microsoft.com/office/drawing/2014/main" id="{91DD7BC2-51B2-4CB2-B0CF-928F99DA04F2}"/>
                    </a:ext>
                  </a:extLst>
                </p:cNvPr>
                <p:cNvPicPr/>
                <p:nvPr/>
              </p:nvPicPr>
              <p:blipFill>
                <a:blip r:embed="rId326"/>
                <a:stretch>
                  <a:fillRect/>
                </a:stretch>
              </p:blipFill>
              <p:spPr>
                <a:xfrm>
                  <a:off x="6167430" y="4660995"/>
                  <a:ext cx="170280" cy="21960"/>
                </a:xfrm>
                <a:prstGeom prst="rect">
                  <a:avLst/>
                </a:prstGeom>
              </p:spPr>
            </p:pic>
          </mc:Fallback>
        </mc:AlternateContent>
      </p:grpSp>
      <p:grpSp>
        <p:nvGrpSpPr>
          <p:cNvPr id="263" name="群組 262">
            <a:extLst>
              <a:ext uri="{FF2B5EF4-FFF2-40B4-BE49-F238E27FC236}">
                <a16:creationId xmlns:a16="http://schemas.microsoft.com/office/drawing/2014/main" id="{B5B4213C-4947-47E3-9955-173D37159303}"/>
              </a:ext>
            </a:extLst>
          </p:cNvPr>
          <p:cNvGrpSpPr/>
          <p:nvPr/>
        </p:nvGrpSpPr>
        <p:grpSpPr>
          <a:xfrm>
            <a:off x="6539310" y="4521675"/>
            <a:ext cx="205200" cy="192960"/>
            <a:chOff x="6539310" y="4521675"/>
            <a:chExt cx="205200" cy="192960"/>
          </a:xfrm>
        </p:grpSpPr>
        <mc:AlternateContent xmlns:mc="http://schemas.openxmlformats.org/markup-compatibility/2006">
          <mc:Choice xmlns:p14="http://schemas.microsoft.com/office/powerpoint/2010/main" Requires="p14">
            <p:contentPart p14:bwMode="auto" r:id="rId327">
              <p14:nvContentPartPr>
                <p14:cNvPr id="254" name="筆跡 253">
                  <a:extLst>
                    <a:ext uri="{FF2B5EF4-FFF2-40B4-BE49-F238E27FC236}">
                      <a16:creationId xmlns:a16="http://schemas.microsoft.com/office/drawing/2014/main" id="{AFF3D653-B245-434A-B687-72F75FE2AF61}"/>
                    </a:ext>
                  </a:extLst>
                </p14:cNvPr>
                <p14:cNvContentPartPr/>
                <p14:nvPr/>
              </p14:nvContentPartPr>
              <p14:xfrm>
                <a:off x="6539310" y="4521675"/>
                <a:ext cx="205200" cy="192960"/>
              </p14:xfrm>
            </p:contentPart>
          </mc:Choice>
          <mc:Fallback>
            <p:pic>
              <p:nvPicPr>
                <p:cNvPr id="254" name="筆跡 253">
                  <a:extLst>
                    <a:ext uri="{FF2B5EF4-FFF2-40B4-BE49-F238E27FC236}">
                      <a16:creationId xmlns:a16="http://schemas.microsoft.com/office/drawing/2014/main" id="{AFF3D653-B245-434A-B687-72F75FE2AF61}"/>
                    </a:ext>
                  </a:extLst>
                </p:cNvPr>
                <p:cNvPicPr/>
                <p:nvPr/>
              </p:nvPicPr>
              <p:blipFill>
                <a:blip r:embed="rId328"/>
                <a:stretch>
                  <a:fillRect/>
                </a:stretch>
              </p:blipFill>
              <p:spPr>
                <a:xfrm>
                  <a:off x="6530310" y="4512675"/>
                  <a:ext cx="2228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55" name="筆跡 254">
                  <a:extLst>
                    <a:ext uri="{FF2B5EF4-FFF2-40B4-BE49-F238E27FC236}">
                      <a16:creationId xmlns:a16="http://schemas.microsoft.com/office/drawing/2014/main" id="{455844BA-969F-465D-A4A5-EA8A4B1C956C}"/>
                    </a:ext>
                  </a:extLst>
                </p14:cNvPr>
                <p14:cNvContentPartPr/>
                <p14:nvPr/>
              </p14:nvContentPartPr>
              <p14:xfrm>
                <a:off x="6611670" y="4610235"/>
                <a:ext cx="106560" cy="19440"/>
              </p14:xfrm>
            </p:contentPart>
          </mc:Choice>
          <mc:Fallback>
            <p:pic>
              <p:nvPicPr>
                <p:cNvPr id="255" name="筆跡 254">
                  <a:extLst>
                    <a:ext uri="{FF2B5EF4-FFF2-40B4-BE49-F238E27FC236}">
                      <a16:creationId xmlns:a16="http://schemas.microsoft.com/office/drawing/2014/main" id="{455844BA-969F-465D-A4A5-EA8A4B1C956C}"/>
                    </a:ext>
                  </a:extLst>
                </p:cNvPr>
                <p:cNvPicPr/>
                <p:nvPr/>
              </p:nvPicPr>
              <p:blipFill>
                <a:blip r:embed="rId330"/>
                <a:stretch>
                  <a:fillRect/>
                </a:stretch>
              </p:blipFill>
              <p:spPr>
                <a:xfrm>
                  <a:off x="6602670" y="4601235"/>
                  <a:ext cx="124200" cy="37080"/>
                </a:xfrm>
                <a:prstGeom prst="rect">
                  <a:avLst/>
                </a:prstGeom>
              </p:spPr>
            </p:pic>
          </mc:Fallback>
        </mc:AlternateContent>
      </p:grpSp>
      <p:grpSp>
        <p:nvGrpSpPr>
          <p:cNvPr id="275" name="群組 274">
            <a:extLst>
              <a:ext uri="{FF2B5EF4-FFF2-40B4-BE49-F238E27FC236}">
                <a16:creationId xmlns:a16="http://schemas.microsoft.com/office/drawing/2014/main" id="{195F9A7D-DBE4-4025-BDDC-4983E12F96D4}"/>
              </a:ext>
            </a:extLst>
          </p:cNvPr>
          <p:cNvGrpSpPr/>
          <p:nvPr/>
        </p:nvGrpSpPr>
        <p:grpSpPr>
          <a:xfrm>
            <a:off x="6956550" y="4380915"/>
            <a:ext cx="2176920" cy="449640"/>
            <a:chOff x="6956550" y="4380915"/>
            <a:chExt cx="2176920" cy="449640"/>
          </a:xfrm>
        </p:grpSpPr>
        <mc:AlternateContent xmlns:mc="http://schemas.openxmlformats.org/markup-compatibility/2006">
          <mc:Choice xmlns:p14="http://schemas.microsoft.com/office/powerpoint/2010/main" Requires="p14">
            <p:contentPart p14:bwMode="auto" r:id="rId331">
              <p14:nvContentPartPr>
                <p14:cNvPr id="256" name="筆跡 255">
                  <a:extLst>
                    <a:ext uri="{FF2B5EF4-FFF2-40B4-BE49-F238E27FC236}">
                      <a16:creationId xmlns:a16="http://schemas.microsoft.com/office/drawing/2014/main" id="{A753BD64-A983-4BDE-A1F2-196F14E66014}"/>
                    </a:ext>
                  </a:extLst>
                </p14:cNvPr>
                <p14:cNvContentPartPr/>
                <p14:nvPr/>
              </p14:nvContentPartPr>
              <p14:xfrm>
                <a:off x="6956550" y="4529235"/>
                <a:ext cx="173160" cy="81360"/>
              </p14:xfrm>
            </p:contentPart>
          </mc:Choice>
          <mc:Fallback>
            <p:pic>
              <p:nvPicPr>
                <p:cNvPr id="256" name="筆跡 255">
                  <a:extLst>
                    <a:ext uri="{FF2B5EF4-FFF2-40B4-BE49-F238E27FC236}">
                      <a16:creationId xmlns:a16="http://schemas.microsoft.com/office/drawing/2014/main" id="{A753BD64-A983-4BDE-A1F2-196F14E66014}"/>
                    </a:ext>
                  </a:extLst>
                </p:cNvPr>
                <p:cNvPicPr/>
                <p:nvPr/>
              </p:nvPicPr>
              <p:blipFill>
                <a:blip r:embed="rId332"/>
                <a:stretch>
                  <a:fillRect/>
                </a:stretch>
              </p:blipFill>
              <p:spPr>
                <a:xfrm>
                  <a:off x="6947550" y="4520235"/>
                  <a:ext cx="1908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57" name="筆跡 256">
                  <a:extLst>
                    <a:ext uri="{FF2B5EF4-FFF2-40B4-BE49-F238E27FC236}">
                      <a16:creationId xmlns:a16="http://schemas.microsoft.com/office/drawing/2014/main" id="{78D0D188-D6DA-4C62-9F01-7DA6235EF24E}"/>
                    </a:ext>
                  </a:extLst>
                </p14:cNvPr>
                <p14:cNvContentPartPr/>
                <p14:nvPr/>
              </p14:nvContentPartPr>
              <p14:xfrm>
                <a:off x="6956550" y="4681155"/>
                <a:ext cx="192240" cy="19440"/>
              </p14:xfrm>
            </p:contentPart>
          </mc:Choice>
          <mc:Fallback>
            <p:pic>
              <p:nvPicPr>
                <p:cNvPr id="257" name="筆跡 256">
                  <a:extLst>
                    <a:ext uri="{FF2B5EF4-FFF2-40B4-BE49-F238E27FC236}">
                      <a16:creationId xmlns:a16="http://schemas.microsoft.com/office/drawing/2014/main" id="{78D0D188-D6DA-4C62-9F01-7DA6235EF24E}"/>
                    </a:ext>
                  </a:extLst>
                </p:cNvPr>
                <p:cNvPicPr/>
                <p:nvPr/>
              </p:nvPicPr>
              <p:blipFill>
                <a:blip r:embed="rId334"/>
                <a:stretch>
                  <a:fillRect/>
                </a:stretch>
              </p:blipFill>
              <p:spPr>
                <a:xfrm>
                  <a:off x="6947550" y="4672515"/>
                  <a:ext cx="2098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58" name="筆跡 257">
                  <a:extLst>
                    <a:ext uri="{FF2B5EF4-FFF2-40B4-BE49-F238E27FC236}">
                      <a16:creationId xmlns:a16="http://schemas.microsoft.com/office/drawing/2014/main" id="{629A7B84-785B-490F-A0E7-0D92DF9E09EE}"/>
                    </a:ext>
                  </a:extLst>
                </p14:cNvPr>
                <p14:cNvContentPartPr/>
                <p14:nvPr/>
              </p14:nvContentPartPr>
              <p14:xfrm>
                <a:off x="7304310" y="4600515"/>
                <a:ext cx="167760" cy="15480"/>
              </p14:xfrm>
            </p:contentPart>
          </mc:Choice>
          <mc:Fallback>
            <p:pic>
              <p:nvPicPr>
                <p:cNvPr id="258" name="筆跡 257">
                  <a:extLst>
                    <a:ext uri="{FF2B5EF4-FFF2-40B4-BE49-F238E27FC236}">
                      <a16:creationId xmlns:a16="http://schemas.microsoft.com/office/drawing/2014/main" id="{629A7B84-785B-490F-A0E7-0D92DF9E09EE}"/>
                    </a:ext>
                  </a:extLst>
                </p:cNvPr>
                <p:cNvPicPr/>
                <p:nvPr/>
              </p:nvPicPr>
              <p:blipFill>
                <a:blip r:embed="rId336"/>
                <a:stretch>
                  <a:fillRect/>
                </a:stretch>
              </p:blipFill>
              <p:spPr>
                <a:xfrm>
                  <a:off x="7295310" y="4591515"/>
                  <a:ext cx="18540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59" name="筆跡 258">
                  <a:extLst>
                    <a:ext uri="{FF2B5EF4-FFF2-40B4-BE49-F238E27FC236}">
                      <a16:creationId xmlns:a16="http://schemas.microsoft.com/office/drawing/2014/main" id="{89DDF0FC-101D-4738-90F6-55CFF0FE7165}"/>
                    </a:ext>
                  </a:extLst>
                </p14:cNvPr>
                <p14:cNvContentPartPr/>
                <p14:nvPr/>
              </p14:nvContentPartPr>
              <p14:xfrm>
                <a:off x="7377390" y="4590795"/>
                <a:ext cx="7920" cy="83160"/>
              </p14:xfrm>
            </p:contentPart>
          </mc:Choice>
          <mc:Fallback>
            <p:pic>
              <p:nvPicPr>
                <p:cNvPr id="259" name="筆跡 258">
                  <a:extLst>
                    <a:ext uri="{FF2B5EF4-FFF2-40B4-BE49-F238E27FC236}">
                      <a16:creationId xmlns:a16="http://schemas.microsoft.com/office/drawing/2014/main" id="{89DDF0FC-101D-4738-90F6-55CFF0FE7165}"/>
                    </a:ext>
                  </a:extLst>
                </p:cNvPr>
                <p:cNvPicPr/>
                <p:nvPr/>
              </p:nvPicPr>
              <p:blipFill>
                <a:blip r:embed="rId338"/>
                <a:stretch>
                  <a:fillRect/>
                </a:stretch>
              </p:blipFill>
              <p:spPr>
                <a:xfrm>
                  <a:off x="7368750" y="4582155"/>
                  <a:ext cx="2556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60" name="筆跡 259">
                  <a:extLst>
                    <a:ext uri="{FF2B5EF4-FFF2-40B4-BE49-F238E27FC236}">
                      <a16:creationId xmlns:a16="http://schemas.microsoft.com/office/drawing/2014/main" id="{5D14DFB7-5A54-4EB8-B6C5-153BAF45EF94}"/>
                    </a:ext>
                  </a:extLst>
                </p14:cNvPr>
                <p14:cNvContentPartPr/>
                <p14:nvPr/>
              </p14:nvContentPartPr>
              <p14:xfrm>
                <a:off x="7546590" y="4531035"/>
                <a:ext cx="43560" cy="190800"/>
              </p14:xfrm>
            </p:contentPart>
          </mc:Choice>
          <mc:Fallback>
            <p:pic>
              <p:nvPicPr>
                <p:cNvPr id="260" name="筆跡 259">
                  <a:extLst>
                    <a:ext uri="{FF2B5EF4-FFF2-40B4-BE49-F238E27FC236}">
                      <a16:creationId xmlns:a16="http://schemas.microsoft.com/office/drawing/2014/main" id="{5D14DFB7-5A54-4EB8-B6C5-153BAF45EF94}"/>
                    </a:ext>
                  </a:extLst>
                </p:cNvPr>
                <p:cNvPicPr/>
                <p:nvPr/>
              </p:nvPicPr>
              <p:blipFill>
                <a:blip r:embed="rId340"/>
                <a:stretch>
                  <a:fillRect/>
                </a:stretch>
              </p:blipFill>
              <p:spPr>
                <a:xfrm>
                  <a:off x="7537950" y="4522395"/>
                  <a:ext cx="612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61" name="筆跡 260">
                  <a:extLst>
                    <a:ext uri="{FF2B5EF4-FFF2-40B4-BE49-F238E27FC236}">
                      <a16:creationId xmlns:a16="http://schemas.microsoft.com/office/drawing/2014/main" id="{00710E25-F3A5-4D4E-9DB3-5680852B65CC}"/>
                    </a:ext>
                  </a:extLst>
                </p14:cNvPr>
                <p14:cNvContentPartPr/>
                <p14:nvPr/>
              </p14:nvContentPartPr>
              <p14:xfrm>
                <a:off x="7629390" y="4717875"/>
                <a:ext cx="7920" cy="38880"/>
              </p14:xfrm>
            </p:contentPart>
          </mc:Choice>
          <mc:Fallback>
            <p:pic>
              <p:nvPicPr>
                <p:cNvPr id="261" name="筆跡 260">
                  <a:extLst>
                    <a:ext uri="{FF2B5EF4-FFF2-40B4-BE49-F238E27FC236}">
                      <a16:creationId xmlns:a16="http://schemas.microsoft.com/office/drawing/2014/main" id="{00710E25-F3A5-4D4E-9DB3-5680852B65CC}"/>
                    </a:ext>
                  </a:extLst>
                </p:cNvPr>
                <p:cNvPicPr/>
                <p:nvPr/>
              </p:nvPicPr>
              <p:blipFill>
                <a:blip r:embed="rId342"/>
                <a:stretch>
                  <a:fillRect/>
                </a:stretch>
              </p:blipFill>
              <p:spPr>
                <a:xfrm>
                  <a:off x="7620750" y="4708875"/>
                  <a:ext cx="255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64" name="筆跡 263">
                  <a:extLst>
                    <a:ext uri="{FF2B5EF4-FFF2-40B4-BE49-F238E27FC236}">
                      <a16:creationId xmlns:a16="http://schemas.microsoft.com/office/drawing/2014/main" id="{8FC77C83-6CD1-4CD6-8656-4E1181594BAB}"/>
                    </a:ext>
                  </a:extLst>
                </p14:cNvPr>
                <p14:cNvContentPartPr/>
                <p14:nvPr/>
              </p14:nvContentPartPr>
              <p14:xfrm>
                <a:off x="7704270" y="4496115"/>
                <a:ext cx="145080" cy="233640"/>
              </p14:xfrm>
            </p:contentPart>
          </mc:Choice>
          <mc:Fallback>
            <p:pic>
              <p:nvPicPr>
                <p:cNvPr id="264" name="筆跡 263">
                  <a:extLst>
                    <a:ext uri="{FF2B5EF4-FFF2-40B4-BE49-F238E27FC236}">
                      <a16:creationId xmlns:a16="http://schemas.microsoft.com/office/drawing/2014/main" id="{8FC77C83-6CD1-4CD6-8656-4E1181594BAB}"/>
                    </a:ext>
                  </a:extLst>
                </p:cNvPr>
                <p:cNvPicPr/>
                <p:nvPr/>
              </p:nvPicPr>
              <p:blipFill>
                <a:blip r:embed="rId344"/>
                <a:stretch>
                  <a:fillRect/>
                </a:stretch>
              </p:blipFill>
              <p:spPr>
                <a:xfrm>
                  <a:off x="7695630" y="4487115"/>
                  <a:ext cx="16272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65" name="筆跡 264">
                  <a:extLst>
                    <a:ext uri="{FF2B5EF4-FFF2-40B4-BE49-F238E27FC236}">
                      <a16:creationId xmlns:a16="http://schemas.microsoft.com/office/drawing/2014/main" id="{AF93448E-EE2F-47E0-B536-806FE0806C3E}"/>
                    </a:ext>
                  </a:extLst>
                </p14:cNvPr>
                <p14:cNvContentPartPr/>
                <p14:nvPr/>
              </p14:nvContentPartPr>
              <p14:xfrm>
                <a:off x="7931430" y="4498275"/>
                <a:ext cx="108360" cy="231480"/>
              </p14:xfrm>
            </p:contentPart>
          </mc:Choice>
          <mc:Fallback>
            <p:pic>
              <p:nvPicPr>
                <p:cNvPr id="265" name="筆跡 264">
                  <a:extLst>
                    <a:ext uri="{FF2B5EF4-FFF2-40B4-BE49-F238E27FC236}">
                      <a16:creationId xmlns:a16="http://schemas.microsoft.com/office/drawing/2014/main" id="{AF93448E-EE2F-47E0-B536-806FE0806C3E}"/>
                    </a:ext>
                  </a:extLst>
                </p:cNvPr>
                <p:cNvPicPr/>
                <p:nvPr/>
              </p:nvPicPr>
              <p:blipFill>
                <a:blip r:embed="rId346"/>
                <a:stretch>
                  <a:fillRect/>
                </a:stretch>
              </p:blipFill>
              <p:spPr>
                <a:xfrm>
                  <a:off x="7922430" y="4489635"/>
                  <a:ext cx="1260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66" name="筆跡 265">
                  <a:extLst>
                    <a:ext uri="{FF2B5EF4-FFF2-40B4-BE49-F238E27FC236}">
                      <a16:creationId xmlns:a16="http://schemas.microsoft.com/office/drawing/2014/main" id="{1CACAEBB-15B0-43A9-9ED2-C4DB9A2255AB}"/>
                    </a:ext>
                  </a:extLst>
                </p14:cNvPr>
                <p14:cNvContentPartPr/>
                <p14:nvPr/>
              </p14:nvContentPartPr>
              <p14:xfrm>
                <a:off x="8118270" y="4469475"/>
                <a:ext cx="94320" cy="320040"/>
              </p14:xfrm>
            </p:contentPart>
          </mc:Choice>
          <mc:Fallback>
            <p:pic>
              <p:nvPicPr>
                <p:cNvPr id="266" name="筆跡 265">
                  <a:extLst>
                    <a:ext uri="{FF2B5EF4-FFF2-40B4-BE49-F238E27FC236}">
                      <a16:creationId xmlns:a16="http://schemas.microsoft.com/office/drawing/2014/main" id="{1CACAEBB-15B0-43A9-9ED2-C4DB9A2255AB}"/>
                    </a:ext>
                  </a:extLst>
                </p:cNvPr>
                <p:cNvPicPr/>
                <p:nvPr/>
              </p:nvPicPr>
              <p:blipFill>
                <a:blip r:embed="rId348"/>
                <a:stretch>
                  <a:fillRect/>
                </a:stretch>
              </p:blipFill>
              <p:spPr>
                <a:xfrm>
                  <a:off x="8109270" y="4460835"/>
                  <a:ext cx="11196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67" name="筆跡 266">
                  <a:extLst>
                    <a:ext uri="{FF2B5EF4-FFF2-40B4-BE49-F238E27FC236}">
                      <a16:creationId xmlns:a16="http://schemas.microsoft.com/office/drawing/2014/main" id="{B4D91311-F95A-4691-960F-C10787886615}"/>
                    </a:ext>
                  </a:extLst>
                </p14:cNvPr>
                <p14:cNvContentPartPr/>
                <p14:nvPr/>
              </p14:nvContentPartPr>
              <p14:xfrm>
                <a:off x="8394390" y="4529235"/>
                <a:ext cx="139320" cy="2160"/>
              </p14:xfrm>
            </p:contentPart>
          </mc:Choice>
          <mc:Fallback>
            <p:pic>
              <p:nvPicPr>
                <p:cNvPr id="267" name="筆跡 266">
                  <a:extLst>
                    <a:ext uri="{FF2B5EF4-FFF2-40B4-BE49-F238E27FC236}">
                      <a16:creationId xmlns:a16="http://schemas.microsoft.com/office/drawing/2014/main" id="{B4D91311-F95A-4691-960F-C10787886615}"/>
                    </a:ext>
                  </a:extLst>
                </p:cNvPr>
                <p:cNvPicPr/>
                <p:nvPr/>
              </p:nvPicPr>
              <p:blipFill>
                <a:blip r:embed="rId350"/>
                <a:stretch>
                  <a:fillRect/>
                </a:stretch>
              </p:blipFill>
              <p:spPr>
                <a:xfrm>
                  <a:off x="8385750" y="4520235"/>
                  <a:ext cx="1569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68" name="筆跡 267">
                  <a:extLst>
                    <a:ext uri="{FF2B5EF4-FFF2-40B4-BE49-F238E27FC236}">
                      <a16:creationId xmlns:a16="http://schemas.microsoft.com/office/drawing/2014/main" id="{332D7285-B686-49A9-A4E5-915F6227767F}"/>
                    </a:ext>
                  </a:extLst>
                </p14:cNvPr>
                <p14:cNvContentPartPr/>
                <p14:nvPr/>
              </p14:nvContentPartPr>
              <p14:xfrm>
                <a:off x="8401950" y="4604115"/>
                <a:ext cx="135720" cy="4320"/>
              </p14:xfrm>
            </p:contentPart>
          </mc:Choice>
          <mc:Fallback>
            <p:pic>
              <p:nvPicPr>
                <p:cNvPr id="268" name="筆跡 267">
                  <a:extLst>
                    <a:ext uri="{FF2B5EF4-FFF2-40B4-BE49-F238E27FC236}">
                      <a16:creationId xmlns:a16="http://schemas.microsoft.com/office/drawing/2014/main" id="{332D7285-B686-49A9-A4E5-915F6227767F}"/>
                    </a:ext>
                  </a:extLst>
                </p:cNvPr>
                <p:cNvPicPr/>
                <p:nvPr/>
              </p:nvPicPr>
              <p:blipFill>
                <a:blip r:embed="rId352"/>
                <a:stretch>
                  <a:fillRect/>
                </a:stretch>
              </p:blipFill>
              <p:spPr>
                <a:xfrm>
                  <a:off x="8393310" y="4595475"/>
                  <a:ext cx="1533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69" name="筆跡 268">
                  <a:extLst>
                    <a:ext uri="{FF2B5EF4-FFF2-40B4-BE49-F238E27FC236}">
                      <a16:creationId xmlns:a16="http://schemas.microsoft.com/office/drawing/2014/main" id="{C1C07CA2-759B-4F5D-BB2B-5167F3C52B32}"/>
                    </a:ext>
                  </a:extLst>
                </p14:cNvPr>
                <p14:cNvContentPartPr/>
                <p14:nvPr/>
              </p14:nvContentPartPr>
              <p14:xfrm>
                <a:off x="8665110" y="4414755"/>
                <a:ext cx="154800" cy="288000"/>
              </p14:xfrm>
            </p:contentPart>
          </mc:Choice>
          <mc:Fallback>
            <p:pic>
              <p:nvPicPr>
                <p:cNvPr id="269" name="筆跡 268">
                  <a:extLst>
                    <a:ext uri="{FF2B5EF4-FFF2-40B4-BE49-F238E27FC236}">
                      <a16:creationId xmlns:a16="http://schemas.microsoft.com/office/drawing/2014/main" id="{C1C07CA2-759B-4F5D-BB2B-5167F3C52B32}"/>
                    </a:ext>
                  </a:extLst>
                </p:cNvPr>
                <p:cNvPicPr/>
                <p:nvPr/>
              </p:nvPicPr>
              <p:blipFill>
                <a:blip r:embed="rId354"/>
                <a:stretch>
                  <a:fillRect/>
                </a:stretch>
              </p:blipFill>
              <p:spPr>
                <a:xfrm>
                  <a:off x="8656470" y="4406115"/>
                  <a:ext cx="1724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70" name="筆跡 269">
                  <a:extLst>
                    <a:ext uri="{FF2B5EF4-FFF2-40B4-BE49-F238E27FC236}">
                      <a16:creationId xmlns:a16="http://schemas.microsoft.com/office/drawing/2014/main" id="{5FE6D3B8-B7FE-4E13-8336-E9F43B956A6D}"/>
                    </a:ext>
                  </a:extLst>
                </p14:cNvPr>
                <p14:cNvContentPartPr/>
                <p14:nvPr/>
              </p14:nvContentPartPr>
              <p14:xfrm>
                <a:off x="8806230" y="4438875"/>
                <a:ext cx="117000" cy="237240"/>
              </p14:xfrm>
            </p:contentPart>
          </mc:Choice>
          <mc:Fallback>
            <p:pic>
              <p:nvPicPr>
                <p:cNvPr id="270" name="筆跡 269">
                  <a:extLst>
                    <a:ext uri="{FF2B5EF4-FFF2-40B4-BE49-F238E27FC236}">
                      <a16:creationId xmlns:a16="http://schemas.microsoft.com/office/drawing/2014/main" id="{5FE6D3B8-B7FE-4E13-8336-E9F43B956A6D}"/>
                    </a:ext>
                  </a:extLst>
                </p:cNvPr>
                <p:cNvPicPr/>
                <p:nvPr/>
              </p:nvPicPr>
              <p:blipFill>
                <a:blip r:embed="rId356"/>
                <a:stretch>
                  <a:fillRect/>
                </a:stretch>
              </p:blipFill>
              <p:spPr>
                <a:xfrm>
                  <a:off x="8797230" y="4429875"/>
                  <a:ext cx="13464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71" name="筆跡 270">
                  <a:extLst>
                    <a:ext uri="{FF2B5EF4-FFF2-40B4-BE49-F238E27FC236}">
                      <a16:creationId xmlns:a16="http://schemas.microsoft.com/office/drawing/2014/main" id="{B955167A-7FD4-4B8E-8C7B-24D9C8BE2109}"/>
                    </a:ext>
                  </a:extLst>
                </p14:cNvPr>
                <p14:cNvContentPartPr/>
                <p14:nvPr/>
              </p14:nvContentPartPr>
              <p14:xfrm>
                <a:off x="8879670" y="4525275"/>
                <a:ext cx="126360" cy="2160"/>
              </p14:xfrm>
            </p:contentPart>
          </mc:Choice>
          <mc:Fallback>
            <p:pic>
              <p:nvPicPr>
                <p:cNvPr id="271" name="筆跡 270">
                  <a:extLst>
                    <a:ext uri="{FF2B5EF4-FFF2-40B4-BE49-F238E27FC236}">
                      <a16:creationId xmlns:a16="http://schemas.microsoft.com/office/drawing/2014/main" id="{B955167A-7FD4-4B8E-8C7B-24D9C8BE2109}"/>
                    </a:ext>
                  </a:extLst>
                </p:cNvPr>
                <p:cNvPicPr/>
                <p:nvPr/>
              </p:nvPicPr>
              <p:blipFill>
                <a:blip r:embed="rId179"/>
                <a:stretch>
                  <a:fillRect/>
                </a:stretch>
              </p:blipFill>
              <p:spPr>
                <a:xfrm>
                  <a:off x="8870670" y="4516635"/>
                  <a:ext cx="144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72" name="筆跡 271">
                  <a:extLst>
                    <a:ext uri="{FF2B5EF4-FFF2-40B4-BE49-F238E27FC236}">
                      <a16:creationId xmlns:a16="http://schemas.microsoft.com/office/drawing/2014/main" id="{B1CA42C7-166E-4C36-88CA-27970D3F2F55}"/>
                    </a:ext>
                  </a:extLst>
                </p14:cNvPr>
                <p14:cNvContentPartPr/>
                <p14:nvPr/>
              </p14:nvContentPartPr>
              <p14:xfrm>
                <a:off x="9042030" y="4380915"/>
                <a:ext cx="77400" cy="60480"/>
              </p14:xfrm>
            </p:contentPart>
          </mc:Choice>
          <mc:Fallback>
            <p:pic>
              <p:nvPicPr>
                <p:cNvPr id="272" name="筆跡 271">
                  <a:extLst>
                    <a:ext uri="{FF2B5EF4-FFF2-40B4-BE49-F238E27FC236}">
                      <a16:creationId xmlns:a16="http://schemas.microsoft.com/office/drawing/2014/main" id="{B1CA42C7-166E-4C36-88CA-27970D3F2F55}"/>
                    </a:ext>
                  </a:extLst>
                </p:cNvPr>
                <p:cNvPicPr/>
                <p:nvPr/>
              </p:nvPicPr>
              <p:blipFill>
                <a:blip r:embed="rId359"/>
                <a:stretch>
                  <a:fillRect/>
                </a:stretch>
              </p:blipFill>
              <p:spPr>
                <a:xfrm>
                  <a:off x="9033390" y="4372275"/>
                  <a:ext cx="9504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73" name="筆跡 272">
                  <a:extLst>
                    <a:ext uri="{FF2B5EF4-FFF2-40B4-BE49-F238E27FC236}">
                      <a16:creationId xmlns:a16="http://schemas.microsoft.com/office/drawing/2014/main" id="{F349B0B9-18ED-42E7-BD97-441A25D65737}"/>
                    </a:ext>
                  </a:extLst>
                </p14:cNvPr>
                <p14:cNvContentPartPr/>
                <p14:nvPr/>
              </p14:nvContentPartPr>
              <p14:xfrm>
                <a:off x="8817390" y="4477395"/>
                <a:ext cx="316080" cy="317880"/>
              </p14:xfrm>
            </p:contentPart>
          </mc:Choice>
          <mc:Fallback>
            <p:pic>
              <p:nvPicPr>
                <p:cNvPr id="273" name="筆跡 272">
                  <a:extLst>
                    <a:ext uri="{FF2B5EF4-FFF2-40B4-BE49-F238E27FC236}">
                      <a16:creationId xmlns:a16="http://schemas.microsoft.com/office/drawing/2014/main" id="{F349B0B9-18ED-42E7-BD97-441A25D65737}"/>
                    </a:ext>
                  </a:extLst>
                </p:cNvPr>
                <p:cNvPicPr/>
                <p:nvPr/>
              </p:nvPicPr>
              <p:blipFill>
                <a:blip r:embed="rId361"/>
                <a:stretch>
                  <a:fillRect/>
                </a:stretch>
              </p:blipFill>
              <p:spPr>
                <a:xfrm>
                  <a:off x="8808750" y="4468395"/>
                  <a:ext cx="33372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74" name="筆跡 273">
                  <a:extLst>
                    <a:ext uri="{FF2B5EF4-FFF2-40B4-BE49-F238E27FC236}">
                      <a16:creationId xmlns:a16="http://schemas.microsoft.com/office/drawing/2014/main" id="{3AD732D3-0738-481F-9330-A6117C35CEA1}"/>
                    </a:ext>
                  </a:extLst>
                </p14:cNvPr>
                <p14:cNvContentPartPr/>
                <p14:nvPr/>
              </p14:nvContentPartPr>
              <p14:xfrm>
                <a:off x="8966070" y="4736955"/>
                <a:ext cx="83520" cy="93600"/>
              </p14:xfrm>
            </p:contentPart>
          </mc:Choice>
          <mc:Fallback>
            <p:pic>
              <p:nvPicPr>
                <p:cNvPr id="274" name="筆跡 273">
                  <a:extLst>
                    <a:ext uri="{FF2B5EF4-FFF2-40B4-BE49-F238E27FC236}">
                      <a16:creationId xmlns:a16="http://schemas.microsoft.com/office/drawing/2014/main" id="{3AD732D3-0738-481F-9330-A6117C35CEA1}"/>
                    </a:ext>
                  </a:extLst>
                </p:cNvPr>
                <p:cNvPicPr/>
                <p:nvPr/>
              </p:nvPicPr>
              <p:blipFill>
                <a:blip r:embed="rId363"/>
                <a:stretch>
                  <a:fillRect/>
                </a:stretch>
              </p:blipFill>
              <p:spPr>
                <a:xfrm>
                  <a:off x="8957070" y="4728315"/>
                  <a:ext cx="101160" cy="111240"/>
                </a:xfrm>
                <a:prstGeom prst="rect">
                  <a:avLst/>
                </a:prstGeom>
              </p:spPr>
            </p:pic>
          </mc:Fallback>
        </mc:AlternateContent>
      </p:grpSp>
      <p:grpSp>
        <p:nvGrpSpPr>
          <p:cNvPr id="279" name="群組 278">
            <a:extLst>
              <a:ext uri="{FF2B5EF4-FFF2-40B4-BE49-F238E27FC236}">
                <a16:creationId xmlns:a16="http://schemas.microsoft.com/office/drawing/2014/main" id="{4B9DAFE0-23C5-4C19-B566-C0F005B3EF3D}"/>
              </a:ext>
            </a:extLst>
          </p:cNvPr>
          <p:cNvGrpSpPr/>
          <p:nvPr/>
        </p:nvGrpSpPr>
        <p:grpSpPr>
          <a:xfrm>
            <a:off x="5798790" y="2788275"/>
            <a:ext cx="1931760" cy="1647000"/>
            <a:chOff x="5798790" y="2788275"/>
            <a:chExt cx="1931760" cy="1647000"/>
          </a:xfrm>
        </p:grpSpPr>
        <mc:AlternateContent xmlns:mc="http://schemas.openxmlformats.org/markup-compatibility/2006">
          <mc:Choice xmlns:p14="http://schemas.microsoft.com/office/powerpoint/2010/main" Requires="p14">
            <p:contentPart p14:bwMode="auto" r:id="rId364">
              <p14:nvContentPartPr>
                <p14:cNvPr id="276" name="筆跡 275">
                  <a:extLst>
                    <a:ext uri="{FF2B5EF4-FFF2-40B4-BE49-F238E27FC236}">
                      <a16:creationId xmlns:a16="http://schemas.microsoft.com/office/drawing/2014/main" id="{50E3DA1F-523D-43D4-AD23-522C96F8732D}"/>
                    </a:ext>
                  </a:extLst>
                </p14:cNvPr>
                <p14:cNvContentPartPr/>
                <p14:nvPr/>
              </p14:nvContentPartPr>
              <p14:xfrm>
                <a:off x="5798790" y="2788275"/>
                <a:ext cx="1931760" cy="1573920"/>
              </p14:xfrm>
            </p:contentPart>
          </mc:Choice>
          <mc:Fallback>
            <p:pic>
              <p:nvPicPr>
                <p:cNvPr id="276" name="筆跡 275">
                  <a:extLst>
                    <a:ext uri="{FF2B5EF4-FFF2-40B4-BE49-F238E27FC236}">
                      <a16:creationId xmlns:a16="http://schemas.microsoft.com/office/drawing/2014/main" id="{50E3DA1F-523D-43D4-AD23-522C96F8732D}"/>
                    </a:ext>
                  </a:extLst>
                </p:cNvPr>
                <p:cNvPicPr/>
                <p:nvPr/>
              </p:nvPicPr>
              <p:blipFill>
                <a:blip r:embed="rId365"/>
                <a:stretch>
                  <a:fillRect/>
                </a:stretch>
              </p:blipFill>
              <p:spPr>
                <a:xfrm>
                  <a:off x="5789790" y="2779635"/>
                  <a:ext cx="1949400" cy="15915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77" name="筆跡 276">
                  <a:extLst>
                    <a:ext uri="{FF2B5EF4-FFF2-40B4-BE49-F238E27FC236}">
                      <a16:creationId xmlns:a16="http://schemas.microsoft.com/office/drawing/2014/main" id="{893A7657-74FE-47B2-B2C2-2712E2B9EF41}"/>
                    </a:ext>
                  </a:extLst>
                </p14:cNvPr>
                <p14:cNvContentPartPr/>
                <p14:nvPr/>
              </p14:nvContentPartPr>
              <p14:xfrm>
                <a:off x="6712110" y="4306035"/>
                <a:ext cx="36000" cy="115920"/>
              </p14:xfrm>
            </p:contentPart>
          </mc:Choice>
          <mc:Fallback>
            <p:pic>
              <p:nvPicPr>
                <p:cNvPr id="277" name="筆跡 276">
                  <a:extLst>
                    <a:ext uri="{FF2B5EF4-FFF2-40B4-BE49-F238E27FC236}">
                      <a16:creationId xmlns:a16="http://schemas.microsoft.com/office/drawing/2014/main" id="{893A7657-74FE-47B2-B2C2-2712E2B9EF41}"/>
                    </a:ext>
                  </a:extLst>
                </p:cNvPr>
                <p:cNvPicPr/>
                <p:nvPr/>
              </p:nvPicPr>
              <p:blipFill>
                <a:blip r:embed="rId367"/>
                <a:stretch>
                  <a:fillRect/>
                </a:stretch>
              </p:blipFill>
              <p:spPr>
                <a:xfrm>
                  <a:off x="6703110" y="4297035"/>
                  <a:ext cx="536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78" name="筆跡 277">
                  <a:extLst>
                    <a:ext uri="{FF2B5EF4-FFF2-40B4-BE49-F238E27FC236}">
                      <a16:creationId xmlns:a16="http://schemas.microsoft.com/office/drawing/2014/main" id="{A502556B-D9A9-46F8-B7B6-A059F99FAA13}"/>
                    </a:ext>
                  </a:extLst>
                </p14:cNvPr>
                <p14:cNvContentPartPr/>
                <p14:nvPr/>
              </p14:nvContentPartPr>
              <p14:xfrm>
                <a:off x="6751710" y="4315395"/>
                <a:ext cx="37800" cy="119880"/>
              </p14:xfrm>
            </p:contentPart>
          </mc:Choice>
          <mc:Fallback>
            <p:pic>
              <p:nvPicPr>
                <p:cNvPr id="278" name="筆跡 277">
                  <a:extLst>
                    <a:ext uri="{FF2B5EF4-FFF2-40B4-BE49-F238E27FC236}">
                      <a16:creationId xmlns:a16="http://schemas.microsoft.com/office/drawing/2014/main" id="{A502556B-D9A9-46F8-B7B6-A059F99FAA13}"/>
                    </a:ext>
                  </a:extLst>
                </p:cNvPr>
                <p:cNvPicPr/>
                <p:nvPr/>
              </p:nvPicPr>
              <p:blipFill>
                <a:blip r:embed="rId369"/>
                <a:stretch>
                  <a:fillRect/>
                </a:stretch>
              </p:blipFill>
              <p:spPr>
                <a:xfrm>
                  <a:off x="6742710" y="4306755"/>
                  <a:ext cx="55440" cy="137520"/>
                </a:xfrm>
                <a:prstGeom prst="rect">
                  <a:avLst/>
                </a:prstGeom>
              </p:spPr>
            </p:pic>
          </mc:Fallback>
        </mc:AlternateContent>
      </p:grpSp>
      <p:grpSp>
        <p:nvGrpSpPr>
          <p:cNvPr id="286" name="群組 285">
            <a:extLst>
              <a:ext uri="{FF2B5EF4-FFF2-40B4-BE49-F238E27FC236}">
                <a16:creationId xmlns:a16="http://schemas.microsoft.com/office/drawing/2014/main" id="{BE6FC424-7494-4ABB-B04B-07F26A360D4F}"/>
              </a:ext>
            </a:extLst>
          </p:cNvPr>
          <p:cNvGrpSpPr/>
          <p:nvPr/>
        </p:nvGrpSpPr>
        <p:grpSpPr>
          <a:xfrm>
            <a:off x="6022350" y="5215395"/>
            <a:ext cx="549000" cy="365040"/>
            <a:chOff x="6022350" y="5215395"/>
            <a:chExt cx="549000" cy="365040"/>
          </a:xfrm>
        </p:grpSpPr>
        <mc:AlternateContent xmlns:mc="http://schemas.openxmlformats.org/markup-compatibility/2006">
          <mc:Choice xmlns:p14="http://schemas.microsoft.com/office/powerpoint/2010/main" Requires="p14">
            <p:contentPart p14:bwMode="auto" r:id="rId370">
              <p14:nvContentPartPr>
                <p14:cNvPr id="280" name="筆跡 279">
                  <a:extLst>
                    <a:ext uri="{FF2B5EF4-FFF2-40B4-BE49-F238E27FC236}">
                      <a16:creationId xmlns:a16="http://schemas.microsoft.com/office/drawing/2014/main" id="{2D203BE7-941B-4CF1-9C16-D2AE29D29076}"/>
                    </a:ext>
                  </a:extLst>
                </p14:cNvPr>
                <p14:cNvContentPartPr/>
                <p14:nvPr/>
              </p14:nvContentPartPr>
              <p14:xfrm>
                <a:off x="6022350" y="5247075"/>
                <a:ext cx="303120" cy="237240"/>
              </p14:xfrm>
            </p:contentPart>
          </mc:Choice>
          <mc:Fallback>
            <p:pic>
              <p:nvPicPr>
                <p:cNvPr id="280" name="筆跡 279">
                  <a:extLst>
                    <a:ext uri="{FF2B5EF4-FFF2-40B4-BE49-F238E27FC236}">
                      <a16:creationId xmlns:a16="http://schemas.microsoft.com/office/drawing/2014/main" id="{2D203BE7-941B-4CF1-9C16-D2AE29D29076}"/>
                    </a:ext>
                  </a:extLst>
                </p:cNvPr>
                <p:cNvPicPr/>
                <p:nvPr/>
              </p:nvPicPr>
              <p:blipFill>
                <a:blip r:embed="rId371"/>
                <a:stretch>
                  <a:fillRect/>
                </a:stretch>
              </p:blipFill>
              <p:spPr>
                <a:xfrm>
                  <a:off x="6013350" y="5238435"/>
                  <a:ext cx="32076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81" name="筆跡 280">
                  <a:extLst>
                    <a:ext uri="{FF2B5EF4-FFF2-40B4-BE49-F238E27FC236}">
                      <a16:creationId xmlns:a16="http://schemas.microsoft.com/office/drawing/2014/main" id="{36186342-ABB7-4930-AD81-B2FF9888A6D6}"/>
                    </a:ext>
                  </a:extLst>
                </p14:cNvPr>
                <p14:cNvContentPartPr/>
                <p14:nvPr/>
              </p14:nvContentPartPr>
              <p14:xfrm>
                <a:off x="6086070" y="5215395"/>
                <a:ext cx="203400" cy="299880"/>
              </p14:xfrm>
            </p:contentPart>
          </mc:Choice>
          <mc:Fallback>
            <p:pic>
              <p:nvPicPr>
                <p:cNvPr id="281" name="筆跡 280">
                  <a:extLst>
                    <a:ext uri="{FF2B5EF4-FFF2-40B4-BE49-F238E27FC236}">
                      <a16:creationId xmlns:a16="http://schemas.microsoft.com/office/drawing/2014/main" id="{36186342-ABB7-4930-AD81-B2FF9888A6D6}"/>
                    </a:ext>
                  </a:extLst>
                </p:cNvPr>
                <p:cNvPicPr/>
                <p:nvPr/>
              </p:nvPicPr>
              <p:blipFill>
                <a:blip r:embed="rId373"/>
                <a:stretch>
                  <a:fillRect/>
                </a:stretch>
              </p:blipFill>
              <p:spPr>
                <a:xfrm>
                  <a:off x="6077070" y="5206395"/>
                  <a:ext cx="22104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82" name="筆跡 281">
                  <a:extLst>
                    <a:ext uri="{FF2B5EF4-FFF2-40B4-BE49-F238E27FC236}">
                      <a16:creationId xmlns:a16="http://schemas.microsoft.com/office/drawing/2014/main" id="{F678DB25-D981-4ED8-AA46-B9198D5182FD}"/>
                    </a:ext>
                  </a:extLst>
                </p14:cNvPr>
                <p14:cNvContentPartPr/>
                <p14:nvPr/>
              </p14:nvContentPartPr>
              <p14:xfrm>
                <a:off x="6307830" y="5426355"/>
                <a:ext cx="56880" cy="111960"/>
              </p14:xfrm>
            </p:contentPart>
          </mc:Choice>
          <mc:Fallback>
            <p:pic>
              <p:nvPicPr>
                <p:cNvPr id="282" name="筆跡 281">
                  <a:extLst>
                    <a:ext uri="{FF2B5EF4-FFF2-40B4-BE49-F238E27FC236}">
                      <a16:creationId xmlns:a16="http://schemas.microsoft.com/office/drawing/2014/main" id="{F678DB25-D981-4ED8-AA46-B9198D5182FD}"/>
                    </a:ext>
                  </a:extLst>
                </p:cNvPr>
                <p:cNvPicPr/>
                <p:nvPr/>
              </p:nvPicPr>
              <p:blipFill>
                <a:blip r:embed="rId375"/>
                <a:stretch>
                  <a:fillRect/>
                </a:stretch>
              </p:blipFill>
              <p:spPr>
                <a:xfrm>
                  <a:off x="6299190" y="5417355"/>
                  <a:ext cx="745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83" name="筆跡 282">
                  <a:extLst>
                    <a:ext uri="{FF2B5EF4-FFF2-40B4-BE49-F238E27FC236}">
                      <a16:creationId xmlns:a16="http://schemas.microsoft.com/office/drawing/2014/main" id="{8F4AD5DA-46D9-4854-9B87-6C50AFE57C7D}"/>
                    </a:ext>
                  </a:extLst>
                </p14:cNvPr>
                <p14:cNvContentPartPr/>
                <p14:nvPr/>
              </p14:nvContentPartPr>
              <p14:xfrm>
                <a:off x="6409350" y="5490435"/>
                <a:ext cx="98280" cy="3240"/>
              </p14:xfrm>
            </p:contentPart>
          </mc:Choice>
          <mc:Fallback>
            <p:pic>
              <p:nvPicPr>
                <p:cNvPr id="283" name="筆跡 282">
                  <a:extLst>
                    <a:ext uri="{FF2B5EF4-FFF2-40B4-BE49-F238E27FC236}">
                      <a16:creationId xmlns:a16="http://schemas.microsoft.com/office/drawing/2014/main" id="{8F4AD5DA-46D9-4854-9B87-6C50AFE57C7D}"/>
                    </a:ext>
                  </a:extLst>
                </p:cNvPr>
                <p:cNvPicPr/>
                <p:nvPr/>
              </p:nvPicPr>
              <p:blipFill>
                <a:blip r:embed="rId377"/>
                <a:stretch>
                  <a:fillRect/>
                </a:stretch>
              </p:blipFill>
              <p:spPr>
                <a:xfrm>
                  <a:off x="6400710" y="5481795"/>
                  <a:ext cx="1159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84" name="筆跡 283">
                  <a:extLst>
                    <a:ext uri="{FF2B5EF4-FFF2-40B4-BE49-F238E27FC236}">
                      <a16:creationId xmlns:a16="http://schemas.microsoft.com/office/drawing/2014/main" id="{CAEA455B-70F3-40E7-9BF5-6B197B4102D7}"/>
                    </a:ext>
                  </a:extLst>
                </p14:cNvPr>
                <p14:cNvContentPartPr/>
                <p14:nvPr/>
              </p14:nvContentPartPr>
              <p14:xfrm>
                <a:off x="6454710" y="5455155"/>
                <a:ext cx="19080" cy="88920"/>
              </p14:xfrm>
            </p:contentPart>
          </mc:Choice>
          <mc:Fallback>
            <p:pic>
              <p:nvPicPr>
                <p:cNvPr id="284" name="筆跡 283">
                  <a:extLst>
                    <a:ext uri="{FF2B5EF4-FFF2-40B4-BE49-F238E27FC236}">
                      <a16:creationId xmlns:a16="http://schemas.microsoft.com/office/drawing/2014/main" id="{CAEA455B-70F3-40E7-9BF5-6B197B4102D7}"/>
                    </a:ext>
                  </a:extLst>
                </p:cNvPr>
                <p:cNvPicPr/>
                <p:nvPr/>
              </p:nvPicPr>
              <p:blipFill>
                <a:blip r:embed="rId379"/>
                <a:stretch>
                  <a:fillRect/>
                </a:stretch>
              </p:blipFill>
              <p:spPr>
                <a:xfrm>
                  <a:off x="6445710" y="5446155"/>
                  <a:ext cx="3672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85" name="筆跡 284">
                  <a:extLst>
                    <a:ext uri="{FF2B5EF4-FFF2-40B4-BE49-F238E27FC236}">
                      <a16:creationId xmlns:a16="http://schemas.microsoft.com/office/drawing/2014/main" id="{7C1A8A35-9030-469E-A19C-8650DCD7285E}"/>
                    </a:ext>
                  </a:extLst>
                </p14:cNvPr>
                <p14:cNvContentPartPr/>
                <p14:nvPr/>
              </p14:nvContentPartPr>
              <p14:xfrm>
                <a:off x="6552270" y="5472435"/>
                <a:ext cx="19080" cy="108000"/>
              </p14:xfrm>
            </p:contentPart>
          </mc:Choice>
          <mc:Fallback>
            <p:pic>
              <p:nvPicPr>
                <p:cNvPr id="285" name="筆跡 284">
                  <a:extLst>
                    <a:ext uri="{FF2B5EF4-FFF2-40B4-BE49-F238E27FC236}">
                      <a16:creationId xmlns:a16="http://schemas.microsoft.com/office/drawing/2014/main" id="{7C1A8A35-9030-469E-A19C-8650DCD7285E}"/>
                    </a:ext>
                  </a:extLst>
                </p:cNvPr>
                <p:cNvPicPr/>
                <p:nvPr/>
              </p:nvPicPr>
              <p:blipFill>
                <a:blip r:embed="rId381"/>
                <a:stretch>
                  <a:fillRect/>
                </a:stretch>
              </p:blipFill>
              <p:spPr>
                <a:xfrm>
                  <a:off x="6543630" y="5463435"/>
                  <a:ext cx="36720" cy="125640"/>
                </a:xfrm>
                <a:prstGeom prst="rect">
                  <a:avLst/>
                </a:prstGeom>
              </p:spPr>
            </p:pic>
          </mc:Fallback>
        </mc:AlternateContent>
      </p:grpSp>
      <p:grpSp>
        <p:nvGrpSpPr>
          <p:cNvPr id="292" name="群組 291">
            <a:extLst>
              <a:ext uri="{FF2B5EF4-FFF2-40B4-BE49-F238E27FC236}">
                <a16:creationId xmlns:a16="http://schemas.microsoft.com/office/drawing/2014/main" id="{174D77B0-8C23-4FF3-BA7D-24101CF4FC45}"/>
              </a:ext>
            </a:extLst>
          </p:cNvPr>
          <p:cNvGrpSpPr/>
          <p:nvPr/>
        </p:nvGrpSpPr>
        <p:grpSpPr>
          <a:xfrm>
            <a:off x="6806070" y="5308635"/>
            <a:ext cx="154440" cy="135360"/>
            <a:chOff x="6806070" y="5308635"/>
            <a:chExt cx="154440" cy="135360"/>
          </a:xfrm>
        </p:grpSpPr>
        <mc:AlternateContent xmlns:mc="http://schemas.openxmlformats.org/markup-compatibility/2006">
          <mc:Choice xmlns:p14="http://schemas.microsoft.com/office/powerpoint/2010/main" Requires="p14">
            <p:contentPart p14:bwMode="auto" r:id="rId382">
              <p14:nvContentPartPr>
                <p14:cNvPr id="287" name="筆跡 286">
                  <a:extLst>
                    <a:ext uri="{FF2B5EF4-FFF2-40B4-BE49-F238E27FC236}">
                      <a16:creationId xmlns:a16="http://schemas.microsoft.com/office/drawing/2014/main" id="{D235C4C0-FEE2-4F71-93A6-7DF314F96885}"/>
                    </a:ext>
                  </a:extLst>
                </p14:cNvPr>
                <p14:cNvContentPartPr/>
                <p14:nvPr/>
              </p14:nvContentPartPr>
              <p14:xfrm>
                <a:off x="6806070" y="5308635"/>
                <a:ext cx="154440" cy="83520"/>
              </p14:xfrm>
            </p:contentPart>
          </mc:Choice>
          <mc:Fallback>
            <p:pic>
              <p:nvPicPr>
                <p:cNvPr id="287" name="筆跡 286">
                  <a:extLst>
                    <a:ext uri="{FF2B5EF4-FFF2-40B4-BE49-F238E27FC236}">
                      <a16:creationId xmlns:a16="http://schemas.microsoft.com/office/drawing/2014/main" id="{D235C4C0-FEE2-4F71-93A6-7DF314F96885}"/>
                    </a:ext>
                  </a:extLst>
                </p:cNvPr>
                <p:cNvPicPr/>
                <p:nvPr/>
              </p:nvPicPr>
              <p:blipFill>
                <a:blip r:embed="rId383"/>
                <a:stretch>
                  <a:fillRect/>
                </a:stretch>
              </p:blipFill>
              <p:spPr>
                <a:xfrm>
                  <a:off x="6797430" y="5299635"/>
                  <a:ext cx="172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88" name="筆跡 287">
                  <a:extLst>
                    <a:ext uri="{FF2B5EF4-FFF2-40B4-BE49-F238E27FC236}">
                      <a16:creationId xmlns:a16="http://schemas.microsoft.com/office/drawing/2014/main" id="{DF26DF06-703C-409F-B8B3-BED1DB035161}"/>
                    </a:ext>
                  </a:extLst>
                </p14:cNvPr>
                <p14:cNvContentPartPr/>
                <p14:nvPr/>
              </p14:nvContentPartPr>
              <p14:xfrm>
                <a:off x="6806070" y="5432115"/>
                <a:ext cx="115200" cy="11880"/>
              </p14:xfrm>
            </p:contentPart>
          </mc:Choice>
          <mc:Fallback>
            <p:pic>
              <p:nvPicPr>
                <p:cNvPr id="288" name="筆跡 287">
                  <a:extLst>
                    <a:ext uri="{FF2B5EF4-FFF2-40B4-BE49-F238E27FC236}">
                      <a16:creationId xmlns:a16="http://schemas.microsoft.com/office/drawing/2014/main" id="{DF26DF06-703C-409F-B8B3-BED1DB035161}"/>
                    </a:ext>
                  </a:extLst>
                </p:cNvPr>
                <p:cNvPicPr/>
                <p:nvPr/>
              </p:nvPicPr>
              <p:blipFill>
                <a:blip r:embed="rId385"/>
                <a:stretch>
                  <a:fillRect/>
                </a:stretch>
              </p:blipFill>
              <p:spPr>
                <a:xfrm>
                  <a:off x="6797430" y="5423115"/>
                  <a:ext cx="132840" cy="29520"/>
                </a:xfrm>
                <a:prstGeom prst="rect">
                  <a:avLst/>
                </a:prstGeom>
              </p:spPr>
            </p:pic>
          </mc:Fallback>
        </mc:AlternateContent>
      </p:grpSp>
      <p:grpSp>
        <p:nvGrpSpPr>
          <p:cNvPr id="305" name="群組 304">
            <a:extLst>
              <a:ext uri="{FF2B5EF4-FFF2-40B4-BE49-F238E27FC236}">
                <a16:creationId xmlns:a16="http://schemas.microsoft.com/office/drawing/2014/main" id="{CC1BAD14-4F81-41EC-BD30-303EB9A355F5}"/>
              </a:ext>
            </a:extLst>
          </p:cNvPr>
          <p:cNvGrpSpPr/>
          <p:nvPr/>
        </p:nvGrpSpPr>
        <p:grpSpPr>
          <a:xfrm>
            <a:off x="7140870" y="5173995"/>
            <a:ext cx="1154520" cy="327600"/>
            <a:chOff x="7140870" y="5173995"/>
            <a:chExt cx="1154520" cy="327600"/>
          </a:xfrm>
        </p:grpSpPr>
        <mc:AlternateContent xmlns:mc="http://schemas.openxmlformats.org/markup-compatibility/2006">
          <mc:Choice xmlns:p14="http://schemas.microsoft.com/office/powerpoint/2010/main" Requires="p14">
            <p:contentPart p14:bwMode="auto" r:id="rId386">
              <p14:nvContentPartPr>
                <p14:cNvPr id="293" name="筆跡 292">
                  <a:extLst>
                    <a:ext uri="{FF2B5EF4-FFF2-40B4-BE49-F238E27FC236}">
                      <a16:creationId xmlns:a16="http://schemas.microsoft.com/office/drawing/2014/main" id="{FAE34330-BB3A-4AFE-B349-826385BE9B6C}"/>
                    </a:ext>
                  </a:extLst>
                </p14:cNvPr>
                <p14:cNvContentPartPr/>
                <p14:nvPr/>
              </p14:nvContentPartPr>
              <p14:xfrm>
                <a:off x="7140870" y="5289555"/>
                <a:ext cx="237240" cy="177480"/>
              </p14:xfrm>
            </p:contentPart>
          </mc:Choice>
          <mc:Fallback>
            <p:pic>
              <p:nvPicPr>
                <p:cNvPr id="293" name="筆跡 292">
                  <a:extLst>
                    <a:ext uri="{FF2B5EF4-FFF2-40B4-BE49-F238E27FC236}">
                      <a16:creationId xmlns:a16="http://schemas.microsoft.com/office/drawing/2014/main" id="{FAE34330-BB3A-4AFE-B349-826385BE9B6C}"/>
                    </a:ext>
                  </a:extLst>
                </p:cNvPr>
                <p:cNvPicPr/>
                <p:nvPr/>
              </p:nvPicPr>
              <p:blipFill>
                <a:blip r:embed="rId387"/>
                <a:stretch>
                  <a:fillRect/>
                </a:stretch>
              </p:blipFill>
              <p:spPr>
                <a:xfrm>
                  <a:off x="7131870" y="5280555"/>
                  <a:ext cx="2548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94" name="筆跡 293">
                  <a:extLst>
                    <a:ext uri="{FF2B5EF4-FFF2-40B4-BE49-F238E27FC236}">
                      <a16:creationId xmlns:a16="http://schemas.microsoft.com/office/drawing/2014/main" id="{2ACB5A5E-6863-40FA-813B-EA5DE20FAE96}"/>
                    </a:ext>
                  </a:extLst>
                </p14:cNvPr>
                <p14:cNvContentPartPr/>
                <p14:nvPr/>
              </p14:nvContentPartPr>
              <p14:xfrm>
                <a:off x="7256790" y="5283795"/>
                <a:ext cx="49680" cy="217800"/>
              </p14:xfrm>
            </p:contentPart>
          </mc:Choice>
          <mc:Fallback>
            <p:pic>
              <p:nvPicPr>
                <p:cNvPr id="294" name="筆跡 293">
                  <a:extLst>
                    <a:ext uri="{FF2B5EF4-FFF2-40B4-BE49-F238E27FC236}">
                      <a16:creationId xmlns:a16="http://schemas.microsoft.com/office/drawing/2014/main" id="{2ACB5A5E-6863-40FA-813B-EA5DE20FAE96}"/>
                    </a:ext>
                  </a:extLst>
                </p:cNvPr>
                <p:cNvPicPr/>
                <p:nvPr/>
              </p:nvPicPr>
              <p:blipFill>
                <a:blip r:embed="rId389"/>
                <a:stretch>
                  <a:fillRect/>
                </a:stretch>
              </p:blipFill>
              <p:spPr>
                <a:xfrm>
                  <a:off x="7247790" y="5274795"/>
                  <a:ext cx="673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95" name="筆跡 294">
                  <a:extLst>
                    <a:ext uri="{FF2B5EF4-FFF2-40B4-BE49-F238E27FC236}">
                      <a16:creationId xmlns:a16="http://schemas.microsoft.com/office/drawing/2014/main" id="{C3CCA908-2BAC-4CD3-A63C-26042CEFC7E9}"/>
                    </a:ext>
                  </a:extLst>
                </p14:cNvPr>
                <p14:cNvContentPartPr/>
                <p14:nvPr/>
              </p14:nvContentPartPr>
              <p14:xfrm>
                <a:off x="7249590" y="5173995"/>
                <a:ext cx="212760" cy="17640"/>
              </p14:xfrm>
            </p:contentPart>
          </mc:Choice>
          <mc:Fallback>
            <p:pic>
              <p:nvPicPr>
                <p:cNvPr id="295" name="筆跡 294">
                  <a:extLst>
                    <a:ext uri="{FF2B5EF4-FFF2-40B4-BE49-F238E27FC236}">
                      <a16:creationId xmlns:a16="http://schemas.microsoft.com/office/drawing/2014/main" id="{C3CCA908-2BAC-4CD3-A63C-26042CEFC7E9}"/>
                    </a:ext>
                  </a:extLst>
                </p:cNvPr>
                <p:cNvPicPr/>
                <p:nvPr/>
              </p:nvPicPr>
              <p:blipFill>
                <a:blip r:embed="rId391"/>
                <a:stretch>
                  <a:fillRect/>
                </a:stretch>
              </p:blipFill>
              <p:spPr>
                <a:xfrm>
                  <a:off x="7240950" y="5165355"/>
                  <a:ext cx="2304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96" name="筆跡 295">
                  <a:extLst>
                    <a:ext uri="{FF2B5EF4-FFF2-40B4-BE49-F238E27FC236}">
                      <a16:creationId xmlns:a16="http://schemas.microsoft.com/office/drawing/2014/main" id="{EF2AFAAC-2A48-475F-81A9-261961B05BB2}"/>
                    </a:ext>
                  </a:extLst>
                </p14:cNvPr>
                <p14:cNvContentPartPr/>
                <p14:nvPr/>
              </p14:nvContentPartPr>
              <p14:xfrm>
                <a:off x="7516710" y="5397195"/>
                <a:ext cx="132120" cy="360"/>
              </p14:xfrm>
            </p:contentPart>
          </mc:Choice>
          <mc:Fallback>
            <p:pic>
              <p:nvPicPr>
                <p:cNvPr id="296" name="筆跡 295">
                  <a:extLst>
                    <a:ext uri="{FF2B5EF4-FFF2-40B4-BE49-F238E27FC236}">
                      <a16:creationId xmlns:a16="http://schemas.microsoft.com/office/drawing/2014/main" id="{EF2AFAAC-2A48-475F-81A9-261961B05BB2}"/>
                    </a:ext>
                  </a:extLst>
                </p:cNvPr>
                <p:cNvPicPr/>
                <p:nvPr/>
              </p:nvPicPr>
              <p:blipFill>
                <a:blip r:embed="rId393"/>
                <a:stretch>
                  <a:fillRect/>
                </a:stretch>
              </p:blipFill>
              <p:spPr>
                <a:xfrm>
                  <a:off x="7507710" y="5388555"/>
                  <a:ext cx="14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97" name="筆跡 296">
                  <a:extLst>
                    <a:ext uri="{FF2B5EF4-FFF2-40B4-BE49-F238E27FC236}">
                      <a16:creationId xmlns:a16="http://schemas.microsoft.com/office/drawing/2014/main" id="{1392F4EA-F13F-49FD-B422-9FA5B739A5AE}"/>
                    </a:ext>
                  </a:extLst>
                </p14:cNvPr>
                <p14:cNvContentPartPr/>
                <p14:nvPr/>
              </p14:nvContentPartPr>
              <p14:xfrm>
                <a:off x="7516710" y="5397195"/>
                <a:ext cx="360" cy="360"/>
              </p14:xfrm>
            </p:contentPart>
          </mc:Choice>
          <mc:Fallback>
            <p:pic>
              <p:nvPicPr>
                <p:cNvPr id="297" name="筆跡 296">
                  <a:extLst>
                    <a:ext uri="{FF2B5EF4-FFF2-40B4-BE49-F238E27FC236}">
                      <a16:creationId xmlns:a16="http://schemas.microsoft.com/office/drawing/2014/main" id="{1392F4EA-F13F-49FD-B422-9FA5B739A5AE}"/>
                    </a:ext>
                  </a:extLst>
                </p:cNvPr>
                <p:cNvPicPr/>
                <p:nvPr/>
              </p:nvPicPr>
              <p:blipFill>
                <a:blip r:embed="rId395"/>
                <a:stretch>
                  <a:fillRect/>
                </a:stretch>
              </p:blipFill>
              <p:spPr>
                <a:xfrm>
                  <a:off x="7507710" y="53885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98" name="筆跡 297">
                  <a:extLst>
                    <a:ext uri="{FF2B5EF4-FFF2-40B4-BE49-F238E27FC236}">
                      <a16:creationId xmlns:a16="http://schemas.microsoft.com/office/drawing/2014/main" id="{4F1F802C-291A-4049-9527-7F520FE1E901}"/>
                    </a:ext>
                  </a:extLst>
                </p14:cNvPr>
                <p14:cNvContentPartPr/>
                <p14:nvPr/>
              </p14:nvContentPartPr>
              <p14:xfrm>
                <a:off x="7516710" y="5329875"/>
                <a:ext cx="83160" cy="160200"/>
              </p14:xfrm>
            </p:contentPart>
          </mc:Choice>
          <mc:Fallback>
            <p:pic>
              <p:nvPicPr>
                <p:cNvPr id="298" name="筆跡 297">
                  <a:extLst>
                    <a:ext uri="{FF2B5EF4-FFF2-40B4-BE49-F238E27FC236}">
                      <a16:creationId xmlns:a16="http://schemas.microsoft.com/office/drawing/2014/main" id="{4F1F802C-291A-4049-9527-7F520FE1E901}"/>
                    </a:ext>
                  </a:extLst>
                </p:cNvPr>
                <p:cNvPicPr/>
                <p:nvPr/>
              </p:nvPicPr>
              <p:blipFill>
                <a:blip r:embed="rId397"/>
                <a:stretch>
                  <a:fillRect/>
                </a:stretch>
              </p:blipFill>
              <p:spPr>
                <a:xfrm>
                  <a:off x="7507710" y="5321235"/>
                  <a:ext cx="10080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99" name="筆跡 298">
                  <a:extLst>
                    <a:ext uri="{FF2B5EF4-FFF2-40B4-BE49-F238E27FC236}">
                      <a16:creationId xmlns:a16="http://schemas.microsoft.com/office/drawing/2014/main" id="{D2F29038-5B86-477B-8E03-30E829D72A11}"/>
                    </a:ext>
                  </a:extLst>
                </p14:cNvPr>
                <p14:cNvContentPartPr/>
                <p14:nvPr/>
              </p14:nvContentPartPr>
              <p14:xfrm>
                <a:off x="7687710" y="5251035"/>
                <a:ext cx="81360" cy="192960"/>
              </p14:xfrm>
            </p:contentPart>
          </mc:Choice>
          <mc:Fallback>
            <p:pic>
              <p:nvPicPr>
                <p:cNvPr id="299" name="筆跡 298">
                  <a:extLst>
                    <a:ext uri="{FF2B5EF4-FFF2-40B4-BE49-F238E27FC236}">
                      <a16:creationId xmlns:a16="http://schemas.microsoft.com/office/drawing/2014/main" id="{D2F29038-5B86-477B-8E03-30E829D72A11}"/>
                    </a:ext>
                  </a:extLst>
                </p:cNvPr>
                <p:cNvPicPr/>
                <p:nvPr/>
              </p:nvPicPr>
              <p:blipFill>
                <a:blip r:embed="rId399"/>
                <a:stretch>
                  <a:fillRect/>
                </a:stretch>
              </p:blipFill>
              <p:spPr>
                <a:xfrm>
                  <a:off x="7679070" y="5242035"/>
                  <a:ext cx="99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00" name="筆跡 299">
                  <a:extLst>
                    <a:ext uri="{FF2B5EF4-FFF2-40B4-BE49-F238E27FC236}">
                      <a16:creationId xmlns:a16="http://schemas.microsoft.com/office/drawing/2014/main" id="{3E03799B-6C7D-44D8-A62B-4AE7679AE842}"/>
                    </a:ext>
                  </a:extLst>
                </p14:cNvPr>
                <p14:cNvContentPartPr/>
                <p14:nvPr/>
              </p14:nvContentPartPr>
              <p14:xfrm>
                <a:off x="7791030" y="5443635"/>
                <a:ext cx="3960" cy="42840"/>
              </p14:xfrm>
            </p:contentPart>
          </mc:Choice>
          <mc:Fallback>
            <p:pic>
              <p:nvPicPr>
                <p:cNvPr id="300" name="筆跡 299">
                  <a:extLst>
                    <a:ext uri="{FF2B5EF4-FFF2-40B4-BE49-F238E27FC236}">
                      <a16:creationId xmlns:a16="http://schemas.microsoft.com/office/drawing/2014/main" id="{3E03799B-6C7D-44D8-A62B-4AE7679AE842}"/>
                    </a:ext>
                  </a:extLst>
                </p:cNvPr>
                <p:cNvPicPr/>
                <p:nvPr/>
              </p:nvPicPr>
              <p:blipFill>
                <a:blip r:embed="rId401"/>
                <a:stretch>
                  <a:fillRect/>
                </a:stretch>
              </p:blipFill>
              <p:spPr>
                <a:xfrm>
                  <a:off x="7782390" y="5434635"/>
                  <a:ext cx="216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302" name="筆跡 301">
                  <a:extLst>
                    <a:ext uri="{FF2B5EF4-FFF2-40B4-BE49-F238E27FC236}">
                      <a16:creationId xmlns:a16="http://schemas.microsoft.com/office/drawing/2014/main" id="{BF6002CD-A4BC-489C-A07D-0A50D3B7ED88}"/>
                    </a:ext>
                  </a:extLst>
                </p14:cNvPr>
                <p14:cNvContentPartPr/>
                <p14:nvPr/>
              </p14:nvContentPartPr>
              <p14:xfrm>
                <a:off x="7893990" y="5248515"/>
                <a:ext cx="113400" cy="239760"/>
              </p14:xfrm>
            </p:contentPart>
          </mc:Choice>
          <mc:Fallback>
            <p:pic>
              <p:nvPicPr>
                <p:cNvPr id="302" name="筆跡 301">
                  <a:extLst>
                    <a:ext uri="{FF2B5EF4-FFF2-40B4-BE49-F238E27FC236}">
                      <a16:creationId xmlns:a16="http://schemas.microsoft.com/office/drawing/2014/main" id="{BF6002CD-A4BC-489C-A07D-0A50D3B7ED88}"/>
                    </a:ext>
                  </a:extLst>
                </p:cNvPr>
                <p:cNvPicPr/>
                <p:nvPr/>
              </p:nvPicPr>
              <p:blipFill>
                <a:blip r:embed="rId403"/>
                <a:stretch>
                  <a:fillRect/>
                </a:stretch>
              </p:blipFill>
              <p:spPr>
                <a:xfrm>
                  <a:off x="7885350" y="5239515"/>
                  <a:ext cx="1310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03" name="筆跡 302">
                  <a:extLst>
                    <a:ext uri="{FF2B5EF4-FFF2-40B4-BE49-F238E27FC236}">
                      <a16:creationId xmlns:a16="http://schemas.microsoft.com/office/drawing/2014/main" id="{2F842BE9-1D83-4DCE-A12B-A385B02205A1}"/>
                    </a:ext>
                  </a:extLst>
                </p14:cNvPr>
                <p14:cNvContentPartPr/>
                <p14:nvPr/>
              </p14:nvContentPartPr>
              <p14:xfrm>
                <a:off x="8072910" y="5239515"/>
                <a:ext cx="106560" cy="226080"/>
              </p14:xfrm>
            </p:contentPart>
          </mc:Choice>
          <mc:Fallback>
            <p:pic>
              <p:nvPicPr>
                <p:cNvPr id="303" name="筆跡 302">
                  <a:extLst>
                    <a:ext uri="{FF2B5EF4-FFF2-40B4-BE49-F238E27FC236}">
                      <a16:creationId xmlns:a16="http://schemas.microsoft.com/office/drawing/2014/main" id="{2F842BE9-1D83-4DCE-A12B-A385B02205A1}"/>
                    </a:ext>
                  </a:extLst>
                </p:cNvPr>
                <p:cNvPicPr/>
                <p:nvPr/>
              </p:nvPicPr>
              <p:blipFill>
                <a:blip r:embed="rId405"/>
                <a:stretch>
                  <a:fillRect/>
                </a:stretch>
              </p:blipFill>
              <p:spPr>
                <a:xfrm>
                  <a:off x="8063910" y="5230515"/>
                  <a:ext cx="124200" cy="2437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04" name="筆跡 303">
                  <a:extLst>
                    <a:ext uri="{FF2B5EF4-FFF2-40B4-BE49-F238E27FC236}">
                      <a16:creationId xmlns:a16="http://schemas.microsoft.com/office/drawing/2014/main" id="{91E8A505-0F03-489D-8993-85637671E030}"/>
                    </a:ext>
                  </a:extLst>
                </p14:cNvPr>
                <p14:cNvContentPartPr/>
                <p14:nvPr/>
              </p14:nvContentPartPr>
              <p14:xfrm>
                <a:off x="8289270" y="5372355"/>
                <a:ext cx="6120" cy="360"/>
              </p14:xfrm>
            </p:contentPart>
          </mc:Choice>
          <mc:Fallback>
            <p:pic>
              <p:nvPicPr>
                <p:cNvPr id="304" name="筆跡 303">
                  <a:extLst>
                    <a:ext uri="{FF2B5EF4-FFF2-40B4-BE49-F238E27FC236}">
                      <a16:creationId xmlns:a16="http://schemas.microsoft.com/office/drawing/2014/main" id="{91E8A505-0F03-489D-8993-85637671E030}"/>
                    </a:ext>
                  </a:extLst>
                </p:cNvPr>
                <p:cNvPicPr/>
                <p:nvPr/>
              </p:nvPicPr>
              <p:blipFill>
                <a:blip r:embed="rId395"/>
                <a:stretch>
                  <a:fillRect/>
                </a:stretch>
              </p:blipFill>
              <p:spPr>
                <a:xfrm>
                  <a:off x="8280270" y="5363355"/>
                  <a:ext cx="2376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7">
            <p14:nvContentPartPr>
              <p14:cNvPr id="306" name="筆跡 305">
                <a:extLst>
                  <a:ext uri="{FF2B5EF4-FFF2-40B4-BE49-F238E27FC236}">
                    <a16:creationId xmlns:a16="http://schemas.microsoft.com/office/drawing/2014/main" id="{B1FB5ACE-8FC1-453B-906A-081376B225C9}"/>
                  </a:ext>
                </a:extLst>
              </p14:cNvPr>
              <p14:cNvContentPartPr/>
              <p14:nvPr/>
            </p14:nvContentPartPr>
            <p14:xfrm>
              <a:off x="8400510" y="5303595"/>
              <a:ext cx="191880" cy="162000"/>
            </p14:xfrm>
          </p:contentPart>
        </mc:Choice>
        <mc:Fallback>
          <p:pic>
            <p:nvPicPr>
              <p:cNvPr id="306" name="筆跡 305">
                <a:extLst>
                  <a:ext uri="{FF2B5EF4-FFF2-40B4-BE49-F238E27FC236}">
                    <a16:creationId xmlns:a16="http://schemas.microsoft.com/office/drawing/2014/main" id="{B1FB5ACE-8FC1-453B-906A-081376B225C9}"/>
                  </a:ext>
                </a:extLst>
              </p:cNvPr>
              <p:cNvPicPr/>
              <p:nvPr/>
            </p:nvPicPr>
            <p:blipFill>
              <a:blip r:embed="rId408"/>
              <a:stretch>
                <a:fillRect/>
              </a:stretch>
            </p:blipFill>
            <p:spPr>
              <a:xfrm>
                <a:off x="8391870" y="5294595"/>
                <a:ext cx="209520" cy="179640"/>
              </a:xfrm>
              <a:prstGeom prst="rect">
                <a:avLst/>
              </a:prstGeom>
            </p:spPr>
          </p:pic>
        </mc:Fallback>
      </mc:AlternateContent>
      <p:grpSp>
        <p:nvGrpSpPr>
          <p:cNvPr id="317" name="群組 316">
            <a:extLst>
              <a:ext uri="{FF2B5EF4-FFF2-40B4-BE49-F238E27FC236}">
                <a16:creationId xmlns:a16="http://schemas.microsoft.com/office/drawing/2014/main" id="{203C14FC-F18D-473F-AF5E-149870E37E11}"/>
              </a:ext>
            </a:extLst>
          </p:cNvPr>
          <p:cNvGrpSpPr/>
          <p:nvPr/>
        </p:nvGrpSpPr>
        <p:grpSpPr>
          <a:xfrm>
            <a:off x="8319510" y="5678355"/>
            <a:ext cx="733320" cy="429840"/>
            <a:chOff x="8319510" y="5678355"/>
            <a:chExt cx="733320" cy="429840"/>
          </a:xfrm>
        </p:grpSpPr>
        <mc:AlternateContent xmlns:mc="http://schemas.openxmlformats.org/markup-compatibility/2006">
          <mc:Choice xmlns:p14="http://schemas.microsoft.com/office/powerpoint/2010/main" Requires="p14">
            <p:contentPart p14:bwMode="auto" r:id="rId409">
              <p14:nvContentPartPr>
                <p14:cNvPr id="307" name="筆跡 306">
                  <a:extLst>
                    <a:ext uri="{FF2B5EF4-FFF2-40B4-BE49-F238E27FC236}">
                      <a16:creationId xmlns:a16="http://schemas.microsoft.com/office/drawing/2014/main" id="{2B1166C8-B809-4FD0-82AE-A9EEBB2FDFF3}"/>
                    </a:ext>
                  </a:extLst>
                </p14:cNvPr>
                <p14:cNvContentPartPr/>
                <p14:nvPr/>
              </p14:nvContentPartPr>
              <p14:xfrm>
                <a:off x="8319510" y="5728395"/>
                <a:ext cx="3960" cy="7920"/>
              </p14:xfrm>
            </p:contentPart>
          </mc:Choice>
          <mc:Fallback>
            <p:pic>
              <p:nvPicPr>
                <p:cNvPr id="307" name="筆跡 306">
                  <a:extLst>
                    <a:ext uri="{FF2B5EF4-FFF2-40B4-BE49-F238E27FC236}">
                      <a16:creationId xmlns:a16="http://schemas.microsoft.com/office/drawing/2014/main" id="{2B1166C8-B809-4FD0-82AE-A9EEBB2FDFF3}"/>
                    </a:ext>
                  </a:extLst>
                </p:cNvPr>
                <p:cNvPicPr/>
                <p:nvPr/>
              </p:nvPicPr>
              <p:blipFill>
                <a:blip r:embed="rId410"/>
                <a:stretch>
                  <a:fillRect/>
                </a:stretch>
              </p:blipFill>
              <p:spPr>
                <a:xfrm>
                  <a:off x="8310510" y="5719395"/>
                  <a:ext cx="21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08" name="筆跡 307">
                  <a:extLst>
                    <a:ext uri="{FF2B5EF4-FFF2-40B4-BE49-F238E27FC236}">
                      <a16:creationId xmlns:a16="http://schemas.microsoft.com/office/drawing/2014/main" id="{0A0C74D5-00DE-4C2E-8E0C-6CFAC2DB3BC2}"/>
                    </a:ext>
                  </a:extLst>
                </p14:cNvPr>
                <p14:cNvContentPartPr/>
                <p14:nvPr/>
              </p14:nvContentPartPr>
              <p14:xfrm>
                <a:off x="8383230" y="5678355"/>
                <a:ext cx="196200" cy="289800"/>
              </p14:xfrm>
            </p:contentPart>
          </mc:Choice>
          <mc:Fallback>
            <p:pic>
              <p:nvPicPr>
                <p:cNvPr id="308" name="筆跡 307">
                  <a:extLst>
                    <a:ext uri="{FF2B5EF4-FFF2-40B4-BE49-F238E27FC236}">
                      <a16:creationId xmlns:a16="http://schemas.microsoft.com/office/drawing/2014/main" id="{0A0C74D5-00DE-4C2E-8E0C-6CFAC2DB3BC2}"/>
                    </a:ext>
                  </a:extLst>
                </p:cNvPr>
                <p:cNvPicPr/>
                <p:nvPr/>
              </p:nvPicPr>
              <p:blipFill>
                <a:blip r:embed="rId412"/>
                <a:stretch>
                  <a:fillRect/>
                </a:stretch>
              </p:blipFill>
              <p:spPr>
                <a:xfrm>
                  <a:off x="8374590" y="5669355"/>
                  <a:ext cx="2138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09" name="筆跡 308">
                  <a:extLst>
                    <a:ext uri="{FF2B5EF4-FFF2-40B4-BE49-F238E27FC236}">
                      <a16:creationId xmlns:a16="http://schemas.microsoft.com/office/drawing/2014/main" id="{FAB355BA-FAD6-4B5F-9441-DD759637B6D6}"/>
                    </a:ext>
                  </a:extLst>
                </p14:cNvPr>
                <p14:cNvContentPartPr/>
                <p14:nvPr/>
              </p14:nvContentPartPr>
              <p14:xfrm>
                <a:off x="8543070" y="5684115"/>
                <a:ext cx="509760" cy="25920"/>
              </p14:xfrm>
            </p:contentPart>
          </mc:Choice>
          <mc:Fallback>
            <p:pic>
              <p:nvPicPr>
                <p:cNvPr id="309" name="筆跡 308">
                  <a:extLst>
                    <a:ext uri="{FF2B5EF4-FFF2-40B4-BE49-F238E27FC236}">
                      <a16:creationId xmlns:a16="http://schemas.microsoft.com/office/drawing/2014/main" id="{FAB355BA-FAD6-4B5F-9441-DD759637B6D6}"/>
                    </a:ext>
                  </a:extLst>
                </p:cNvPr>
                <p:cNvPicPr/>
                <p:nvPr/>
              </p:nvPicPr>
              <p:blipFill>
                <a:blip r:embed="rId414"/>
                <a:stretch>
                  <a:fillRect/>
                </a:stretch>
              </p:blipFill>
              <p:spPr>
                <a:xfrm>
                  <a:off x="8534070" y="5675475"/>
                  <a:ext cx="5274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10" name="筆跡 309">
                  <a:extLst>
                    <a:ext uri="{FF2B5EF4-FFF2-40B4-BE49-F238E27FC236}">
                      <a16:creationId xmlns:a16="http://schemas.microsoft.com/office/drawing/2014/main" id="{9CE06088-3DDC-49DD-9478-AF443DC46CAC}"/>
                    </a:ext>
                  </a:extLst>
                </p14:cNvPr>
                <p14:cNvContentPartPr/>
                <p14:nvPr/>
              </p14:nvContentPartPr>
              <p14:xfrm>
                <a:off x="8593830" y="5797515"/>
                <a:ext cx="36000" cy="131400"/>
              </p14:xfrm>
            </p:contentPart>
          </mc:Choice>
          <mc:Fallback>
            <p:pic>
              <p:nvPicPr>
                <p:cNvPr id="310" name="筆跡 309">
                  <a:extLst>
                    <a:ext uri="{FF2B5EF4-FFF2-40B4-BE49-F238E27FC236}">
                      <a16:creationId xmlns:a16="http://schemas.microsoft.com/office/drawing/2014/main" id="{9CE06088-3DDC-49DD-9478-AF443DC46CAC}"/>
                    </a:ext>
                  </a:extLst>
                </p:cNvPr>
                <p:cNvPicPr/>
                <p:nvPr/>
              </p:nvPicPr>
              <p:blipFill>
                <a:blip r:embed="rId416"/>
                <a:stretch>
                  <a:fillRect/>
                </a:stretch>
              </p:blipFill>
              <p:spPr>
                <a:xfrm>
                  <a:off x="8584830" y="5788875"/>
                  <a:ext cx="536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11" name="筆跡 310">
                  <a:extLst>
                    <a:ext uri="{FF2B5EF4-FFF2-40B4-BE49-F238E27FC236}">
                      <a16:creationId xmlns:a16="http://schemas.microsoft.com/office/drawing/2014/main" id="{29B4121B-25B8-4625-9E52-2CCB88A9EDF1}"/>
                    </a:ext>
                  </a:extLst>
                </p14:cNvPr>
                <p14:cNvContentPartPr/>
                <p14:nvPr/>
              </p14:nvContentPartPr>
              <p14:xfrm>
                <a:off x="8629470" y="5797515"/>
                <a:ext cx="360" cy="360"/>
              </p14:xfrm>
            </p:contentPart>
          </mc:Choice>
          <mc:Fallback>
            <p:pic>
              <p:nvPicPr>
                <p:cNvPr id="311" name="筆跡 310">
                  <a:extLst>
                    <a:ext uri="{FF2B5EF4-FFF2-40B4-BE49-F238E27FC236}">
                      <a16:creationId xmlns:a16="http://schemas.microsoft.com/office/drawing/2014/main" id="{29B4121B-25B8-4625-9E52-2CCB88A9EDF1}"/>
                    </a:ext>
                  </a:extLst>
                </p:cNvPr>
                <p:cNvPicPr/>
                <p:nvPr/>
              </p:nvPicPr>
              <p:blipFill>
                <a:blip r:embed="rId395"/>
                <a:stretch>
                  <a:fillRect/>
                </a:stretch>
              </p:blipFill>
              <p:spPr>
                <a:xfrm>
                  <a:off x="8620830" y="57888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12" name="筆跡 311">
                  <a:extLst>
                    <a:ext uri="{FF2B5EF4-FFF2-40B4-BE49-F238E27FC236}">
                      <a16:creationId xmlns:a16="http://schemas.microsoft.com/office/drawing/2014/main" id="{05EB0E25-73C2-41CA-A644-76F29D048161}"/>
                    </a:ext>
                  </a:extLst>
                </p14:cNvPr>
                <p14:cNvContentPartPr/>
                <p14:nvPr/>
              </p14:nvContentPartPr>
              <p14:xfrm>
                <a:off x="8629470" y="5797515"/>
                <a:ext cx="163800" cy="63720"/>
              </p14:xfrm>
            </p:contentPart>
          </mc:Choice>
          <mc:Fallback>
            <p:pic>
              <p:nvPicPr>
                <p:cNvPr id="312" name="筆跡 311">
                  <a:extLst>
                    <a:ext uri="{FF2B5EF4-FFF2-40B4-BE49-F238E27FC236}">
                      <a16:creationId xmlns:a16="http://schemas.microsoft.com/office/drawing/2014/main" id="{05EB0E25-73C2-41CA-A644-76F29D048161}"/>
                    </a:ext>
                  </a:extLst>
                </p:cNvPr>
                <p:cNvPicPr/>
                <p:nvPr/>
              </p:nvPicPr>
              <p:blipFill>
                <a:blip r:embed="rId419"/>
                <a:stretch>
                  <a:fillRect/>
                </a:stretch>
              </p:blipFill>
              <p:spPr>
                <a:xfrm>
                  <a:off x="8620830" y="5788875"/>
                  <a:ext cx="1814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13" name="筆跡 312">
                  <a:extLst>
                    <a:ext uri="{FF2B5EF4-FFF2-40B4-BE49-F238E27FC236}">
                      <a16:creationId xmlns:a16="http://schemas.microsoft.com/office/drawing/2014/main" id="{E92DBC28-2B05-47B9-8ED4-2ADD948CC009}"/>
                    </a:ext>
                  </a:extLst>
                </p14:cNvPr>
                <p14:cNvContentPartPr/>
                <p14:nvPr/>
              </p14:nvContentPartPr>
              <p14:xfrm>
                <a:off x="8715870" y="5801475"/>
                <a:ext cx="6120" cy="102240"/>
              </p14:xfrm>
            </p:contentPart>
          </mc:Choice>
          <mc:Fallback>
            <p:pic>
              <p:nvPicPr>
                <p:cNvPr id="313" name="筆跡 312">
                  <a:extLst>
                    <a:ext uri="{FF2B5EF4-FFF2-40B4-BE49-F238E27FC236}">
                      <a16:creationId xmlns:a16="http://schemas.microsoft.com/office/drawing/2014/main" id="{E92DBC28-2B05-47B9-8ED4-2ADD948CC009}"/>
                    </a:ext>
                  </a:extLst>
                </p:cNvPr>
                <p:cNvPicPr/>
                <p:nvPr/>
              </p:nvPicPr>
              <p:blipFill>
                <a:blip r:embed="rId421"/>
                <a:stretch>
                  <a:fillRect/>
                </a:stretch>
              </p:blipFill>
              <p:spPr>
                <a:xfrm>
                  <a:off x="8707230" y="5792835"/>
                  <a:ext cx="237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14" name="筆跡 313">
                  <a:extLst>
                    <a:ext uri="{FF2B5EF4-FFF2-40B4-BE49-F238E27FC236}">
                      <a16:creationId xmlns:a16="http://schemas.microsoft.com/office/drawing/2014/main" id="{084DDBDA-7CCE-4075-996C-A71E9D59718C}"/>
                    </a:ext>
                  </a:extLst>
                </p14:cNvPr>
                <p14:cNvContentPartPr/>
                <p14:nvPr/>
              </p14:nvContentPartPr>
              <p14:xfrm>
                <a:off x="8875710" y="5789955"/>
                <a:ext cx="17280" cy="75600"/>
              </p14:xfrm>
            </p:contentPart>
          </mc:Choice>
          <mc:Fallback>
            <p:pic>
              <p:nvPicPr>
                <p:cNvPr id="314" name="筆跡 313">
                  <a:extLst>
                    <a:ext uri="{FF2B5EF4-FFF2-40B4-BE49-F238E27FC236}">
                      <a16:creationId xmlns:a16="http://schemas.microsoft.com/office/drawing/2014/main" id="{084DDBDA-7CCE-4075-996C-A71E9D59718C}"/>
                    </a:ext>
                  </a:extLst>
                </p:cNvPr>
                <p:cNvPicPr/>
                <p:nvPr/>
              </p:nvPicPr>
              <p:blipFill>
                <a:blip r:embed="rId423"/>
                <a:stretch>
                  <a:fillRect/>
                </a:stretch>
              </p:blipFill>
              <p:spPr>
                <a:xfrm>
                  <a:off x="8867070" y="5781315"/>
                  <a:ext cx="3492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15" name="筆跡 314">
                  <a:extLst>
                    <a:ext uri="{FF2B5EF4-FFF2-40B4-BE49-F238E27FC236}">
                      <a16:creationId xmlns:a16="http://schemas.microsoft.com/office/drawing/2014/main" id="{76776976-55BB-415F-B11A-FCB896F8E276}"/>
                    </a:ext>
                  </a:extLst>
                </p14:cNvPr>
                <p14:cNvContentPartPr/>
                <p14:nvPr/>
              </p14:nvContentPartPr>
              <p14:xfrm>
                <a:off x="8763030" y="5834235"/>
                <a:ext cx="233280" cy="156240"/>
              </p14:xfrm>
            </p:contentPart>
          </mc:Choice>
          <mc:Fallback>
            <p:pic>
              <p:nvPicPr>
                <p:cNvPr id="315" name="筆跡 314">
                  <a:extLst>
                    <a:ext uri="{FF2B5EF4-FFF2-40B4-BE49-F238E27FC236}">
                      <a16:creationId xmlns:a16="http://schemas.microsoft.com/office/drawing/2014/main" id="{76776976-55BB-415F-B11A-FCB896F8E276}"/>
                    </a:ext>
                  </a:extLst>
                </p:cNvPr>
                <p:cNvPicPr/>
                <p:nvPr/>
              </p:nvPicPr>
              <p:blipFill>
                <a:blip r:embed="rId425"/>
                <a:stretch>
                  <a:fillRect/>
                </a:stretch>
              </p:blipFill>
              <p:spPr>
                <a:xfrm>
                  <a:off x="8754030" y="5825595"/>
                  <a:ext cx="250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16" name="筆跡 315">
                  <a:extLst>
                    <a:ext uri="{FF2B5EF4-FFF2-40B4-BE49-F238E27FC236}">
                      <a16:creationId xmlns:a16="http://schemas.microsoft.com/office/drawing/2014/main" id="{E228B7BF-5075-45EA-8FB6-4F2B71579619}"/>
                    </a:ext>
                  </a:extLst>
                </p14:cNvPr>
                <p14:cNvContentPartPr/>
                <p14:nvPr/>
              </p14:nvContentPartPr>
              <p14:xfrm>
                <a:off x="8836470" y="5963115"/>
                <a:ext cx="145080" cy="145080"/>
              </p14:xfrm>
            </p:contentPart>
          </mc:Choice>
          <mc:Fallback>
            <p:pic>
              <p:nvPicPr>
                <p:cNvPr id="316" name="筆跡 315">
                  <a:extLst>
                    <a:ext uri="{FF2B5EF4-FFF2-40B4-BE49-F238E27FC236}">
                      <a16:creationId xmlns:a16="http://schemas.microsoft.com/office/drawing/2014/main" id="{E228B7BF-5075-45EA-8FB6-4F2B71579619}"/>
                    </a:ext>
                  </a:extLst>
                </p:cNvPr>
                <p:cNvPicPr/>
                <p:nvPr/>
              </p:nvPicPr>
              <p:blipFill>
                <a:blip r:embed="rId427"/>
                <a:stretch>
                  <a:fillRect/>
                </a:stretch>
              </p:blipFill>
              <p:spPr>
                <a:xfrm>
                  <a:off x="8827470" y="5954475"/>
                  <a:ext cx="162720" cy="162720"/>
                </a:xfrm>
                <a:prstGeom prst="rect">
                  <a:avLst/>
                </a:prstGeom>
              </p:spPr>
            </p:pic>
          </mc:Fallback>
        </mc:AlternateContent>
      </p:grpSp>
      <p:grpSp>
        <p:nvGrpSpPr>
          <p:cNvPr id="329" name="群組 328">
            <a:extLst>
              <a:ext uri="{FF2B5EF4-FFF2-40B4-BE49-F238E27FC236}">
                <a16:creationId xmlns:a16="http://schemas.microsoft.com/office/drawing/2014/main" id="{BF5420A6-D422-4F96-887D-F31300966E8F}"/>
              </a:ext>
            </a:extLst>
          </p:cNvPr>
          <p:cNvGrpSpPr/>
          <p:nvPr/>
        </p:nvGrpSpPr>
        <p:grpSpPr>
          <a:xfrm>
            <a:off x="4593510" y="5243475"/>
            <a:ext cx="1286280" cy="290880"/>
            <a:chOff x="4593510" y="5243475"/>
            <a:chExt cx="1286280" cy="290880"/>
          </a:xfrm>
        </p:grpSpPr>
        <mc:AlternateContent xmlns:mc="http://schemas.openxmlformats.org/markup-compatibility/2006">
          <mc:Choice xmlns:p14="http://schemas.microsoft.com/office/powerpoint/2010/main" Requires="p14">
            <p:contentPart p14:bwMode="auto" r:id="rId428">
              <p14:nvContentPartPr>
                <p14:cNvPr id="289" name="筆跡 288">
                  <a:extLst>
                    <a:ext uri="{FF2B5EF4-FFF2-40B4-BE49-F238E27FC236}">
                      <a16:creationId xmlns:a16="http://schemas.microsoft.com/office/drawing/2014/main" id="{59F5AB42-F984-4878-B187-4CD7D49A2C2C}"/>
                    </a:ext>
                  </a:extLst>
                </p14:cNvPr>
                <p14:cNvContentPartPr/>
                <p14:nvPr/>
              </p14:nvContentPartPr>
              <p14:xfrm>
                <a:off x="5736510" y="5293515"/>
                <a:ext cx="143280" cy="57960"/>
              </p14:xfrm>
            </p:contentPart>
          </mc:Choice>
          <mc:Fallback>
            <p:pic>
              <p:nvPicPr>
                <p:cNvPr id="289" name="筆跡 288">
                  <a:extLst>
                    <a:ext uri="{FF2B5EF4-FFF2-40B4-BE49-F238E27FC236}">
                      <a16:creationId xmlns:a16="http://schemas.microsoft.com/office/drawing/2014/main" id="{59F5AB42-F984-4878-B187-4CD7D49A2C2C}"/>
                    </a:ext>
                  </a:extLst>
                </p:cNvPr>
                <p:cNvPicPr/>
                <p:nvPr/>
              </p:nvPicPr>
              <p:blipFill>
                <a:blip r:embed="rId429"/>
                <a:stretch>
                  <a:fillRect/>
                </a:stretch>
              </p:blipFill>
              <p:spPr>
                <a:xfrm>
                  <a:off x="5727510" y="5284515"/>
                  <a:ext cx="1609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90" name="筆跡 289">
                  <a:extLst>
                    <a:ext uri="{FF2B5EF4-FFF2-40B4-BE49-F238E27FC236}">
                      <a16:creationId xmlns:a16="http://schemas.microsoft.com/office/drawing/2014/main" id="{102B348C-457F-47D0-8AB6-352C145E6CFE}"/>
                    </a:ext>
                  </a:extLst>
                </p14:cNvPr>
                <p14:cNvContentPartPr/>
                <p14:nvPr/>
              </p14:nvContentPartPr>
              <p14:xfrm>
                <a:off x="5738310" y="5397195"/>
                <a:ext cx="128160" cy="7560"/>
              </p14:xfrm>
            </p:contentPart>
          </mc:Choice>
          <mc:Fallback>
            <p:pic>
              <p:nvPicPr>
                <p:cNvPr id="290" name="筆跡 289">
                  <a:extLst>
                    <a:ext uri="{FF2B5EF4-FFF2-40B4-BE49-F238E27FC236}">
                      <a16:creationId xmlns:a16="http://schemas.microsoft.com/office/drawing/2014/main" id="{102B348C-457F-47D0-8AB6-352C145E6CFE}"/>
                    </a:ext>
                  </a:extLst>
                </p:cNvPr>
                <p:cNvPicPr/>
                <p:nvPr/>
              </p:nvPicPr>
              <p:blipFill>
                <a:blip r:embed="rId431"/>
                <a:stretch>
                  <a:fillRect/>
                </a:stretch>
              </p:blipFill>
              <p:spPr>
                <a:xfrm>
                  <a:off x="5729670" y="5388555"/>
                  <a:ext cx="14580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18" name="筆跡 317">
                  <a:extLst>
                    <a:ext uri="{FF2B5EF4-FFF2-40B4-BE49-F238E27FC236}">
                      <a16:creationId xmlns:a16="http://schemas.microsoft.com/office/drawing/2014/main" id="{C2D6A283-4F5D-414D-8DAF-7F23611B040D}"/>
                    </a:ext>
                  </a:extLst>
                </p14:cNvPr>
                <p14:cNvContentPartPr/>
                <p14:nvPr/>
              </p14:nvContentPartPr>
              <p14:xfrm>
                <a:off x="4593510" y="5299275"/>
                <a:ext cx="199800" cy="190800"/>
              </p14:xfrm>
            </p:contentPart>
          </mc:Choice>
          <mc:Fallback>
            <p:pic>
              <p:nvPicPr>
                <p:cNvPr id="318" name="筆跡 317">
                  <a:extLst>
                    <a:ext uri="{FF2B5EF4-FFF2-40B4-BE49-F238E27FC236}">
                      <a16:creationId xmlns:a16="http://schemas.microsoft.com/office/drawing/2014/main" id="{C2D6A283-4F5D-414D-8DAF-7F23611B040D}"/>
                    </a:ext>
                  </a:extLst>
                </p:cNvPr>
                <p:cNvPicPr/>
                <p:nvPr/>
              </p:nvPicPr>
              <p:blipFill>
                <a:blip r:embed="rId433"/>
                <a:stretch>
                  <a:fillRect/>
                </a:stretch>
              </p:blipFill>
              <p:spPr>
                <a:xfrm>
                  <a:off x="4584870" y="5290275"/>
                  <a:ext cx="2174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19" name="筆跡 318">
                  <a:extLst>
                    <a:ext uri="{FF2B5EF4-FFF2-40B4-BE49-F238E27FC236}">
                      <a16:creationId xmlns:a16="http://schemas.microsoft.com/office/drawing/2014/main" id="{4A5AF4FC-595E-4279-A1C4-E01587CDE030}"/>
                    </a:ext>
                  </a:extLst>
                </p14:cNvPr>
                <p14:cNvContentPartPr/>
                <p14:nvPr/>
              </p14:nvContentPartPr>
              <p14:xfrm>
                <a:off x="4644270" y="5328075"/>
                <a:ext cx="90720" cy="190800"/>
              </p14:xfrm>
            </p:contentPart>
          </mc:Choice>
          <mc:Fallback>
            <p:pic>
              <p:nvPicPr>
                <p:cNvPr id="319" name="筆跡 318">
                  <a:extLst>
                    <a:ext uri="{FF2B5EF4-FFF2-40B4-BE49-F238E27FC236}">
                      <a16:creationId xmlns:a16="http://schemas.microsoft.com/office/drawing/2014/main" id="{4A5AF4FC-595E-4279-A1C4-E01587CDE030}"/>
                    </a:ext>
                  </a:extLst>
                </p:cNvPr>
                <p:cNvPicPr/>
                <p:nvPr/>
              </p:nvPicPr>
              <p:blipFill>
                <a:blip r:embed="rId435"/>
                <a:stretch>
                  <a:fillRect/>
                </a:stretch>
              </p:blipFill>
              <p:spPr>
                <a:xfrm>
                  <a:off x="4635630" y="5319075"/>
                  <a:ext cx="1083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320" name="筆跡 319">
                  <a:extLst>
                    <a:ext uri="{FF2B5EF4-FFF2-40B4-BE49-F238E27FC236}">
                      <a16:creationId xmlns:a16="http://schemas.microsoft.com/office/drawing/2014/main" id="{9D87B29B-65CA-4B30-8D4E-4A2A23B52BCE}"/>
                    </a:ext>
                  </a:extLst>
                </p14:cNvPr>
                <p14:cNvContentPartPr/>
                <p14:nvPr/>
              </p14:nvContentPartPr>
              <p14:xfrm>
                <a:off x="4651470" y="5243475"/>
                <a:ext cx="179280" cy="15840"/>
              </p14:xfrm>
            </p:contentPart>
          </mc:Choice>
          <mc:Fallback>
            <p:pic>
              <p:nvPicPr>
                <p:cNvPr id="320" name="筆跡 319">
                  <a:extLst>
                    <a:ext uri="{FF2B5EF4-FFF2-40B4-BE49-F238E27FC236}">
                      <a16:creationId xmlns:a16="http://schemas.microsoft.com/office/drawing/2014/main" id="{9D87B29B-65CA-4B30-8D4E-4A2A23B52BCE}"/>
                    </a:ext>
                  </a:extLst>
                </p:cNvPr>
                <p:cNvPicPr/>
                <p:nvPr/>
              </p:nvPicPr>
              <p:blipFill>
                <a:blip r:embed="rId437"/>
                <a:stretch>
                  <a:fillRect/>
                </a:stretch>
              </p:blipFill>
              <p:spPr>
                <a:xfrm>
                  <a:off x="4642470" y="5234475"/>
                  <a:ext cx="1969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321" name="筆跡 320">
                  <a:extLst>
                    <a:ext uri="{FF2B5EF4-FFF2-40B4-BE49-F238E27FC236}">
                      <a16:creationId xmlns:a16="http://schemas.microsoft.com/office/drawing/2014/main" id="{AD645B7E-80D9-4B14-8802-D3A5D1B07910}"/>
                    </a:ext>
                  </a:extLst>
                </p14:cNvPr>
                <p14:cNvContentPartPr/>
                <p14:nvPr/>
              </p14:nvContentPartPr>
              <p14:xfrm>
                <a:off x="4911390" y="5408715"/>
                <a:ext cx="120600" cy="4320"/>
              </p14:xfrm>
            </p:contentPart>
          </mc:Choice>
          <mc:Fallback>
            <p:pic>
              <p:nvPicPr>
                <p:cNvPr id="321" name="筆跡 320">
                  <a:extLst>
                    <a:ext uri="{FF2B5EF4-FFF2-40B4-BE49-F238E27FC236}">
                      <a16:creationId xmlns:a16="http://schemas.microsoft.com/office/drawing/2014/main" id="{AD645B7E-80D9-4B14-8802-D3A5D1B07910}"/>
                    </a:ext>
                  </a:extLst>
                </p:cNvPr>
                <p:cNvPicPr/>
                <p:nvPr/>
              </p:nvPicPr>
              <p:blipFill>
                <a:blip r:embed="rId439"/>
                <a:stretch>
                  <a:fillRect/>
                </a:stretch>
              </p:blipFill>
              <p:spPr>
                <a:xfrm>
                  <a:off x="4902390" y="5400075"/>
                  <a:ext cx="138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323" name="筆跡 322">
                  <a:extLst>
                    <a:ext uri="{FF2B5EF4-FFF2-40B4-BE49-F238E27FC236}">
                      <a16:creationId xmlns:a16="http://schemas.microsoft.com/office/drawing/2014/main" id="{0D9E11F5-66DA-474A-99EB-8CAD12EA3CA7}"/>
                    </a:ext>
                  </a:extLst>
                </p14:cNvPr>
                <p14:cNvContentPartPr/>
                <p14:nvPr/>
              </p14:nvContentPartPr>
              <p14:xfrm>
                <a:off x="5159430" y="5314395"/>
                <a:ext cx="39960" cy="181440"/>
              </p14:xfrm>
            </p:contentPart>
          </mc:Choice>
          <mc:Fallback>
            <p:pic>
              <p:nvPicPr>
                <p:cNvPr id="323" name="筆跡 322">
                  <a:extLst>
                    <a:ext uri="{FF2B5EF4-FFF2-40B4-BE49-F238E27FC236}">
                      <a16:creationId xmlns:a16="http://schemas.microsoft.com/office/drawing/2014/main" id="{0D9E11F5-66DA-474A-99EB-8CAD12EA3CA7}"/>
                    </a:ext>
                  </a:extLst>
                </p:cNvPr>
                <p:cNvPicPr/>
                <p:nvPr/>
              </p:nvPicPr>
              <p:blipFill>
                <a:blip r:embed="rId441"/>
                <a:stretch>
                  <a:fillRect/>
                </a:stretch>
              </p:blipFill>
              <p:spPr>
                <a:xfrm>
                  <a:off x="5150430" y="5305755"/>
                  <a:ext cx="576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24" name="筆跡 323">
                  <a:extLst>
                    <a:ext uri="{FF2B5EF4-FFF2-40B4-BE49-F238E27FC236}">
                      <a16:creationId xmlns:a16="http://schemas.microsoft.com/office/drawing/2014/main" id="{EE2FAFC7-2B1B-46D1-8F57-A9FFB5B9278C}"/>
                    </a:ext>
                  </a:extLst>
                </p14:cNvPr>
                <p14:cNvContentPartPr/>
                <p14:nvPr/>
              </p14:nvContentPartPr>
              <p14:xfrm>
                <a:off x="5234670" y="5497275"/>
                <a:ext cx="360" cy="37080"/>
              </p14:xfrm>
            </p:contentPart>
          </mc:Choice>
          <mc:Fallback>
            <p:pic>
              <p:nvPicPr>
                <p:cNvPr id="324" name="筆跡 323">
                  <a:extLst>
                    <a:ext uri="{FF2B5EF4-FFF2-40B4-BE49-F238E27FC236}">
                      <a16:creationId xmlns:a16="http://schemas.microsoft.com/office/drawing/2014/main" id="{EE2FAFC7-2B1B-46D1-8F57-A9FFB5B9278C}"/>
                    </a:ext>
                  </a:extLst>
                </p:cNvPr>
                <p:cNvPicPr/>
                <p:nvPr/>
              </p:nvPicPr>
              <p:blipFill>
                <a:blip r:embed="rId443"/>
                <a:stretch>
                  <a:fillRect/>
                </a:stretch>
              </p:blipFill>
              <p:spPr>
                <a:xfrm>
                  <a:off x="5225670" y="5488635"/>
                  <a:ext cx="1800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325" name="筆跡 324">
                  <a:extLst>
                    <a:ext uri="{FF2B5EF4-FFF2-40B4-BE49-F238E27FC236}">
                      <a16:creationId xmlns:a16="http://schemas.microsoft.com/office/drawing/2014/main" id="{C935E1F1-1A35-457C-9B63-02D7A2EA31E5}"/>
                    </a:ext>
                  </a:extLst>
                </p14:cNvPr>
                <p14:cNvContentPartPr/>
                <p14:nvPr/>
              </p14:nvContentPartPr>
              <p14:xfrm>
                <a:off x="5320710" y="5296755"/>
                <a:ext cx="110520" cy="187560"/>
              </p14:xfrm>
            </p:contentPart>
          </mc:Choice>
          <mc:Fallback>
            <p:pic>
              <p:nvPicPr>
                <p:cNvPr id="325" name="筆跡 324">
                  <a:extLst>
                    <a:ext uri="{FF2B5EF4-FFF2-40B4-BE49-F238E27FC236}">
                      <a16:creationId xmlns:a16="http://schemas.microsoft.com/office/drawing/2014/main" id="{C935E1F1-1A35-457C-9B63-02D7A2EA31E5}"/>
                    </a:ext>
                  </a:extLst>
                </p:cNvPr>
                <p:cNvPicPr/>
                <p:nvPr/>
              </p:nvPicPr>
              <p:blipFill>
                <a:blip r:embed="rId445"/>
                <a:stretch>
                  <a:fillRect/>
                </a:stretch>
              </p:blipFill>
              <p:spPr>
                <a:xfrm>
                  <a:off x="5312070" y="5287755"/>
                  <a:ext cx="128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326" name="筆跡 325">
                  <a:extLst>
                    <a:ext uri="{FF2B5EF4-FFF2-40B4-BE49-F238E27FC236}">
                      <a16:creationId xmlns:a16="http://schemas.microsoft.com/office/drawing/2014/main" id="{E01A5841-AF42-4B30-82A6-1D7F6769B9EB}"/>
                    </a:ext>
                  </a:extLst>
                </p14:cNvPr>
                <p14:cNvContentPartPr/>
                <p14:nvPr/>
              </p14:nvContentPartPr>
              <p14:xfrm>
                <a:off x="5508990" y="5247075"/>
                <a:ext cx="101160" cy="233640"/>
              </p14:xfrm>
            </p:contentPart>
          </mc:Choice>
          <mc:Fallback>
            <p:pic>
              <p:nvPicPr>
                <p:cNvPr id="326" name="筆跡 325">
                  <a:extLst>
                    <a:ext uri="{FF2B5EF4-FFF2-40B4-BE49-F238E27FC236}">
                      <a16:creationId xmlns:a16="http://schemas.microsoft.com/office/drawing/2014/main" id="{E01A5841-AF42-4B30-82A6-1D7F6769B9EB}"/>
                    </a:ext>
                  </a:extLst>
                </p:cNvPr>
                <p:cNvPicPr/>
                <p:nvPr/>
              </p:nvPicPr>
              <p:blipFill>
                <a:blip r:embed="rId447"/>
                <a:stretch>
                  <a:fillRect/>
                </a:stretch>
              </p:blipFill>
              <p:spPr>
                <a:xfrm>
                  <a:off x="5500350" y="5238435"/>
                  <a:ext cx="118800" cy="251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8">
            <p14:nvContentPartPr>
              <p14:cNvPr id="327" name="筆跡 326">
                <a:extLst>
                  <a:ext uri="{FF2B5EF4-FFF2-40B4-BE49-F238E27FC236}">
                    <a16:creationId xmlns:a16="http://schemas.microsoft.com/office/drawing/2014/main" id="{43A4B7DE-16C0-45E2-92BF-A480E9EECD20}"/>
                  </a:ext>
                </a:extLst>
              </p14:cNvPr>
              <p14:cNvContentPartPr/>
              <p14:nvPr/>
            </p14:nvContentPartPr>
            <p14:xfrm>
              <a:off x="5008950" y="5830275"/>
              <a:ext cx="9720" cy="2160"/>
            </p14:xfrm>
          </p:contentPart>
        </mc:Choice>
        <mc:Fallback>
          <p:pic>
            <p:nvPicPr>
              <p:cNvPr id="327" name="筆跡 326">
                <a:extLst>
                  <a:ext uri="{FF2B5EF4-FFF2-40B4-BE49-F238E27FC236}">
                    <a16:creationId xmlns:a16="http://schemas.microsoft.com/office/drawing/2014/main" id="{43A4B7DE-16C0-45E2-92BF-A480E9EECD20}"/>
                  </a:ext>
                </a:extLst>
              </p:cNvPr>
              <p:cNvPicPr/>
              <p:nvPr/>
            </p:nvPicPr>
            <p:blipFill>
              <a:blip r:embed="rId449"/>
              <a:stretch>
                <a:fillRect/>
              </a:stretch>
            </p:blipFill>
            <p:spPr>
              <a:xfrm>
                <a:off x="5000310" y="5821635"/>
                <a:ext cx="27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28" name="筆跡 327">
                <a:extLst>
                  <a:ext uri="{FF2B5EF4-FFF2-40B4-BE49-F238E27FC236}">
                    <a16:creationId xmlns:a16="http://schemas.microsoft.com/office/drawing/2014/main" id="{080045C1-9850-47A4-A108-F7CA4043C1A5}"/>
                  </a:ext>
                </a:extLst>
              </p14:cNvPr>
              <p14:cNvContentPartPr/>
              <p14:nvPr/>
            </p14:nvContentPartPr>
            <p14:xfrm>
              <a:off x="5181390" y="5765115"/>
              <a:ext cx="173520" cy="195480"/>
            </p14:xfrm>
          </p:contentPart>
        </mc:Choice>
        <mc:Fallback>
          <p:pic>
            <p:nvPicPr>
              <p:cNvPr id="328" name="筆跡 327">
                <a:extLst>
                  <a:ext uri="{FF2B5EF4-FFF2-40B4-BE49-F238E27FC236}">
                    <a16:creationId xmlns:a16="http://schemas.microsoft.com/office/drawing/2014/main" id="{080045C1-9850-47A4-A108-F7CA4043C1A5}"/>
                  </a:ext>
                </a:extLst>
              </p:cNvPr>
              <p:cNvPicPr/>
              <p:nvPr/>
            </p:nvPicPr>
            <p:blipFill>
              <a:blip r:embed="rId451"/>
              <a:stretch>
                <a:fillRect/>
              </a:stretch>
            </p:blipFill>
            <p:spPr>
              <a:xfrm>
                <a:off x="5172750" y="5756115"/>
                <a:ext cx="191160" cy="213120"/>
              </a:xfrm>
              <a:prstGeom prst="rect">
                <a:avLst/>
              </a:prstGeom>
            </p:spPr>
          </p:pic>
        </mc:Fallback>
      </mc:AlternateContent>
      <p:grpSp>
        <p:nvGrpSpPr>
          <p:cNvPr id="340" name="群組 339">
            <a:extLst>
              <a:ext uri="{FF2B5EF4-FFF2-40B4-BE49-F238E27FC236}">
                <a16:creationId xmlns:a16="http://schemas.microsoft.com/office/drawing/2014/main" id="{9DE238A7-A060-4FCD-B762-8D596D808D6D}"/>
              </a:ext>
            </a:extLst>
          </p:cNvPr>
          <p:cNvGrpSpPr/>
          <p:nvPr/>
        </p:nvGrpSpPr>
        <p:grpSpPr>
          <a:xfrm>
            <a:off x="5037030" y="6201795"/>
            <a:ext cx="763560" cy="397080"/>
            <a:chOff x="5037030" y="6201795"/>
            <a:chExt cx="763560" cy="397080"/>
          </a:xfrm>
        </p:grpSpPr>
        <mc:AlternateContent xmlns:mc="http://schemas.openxmlformats.org/markup-compatibility/2006">
          <mc:Choice xmlns:p14="http://schemas.microsoft.com/office/powerpoint/2010/main" Requires="p14">
            <p:contentPart p14:bwMode="auto" r:id="rId452">
              <p14:nvContentPartPr>
                <p14:cNvPr id="330" name="筆跡 329">
                  <a:extLst>
                    <a:ext uri="{FF2B5EF4-FFF2-40B4-BE49-F238E27FC236}">
                      <a16:creationId xmlns:a16="http://schemas.microsoft.com/office/drawing/2014/main" id="{A6FB3496-0299-46E2-B64F-FD49D3C2BBC3}"/>
                    </a:ext>
                  </a:extLst>
                </p14:cNvPr>
                <p14:cNvContentPartPr/>
                <p14:nvPr/>
              </p14:nvContentPartPr>
              <p14:xfrm>
                <a:off x="5037030" y="6244275"/>
                <a:ext cx="10080" cy="18000"/>
              </p14:xfrm>
            </p:contentPart>
          </mc:Choice>
          <mc:Fallback>
            <p:pic>
              <p:nvPicPr>
                <p:cNvPr id="330" name="筆跡 329">
                  <a:extLst>
                    <a:ext uri="{FF2B5EF4-FFF2-40B4-BE49-F238E27FC236}">
                      <a16:creationId xmlns:a16="http://schemas.microsoft.com/office/drawing/2014/main" id="{A6FB3496-0299-46E2-B64F-FD49D3C2BBC3}"/>
                    </a:ext>
                  </a:extLst>
                </p:cNvPr>
                <p:cNvPicPr/>
                <p:nvPr/>
              </p:nvPicPr>
              <p:blipFill>
                <a:blip r:embed="rId453"/>
                <a:stretch>
                  <a:fillRect/>
                </a:stretch>
              </p:blipFill>
              <p:spPr>
                <a:xfrm>
                  <a:off x="5028030" y="6235275"/>
                  <a:ext cx="277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31" name="筆跡 330">
                  <a:extLst>
                    <a:ext uri="{FF2B5EF4-FFF2-40B4-BE49-F238E27FC236}">
                      <a16:creationId xmlns:a16="http://schemas.microsoft.com/office/drawing/2014/main" id="{1B45D539-52DE-469F-99D9-F1A85B9FBC50}"/>
                    </a:ext>
                  </a:extLst>
                </p14:cNvPr>
                <p14:cNvContentPartPr/>
                <p14:nvPr/>
              </p14:nvContentPartPr>
              <p14:xfrm>
                <a:off x="5123790" y="6201795"/>
                <a:ext cx="658440" cy="328320"/>
              </p14:xfrm>
            </p:contentPart>
          </mc:Choice>
          <mc:Fallback>
            <p:pic>
              <p:nvPicPr>
                <p:cNvPr id="331" name="筆跡 330">
                  <a:extLst>
                    <a:ext uri="{FF2B5EF4-FFF2-40B4-BE49-F238E27FC236}">
                      <a16:creationId xmlns:a16="http://schemas.microsoft.com/office/drawing/2014/main" id="{1B45D539-52DE-469F-99D9-F1A85B9FBC50}"/>
                    </a:ext>
                  </a:extLst>
                </p:cNvPr>
                <p:cNvPicPr/>
                <p:nvPr/>
              </p:nvPicPr>
              <p:blipFill>
                <a:blip r:embed="rId455"/>
                <a:stretch>
                  <a:fillRect/>
                </a:stretch>
              </p:blipFill>
              <p:spPr>
                <a:xfrm>
                  <a:off x="5114790" y="6193155"/>
                  <a:ext cx="67608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33" name="筆跡 332">
                  <a:extLst>
                    <a:ext uri="{FF2B5EF4-FFF2-40B4-BE49-F238E27FC236}">
                      <a16:creationId xmlns:a16="http://schemas.microsoft.com/office/drawing/2014/main" id="{D7641240-4013-42C6-933D-EFABDB5CC1A0}"/>
                    </a:ext>
                  </a:extLst>
                </p14:cNvPr>
                <p14:cNvContentPartPr/>
                <p14:nvPr/>
              </p14:nvContentPartPr>
              <p14:xfrm>
                <a:off x="5362470" y="6321315"/>
                <a:ext cx="37800" cy="179280"/>
              </p14:xfrm>
            </p:contentPart>
          </mc:Choice>
          <mc:Fallback>
            <p:pic>
              <p:nvPicPr>
                <p:cNvPr id="333" name="筆跡 332">
                  <a:extLst>
                    <a:ext uri="{FF2B5EF4-FFF2-40B4-BE49-F238E27FC236}">
                      <a16:creationId xmlns:a16="http://schemas.microsoft.com/office/drawing/2014/main" id="{D7641240-4013-42C6-933D-EFABDB5CC1A0}"/>
                    </a:ext>
                  </a:extLst>
                </p:cNvPr>
                <p:cNvPicPr/>
                <p:nvPr/>
              </p:nvPicPr>
              <p:blipFill>
                <a:blip r:embed="rId457"/>
                <a:stretch>
                  <a:fillRect/>
                </a:stretch>
              </p:blipFill>
              <p:spPr>
                <a:xfrm>
                  <a:off x="5353470" y="6312315"/>
                  <a:ext cx="5544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34" name="筆跡 333">
                  <a:extLst>
                    <a:ext uri="{FF2B5EF4-FFF2-40B4-BE49-F238E27FC236}">
                      <a16:creationId xmlns:a16="http://schemas.microsoft.com/office/drawing/2014/main" id="{EB6F060B-03EA-4428-9455-89A5D255DED6}"/>
                    </a:ext>
                  </a:extLst>
                </p14:cNvPr>
                <p14:cNvContentPartPr/>
                <p14:nvPr/>
              </p14:nvContentPartPr>
              <p14:xfrm>
                <a:off x="5435550" y="6413475"/>
                <a:ext cx="135720" cy="2160"/>
              </p14:xfrm>
            </p:contentPart>
          </mc:Choice>
          <mc:Fallback>
            <p:pic>
              <p:nvPicPr>
                <p:cNvPr id="334" name="筆跡 333">
                  <a:extLst>
                    <a:ext uri="{FF2B5EF4-FFF2-40B4-BE49-F238E27FC236}">
                      <a16:creationId xmlns:a16="http://schemas.microsoft.com/office/drawing/2014/main" id="{EB6F060B-03EA-4428-9455-89A5D255DED6}"/>
                    </a:ext>
                  </a:extLst>
                </p:cNvPr>
                <p:cNvPicPr/>
                <p:nvPr/>
              </p:nvPicPr>
              <p:blipFill>
                <a:blip r:embed="rId459"/>
                <a:stretch>
                  <a:fillRect/>
                </a:stretch>
              </p:blipFill>
              <p:spPr>
                <a:xfrm>
                  <a:off x="5426910" y="6404835"/>
                  <a:ext cx="1533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35" name="筆跡 334">
                  <a:extLst>
                    <a:ext uri="{FF2B5EF4-FFF2-40B4-BE49-F238E27FC236}">
                      <a16:creationId xmlns:a16="http://schemas.microsoft.com/office/drawing/2014/main" id="{EF45226B-6E59-44CC-B975-461352BF818A}"/>
                    </a:ext>
                  </a:extLst>
                </p14:cNvPr>
                <p14:cNvContentPartPr/>
                <p14:nvPr/>
              </p14:nvContentPartPr>
              <p14:xfrm>
                <a:off x="5435550" y="6415635"/>
                <a:ext cx="360" cy="360"/>
              </p14:xfrm>
            </p:contentPart>
          </mc:Choice>
          <mc:Fallback>
            <p:pic>
              <p:nvPicPr>
                <p:cNvPr id="335" name="筆跡 334">
                  <a:extLst>
                    <a:ext uri="{FF2B5EF4-FFF2-40B4-BE49-F238E27FC236}">
                      <a16:creationId xmlns:a16="http://schemas.microsoft.com/office/drawing/2014/main" id="{EF45226B-6E59-44CC-B975-461352BF818A}"/>
                    </a:ext>
                  </a:extLst>
                </p:cNvPr>
                <p:cNvPicPr/>
                <p:nvPr/>
              </p:nvPicPr>
              <p:blipFill>
                <a:blip r:embed="rId395"/>
                <a:stretch>
                  <a:fillRect/>
                </a:stretch>
              </p:blipFill>
              <p:spPr>
                <a:xfrm>
                  <a:off x="5426910" y="6406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36" name="筆跡 335">
                  <a:extLst>
                    <a:ext uri="{FF2B5EF4-FFF2-40B4-BE49-F238E27FC236}">
                      <a16:creationId xmlns:a16="http://schemas.microsoft.com/office/drawing/2014/main" id="{A5061617-8DFF-4FB8-A206-2046D8DFC7A5}"/>
                    </a:ext>
                  </a:extLst>
                </p14:cNvPr>
                <p14:cNvContentPartPr/>
                <p14:nvPr/>
              </p14:nvContentPartPr>
              <p14:xfrm>
                <a:off x="5435550" y="6346155"/>
                <a:ext cx="72360" cy="119880"/>
              </p14:xfrm>
            </p:contentPart>
          </mc:Choice>
          <mc:Fallback>
            <p:pic>
              <p:nvPicPr>
                <p:cNvPr id="336" name="筆跡 335">
                  <a:extLst>
                    <a:ext uri="{FF2B5EF4-FFF2-40B4-BE49-F238E27FC236}">
                      <a16:creationId xmlns:a16="http://schemas.microsoft.com/office/drawing/2014/main" id="{A5061617-8DFF-4FB8-A206-2046D8DFC7A5}"/>
                    </a:ext>
                  </a:extLst>
                </p:cNvPr>
                <p:cNvPicPr/>
                <p:nvPr/>
              </p:nvPicPr>
              <p:blipFill>
                <a:blip r:embed="rId462"/>
                <a:stretch>
                  <a:fillRect/>
                </a:stretch>
              </p:blipFill>
              <p:spPr>
                <a:xfrm>
                  <a:off x="5426910" y="6337515"/>
                  <a:ext cx="900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37" name="筆跡 336">
                  <a:extLst>
                    <a:ext uri="{FF2B5EF4-FFF2-40B4-BE49-F238E27FC236}">
                      <a16:creationId xmlns:a16="http://schemas.microsoft.com/office/drawing/2014/main" id="{EA642576-8735-451F-A20D-3B0C62A4411D}"/>
                    </a:ext>
                  </a:extLst>
                </p14:cNvPr>
                <p14:cNvContentPartPr/>
                <p14:nvPr/>
              </p14:nvContentPartPr>
              <p14:xfrm>
                <a:off x="5609790" y="6405915"/>
                <a:ext cx="190800" cy="21600"/>
              </p14:xfrm>
            </p:contentPart>
          </mc:Choice>
          <mc:Fallback>
            <p:pic>
              <p:nvPicPr>
                <p:cNvPr id="337" name="筆跡 336">
                  <a:extLst>
                    <a:ext uri="{FF2B5EF4-FFF2-40B4-BE49-F238E27FC236}">
                      <a16:creationId xmlns:a16="http://schemas.microsoft.com/office/drawing/2014/main" id="{EA642576-8735-451F-A20D-3B0C62A4411D}"/>
                    </a:ext>
                  </a:extLst>
                </p:cNvPr>
                <p:cNvPicPr/>
                <p:nvPr/>
              </p:nvPicPr>
              <p:blipFill>
                <a:blip r:embed="rId464"/>
                <a:stretch>
                  <a:fillRect/>
                </a:stretch>
              </p:blipFill>
              <p:spPr>
                <a:xfrm>
                  <a:off x="5601150" y="6397275"/>
                  <a:ext cx="208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38" name="筆跡 337">
                  <a:extLst>
                    <a:ext uri="{FF2B5EF4-FFF2-40B4-BE49-F238E27FC236}">
                      <a16:creationId xmlns:a16="http://schemas.microsoft.com/office/drawing/2014/main" id="{D372052F-1263-4CB9-A638-E09F15772B25}"/>
                    </a:ext>
                  </a:extLst>
                </p14:cNvPr>
                <p14:cNvContentPartPr/>
                <p14:nvPr/>
              </p14:nvContentPartPr>
              <p14:xfrm>
                <a:off x="5640750" y="6505995"/>
                <a:ext cx="132120" cy="92880"/>
              </p14:xfrm>
            </p:contentPart>
          </mc:Choice>
          <mc:Fallback>
            <p:pic>
              <p:nvPicPr>
                <p:cNvPr id="338" name="筆跡 337">
                  <a:extLst>
                    <a:ext uri="{FF2B5EF4-FFF2-40B4-BE49-F238E27FC236}">
                      <a16:creationId xmlns:a16="http://schemas.microsoft.com/office/drawing/2014/main" id="{D372052F-1263-4CB9-A638-E09F15772B25}"/>
                    </a:ext>
                  </a:extLst>
                </p:cNvPr>
                <p:cNvPicPr/>
                <p:nvPr/>
              </p:nvPicPr>
              <p:blipFill>
                <a:blip r:embed="rId466"/>
                <a:stretch>
                  <a:fillRect/>
                </a:stretch>
              </p:blipFill>
              <p:spPr>
                <a:xfrm>
                  <a:off x="5631750" y="6497355"/>
                  <a:ext cx="149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39" name="筆跡 338">
                  <a:extLst>
                    <a:ext uri="{FF2B5EF4-FFF2-40B4-BE49-F238E27FC236}">
                      <a16:creationId xmlns:a16="http://schemas.microsoft.com/office/drawing/2014/main" id="{8EF55D69-761C-4C0E-8D8E-41B303F83BFE}"/>
                    </a:ext>
                  </a:extLst>
                </p14:cNvPr>
                <p14:cNvContentPartPr/>
                <p14:nvPr/>
              </p14:nvContentPartPr>
              <p14:xfrm>
                <a:off x="5721390" y="6273075"/>
                <a:ext cx="360" cy="148680"/>
              </p14:xfrm>
            </p:contentPart>
          </mc:Choice>
          <mc:Fallback>
            <p:pic>
              <p:nvPicPr>
                <p:cNvPr id="339" name="筆跡 338">
                  <a:extLst>
                    <a:ext uri="{FF2B5EF4-FFF2-40B4-BE49-F238E27FC236}">
                      <a16:creationId xmlns:a16="http://schemas.microsoft.com/office/drawing/2014/main" id="{8EF55D69-761C-4C0E-8D8E-41B303F83BFE}"/>
                    </a:ext>
                  </a:extLst>
                </p:cNvPr>
                <p:cNvPicPr/>
                <p:nvPr/>
              </p:nvPicPr>
              <p:blipFill>
                <a:blip r:embed="rId468"/>
                <a:stretch>
                  <a:fillRect/>
                </a:stretch>
              </p:blipFill>
              <p:spPr>
                <a:xfrm>
                  <a:off x="5712750" y="6264435"/>
                  <a:ext cx="18000" cy="166320"/>
                </a:xfrm>
                <a:prstGeom prst="rect">
                  <a:avLst/>
                </a:prstGeom>
              </p:spPr>
            </p:pic>
          </mc:Fallback>
        </mc:AlternateContent>
      </p:grpSp>
    </p:spTree>
    <p:extLst>
      <p:ext uri="{BB962C8B-B14F-4D97-AF65-F5344CB8AC3E}">
        <p14:creationId xmlns:p14="http://schemas.microsoft.com/office/powerpoint/2010/main" val="2201979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一個新觀察之標準誤差的變異數為 </a:t>
            </a:r>
            <a:r>
              <a:rPr lang="el-GR" altLang="zh-TW" i="1" dirty="0"/>
              <a:t>σ</a:t>
            </a:r>
            <a:r>
              <a:rPr lang="en-US" altLang="zh-TW" baseline="30000" dirty="0"/>
              <a:t>2</a:t>
            </a:r>
            <a:r>
              <a:rPr lang="zh-TW" altLang="en-US" dirty="0"/>
              <a:t>。因為 </a:t>
            </a:r>
            <a:r>
              <a:rPr lang="en-US" altLang="zh-TW" i="1" dirty="0"/>
              <a:t>x</a:t>
            </a:r>
            <a:r>
              <a:rPr lang="en-US" altLang="zh-TW" baseline="-25000" dirty="0"/>
              <a:t>0</a:t>
            </a:r>
            <a:r>
              <a:rPr lang="zh-TW" altLang="en-US" dirty="0"/>
              <a:t> 和 </a:t>
            </a:r>
            <a:r>
              <a:rPr lang="en-US" altLang="zh-TW" i="1" dirty="0"/>
              <a:t> </a:t>
            </a:r>
            <a:r>
              <a:rPr lang="zh-TW" altLang="en-US" dirty="0"/>
              <a:t> 互為獨立，所以我們知道</a:t>
            </a:r>
            <a:br>
              <a:rPr lang="en-US" altLang="zh-TW" dirty="0"/>
            </a:br>
            <a:br>
              <a:rPr lang="en-US" altLang="zh-TW" dirty="0"/>
            </a:br>
            <a:br>
              <a:rPr lang="en-US" altLang="zh-TW" dirty="0"/>
            </a:br>
            <a:br>
              <a:rPr lang="en-US" altLang="zh-TW" dirty="0"/>
            </a:br>
            <a:r>
              <a:rPr lang="zh-TW" altLang="en-US" dirty="0"/>
              <a:t>是            。因此，如果我們使用機率陳述式</a:t>
            </a:r>
            <a:endParaRPr lang="en-US" altLang="zh-TW" dirty="0"/>
          </a:p>
          <a:p>
            <a:endParaRPr lang="en-US" altLang="zh-TW" dirty="0"/>
          </a:p>
          <a:p>
            <a:endParaRPr lang="en-US" altLang="zh-TW" dirty="0"/>
          </a:p>
          <a:p>
            <a:r>
              <a:rPr lang="en-US" altLang="zh-TW" dirty="0"/>
              <a:t> </a:t>
            </a:r>
            <a:endParaRPr lang="zh-TW" altLang="en-US" dirty="0"/>
          </a:p>
        </p:txBody>
      </p:sp>
      <p:graphicFrame>
        <p:nvGraphicFramePr>
          <p:cNvPr id="4" name="物件 3"/>
          <p:cNvGraphicFramePr>
            <a:graphicFrameLocks noChangeAspect="1"/>
          </p:cNvGraphicFramePr>
          <p:nvPr/>
        </p:nvGraphicFramePr>
        <p:xfrm>
          <a:off x="1187624" y="1916832"/>
          <a:ext cx="215900" cy="241300"/>
        </p:xfrm>
        <a:graphic>
          <a:graphicData uri="http://schemas.openxmlformats.org/presentationml/2006/ole">
            <mc:AlternateContent xmlns:mc="http://schemas.openxmlformats.org/markup-compatibility/2006">
              <mc:Choice xmlns:v="urn:schemas-microsoft-com:vml" Requires="v">
                <p:oleObj spid="_x0000_s1741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91683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1300" y="2420888"/>
          <a:ext cx="3581400" cy="762000"/>
        </p:xfrm>
        <a:graphic>
          <a:graphicData uri="http://schemas.openxmlformats.org/presentationml/2006/ole">
            <mc:AlternateContent xmlns:mc="http://schemas.openxmlformats.org/markup-compatibility/2006">
              <mc:Choice xmlns:v="urn:schemas-microsoft-com:vml" Requires="v">
                <p:oleObj spid="_x0000_s17411" name="方程式" r:id="rId5" imgW="3581280" imgH="761760" progId="Equation.3">
                  <p:embed/>
                </p:oleObj>
              </mc:Choice>
              <mc:Fallback>
                <p:oleObj name="方程式" r:id="rId5" imgW="35812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2420888"/>
                        <a:ext cx="3581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3717032"/>
          <a:ext cx="1054100" cy="342900"/>
        </p:xfrm>
        <a:graphic>
          <a:graphicData uri="http://schemas.openxmlformats.org/presentationml/2006/ole">
            <mc:AlternateContent xmlns:mc="http://schemas.openxmlformats.org/markup-compatibility/2006">
              <mc:Choice xmlns:v="urn:schemas-microsoft-com:vml" Requires="v">
                <p:oleObj spid="_x0000_s17412" name="方程式" r:id="rId7" imgW="1054080" imgH="342720" progId="Equation.3">
                  <p:embed/>
                </p:oleObj>
              </mc:Choice>
              <mc:Fallback>
                <p:oleObj name="方程式" r:id="rId7" imgW="105408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717032"/>
                        <a:ext cx="1054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33700" y="4416152"/>
          <a:ext cx="3276600" cy="381000"/>
        </p:xfrm>
        <a:graphic>
          <a:graphicData uri="http://schemas.openxmlformats.org/presentationml/2006/ole">
            <mc:AlternateContent xmlns:mc="http://schemas.openxmlformats.org/markup-compatibility/2006">
              <mc:Choice xmlns:v="urn:schemas-microsoft-com:vml" Requires="v">
                <p:oleObj spid="_x0000_s17413" name="方程式" r:id="rId9" imgW="3276360" imgH="380880" progId="Equation.3">
                  <p:embed/>
                </p:oleObj>
              </mc:Choice>
              <mc:Fallback>
                <p:oleObj name="方程式" r:id="rId9" imgW="3276360" imgH="3808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700" y="4416152"/>
                        <a:ext cx="327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6"/>
          <p:cNvGraphicFramePr>
            <a:graphicFrameLocks noChangeAspect="1"/>
          </p:cNvGraphicFramePr>
          <p:nvPr/>
        </p:nvGraphicFramePr>
        <p:xfrm>
          <a:off x="755576" y="5326856"/>
          <a:ext cx="5168900" cy="406400"/>
        </p:xfrm>
        <a:graphic>
          <a:graphicData uri="http://schemas.openxmlformats.org/presentationml/2006/ole">
            <mc:AlternateContent xmlns:mc="http://schemas.openxmlformats.org/markup-compatibility/2006">
              <mc:Choice xmlns:v="urn:schemas-microsoft-com:vml" Requires="v">
                <p:oleObj spid="_x0000_s17414" name="方程式" r:id="rId11" imgW="5168880" imgH="406080" progId="Equation.3">
                  <p:embed/>
                </p:oleObj>
              </mc:Choice>
              <mc:Fallback>
                <p:oleObj name="方程式" r:id="rId11" imgW="5168880" imgH="406080" progId="Equation.3">
                  <p:embed/>
                  <p:pic>
                    <p:nvPicPr>
                      <p:cNvPr id="5018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5326856"/>
                        <a:ext cx="51689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48</a:t>
            </a:fld>
            <a:endParaRPr lang="zh-TW" altLang="en-US"/>
          </a:p>
        </p:txBody>
      </p:sp>
      <p:grpSp>
        <p:nvGrpSpPr>
          <p:cNvPr id="25" name="群組 24">
            <a:extLst>
              <a:ext uri="{FF2B5EF4-FFF2-40B4-BE49-F238E27FC236}">
                <a16:creationId xmlns:a16="http://schemas.microsoft.com/office/drawing/2014/main" id="{04FA4CD4-55B1-4426-8C80-6219B545C7B1}"/>
              </a:ext>
            </a:extLst>
          </p:cNvPr>
          <p:cNvGrpSpPr/>
          <p:nvPr/>
        </p:nvGrpSpPr>
        <p:grpSpPr>
          <a:xfrm>
            <a:off x="4669830" y="5099115"/>
            <a:ext cx="2289240" cy="710280"/>
            <a:chOff x="4669830" y="5099115"/>
            <a:chExt cx="2289240" cy="710280"/>
          </a:xfrm>
        </p:grpSpPr>
        <mc:AlternateContent xmlns:mc="http://schemas.openxmlformats.org/markup-compatibility/2006">
          <mc:Choice xmlns:p14="http://schemas.microsoft.com/office/powerpoint/2010/main" Requires="p14">
            <p:contentPart p14:bwMode="auto" r:id="rId13">
              <p14:nvContentPartPr>
                <p14:cNvPr id="15" name="筆跡 14">
                  <a:extLst>
                    <a:ext uri="{FF2B5EF4-FFF2-40B4-BE49-F238E27FC236}">
                      <a16:creationId xmlns:a16="http://schemas.microsoft.com/office/drawing/2014/main" id="{D561F2CC-2051-4384-AD60-A6DFA51575B7}"/>
                    </a:ext>
                  </a:extLst>
                </p14:cNvPr>
                <p14:cNvContentPartPr/>
                <p14:nvPr/>
              </p14:nvContentPartPr>
              <p14:xfrm>
                <a:off x="4669830" y="5155275"/>
                <a:ext cx="1420560" cy="593640"/>
              </p14:xfrm>
            </p:contentPart>
          </mc:Choice>
          <mc:Fallback>
            <p:pic>
              <p:nvPicPr>
                <p:cNvPr id="15" name="筆跡 14">
                  <a:extLst>
                    <a:ext uri="{FF2B5EF4-FFF2-40B4-BE49-F238E27FC236}">
                      <a16:creationId xmlns:a16="http://schemas.microsoft.com/office/drawing/2014/main" id="{D561F2CC-2051-4384-AD60-A6DFA51575B7}"/>
                    </a:ext>
                  </a:extLst>
                </p:cNvPr>
                <p:cNvPicPr/>
                <p:nvPr/>
              </p:nvPicPr>
              <p:blipFill>
                <a:blip r:embed="rId14"/>
                <a:stretch>
                  <a:fillRect/>
                </a:stretch>
              </p:blipFill>
              <p:spPr>
                <a:xfrm>
                  <a:off x="4660830" y="5146275"/>
                  <a:ext cx="1438200" cy="611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筆跡 15">
                  <a:extLst>
                    <a:ext uri="{FF2B5EF4-FFF2-40B4-BE49-F238E27FC236}">
                      <a16:creationId xmlns:a16="http://schemas.microsoft.com/office/drawing/2014/main" id="{17818CE6-7F43-4CAC-B240-C66E999BFADF}"/>
                    </a:ext>
                  </a:extLst>
                </p14:cNvPr>
                <p14:cNvContentPartPr/>
                <p14:nvPr/>
              </p14:nvContentPartPr>
              <p14:xfrm>
                <a:off x="6084270" y="5279835"/>
                <a:ext cx="154440" cy="360"/>
              </p14:xfrm>
            </p:contentPart>
          </mc:Choice>
          <mc:Fallback>
            <p:pic>
              <p:nvPicPr>
                <p:cNvPr id="16" name="筆跡 15">
                  <a:extLst>
                    <a:ext uri="{FF2B5EF4-FFF2-40B4-BE49-F238E27FC236}">
                      <a16:creationId xmlns:a16="http://schemas.microsoft.com/office/drawing/2014/main" id="{17818CE6-7F43-4CAC-B240-C66E999BFADF}"/>
                    </a:ext>
                  </a:extLst>
                </p:cNvPr>
                <p:cNvPicPr/>
                <p:nvPr/>
              </p:nvPicPr>
              <p:blipFill>
                <a:blip r:embed="rId16"/>
                <a:stretch>
                  <a:fillRect/>
                </a:stretch>
              </p:blipFill>
              <p:spPr>
                <a:xfrm>
                  <a:off x="6075270" y="5271195"/>
                  <a:ext cx="172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筆跡 16">
                  <a:extLst>
                    <a:ext uri="{FF2B5EF4-FFF2-40B4-BE49-F238E27FC236}">
                      <a16:creationId xmlns:a16="http://schemas.microsoft.com/office/drawing/2014/main" id="{D1CCF19A-E3AD-4F90-8566-AE80D6E35663}"/>
                    </a:ext>
                  </a:extLst>
                </p14:cNvPr>
                <p14:cNvContentPartPr/>
                <p14:nvPr/>
              </p14:nvContentPartPr>
              <p14:xfrm>
                <a:off x="6114150" y="5341395"/>
                <a:ext cx="132120" cy="2520"/>
              </p14:xfrm>
            </p:contentPart>
          </mc:Choice>
          <mc:Fallback>
            <p:pic>
              <p:nvPicPr>
                <p:cNvPr id="17" name="筆跡 16">
                  <a:extLst>
                    <a:ext uri="{FF2B5EF4-FFF2-40B4-BE49-F238E27FC236}">
                      <a16:creationId xmlns:a16="http://schemas.microsoft.com/office/drawing/2014/main" id="{D1CCF19A-E3AD-4F90-8566-AE80D6E35663}"/>
                    </a:ext>
                  </a:extLst>
                </p:cNvPr>
                <p:cNvPicPr/>
                <p:nvPr/>
              </p:nvPicPr>
              <p:blipFill>
                <a:blip r:embed="rId18"/>
                <a:stretch>
                  <a:fillRect/>
                </a:stretch>
              </p:blipFill>
              <p:spPr>
                <a:xfrm>
                  <a:off x="6105150" y="5332755"/>
                  <a:ext cx="149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9" name="筆跡 18">
                  <a:extLst>
                    <a:ext uri="{FF2B5EF4-FFF2-40B4-BE49-F238E27FC236}">
                      <a16:creationId xmlns:a16="http://schemas.microsoft.com/office/drawing/2014/main" id="{7A441E8B-CA60-4287-8727-48FB31A55F3A}"/>
                    </a:ext>
                  </a:extLst>
                </p14:cNvPr>
                <p14:cNvContentPartPr/>
                <p14:nvPr/>
              </p14:nvContentPartPr>
              <p14:xfrm>
                <a:off x="6664590" y="5099115"/>
                <a:ext cx="222840" cy="191160"/>
              </p14:xfrm>
            </p:contentPart>
          </mc:Choice>
          <mc:Fallback>
            <p:pic>
              <p:nvPicPr>
                <p:cNvPr id="19" name="筆跡 18">
                  <a:extLst>
                    <a:ext uri="{FF2B5EF4-FFF2-40B4-BE49-F238E27FC236}">
                      <a16:creationId xmlns:a16="http://schemas.microsoft.com/office/drawing/2014/main" id="{7A441E8B-CA60-4287-8727-48FB31A55F3A}"/>
                    </a:ext>
                  </a:extLst>
                </p:cNvPr>
                <p:cNvPicPr/>
                <p:nvPr/>
              </p:nvPicPr>
              <p:blipFill>
                <a:blip r:embed="rId20"/>
                <a:stretch>
                  <a:fillRect/>
                </a:stretch>
              </p:blipFill>
              <p:spPr>
                <a:xfrm>
                  <a:off x="6655590" y="5090115"/>
                  <a:ext cx="24048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7C464188-0502-4765-A0DB-0843734593C9}"/>
                    </a:ext>
                  </a:extLst>
                </p14:cNvPr>
                <p14:cNvContentPartPr/>
                <p14:nvPr/>
              </p14:nvContentPartPr>
              <p14:xfrm>
                <a:off x="6462270" y="5418435"/>
                <a:ext cx="496800" cy="40680"/>
              </p14:xfrm>
            </p:contentPart>
          </mc:Choice>
          <mc:Fallback>
            <p:pic>
              <p:nvPicPr>
                <p:cNvPr id="21" name="筆跡 20">
                  <a:extLst>
                    <a:ext uri="{FF2B5EF4-FFF2-40B4-BE49-F238E27FC236}">
                      <a16:creationId xmlns:a16="http://schemas.microsoft.com/office/drawing/2014/main" id="{7C464188-0502-4765-A0DB-0843734593C9}"/>
                    </a:ext>
                  </a:extLst>
                </p:cNvPr>
                <p:cNvPicPr/>
                <p:nvPr/>
              </p:nvPicPr>
              <p:blipFill>
                <a:blip r:embed="rId22"/>
                <a:stretch>
                  <a:fillRect/>
                </a:stretch>
              </p:blipFill>
              <p:spPr>
                <a:xfrm>
                  <a:off x="6453270" y="5409795"/>
                  <a:ext cx="5144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397B8EFF-B2B3-4956-BDE4-2830DF6624D4}"/>
                    </a:ext>
                  </a:extLst>
                </p14:cNvPr>
                <p14:cNvContentPartPr/>
                <p14:nvPr/>
              </p14:nvContentPartPr>
              <p14:xfrm>
                <a:off x="6486390" y="5585475"/>
                <a:ext cx="447840" cy="205920"/>
              </p14:xfrm>
            </p:contentPart>
          </mc:Choice>
          <mc:Fallback>
            <p:pic>
              <p:nvPicPr>
                <p:cNvPr id="22" name="筆跡 21">
                  <a:extLst>
                    <a:ext uri="{FF2B5EF4-FFF2-40B4-BE49-F238E27FC236}">
                      <a16:creationId xmlns:a16="http://schemas.microsoft.com/office/drawing/2014/main" id="{397B8EFF-B2B3-4956-BDE4-2830DF6624D4}"/>
                    </a:ext>
                  </a:extLst>
                </p:cNvPr>
                <p:cNvPicPr/>
                <p:nvPr/>
              </p:nvPicPr>
              <p:blipFill>
                <a:blip r:embed="rId24"/>
                <a:stretch>
                  <a:fillRect/>
                </a:stretch>
              </p:blipFill>
              <p:spPr>
                <a:xfrm>
                  <a:off x="6477750" y="5576835"/>
                  <a:ext cx="4654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3090F1F8-5CA5-44AA-A358-8454D5EB20BA}"/>
                    </a:ext>
                  </a:extLst>
                </p14:cNvPr>
                <p14:cNvContentPartPr/>
                <p14:nvPr/>
              </p14:nvContentPartPr>
              <p14:xfrm>
                <a:off x="6719310" y="5668635"/>
                <a:ext cx="162360" cy="140760"/>
              </p14:xfrm>
            </p:contentPart>
          </mc:Choice>
          <mc:Fallback>
            <p:pic>
              <p:nvPicPr>
                <p:cNvPr id="23" name="筆跡 22">
                  <a:extLst>
                    <a:ext uri="{FF2B5EF4-FFF2-40B4-BE49-F238E27FC236}">
                      <a16:creationId xmlns:a16="http://schemas.microsoft.com/office/drawing/2014/main" id="{3090F1F8-5CA5-44AA-A358-8454D5EB20BA}"/>
                    </a:ext>
                  </a:extLst>
                </p:cNvPr>
                <p:cNvPicPr/>
                <p:nvPr/>
              </p:nvPicPr>
              <p:blipFill>
                <a:blip r:embed="rId26"/>
                <a:stretch>
                  <a:fillRect/>
                </a:stretch>
              </p:blipFill>
              <p:spPr>
                <a:xfrm>
                  <a:off x="6710310" y="5659995"/>
                  <a:ext cx="180000" cy="15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
            <p14:nvContentPartPr>
              <p14:cNvPr id="26" name="筆跡 25">
                <a:extLst>
                  <a:ext uri="{FF2B5EF4-FFF2-40B4-BE49-F238E27FC236}">
                    <a16:creationId xmlns:a16="http://schemas.microsoft.com/office/drawing/2014/main" id="{E8D8239E-4D65-4872-8B1A-58F99B733BFB}"/>
                  </a:ext>
                </a:extLst>
              </p14:cNvPr>
              <p14:cNvContentPartPr/>
              <p14:nvPr/>
            </p14:nvContentPartPr>
            <p14:xfrm>
              <a:off x="7184070" y="5451195"/>
              <a:ext cx="16200" cy="11880"/>
            </p14:xfrm>
          </p:contentPart>
        </mc:Choice>
        <mc:Fallback>
          <p:pic>
            <p:nvPicPr>
              <p:cNvPr id="26" name="筆跡 25">
                <a:extLst>
                  <a:ext uri="{FF2B5EF4-FFF2-40B4-BE49-F238E27FC236}">
                    <a16:creationId xmlns:a16="http://schemas.microsoft.com/office/drawing/2014/main" id="{E8D8239E-4D65-4872-8B1A-58F99B733BFB}"/>
                  </a:ext>
                </a:extLst>
              </p:cNvPr>
              <p:cNvPicPr/>
              <p:nvPr/>
            </p:nvPicPr>
            <p:blipFill>
              <a:blip r:embed="rId28"/>
              <a:stretch>
                <a:fillRect/>
              </a:stretch>
            </p:blipFill>
            <p:spPr>
              <a:xfrm>
                <a:off x="7175070" y="5442555"/>
                <a:ext cx="33840" cy="29520"/>
              </a:xfrm>
              <a:prstGeom prst="rect">
                <a:avLst/>
              </a:prstGeom>
            </p:spPr>
          </p:pic>
        </mc:Fallback>
      </mc:AlternateContent>
      <p:grpSp>
        <p:nvGrpSpPr>
          <p:cNvPr id="32" name="群組 31">
            <a:extLst>
              <a:ext uri="{FF2B5EF4-FFF2-40B4-BE49-F238E27FC236}">
                <a16:creationId xmlns:a16="http://schemas.microsoft.com/office/drawing/2014/main" id="{DC0428FB-A9F9-4CEE-8F26-3C2FD191DD6D}"/>
              </a:ext>
            </a:extLst>
          </p:cNvPr>
          <p:cNvGrpSpPr/>
          <p:nvPr/>
        </p:nvGrpSpPr>
        <p:grpSpPr>
          <a:xfrm>
            <a:off x="7328790" y="5325555"/>
            <a:ext cx="857520" cy="299880"/>
            <a:chOff x="7328790" y="5325555"/>
            <a:chExt cx="857520" cy="299880"/>
          </a:xfrm>
        </p:grpSpPr>
        <mc:AlternateContent xmlns:mc="http://schemas.openxmlformats.org/markup-compatibility/2006">
          <mc:Choice xmlns:p14="http://schemas.microsoft.com/office/powerpoint/2010/main" Requires="p14">
            <p:contentPart p14:bwMode="auto" r:id="rId29">
              <p14:nvContentPartPr>
                <p14:cNvPr id="27" name="筆跡 26">
                  <a:extLst>
                    <a:ext uri="{FF2B5EF4-FFF2-40B4-BE49-F238E27FC236}">
                      <a16:creationId xmlns:a16="http://schemas.microsoft.com/office/drawing/2014/main" id="{1F5BABB3-4A8D-4780-8B57-E35447BAE014}"/>
                    </a:ext>
                  </a:extLst>
                </p14:cNvPr>
                <p14:cNvContentPartPr/>
                <p14:nvPr/>
              </p14:nvContentPartPr>
              <p14:xfrm>
                <a:off x="7328790" y="5325555"/>
                <a:ext cx="857520" cy="299880"/>
              </p14:xfrm>
            </p:contentPart>
          </mc:Choice>
          <mc:Fallback>
            <p:pic>
              <p:nvPicPr>
                <p:cNvPr id="27" name="筆跡 26">
                  <a:extLst>
                    <a:ext uri="{FF2B5EF4-FFF2-40B4-BE49-F238E27FC236}">
                      <a16:creationId xmlns:a16="http://schemas.microsoft.com/office/drawing/2014/main" id="{1F5BABB3-4A8D-4780-8B57-E35447BAE014}"/>
                    </a:ext>
                  </a:extLst>
                </p:cNvPr>
                <p:cNvPicPr/>
                <p:nvPr/>
              </p:nvPicPr>
              <p:blipFill>
                <a:blip r:embed="rId30"/>
                <a:stretch>
                  <a:fillRect/>
                </a:stretch>
              </p:blipFill>
              <p:spPr>
                <a:xfrm>
                  <a:off x="7319790" y="5316915"/>
                  <a:ext cx="87516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8" name="筆跡 27">
                  <a:extLst>
                    <a:ext uri="{FF2B5EF4-FFF2-40B4-BE49-F238E27FC236}">
                      <a16:creationId xmlns:a16="http://schemas.microsoft.com/office/drawing/2014/main" id="{08FCBA4E-F4CA-40A8-83AD-79CE50770A8D}"/>
                    </a:ext>
                  </a:extLst>
                </p14:cNvPr>
                <p14:cNvContentPartPr/>
                <p14:nvPr/>
              </p14:nvContentPartPr>
              <p14:xfrm>
                <a:off x="7582950" y="5412675"/>
                <a:ext cx="165600" cy="190800"/>
              </p14:xfrm>
            </p:contentPart>
          </mc:Choice>
          <mc:Fallback>
            <p:pic>
              <p:nvPicPr>
                <p:cNvPr id="28" name="筆跡 27">
                  <a:extLst>
                    <a:ext uri="{FF2B5EF4-FFF2-40B4-BE49-F238E27FC236}">
                      <a16:creationId xmlns:a16="http://schemas.microsoft.com/office/drawing/2014/main" id="{08FCBA4E-F4CA-40A8-83AD-79CE50770A8D}"/>
                    </a:ext>
                  </a:extLst>
                </p:cNvPr>
                <p:cNvPicPr/>
                <p:nvPr/>
              </p:nvPicPr>
              <p:blipFill>
                <a:blip r:embed="rId32"/>
                <a:stretch>
                  <a:fillRect/>
                </a:stretch>
              </p:blipFill>
              <p:spPr>
                <a:xfrm>
                  <a:off x="7573950" y="5404035"/>
                  <a:ext cx="1832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筆跡 28">
                  <a:extLst>
                    <a:ext uri="{FF2B5EF4-FFF2-40B4-BE49-F238E27FC236}">
                      <a16:creationId xmlns:a16="http://schemas.microsoft.com/office/drawing/2014/main" id="{8575E304-BC89-420D-92DC-7BBDDC5F5DF0}"/>
                    </a:ext>
                  </a:extLst>
                </p14:cNvPr>
                <p14:cNvContentPartPr/>
                <p14:nvPr/>
              </p14:nvContentPartPr>
              <p14:xfrm>
                <a:off x="7772310" y="5514555"/>
                <a:ext cx="192240" cy="4320"/>
              </p14:xfrm>
            </p:contentPart>
          </mc:Choice>
          <mc:Fallback>
            <p:pic>
              <p:nvPicPr>
                <p:cNvPr id="29" name="筆跡 28">
                  <a:extLst>
                    <a:ext uri="{FF2B5EF4-FFF2-40B4-BE49-F238E27FC236}">
                      <a16:creationId xmlns:a16="http://schemas.microsoft.com/office/drawing/2014/main" id="{8575E304-BC89-420D-92DC-7BBDDC5F5DF0}"/>
                    </a:ext>
                  </a:extLst>
                </p:cNvPr>
                <p:cNvPicPr/>
                <p:nvPr/>
              </p:nvPicPr>
              <p:blipFill>
                <a:blip r:embed="rId34"/>
                <a:stretch>
                  <a:fillRect/>
                </a:stretch>
              </p:blipFill>
              <p:spPr>
                <a:xfrm>
                  <a:off x="7763670" y="5505915"/>
                  <a:ext cx="2098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筆跡 29">
                  <a:extLst>
                    <a:ext uri="{FF2B5EF4-FFF2-40B4-BE49-F238E27FC236}">
                      <a16:creationId xmlns:a16="http://schemas.microsoft.com/office/drawing/2014/main" id="{79DF2556-9179-4EB9-8B87-EE51F0E82D9C}"/>
                    </a:ext>
                  </a:extLst>
                </p14:cNvPr>
                <p14:cNvContentPartPr/>
                <p14:nvPr/>
              </p14:nvContentPartPr>
              <p14:xfrm>
                <a:off x="7828830" y="5439675"/>
                <a:ext cx="37800" cy="138960"/>
              </p14:xfrm>
            </p:contentPart>
          </mc:Choice>
          <mc:Fallback>
            <p:pic>
              <p:nvPicPr>
                <p:cNvPr id="30" name="筆跡 29">
                  <a:extLst>
                    <a:ext uri="{FF2B5EF4-FFF2-40B4-BE49-F238E27FC236}">
                      <a16:creationId xmlns:a16="http://schemas.microsoft.com/office/drawing/2014/main" id="{79DF2556-9179-4EB9-8B87-EE51F0E82D9C}"/>
                    </a:ext>
                  </a:extLst>
                </p:cNvPr>
                <p:cNvPicPr/>
                <p:nvPr/>
              </p:nvPicPr>
              <p:blipFill>
                <a:blip r:embed="rId36"/>
                <a:stretch>
                  <a:fillRect/>
                </a:stretch>
              </p:blipFill>
              <p:spPr>
                <a:xfrm>
                  <a:off x="7819830" y="5430675"/>
                  <a:ext cx="5544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筆跡 30">
                  <a:extLst>
                    <a:ext uri="{FF2B5EF4-FFF2-40B4-BE49-F238E27FC236}">
                      <a16:creationId xmlns:a16="http://schemas.microsoft.com/office/drawing/2014/main" id="{D0FB73FC-1FF7-4CA5-AADD-C45E0EEE17B5}"/>
                    </a:ext>
                  </a:extLst>
                </p14:cNvPr>
                <p14:cNvContentPartPr/>
                <p14:nvPr/>
              </p14:nvContentPartPr>
              <p14:xfrm>
                <a:off x="8054190" y="5447235"/>
                <a:ext cx="15480" cy="167760"/>
              </p14:xfrm>
            </p:contentPart>
          </mc:Choice>
          <mc:Fallback>
            <p:pic>
              <p:nvPicPr>
                <p:cNvPr id="31" name="筆跡 30">
                  <a:extLst>
                    <a:ext uri="{FF2B5EF4-FFF2-40B4-BE49-F238E27FC236}">
                      <a16:creationId xmlns:a16="http://schemas.microsoft.com/office/drawing/2014/main" id="{D0FB73FC-1FF7-4CA5-AADD-C45E0EEE17B5}"/>
                    </a:ext>
                  </a:extLst>
                </p:cNvPr>
                <p:cNvPicPr/>
                <p:nvPr/>
              </p:nvPicPr>
              <p:blipFill>
                <a:blip r:embed="rId38"/>
                <a:stretch>
                  <a:fillRect/>
                </a:stretch>
              </p:blipFill>
              <p:spPr>
                <a:xfrm>
                  <a:off x="8045550" y="5438595"/>
                  <a:ext cx="33120" cy="18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33" name="筆跡 32">
                <a:extLst>
                  <a:ext uri="{FF2B5EF4-FFF2-40B4-BE49-F238E27FC236}">
                    <a16:creationId xmlns:a16="http://schemas.microsoft.com/office/drawing/2014/main" id="{5EB0A038-FBB1-4F34-B83C-4519D802E676}"/>
                  </a:ext>
                </a:extLst>
              </p14:cNvPr>
              <p14:cNvContentPartPr/>
              <p14:nvPr/>
            </p14:nvContentPartPr>
            <p14:xfrm>
              <a:off x="6401790" y="4998675"/>
              <a:ext cx="656280" cy="966600"/>
            </p14:xfrm>
          </p:contentPart>
        </mc:Choice>
        <mc:Fallback>
          <p:pic>
            <p:nvPicPr>
              <p:cNvPr id="33" name="筆跡 32">
                <a:extLst>
                  <a:ext uri="{FF2B5EF4-FFF2-40B4-BE49-F238E27FC236}">
                    <a16:creationId xmlns:a16="http://schemas.microsoft.com/office/drawing/2014/main" id="{5EB0A038-FBB1-4F34-B83C-4519D802E676}"/>
                  </a:ext>
                </a:extLst>
              </p:cNvPr>
              <p:cNvPicPr/>
              <p:nvPr/>
            </p:nvPicPr>
            <p:blipFill>
              <a:blip r:embed="rId40"/>
              <a:stretch>
                <a:fillRect/>
              </a:stretch>
            </p:blipFill>
            <p:spPr>
              <a:xfrm>
                <a:off x="6393150" y="4990035"/>
                <a:ext cx="673920" cy="984240"/>
              </a:xfrm>
              <a:prstGeom prst="rect">
                <a:avLst/>
              </a:prstGeom>
            </p:spPr>
          </p:pic>
        </mc:Fallback>
      </mc:AlternateContent>
      <p:grpSp>
        <p:nvGrpSpPr>
          <p:cNvPr id="54" name="群組 53">
            <a:extLst>
              <a:ext uri="{FF2B5EF4-FFF2-40B4-BE49-F238E27FC236}">
                <a16:creationId xmlns:a16="http://schemas.microsoft.com/office/drawing/2014/main" id="{9C1C80D9-7139-4846-AC12-4F9ECCA2A6D6}"/>
              </a:ext>
            </a:extLst>
          </p:cNvPr>
          <p:cNvGrpSpPr/>
          <p:nvPr/>
        </p:nvGrpSpPr>
        <p:grpSpPr>
          <a:xfrm>
            <a:off x="3116070" y="6144555"/>
            <a:ext cx="2477880" cy="605520"/>
            <a:chOff x="3116070" y="6144555"/>
            <a:chExt cx="2477880" cy="605520"/>
          </a:xfrm>
        </p:grpSpPr>
        <mc:AlternateContent xmlns:mc="http://schemas.openxmlformats.org/markup-compatibility/2006">
          <mc:Choice xmlns:p14="http://schemas.microsoft.com/office/powerpoint/2010/main" Requires="p14">
            <p:contentPart p14:bwMode="auto" r:id="rId41">
              <p14:nvContentPartPr>
                <p14:cNvPr id="34" name="筆跡 33">
                  <a:extLst>
                    <a:ext uri="{FF2B5EF4-FFF2-40B4-BE49-F238E27FC236}">
                      <a16:creationId xmlns:a16="http://schemas.microsoft.com/office/drawing/2014/main" id="{D98CFC62-5172-41E2-AF49-44D5039C2A37}"/>
                    </a:ext>
                  </a:extLst>
                </p14:cNvPr>
                <p14:cNvContentPartPr/>
                <p14:nvPr/>
              </p14:nvContentPartPr>
              <p14:xfrm>
                <a:off x="3116070" y="6144555"/>
                <a:ext cx="279720" cy="272520"/>
              </p14:xfrm>
            </p:contentPart>
          </mc:Choice>
          <mc:Fallback>
            <p:pic>
              <p:nvPicPr>
                <p:cNvPr id="34" name="筆跡 33">
                  <a:extLst>
                    <a:ext uri="{FF2B5EF4-FFF2-40B4-BE49-F238E27FC236}">
                      <a16:creationId xmlns:a16="http://schemas.microsoft.com/office/drawing/2014/main" id="{D98CFC62-5172-41E2-AF49-44D5039C2A37}"/>
                    </a:ext>
                  </a:extLst>
                </p:cNvPr>
                <p:cNvPicPr/>
                <p:nvPr/>
              </p:nvPicPr>
              <p:blipFill>
                <a:blip r:embed="rId42"/>
                <a:stretch>
                  <a:fillRect/>
                </a:stretch>
              </p:blipFill>
              <p:spPr>
                <a:xfrm>
                  <a:off x="3107070" y="6135555"/>
                  <a:ext cx="29736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筆跡 34">
                  <a:extLst>
                    <a:ext uri="{FF2B5EF4-FFF2-40B4-BE49-F238E27FC236}">
                      <a16:creationId xmlns:a16="http://schemas.microsoft.com/office/drawing/2014/main" id="{2F33CCA0-7129-42F2-A6F1-D77F59D32751}"/>
                    </a:ext>
                  </a:extLst>
                </p14:cNvPr>
                <p14:cNvContentPartPr/>
                <p14:nvPr/>
              </p14:nvContentPartPr>
              <p14:xfrm>
                <a:off x="3554190" y="6219075"/>
                <a:ext cx="167400" cy="175680"/>
              </p14:xfrm>
            </p:contentPart>
          </mc:Choice>
          <mc:Fallback>
            <p:pic>
              <p:nvPicPr>
                <p:cNvPr id="35" name="筆跡 34">
                  <a:extLst>
                    <a:ext uri="{FF2B5EF4-FFF2-40B4-BE49-F238E27FC236}">
                      <a16:creationId xmlns:a16="http://schemas.microsoft.com/office/drawing/2014/main" id="{2F33CCA0-7129-42F2-A6F1-D77F59D32751}"/>
                    </a:ext>
                  </a:extLst>
                </p:cNvPr>
                <p:cNvPicPr/>
                <p:nvPr/>
              </p:nvPicPr>
              <p:blipFill>
                <a:blip r:embed="rId44"/>
                <a:stretch>
                  <a:fillRect/>
                </a:stretch>
              </p:blipFill>
              <p:spPr>
                <a:xfrm>
                  <a:off x="3545550" y="6210435"/>
                  <a:ext cx="1850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7" name="筆跡 36">
                  <a:extLst>
                    <a:ext uri="{FF2B5EF4-FFF2-40B4-BE49-F238E27FC236}">
                      <a16:creationId xmlns:a16="http://schemas.microsoft.com/office/drawing/2014/main" id="{2B1354B3-5075-4ADE-AD69-447D5B36A0C4}"/>
                    </a:ext>
                  </a:extLst>
                </p14:cNvPr>
                <p14:cNvContentPartPr/>
                <p14:nvPr/>
              </p14:nvContentPartPr>
              <p14:xfrm>
                <a:off x="3984390" y="6228435"/>
                <a:ext cx="100080" cy="200880"/>
              </p14:xfrm>
            </p:contentPart>
          </mc:Choice>
          <mc:Fallback>
            <p:pic>
              <p:nvPicPr>
                <p:cNvPr id="37" name="筆跡 36">
                  <a:extLst>
                    <a:ext uri="{FF2B5EF4-FFF2-40B4-BE49-F238E27FC236}">
                      <a16:creationId xmlns:a16="http://schemas.microsoft.com/office/drawing/2014/main" id="{2B1354B3-5075-4ADE-AD69-447D5B36A0C4}"/>
                    </a:ext>
                  </a:extLst>
                </p:cNvPr>
                <p:cNvPicPr/>
                <p:nvPr/>
              </p:nvPicPr>
              <p:blipFill>
                <a:blip r:embed="rId46"/>
                <a:stretch>
                  <a:fillRect/>
                </a:stretch>
              </p:blipFill>
              <p:spPr>
                <a:xfrm>
                  <a:off x="3975750" y="6219795"/>
                  <a:ext cx="1177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筆跡 37">
                  <a:extLst>
                    <a:ext uri="{FF2B5EF4-FFF2-40B4-BE49-F238E27FC236}">
                      <a16:creationId xmlns:a16="http://schemas.microsoft.com/office/drawing/2014/main" id="{731037F5-FD0A-4440-B9E7-98D28C7DE17B}"/>
                    </a:ext>
                  </a:extLst>
                </p14:cNvPr>
                <p14:cNvContentPartPr/>
                <p14:nvPr/>
              </p14:nvContentPartPr>
              <p14:xfrm>
                <a:off x="3907350" y="6259755"/>
                <a:ext cx="180720" cy="181440"/>
              </p14:xfrm>
            </p:contentPart>
          </mc:Choice>
          <mc:Fallback>
            <p:pic>
              <p:nvPicPr>
                <p:cNvPr id="38" name="筆跡 37">
                  <a:extLst>
                    <a:ext uri="{FF2B5EF4-FFF2-40B4-BE49-F238E27FC236}">
                      <a16:creationId xmlns:a16="http://schemas.microsoft.com/office/drawing/2014/main" id="{731037F5-FD0A-4440-B9E7-98D28C7DE17B}"/>
                    </a:ext>
                  </a:extLst>
                </p:cNvPr>
                <p:cNvPicPr/>
                <p:nvPr/>
              </p:nvPicPr>
              <p:blipFill>
                <a:blip r:embed="rId48"/>
                <a:stretch>
                  <a:fillRect/>
                </a:stretch>
              </p:blipFill>
              <p:spPr>
                <a:xfrm>
                  <a:off x="3898710" y="6250755"/>
                  <a:ext cx="1983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筆跡 38">
                  <a:extLst>
                    <a:ext uri="{FF2B5EF4-FFF2-40B4-BE49-F238E27FC236}">
                      <a16:creationId xmlns:a16="http://schemas.microsoft.com/office/drawing/2014/main" id="{6C8E6536-3980-41B8-88A8-130511B5A161}"/>
                    </a:ext>
                  </a:extLst>
                </p14:cNvPr>
                <p14:cNvContentPartPr/>
                <p14:nvPr/>
              </p14:nvContentPartPr>
              <p14:xfrm>
                <a:off x="3969630" y="6172995"/>
                <a:ext cx="205200" cy="10080"/>
              </p14:xfrm>
            </p:contentPart>
          </mc:Choice>
          <mc:Fallback>
            <p:pic>
              <p:nvPicPr>
                <p:cNvPr id="39" name="筆跡 38">
                  <a:extLst>
                    <a:ext uri="{FF2B5EF4-FFF2-40B4-BE49-F238E27FC236}">
                      <a16:creationId xmlns:a16="http://schemas.microsoft.com/office/drawing/2014/main" id="{6C8E6536-3980-41B8-88A8-130511B5A161}"/>
                    </a:ext>
                  </a:extLst>
                </p:cNvPr>
                <p:cNvPicPr/>
                <p:nvPr/>
              </p:nvPicPr>
              <p:blipFill>
                <a:blip r:embed="rId50"/>
                <a:stretch>
                  <a:fillRect/>
                </a:stretch>
              </p:blipFill>
              <p:spPr>
                <a:xfrm>
                  <a:off x="3960630" y="6164355"/>
                  <a:ext cx="2228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1" name="筆跡 40">
                  <a:extLst>
                    <a:ext uri="{FF2B5EF4-FFF2-40B4-BE49-F238E27FC236}">
                      <a16:creationId xmlns:a16="http://schemas.microsoft.com/office/drawing/2014/main" id="{BFA4B484-3E7A-453F-BEA7-52BFC27C18EA}"/>
                    </a:ext>
                  </a:extLst>
                </p14:cNvPr>
                <p14:cNvContentPartPr/>
                <p14:nvPr/>
              </p14:nvContentPartPr>
              <p14:xfrm>
                <a:off x="4249710" y="6321315"/>
                <a:ext cx="143280" cy="7200"/>
              </p14:xfrm>
            </p:contentPart>
          </mc:Choice>
          <mc:Fallback>
            <p:pic>
              <p:nvPicPr>
                <p:cNvPr id="41" name="筆跡 40">
                  <a:extLst>
                    <a:ext uri="{FF2B5EF4-FFF2-40B4-BE49-F238E27FC236}">
                      <a16:creationId xmlns:a16="http://schemas.microsoft.com/office/drawing/2014/main" id="{BFA4B484-3E7A-453F-BEA7-52BFC27C18EA}"/>
                    </a:ext>
                  </a:extLst>
                </p:cNvPr>
                <p:cNvPicPr/>
                <p:nvPr/>
              </p:nvPicPr>
              <p:blipFill>
                <a:blip r:embed="rId52"/>
                <a:stretch>
                  <a:fillRect/>
                </a:stretch>
              </p:blipFill>
              <p:spPr>
                <a:xfrm>
                  <a:off x="4240710" y="6312315"/>
                  <a:ext cx="16092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2" name="筆跡 41">
                  <a:extLst>
                    <a:ext uri="{FF2B5EF4-FFF2-40B4-BE49-F238E27FC236}">
                      <a16:creationId xmlns:a16="http://schemas.microsoft.com/office/drawing/2014/main" id="{CD7C8B4A-BFAD-415E-AF6E-5EF6E50C51E6}"/>
                    </a:ext>
                  </a:extLst>
                </p14:cNvPr>
                <p14:cNvContentPartPr/>
                <p14:nvPr/>
              </p14:nvContentPartPr>
              <p14:xfrm>
                <a:off x="4311630" y="6271275"/>
                <a:ext cx="360" cy="140760"/>
              </p14:xfrm>
            </p:contentPart>
          </mc:Choice>
          <mc:Fallback>
            <p:pic>
              <p:nvPicPr>
                <p:cNvPr id="42" name="筆跡 41">
                  <a:extLst>
                    <a:ext uri="{FF2B5EF4-FFF2-40B4-BE49-F238E27FC236}">
                      <a16:creationId xmlns:a16="http://schemas.microsoft.com/office/drawing/2014/main" id="{CD7C8B4A-BFAD-415E-AF6E-5EF6E50C51E6}"/>
                    </a:ext>
                  </a:extLst>
                </p:cNvPr>
                <p:cNvPicPr/>
                <p:nvPr/>
              </p:nvPicPr>
              <p:blipFill>
                <a:blip r:embed="rId54"/>
                <a:stretch>
                  <a:fillRect/>
                </a:stretch>
              </p:blipFill>
              <p:spPr>
                <a:xfrm>
                  <a:off x="4302630" y="6262275"/>
                  <a:ext cx="180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3" name="筆跡 42">
                  <a:extLst>
                    <a:ext uri="{FF2B5EF4-FFF2-40B4-BE49-F238E27FC236}">
                      <a16:creationId xmlns:a16="http://schemas.microsoft.com/office/drawing/2014/main" id="{66F975D0-B508-48A9-B7F7-6D44B691AA8E}"/>
                    </a:ext>
                  </a:extLst>
                </p14:cNvPr>
                <p14:cNvContentPartPr/>
                <p14:nvPr/>
              </p14:nvContentPartPr>
              <p14:xfrm>
                <a:off x="4446270" y="6157515"/>
                <a:ext cx="140040" cy="360720"/>
              </p14:xfrm>
            </p:contentPart>
          </mc:Choice>
          <mc:Fallback>
            <p:pic>
              <p:nvPicPr>
                <p:cNvPr id="43" name="筆跡 42">
                  <a:extLst>
                    <a:ext uri="{FF2B5EF4-FFF2-40B4-BE49-F238E27FC236}">
                      <a16:creationId xmlns:a16="http://schemas.microsoft.com/office/drawing/2014/main" id="{66F975D0-B508-48A9-B7F7-6D44B691AA8E}"/>
                    </a:ext>
                  </a:extLst>
                </p:cNvPr>
                <p:cNvPicPr/>
                <p:nvPr/>
              </p:nvPicPr>
              <p:blipFill>
                <a:blip r:embed="rId56"/>
                <a:stretch>
                  <a:fillRect/>
                </a:stretch>
              </p:blipFill>
              <p:spPr>
                <a:xfrm>
                  <a:off x="4437270" y="6148875"/>
                  <a:ext cx="15768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4" name="筆跡 43">
                  <a:extLst>
                    <a:ext uri="{FF2B5EF4-FFF2-40B4-BE49-F238E27FC236}">
                      <a16:creationId xmlns:a16="http://schemas.microsoft.com/office/drawing/2014/main" id="{695199C7-1F3B-4BFF-ADC0-E9B7E1E1BE81}"/>
                    </a:ext>
                  </a:extLst>
                </p14:cNvPr>
                <p14:cNvContentPartPr/>
                <p14:nvPr/>
              </p14:nvContentPartPr>
              <p14:xfrm>
                <a:off x="4545270" y="6405915"/>
                <a:ext cx="109080" cy="127440"/>
              </p14:xfrm>
            </p:contentPart>
          </mc:Choice>
          <mc:Fallback>
            <p:pic>
              <p:nvPicPr>
                <p:cNvPr id="44" name="筆跡 43">
                  <a:extLst>
                    <a:ext uri="{FF2B5EF4-FFF2-40B4-BE49-F238E27FC236}">
                      <a16:creationId xmlns:a16="http://schemas.microsoft.com/office/drawing/2014/main" id="{695199C7-1F3B-4BFF-ADC0-E9B7E1E1BE81}"/>
                    </a:ext>
                  </a:extLst>
                </p:cNvPr>
                <p:cNvPicPr/>
                <p:nvPr/>
              </p:nvPicPr>
              <p:blipFill>
                <a:blip r:embed="rId58"/>
                <a:stretch>
                  <a:fillRect/>
                </a:stretch>
              </p:blipFill>
              <p:spPr>
                <a:xfrm>
                  <a:off x="4536270" y="6397275"/>
                  <a:ext cx="12672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5" name="筆跡 44">
                  <a:extLst>
                    <a:ext uri="{FF2B5EF4-FFF2-40B4-BE49-F238E27FC236}">
                      <a16:creationId xmlns:a16="http://schemas.microsoft.com/office/drawing/2014/main" id="{4806D328-652D-42BC-BBC1-1ECD0F018CB8}"/>
                    </a:ext>
                  </a:extLst>
                </p14:cNvPr>
                <p14:cNvContentPartPr/>
                <p14:nvPr/>
              </p14:nvContentPartPr>
              <p14:xfrm>
                <a:off x="4567230" y="6432915"/>
                <a:ext cx="173160" cy="208080"/>
              </p14:xfrm>
            </p:contentPart>
          </mc:Choice>
          <mc:Fallback>
            <p:pic>
              <p:nvPicPr>
                <p:cNvPr id="45" name="筆跡 44">
                  <a:extLst>
                    <a:ext uri="{FF2B5EF4-FFF2-40B4-BE49-F238E27FC236}">
                      <a16:creationId xmlns:a16="http://schemas.microsoft.com/office/drawing/2014/main" id="{4806D328-652D-42BC-BBC1-1ECD0F018CB8}"/>
                    </a:ext>
                  </a:extLst>
                </p:cNvPr>
                <p:cNvPicPr/>
                <p:nvPr/>
              </p:nvPicPr>
              <p:blipFill>
                <a:blip r:embed="rId60"/>
                <a:stretch>
                  <a:fillRect/>
                </a:stretch>
              </p:blipFill>
              <p:spPr>
                <a:xfrm>
                  <a:off x="4558590" y="6423915"/>
                  <a:ext cx="1908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6" name="筆跡 45">
                  <a:extLst>
                    <a:ext uri="{FF2B5EF4-FFF2-40B4-BE49-F238E27FC236}">
                      <a16:creationId xmlns:a16="http://schemas.microsoft.com/office/drawing/2014/main" id="{A2F53D2D-533C-4A38-B83C-F9B6AF4ED64D}"/>
                    </a:ext>
                  </a:extLst>
                </p14:cNvPr>
                <p14:cNvContentPartPr/>
                <p14:nvPr/>
              </p14:nvContentPartPr>
              <p14:xfrm>
                <a:off x="4674510" y="6590595"/>
                <a:ext cx="86760" cy="84960"/>
              </p14:xfrm>
            </p:contentPart>
          </mc:Choice>
          <mc:Fallback>
            <p:pic>
              <p:nvPicPr>
                <p:cNvPr id="46" name="筆跡 45">
                  <a:extLst>
                    <a:ext uri="{FF2B5EF4-FFF2-40B4-BE49-F238E27FC236}">
                      <a16:creationId xmlns:a16="http://schemas.microsoft.com/office/drawing/2014/main" id="{A2F53D2D-533C-4A38-B83C-F9B6AF4ED64D}"/>
                    </a:ext>
                  </a:extLst>
                </p:cNvPr>
                <p:cNvPicPr/>
                <p:nvPr/>
              </p:nvPicPr>
              <p:blipFill>
                <a:blip r:embed="rId62"/>
                <a:stretch>
                  <a:fillRect/>
                </a:stretch>
              </p:blipFill>
              <p:spPr>
                <a:xfrm>
                  <a:off x="4665510" y="6581955"/>
                  <a:ext cx="10440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7" name="筆跡 46">
                  <a:extLst>
                    <a:ext uri="{FF2B5EF4-FFF2-40B4-BE49-F238E27FC236}">
                      <a16:creationId xmlns:a16="http://schemas.microsoft.com/office/drawing/2014/main" id="{9AD30876-CDF4-41BC-8C20-89EA09C0291C}"/>
                    </a:ext>
                  </a:extLst>
                </p14:cNvPr>
                <p14:cNvContentPartPr/>
                <p14:nvPr/>
              </p14:nvContentPartPr>
              <p14:xfrm>
                <a:off x="4947030" y="6359835"/>
                <a:ext cx="17280" cy="10080"/>
              </p14:xfrm>
            </p:contentPart>
          </mc:Choice>
          <mc:Fallback>
            <p:pic>
              <p:nvPicPr>
                <p:cNvPr id="47" name="筆跡 46">
                  <a:extLst>
                    <a:ext uri="{FF2B5EF4-FFF2-40B4-BE49-F238E27FC236}">
                      <a16:creationId xmlns:a16="http://schemas.microsoft.com/office/drawing/2014/main" id="{9AD30876-CDF4-41BC-8C20-89EA09C0291C}"/>
                    </a:ext>
                  </a:extLst>
                </p:cNvPr>
                <p:cNvPicPr/>
                <p:nvPr/>
              </p:nvPicPr>
              <p:blipFill>
                <a:blip r:embed="rId64"/>
                <a:stretch>
                  <a:fillRect/>
                </a:stretch>
              </p:blipFill>
              <p:spPr>
                <a:xfrm>
                  <a:off x="4938030" y="6350835"/>
                  <a:ext cx="349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9" name="筆跡 48">
                  <a:extLst>
                    <a:ext uri="{FF2B5EF4-FFF2-40B4-BE49-F238E27FC236}">
                      <a16:creationId xmlns:a16="http://schemas.microsoft.com/office/drawing/2014/main" id="{129444A4-6805-4DEA-92D1-96657F8F4E74}"/>
                    </a:ext>
                  </a:extLst>
                </p14:cNvPr>
                <p14:cNvContentPartPr/>
                <p14:nvPr/>
              </p14:nvContentPartPr>
              <p14:xfrm>
                <a:off x="5300550" y="6148155"/>
                <a:ext cx="244440" cy="178920"/>
              </p14:xfrm>
            </p:contentPart>
          </mc:Choice>
          <mc:Fallback>
            <p:pic>
              <p:nvPicPr>
                <p:cNvPr id="49" name="筆跡 48">
                  <a:extLst>
                    <a:ext uri="{FF2B5EF4-FFF2-40B4-BE49-F238E27FC236}">
                      <a16:creationId xmlns:a16="http://schemas.microsoft.com/office/drawing/2014/main" id="{129444A4-6805-4DEA-92D1-96657F8F4E74}"/>
                    </a:ext>
                  </a:extLst>
                </p:cNvPr>
                <p:cNvPicPr/>
                <p:nvPr/>
              </p:nvPicPr>
              <p:blipFill>
                <a:blip r:embed="rId66"/>
                <a:stretch>
                  <a:fillRect/>
                </a:stretch>
              </p:blipFill>
              <p:spPr>
                <a:xfrm>
                  <a:off x="5291910" y="6139155"/>
                  <a:ext cx="2620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筆跡 49">
                  <a:extLst>
                    <a:ext uri="{FF2B5EF4-FFF2-40B4-BE49-F238E27FC236}">
                      <a16:creationId xmlns:a16="http://schemas.microsoft.com/office/drawing/2014/main" id="{8F6C4B6A-2390-4E7D-8508-ADA5732AB8AC}"/>
                    </a:ext>
                  </a:extLst>
                </p14:cNvPr>
                <p14:cNvContentPartPr/>
                <p14:nvPr/>
              </p14:nvContentPartPr>
              <p14:xfrm>
                <a:off x="5245830" y="6401955"/>
                <a:ext cx="325440" cy="19440"/>
              </p14:xfrm>
            </p:contentPart>
          </mc:Choice>
          <mc:Fallback>
            <p:pic>
              <p:nvPicPr>
                <p:cNvPr id="50" name="筆跡 49">
                  <a:extLst>
                    <a:ext uri="{FF2B5EF4-FFF2-40B4-BE49-F238E27FC236}">
                      <a16:creationId xmlns:a16="http://schemas.microsoft.com/office/drawing/2014/main" id="{8F6C4B6A-2390-4E7D-8508-ADA5732AB8AC}"/>
                    </a:ext>
                  </a:extLst>
                </p:cNvPr>
                <p:cNvPicPr/>
                <p:nvPr/>
              </p:nvPicPr>
              <p:blipFill>
                <a:blip r:embed="rId68"/>
                <a:stretch>
                  <a:fillRect/>
                </a:stretch>
              </p:blipFill>
              <p:spPr>
                <a:xfrm>
                  <a:off x="5237190" y="6393315"/>
                  <a:ext cx="343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筆跡 50">
                  <a:extLst>
                    <a:ext uri="{FF2B5EF4-FFF2-40B4-BE49-F238E27FC236}">
                      <a16:creationId xmlns:a16="http://schemas.microsoft.com/office/drawing/2014/main" id="{A049F49D-19BA-445C-B558-B9372D258807}"/>
                    </a:ext>
                  </a:extLst>
                </p14:cNvPr>
                <p14:cNvContentPartPr/>
                <p14:nvPr/>
              </p14:nvContentPartPr>
              <p14:xfrm>
                <a:off x="5150070" y="6548475"/>
                <a:ext cx="443880" cy="181080"/>
              </p14:xfrm>
            </p:contentPart>
          </mc:Choice>
          <mc:Fallback>
            <p:pic>
              <p:nvPicPr>
                <p:cNvPr id="51" name="筆跡 50">
                  <a:extLst>
                    <a:ext uri="{FF2B5EF4-FFF2-40B4-BE49-F238E27FC236}">
                      <a16:creationId xmlns:a16="http://schemas.microsoft.com/office/drawing/2014/main" id="{A049F49D-19BA-445C-B558-B9372D258807}"/>
                    </a:ext>
                  </a:extLst>
                </p:cNvPr>
                <p:cNvPicPr/>
                <p:nvPr/>
              </p:nvPicPr>
              <p:blipFill>
                <a:blip r:embed="rId70"/>
                <a:stretch>
                  <a:fillRect/>
                </a:stretch>
              </p:blipFill>
              <p:spPr>
                <a:xfrm>
                  <a:off x="5141070" y="6539475"/>
                  <a:ext cx="461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2" name="筆跡 51">
                  <a:extLst>
                    <a:ext uri="{FF2B5EF4-FFF2-40B4-BE49-F238E27FC236}">
                      <a16:creationId xmlns:a16="http://schemas.microsoft.com/office/drawing/2014/main" id="{84FF584C-D18D-4FBE-85D8-FF434536E6BF}"/>
                    </a:ext>
                  </a:extLst>
                </p14:cNvPr>
                <p14:cNvContentPartPr/>
                <p14:nvPr/>
              </p14:nvContentPartPr>
              <p14:xfrm>
                <a:off x="5403510" y="6627315"/>
                <a:ext cx="190440" cy="122760"/>
              </p14:xfrm>
            </p:contentPart>
          </mc:Choice>
          <mc:Fallback>
            <p:pic>
              <p:nvPicPr>
                <p:cNvPr id="52" name="筆跡 51">
                  <a:extLst>
                    <a:ext uri="{FF2B5EF4-FFF2-40B4-BE49-F238E27FC236}">
                      <a16:creationId xmlns:a16="http://schemas.microsoft.com/office/drawing/2014/main" id="{84FF584C-D18D-4FBE-85D8-FF434536E6BF}"/>
                    </a:ext>
                  </a:extLst>
                </p:cNvPr>
                <p:cNvPicPr/>
                <p:nvPr/>
              </p:nvPicPr>
              <p:blipFill>
                <a:blip r:embed="rId72"/>
                <a:stretch>
                  <a:fillRect/>
                </a:stretch>
              </p:blipFill>
              <p:spPr>
                <a:xfrm>
                  <a:off x="5394510" y="6618315"/>
                  <a:ext cx="208080" cy="140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
            <p14:nvContentPartPr>
              <p14:cNvPr id="55" name="筆跡 54">
                <a:extLst>
                  <a:ext uri="{FF2B5EF4-FFF2-40B4-BE49-F238E27FC236}">
                    <a16:creationId xmlns:a16="http://schemas.microsoft.com/office/drawing/2014/main" id="{7291C444-63C8-4BBB-BC87-C9FD900FAB6D}"/>
                  </a:ext>
                </a:extLst>
              </p14:cNvPr>
              <p14:cNvContentPartPr/>
              <p14:nvPr/>
            </p14:nvContentPartPr>
            <p14:xfrm>
              <a:off x="2811150" y="6213315"/>
              <a:ext cx="156960" cy="175680"/>
            </p14:xfrm>
          </p:contentPart>
        </mc:Choice>
        <mc:Fallback>
          <p:pic>
            <p:nvPicPr>
              <p:cNvPr id="55" name="筆跡 54">
                <a:extLst>
                  <a:ext uri="{FF2B5EF4-FFF2-40B4-BE49-F238E27FC236}">
                    <a16:creationId xmlns:a16="http://schemas.microsoft.com/office/drawing/2014/main" id="{7291C444-63C8-4BBB-BC87-C9FD900FAB6D}"/>
                  </a:ext>
                </a:extLst>
              </p:cNvPr>
              <p:cNvPicPr/>
              <p:nvPr/>
            </p:nvPicPr>
            <p:blipFill>
              <a:blip r:embed="rId74"/>
              <a:stretch>
                <a:fillRect/>
              </a:stretch>
            </p:blipFill>
            <p:spPr>
              <a:xfrm>
                <a:off x="2802510" y="6204675"/>
                <a:ext cx="174600" cy="193320"/>
              </a:xfrm>
              <a:prstGeom prst="rect">
                <a:avLst/>
              </a:prstGeom>
            </p:spPr>
          </p:pic>
        </mc:Fallback>
      </mc:AlternateContent>
      <p:grpSp>
        <p:nvGrpSpPr>
          <p:cNvPr id="60" name="群組 59">
            <a:extLst>
              <a:ext uri="{FF2B5EF4-FFF2-40B4-BE49-F238E27FC236}">
                <a16:creationId xmlns:a16="http://schemas.microsoft.com/office/drawing/2014/main" id="{C7A219CE-BD35-4FDD-BE72-8FF35A003814}"/>
              </a:ext>
            </a:extLst>
          </p:cNvPr>
          <p:cNvGrpSpPr/>
          <p:nvPr/>
        </p:nvGrpSpPr>
        <p:grpSpPr>
          <a:xfrm>
            <a:off x="841590" y="6117195"/>
            <a:ext cx="440280" cy="296640"/>
            <a:chOff x="841590" y="6117195"/>
            <a:chExt cx="440280" cy="296640"/>
          </a:xfrm>
        </p:grpSpPr>
        <mc:AlternateContent xmlns:mc="http://schemas.openxmlformats.org/markup-compatibility/2006">
          <mc:Choice xmlns:p14="http://schemas.microsoft.com/office/powerpoint/2010/main" Requires="p14">
            <p:contentPart p14:bwMode="auto" r:id="rId75">
              <p14:nvContentPartPr>
                <p14:cNvPr id="56" name="筆跡 55">
                  <a:extLst>
                    <a:ext uri="{FF2B5EF4-FFF2-40B4-BE49-F238E27FC236}">
                      <a16:creationId xmlns:a16="http://schemas.microsoft.com/office/drawing/2014/main" id="{12DD1CB2-48A2-4926-A91B-A7D14E952CAF}"/>
                    </a:ext>
                  </a:extLst>
                </p14:cNvPr>
                <p14:cNvContentPartPr/>
                <p14:nvPr/>
              </p14:nvContentPartPr>
              <p14:xfrm>
                <a:off x="841590" y="6211515"/>
                <a:ext cx="145080" cy="202320"/>
              </p14:xfrm>
            </p:contentPart>
          </mc:Choice>
          <mc:Fallback>
            <p:pic>
              <p:nvPicPr>
                <p:cNvPr id="56" name="筆跡 55">
                  <a:extLst>
                    <a:ext uri="{FF2B5EF4-FFF2-40B4-BE49-F238E27FC236}">
                      <a16:creationId xmlns:a16="http://schemas.microsoft.com/office/drawing/2014/main" id="{12DD1CB2-48A2-4926-A91B-A7D14E952CAF}"/>
                    </a:ext>
                  </a:extLst>
                </p:cNvPr>
                <p:cNvPicPr/>
                <p:nvPr/>
              </p:nvPicPr>
              <p:blipFill>
                <a:blip r:embed="rId76"/>
                <a:stretch>
                  <a:fillRect/>
                </a:stretch>
              </p:blipFill>
              <p:spPr>
                <a:xfrm>
                  <a:off x="832590" y="6202875"/>
                  <a:ext cx="1627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7" name="筆跡 56">
                  <a:extLst>
                    <a:ext uri="{FF2B5EF4-FFF2-40B4-BE49-F238E27FC236}">
                      <a16:creationId xmlns:a16="http://schemas.microsoft.com/office/drawing/2014/main" id="{50544F1D-DD1A-483A-9DEE-E2BADA7539EB}"/>
                    </a:ext>
                  </a:extLst>
                </p14:cNvPr>
                <p14:cNvContentPartPr/>
                <p14:nvPr/>
              </p14:nvContentPartPr>
              <p14:xfrm>
                <a:off x="843390" y="6223035"/>
                <a:ext cx="133920" cy="171720"/>
              </p14:xfrm>
            </p:contentPart>
          </mc:Choice>
          <mc:Fallback>
            <p:pic>
              <p:nvPicPr>
                <p:cNvPr id="57" name="筆跡 56">
                  <a:extLst>
                    <a:ext uri="{FF2B5EF4-FFF2-40B4-BE49-F238E27FC236}">
                      <a16:creationId xmlns:a16="http://schemas.microsoft.com/office/drawing/2014/main" id="{50544F1D-DD1A-483A-9DEE-E2BADA7539EB}"/>
                    </a:ext>
                  </a:extLst>
                </p:cNvPr>
                <p:cNvPicPr/>
                <p:nvPr/>
              </p:nvPicPr>
              <p:blipFill>
                <a:blip r:embed="rId78"/>
                <a:stretch>
                  <a:fillRect/>
                </a:stretch>
              </p:blipFill>
              <p:spPr>
                <a:xfrm>
                  <a:off x="834390" y="6214395"/>
                  <a:ext cx="1515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8" name="筆跡 57">
                  <a:extLst>
                    <a:ext uri="{FF2B5EF4-FFF2-40B4-BE49-F238E27FC236}">
                      <a16:creationId xmlns:a16="http://schemas.microsoft.com/office/drawing/2014/main" id="{414729A5-BE84-4283-AB93-A1B3F31FD016}"/>
                    </a:ext>
                  </a:extLst>
                </p14:cNvPr>
                <p14:cNvContentPartPr/>
                <p14:nvPr/>
              </p14:nvContentPartPr>
              <p14:xfrm>
                <a:off x="866070" y="6117195"/>
                <a:ext cx="180720" cy="39600"/>
              </p14:xfrm>
            </p:contentPart>
          </mc:Choice>
          <mc:Fallback>
            <p:pic>
              <p:nvPicPr>
                <p:cNvPr id="58" name="筆跡 57">
                  <a:extLst>
                    <a:ext uri="{FF2B5EF4-FFF2-40B4-BE49-F238E27FC236}">
                      <a16:creationId xmlns:a16="http://schemas.microsoft.com/office/drawing/2014/main" id="{414729A5-BE84-4283-AB93-A1B3F31FD016}"/>
                    </a:ext>
                  </a:extLst>
                </p:cNvPr>
                <p:cNvPicPr/>
                <p:nvPr/>
              </p:nvPicPr>
              <p:blipFill>
                <a:blip r:embed="rId80"/>
                <a:stretch>
                  <a:fillRect/>
                </a:stretch>
              </p:blipFill>
              <p:spPr>
                <a:xfrm>
                  <a:off x="857070" y="6108555"/>
                  <a:ext cx="1983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9" name="筆跡 58">
                  <a:extLst>
                    <a:ext uri="{FF2B5EF4-FFF2-40B4-BE49-F238E27FC236}">
                      <a16:creationId xmlns:a16="http://schemas.microsoft.com/office/drawing/2014/main" id="{DB7DE913-1F3C-45B3-9028-26F7FF8DFF45}"/>
                    </a:ext>
                  </a:extLst>
                </p14:cNvPr>
                <p14:cNvContentPartPr/>
                <p14:nvPr/>
              </p14:nvContentPartPr>
              <p14:xfrm>
                <a:off x="1157310" y="6265515"/>
                <a:ext cx="124560" cy="19440"/>
              </p14:xfrm>
            </p:contentPart>
          </mc:Choice>
          <mc:Fallback>
            <p:pic>
              <p:nvPicPr>
                <p:cNvPr id="59" name="筆跡 58">
                  <a:extLst>
                    <a:ext uri="{FF2B5EF4-FFF2-40B4-BE49-F238E27FC236}">
                      <a16:creationId xmlns:a16="http://schemas.microsoft.com/office/drawing/2014/main" id="{DB7DE913-1F3C-45B3-9028-26F7FF8DFF45}"/>
                    </a:ext>
                  </a:extLst>
                </p:cNvPr>
                <p:cNvPicPr/>
                <p:nvPr/>
              </p:nvPicPr>
              <p:blipFill>
                <a:blip r:embed="rId82"/>
                <a:stretch>
                  <a:fillRect/>
                </a:stretch>
              </p:blipFill>
              <p:spPr>
                <a:xfrm>
                  <a:off x="1148310" y="6256515"/>
                  <a:ext cx="142200" cy="37080"/>
                </a:xfrm>
                <a:prstGeom prst="rect">
                  <a:avLst/>
                </a:prstGeom>
              </p:spPr>
            </p:pic>
          </mc:Fallback>
        </mc:AlternateContent>
      </p:grpSp>
      <p:grpSp>
        <p:nvGrpSpPr>
          <p:cNvPr id="50184" name="群組 50183">
            <a:extLst>
              <a:ext uri="{FF2B5EF4-FFF2-40B4-BE49-F238E27FC236}">
                <a16:creationId xmlns:a16="http://schemas.microsoft.com/office/drawing/2014/main" id="{231302E9-6ADE-402B-A363-905358FCCCAE}"/>
              </a:ext>
            </a:extLst>
          </p:cNvPr>
          <p:cNvGrpSpPr/>
          <p:nvPr/>
        </p:nvGrpSpPr>
        <p:grpSpPr>
          <a:xfrm>
            <a:off x="1537110" y="6148155"/>
            <a:ext cx="1065960" cy="546840"/>
            <a:chOff x="1537110" y="6148155"/>
            <a:chExt cx="1065960" cy="546840"/>
          </a:xfrm>
        </p:grpSpPr>
        <mc:AlternateContent xmlns:mc="http://schemas.openxmlformats.org/markup-compatibility/2006">
          <mc:Choice xmlns:p14="http://schemas.microsoft.com/office/powerpoint/2010/main" Requires="p14">
            <p:contentPart p14:bwMode="auto" r:id="rId83">
              <p14:nvContentPartPr>
                <p14:cNvPr id="61" name="筆跡 60">
                  <a:extLst>
                    <a:ext uri="{FF2B5EF4-FFF2-40B4-BE49-F238E27FC236}">
                      <a16:creationId xmlns:a16="http://schemas.microsoft.com/office/drawing/2014/main" id="{2DD6B9AB-19C7-4946-922C-CDA79117A996}"/>
                    </a:ext>
                  </a:extLst>
                </p14:cNvPr>
                <p14:cNvContentPartPr/>
                <p14:nvPr/>
              </p14:nvContentPartPr>
              <p14:xfrm>
                <a:off x="1537110" y="6148155"/>
                <a:ext cx="120600" cy="330120"/>
              </p14:xfrm>
            </p:contentPart>
          </mc:Choice>
          <mc:Fallback>
            <p:pic>
              <p:nvPicPr>
                <p:cNvPr id="61" name="筆跡 60">
                  <a:extLst>
                    <a:ext uri="{FF2B5EF4-FFF2-40B4-BE49-F238E27FC236}">
                      <a16:creationId xmlns:a16="http://schemas.microsoft.com/office/drawing/2014/main" id="{2DD6B9AB-19C7-4946-922C-CDA79117A996}"/>
                    </a:ext>
                  </a:extLst>
                </p:cNvPr>
                <p:cNvPicPr/>
                <p:nvPr/>
              </p:nvPicPr>
              <p:blipFill>
                <a:blip r:embed="rId84"/>
                <a:stretch>
                  <a:fillRect/>
                </a:stretch>
              </p:blipFill>
              <p:spPr>
                <a:xfrm>
                  <a:off x="1528110" y="6139155"/>
                  <a:ext cx="13824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2" name="筆跡 61">
                  <a:extLst>
                    <a:ext uri="{FF2B5EF4-FFF2-40B4-BE49-F238E27FC236}">
                      <a16:creationId xmlns:a16="http://schemas.microsoft.com/office/drawing/2014/main" id="{0E81E6FA-250B-4878-9104-CF90652D834D}"/>
                    </a:ext>
                  </a:extLst>
                </p14:cNvPr>
                <p14:cNvContentPartPr/>
                <p14:nvPr/>
              </p14:nvContentPartPr>
              <p14:xfrm>
                <a:off x="1655910" y="6344355"/>
                <a:ext cx="90000" cy="115920"/>
              </p14:xfrm>
            </p:contentPart>
          </mc:Choice>
          <mc:Fallback>
            <p:pic>
              <p:nvPicPr>
                <p:cNvPr id="62" name="筆跡 61">
                  <a:extLst>
                    <a:ext uri="{FF2B5EF4-FFF2-40B4-BE49-F238E27FC236}">
                      <a16:creationId xmlns:a16="http://schemas.microsoft.com/office/drawing/2014/main" id="{0E81E6FA-250B-4878-9104-CF90652D834D}"/>
                    </a:ext>
                  </a:extLst>
                </p:cNvPr>
                <p:cNvPicPr/>
                <p:nvPr/>
              </p:nvPicPr>
              <p:blipFill>
                <a:blip r:embed="rId86"/>
                <a:stretch>
                  <a:fillRect/>
                </a:stretch>
              </p:blipFill>
              <p:spPr>
                <a:xfrm>
                  <a:off x="1647270" y="6335355"/>
                  <a:ext cx="1076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3" name="筆跡 62">
                  <a:extLst>
                    <a:ext uri="{FF2B5EF4-FFF2-40B4-BE49-F238E27FC236}">
                      <a16:creationId xmlns:a16="http://schemas.microsoft.com/office/drawing/2014/main" id="{4E6625D8-D796-4361-B3A4-9494ADFC74B8}"/>
                    </a:ext>
                  </a:extLst>
                </p14:cNvPr>
                <p14:cNvContentPartPr/>
                <p14:nvPr/>
              </p14:nvContentPartPr>
              <p14:xfrm>
                <a:off x="1694790" y="6321315"/>
                <a:ext cx="158400" cy="223560"/>
              </p14:xfrm>
            </p:contentPart>
          </mc:Choice>
          <mc:Fallback>
            <p:pic>
              <p:nvPicPr>
                <p:cNvPr id="63" name="筆跡 62">
                  <a:extLst>
                    <a:ext uri="{FF2B5EF4-FFF2-40B4-BE49-F238E27FC236}">
                      <a16:creationId xmlns:a16="http://schemas.microsoft.com/office/drawing/2014/main" id="{4E6625D8-D796-4361-B3A4-9494ADFC74B8}"/>
                    </a:ext>
                  </a:extLst>
                </p:cNvPr>
                <p:cNvPicPr/>
                <p:nvPr/>
              </p:nvPicPr>
              <p:blipFill>
                <a:blip r:embed="rId88"/>
                <a:stretch>
                  <a:fillRect/>
                </a:stretch>
              </p:blipFill>
              <p:spPr>
                <a:xfrm>
                  <a:off x="1686150" y="6312315"/>
                  <a:ext cx="1760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0176" name="筆跡 50175">
                  <a:extLst>
                    <a:ext uri="{FF2B5EF4-FFF2-40B4-BE49-F238E27FC236}">
                      <a16:creationId xmlns:a16="http://schemas.microsoft.com/office/drawing/2014/main" id="{B6FC7D91-3DAD-42C2-AB60-31A3BC5EAD67}"/>
                    </a:ext>
                  </a:extLst>
                </p14:cNvPr>
                <p14:cNvContentPartPr/>
                <p14:nvPr/>
              </p14:nvContentPartPr>
              <p14:xfrm>
                <a:off x="1800270" y="6490155"/>
                <a:ext cx="120600" cy="63000"/>
              </p14:xfrm>
            </p:contentPart>
          </mc:Choice>
          <mc:Fallback>
            <p:pic>
              <p:nvPicPr>
                <p:cNvPr id="50176" name="筆跡 50175">
                  <a:extLst>
                    <a:ext uri="{FF2B5EF4-FFF2-40B4-BE49-F238E27FC236}">
                      <a16:creationId xmlns:a16="http://schemas.microsoft.com/office/drawing/2014/main" id="{B6FC7D91-3DAD-42C2-AB60-31A3BC5EAD67}"/>
                    </a:ext>
                  </a:extLst>
                </p:cNvPr>
                <p:cNvPicPr/>
                <p:nvPr/>
              </p:nvPicPr>
              <p:blipFill>
                <a:blip r:embed="rId90"/>
                <a:stretch>
                  <a:fillRect/>
                </a:stretch>
              </p:blipFill>
              <p:spPr>
                <a:xfrm>
                  <a:off x="1791270" y="6481515"/>
                  <a:ext cx="13824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0177" name="筆跡 50176">
                  <a:extLst>
                    <a:ext uri="{FF2B5EF4-FFF2-40B4-BE49-F238E27FC236}">
                      <a16:creationId xmlns:a16="http://schemas.microsoft.com/office/drawing/2014/main" id="{DFA02714-B568-4444-9C50-0B67B247D925}"/>
                    </a:ext>
                  </a:extLst>
                </p14:cNvPr>
                <p14:cNvContentPartPr/>
                <p14:nvPr/>
              </p14:nvContentPartPr>
              <p14:xfrm>
                <a:off x="2025630" y="6323115"/>
                <a:ext cx="30600" cy="4320"/>
              </p14:xfrm>
            </p:contentPart>
          </mc:Choice>
          <mc:Fallback>
            <p:pic>
              <p:nvPicPr>
                <p:cNvPr id="50177" name="筆跡 50176">
                  <a:extLst>
                    <a:ext uri="{FF2B5EF4-FFF2-40B4-BE49-F238E27FC236}">
                      <a16:creationId xmlns:a16="http://schemas.microsoft.com/office/drawing/2014/main" id="{DFA02714-B568-4444-9C50-0B67B247D925}"/>
                    </a:ext>
                  </a:extLst>
                </p:cNvPr>
                <p:cNvPicPr/>
                <p:nvPr/>
              </p:nvPicPr>
              <p:blipFill>
                <a:blip r:embed="rId92"/>
                <a:stretch>
                  <a:fillRect/>
                </a:stretch>
              </p:blipFill>
              <p:spPr>
                <a:xfrm>
                  <a:off x="2016990" y="6314475"/>
                  <a:ext cx="482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178" name="筆跡 50177">
                  <a:extLst>
                    <a:ext uri="{FF2B5EF4-FFF2-40B4-BE49-F238E27FC236}">
                      <a16:creationId xmlns:a16="http://schemas.microsoft.com/office/drawing/2014/main" id="{768AE0F4-B593-47CA-8228-F2405859C593}"/>
                    </a:ext>
                  </a:extLst>
                </p14:cNvPr>
                <p14:cNvContentPartPr/>
                <p14:nvPr/>
              </p14:nvContentPartPr>
              <p14:xfrm>
                <a:off x="2292750" y="6165435"/>
                <a:ext cx="201240" cy="137160"/>
              </p14:xfrm>
            </p:contentPart>
          </mc:Choice>
          <mc:Fallback>
            <p:pic>
              <p:nvPicPr>
                <p:cNvPr id="50178" name="筆跡 50177">
                  <a:extLst>
                    <a:ext uri="{FF2B5EF4-FFF2-40B4-BE49-F238E27FC236}">
                      <a16:creationId xmlns:a16="http://schemas.microsoft.com/office/drawing/2014/main" id="{768AE0F4-B593-47CA-8228-F2405859C593}"/>
                    </a:ext>
                  </a:extLst>
                </p:cNvPr>
                <p:cNvPicPr/>
                <p:nvPr/>
              </p:nvPicPr>
              <p:blipFill>
                <a:blip r:embed="rId94"/>
                <a:stretch>
                  <a:fillRect/>
                </a:stretch>
              </p:blipFill>
              <p:spPr>
                <a:xfrm>
                  <a:off x="2284110" y="6156435"/>
                  <a:ext cx="2188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0179" name="筆跡 50178">
                  <a:extLst>
                    <a:ext uri="{FF2B5EF4-FFF2-40B4-BE49-F238E27FC236}">
                      <a16:creationId xmlns:a16="http://schemas.microsoft.com/office/drawing/2014/main" id="{CBF3AD61-3226-4076-9CB2-45226C9E0E95}"/>
                    </a:ext>
                  </a:extLst>
                </p14:cNvPr>
                <p14:cNvContentPartPr/>
                <p14:nvPr/>
              </p14:nvContentPartPr>
              <p14:xfrm>
                <a:off x="2225070" y="6373155"/>
                <a:ext cx="295560" cy="14760"/>
              </p14:xfrm>
            </p:contentPart>
          </mc:Choice>
          <mc:Fallback>
            <p:pic>
              <p:nvPicPr>
                <p:cNvPr id="50179" name="筆跡 50178">
                  <a:extLst>
                    <a:ext uri="{FF2B5EF4-FFF2-40B4-BE49-F238E27FC236}">
                      <a16:creationId xmlns:a16="http://schemas.microsoft.com/office/drawing/2014/main" id="{CBF3AD61-3226-4076-9CB2-45226C9E0E95}"/>
                    </a:ext>
                  </a:extLst>
                </p:cNvPr>
                <p:cNvPicPr/>
                <p:nvPr/>
              </p:nvPicPr>
              <p:blipFill>
                <a:blip r:embed="rId96"/>
                <a:stretch>
                  <a:fillRect/>
                </a:stretch>
              </p:blipFill>
              <p:spPr>
                <a:xfrm>
                  <a:off x="2216070" y="6364515"/>
                  <a:ext cx="31320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180" name="筆跡 50179">
                  <a:extLst>
                    <a:ext uri="{FF2B5EF4-FFF2-40B4-BE49-F238E27FC236}">
                      <a16:creationId xmlns:a16="http://schemas.microsoft.com/office/drawing/2014/main" id="{33D8CFBB-A155-4917-93BF-7FD2967D11AB}"/>
                    </a:ext>
                  </a:extLst>
                </p14:cNvPr>
                <p14:cNvContentPartPr/>
                <p14:nvPr/>
              </p14:nvContentPartPr>
              <p14:xfrm>
                <a:off x="2204190" y="6509235"/>
                <a:ext cx="383760" cy="160920"/>
              </p14:xfrm>
            </p:contentPart>
          </mc:Choice>
          <mc:Fallback>
            <p:pic>
              <p:nvPicPr>
                <p:cNvPr id="50180" name="筆跡 50179">
                  <a:extLst>
                    <a:ext uri="{FF2B5EF4-FFF2-40B4-BE49-F238E27FC236}">
                      <a16:creationId xmlns:a16="http://schemas.microsoft.com/office/drawing/2014/main" id="{33D8CFBB-A155-4917-93BF-7FD2967D11AB}"/>
                    </a:ext>
                  </a:extLst>
                </p:cNvPr>
                <p:cNvPicPr/>
                <p:nvPr/>
              </p:nvPicPr>
              <p:blipFill>
                <a:blip r:embed="rId98"/>
                <a:stretch>
                  <a:fillRect/>
                </a:stretch>
              </p:blipFill>
              <p:spPr>
                <a:xfrm>
                  <a:off x="2195550" y="6500235"/>
                  <a:ext cx="4014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0181" name="筆跡 50180">
                  <a:extLst>
                    <a:ext uri="{FF2B5EF4-FFF2-40B4-BE49-F238E27FC236}">
                      <a16:creationId xmlns:a16="http://schemas.microsoft.com/office/drawing/2014/main" id="{F75E3B36-39C4-4C66-929C-37F877FBB8C2}"/>
                    </a:ext>
                  </a:extLst>
                </p14:cNvPr>
                <p14:cNvContentPartPr/>
                <p14:nvPr/>
              </p14:nvContentPartPr>
              <p14:xfrm>
                <a:off x="2446830" y="6561795"/>
                <a:ext cx="156240" cy="133200"/>
              </p14:xfrm>
            </p:contentPart>
          </mc:Choice>
          <mc:Fallback>
            <p:pic>
              <p:nvPicPr>
                <p:cNvPr id="50181" name="筆跡 50180">
                  <a:extLst>
                    <a:ext uri="{FF2B5EF4-FFF2-40B4-BE49-F238E27FC236}">
                      <a16:creationId xmlns:a16="http://schemas.microsoft.com/office/drawing/2014/main" id="{F75E3B36-39C4-4C66-929C-37F877FBB8C2}"/>
                    </a:ext>
                  </a:extLst>
                </p:cNvPr>
                <p:cNvPicPr/>
                <p:nvPr/>
              </p:nvPicPr>
              <p:blipFill>
                <a:blip r:embed="rId100"/>
                <a:stretch>
                  <a:fillRect/>
                </a:stretch>
              </p:blipFill>
              <p:spPr>
                <a:xfrm>
                  <a:off x="2437830" y="6553155"/>
                  <a:ext cx="173880" cy="150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1">
            <p14:nvContentPartPr>
              <p14:cNvPr id="50185" name="筆跡 50184">
                <a:extLst>
                  <a:ext uri="{FF2B5EF4-FFF2-40B4-BE49-F238E27FC236}">
                    <a16:creationId xmlns:a16="http://schemas.microsoft.com/office/drawing/2014/main" id="{E6F493D4-5807-417A-92CF-FE936BDB4BB8}"/>
                  </a:ext>
                </a:extLst>
              </p14:cNvPr>
              <p14:cNvContentPartPr/>
              <p14:nvPr/>
            </p14:nvContentPartPr>
            <p14:xfrm>
              <a:off x="7336350" y="5735955"/>
              <a:ext cx="844560" cy="91440"/>
            </p14:xfrm>
          </p:contentPart>
        </mc:Choice>
        <mc:Fallback>
          <p:pic>
            <p:nvPicPr>
              <p:cNvPr id="50185" name="筆跡 50184">
                <a:extLst>
                  <a:ext uri="{FF2B5EF4-FFF2-40B4-BE49-F238E27FC236}">
                    <a16:creationId xmlns:a16="http://schemas.microsoft.com/office/drawing/2014/main" id="{E6F493D4-5807-417A-92CF-FE936BDB4BB8}"/>
                  </a:ext>
                </a:extLst>
              </p:cNvPr>
              <p:cNvPicPr/>
              <p:nvPr/>
            </p:nvPicPr>
            <p:blipFill>
              <a:blip r:embed="rId102"/>
              <a:stretch>
                <a:fillRect/>
              </a:stretch>
            </p:blipFill>
            <p:spPr>
              <a:xfrm>
                <a:off x="7327350" y="5727315"/>
                <a:ext cx="862200" cy="109080"/>
              </a:xfrm>
              <a:prstGeom prst="rect">
                <a:avLst/>
              </a:prstGeom>
            </p:spPr>
          </p:pic>
        </mc:Fallback>
      </mc:AlternateContent>
      <p:grpSp>
        <p:nvGrpSpPr>
          <p:cNvPr id="50199" name="群組 50198">
            <a:extLst>
              <a:ext uri="{FF2B5EF4-FFF2-40B4-BE49-F238E27FC236}">
                <a16:creationId xmlns:a16="http://schemas.microsoft.com/office/drawing/2014/main" id="{02338CC8-C63F-4B54-B4E4-E7FCD0ECAA32}"/>
              </a:ext>
            </a:extLst>
          </p:cNvPr>
          <p:cNvGrpSpPr/>
          <p:nvPr/>
        </p:nvGrpSpPr>
        <p:grpSpPr>
          <a:xfrm>
            <a:off x="6566670" y="6003795"/>
            <a:ext cx="1168560" cy="664200"/>
            <a:chOff x="6566670" y="6003795"/>
            <a:chExt cx="1168560" cy="664200"/>
          </a:xfrm>
        </p:grpSpPr>
        <mc:AlternateContent xmlns:mc="http://schemas.openxmlformats.org/markup-compatibility/2006">
          <mc:Choice xmlns:p14="http://schemas.microsoft.com/office/powerpoint/2010/main" Requires="p14">
            <p:contentPart p14:bwMode="auto" r:id="rId103">
              <p14:nvContentPartPr>
                <p14:cNvPr id="50186" name="筆跡 50185">
                  <a:extLst>
                    <a:ext uri="{FF2B5EF4-FFF2-40B4-BE49-F238E27FC236}">
                      <a16:creationId xmlns:a16="http://schemas.microsoft.com/office/drawing/2014/main" id="{8A4A2C10-CD30-4D50-AE12-7FD7487A987A}"/>
                    </a:ext>
                  </a:extLst>
                </p14:cNvPr>
                <p14:cNvContentPartPr/>
                <p14:nvPr/>
              </p14:nvContentPartPr>
              <p14:xfrm>
                <a:off x="6789150" y="6018915"/>
                <a:ext cx="15480" cy="337320"/>
              </p14:xfrm>
            </p:contentPart>
          </mc:Choice>
          <mc:Fallback>
            <p:pic>
              <p:nvPicPr>
                <p:cNvPr id="50186" name="筆跡 50185">
                  <a:extLst>
                    <a:ext uri="{FF2B5EF4-FFF2-40B4-BE49-F238E27FC236}">
                      <a16:creationId xmlns:a16="http://schemas.microsoft.com/office/drawing/2014/main" id="{8A4A2C10-CD30-4D50-AE12-7FD7487A987A}"/>
                    </a:ext>
                  </a:extLst>
                </p:cNvPr>
                <p:cNvPicPr/>
                <p:nvPr/>
              </p:nvPicPr>
              <p:blipFill>
                <a:blip r:embed="rId104"/>
                <a:stretch>
                  <a:fillRect/>
                </a:stretch>
              </p:blipFill>
              <p:spPr>
                <a:xfrm>
                  <a:off x="6780510" y="6010275"/>
                  <a:ext cx="33120" cy="3549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0187" name="筆跡 50186">
                  <a:extLst>
                    <a:ext uri="{FF2B5EF4-FFF2-40B4-BE49-F238E27FC236}">
                      <a16:creationId xmlns:a16="http://schemas.microsoft.com/office/drawing/2014/main" id="{2A9AC067-D8AA-47C9-9D7C-70DE94F213CE}"/>
                    </a:ext>
                  </a:extLst>
                </p14:cNvPr>
                <p14:cNvContentPartPr/>
                <p14:nvPr/>
              </p14:nvContentPartPr>
              <p14:xfrm>
                <a:off x="6717510" y="6003795"/>
                <a:ext cx="145440" cy="100440"/>
              </p14:xfrm>
            </p:contentPart>
          </mc:Choice>
          <mc:Fallback>
            <p:pic>
              <p:nvPicPr>
                <p:cNvPr id="50187" name="筆跡 50186">
                  <a:extLst>
                    <a:ext uri="{FF2B5EF4-FFF2-40B4-BE49-F238E27FC236}">
                      <a16:creationId xmlns:a16="http://schemas.microsoft.com/office/drawing/2014/main" id="{2A9AC067-D8AA-47C9-9D7C-70DE94F213CE}"/>
                    </a:ext>
                  </a:extLst>
                </p:cNvPr>
                <p:cNvPicPr/>
                <p:nvPr/>
              </p:nvPicPr>
              <p:blipFill>
                <a:blip r:embed="rId106"/>
                <a:stretch>
                  <a:fillRect/>
                </a:stretch>
              </p:blipFill>
              <p:spPr>
                <a:xfrm>
                  <a:off x="6708510" y="5994795"/>
                  <a:ext cx="1630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0189" name="筆跡 50188">
                  <a:extLst>
                    <a:ext uri="{FF2B5EF4-FFF2-40B4-BE49-F238E27FC236}">
                      <a16:creationId xmlns:a16="http://schemas.microsoft.com/office/drawing/2014/main" id="{0533538D-14E9-45C8-BA7D-5E8CE85BEDB6}"/>
                    </a:ext>
                  </a:extLst>
                </p14:cNvPr>
                <p14:cNvContentPartPr/>
                <p14:nvPr/>
              </p14:nvContentPartPr>
              <p14:xfrm>
                <a:off x="6566670" y="6431115"/>
                <a:ext cx="97920" cy="151920"/>
              </p14:xfrm>
            </p:contentPart>
          </mc:Choice>
          <mc:Fallback>
            <p:pic>
              <p:nvPicPr>
                <p:cNvPr id="50189" name="筆跡 50188">
                  <a:extLst>
                    <a:ext uri="{FF2B5EF4-FFF2-40B4-BE49-F238E27FC236}">
                      <a16:creationId xmlns:a16="http://schemas.microsoft.com/office/drawing/2014/main" id="{0533538D-14E9-45C8-BA7D-5E8CE85BEDB6}"/>
                    </a:ext>
                  </a:extLst>
                </p:cNvPr>
                <p:cNvPicPr/>
                <p:nvPr/>
              </p:nvPicPr>
              <p:blipFill>
                <a:blip r:embed="rId108"/>
                <a:stretch>
                  <a:fillRect/>
                </a:stretch>
              </p:blipFill>
              <p:spPr>
                <a:xfrm>
                  <a:off x="6558030" y="6422115"/>
                  <a:ext cx="1155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0190" name="筆跡 50189">
                  <a:extLst>
                    <a:ext uri="{FF2B5EF4-FFF2-40B4-BE49-F238E27FC236}">
                      <a16:creationId xmlns:a16="http://schemas.microsoft.com/office/drawing/2014/main" id="{4BCA2E5D-5A64-46B6-BADF-F3008FE478E0}"/>
                    </a:ext>
                  </a:extLst>
                </p14:cNvPr>
                <p14:cNvContentPartPr/>
                <p14:nvPr/>
              </p14:nvContentPartPr>
              <p14:xfrm>
                <a:off x="6713910" y="6583035"/>
                <a:ext cx="9720" cy="27360"/>
              </p14:xfrm>
            </p:contentPart>
          </mc:Choice>
          <mc:Fallback>
            <p:pic>
              <p:nvPicPr>
                <p:cNvPr id="50190" name="筆跡 50189">
                  <a:extLst>
                    <a:ext uri="{FF2B5EF4-FFF2-40B4-BE49-F238E27FC236}">
                      <a16:creationId xmlns:a16="http://schemas.microsoft.com/office/drawing/2014/main" id="{4BCA2E5D-5A64-46B6-BADF-F3008FE478E0}"/>
                    </a:ext>
                  </a:extLst>
                </p:cNvPr>
                <p:cNvPicPr/>
                <p:nvPr/>
              </p:nvPicPr>
              <p:blipFill>
                <a:blip r:embed="rId110"/>
                <a:stretch>
                  <a:fillRect/>
                </a:stretch>
              </p:blipFill>
              <p:spPr>
                <a:xfrm>
                  <a:off x="6705270" y="6574035"/>
                  <a:ext cx="273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0192" name="筆跡 50191">
                  <a:extLst>
                    <a:ext uri="{FF2B5EF4-FFF2-40B4-BE49-F238E27FC236}">
                      <a16:creationId xmlns:a16="http://schemas.microsoft.com/office/drawing/2014/main" id="{27AB24DA-265B-4613-847E-888C31B81B09}"/>
                    </a:ext>
                  </a:extLst>
                </p14:cNvPr>
                <p14:cNvContentPartPr/>
                <p14:nvPr/>
              </p14:nvContentPartPr>
              <p14:xfrm>
                <a:off x="6817230" y="6469275"/>
                <a:ext cx="111240" cy="98640"/>
              </p14:xfrm>
            </p:contentPart>
          </mc:Choice>
          <mc:Fallback>
            <p:pic>
              <p:nvPicPr>
                <p:cNvPr id="50192" name="筆跡 50191">
                  <a:extLst>
                    <a:ext uri="{FF2B5EF4-FFF2-40B4-BE49-F238E27FC236}">
                      <a16:creationId xmlns:a16="http://schemas.microsoft.com/office/drawing/2014/main" id="{27AB24DA-265B-4613-847E-888C31B81B09}"/>
                    </a:ext>
                  </a:extLst>
                </p:cNvPr>
                <p:cNvPicPr/>
                <p:nvPr/>
              </p:nvPicPr>
              <p:blipFill>
                <a:blip r:embed="rId112"/>
                <a:stretch>
                  <a:fillRect/>
                </a:stretch>
              </p:blipFill>
              <p:spPr>
                <a:xfrm>
                  <a:off x="6808590" y="6460635"/>
                  <a:ext cx="1288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0194" name="筆跡 50193">
                  <a:extLst>
                    <a:ext uri="{FF2B5EF4-FFF2-40B4-BE49-F238E27FC236}">
                      <a16:creationId xmlns:a16="http://schemas.microsoft.com/office/drawing/2014/main" id="{E2DCD0ED-FC71-4FD0-A111-264555BF2F65}"/>
                    </a:ext>
                  </a:extLst>
                </p14:cNvPr>
                <p14:cNvContentPartPr/>
                <p14:nvPr/>
              </p14:nvContentPartPr>
              <p14:xfrm>
                <a:off x="7112430" y="6459915"/>
                <a:ext cx="61200" cy="67680"/>
              </p14:xfrm>
            </p:contentPart>
          </mc:Choice>
          <mc:Fallback>
            <p:pic>
              <p:nvPicPr>
                <p:cNvPr id="50194" name="筆跡 50193">
                  <a:extLst>
                    <a:ext uri="{FF2B5EF4-FFF2-40B4-BE49-F238E27FC236}">
                      <a16:creationId xmlns:a16="http://schemas.microsoft.com/office/drawing/2014/main" id="{E2DCD0ED-FC71-4FD0-A111-264555BF2F65}"/>
                    </a:ext>
                  </a:extLst>
                </p:cNvPr>
                <p:cNvPicPr/>
                <p:nvPr/>
              </p:nvPicPr>
              <p:blipFill>
                <a:blip r:embed="rId114"/>
                <a:stretch>
                  <a:fillRect/>
                </a:stretch>
              </p:blipFill>
              <p:spPr>
                <a:xfrm>
                  <a:off x="7103790" y="6450915"/>
                  <a:ext cx="788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0195" name="筆跡 50194">
                  <a:extLst>
                    <a:ext uri="{FF2B5EF4-FFF2-40B4-BE49-F238E27FC236}">
                      <a16:creationId xmlns:a16="http://schemas.microsoft.com/office/drawing/2014/main" id="{FB2EACDF-CD69-4574-9370-E8E596873B70}"/>
                    </a:ext>
                  </a:extLst>
                </p14:cNvPr>
                <p14:cNvContentPartPr/>
                <p14:nvPr/>
              </p14:nvContentPartPr>
              <p14:xfrm>
                <a:off x="7193430" y="6405195"/>
                <a:ext cx="98280" cy="238680"/>
              </p14:xfrm>
            </p:contentPart>
          </mc:Choice>
          <mc:Fallback>
            <p:pic>
              <p:nvPicPr>
                <p:cNvPr id="50195" name="筆跡 50194">
                  <a:extLst>
                    <a:ext uri="{FF2B5EF4-FFF2-40B4-BE49-F238E27FC236}">
                      <a16:creationId xmlns:a16="http://schemas.microsoft.com/office/drawing/2014/main" id="{FB2EACDF-CD69-4574-9370-E8E596873B70}"/>
                    </a:ext>
                  </a:extLst>
                </p:cNvPr>
                <p:cNvPicPr/>
                <p:nvPr/>
              </p:nvPicPr>
              <p:blipFill>
                <a:blip r:embed="rId116"/>
                <a:stretch>
                  <a:fillRect/>
                </a:stretch>
              </p:blipFill>
              <p:spPr>
                <a:xfrm>
                  <a:off x="7184430" y="6396555"/>
                  <a:ext cx="11592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196" name="筆跡 50195">
                  <a:extLst>
                    <a:ext uri="{FF2B5EF4-FFF2-40B4-BE49-F238E27FC236}">
                      <a16:creationId xmlns:a16="http://schemas.microsoft.com/office/drawing/2014/main" id="{6D869529-08F3-4B36-AE07-39694FB27D97}"/>
                    </a:ext>
                  </a:extLst>
                </p14:cNvPr>
                <p14:cNvContentPartPr/>
                <p14:nvPr/>
              </p14:nvContentPartPr>
              <p14:xfrm>
                <a:off x="7208550" y="6513555"/>
                <a:ext cx="92520" cy="360"/>
              </p14:xfrm>
            </p:contentPart>
          </mc:Choice>
          <mc:Fallback>
            <p:pic>
              <p:nvPicPr>
                <p:cNvPr id="50196" name="筆跡 50195">
                  <a:extLst>
                    <a:ext uri="{FF2B5EF4-FFF2-40B4-BE49-F238E27FC236}">
                      <a16:creationId xmlns:a16="http://schemas.microsoft.com/office/drawing/2014/main" id="{6D869529-08F3-4B36-AE07-39694FB27D97}"/>
                    </a:ext>
                  </a:extLst>
                </p:cNvPr>
                <p:cNvPicPr/>
                <p:nvPr/>
              </p:nvPicPr>
              <p:blipFill>
                <a:blip r:embed="rId118"/>
                <a:stretch>
                  <a:fillRect/>
                </a:stretch>
              </p:blipFill>
              <p:spPr>
                <a:xfrm>
                  <a:off x="7199550" y="6504915"/>
                  <a:ext cx="11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0198" name="筆跡 50197">
                  <a:extLst>
                    <a:ext uri="{FF2B5EF4-FFF2-40B4-BE49-F238E27FC236}">
                      <a16:creationId xmlns:a16="http://schemas.microsoft.com/office/drawing/2014/main" id="{8EF12D06-7EB2-4AEE-A815-B43BA485A21B}"/>
                    </a:ext>
                  </a:extLst>
                </p14:cNvPr>
                <p14:cNvContentPartPr/>
                <p14:nvPr/>
              </p14:nvContentPartPr>
              <p14:xfrm>
                <a:off x="7447230" y="6455955"/>
                <a:ext cx="288000" cy="212040"/>
              </p14:xfrm>
            </p:contentPart>
          </mc:Choice>
          <mc:Fallback>
            <p:pic>
              <p:nvPicPr>
                <p:cNvPr id="50198" name="筆跡 50197">
                  <a:extLst>
                    <a:ext uri="{FF2B5EF4-FFF2-40B4-BE49-F238E27FC236}">
                      <a16:creationId xmlns:a16="http://schemas.microsoft.com/office/drawing/2014/main" id="{8EF12D06-7EB2-4AEE-A815-B43BA485A21B}"/>
                    </a:ext>
                  </a:extLst>
                </p:cNvPr>
                <p:cNvPicPr/>
                <p:nvPr/>
              </p:nvPicPr>
              <p:blipFill>
                <a:blip r:embed="rId120"/>
                <a:stretch>
                  <a:fillRect/>
                </a:stretch>
              </p:blipFill>
              <p:spPr>
                <a:xfrm>
                  <a:off x="7438230" y="6447315"/>
                  <a:ext cx="305640" cy="229680"/>
                </a:xfrm>
                <a:prstGeom prst="rect">
                  <a:avLst/>
                </a:prstGeom>
              </p:spPr>
            </p:pic>
          </mc:Fallback>
        </mc:AlternateContent>
      </p:grpSp>
      <p:grpSp>
        <p:nvGrpSpPr>
          <p:cNvPr id="50215" name="群組 50214">
            <a:extLst>
              <a:ext uri="{FF2B5EF4-FFF2-40B4-BE49-F238E27FC236}">
                <a16:creationId xmlns:a16="http://schemas.microsoft.com/office/drawing/2014/main" id="{4868B20E-F057-4E5E-8BAD-ED383C1DF378}"/>
              </a:ext>
            </a:extLst>
          </p:cNvPr>
          <p:cNvGrpSpPr/>
          <p:nvPr/>
        </p:nvGrpSpPr>
        <p:grpSpPr>
          <a:xfrm>
            <a:off x="6629310" y="4425195"/>
            <a:ext cx="2073960" cy="495360"/>
            <a:chOff x="6629310" y="4425195"/>
            <a:chExt cx="2073960" cy="495360"/>
          </a:xfrm>
        </p:grpSpPr>
        <mc:AlternateContent xmlns:mc="http://schemas.openxmlformats.org/markup-compatibility/2006">
          <mc:Choice xmlns:p14="http://schemas.microsoft.com/office/powerpoint/2010/main" Requires="p14">
            <p:contentPart p14:bwMode="auto" r:id="rId121">
              <p14:nvContentPartPr>
                <p14:cNvPr id="50200" name="筆跡 50199">
                  <a:extLst>
                    <a:ext uri="{FF2B5EF4-FFF2-40B4-BE49-F238E27FC236}">
                      <a16:creationId xmlns:a16="http://schemas.microsoft.com/office/drawing/2014/main" id="{60059D8B-167B-42A9-97A3-B8C8A338B35B}"/>
                    </a:ext>
                  </a:extLst>
                </p14:cNvPr>
                <p14:cNvContentPartPr/>
                <p14:nvPr/>
              </p14:nvContentPartPr>
              <p14:xfrm>
                <a:off x="6629310" y="4761075"/>
                <a:ext cx="1423440" cy="159480"/>
              </p14:xfrm>
            </p:contentPart>
          </mc:Choice>
          <mc:Fallback>
            <p:pic>
              <p:nvPicPr>
                <p:cNvPr id="50200" name="筆跡 50199">
                  <a:extLst>
                    <a:ext uri="{FF2B5EF4-FFF2-40B4-BE49-F238E27FC236}">
                      <a16:creationId xmlns:a16="http://schemas.microsoft.com/office/drawing/2014/main" id="{60059D8B-167B-42A9-97A3-B8C8A338B35B}"/>
                    </a:ext>
                  </a:extLst>
                </p:cNvPr>
                <p:cNvPicPr/>
                <p:nvPr/>
              </p:nvPicPr>
              <p:blipFill>
                <a:blip r:embed="rId122"/>
                <a:stretch>
                  <a:fillRect/>
                </a:stretch>
              </p:blipFill>
              <p:spPr>
                <a:xfrm>
                  <a:off x="6620670" y="4752075"/>
                  <a:ext cx="14410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0201" name="筆跡 50200">
                  <a:extLst>
                    <a:ext uri="{FF2B5EF4-FFF2-40B4-BE49-F238E27FC236}">
                      <a16:creationId xmlns:a16="http://schemas.microsoft.com/office/drawing/2014/main" id="{CBA08265-62BC-4767-8FE3-B7AAD5D086AA}"/>
                    </a:ext>
                  </a:extLst>
                </p14:cNvPr>
                <p14:cNvContentPartPr/>
                <p14:nvPr/>
              </p14:nvContentPartPr>
              <p14:xfrm>
                <a:off x="7283430" y="4425195"/>
                <a:ext cx="92520" cy="145080"/>
              </p14:xfrm>
            </p:contentPart>
          </mc:Choice>
          <mc:Fallback>
            <p:pic>
              <p:nvPicPr>
                <p:cNvPr id="50201" name="筆跡 50200">
                  <a:extLst>
                    <a:ext uri="{FF2B5EF4-FFF2-40B4-BE49-F238E27FC236}">
                      <a16:creationId xmlns:a16="http://schemas.microsoft.com/office/drawing/2014/main" id="{CBA08265-62BC-4767-8FE3-B7AAD5D086AA}"/>
                    </a:ext>
                  </a:extLst>
                </p:cNvPr>
                <p:cNvPicPr/>
                <p:nvPr/>
              </p:nvPicPr>
              <p:blipFill>
                <a:blip r:embed="rId124"/>
                <a:stretch>
                  <a:fillRect/>
                </a:stretch>
              </p:blipFill>
              <p:spPr>
                <a:xfrm>
                  <a:off x="7274790" y="4416555"/>
                  <a:ext cx="11016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0202" name="筆跡 50201">
                  <a:extLst>
                    <a:ext uri="{FF2B5EF4-FFF2-40B4-BE49-F238E27FC236}">
                      <a16:creationId xmlns:a16="http://schemas.microsoft.com/office/drawing/2014/main" id="{414C990B-E27D-4F7F-952E-E1164AD871BB}"/>
                    </a:ext>
                  </a:extLst>
                </p14:cNvPr>
                <p14:cNvContentPartPr/>
                <p14:nvPr/>
              </p14:nvContentPartPr>
              <p14:xfrm>
                <a:off x="7449030" y="4586835"/>
                <a:ext cx="17280" cy="21600"/>
              </p14:xfrm>
            </p:contentPart>
          </mc:Choice>
          <mc:Fallback>
            <p:pic>
              <p:nvPicPr>
                <p:cNvPr id="50202" name="筆跡 50201">
                  <a:extLst>
                    <a:ext uri="{FF2B5EF4-FFF2-40B4-BE49-F238E27FC236}">
                      <a16:creationId xmlns:a16="http://schemas.microsoft.com/office/drawing/2014/main" id="{414C990B-E27D-4F7F-952E-E1164AD871BB}"/>
                    </a:ext>
                  </a:extLst>
                </p:cNvPr>
                <p:cNvPicPr/>
                <p:nvPr/>
              </p:nvPicPr>
              <p:blipFill>
                <a:blip r:embed="rId126"/>
                <a:stretch>
                  <a:fillRect/>
                </a:stretch>
              </p:blipFill>
              <p:spPr>
                <a:xfrm>
                  <a:off x="7440030" y="4578195"/>
                  <a:ext cx="3492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0203" name="筆跡 50202">
                  <a:extLst>
                    <a:ext uri="{FF2B5EF4-FFF2-40B4-BE49-F238E27FC236}">
                      <a16:creationId xmlns:a16="http://schemas.microsoft.com/office/drawing/2014/main" id="{B8E5F835-95DA-4F7F-9BF9-890568171425}"/>
                    </a:ext>
                  </a:extLst>
                </p14:cNvPr>
                <p14:cNvContentPartPr/>
                <p14:nvPr/>
              </p14:nvContentPartPr>
              <p14:xfrm>
                <a:off x="7557750" y="4485315"/>
                <a:ext cx="122760" cy="133200"/>
              </p14:xfrm>
            </p:contentPart>
          </mc:Choice>
          <mc:Fallback>
            <p:pic>
              <p:nvPicPr>
                <p:cNvPr id="50203" name="筆跡 50202">
                  <a:extLst>
                    <a:ext uri="{FF2B5EF4-FFF2-40B4-BE49-F238E27FC236}">
                      <a16:creationId xmlns:a16="http://schemas.microsoft.com/office/drawing/2014/main" id="{B8E5F835-95DA-4F7F-9BF9-890568171425}"/>
                    </a:ext>
                  </a:extLst>
                </p:cNvPr>
                <p:cNvPicPr/>
                <p:nvPr/>
              </p:nvPicPr>
              <p:blipFill>
                <a:blip r:embed="rId128"/>
                <a:stretch>
                  <a:fillRect/>
                </a:stretch>
              </p:blipFill>
              <p:spPr>
                <a:xfrm>
                  <a:off x="7549110" y="4476675"/>
                  <a:ext cx="140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205" name="筆跡 50204">
                  <a:extLst>
                    <a:ext uri="{FF2B5EF4-FFF2-40B4-BE49-F238E27FC236}">
                      <a16:creationId xmlns:a16="http://schemas.microsoft.com/office/drawing/2014/main" id="{A181352A-D4A1-4399-ACA9-3AE3D09EF1EA}"/>
                    </a:ext>
                  </a:extLst>
                </p14:cNvPr>
                <p14:cNvContentPartPr/>
                <p14:nvPr/>
              </p14:nvContentPartPr>
              <p14:xfrm>
                <a:off x="7892190" y="4529235"/>
                <a:ext cx="95760" cy="73440"/>
              </p14:xfrm>
            </p:contentPart>
          </mc:Choice>
          <mc:Fallback>
            <p:pic>
              <p:nvPicPr>
                <p:cNvPr id="50205" name="筆跡 50204">
                  <a:extLst>
                    <a:ext uri="{FF2B5EF4-FFF2-40B4-BE49-F238E27FC236}">
                      <a16:creationId xmlns:a16="http://schemas.microsoft.com/office/drawing/2014/main" id="{A181352A-D4A1-4399-ACA9-3AE3D09EF1EA}"/>
                    </a:ext>
                  </a:extLst>
                </p:cNvPr>
                <p:cNvPicPr/>
                <p:nvPr/>
              </p:nvPicPr>
              <p:blipFill>
                <a:blip r:embed="rId130"/>
                <a:stretch>
                  <a:fillRect/>
                </a:stretch>
              </p:blipFill>
              <p:spPr>
                <a:xfrm>
                  <a:off x="7883550" y="4520235"/>
                  <a:ext cx="1134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0206" name="筆跡 50205">
                  <a:extLst>
                    <a:ext uri="{FF2B5EF4-FFF2-40B4-BE49-F238E27FC236}">
                      <a16:creationId xmlns:a16="http://schemas.microsoft.com/office/drawing/2014/main" id="{792F6484-6DCA-48AC-892D-278B78846154}"/>
                    </a:ext>
                  </a:extLst>
                </p14:cNvPr>
                <p14:cNvContentPartPr/>
                <p14:nvPr/>
              </p14:nvContentPartPr>
              <p14:xfrm>
                <a:off x="8012790" y="4447875"/>
                <a:ext cx="83160" cy="255600"/>
              </p14:xfrm>
            </p:contentPart>
          </mc:Choice>
          <mc:Fallback>
            <p:pic>
              <p:nvPicPr>
                <p:cNvPr id="50206" name="筆跡 50205">
                  <a:extLst>
                    <a:ext uri="{FF2B5EF4-FFF2-40B4-BE49-F238E27FC236}">
                      <a16:creationId xmlns:a16="http://schemas.microsoft.com/office/drawing/2014/main" id="{792F6484-6DCA-48AC-892D-278B78846154}"/>
                    </a:ext>
                  </a:extLst>
                </p:cNvPr>
                <p:cNvPicPr/>
                <p:nvPr/>
              </p:nvPicPr>
              <p:blipFill>
                <a:blip r:embed="rId132"/>
                <a:stretch>
                  <a:fillRect/>
                </a:stretch>
              </p:blipFill>
              <p:spPr>
                <a:xfrm>
                  <a:off x="8004150" y="4438875"/>
                  <a:ext cx="10080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0207" name="筆跡 50206">
                  <a:extLst>
                    <a:ext uri="{FF2B5EF4-FFF2-40B4-BE49-F238E27FC236}">
                      <a16:creationId xmlns:a16="http://schemas.microsoft.com/office/drawing/2014/main" id="{FB7D7BBA-61A5-46CD-A8C9-34E87D28FD11}"/>
                    </a:ext>
                  </a:extLst>
                </p14:cNvPr>
                <p14:cNvContentPartPr/>
                <p14:nvPr/>
              </p14:nvContentPartPr>
              <p14:xfrm>
                <a:off x="8022870" y="4569555"/>
                <a:ext cx="97560" cy="360"/>
              </p14:xfrm>
            </p:contentPart>
          </mc:Choice>
          <mc:Fallback>
            <p:pic>
              <p:nvPicPr>
                <p:cNvPr id="50207" name="筆跡 50206">
                  <a:extLst>
                    <a:ext uri="{FF2B5EF4-FFF2-40B4-BE49-F238E27FC236}">
                      <a16:creationId xmlns:a16="http://schemas.microsoft.com/office/drawing/2014/main" id="{FB7D7BBA-61A5-46CD-A8C9-34E87D28FD11}"/>
                    </a:ext>
                  </a:extLst>
                </p:cNvPr>
                <p:cNvPicPr/>
                <p:nvPr/>
              </p:nvPicPr>
              <p:blipFill>
                <a:blip r:embed="rId134"/>
                <a:stretch>
                  <a:fillRect/>
                </a:stretch>
              </p:blipFill>
              <p:spPr>
                <a:xfrm>
                  <a:off x="8014230" y="4560915"/>
                  <a:ext cx="115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0209" name="筆跡 50208">
                  <a:extLst>
                    <a:ext uri="{FF2B5EF4-FFF2-40B4-BE49-F238E27FC236}">
                      <a16:creationId xmlns:a16="http://schemas.microsoft.com/office/drawing/2014/main" id="{2988B694-BC81-4A2D-B4C8-880EF3913995}"/>
                    </a:ext>
                  </a:extLst>
                </p14:cNvPr>
                <p14:cNvContentPartPr/>
                <p14:nvPr/>
              </p14:nvContentPartPr>
              <p14:xfrm>
                <a:off x="8345790" y="4479195"/>
                <a:ext cx="107640" cy="240120"/>
              </p14:xfrm>
            </p:contentPart>
          </mc:Choice>
          <mc:Fallback>
            <p:pic>
              <p:nvPicPr>
                <p:cNvPr id="50209" name="筆跡 50208">
                  <a:extLst>
                    <a:ext uri="{FF2B5EF4-FFF2-40B4-BE49-F238E27FC236}">
                      <a16:creationId xmlns:a16="http://schemas.microsoft.com/office/drawing/2014/main" id="{2988B694-BC81-4A2D-B4C8-880EF3913995}"/>
                    </a:ext>
                  </a:extLst>
                </p:cNvPr>
                <p:cNvPicPr/>
                <p:nvPr/>
              </p:nvPicPr>
              <p:blipFill>
                <a:blip r:embed="rId136"/>
                <a:stretch>
                  <a:fillRect/>
                </a:stretch>
              </p:blipFill>
              <p:spPr>
                <a:xfrm>
                  <a:off x="8336790" y="4470195"/>
                  <a:ext cx="1252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0210" name="筆跡 50209">
                  <a:extLst>
                    <a:ext uri="{FF2B5EF4-FFF2-40B4-BE49-F238E27FC236}">
                      <a16:creationId xmlns:a16="http://schemas.microsoft.com/office/drawing/2014/main" id="{C5AFF69F-3494-4605-AC1C-DB3FD811F0C9}"/>
                    </a:ext>
                  </a:extLst>
                </p14:cNvPr>
                <p14:cNvContentPartPr/>
                <p14:nvPr/>
              </p14:nvContentPartPr>
              <p14:xfrm>
                <a:off x="8304390" y="4534995"/>
                <a:ext cx="162000" cy="173520"/>
              </p14:xfrm>
            </p:contentPart>
          </mc:Choice>
          <mc:Fallback>
            <p:pic>
              <p:nvPicPr>
                <p:cNvPr id="50210" name="筆跡 50209">
                  <a:extLst>
                    <a:ext uri="{FF2B5EF4-FFF2-40B4-BE49-F238E27FC236}">
                      <a16:creationId xmlns:a16="http://schemas.microsoft.com/office/drawing/2014/main" id="{C5AFF69F-3494-4605-AC1C-DB3FD811F0C9}"/>
                    </a:ext>
                  </a:extLst>
                </p:cNvPr>
                <p:cNvPicPr/>
                <p:nvPr/>
              </p:nvPicPr>
              <p:blipFill>
                <a:blip r:embed="rId138"/>
                <a:stretch>
                  <a:fillRect/>
                </a:stretch>
              </p:blipFill>
              <p:spPr>
                <a:xfrm>
                  <a:off x="8295390" y="4525995"/>
                  <a:ext cx="179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0211" name="筆跡 50210">
                  <a:extLst>
                    <a:ext uri="{FF2B5EF4-FFF2-40B4-BE49-F238E27FC236}">
                      <a16:creationId xmlns:a16="http://schemas.microsoft.com/office/drawing/2014/main" id="{F543102E-D96D-4DE0-8E2B-7D9585109AA9}"/>
                    </a:ext>
                  </a:extLst>
                </p14:cNvPr>
                <p14:cNvContentPartPr/>
                <p14:nvPr/>
              </p14:nvContentPartPr>
              <p14:xfrm>
                <a:off x="8461350" y="4687635"/>
                <a:ext cx="72720" cy="111600"/>
              </p14:xfrm>
            </p:contentPart>
          </mc:Choice>
          <mc:Fallback>
            <p:pic>
              <p:nvPicPr>
                <p:cNvPr id="50211" name="筆跡 50210">
                  <a:extLst>
                    <a:ext uri="{FF2B5EF4-FFF2-40B4-BE49-F238E27FC236}">
                      <a16:creationId xmlns:a16="http://schemas.microsoft.com/office/drawing/2014/main" id="{F543102E-D96D-4DE0-8E2B-7D9585109AA9}"/>
                    </a:ext>
                  </a:extLst>
                </p:cNvPr>
                <p:cNvPicPr/>
                <p:nvPr/>
              </p:nvPicPr>
              <p:blipFill>
                <a:blip r:embed="rId140"/>
                <a:stretch>
                  <a:fillRect/>
                </a:stretch>
              </p:blipFill>
              <p:spPr>
                <a:xfrm>
                  <a:off x="8452350" y="4678635"/>
                  <a:ext cx="903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0212" name="筆跡 50211">
                  <a:extLst>
                    <a:ext uri="{FF2B5EF4-FFF2-40B4-BE49-F238E27FC236}">
                      <a16:creationId xmlns:a16="http://schemas.microsoft.com/office/drawing/2014/main" id="{2E6DDDB7-BA49-4F24-8D6A-76EC45508E99}"/>
                    </a:ext>
                  </a:extLst>
                </p14:cNvPr>
                <p14:cNvContentPartPr/>
                <p14:nvPr/>
              </p14:nvContentPartPr>
              <p14:xfrm>
                <a:off x="8572950" y="4767915"/>
                <a:ext cx="73800" cy="9000"/>
              </p14:xfrm>
            </p:contentPart>
          </mc:Choice>
          <mc:Fallback>
            <p:pic>
              <p:nvPicPr>
                <p:cNvPr id="50212" name="筆跡 50211">
                  <a:extLst>
                    <a:ext uri="{FF2B5EF4-FFF2-40B4-BE49-F238E27FC236}">
                      <a16:creationId xmlns:a16="http://schemas.microsoft.com/office/drawing/2014/main" id="{2E6DDDB7-BA49-4F24-8D6A-76EC45508E99}"/>
                    </a:ext>
                  </a:extLst>
                </p:cNvPr>
                <p:cNvPicPr/>
                <p:nvPr/>
              </p:nvPicPr>
              <p:blipFill>
                <a:blip r:embed="rId142"/>
                <a:stretch>
                  <a:fillRect/>
                </a:stretch>
              </p:blipFill>
              <p:spPr>
                <a:xfrm>
                  <a:off x="8564310" y="4758915"/>
                  <a:ext cx="914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0213" name="筆跡 50212">
                  <a:extLst>
                    <a:ext uri="{FF2B5EF4-FFF2-40B4-BE49-F238E27FC236}">
                      <a16:creationId xmlns:a16="http://schemas.microsoft.com/office/drawing/2014/main" id="{1905953D-C6BA-45AE-AC42-F86F501D9C73}"/>
                    </a:ext>
                  </a:extLst>
                </p14:cNvPr>
                <p14:cNvContentPartPr/>
                <p14:nvPr/>
              </p14:nvContentPartPr>
              <p14:xfrm>
                <a:off x="8603190" y="4727595"/>
                <a:ext cx="24840" cy="88920"/>
              </p14:xfrm>
            </p:contentPart>
          </mc:Choice>
          <mc:Fallback>
            <p:pic>
              <p:nvPicPr>
                <p:cNvPr id="50213" name="筆跡 50212">
                  <a:extLst>
                    <a:ext uri="{FF2B5EF4-FFF2-40B4-BE49-F238E27FC236}">
                      <a16:creationId xmlns:a16="http://schemas.microsoft.com/office/drawing/2014/main" id="{1905953D-C6BA-45AE-AC42-F86F501D9C73}"/>
                    </a:ext>
                  </a:extLst>
                </p:cNvPr>
                <p:cNvPicPr/>
                <p:nvPr/>
              </p:nvPicPr>
              <p:blipFill>
                <a:blip r:embed="rId144"/>
                <a:stretch>
                  <a:fillRect/>
                </a:stretch>
              </p:blipFill>
              <p:spPr>
                <a:xfrm>
                  <a:off x="8594550" y="4718595"/>
                  <a:ext cx="424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0214" name="筆跡 50213">
                  <a:extLst>
                    <a:ext uri="{FF2B5EF4-FFF2-40B4-BE49-F238E27FC236}">
                      <a16:creationId xmlns:a16="http://schemas.microsoft.com/office/drawing/2014/main" id="{EFC37E25-A17F-4479-990C-54A3DCF70A21}"/>
                    </a:ext>
                  </a:extLst>
                </p14:cNvPr>
                <p14:cNvContentPartPr/>
                <p14:nvPr/>
              </p14:nvContentPartPr>
              <p14:xfrm>
                <a:off x="8702910" y="4752435"/>
                <a:ext cx="360" cy="113760"/>
              </p14:xfrm>
            </p:contentPart>
          </mc:Choice>
          <mc:Fallback>
            <p:pic>
              <p:nvPicPr>
                <p:cNvPr id="50214" name="筆跡 50213">
                  <a:extLst>
                    <a:ext uri="{FF2B5EF4-FFF2-40B4-BE49-F238E27FC236}">
                      <a16:creationId xmlns:a16="http://schemas.microsoft.com/office/drawing/2014/main" id="{EFC37E25-A17F-4479-990C-54A3DCF70A21}"/>
                    </a:ext>
                  </a:extLst>
                </p:cNvPr>
                <p:cNvPicPr/>
                <p:nvPr/>
              </p:nvPicPr>
              <p:blipFill>
                <a:blip r:embed="rId146"/>
                <a:stretch>
                  <a:fillRect/>
                </a:stretch>
              </p:blipFill>
              <p:spPr>
                <a:xfrm>
                  <a:off x="8693910" y="4743795"/>
                  <a:ext cx="18000" cy="131400"/>
                </a:xfrm>
                <a:prstGeom prst="rect">
                  <a:avLst/>
                </a:prstGeom>
              </p:spPr>
            </p:pic>
          </mc:Fallback>
        </mc:AlternateContent>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539552" y="1484784"/>
            <a:ext cx="7992000" cy="243351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49</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C3073-57BE-4A40-A69B-7BB8D4858E78}"/>
              </a:ext>
            </a:extLst>
          </p:cNvPr>
          <p:cNvSpPr>
            <a:spLocks noGrp="1"/>
          </p:cNvSpPr>
          <p:nvPr>
            <p:ph type="title"/>
          </p:nvPr>
        </p:nvSpPr>
        <p:spPr/>
        <p:txBody>
          <a:bodyPr/>
          <a:lstStyle/>
          <a:p>
            <a:r>
              <a:rPr lang="zh-TW" altLang="en-US" b="1" dirty="0"/>
              <a:t>不偏估測器</a:t>
            </a:r>
            <a:r>
              <a:rPr lang="en-US" altLang="zh-TW" dirty="0"/>
              <a:t> (Unbiased Estimator)</a:t>
            </a:r>
            <a:endParaRPr lang="zh-TW" altLang="en-US" dirty="0"/>
          </a:p>
        </p:txBody>
      </p:sp>
      <p:sp>
        <p:nvSpPr>
          <p:cNvPr id="4" name="日期版面配置區 3">
            <a:extLst>
              <a:ext uri="{FF2B5EF4-FFF2-40B4-BE49-F238E27FC236}">
                <a16:creationId xmlns:a16="http://schemas.microsoft.com/office/drawing/2014/main" id="{633C945E-47D6-4B90-8A43-FFA35E2A47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C91E5AD-65BD-4DA0-940A-025138951215}"/>
              </a:ext>
            </a:extLst>
          </p:cNvPr>
          <p:cNvSpPr>
            <a:spLocks noGrp="1"/>
          </p:cNvSpPr>
          <p:nvPr>
            <p:ph type="sldNum" sz="quarter" idx="12"/>
          </p:nvPr>
        </p:nvSpPr>
        <p:spPr/>
        <p:txBody>
          <a:bodyPr/>
          <a:lstStyle/>
          <a:p>
            <a:fld id="{3F1BE346-639A-4CE8-BB9A-C151839B4846}" type="slidenum">
              <a:rPr lang="zh-TW" altLang="en-US" smtClean="0"/>
              <a:pPr/>
              <a:t>5</a:t>
            </a:fld>
            <a:endParaRPr lang="zh-TW" altLang="en-US"/>
          </a:p>
        </p:txBody>
      </p:sp>
      <p:pic>
        <p:nvPicPr>
          <p:cNvPr id="6" name="Picture 2">
            <a:extLst>
              <a:ext uri="{FF2B5EF4-FFF2-40B4-BE49-F238E27FC236}">
                <a16:creationId xmlns:a16="http://schemas.microsoft.com/office/drawing/2014/main" id="{94FAEE99-8858-4455-90BF-432BC9FD0268}"/>
              </a:ext>
            </a:extLst>
          </p:cNvPr>
          <p:cNvPicPr>
            <a:picLocks noChangeAspect="1" noChangeArrowheads="1"/>
          </p:cNvPicPr>
          <p:nvPr/>
        </p:nvPicPr>
        <p:blipFill>
          <a:blip r:embed="rId2" cstate="print"/>
          <a:srcRect/>
          <a:stretch>
            <a:fillRect/>
          </a:stretch>
        </p:blipFill>
        <p:spPr bwMode="auto">
          <a:xfrm>
            <a:off x="508770" y="3296955"/>
            <a:ext cx="7992000" cy="2120482"/>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973E685C-0E24-4689-A245-AB62AC9D5A02}"/>
              </a:ext>
            </a:extLst>
          </p:cNvPr>
          <p:cNvGrpSpPr/>
          <p:nvPr/>
        </p:nvGrpSpPr>
        <p:grpSpPr>
          <a:xfrm>
            <a:off x="744930" y="1336035"/>
            <a:ext cx="267120" cy="454680"/>
            <a:chOff x="744930" y="1336035"/>
            <a:chExt cx="267120" cy="454680"/>
          </a:xfrm>
        </p:grpSpPr>
        <mc:AlternateContent xmlns:mc="http://schemas.openxmlformats.org/markup-compatibility/2006">
          <mc:Choice xmlns:p14="http://schemas.microsoft.com/office/powerpoint/2010/main" Requires="p14">
            <p:contentPart p14:bwMode="auto" r:id="rId3">
              <p14:nvContentPartPr>
                <p14:cNvPr id="10" name="筆跡 9">
                  <a:extLst>
                    <a:ext uri="{FF2B5EF4-FFF2-40B4-BE49-F238E27FC236}">
                      <a16:creationId xmlns:a16="http://schemas.microsoft.com/office/drawing/2014/main" id="{6CA17513-8C50-48A4-ABB4-7AD83CF1EDCE}"/>
                    </a:ext>
                  </a:extLst>
                </p14:cNvPr>
                <p14:cNvContentPartPr/>
                <p14:nvPr/>
              </p14:nvContentPartPr>
              <p14:xfrm>
                <a:off x="744930" y="1336035"/>
                <a:ext cx="267120" cy="387360"/>
              </p14:xfrm>
            </p:contentPart>
          </mc:Choice>
          <mc:Fallback>
            <p:pic>
              <p:nvPicPr>
                <p:cNvPr id="10" name="筆跡 9">
                  <a:extLst>
                    <a:ext uri="{FF2B5EF4-FFF2-40B4-BE49-F238E27FC236}">
                      <a16:creationId xmlns:a16="http://schemas.microsoft.com/office/drawing/2014/main" id="{6CA17513-8C50-48A4-ABB4-7AD83CF1EDCE}"/>
                    </a:ext>
                  </a:extLst>
                </p:cNvPr>
                <p:cNvPicPr/>
                <p:nvPr/>
              </p:nvPicPr>
              <p:blipFill>
                <a:blip r:embed="rId4"/>
                <a:stretch>
                  <a:fillRect/>
                </a:stretch>
              </p:blipFill>
              <p:spPr>
                <a:xfrm>
                  <a:off x="736290" y="1327395"/>
                  <a:ext cx="28476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筆跡 10">
                  <a:extLst>
                    <a:ext uri="{FF2B5EF4-FFF2-40B4-BE49-F238E27FC236}">
                      <a16:creationId xmlns:a16="http://schemas.microsoft.com/office/drawing/2014/main" id="{3721A8B3-43E9-4EA2-A0D0-917883E18CE2}"/>
                    </a:ext>
                  </a:extLst>
                </p14:cNvPr>
                <p14:cNvContentPartPr/>
                <p14:nvPr/>
              </p14:nvContentPartPr>
              <p14:xfrm>
                <a:off x="761850" y="1381035"/>
                <a:ext cx="181440" cy="409680"/>
              </p14:xfrm>
            </p:contentPart>
          </mc:Choice>
          <mc:Fallback>
            <p:pic>
              <p:nvPicPr>
                <p:cNvPr id="11" name="筆跡 10">
                  <a:extLst>
                    <a:ext uri="{FF2B5EF4-FFF2-40B4-BE49-F238E27FC236}">
                      <a16:creationId xmlns:a16="http://schemas.microsoft.com/office/drawing/2014/main" id="{3721A8B3-43E9-4EA2-A0D0-917883E18CE2}"/>
                    </a:ext>
                  </a:extLst>
                </p:cNvPr>
                <p:cNvPicPr/>
                <p:nvPr/>
              </p:nvPicPr>
              <p:blipFill>
                <a:blip r:embed="rId6"/>
                <a:stretch>
                  <a:fillRect/>
                </a:stretch>
              </p:blipFill>
              <p:spPr>
                <a:xfrm>
                  <a:off x="753210" y="1372035"/>
                  <a:ext cx="199080" cy="427320"/>
                </a:xfrm>
                <a:prstGeom prst="rect">
                  <a:avLst/>
                </a:prstGeom>
              </p:spPr>
            </p:pic>
          </mc:Fallback>
        </mc:AlternateContent>
      </p:grpSp>
      <p:grpSp>
        <p:nvGrpSpPr>
          <p:cNvPr id="15" name="群組 14">
            <a:extLst>
              <a:ext uri="{FF2B5EF4-FFF2-40B4-BE49-F238E27FC236}">
                <a16:creationId xmlns:a16="http://schemas.microsoft.com/office/drawing/2014/main" id="{B219C3CB-9622-43F0-A537-BFD115883195}"/>
              </a:ext>
            </a:extLst>
          </p:cNvPr>
          <p:cNvGrpSpPr/>
          <p:nvPr/>
        </p:nvGrpSpPr>
        <p:grpSpPr>
          <a:xfrm>
            <a:off x="1273410" y="1497675"/>
            <a:ext cx="17280" cy="102240"/>
            <a:chOff x="1273410" y="1497675"/>
            <a:chExt cx="17280" cy="102240"/>
          </a:xfrm>
        </p:grpSpPr>
        <mc:AlternateContent xmlns:mc="http://schemas.openxmlformats.org/markup-compatibility/2006">
          <mc:Choice xmlns:p14="http://schemas.microsoft.com/office/powerpoint/2010/main" Requires="p14">
            <p:contentPart p14:bwMode="auto" r:id="rId7">
              <p14:nvContentPartPr>
                <p14:cNvPr id="13" name="筆跡 12">
                  <a:extLst>
                    <a:ext uri="{FF2B5EF4-FFF2-40B4-BE49-F238E27FC236}">
                      <a16:creationId xmlns:a16="http://schemas.microsoft.com/office/drawing/2014/main" id="{F11CBABF-839E-4E71-9C38-EFD123355F9A}"/>
                    </a:ext>
                  </a:extLst>
                </p14:cNvPr>
                <p14:cNvContentPartPr/>
                <p14:nvPr/>
              </p14:nvContentPartPr>
              <p14:xfrm>
                <a:off x="1290330" y="1497675"/>
                <a:ext cx="360" cy="360"/>
              </p14:xfrm>
            </p:contentPart>
          </mc:Choice>
          <mc:Fallback>
            <p:pic>
              <p:nvPicPr>
                <p:cNvPr id="13" name="筆跡 12">
                  <a:extLst>
                    <a:ext uri="{FF2B5EF4-FFF2-40B4-BE49-F238E27FC236}">
                      <a16:creationId xmlns:a16="http://schemas.microsoft.com/office/drawing/2014/main" id="{F11CBABF-839E-4E71-9C38-EFD123355F9A}"/>
                    </a:ext>
                  </a:extLst>
                </p:cNvPr>
                <p:cNvPicPr/>
                <p:nvPr/>
              </p:nvPicPr>
              <p:blipFill>
                <a:blip r:embed="rId8"/>
                <a:stretch>
                  <a:fillRect/>
                </a:stretch>
              </p:blipFill>
              <p:spPr>
                <a:xfrm>
                  <a:off x="1281330" y="1489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筆跡 13">
                  <a:extLst>
                    <a:ext uri="{FF2B5EF4-FFF2-40B4-BE49-F238E27FC236}">
                      <a16:creationId xmlns:a16="http://schemas.microsoft.com/office/drawing/2014/main" id="{303B0B25-026E-44F8-83DC-A515060DB437}"/>
                    </a:ext>
                  </a:extLst>
                </p14:cNvPr>
                <p14:cNvContentPartPr/>
                <p14:nvPr/>
              </p14:nvContentPartPr>
              <p14:xfrm>
                <a:off x="1273410" y="1591995"/>
                <a:ext cx="360" cy="7920"/>
              </p14:xfrm>
            </p:contentPart>
          </mc:Choice>
          <mc:Fallback>
            <p:pic>
              <p:nvPicPr>
                <p:cNvPr id="14" name="筆跡 13">
                  <a:extLst>
                    <a:ext uri="{FF2B5EF4-FFF2-40B4-BE49-F238E27FC236}">
                      <a16:creationId xmlns:a16="http://schemas.microsoft.com/office/drawing/2014/main" id="{303B0B25-026E-44F8-83DC-A515060DB437}"/>
                    </a:ext>
                  </a:extLst>
                </p:cNvPr>
                <p:cNvPicPr/>
                <p:nvPr/>
              </p:nvPicPr>
              <p:blipFill>
                <a:blip r:embed="rId10"/>
                <a:stretch>
                  <a:fillRect/>
                </a:stretch>
              </p:blipFill>
              <p:spPr>
                <a:xfrm>
                  <a:off x="1264410" y="1583355"/>
                  <a:ext cx="18000" cy="25560"/>
                </a:xfrm>
                <a:prstGeom prst="rect">
                  <a:avLst/>
                </a:prstGeom>
              </p:spPr>
            </p:pic>
          </mc:Fallback>
        </mc:AlternateContent>
      </p:grpSp>
      <p:grpSp>
        <p:nvGrpSpPr>
          <p:cNvPr id="26" name="群組 25">
            <a:extLst>
              <a:ext uri="{FF2B5EF4-FFF2-40B4-BE49-F238E27FC236}">
                <a16:creationId xmlns:a16="http://schemas.microsoft.com/office/drawing/2014/main" id="{78CE06A2-C6ED-404B-B691-B339A159CF2E}"/>
              </a:ext>
            </a:extLst>
          </p:cNvPr>
          <p:cNvGrpSpPr/>
          <p:nvPr/>
        </p:nvGrpSpPr>
        <p:grpSpPr>
          <a:xfrm>
            <a:off x="1664370" y="1370595"/>
            <a:ext cx="1105560" cy="579600"/>
            <a:chOff x="1664370" y="1370595"/>
            <a:chExt cx="1105560" cy="579600"/>
          </a:xfrm>
        </p:grpSpPr>
        <mc:AlternateContent xmlns:mc="http://schemas.openxmlformats.org/markup-compatibility/2006">
          <mc:Choice xmlns:p14="http://schemas.microsoft.com/office/powerpoint/2010/main" Requires="p14">
            <p:contentPart p14:bwMode="auto" r:id="rId11">
              <p14:nvContentPartPr>
                <p14:cNvPr id="16" name="筆跡 15">
                  <a:extLst>
                    <a:ext uri="{FF2B5EF4-FFF2-40B4-BE49-F238E27FC236}">
                      <a16:creationId xmlns:a16="http://schemas.microsoft.com/office/drawing/2014/main" id="{8220FDBC-69D4-4D9B-8FF7-5019B92D17F7}"/>
                    </a:ext>
                  </a:extLst>
                </p14:cNvPr>
                <p14:cNvContentPartPr/>
                <p14:nvPr/>
              </p14:nvContentPartPr>
              <p14:xfrm>
                <a:off x="1684890" y="1370595"/>
                <a:ext cx="180720" cy="547560"/>
              </p14:xfrm>
            </p:contentPart>
          </mc:Choice>
          <mc:Fallback>
            <p:pic>
              <p:nvPicPr>
                <p:cNvPr id="16" name="筆跡 15">
                  <a:extLst>
                    <a:ext uri="{FF2B5EF4-FFF2-40B4-BE49-F238E27FC236}">
                      <a16:creationId xmlns:a16="http://schemas.microsoft.com/office/drawing/2014/main" id="{8220FDBC-69D4-4D9B-8FF7-5019B92D17F7}"/>
                    </a:ext>
                  </a:extLst>
                </p:cNvPr>
                <p:cNvPicPr/>
                <p:nvPr/>
              </p:nvPicPr>
              <p:blipFill>
                <a:blip r:embed="rId12"/>
                <a:stretch>
                  <a:fillRect/>
                </a:stretch>
              </p:blipFill>
              <p:spPr>
                <a:xfrm>
                  <a:off x="1676250" y="1361955"/>
                  <a:ext cx="19836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筆跡 16">
                  <a:extLst>
                    <a:ext uri="{FF2B5EF4-FFF2-40B4-BE49-F238E27FC236}">
                      <a16:creationId xmlns:a16="http://schemas.microsoft.com/office/drawing/2014/main" id="{836C40F7-E08A-4F60-87B7-B66A2A2645EC}"/>
                    </a:ext>
                  </a:extLst>
                </p14:cNvPr>
                <p14:cNvContentPartPr/>
                <p14:nvPr/>
              </p14:nvContentPartPr>
              <p14:xfrm>
                <a:off x="1664370" y="1563195"/>
                <a:ext cx="205200" cy="6120"/>
              </p14:xfrm>
            </p:contentPart>
          </mc:Choice>
          <mc:Fallback>
            <p:pic>
              <p:nvPicPr>
                <p:cNvPr id="17" name="筆跡 16">
                  <a:extLst>
                    <a:ext uri="{FF2B5EF4-FFF2-40B4-BE49-F238E27FC236}">
                      <a16:creationId xmlns:a16="http://schemas.microsoft.com/office/drawing/2014/main" id="{836C40F7-E08A-4F60-87B7-B66A2A2645EC}"/>
                    </a:ext>
                  </a:extLst>
                </p:cNvPr>
                <p:cNvPicPr/>
                <p:nvPr/>
              </p:nvPicPr>
              <p:blipFill>
                <a:blip r:embed="rId14"/>
                <a:stretch>
                  <a:fillRect/>
                </a:stretch>
              </p:blipFill>
              <p:spPr>
                <a:xfrm>
                  <a:off x="1655370" y="1554555"/>
                  <a:ext cx="222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筆跡 17">
                  <a:extLst>
                    <a:ext uri="{FF2B5EF4-FFF2-40B4-BE49-F238E27FC236}">
                      <a16:creationId xmlns:a16="http://schemas.microsoft.com/office/drawing/2014/main" id="{1CAC100C-6839-4450-9250-EB56A287CCBC}"/>
                    </a:ext>
                  </a:extLst>
                </p14:cNvPr>
                <p14:cNvContentPartPr/>
                <p14:nvPr/>
              </p14:nvContentPartPr>
              <p14:xfrm>
                <a:off x="1763730" y="1742115"/>
                <a:ext cx="154440" cy="154440"/>
              </p14:xfrm>
            </p:contentPart>
          </mc:Choice>
          <mc:Fallback>
            <p:pic>
              <p:nvPicPr>
                <p:cNvPr id="18" name="筆跡 17">
                  <a:extLst>
                    <a:ext uri="{FF2B5EF4-FFF2-40B4-BE49-F238E27FC236}">
                      <a16:creationId xmlns:a16="http://schemas.microsoft.com/office/drawing/2014/main" id="{1CAC100C-6839-4450-9250-EB56A287CCBC}"/>
                    </a:ext>
                  </a:extLst>
                </p:cNvPr>
                <p:cNvPicPr/>
                <p:nvPr/>
              </p:nvPicPr>
              <p:blipFill>
                <a:blip r:embed="rId16"/>
                <a:stretch>
                  <a:fillRect/>
                </a:stretch>
              </p:blipFill>
              <p:spPr>
                <a:xfrm>
                  <a:off x="1755090" y="1733475"/>
                  <a:ext cx="1720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筆跡 18">
                  <a:extLst>
                    <a:ext uri="{FF2B5EF4-FFF2-40B4-BE49-F238E27FC236}">
                      <a16:creationId xmlns:a16="http://schemas.microsoft.com/office/drawing/2014/main" id="{0C0FCA20-81FF-4F38-BFB1-5BA9E379066A}"/>
                    </a:ext>
                  </a:extLst>
                </p14:cNvPr>
                <p14:cNvContentPartPr/>
                <p14:nvPr/>
              </p14:nvContentPartPr>
              <p14:xfrm>
                <a:off x="1801530" y="1747875"/>
                <a:ext cx="58680" cy="202320"/>
              </p14:xfrm>
            </p:contentPart>
          </mc:Choice>
          <mc:Fallback>
            <p:pic>
              <p:nvPicPr>
                <p:cNvPr id="19" name="筆跡 18">
                  <a:extLst>
                    <a:ext uri="{FF2B5EF4-FFF2-40B4-BE49-F238E27FC236}">
                      <a16:creationId xmlns:a16="http://schemas.microsoft.com/office/drawing/2014/main" id="{0C0FCA20-81FF-4F38-BFB1-5BA9E379066A}"/>
                    </a:ext>
                  </a:extLst>
                </p:cNvPr>
                <p:cNvPicPr/>
                <p:nvPr/>
              </p:nvPicPr>
              <p:blipFill>
                <a:blip r:embed="rId18"/>
                <a:stretch>
                  <a:fillRect/>
                </a:stretch>
              </p:blipFill>
              <p:spPr>
                <a:xfrm>
                  <a:off x="1792530" y="1739235"/>
                  <a:ext cx="7632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筆跡 19">
                  <a:extLst>
                    <a:ext uri="{FF2B5EF4-FFF2-40B4-BE49-F238E27FC236}">
                      <a16:creationId xmlns:a16="http://schemas.microsoft.com/office/drawing/2014/main" id="{D40F86FB-80E5-41AE-ABC5-C44538ACE41F}"/>
                    </a:ext>
                  </a:extLst>
                </p14:cNvPr>
                <p14:cNvContentPartPr/>
                <p14:nvPr/>
              </p14:nvContentPartPr>
              <p14:xfrm>
                <a:off x="2043090" y="1547715"/>
                <a:ext cx="106560" cy="225720"/>
              </p14:xfrm>
            </p:contentPart>
          </mc:Choice>
          <mc:Fallback>
            <p:pic>
              <p:nvPicPr>
                <p:cNvPr id="20" name="筆跡 19">
                  <a:extLst>
                    <a:ext uri="{FF2B5EF4-FFF2-40B4-BE49-F238E27FC236}">
                      <a16:creationId xmlns:a16="http://schemas.microsoft.com/office/drawing/2014/main" id="{D40F86FB-80E5-41AE-ABC5-C44538ACE41F}"/>
                    </a:ext>
                  </a:extLst>
                </p:cNvPr>
                <p:cNvPicPr/>
                <p:nvPr/>
              </p:nvPicPr>
              <p:blipFill>
                <a:blip r:embed="rId20"/>
                <a:stretch>
                  <a:fillRect/>
                </a:stretch>
              </p:blipFill>
              <p:spPr>
                <a:xfrm>
                  <a:off x="2034090" y="1539075"/>
                  <a:ext cx="1242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FF0F0C09-B157-4D43-96E2-291FE0823204}"/>
                    </a:ext>
                  </a:extLst>
                </p14:cNvPr>
                <p14:cNvContentPartPr/>
                <p14:nvPr/>
              </p14:nvContentPartPr>
              <p14:xfrm>
                <a:off x="2192490" y="1621155"/>
                <a:ext cx="122400" cy="173520"/>
              </p14:xfrm>
            </p:contentPart>
          </mc:Choice>
          <mc:Fallback>
            <p:pic>
              <p:nvPicPr>
                <p:cNvPr id="21" name="筆跡 20">
                  <a:extLst>
                    <a:ext uri="{FF2B5EF4-FFF2-40B4-BE49-F238E27FC236}">
                      <a16:creationId xmlns:a16="http://schemas.microsoft.com/office/drawing/2014/main" id="{FF0F0C09-B157-4D43-96E2-291FE0823204}"/>
                    </a:ext>
                  </a:extLst>
                </p:cNvPr>
                <p:cNvPicPr/>
                <p:nvPr/>
              </p:nvPicPr>
              <p:blipFill>
                <a:blip r:embed="rId22"/>
                <a:stretch>
                  <a:fillRect/>
                </a:stretch>
              </p:blipFill>
              <p:spPr>
                <a:xfrm>
                  <a:off x="2183490" y="1612155"/>
                  <a:ext cx="1400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458BEAC8-D3E9-4C0D-8E53-D25868FAD1AD}"/>
                    </a:ext>
                  </a:extLst>
                </p14:cNvPr>
                <p14:cNvContentPartPr/>
                <p14:nvPr/>
              </p14:nvContentPartPr>
              <p14:xfrm>
                <a:off x="2173770" y="1638435"/>
                <a:ext cx="158400" cy="133200"/>
              </p14:xfrm>
            </p:contentPart>
          </mc:Choice>
          <mc:Fallback>
            <p:pic>
              <p:nvPicPr>
                <p:cNvPr id="22" name="筆跡 21">
                  <a:extLst>
                    <a:ext uri="{FF2B5EF4-FFF2-40B4-BE49-F238E27FC236}">
                      <a16:creationId xmlns:a16="http://schemas.microsoft.com/office/drawing/2014/main" id="{458BEAC8-D3E9-4C0D-8E53-D25868FAD1AD}"/>
                    </a:ext>
                  </a:extLst>
                </p:cNvPr>
                <p:cNvPicPr/>
                <p:nvPr/>
              </p:nvPicPr>
              <p:blipFill>
                <a:blip r:embed="rId24"/>
                <a:stretch>
                  <a:fillRect/>
                </a:stretch>
              </p:blipFill>
              <p:spPr>
                <a:xfrm>
                  <a:off x="2164770" y="1629435"/>
                  <a:ext cx="17604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112A82BD-F278-4F9E-BC5C-686A5EF54072}"/>
                    </a:ext>
                  </a:extLst>
                </p14:cNvPr>
                <p14:cNvContentPartPr/>
                <p14:nvPr/>
              </p14:nvContentPartPr>
              <p14:xfrm>
                <a:off x="2374650" y="1567155"/>
                <a:ext cx="105480" cy="246600"/>
              </p14:xfrm>
            </p:contentPart>
          </mc:Choice>
          <mc:Fallback>
            <p:pic>
              <p:nvPicPr>
                <p:cNvPr id="23" name="筆跡 22">
                  <a:extLst>
                    <a:ext uri="{FF2B5EF4-FFF2-40B4-BE49-F238E27FC236}">
                      <a16:creationId xmlns:a16="http://schemas.microsoft.com/office/drawing/2014/main" id="{112A82BD-F278-4F9E-BC5C-686A5EF54072}"/>
                    </a:ext>
                  </a:extLst>
                </p:cNvPr>
                <p:cNvPicPr/>
                <p:nvPr/>
              </p:nvPicPr>
              <p:blipFill>
                <a:blip r:embed="rId26"/>
                <a:stretch>
                  <a:fillRect/>
                </a:stretch>
              </p:blipFill>
              <p:spPr>
                <a:xfrm>
                  <a:off x="2366010" y="1558155"/>
                  <a:ext cx="1231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48C775F3-89E9-4211-AF81-26476B58E283}"/>
                    </a:ext>
                  </a:extLst>
                </p14:cNvPr>
                <p14:cNvContentPartPr/>
                <p14:nvPr/>
              </p14:nvContentPartPr>
              <p14:xfrm>
                <a:off x="2613690" y="1617195"/>
                <a:ext cx="156240" cy="7920"/>
              </p14:xfrm>
            </p:contentPart>
          </mc:Choice>
          <mc:Fallback>
            <p:pic>
              <p:nvPicPr>
                <p:cNvPr id="24" name="筆跡 23">
                  <a:extLst>
                    <a:ext uri="{FF2B5EF4-FFF2-40B4-BE49-F238E27FC236}">
                      <a16:creationId xmlns:a16="http://schemas.microsoft.com/office/drawing/2014/main" id="{48C775F3-89E9-4211-AF81-26476B58E283}"/>
                    </a:ext>
                  </a:extLst>
                </p:cNvPr>
                <p:cNvPicPr/>
                <p:nvPr/>
              </p:nvPicPr>
              <p:blipFill>
                <a:blip r:embed="rId28"/>
                <a:stretch>
                  <a:fillRect/>
                </a:stretch>
              </p:blipFill>
              <p:spPr>
                <a:xfrm>
                  <a:off x="2604690" y="1608195"/>
                  <a:ext cx="173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A97B958C-126E-4CE3-B3AA-30458BA69816}"/>
                    </a:ext>
                  </a:extLst>
                </p14:cNvPr>
                <p14:cNvContentPartPr/>
                <p14:nvPr/>
              </p14:nvContentPartPr>
              <p14:xfrm>
                <a:off x="2602170" y="1696035"/>
                <a:ext cx="160200" cy="360"/>
              </p14:xfrm>
            </p:contentPart>
          </mc:Choice>
          <mc:Fallback>
            <p:pic>
              <p:nvPicPr>
                <p:cNvPr id="25" name="筆跡 24">
                  <a:extLst>
                    <a:ext uri="{FF2B5EF4-FFF2-40B4-BE49-F238E27FC236}">
                      <a16:creationId xmlns:a16="http://schemas.microsoft.com/office/drawing/2014/main" id="{A97B958C-126E-4CE3-B3AA-30458BA69816}"/>
                    </a:ext>
                  </a:extLst>
                </p:cNvPr>
                <p:cNvPicPr/>
                <p:nvPr/>
              </p:nvPicPr>
              <p:blipFill>
                <a:blip r:embed="rId30"/>
                <a:stretch>
                  <a:fillRect/>
                </a:stretch>
              </p:blipFill>
              <p:spPr>
                <a:xfrm>
                  <a:off x="2593530" y="1687035"/>
                  <a:ext cx="177840" cy="18000"/>
                </a:xfrm>
                <a:prstGeom prst="rect">
                  <a:avLst/>
                </a:prstGeom>
              </p:spPr>
            </p:pic>
          </mc:Fallback>
        </mc:AlternateContent>
      </p:grpSp>
      <p:grpSp>
        <p:nvGrpSpPr>
          <p:cNvPr id="36" name="群組 35">
            <a:extLst>
              <a:ext uri="{FF2B5EF4-FFF2-40B4-BE49-F238E27FC236}">
                <a16:creationId xmlns:a16="http://schemas.microsoft.com/office/drawing/2014/main" id="{EC1996FC-BA52-427A-8294-5F643D7CB103}"/>
              </a:ext>
            </a:extLst>
          </p:cNvPr>
          <p:cNvGrpSpPr/>
          <p:nvPr/>
        </p:nvGrpSpPr>
        <p:grpSpPr>
          <a:xfrm>
            <a:off x="2987730" y="1405515"/>
            <a:ext cx="718560" cy="550800"/>
            <a:chOff x="2987730" y="1405515"/>
            <a:chExt cx="718560" cy="550800"/>
          </a:xfrm>
        </p:grpSpPr>
        <mc:AlternateContent xmlns:mc="http://schemas.openxmlformats.org/markup-compatibility/2006">
          <mc:Choice xmlns:p14="http://schemas.microsoft.com/office/powerpoint/2010/main" Requires="p14">
            <p:contentPart p14:bwMode="auto" r:id="rId31">
              <p14:nvContentPartPr>
                <p14:cNvPr id="27" name="筆跡 26">
                  <a:extLst>
                    <a:ext uri="{FF2B5EF4-FFF2-40B4-BE49-F238E27FC236}">
                      <a16:creationId xmlns:a16="http://schemas.microsoft.com/office/drawing/2014/main" id="{CF784A40-39BA-4D2A-B2D3-E4C9A14F4A5D}"/>
                    </a:ext>
                  </a:extLst>
                </p14:cNvPr>
                <p14:cNvContentPartPr/>
                <p14:nvPr/>
              </p14:nvContentPartPr>
              <p14:xfrm>
                <a:off x="2987730" y="1405515"/>
                <a:ext cx="163800" cy="550800"/>
              </p14:xfrm>
            </p:contentPart>
          </mc:Choice>
          <mc:Fallback>
            <p:pic>
              <p:nvPicPr>
                <p:cNvPr id="27" name="筆跡 26">
                  <a:extLst>
                    <a:ext uri="{FF2B5EF4-FFF2-40B4-BE49-F238E27FC236}">
                      <a16:creationId xmlns:a16="http://schemas.microsoft.com/office/drawing/2014/main" id="{CF784A40-39BA-4D2A-B2D3-E4C9A14F4A5D}"/>
                    </a:ext>
                  </a:extLst>
                </p:cNvPr>
                <p:cNvPicPr/>
                <p:nvPr/>
              </p:nvPicPr>
              <p:blipFill>
                <a:blip r:embed="rId32"/>
                <a:stretch>
                  <a:fillRect/>
                </a:stretch>
              </p:blipFill>
              <p:spPr>
                <a:xfrm>
                  <a:off x="2978730" y="1396515"/>
                  <a:ext cx="18144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筆跡 27">
                  <a:extLst>
                    <a:ext uri="{FF2B5EF4-FFF2-40B4-BE49-F238E27FC236}">
                      <a16:creationId xmlns:a16="http://schemas.microsoft.com/office/drawing/2014/main" id="{B389FE0A-5206-467F-BDA2-BDDCC1A36B1D}"/>
                    </a:ext>
                  </a:extLst>
                </p14:cNvPr>
                <p14:cNvContentPartPr/>
                <p14:nvPr/>
              </p14:nvContentPartPr>
              <p14:xfrm>
                <a:off x="3004650" y="1588395"/>
                <a:ext cx="175320" cy="4320"/>
              </p14:xfrm>
            </p:contentPart>
          </mc:Choice>
          <mc:Fallback>
            <p:pic>
              <p:nvPicPr>
                <p:cNvPr id="28" name="筆跡 27">
                  <a:extLst>
                    <a:ext uri="{FF2B5EF4-FFF2-40B4-BE49-F238E27FC236}">
                      <a16:creationId xmlns:a16="http://schemas.microsoft.com/office/drawing/2014/main" id="{B389FE0A-5206-467F-BDA2-BDDCC1A36B1D}"/>
                    </a:ext>
                  </a:extLst>
                </p:cNvPr>
                <p:cNvPicPr/>
                <p:nvPr/>
              </p:nvPicPr>
              <p:blipFill>
                <a:blip r:embed="rId34"/>
                <a:stretch>
                  <a:fillRect/>
                </a:stretch>
              </p:blipFill>
              <p:spPr>
                <a:xfrm>
                  <a:off x="2995650" y="1579395"/>
                  <a:ext cx="1929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筆跡 29">
                  <a:extLst>
                    <a:ext uri="{FF2B5EF4-FFF2-40B4-BE49-F238E27FC236}">
                      <a16:creationId xmlns:a16="http://schemas.microsoft.com/office/drawing/2014/main" id="{00A8FF07-2BFD-428A-9379-168E370B0339}"/>
                    </a:ext>
                  </a:extLst>
                </p14:cNvPr>
                <p14:cNvContentPartPr/>
                <p14:nvPr/>
              </p14:nvContentPartPr>
              <p14:xfrm>
                <a:off x="3286530" y="1574715"/>
                <a:ext cx="54000" cy="223560"/>
              </p14:xfrm>
            </p:contentPart>
          </mc:Choice>
          <mc:Fallback>
            <p:pic>
              <p:nvPicPr>
                <p:cNvPr id="30" name="筆跡 29">
                  <a:extLst>
                    <a:ext uri="{FF2B5EF4-FFF2-40B4-BE49-F238E27FC236}">
                      <a16:creationId xmlns:a16="http://schemas.microsoft.com/office/drawing/2014/main" id="{00A8FF07-2BFD-428A-9379-168E370B0339}"/>
                    </a:ext>
                  </a:extLst>
                </p:cNvPr>
                <p:cNvPicPr/>
                <p:nvPr/>
              </p:nvPicPr>
              <p:blipFill>
                <a:blip r:embed="rId36"/>
                <a:stretch>
                  <a:fillRect/>
                </a:stretch>
              </p:blipFill>
              <p:spPr>
                <a:xfrm>
                  <a:off x="3277890" y="1566075"/>
                  <a:ext cx="716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筆跡 30">
                  <a:extLst>
                    <a:ext uri="{FF2B5EF4-FFF2-40B4-BE49-F238E27FC236}">
                      <a16:creationId xmlns:a16="http://schemas.microsoft.com/office/drawing/2014/main" id="{18CD50F5-C772-4C47-A1AD-DAD6FD5F8217}"/>
                    </a:ext>
                  </a:extLst>
                </p14:cNvPr>
                <p14:cNvContentPartPr/>
                <p14:nvPr/>
              </p14:nvContentPartPr>
              <p14:xfrm>
                <a:off x="3425490" y="1617195"/>
                <a:ext cx="150840" cy="138960"/>
              </p14:xfrm>
            </p:contentPart>
          </mc:Choice>
          <mc:Fallback>
            <p:pic>
              <p:nvPicPr>
                <p:cNvPr id="31" name="筆跡 30">
                  <a:extLst>
                    <a:ext uri="{FF2B5EF4-FFF2-40B4-BE49-F238E27FC236}">
                      <a16:creationId xmlns:a16="http://schemas.microsoft.com/office/drawing/2014/main" id="{18CD50F5-C772-4C47-A1AD-DAD6FD5F8217}"/>
                    </a:ext>
                  </a:extLst>
                </p:cNvPr>
                <p:cNvPicPr/>
                <p:nvPr/>
              </p:nvPicPr>
              <p:blipFill>
                <a:blip r:embed="rId38"/>
                <a:stretch>
                  <a:fillRect/>
                </a:stretch>
              </p:blipFill>
              <p:spPr>
                <a:xfrm>
                  <a:off x="3416850" y="1608195"/>
                  <a:ext cx="1684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2" name="筆跡 31">
                  <a:extLst>
                    <a:ext uri="{FF2B5EF4-FFF2-40B4-BE49-F238E27FC236}">
                      <a16:creationId xmlns:a16="http://schemas.microsoft.com/office/drawing/2014/main" id="{C9C1242C-9B80-4921-8877-9FD82AFF1198}"/>
                    </a:ext>
                  </a:extLst>
                </p14:cNvPr>
                <p14:cNvContentPartPr/>
                <p14:nvPr/>
              </p14:nvContentPartPr>
              <p14:xfrm>
                <a:off x="3427650" y="1615035"/>
                <a:ext cx="132120" cy="121680"/>
              </p14:xfrm>
            </p:contentPart>
          </mc:Choice>
          <mc:Fallback>
            <p:pic>
              <p:nvPicPr>
                <p:cNvPr id="32" name="筆跡 31">
                  <a:extLst>
                    <a:ext uri="{FF2B5EF4-FFF2-40B4-BE49-F238E27FC236}">
                      <a16:creationId xmlns:a16="http://schemas.microsoft.com/office/drawing/2014/main" id="{C9C1242C-9B80-4921-8877-9FD82AFF1198}"/>
                    </a:ext>
                  </a:extLst>
                </p:cNvPr>
                <p:cNvPicPr/>
                <p:nvPr/>
              </p:nvPicPr>
              <p:blipFill>
                <a:blip r:embed="rId40"/>
                <a:stretch>
                  <a:fillRect/>
                </a:stretch>
              </p:blipFill>
              <p:spPr>
                <a:xfrm>
                  <a:off x="3418650" y="1606395"/>
                  <a:ext cx="1497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3" name="筆跡 32">
                  <a:extLst>
                    <a:ext uri="{FF2B5EF4-FFF2-40B4-BE49-F238E27FC236}">
                      <a16:creationId xmlns:a16="http://schemas.microsoft.com/office/drawing/2014/main" id="{540F09E3-E728-46DB-957E-5A72586383BB}"/>
                    </a:ext>
                  </a:extLst>
                </p14:cNvPr>
                <p14:cNvContentPartPr/>
                <p14:nvPr/>
              </p14:nvContentPartPr>
              <p14:xfrm>
                <a:off x="3692610" y="1628715"/>
                <a:ext cx="13680" cy="4320"/>
              </p14:xfrm>
            </p:contentPart>
          </mc:Choice>
          <mc:Fallback>
            <p:pic>
              <p:nvPicPr>
                <p:cNvPr id="33" name="筆跡 32">
                  <a:extLst>
                    <a:ext uri="{FF2B5EF4-FFF2-40B4-BE49-F238E27FC236}">
                      <a16:creationId xmlns:a16="http://schemas.microsoft.com/office/drawing/2014/main" id="{540F09E3-E728-46DB-957E-5A72586383BB}"/>
                    </a:ext>
                  </a:extLst>
                </p:cNvPr>
                <p:cNvPicPr/>
                <p:nvPr/>
              </p:nvPicPr>
              <p:blipFill>
                <a:blip r:embed="rId42"/>
                <a:stretch>
                  <a:fillRect/>
                </a:stretch>
              </p:blipFill>
              <p:spPr>
                <a:xfrm>
                  <a:off x="3683610" y="1619715"/>
                  <a:ext cx="31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筆跡 34">
                  <a:extLst>
                    <a:ext uri="{FF2B5EF4-FFF2-40B4-BE49-F238E27FC236}">
                      <a16:creationId xmlns:a16="http://schemas.microsoft.com/office/drawing/2014/main" id="{B06CC61B-524F-487E-A930-6659CB1DCD25}"/>
                    </a:ext>
                  </a:extLst>
                </p14:cNvPr>
                <p14:cNvContentPartPr/>
                <p14:nvPr/>
              </p14:nvContentPartPr>
              <p14:xfrm>
                <a:off x="3686850" y="1709355"/>
                <a:ext cx="17640" cy="38880"/>
              </p14:xfrm>
            </p:contentPart>
          </mc:Choice>
          <mc:Fallback>
            <p:pic>
              <p:nvPicPr>
                <p:cNvPr id="35" name="筆跡 34">
                  <a:extLst>
                    <a:ext uri="{FF2B5EF4-FFF2-40B4-BE49-F238E27FC236}">
                      <a16:creationId xmlns:a16="http://schemas.microsoft.com/office/drawing/2014/main" id="{B06CC61B-524F-487E-A930-6659CB1DCD25}"/>
                    </a:ext>
                  </a:extLst>
                </p:cNvPr>
                <p:cNvPicPr/>
                <p:nvPr/>
              </p:nvPicPr>
              <p:blipFill>
                <a:blip r:embed="rId44"/>
                <a:stretch>
                  <a:fillRect/>
                </a:stretch>
              </p:blipFill>
              <p:spPr>
                <a:xfrm>
                  <a:off x="3678210" y="1700715"/>
                  <a:ext cx="35280" cy="56520"/>
                </a:xfrm>
                <a:prstGeom prst="rect">
                  <a:avLst/>
                </a:prstGeom>
              </p:spPr>
            </p:pic>
          </mc:Fallback>
        </mc:AlternateContent>
      </p:grpSp>
      <p:grpSp>
        <p:nvGrpSpPr>
          <p:cNvPr id="40" name="群組 39">
            <a:extLst>
              <a:ext uri="{FF2B5EF4-FFF2-40B4-BE49-F238E27FC236}">
                <a16:creationId xmlns:a16="http://schemas.microsoft.com/office/drawing/2014/main" id="{ABB601AB-7EBE-4021-A600-A46178A5AAA9}"/>
              </a:ext>
            </a:extLst>
          </p:cNvPr>
          <p:cNvGrpSpPr/>
          <p:nvPr/>
        </p:nvGrpSpPr>
        <p:grpSpPr>
          <a:xfrm>
            <a:off x="3923730" y="1547715"/>
            <a:ext cx="352080" cy="300600"/>
            <a:chOff x="3923730" y="1547715"/>
            <a:chExt cx="352080" cy="300600"/>
          </a:xfrm>
        </p:grpSpPr>
        <mc:AlternateContent xmlns:mc="http://schemas.openxmlformats.org/markup-compatibility/2006">
          <mc:Choice xmlns:p14="http://schemas.microsoft.com/office/powerpoint/2010/main" Requires="p14">
            <p:contentPart p14:bwMode="auto" r:id="rId45">
              <p14:nvContentPartPr>
                <p14:cNvPr id="37" name="筆跡 36">
                  <a:extLst>
                    <a:ext uri="{FF2B5EF4-FFF2-40B4-BE49-F238E27FC236}">
                      <a16:creationId xmlns:a16="http://schemas.microsoft.com/office/drawing/2014/main" id="{D021D359-3AB2-4A51-AB7F-471296E474EE}"/>
                    </a:ext>
                  </a:extLst>
                </p14:cNvPr>
                <p14:cNvContentPartPr/>
                <p14:nvPr/>
              </p14:nvContentPartPr>
              <p14:xfrm>
                <a:off x="3923730" y="1561395"/>
                <a:ext cx="115560" cy="243000"/>
              </p14:xfrm>
            </p:contentPart>
          </mc:Choice>
          <mc:Fallback>
            <p:pic>
              <p:nvPicPr>
                <p:cNvPr id="37" name="筆跡 36">
                  <a:extLst>
                    <a:ext uri="{FF2B5EF4-FFF2-40B4-BE49-F238E27FC236}">
                      <a16:creationId xmlns:a16="http://schemas.microsoft.com/office/drawing/2014/main" id="{D021D359-3AB2-4A51-AB7F-471296E474EE}"/>
                    </a:ext>
                  </a:extLst>
                </p:cNvPr>
                <p:cNvPicPr/>
                <p:nvPr/>
              </p:nvPicPr>
              <p:blipFill>
                <a:blip r:embed="rId46"/>
                <a:stretch>
                  <a:fillRect/>
                </a:stretch>
              </p:blipFill>
              <p:spPr>
                <a:xfrm>
                  <a:off x="3915090" y="1552395"/>
                  <a:ext cx="13320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8" name="筆跡 37">
                  <a:extLst>
                    <a:ext uri="{FF2B5EF4-FFF2-40B4-BE49-F238E27FC236}">
                      <a16:creationId xmlns:a16="http://schemas.microsoft.com/office/drawing/2014/main" id="{ED2A33F2-34F5-44B6-9A21-8FA85AB94EDC}"/>
                    </a:ext>
                  </a:extLst>
                </p14:cNvPr>
                <p14:cNvContentPartPr/>
                <p14:nvPr/>
              </p14:nvContentPartPr>
              <p14:xfrm>
                <a:off x="3946410" y="1707555"/>
                <a:ext cx="83160" cy="2160"/>
              </p14:xfrm>
            </p:contentPart>
          </mc:Choice>
          <mc:Fallback>
            <p:pic>
              <p:nvPicPr>
                <p:cNvPr id="38" name="筆跡 37">
                  <a:extLst>
                    <a:ext uri="{FF2B5EF4-FFF2-40B4-BE49-F238E27FC236}">
                      <a16:creationId xmlns:a16="http://schemas.microsoft.com/office/drawing/2014/main" id="{ED2A33F2-34F5-44B6-9A21-8FA85AB94EDC}"/>
                    </a:ext>
                  </a:extLst>
                </p:cNvPr>
                <p:cNvPicPr/>
                <p:nvPr/>
              </p:nvPicPr>
              <p:blipFill>
                <a:blip r:embed="rId48"/>
                <a:stretch>
                  <a:fillRect/>
                </a:stretch>
              </p:blipFill>
              <p:spPr>
                <a:xfrm>
                  <a:off x="3937410" y="1698915"/>
                  <a:ext cx="1008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9" name="筆跡 38">
                  <a:extLst>
                    <a:ext uri="{FF2B5EF4-FFF2-40B4-BE49-F238E27FC236}">
                      <a16:creationId xmlns:a16="http://schemas.microsoft.com/office/drawing/2014/main" id="{8FA4651E-F102-4E43-8C34-6DCA7DBE3010}"/>
                    </a:ext>
                  </a:extLst>
                </p14:cNvPr>
                <p14:cNvContentPartPr/>
                <p14:nvPr/>
              </p14:nvContentPartPr>
              <p14:xfrm>
                <a:off x="4173930" y="1547715"/>
                <a:ext cx="101880" cy="300600"/>
              </p14:xfrm>
            </p:contentPart>
          </mc:Choice>
          <mc:Fallback>
            <p:pic>
              <p:nvPicPr>
                <p:cNvPr id="39" name="筆跡 38">
                  <a:extLst>
                    <a:ext uri="{FF2B5EF4-FFF2-40B4-BE49-F238E27FC236}">
                      <a16:creationId xmlns:a16="http://schemas.microsoft.com/office/drawing/2014/main" id="{8FA4651E-F102-4E43-8C34-6DCA7DBE3010}"/>
                    </a:ext>
                  </a:extLst>
                </p:cNvPr>
                <p:cNvPicPr/>
                <p:nvPr/>
              </p:nvPicPr>
              <p:blipFill>
                <a:blip r:embed="rId50"/>
                <a:stretch>
                  <a:fillRect/>
                </a:stretch>
              </p:blipFill>
              <p:spPr>
                <a:xfrm>
                  <a:off x="4164930" y="1539075"/>
                  <a:ext cx="119520" cy="318240"/>
                </a:xfrm>
                <a:prstGeom prst="rect">
                  <a:avLst/>
                </a:prstGeom>
              </p:spPr>
            </p:pic>
          </mc:Fallback>
        </mc:AlternateContent>
      </p:grpSp>
      <p:grpSp>
        <p:nvGrpSpPr>
          <p:cNvPr id="57" name="群組 56">
            <a:extLst>
              <a:ext uri="{FF2B5EF4-FFF2-40B4-BE49-F238E27FC236}">
                <a16:creationId xmlns:a16="http://schemas.microsoft.com/office/drawing/2014/main" id="{62724894-9F56-4D51-8504-97C63354A32D}"/>
              </a:ext>
            </a:extLst>
          </p:cNvPr>
          <p:cNvGrpSpPr/>
          <p:nvPr/>
        </p:nvGrpSpPr>
        <p:grpSpPr>
          <a:xfrm>
            <a:off x="1421730" y="2113635"/>
            <a:ext cx="1256040" cy="421920"/>
            <a:chOff x="1421730" y="2113635"/>
            <a:chExt cx="1256040" cy="421920"/>
          </a:xfrm>
        </p:grpSpPr>
        <mc:AlternateContent xmlns:mc="http://schemas.openxmlformats.org/markup-compatibility/2006">
          <mc:Choice xmlns:p14="http://schemas.microsoft.com/office/powerpoint/2010/main" Requires="p14">
            <p:contentPart p14:bwMode="auto" r:id="rId51">
              <p14:nvContentPartPr>
                <p14:cNvPr id="41" name="筆跡 40">
                  <a:extLst>
                    <a:ext uri="{FF2B5EF4-FFF2-40B4-BE49-F238E27FC236}">
                      <a16:creationId xmlns:a16="http://schemas.microsoft.com/office/drawing/2014/main" id="{F9B9DD70-8EF0-4B3D-818C-055CC87C5C81}"/>
                    </a:ext>
                  </a:extLst>
                </p14:cNvPr>
                <p14:cNvContentPartPr/>
                <p14:nvPr/>
              </p14:nvContentPartPr>
              <p14:xfrm>
                <a:off x="1421730" y="2236755"/>
                <a:ext cx="231480" cy="231480"/>
              </p14:xfrm>
            </p:contentPart>
          </mc:Choice>
          <mc:Fallback>
            <p:pic>
              <p:nvPicPr>
                <p:cNvPr id="41" name="筆跡 40">
                  <a:extLst>
                    <a:ext uri="{FF2B5EF4-FFF2-40B4-BE49-F238E27FC236}">
                      <a16:creationId xmlns:a16="http://schemas.microsoft.com/office/drawing/2014/main" id="{F9B9DD70-8EF0-4B3D-818C-055CC87C5C81}"/>
                    </a:ext>
                  </a:extLst>
                </p:cNvPr>
                <p:cNvPicPr/>
                <p:nvPr/>
              </p:nvPicPr>
              <p:blipFill>
                <a:blip r:embed="rId52"/>
                <a:stretch>
                  <a:fillRect/>
                </a:stretch>
              </p:blipFill>
              <p:spPr>
                <a:xfrm>
                  <a:off x="1413090" y="2228115"/>
                  <a:ext cx="2491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2" name="筆跡 41">
                  <a:extLst>
                    <a:ext uri="{FF2B5EF4-FFF2-40B4-BE49-F238E27FC236}">
                      <a16:creationId xmlns:a16="http://schemas.microsoft.com/office/drawing/2014/main" id="{919D6BDF-ECB4-400C-BA0C-0A985F737D87}"/>
                    </a:ext>
                  </a:extLst>
                </p14:cNvPr>
                <p14:cNvContentPartPr/>
                <p14:nvPr/>
              </p14:nvContentPartPr>
              <p14:xfrm>
                <a:off x="1466730" y="2223435"/>
                <a:ext cx="152640" cy="312120"/>
              </p14:xfrm>
            </p:contentPart>
          </mc:Choice>
          <mc:Fallback>
            <p:pic>
              <p:nvPicPr>
                <p:cNvPr id="42" name="筆跡 41">
                  <a:extLst>
                    <a:ext uri="{FF2B5EF4-FFF2-40B4-BE49-F238E27FC236}">
                      <a16:creationId xmlns:a16="http://schemas.microsoft.com/office/drawing/2014/main" id="{919D6BDF-ECB4-400C-BA0C-0A985F737D87}"/>
                    </a:ext>
                  </a:extLst>
                </p:cNvPr>
                <p:cNvPicPr/>
                <p:nvPr/>
              </p:nvPicPr>
              <p:blipFill>
                <a:blip r:embed="rId54"/>
                <a:stretch>
                  <a:fillRect/>
                </a:stretch>
              </p:blipFill>
              <p:spPr>
                <a:xfrm>
                  <a:off x="1458090" y="2214795"/>
                  <a:ext cx="1702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3" name="筆跡 42">
                  <a:extLst>
                    <a:ext uri="{FF2B5EF4-FFF2-40B4-BE49-F238E27FC236}">
                      <a16:creationId xmlns:a16="http://schemas.microsoft.com/office/drawing/2014/main" id="{3E486267-9682-42B2-8AE2-96EA260B6265}"/>
                    </a:ext>
                  </a:extLst>
                </p14:cNvPr>
                <p14:cNvContentPartPr/>
                <p14:nvPr/>
              </p14:nvContentPartPr>
              <p14:xfrm>
                <a:off x="1737450" y="2371755"/>
                <a:ext cx="628200" cy="48600"/>
              </p14:xfrm>
            </p:contentPart>
          </mc:Choice>
          <mc:Fallback>
            <p:pic>
              <p:nvPicPr>
                <p:cNvPr id="43" name="筆跡 42">
                  <a:extLst>
                    <a:ext uri="{FF2B5EF4-FFF2-40B4-BE49-F238E27FC236}">
                      <a16:creationId xmlns:a16="http://schemas.microsoft.com/office/drawing/2014/main" id="{3E486267-9682-42B2-8AE2-96EA260B6265}"/>
                    </a:ext>
                  </a:extLst>
                </p:cNvPr>
                <p:cNvPicPr/>
                <p:nvPr/>
              </p:nvPicPr>
              <p:blipFill>
                <a:blip r:embed="rId56"/>
                <a:stretch>
                  <a:fillRect/>
                </a:stretch>
              </p:blipFill>
              <p:spPr>
                <a:xfrm>
                  <a:off x="1728810" y="2362755"/>
                  <a:ext cx="6458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4" name="筆跡 43">
                  <a:extLst>
                    <a:ext uri="{FF2B5EF4-FFF2-40B4-BE49-F238E27FC236}">
                      <a16:creationId xmlns:a16="http://schemas.microsoft.com/office/drawing/2014/main" id="{62357247-046C-44E3-8902-1582F4430192}"/>
                    </a:ext>
                  </a:extLst>
                </p14:cNvPr>
                <p14:cNvContentPartPr/>
                <p14:nvPr/>
              </p14:nvContentPartPr>
              <p14:xfrm>
                <a:off x="2294010" y="2356275"/>
                <a:ext cx="91080" cy="113760"/>
              </p14:xfrm>
            </p:contentPart>
          </mc:Choice>
          <mc:Fallback>
            <p:pic>
              <p:nvPicPr>
                <p:cNvPr id="44" name="筆跡 43">
                  <a:extLst>
                    <a:ext uri="{FF2B5EF4-FFF2-40B4-BE49-F238E27FC236}">
                      <a16:creationId xmlns:a16="http://schemas.microsoft.com/office/drawing/2014/main" id="{62357247-046C-44E3-8902-1582F4430192}"/>
                    </a:ext>
                  </a:extLst>
                </p:cNvPr>
                <p:cNvPicPr/>
                <p:nvPr/>
              </p:nvPicPr>
              <p:blipFill>
                <a:blip r:embed="rId58"/>
                <a:stretch>
                  <a:fillRect/>
                </a:stretch>
              </p:blipFill>
              <p:spPr>
                <a:xfrm>
                  <a:off x="2285010" y="2347275"/>
                  <a:ext cx="1087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6" name="筆跡 45">
                  <a:extLst>
                    <a:ext uri="{FF2B5EF4-FFF2-40B4-BE49-F238E27FC236}">
                      <a16:creationId xmlns:a16="http://schemas.microsoft.com/office/drawing/2014/main" id="{619906DA-57FD-4CF2-AB42-FF5BCE33137D}"/>
                    </a:ext>
                  </a:extLst>
                </p14:cNvPr>
                <p14:cNvContentPartPr/>
                <p14:nvPr/>
              </p14:nvContentPartPr>
              <p14:xfrm>
                <a:off x="1880370" y="2156115"/>
                <a:ext cx="73800" cy="88920"/>
              </p14:xfrm>
            </p:contentPart>
          </mc:Choice>
          <mc:Fallback>
            <p:pic>
              <p:nvPicPr>
                <p:cNvPr id="46" name="筆跡 45">
                  <a:extLst>
                    <a:ext uri="{FF2B5EF4-FFF2-40B4-BE49-F238E27FC236}">
                      <a16:creationId xmlns:a16="http://schemas.microsoft.com/office/drawing/2014/main" id="{619906DA-57FD-4CF2-AB42-FF5BCE33137D}"/>
                    </a:ext>
                  </a:extLst>
                </p:cNvPr>
                <p:cNvPicPr/>
                <p:nvPr/>
              </p:nvPicPr>
              <p:blipFill>
                <a:blip r:embed="rId60"/>
                <a:stretch>
                  <a:fillRect/>
                </a:stretch>
              </p:blipFill>
              <p:spPr>
                <a:xfrm>
                  <a:off x="1871730" y="2147115"/>
                  <a:ext cx="9144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7" name="筆跡 46">
                  <a:extLst>
                    <a:ext uri="{FF2B5EF4-FFF2-40B4-BE49-F238E27FC236}">
                      <a16:creationId xmlns:a16="http://schemas.microsoft.com/office/drawing/2014/main" id="{36062BF2-76F1-47FA-B9AD-7BAF44D0177E}"/>
                    </a:ext>
                  </a:extLst>
                </p14:cNvPr>
                <p14:cNvContentPartPr/>
                <p14:nvPr/>
              </p14:nvContentPartPr>
              <p14:xfrm>
                <a:off x="1987650" y="2158635"/>
                <a:ext cx="55080" cy="101520"/>
              </p14:xfrm>
            </p:contentPart>
          </mc:Choice>
          <mc:Fallback>
            <p:pic>
              <p:nvPicPr>
                <p:cNvPr id="47" name="筆跡 46">
                  <a:extLst>
                    <a:ext uri="{FF2B5EF4-FFF2-40B4-BE49-F238E27FC236}">
                      <a16:creationId xmlns:a16="http://schemas.microsoft.com/office/drawing/2014/main" id="{36062BF2-76F1-47FA-B9AD-7BAF44D0177E}"/>
                    </a:ext>
                  </a:extLst>
                </p:cNvPr>
                <p:cNvPicPr/>
                <p:nvPr/>
              </p:nvPicPr>
              <p:blipFill>
                <a:blip r:embed="rId62"/>
                <a:stretch>
                  <a:fillRect/>
                </a:stretch>
              </p:blipFill>
              <p:spPr>
                <a:xfrm>
                  <a:off x="1978650" y="2149995"/>
                  <a:ext cx="727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8" name="筆跡 47">
                  <a:extLst>
                    <a:ext uri="{FF2B5EF4-FFF2-40B4-BE49-F238E27FC236}">
                      <a16:creationId xmlns:a16="http://schemas.microsoft.com/office/drawing/2014/main" id="{661566DE-1F22-490A-B3CC-CE659FDAD266}"/>
                    </a:ext>
                  </a:extLst>
                </p14:cNvPr>
                <p14:cNvContentPartPr/>
                <p14:nvPr/>
              </p14:nvContentPartPr>
              <p14:xfrm>
                <a:off x="2089170" y="2179155"/>
                <a:ext cx="88560" cy="94680"/>
              </p14:xfrm>
            </p:contentPart>
          </mc:Choice>
          <mc:Fallback>
            <p:pic>
              <p:nvPicPr>
                <p:cNvPr id="48" name="筆跡 47">
                  <a:extLst>
                    <a:ext uri="{FF2B5EF4-FFF2-40B4-BE49-F238E27FC236}">
                      <a16:creationId xmlns:a16="http://schemas.microsoft.com/office/drawing/2014/main" id="{661566DE-1F22-490A-B3CC-CE659FDAD266}"/>
                    </a:ext>
                  </a:extLst>
                </p:cNvPr>
                <p:cNvPicPr/>
                <p:nvPr/>
              </p:nvPicPr>
              <p:blipFill>
                <a:blip r:embed="rId64"/>
                <a:stretch>
                  <a:fillRect/>
                </a:stretch>
              </p:blipFill>
              <p:spPr>
                <a:xfrm>
                  <a:off x="2080170" y="2170515"/>
                  <a:ext cx="1062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9" name="筆跡 48">
                  <a:extLst>
                    <a:ext uri="{FF2B5EF4-FFF2-40B4-BE49-F238E27FC236}">
                      <a16:creationId xmlns:a16="http://schemas.microsoft.com/office/drawing/2014/main" id="{E6248B01-ECF5-49D4-9D2D-7E692DA66AF8}"/>
                    </a:ext>
                  </a:extLst>
                </p14:cNvPr>
                <p14:cNvContentPartPr/>
                <p14:nvPr/>
              </p14:nvContentPartPr>
              <p14:xfrm>
                <a:off x="2233890" y="2194635"/>
                <a:ext cx="17280" cy="152280"/>
              </p14:xfrm>
            </p:contentPart>
          </mc:Choice>
          <mc:Fallback>
            <p:pic>
              <p:nvPicPr>
                <p:cNvPr id="49" name="筆跡 48">
                  <a:extLst>
                    <a:ext uri="{FF2B5EF4-FFF2-40B4-BE49-F238E27FC236}">
                      <a16:creationId xmlns:a16="http://schemas.microsoft.com/office/drawing/2014/main" id="{E6248B01-ECF5-49D4-9D2D-7E692DA66AF8}"/>
                    </a:ext>
                  </a:extLst>
                </p:cNvPr>
                <p:cNvPicPr/>
                <p:nvPr/>
              </p:nvPicPr>
              <p:blipFill>
                <a:blip r:embed="rId66"/>
                <a:stretch>
                  <a:fillRect/>
                </a:stretch>
              </p:blipFill>
              <p:spPr>
                <a:xfrm>
                  <a:off x="2224890" y="2185635"/>
                  <a:ext cx="3492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筆跡 49">
                  <a:extLst>
                    <a:ext uri="{FF2B5EF4-FFF2-40B4-BE49-F238E27FC236}">
                      <a16:creationId xmlns:a16="http://schemas.microsoft.com/office/drawing/2014/main" id="{0ED9C588-3163-4D73-B4DF-74FCB3AF0A02}"/>
                    </a:ext>
                  </a:extLst>
                </p14:cNvPr>
                <p14:cNvContentPartPr/>
                <p14:nvPr/>
              </p14:nvContentPartPr>
              <p14:xfrm>
                <a:off x="2235690" y="2206875"/>
                <a:ext cx="88200" cy="78480"/>
              </p14:xfrm>
            </p:contentPart>
          </mc:Choice>
          <mc:Fallback>
            <p:pic>
              <p:nvPicPr>
                <p:cNvPr id="50" name="筆跡 49">
                  <a:extLst>
                    <a:ext uri="{FF2B5EF4-FFF2-40B4-BE49-F238E27FC236}">
                      <a16:creationId xmlns:a16="http://schemas.microsoft.com/office/drawing/2014/main" id="{0ED9C588-3163-4D73-B4DF-74FCB3AF0A02}"/>
                    </a:ext>
                  </a:extLst>
                </p:cNvPr>
                <p:cNvPicPr/>
                <p:nvPr/>
              </p:nvPicPr>
              <p:blipFill>
                <a:blip r:embed="rId68"/>
                <a:stretch>
                  <a:fillRect/>
                </a:stretch>
              </p:blipFill>
              <p:spPr>
                <a:xfrm>
                  <a:off x="2227050" y="2197875"/>
                  <a:ext cx="10584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筆跡 50">
                  <a:extLst>
                    <a:ext uri="{FF2B5EF4-FFF2-40B4-BE49-F238E27FC236}">
                      <a16:creationId xmlns:a16="http://schemas.microsoft.com/office/drawing/2014/main" id="{1D6F1887-6040-40BB-8C00-84F8C04F6378}"/>
                    </a:ext>
                  </a:extLst>
                </p14:cNvPr>
                <p14:cNvContentPartPr/>
                <p14:nvPr/>
              </p14:nvContentPartPr>
              <p14:xfrm>
                <a:off x="2348370" y="2113635"/>
                <a:ext cx="2160" cy="154440"/>
              </p14:xfrm>
            </p:contentPart>
          </mc:Choice>
          <mc:Fallback>
            <p:pic>
              <p:nvPicPr>
                <p:cNvPr id="51" name="筆跡 50">
                  <a:extLst>
                    <a:ext uri="{FF2B5EF4-FFF2-40B4-BE49-F238E27FC236}">
                      <a16:creationId xmlns:a16="http://schemas.microsoft.com/office/drawing/2014/main" id="{1D6F1887-6040-40BB-8C00-84F8C04F6378}"/>
                    </a:ext>
                  </a:extLst>
                </p:cNvPr>
                <p:cNvPicPr/>
                <p:nvPr/>
              </p:nvPicPr>
              <p:blipFill>
                <a:blip r:embed="rId70"/>
                <a:stretch>
                  <a:fillRect/>
                </a:stretch>
              </p:blipFill>
              <p:spPr>
                <a:xfrm>
                  <a:off x="2339730" y="2104995"/>
                  <a:ext cx="198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2" name="筆跡 51">
                  <a:extLst>
                    <a:ext uri="{FF2B5EF4-FFF2-40B4-BE49-F238E27FC236}">
                      <a16:creationId xmlns:a16="http://schemas.microsoft.com/office/drawing/2014/main" id="{C943FBE5-3899-4A69-9AEA-CCA7A3824E1E}"/>
                    </a:ext>
                  </a:extLst>
                </p14:cNvPr>
                <p14:cNvContentPartPr/>
                <p14:nvPr/>
              </p14:nvContentPartPr>
              <p14:xfrm>
                <a:off x="2403090" y="2217675"/>
                <a:ext cx="360" cy="60120"/>
              </p14:xfrm>
            </p:contentPart>
          </mc:Choice>
          <mc:Fallback>
            <p:pic>
              <p:nvPicPr>
                <p:cNvPr id="52" name="筆跡 51">
                  <a:extLst>
                    <a:ext uri="{FF2B5EF4-FFF2-40B4-BE49-F238E27FC236}">
                      <a16:creationId xmlns:a16="http://schemas.microsoft.com/office/drawing/2014/main" id="{C943FBE5-3899-4A69-9AEA-CCA7A3824E1E}"/>
                    </a:ext>
                  </a:extLst>
                </p:cNvPr>
                <p:cNvPicPr/>
                <p:nvPr/>
              </p:nvPicPr>
              <p:blipFill>
                <a:blip r:embed="rId72"/>
                <a:stretch>
                  <a:fillRect/>
                </a:stretch>
              </p:blipFill>
              <p:spPr>
                <a:xfrm>
                  <a:off x="2394090" y="2208675"/>
                  <a:ext cx="180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3" name="筆跡 52">
                  <a:extLst>
                    <a:ext uri="{FF2B5EF4-FFF2-40B4-BE49-F238E27FC236}">
                      <a16:creationId xmlns:a16="http://schemas.microsoft.com/office/drawing/2014/main" id="{F1EF80ED-B3D0-4F00-BA02-B85F75B1FD07}"/>
                    </a:ext>
                  </a:extLst>
                </p14:cNvPr>
                <p14:cNvContentPartPr/>
                <p14:nvPr/>
              </p14:nvContentPartPr>
              <p14:xfrm>
                <a:off x="2403090" y="2217675"/>
                <a:ext cx="360" cy="360"/>
              </p14:xfrm>
            </p:contentPart>
          </mc:Choice>
          <mc:Fallback>
            <p:pic>
              <p:nvPicPr>
                <p:cNvPr id="53" name="筆跡 52">
                  <a:extLst>
                    <a:ext uri="{FF2B5EF4-FFF2-40B4-BE49-F238E27FC236}">
                      <a16:creationId xmlns:a16="http://schemas.microsoft.com/office/drawing/2014/main" id="{F1EF80ED-B3D0-4F00-BA02-B85F75B1FD07}"/>
                    </a:ext>
                  </a:extLst>
                </p:cNvPr>
                <p:cNvPicPr/>
                <p:nvPr/>
              </p:nvPicPr>
              <p:blipFill>
                <a:blip r:embed="rId8"/>
                <a:stretch>
                  <a:fillRect/>
                </a:stretch>
              </p:blipFill>
              <p:spPr>
                <a:xfrm>
                  <a:off x="2394090" y="2208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4" name="筆跡 53">
                  <a:extLst>
                    <a:ext uri="{FF2B5EF4-FFF2-40B4-BE49-F238E27FC236}">
                      <a16:creationId xmlns:a16="http://schemas.microsoft.com/office/drawing/2014/main" id="{1CAAC5AC-E667-4F73-B3BB-EE711AC5DB1E}"/>
                    </a:ext>
                  </a:extLst>
                </p14:cNvPr>
                <p14:cNvContentPartPr/>
                <p14:nvPr/>
              </p14:nvContentPartPr>
              <p14:xfrm>
                <a:off x="2403090" y="2156115"/>
                <a:ext cx="19080" cy="61920"/>
              </p14:xfrm>
            </p:contentPart>
          </mc:Choice>
          <mc:Fallback>
            <p:pic>
              <p:nvPicPr>
                <p:cNvPr id="54" name="筆跡 53">
                  <a:extLst>
                    <a:ext uri="{FF2B5EF4-FFF2-40B4-BE49-F238E27FC236}">
                      <a16:creationId xmlns:a16="http://schemas.microsoft.com/office/drawing/2014/main" id="{1CAAC5AC-E667-4F73-B3BB-EE711AC5DB1E}"/>
                    </a:ext>
                  </a:extLst>
                </p:cNvPr>
                <p:cNvPicPr/>
                <p:nvPr/>
              </p:nvPicPr>
              <p:blipFill>
                <a:blip r:embed="rId75"/>
                <a:stretch>
                  <a:fillRect/>
                </a:stretch>
              </p:blipFill>
              <p:spPr>
                <a:xfrm>
                  <a:off x="2394090" y="2147115"/>
                  <a:ext cx="367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5" name="筆跡 54">
                  <a:extLst>
                    <a:ext uri="{FF2B5EF4-FFF2-40B4-BE49-F238E27FC236}">
                      <a16:creationId xmlns:a16="http://schemas.microsoft.com/office/drawing/2014/main" id="{D4487D0B-97D1-4722-BF8F-72CAE0406EAD}"/>
                    </a:ext>
                  </a:extLst>
                </p14:cNvPr>
                <p14:cNvContentPartPr/>
                <p14:nvPr/>
              </p14:nvContentPartPr>
              <p14:xfrm>
                <a:off x="2493090" y="2192475"/>
                <a:ext cx="57240" cy="62640"/>
              </p14:xfrm>
            </p:contentPart>
          </mc:Choice>
          <mc:Fallback>
            <p:pic>
              <p:nvPicPr>
                <p:cNvPr id="55" name="筆跡 54">
                  <a:extLst>
                    <a:ext uri="{FF2B5EF4-FFF2-40B4-BE49-F238E27FC236}">
                      <a16:creationId xmlns:a16="http://schemas.microsoft.com/office/drawing/2014/main" id="{D4487D0B-97D1-4722-BF8F-72CAE0406EAD}"/>
                    </a:ext>
                  </a:extLst>
                </p:cNvPr>
                <p:cNvPicPr/>
                <p:nvPr/>
              </p:nvPicPr>
              <p:blipFill>
                <a:blip r:embed="rId77"/>
                <a:stretch>
                  <a:fillRect/>
                </a:stretch>
              </p:blipFill>
              <p:spPr>
                <a:xfrm>
                  <a:off x="2484090" y="2183835"/>
                  <a:ext cx="748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6" name="筆跡 55">
                  <a:extLst>
                    <a:ext uri="{FF2B5EF4-FFF2-40B4-BE49-F238E27FC236}">
                      <a16:creationId xmlns:a16="http://schemas.microsoft.com/office/drawing/2014/main" id="{0552F4B5-C6F9-43E6-B464-3D17BE79F904}"/>
                    </a:ext>
                  </a:extLst>
                </p14:cNvPr>
                <p14:cNvContentPartPr/>
                <p14:nvPr/>
              </p14:nvContentPartPr>
              <p14:xfrm>
                <a:off x="2592810" y="2175195"/>
                <a:ext cx="84960" cy="171360"/>
              </p14:xfrm>
            </p:contentPart>
          </mc:Choice>
          <mc:Fallback>
            <p:pic>
              <p:nvPicPr>
                <p:cNvPr id="56" name="筆跡 55">
                  <a:extLst>
                    <a:ext uri="{FF2B5EF4-FFF2-40B4-BE49-F238E27FC236}">
                      <a16:creationId xmlns:a16="http://schemas.microsoft.com/office/drawing/2014/main" id="{0552F4B5-C6F9-43E6-B464-3D17BE79F904}"/>
                    </a:ext>
                  </a:extLst>
                </p:cNvPr>
                <p:cNvPicPr/>
                <p:nvPr/>
              </p:nvPicPr>
              <p:blipFill>
                <a:blip r:embed="rId79"/>
                <a:stretch>
                  <a:fillRect/>
                </a:stretch>
              </p:blipFill>
              <p:spPr>
                <a:xfrm>
                  <a:off x="2583810" y="2166195"/>
                  <a:ext cx="102600" cy="189000"/>
                </a:xfrm>
                <a:prstGeom prst="rect">
                  <a:avLst/>
                </a:prstGeom>
              </p:spPr>
            </p:pic>
          </mc:Fallback>
        </mc:AlternateContent>
      </p:grpSp>
      <p:grpSp>
        <p:nvGrpSpPr>
          <p:cNvPr id="71" name="群組 70">
            <a:extLst>
              <a:ext uri="{FF2B5EF4-FFF2-40B4-BE49-F238E27FC236}">
                <a16:creationId xmlns:a16="http://schemas.microsoft.com/office/drawing/2014/main" id="{0FFB6986-2D45-48D0-A9EE-CEC8396E80B4}"/>
              </a:ext>
            </a:extLst>
          </p:cNvPr>
          <p:cNvGrpSpPr/>
          <p:nvPr/>
        </p:nvGrpSpPr>
        <p:grpSpPr>
          <a:xfrm>
            <a:off x="2934810" y="2288955"/>
            <a:ext cx="1320120" cy="271440"/>
            <a:chOff x="2934810" y="2288955"/>
            <a:chExt cx="1320120" cy="271440"/>
          </a:xfrm>
        </p:grpSpPr>
        <mc:AlternateContent xmlns:mc="http://schemas.openxmlformats.org/markup-compatibility/2006">
          <mc:Choice xmlns:p14="http://schemas.microsoft.com/office/powerpoint/2010/main" Requires="p14">
            <p:contentPart p14:bwMode="auto" r:id="rId80">
              <p14:nvContentPartPr>
                <p14:cNvPr id="58" name="筆跡 57">
                  <a:extLst>
                    <a:ext uri="{FF2B5EF4-FFF2-40B4-BE49-F238E27FC236}">
                      <a16:creationId xmlns:a16="http://schemas.microsoft.com/office/drawing/2014/main" id="{02FB2F49-BF4E-4A4F-A91B-7144DD3EC650}"/>
                    </a:ext>
                  </a:extLst>
                </p14:cNvPr>
                <p14:cNvContentPartPr/>
                <p14:nvPr/>
              </p14:nvContentPartPr>
              <p14:xfrm>
                <a:off x="2934810" y="2315955"/>
                <a:ext cx="180720" cy="167760"/>
              </p14:xfrm>
            </p:contentPart>
          </mc:Choice>
          <mc:Fallback>
            <p:pic>
              <p:nvPicPr>
                <p:cNvPr id="58" name="筆跡 57">
                  <a:extLst>
                    <a:ext uri="{FF2B5EF4-FFF2-40B4-BE49-F238E27FC236}">
                      <a16:creationId xmlns:a16="http://schemas.microsoft.com/office/drawing/2014/main" id="{02FB2F49-BF4E-4A4F-A91B-7144DD3EC650}"/>
                    </a:ext>
                  </a:extLst>
                </p:cNvPr>
                <p:cNvPicPr/>
                <p:nvPr/>
              </p:nvPicPr>
              <p:blipFill>
                <a:blip r:embed="rId81"/>
                <a:stretch>
                  <a:fillRect/>
                </a:stretch>
              </p:blipFill>
              <p:spPr>
                <a:xfrm>
                  <a:off x="2926170" y="2306955"/>
                  <a:ext cx="19836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9" name="筆跡 58">
                  <a:extLst>
                    <a:ext uri="{FF2B5EF4-FFF2-40B4-BE49-F238E27FC236}">
                      <a16:creationId xmlns:a16="http://schemas.microsoft.com/office/drawing/2014/main" id="{A674F8DA-7A5E-42DC-B480-DE1EFD0498A0}"/>
                    </a:ext>
                  </a:extLst>
                </p14:cNvPr>
                <p14:cNvContentPartPr/>
                <p14:nvPr/>
              </p14:nvContentPartPr>
              <p14:xfrm>
                <a:off x="2966850" y="2288955"/>
                <a:ext cx="113040" cy="196560"/>
              </p14:xfrm>
            </p:contentPart>
          </mc:Choice>
          <mc:Fallback>
            <p:pic>
              <p:nvPicPr>
                <p:cNvPr id="59" name="筆跡 58">
                  <a:extLst>
                    <a:ext uri="{FF2B5EF4-FFF2-40B4-BE49-F238E27FC236}">
                      <a16:creationId xmlns:a16="http://schemas.microsoft.com/office/drawing/2014/main" id="{A674F8DA-7A5E-42DC-B480-DE1EFD0498A0}"/>
                    </a:ext>
                  </a:extLst>
                </p:cNvPr>
                <p:cNvPicPr/>
                <p:nvPr/>
              </p:nvPicPr>
              <p:blipFill>
                <a:blip r:embed="rId83"/>
                <a:stretch>
                  <a:fillRect/>
                </a:stretch>
              </p:blipFill>
              <p:spPr>
                <a:xfrm>
                  <a:off x="2958210" y="2279955"/>
                  <a:ext cx="13068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0" name="筆跡 59">
                  <a:extLst>
                    <a:ext uri="{FF2B5EF4-FFF2-40B4-BE49-F238E27FC236}">
                      <a16:creationId xmlns:a16="http://schemas.microsoft.com/office/drawing/2014/main" id="{7C1A8B05-F0F1-4D6F-A56D-23C818984D11}"/>
                    </a:ext>
                  </a:extLst>
                </p14:cNvPr>
                <p14:cNvContentPartPr/>
                <p14:nvPr/>
              </p14:nvContentPartPr>
              <p14:xfrm>
                <a:off x="3141810" y="2444835"/>
                <a:ext cx="7920" cy="94680"/>
              </p14:xfrm>
            </p:contentPart>
          </mc:Choice>
          <mc:Fallback>
            <p:pic>
              <p:nvPicPr>
                <p:cNvPr id="60" name="筆跡 59">
                  <a:extLst>
                    <a:ext uri="{FF2B5EF4-FFF2-40B4-BE49-F238E27FC236}">
                      <a16:creationId xmlns:a16="http://schemas.microsoft.com/office/drawing/2014/main" id="{7C1A8B05-F0F1-4D6F-A56D-23C818984D11}"/>
                    </a:ext>
                  </a:extLst>
                </p:cNvPr>
                <p:cNvPicPr/>
                <p:nvPr/>
              </p:nvPicPr>
              <p:blipFill>
                <a:blip r:embed="rId85"/>
                <a:stretch>
                  <a:fillRect/>
                </a:stretch>
              </p:blipFill>
              <p:spPr>
                <a:xfrm>
                  <a:off x="3132810" y="2435835"/>
                  <a:ext cx="2556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筆跡 60">
                  <a:extLst>
                    <a:ext uri="{FF2B5EF4-FFF2-40B4-BE49-F238E27FC236}">
                      <a16:creationId xmlns:a16="http://schemas.microsoft.com/office/drawing/2014/main" id="{460C1675-5425-4030-9451-6DC84494EE3F}"/>
                    </a:ext>
                  </a:extLst>
                </p14:cNvPr>
                <p14:cNvContentPartPr/>
                <p14:nvPr/>
              </p14:nvContentPartPr>
              <p14:xfrm>
                <a:off x="3286530" y="2313795"/>
                <a:ext cx="178920" cy="219960"/>
              </p14:xfrm>
            </p:contentPart>
          </mc:Choice>
          <mc:Fallback>
            <p:pic>
              <p:nvPicPr>
                <p:cNvPr id="61" name="筆跡 60">
                  <a:extLst>
                    <a:ext uri="{FF2B5EF4-FFF2-40B4-BE49-F238E27FC236}">
                      <a16:creationId xmlns:a16="http://schemas.microsoft.com/office/drawing/2014/main" id="{460C1675-5425-4030-9451-6DC84494EE3F}"/>
                    </a:ext>
                  </a:extLst>
                </p:cNvPr>
                <p:cNvPicPr/>
                <p:nvPr/>
              </p:nvPicPr>
              <p:blipFill>
                <a:blip r:embed="rId87"/>
                <a:stretch>
                  <a:fillRect/>
                </a:stretch>
              </p:blipFill>
              <p:spPr>
                <a:xfrm>
                  <a:off x="3277530" y="2305155"/>
                  <a:ext cx="19656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2" name="筆跡 61">
                  <a:extLst>
                    <a:ext uri="{FF2B5EF4-FFF2-40B4-BE49-F238E27FC236}">
                      <a16:creationId xmlns:a16="http://schemas.microsoft.com/office/drawing/2014/main" id="{40EA138A-10B8-4F59-867F-9557BDA161E5}"/>
                    </a:ext>
                  </a:extLst>
                </p14:cNvPr>
                <p14:cNvContentPartPr/>
                <p14:nvPr/>
              </p14:nvContentPartPr>
              <p14:xfrm>
                <a:off x="3327930" y="2336475"/>
                <a:ext cx="69840" cy="218160"/>
              </p14:xfrm>
            </p:contentPart>
          </mc:Choice>
          <mc:Fallback>
            <p:pic>
              <p:nvPicPr>
                <p:cNvPr id="62" name="筆跡 61">
                  <a:extLst>
                    <a:ext uri="{FF2B5EF4-FFF2-40B4-BE49-F238E27FC236}">
                      <a16:creationId xmlns:a16="http://schemas.microsoft.com/office/drawing/2014/main" id="{40EA138A-10B8-4F59-867F-9557BDA161E5}"/>
                    </a:ext>
                  </a:extLst>
                </p:cNvPr>
                <p:cNvPicPr/>
                <p:nvPr/>
              </p:nvPicPr>
              <p:blipFill>
                <a:blip r:embed="rId89"/>
                <a:stretch>
                  <a:fillRect/>
                </a:stretch>
              </p:blipFill>
              <p:spPr>
                <a:xfrm>
                  <a:off x="3318930" y="2327835"/>
                  <a:ext cx="8748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3" name="筆跡 62">
                  <a:extLst>
                    <a:ext uri="{FF2B5EF4-FFF2-40B4-BE49-F238E27FC236}">
                      <a16:creationId xmlns:a16="http://schemas.microsoft.com/office/drawing/2014/main" id="{ED5C84C4-EB5D-403B-A2F7-B6E1969013D5}"/>
                    </a:ext>
                  </a:extLst>
                </p14:cNvPr>
                <p14:cNvContentPartPr/>
                <p14:nvPr/>
              </p14:nvContentPartPr>
              <p14:xfrm>
                <a:off x="3449970" y="2498475"/>
                <a:ext cx="60120" cy="58320"/>
              </p14:xfrm>
            </p:contentPart>
          </mc:Choice>
          <mc:Fallback>
            <p:pic>
              <p:nvPicPr>
                <p:cNvPr id="63" name="筆跡 62">
                  <a:extLst>
                    <a:ext uri="{FF2B5EF4-FFF2-40B4-BE49-F238E27FC236}">
                      <a16:creationId xmlns:a16="http://schemas.microsoft.com/office/drawing/2014/main" id="{ED5C84C4-EB5D-403B-A2F7-B6E1969013D5}"/>
                    </a:ext>
                  </a:extLst>
                </p:cNvPr>
                <p:cNvPicPr/>
                <p:nvPr/>
              </p:nvPicPr>
              <p:blipFill>
                <a:blip r:embed="rId91"/>
                <a:stretch>
                  <a:fillRect/>
                </a:stretch>
              </p:blipFill>
              <p:spPr>
                <a:xfrm>
                  <a:off x="3441330" y="2489835"/>
                  <a:ext cx="777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4" name="筆跡 63">
                  <a:extLst>
                    <a:ext uri="{FF2B5EF4-FFF2-40B4-BE49-F238E27FC236}">
                      <a16:creationId xmlns:a16="http://schemas.microsoft.com/office/drawing/2014/main" id="{12C58F12-5D95-470D-A9FE-1556F6F8D7C0}"/>
                    </a:ext>
                  </a:extLst>
                </p14:cNvPr>
                <p14:cNvContentPartPr/>
                <p14:nvPr/>
              </p14:nvContentPartPr>
              <p14:xfrm>
                <a:off x="3620970" y="2425395"/>
                <a:ext cx="28440" cy="7920"/>
              </p14:xfrm>
            </p:contentPart>
          </mc:Choice>
          <mc:Fallback>
            <p:pic>
              <p:nvPicPr>
                <p:cNvPr id="64" name="筆跡 63">
                  <a:extLst>
                    <a:ext uri="{FF2B5EF4-FFF2-40B4-BE49-F238E27FC236}">
                      <a16:creationId xmlns:a16="http://schemas.microsoft.com/office/drawing/2014/main" id="{12C58F12-5D95-470D-A9FE-1556F6F8D7C0}"/>
                    </a:ext>
                  </a:extLst>
                </p:cNvPr>
                <p:cNvPicPr/>
                <p:nvPr/>
              </p:nvPicPr>
              <p:blipFill>
                <a:blip r:embed="rId93"/>
                <a:stretch>
                  <a:fillRect/>
                </a:stretch>
              </p:blipFill>
              <p:spPr>
                <a:xfrm>
                  <a:off x="3612330" y="2416755"/>
                  <a:ext cx="460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5" name="筆跡 64">
                  <a:extLst>
                    <a:ext uri="{FF2B5EF4-FFF2-40B4-BE49-F238E27FC236}">
                      <a16:creationId xmlns:a16="http://schemas.microsoft.com/office/drawing/2014/main" id="{69736E69-8E31-4FCD-B2E1-D4F8F798F8D8}"/>
                    </a:ext>
                  </a:extLst>
                </p14:cNvPr>
                <p14:cNvContentPartPr/>
                <p14:nvPr/>
              </p14:nvContentPartPr>
              <p14:xfrm>
                <a:off x="3620970" y="2425395"/>
                <a:ext cx="360" cy="360"/>
              </p14:xfrm>
            </p:contentPart>
          </mc:Choice>
          <mc:Fallback>
            <p:pic>
              <p:nvPicPr>
                <p:cNvPr id="65" name="筆跡 64">
                  <a:extLst>
                    <a:ext uri="{FF2B5EF4-FFF2-40B4-BE49-F238E27FC236}">
                      <a16:creationId xmlns:a16="http://schemas.microsoft.com/office/drawing/2014/main" id="{69736E69-8E31-4FCD-B2E1-D4F8F798F8D8}"/>
                    </a:ext>
                  </a:extLst>
                </p:cNvPr>
                <p:cNvPicPr/>
                <p:nvPr/>
              </p:nvPicPr>
              <p:blipFill>
                <a:blip r:embed="rId8"/>
                <a:stretch>
                  <a:fillRect/>
                </a:stretch>
              </p:blipFill>
              <p:spPr>
                <a:xfrm>
                  <a:off x="3612330" y="24167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6" name="筆跡 65">
                  <a:extLst>
                    <a:ext uri="{FF2B5EF4-FFF2-40B4-BE49-F238E27FC236}">
                      <a16:creationId xmlns:a16="http://schemas.microsoft.com/office/drawing/2014/main" id="{1019A640-CB26-4549-AA91-1676F31B8F57}"/>
                    </a:ext>
                  </a:extLst>
                </p14:cNvPr>
                <p14:cNvContentPartPr/>
                <p14:nvPr/>
              </p14:nvContentPartPr>
              <p14:xfrm>
                <a:off x="3620970" y="2425395"/>
                <a:ext cx="162000" cy="31320"/>
              </p14:xfrm>
            </p:contentPart>
          </mc:Choice>
          <mc:Fallback>
            <p:pic>
              <p:nvPicPr>
                <p:cNvPr id="66" name="筆跡 65">
                  <a:extLst>
                    <a:ext uri="{FF2B5EF4-FFF2-40B4-BE49-F238E27FC236}">
                      <a16:creationId xmlns:a16="http://schemas.microsoft.com/office/drawing/2014/main" id="{1019A640-CB26-4549-AA91-1676F31B8F57}"/>
                    </a:ext>
                  </a:extLst>
                </p:cNvPr>
                <p:cNvPicPr/>
                <p:nvPr/>
              </p:nvPicPr>
              <p:blipFill>
                <a:blip r:embed="rId96"/>
                <a:stretch>
                  <a:fillRect/>
                </a:stretch>
              </p:blipFill>
              <p:spPr>
                <a:xfrm>
                  <a:off x="3612330" y="2416755"/>
                  <a:ext cx="179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7" name="筆跡 66">
                  <a:extLst>
                    <a:ext uri="{FF2B5EF4-FFF2-40B4-BE49-F238E27FC236}">
                      <a16:creationId xmlns:a16="http://schemas.microsoft.com/office/drawing/2014/main" id="{F452A690-628B-43F3-AA85-E0F8E7D8A026}"/>
                    </a:ext>
                  </a:extLst>
                </p14:cNvPr>
                <p14:cNvContentPartPr/>
                <p14:nvPr/>
              </p14:nvContentPartPr>
              <p14:xfrm>
                <a:off x="3865410" y="2477595"/>
                <a:ext cx="20880" cy="2160"/>
              </p14:xfrm>
            </p:contentPart>
          </mc:Choice>
          <mc:Fallback>
            <p:pic>
              <p:nvPicPr>
                <p:cNvPr id="67" name="筆跡 66">
                  <a:extLst>
                    <a:ext uri="{FF2B5EF4-FFF2-40B4-BE49-F238E27FC236}">
                      <a16:creationId xmlns:a16="http://schemas.microsoft.com/office/drawing/2014/main" id="{F452A690-628B-43F3-AA85-E0F8E7D8A026}"/>
                    </a:ext>
                  </a:extLst>
                </p:cNvPr>
                <p:cNvPicPr/>
                <p:nvPr/>
              </p:nvPicPr>
              <p:blipFill>
                <a:blip r:embed="rId98"/>
                <a:stretch>
                  <a:fillRect/>
                </a:stretch>
              </p:blipFill>
              <p:spPr>
                <a:xfrm>
                  <a:off x="3856770" y="2468595"/>
                  <a:ext cx="385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8" name="筆跡 67">
                  <a:extLst>
                    <a:ext uri="{FF2B5EF4-FFF2-40B4-BE49-F238E27FC236}">
                      <a16:creationId xmlns:a16="http://schemas.microsoft.com/office/drawing/2014/main" id="{0FC0D560-0512-4737-A554-13C4A583FD9D}"/>
                    </a:ext>
                  </a:extLst>
                </p14:cNvPr>
                <p14:cNvContentPartPr/>
                <p14:nvPr/>
              </p14:nvContentPartPr>
              <p14:xfrm>
                <a:off x="4004730" y="2325315"/>
                <a:ext cx="192240" cy="200520"/>
              </p14:xfrm>
            </p:contentPart>
          </mc:Choice>
          <mc:Fallback>
            <p:pic>
              <p:nvPicPr>
                <p:cNvPr id="68" name="筆跡 67">
                  <a:extLst>
                    <a:ext uri="{FF2B5EF4-FFF2-40B4-BE49-F238E27FC236}">
                      <a16:creationId xmlns:a16="http://schemas.microsoft.com/office/drawing/2014/main" id="{0FC0D560-0512-4737-A554-13C4A583FD9D}"/>
                    </a:ext>
                  </a:extLst>
                </p:cNvPr>
                <p:cNvPicPr/>
                <p:nvPr/>
              </p:nvPicPr>
              <p:blipFill>
                <a:blip r:embed="rId100"/>
                <a:stretch>
                  <a:fillRect/>
                </a:stretch>
              </p:blipFill>
              <p:spPr>
                <a:xfrm>
                  <a:off x="3995730" y="2316675"/>
                  <a:ext cx="2098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9" name="筆跡 68">
                  <a:extLst>
                    <a:ext uri="{FF2B5EF4-FFF2-40B4-BE49-F238E27FC236}">
                      <a16:creationId xmlns:a16="http://schemas.microsoft.com/office/drawing/2014/main" id="{50759412-36D7-4C06-BD9C-DE3D1A3A5731}"/>
                    </a:ext>
                  </a:extLst>
                </p14:cNvPr>
                <p14:cNvContentPartPr/>
                <p14:nvPr/>
              </p14:nvContentPartPr>
              <p14:xfrm>
                <a:off x="4019490" y="2329275"/>
                <a:ext cx="107640" cy="208440"/>
              </p14:xfrm>
            </p:contentPart>
          </mc:Choice>
          <mc:Fallback>
            <p:pic>
              <p:nvPicPr>
                <p:cNvPr id="69" name="筆跡 68">
                  <a:extLst>
                    <a:ext uri="{FF2B5EF4-FFF2-40B4-BE49-F238E27FC236}">
                      <a16:creationId xmlns:a16="http://schemas.microsoft.com/office/drawing/2014/main" id="{50759412-36D7-4C06-BD9C-DE3D1A3A5731}"/>
                    </a:ext>
                  </a:extLst>
                </p:cNvPr>
                <p:cNvPicPr/>
                <p:nvPr/>
              </p:nvPicPr>
              <p:blipFill>
                <a:blip r:embed="rId102"/>
                <a:stretch>
                  <a:fillRect/>
                </a:stretch>
              </p:blipFill>
              <p:spPr>
                <a:xfrm>
                  <a:off x="4010850" y="2320635"/>
                  <a:ext cx="1252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0" name="筆跡 69">
                  <a:extLst>
                    <a:ext uri="{FF2B5EF4-FFF2-40B4-BE49-F238E27FC236}">
                      <a16:creationId xmlns:a16="http://schemas.microsoft.com/office/drawing/2014/main" id="{C9F5235C-22C5-4834-8C66-E60A01226D3D}"/>
                    </a:ext>
                  </a:extLst>
                </p14:cNvPr>
                <p14:cNvContentPartPr/>
                <p14:nvPr/>
              </p14:nvContentPartPr>
              <p14:xfrm>
                <a:off x="4192650" y="2481195"/>
                <a:ext cx="62280" cy="79200"/>
              </p14:xfrm>
            </p:contentPart>
          </mc:Choice>
          <mc:Fallback>
            <p:pic>
              <p:nvPicPr>
                <p:cNvPr id="70" name="筆跡 69">
                  <a:extLst>
                    <a:ext uri="{FF2B5EF4-FFF2-40B4-BE49-F238E27FC236}">
                      <a16:creationId xmlns:a16="http://schemas.microsoft.com/office/drawing/2014/main" id="{C9F5235C-22C5-4834-8C66-E60A01226D3D}"/>
                    </a:ext>
                  </a:extLst>
                </p:cNvPr>
                <p:cNvPicPr/>
                <p:nvPr/>
              </p:nvPicPr>
              <p:blipFill>
                <a:blip r:embed="rId104"/>
                <a:stretch>
                  <a:fillRect/>
                </a:stretch>
              </p:blipFill>
              <p:spPr>
                <a:xfrm>
                  <a:off x="4183650" y="2472555"/>
                  <a:ext cx="7992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
            <p14:nvContentPartPr>
              <p14:cNvPr id="72" name="筆跡 71">
                <a:extLst>
                  <a:ext uri="{FF2B5EF4-FFF2-40B4-BE49-F238E27FC236}">
                    <a16:creationId xmlns:a16="http://schemas.microsoft.com/office/drawing/2014/main" id="{A234A679-08E0-462F-9CA9-C0DA2138F800}"/>
                  </a:ext>
                </a:extLst>
              </p14:cNvPr>
              <p14:cNvContentPartPr/>
              <p14:nvPr/>
            </p14:nvContentPartPr>
            <p14:xfrm>
              <a:off x="4504770" y="2585235"/>
              <a:ext cx="34200" cy="31320"/>
            </p14:xfrm>
          </p:contentPart>
        </mc:Choice>
        <mc:Fallback>
          <p:pic>
            <p:nvPicPr>
              <p:cNvPr id="72" name="筆跡 71">
                <a:extLst>
                  <a:ext uri="{FF2B5EF4-FFF2-40B4-BE49-F238E27FC236}">
                    <a16:creationId xmlns:a16="http://schemas.microsoft.com/office/drawing/2014/main" id="{A234A679-08E0-462F-9CA9-C0DA2138F800}"/>
                  </a:ext>
                </a:extLst>
              </p:cNvPr>
              <p:cNvPicPr/>
              <p:nvPr/>
            </p:nvPicPr>
            <p:blipFill>
              <a:blip r:embed="rId106"/>
              <a:stretch>
                <a:fillRect/>
              </a:stretch>
            </p:blipFill>
            <p:spPr>
              <a:xfrm>
                <a:off x="4495770" y="2576595"/>
                <a:ext cx="51840" cy="48960"/>
              </a:xfrm>
              <a:prstGeom prst="rect">
                <a:avLst/>
              </a:prstGeom>
            </p:spPr>
          </p:pic>
        </mc:Fallback>
      </mc:AlternateContent>
      <p:grpSp>
        <p:nvGrpSpPr>
          <p:cNvPr id="79" name="群組 78">
            <a:extLst>
              <a:ext uri="{FF2B5EF4-FFF2-40B4-BE49-F238E27FC236}">
                <a16:creationId xmlns:a16="http://schemas.microsoft.com/office/drawing/2014/main" id="{7D1A028E-2191-41F9-800D-653324029FDE}"/>
              </a:ext>
            </a:extLst>
          </p:cNvPr>
          <p:cNvGrpSpPr/>
          <p:nvPr/>
        </p:nvGrpSpPr>
        <p:grpSpPr>
          <a:xfrm>
            <a:off x="2676330" y="2711955"/>
            <a:ext cx="396360" cy="327240"/>
            <a:chOff x="2676330" y="2711955"/>
            <a:chExt cx="396360" cy="327240"/>
          </a:xfrm>
        </p:grpSpPr>
        <mc:AlternateContent xmlns:mc="http://schemas.openxmlformats.org/markup-compatibility/2006">
          <mc:Choice xmlns:p14="http://schemas.microsoft.com/office/powerpoint/2010/main" Requires="p14">
            <p:contentPart p14:bwMode="auto" r:id="rId107">
              <p14:nvContentPartPr>
                <p14:cNvPr id="73" name="筆跡 72">
                  <a:extLst>
                    <a:ext uri="{FF2B5EF4-FFF2-40B4-BE49-F238E27FC236}">
                      <a16:creationId xmlns:a16="http://schemas.microsoft.com/office/drawing/2014/main" id="{59572312-938E-499A-BDD4-ED25350F4BD8}"/>
                    </a:ext>
                  </a:extLst>
                </p14:cNvPr>
                <p14:cNvContentPartPr/>
                <p14:nvPr/>
              </p14:nvContentPartPr>
              <p14:xfrm>
                <a:off x="2676330" y="2820315"/>
                <a:ext cx="174600" cy="218880"/>
              </p14:xfrm>
            </p:contentPart>
          </mc:Choice>
          <mc:Fallback>
            <p:pic>
              <p:nvPicPr>
                <p:cNvPr id="73" name="筆跡 72">
                  <a:extLst>
                    <a:ext uri="{FF2B5EF4-FFF2-40B4-BE49-F238E27FC236}">
                      <a16:creationId xmlns:a16="http://schemas.microsoft.com/office/drawing/2014/main" id="{59572312-938E-499A-BDD4-ED25350F4BD8}"/>
                    </a:ext>
                  </a:extLst>
                </p:cNvPr>
                <p:cNvPicPr/>
                <p:nvPr/>
              </p:nvPicPr>
              <p:blipFill>
                <a:blip r:embed="rId108"/>
                <a:stretch>
                  <a:fillRect/>
                </a:stretch>
              </p:blipFill>
              <p:spPr>
                <a:xfrm>
                  <a:off x="2667690" y="2811315"/>
                  <a:ext cx="1922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4" name="筆跡 73">
                  <a:extLst>
                    <a:ext uri="{FF2B5EF4-FFF2-40B4-BE49-F238E27FC236}">
                      <a16:creationId xmlns:a16="http://schemas.microsoft.com/office/drawing/2014/main" id="{6FC0559E-459B-46FE-8C35-0713976104B2}"/>
                    </a:ext>
                  </a:extLst>
                </p14:cNvPr>
                <p14:cNvContentPartPr/>
                <p14:nvPr/>
              </p14:nvContentPartPr>
              <p14:xfrm>
                <a:off x="2703690" y="2933715"/>
                <a:ext cx="139320" cy="10080"/>
              </p14:xfrm>
            </p:contentPart>
          </mc:Choice>
          <mc:Fallback>
            <p:pic>
              <p:nvPicPr>
                <p:cNvPr id="74" name="筆跡 73">
                  <a:extLst>
                    <a:ext uri="{FF2B5EF4-FFF2-40B4-BE49-F238E27FC236}">
                      <a16:creationId xmlns:a16="http://schemas.microsoft.com/office/drawing/2014/main" id="{6FC0559E-459B-46FE-8C35-0713976104B2}"/>
                    </a:ext>
                  </a:extLst>
                </p:cNvPr>
                <p:cNvPicPr/>
                <p:nvPr/>
              </p:nvPicPr>
              <p:blipFill>
                <a:blip r:embed="rId110"/>
                <a:stretch>
                  <a:fillRect/>
                </a:stretch>
              </p:blipFill>
              <p:spPr>
                <a:xfrm>
                  <a:off x="2695050" y="2924715"/>
                  <a:ext cx="1569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5" name="筆跡 74">
                  <a:extLst>
                    <a:ext uri="{FF2B5EF4-FFF2-40B4-BE49-F238E27FC236}">
                      <a16:creationId xmlns:a16="http://schemas.microsoft.com/office/drawing/2014/main" id="{C36F733A-58EB-4078-A294-D0F7F9453256}"/>
                    </a:ext>
                  </a:extLst>
                </p14:cNvPr>
                <p14:cNvContentPartPr/>
                <p14:nvPr/>
              </p14:nvContentPartPr>
              <p14:xfrm>
                <a:off x="2715210" y="2711955"/>
                <a:ext cx="137520" cy="77760"/>
              </p14:xfrm>
            </p:contentPart>
          </mc:Choice>
          <mc:Fallback>
            <p:pic>
              <p:nvPicPr>
                <p:cNvPr id="75" name="筆跡 74">
                  <a:extLst>
                    <a:ext uri="{FF2B5EF4-FFF2-40B4-BE49-F238E27FC236}">
                      <a16:creationId xmlns:a16="http://schemas.microsoft.com/office/drawing/2014/main" id="{C36F733A-58EB-4078-A294-D0F7F9453256}"/>
                    </a:ext>
                  </a:extLst>
                </p:cNvPr>
                <p:cNvPicPr/>
                <p:nvPr/>
              </p:nvPicPr>
              <p:blipFill>
                <a:blip r:embed="rId112"/>
                <a:stretch>
                  <a:fillRect/>
                </a:stretch>
              </p:blipFill>
              <p:spPr>
                <a:xfrm>
                  <a:off x="2706210" y="2702955"/>
                  <a:ext cx="1551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76" name="筆跡 75">
                  <a:extLst>
                    <a:ext uri="{FF2B5EF4-FFF2-40B4-BE49-F238E27FC236}">
                      <a16:creationId xmlns:a16="http://schemas.microsoft.com/office/drawing/2014/main" id="{72346BE5-ACC6-4F0A-8C5D-CEBBB9189F7B}"/>
                    </a:ext>
                  </a:extLst>
                </p14:cNvPr>
                <p14:cNvContentPartPr/>
                <p14:nvPr/>
              </p14:nvContentPartPr>
              <p14:xfrm>
                <a:off x="2991330" y="2916435"/>
                <a:ext cx="81360" cy="360"/>
              </p14:xfrm>
            </p:contentPart>
          </mc:Choice>
          <mc:Fallback>
            <p:pic>
              <p:nvPicPr>
                <p:cNvPr id="76" name="筆跡 75">
                  <a:extLst>
                    <a:ext uri="{FF2B5EF4-FFF2-40B4-BE49-F238E27FC236}">
                      <a16:creationId xmlns:a16="http://schemas.microsoft.com/office/drawing/2014/main" id="{72346BE5-ACC6-4F0A-8C5D-CEBBB9189F7B}"/>
                    </a:ext>
                  </a:extLst>
                </p:cNvPr>
                <p:cNvPicPr/>
                <p:nvPr/>
              </p:nvPicPr>
              <p:blipFill>
                <a:blip r:embed="rId114"/>
                <a:stretch>
                  <a:fillRect/>
                </a:stretch>
              </p:blipFill>
              <p:spPr>
                <a:xfrm>
                  <a:off x="2982690" y="2907435"/>
                  <a:ext cx="99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7" name="筆跡 76">
                  <a:extLst>
                    <a:ext uri="{FF2B5EF4-FFF2-40B4-BE49-F238E27FC236}">
                      <a16:creationId xmlns:a16="http://schemas.microsoft.com/office/drawing/2014/main" id="{671BBEA0-D99B-403C-837D-B61D58C922DF}"/>
                    </a:ext>
                  </a:extLst>
                </p14:cNvPr>
                <p14:cNvContentPartPr/>
                <p14:nvPr/>
              </p14:nvContentPartPr>
              <p14:xfrm>
                <a:off x="2991330" y="2916435"/>
                <a:ext cx="360" cy="360"/>
              </p14:xfrm>
            </p:contentPart>
          </mc:Choice>
          <mc:Fallback>
            <p:pic>
              <p:nvPicPr>
                <p:cNvPr id="77" name="筆跡 76">
                  <a:extLst>
                    <a:ext uri="{FF2B5EF4-FFF2-40B4-BE49-F238E27FC236}">
                      <a16:creationId xmlns:a16="http://schemas.microsoft.com/office/drawing/2014/main" id="{671BBEA0-D99B-403C-837D-B61D58C922DF}"/>
                    </a:ext>
                  </a:extLst>
                </p:cNvPr>
                <p:cNvPicPr/>
                <p:nvPr/>
              </p:nvPicPr>
              <p:blipFill>
                <a:blip r:embed="rId8"/>
                <a:stretch>
                  <a:fillRect/>
                </a:stretch>
              </p:blipFill>
              <p:spPr>
                <a:xfrm>
                  <a:off x="2982690" y="2907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筆跡 77">
                  <a:extLst>
                    <a:ext uri="{FF2B5EF4-FFF2-40B4-BE49-F238E27FC236}">
                      <a16:creationId xmlns:a16="http://schemas.microsoft.com/office/drawing/2014/main" id="{06B2DE4B-7BCB-40C3-B59F-9BDD5D3B83D8}"/>
                    </a:ext>
                  </a:extLst>
                </p14:cNvPr>
                <p14:cNvContentPartPr/>
                <p14:nvPr/>
              </p14:nvContentPartPr>
              <p14:xfrm>
                <a:off x="2991330" y="2916435"/>
                <a:ext cx="64440" cy="52200"/>
              </p14:xfrm>
            </p:contentPart>
          </mc:Choice>
          <mc:Fallback>
            <p:pic>
              <p:nvPicPr>
                <p:cNvPr id="78" name="筆跡 77">
                  <a:extLst>
                    <a:ext uri="{FF2B5EF4-FFF2-40B4-BE49-F238E27FC236}">
                      <a16:creationId xmlns:a16="http://schemas.microsoft.com/office/drawing/2014/main" id="{06B2DE4B-7BCB-40C3-B59F-9BDD5D3B83D8}"/>
                    </a:ext>
                  </a:extLst>
                </p:cNvPr>
                <p:cNvPicPr/>
                <p:nvPr/>
              </p:nvPicPr>
              <p:blipFill>
                <a:blip r:embed="rId117"/>
                <a:stretch>
                  <a:fillRect/>
                </a:stretch>
              </p:blipFill>
              <p:spPr>
                <a:xfrm>
                  <a:off x="2982690" y="2907435"/>
                  <a:ext cx="82080" cy="69840"/>
                </a:xfrm>
                <a:prstGeom prst="rect">
                  <a:avLst/>
                </a:prstGeom>
              </p:spPr>
            </p:pic>
          </mc:Fallback>
        </mc:AlternateContent>
      </p:grpSp>
      <p:grpSp>
        <p:nvGrpSpPr>
          <p:cNvPr id="84" name="群組 83">
            <a:extLst>
              <a:ext uri="{FF2B5EF4-FFF2-40B4-BE49-F238E27FC236}">
                <a16:creationId xmlns:a16="http://schemas.microsoft.com/office/drawing/2014/main" id="{6EB70325-1A20-448D-B668-71E437158B6E}"/>
              </a:ext>
            </a:extLst>
          </p:cNvPr>
          <p:cNvGrpSpPr/>
          <p:nvPr/>
        </p:nvGrpSpPr>
        <p:grpSpPr>
          <a:xfrm>
            <a:off x="3299130" y="2778915"/>
            <a:ext cx="109800" cy="327240"/>
            <a:chOff x="3299130" y="2778915"/>
            <a:chExt cx="109800" cy="327240"/>
          </a:xfrm>
        </p:grpSpPr>
        <mc:AlternateContent xmlns:mc="http://schemas.openxmlformats.org/markup-compatibility/2006">
          <mc:Choice xmlns:p14="http://schemas.microsoft.com/office/powerpoint/2010/main" Requires="p14">
            <p:contentPart p14:bwMode="auto" r:id="rId118">
              <p14:nvContentPartPr>
                <p14:cNvPr id="80" name="筆跡 79">
                  <a:extLst>
                    <a:ext uri="{FF2B5EF4-FFF2-40B4-BE49-F238E27FC236}">
                      <a16:creationId xmlns:a16="http://schemas.microsoft.com/office/drawing/2014/main" id="{138CAA0E-FA4F-42C0-9BF6-85AE74261771}"/>
                    </a:ext>
                  </a:extLst>
                </p14:cNvPr>
                <p14:cNvContentPartPr/>
                <p14:nvPr/>
              </p14:nvContentPartPr>
              <p14:xfrm>
                <a:off x="3299130" y="2891235"/>
                <a:ext cx="109800" cy="214920"/>
              </p14:xfrm>
            </p:contentPart>
          </mc:Choice>
          <mc:Fallback>
            <p:pic>
              <p:nvPicPr>
                <p:cNvPr id="80" name="筆跡 79">
                  <a:extLst>
                    <a:ext uri="{FF2B5EF4-FFF2-40B4-BE49-F238E27FC236}">
                      <a16:creationId xmlns:a16="http://schemas.microsoft.com/office/drawing/2014/main" id="{138CAA0E-FA4F-42C0-9BF6-85AE74261771}"/>
                    </a:ext>
                  </a:extLst>
                </p:cNvPr>
                <p:cNvPicPr/>
                <p:nvPr/>
              </p:nvPicPr>
              <p:blipFill>
                <a:blip r:embed="rId119"/>
                <a:stretch>
                  <a:fillRect/>
                </a:stretch>
              </p:blipFill>
              <p:spPr>
                <a:xfrm>
                  <a:off x="3290490" y="2882595"/>
                  <a:ext cx="1274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1" name="筆跡 80">
                  <a:extLst>
                    <a:ext uri="{FF2B5EF4-FFF2-40B4-BE49-F238E27FC236}">
                      <a16:creationId xmlns:a16="http://schemas.microsoft.com/office/drawing/2014/main" id="{C0CA6187-96E1-4742-9524-AAF24256F57C}"/>
                    </a:ext>
                  </a:extLst>
                </p14:cNvPr>
                <p14:cNvContentPartPr/>
                <p14:nvPr/>
              </p14:nvContentPartPr>
              <p14:xfrm>
                <a:off x="3320370" y="2995275"/>
                <a:ext cx="60480" cy="360"/>
              </p14:xfrm>
            </p:contentPart>
          </mc:Choice>
          <mc:Fallback>
            <p:pic>
              <p:nvPicPr>
                <p:cNvPr id="81" name="筆跡 80">
                  <a:extLst>
                    <a:ext uri="{FF2B5EF4-FFF2-40B4-BE49-F238E27FC236}">
                      <a16:creationId xmlns:a16="http://schemas.microsoft.com/office/drawing/2014/main" id="{C0CA6187-96E1-4742-9524-AAF24256F57C}"/>
                    </a:ext>
                  </a:extLst>
                </p:cNvPr>
                <p:cNvPicPr/>
                <p:nvPr/>
              </p:nvPicPr>
              <p:blipFill>
                <a:blip r:embed="rId121"/>
                <a:stretch>
                  <a:fillRect/>
                </a:stretch>
              </p:blipFill>
              <p:spPr>
                <a:xfrm>
                  <a:off x="3311370" y="2986635"/>
                  <a:ext cx="78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2" name="筆跡 81">
                  <a:extLst>
                    <a:ext uri="{FF2B5EF4-FFF2-40B4-BE49-F238E27FC236}">
                      <a16:creationId xmlns:a16="http://schemas.microsoft.com/office/drawing/2014/main" id="{615AE3A9-25D2-4CF2-910B-1C36609D4200}"/>
                    </a:ext>
                  </a:extLst>
                </p14:cNvPr>
                <p14:cNvContentPartPr/>
                <p14:nvPr/>
              </p14:nvContentPartPr>
              <p14:xfrm>
                <a:off x="3327930" y="2778915"/>
                <a:ext cx="77400" cy="66600"/>
              </p14:xfrm>
            </p:contentPart>
          </mc:Choice>
          <mc:Fallback>
            <p:pic>
              <p:nvPicPr>
                <p:cNvPr id="82" name="筆跡 81">
                  <a:extLst>
                    <a:ext uri="{FF2B5EF4-FFF2-40B4-BE49-F238E27FC236}">
                      <a16:creationId xmlns:a16="http://schemas.microsoft.com/office/drawing/2014/main" id="{615AE3A9-25D2-4CF2-910B-1C36609D4200}"/>
                    </a:ext>
                  </a:extLst>
                </p:cNvPr>
                <p:cNvPicPr/>
                <p:nvPr/>
              </p:nvPicPr>
              <p:blipFill>
                <a:blip r:embed="rId123"/>
                <a:stretch>
                  <a:fillRect/>
                </a:stretch>
              </p:blipFill>
              <p:spPr>
                <a:xfrm>
                  <a:off x="3318930" y="2770275"/>
                  <a:ext cx="95040" cy="84240"/>
                </a:xfrm>
                <a:prstGeom prst="rect">
                  <a:avLst/>
                </a:prstGeom>
              </p:spPr>
            </p:pic>
          </mc:Fallback>
        </mc:AlternateContent>
      </p:grpSp>
      <p:grpSp>
        <p:nvGrpSpPr>
          <p:cNvPr id="100" name="群組 99">
            <a:extLst>
              <a:ext uri="{FF2B5EF4-FFF2-40B4-BE49-F238E27FC236}">
                <a16:creationId xmlns:a16="http://schemas.microsoft.com/office/drawing/2014/main" id="{ED8E1B13-419A-4DEF-AD2D-14CF5BBBF1D3}"/>
              </a:ext>
            </a:extLst>
          </p:cNvPr>
          <p:cNvGrpSpPr/>
          <p:nvPr/>
        </p:nvGrpSpPr>
        <p:grpSpPr>
          <a:xfrm>
            <a:off x="3564810" y="2872155"/>
            <a:ext cx="874440" cy="269640"/>
            <a:chOff x="3564810" y="2872155"/>
            <a:chExt cx="874440" cy="269640"/>
          </a:xfrm>
        </p:grpSpPr>
        <mc:AlternateContent xmlns:mc="http://schemas.openxmlformats.org/markup-compatibility/2006">
          <mc:Choice xmlns:p14="http://schemas.microsoft.com/office/powerpoint/2010/main" Requires="p14">
            <p:contentPart p14:bwMode="auto" r:id="rId124">
              <p14:nvContentPartPr>
                <p14:cNvPr id="83" name="筆跡 82">
                  <a:extLst>
                    <a:ext uri="{FF2B5EF4-FFF2-40B4-BE49-F238E27FC236}">
                      <a16:creationId xmlns:a16="http://schemas.microsoft.com/office/drawing/2014/main" id="{3705589A-280B-4061-B039-52AD0E80FA66}"/>
                    </a:ext>
                  </a:extLst>
                </p14:cNvPr>
                <p14:cNvContentPartPr/>
                <p14:nvPr/>
              </p14:nvContentPartPr>
              <p14:xfrm>
                <a:off x="3564810" y="2887635"/>
                <a:ext cx="47520" cy="248760"/>
              </p14:xfrm>
            </p:contentPart>
          </mc:Choice>
          <mc:Fallback>
            <p:pic>
              <p:nvPicPr>
                <p:cNvPr id="83" name="筆跡 82">
                  <a:extLst>
                    <a:ext uri="{FF2B5EF4-FFF2-40B4-BE49-F238E27FC236}">
                      <a16:creationId xmlns:a16="http://schemas.microsoft.com/office/drawing/2014/main" id="{3705589A-280B-4061-B039-52AD0E80FA66}"/>
                    </a:ext>
                  </a:extLst>
                </p:cNvPr>
                <p:cNvPicPr/>
                <p:nvPr/>
              </p:nvPicPr>
              <p:blipFill>
                <a:blip r:embed="rId125"/>
                <a:stretch>
                  <a:fillRect/>
                </a:stretch>
              </p:blipFill>
              <p:spPr>
                <a:xfrm>
                  <a:off x="3555810" y="2878635"/>
                  <a:ext cx="651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5" name="筆跡 84">
                  <a:extLst>
                    <a:ext uri="{FF2B5EF4-FFF2-40B4-BE49-F238E27FC236}">
                      <a16:creationId xmlns:a16="http://schemas.microsoft.com/office/drawing/2014/main" id="{D22FC6EB-5EE8-4F6C-8E99-68180DBC517B}"/>
                    </a:ext>
                  </a:extLst>
                </p14:cNvPr>
                <p14:cNvContentPartPr/>
                <p14:nvPr/>
              </p14:nvContentPartPr>
              <p14:xfrm>
                <a:off x="3714930" y="2872155"/>
                <a:ext cx="226080" cy="239040"/>
              </p14:xfrm>
            </p:contentPart>
          </mc:Choice>
          <mc:Fallback>
            <p:pic>
              <p:nvPicPr>
                <p:cNvPr id="85" name="筆跡 84">
                  <a:extLst>
                    <a:ext uri="{FF2B5EF4-FFF2-40B4-BE49-F238E27FC236}">
                      <a16:creationId xmlns:a16="http://schemas.microsoft.com/office/drawing/2014/main" id="{D22FC6EB-5EE8-4F6C-8E99-68180DBC517B}"/>
                    </a:ext>
                  </a:extLst>
                </p:cNvPr>
                <p:cNvPicPr/>
                <p:nvPr/>
              </p:nvPicPr>
              <p:blipFill>
                <a:blip r:embed="rId127"/>
                <a:stretch>
                  <a:fillRect/>
                </a:stretch>
              </p:blipFill>
              <p:spPr>
                <a:xfrm>
                  <a:off x="3706290" y="2863155"/>
                  <a:ext cx="2437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6" name="筆跡 85">
                  <a:extLst>
                    <a:ext uri="{FF2B5EF4-FFF2-40B4-BE49-F238E27FC236}">
                      <a16:creationId xmlns:a16="http://schemas.microsoft.com/office/drawing/2014/main" id="{D4ABEBF6-2FB6-4759-97B9-DAD3DA762C05}"/>
                    </a:ext>
                  </a:extLst>
                </p14:cNvPr>
                <p14:cNvContentPartPr/>
                <p14:nvPr/>
              </p14:nvContentPartPr>
              <p14:xfrm>
                <a:off x="3775410" y="2893395"/>
                <a:ext cx="126360" cy="244800"/>
              </p14:xfrm>
            </p:contentPart>
          </mc:Choice>
          <mc:Fallback>
            <p:pic>
              <p:nvPicPr>
                <p:cNvPr id="86" name="筆跡 85">
                  <a:extLst>
                    <a:ext uri="{FF2B5EF4-FFF2-40B4-BE49-F238E27FC236}">
                      <a16:creationId xmlns:a16="http://schemas.microsoft.com/office/drawing/2014/main" id="{D4ABEBF6-2FB6-4759-97B9-DAD3DA762C05}"/>
                    </a:ext>
                  </a:extLst>
                </p:cNvPr>
                <p:cNvPicPr/>
                <p:nvPr/>
              </p:nvPicPr>
              <p:blipFill>
                <a:blip r:embed="rId129"/>
                <a:stretch>
                  <a:fillRect/>
                </a:stretch>
              </p:blipFill>
              <p:spPr>
                <a:xfrm>
                  <a:off x="3766410" y="2884395"/>
                  <a:ext cx="14400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7" name="筆跡 86">
                  <a:extLst>
                    <a:ext uri="{FF2B5EF4-FFF2-40B4-BE49-F238E27FC236}">
                      <a16:creationId xmlns:a16="http://schemas.microsoft.com/office/drawing/2014/main" id="{DFCAE970-3F08-45F9-B14F-638D835FC6CD}"/>
                    </a:ext>
                  </a:extLst>
                </p14:cNvPr>
                <p14:cNvContentPartPr/>
                <p14:nvPr/>
              </p14:nvContentPartPr>
              <p14:xfrm>
                <a:off x="3955770" y="3062595"/>
                <a:ext cx="360" cy="79200"/>
              </p14:xfrm>
            </p:contentPart>
          </mc:Choice>
          <mc:Fallback>
            <p:pic>
              <p:nvPicPr>
                <p:cNvPr id="87" name="筆跡 86">
                  <a:extLst>
                    <a:ext uri="{FF2B5EF4-FFF2-40B4-BE49-F238E27FC236}">
                      <a16:creationId xmlns:a16="http://schemas.microsoft.com/office/drawing/2014/main" id="{DFCAE970-3F08-45F9-B14F-638D835FC6CD}"/>
                    </a:ext>
                  </a:extLst>
                </p:cNvPr>
                <p:cNvPicPr/>
                <p:nvPr/>
              </p:nvPicPr>
              <p:blipFill>
                <a:blip r:embed="rId131"/>
                <a:stretch>
                  <a:fillRect/>
                </a:stretch>
              </p:blipFill>
              <p:spPr>
                <a:xfrm>
                  <a:off x="3946770" y="3053955"/>
                  <a:ext cx="180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8" name="筆跡 87">
                  <a:extLst>
                    <a:ext uri="{FF2B5EF4-FFF2-40B4-BE49-F238E27FC236}">
                      <a16:creationId xmlns:a16="http://schemas.microsoft.com/office/drawing/2014/main" id="{A04B0C03-8F70-4634-8C0F-FDD301E87CDE}"/>
                    </a:ext>
                  </a:extLst>
                </p14:cNvPr>
                <p14:cNvContentPartPr/>
                <p14:nvPr/>
              </p14:nvContentPartPr>
              <p14:xfrm>
                <a:off x="4079970" y="2954955"/>
                <a:ext cx="141480" cy="123480"/>
              </p14:xfrm>
            </p:contentPart>
          </mc:Choice>
          <mc:Fallback>
            <p:pic>
              <p:nvPicPr>
                <p:cNvPr id="88" name="筆跡 87">
                  <a:extLst>
                    <a:ext uri="{FF2B5EF4-FFF2-40B4-BE49-F238E27FC236}">
                      <a16:creationId xmlns:a16="http://schemas.microsoft.com/office/drawing/2014/main" id="{A04B0C03-8F70-4634-8C0F-FDD301E87CDE}"/>
                    </a:ext>
                  </a:extLst>
                </p:cNvPr>
                <p:cNvPicPr/>
                <p:nvPr/>
              </p:nvPicPr>
              <p:blipFill>
                <a:blip r:embed="rId133"/>
                <a:stretch>
                  <a:fillRect/>
                </a:stretch>
              </p:blipFill>
              <p:spPr>
                <a:xfrm>
                  <a:off x="4070970" y="2945955"/>
                  <a:ext cx="1591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9" name="筆跡 88">
                  <a:extLst>
                    <a:ext uri="{FF2B5EF4-FFF2-40B4-BE49-F238E27FC236}">
                      <a16:creationId xmlns:a16="http://schemas.microsoft.com/office/drawing/2014/main" id="{3DE31FB8-A763-46C1-907E-FD235A058411}"/>
                    </a:ext>
                  </a:extLst>
                </p14:cNvPr>
                <p14:cNvContentPartPr/>
                <p14:nvPr/>
              </p14:nvContentPartPr>
              <p14:xfrm>
                <a:off x="4108050" y="2906715"/>
                <a:ext cx="105480" cy="200520"/>
              </p14:xfrm>
            </p:contentPart>
          </mc:Choice>
          <mc:Fallback>
            <p:pic>
              <p:nvPicPr>
                <p:cNvPr id="89" name="筆跡 88">
                  <a:extLst>
                    <a:ext uri="{FF2B5EF4-FFF2-40B4-BE49-F238E27FC236}">
                      <a16:creationId xmlns:a16="http://schemas.microsoft.com/office/drawing/2014/main" id="{3DE31FB8-A763-46C1-907E-FD235A058411}"/>
                    </a:ext>
                  </a:extLst>
                </p:cNvPr>
                <p:cNvPicPr/>
                <p:nvPr/>
              </p:nvPicPr>
              <p:blipFill>
                <a:blip r:embed="rId135"/>
                <a:stretch>
                  <a:fillRect/>
                </a:stretch>
              </p:blipFill>
              <p:spPr>
                <a:xfrm>
                  <a:off x="4099050" y="2898075"/>
                  <a:ext cx="12312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0" name="筆跡 89">
                  <a:extLst>
                    <a:ext uri="{FF2B5EF4-FFF2-40B4-BE49-F238E27FC236}">
                      <a16:creationId xmlns:a16="http://schemas.microsoft.com/office/drawing/2014/main" id="{69E03E99-C3F3-443D-902D-66E2237A3F13}"/>
                    </a:ext>
                  </a:extLst>
                </p14:cNvPr>
                <p14:cNvContentPartPr/>
                <p14:nvPr/>
              </p14:nvContentPartPr>
              <p14:xfrm>
                <a:off x="4247010" y="3045315"/>
                <a:ext cx="50400" cy="65880"/>
              </p14:xfrm>
            </p:contentPart>
          </mc:Choice>
          <mc:Fallback>
            <p:pic>
              <p:nvPicPr>
                <p:cNvPr id="90" name="筆跡 89">
                  <a:extLst>
                    <a:ext uri="{FF2B5EF4-FFF2-40B4-BE49-F238E27FC236}">
                      <a16:creationId xmlns:a16="http://schemas.microsoft.com/office/drawing/2014/main" id="{69E03E99-C3F3-443D-902D-66E2237A3F13}"/>
                    </a:ext>
                  </a:extLst>
                </p:cNvPr>
                <p:cNvPicPr/>
                <p:nvPr/>
              </p:nvPicPr>
              <p:blipFill>
                <a:blip r:embed="rId137"/>
                <a:stretch>
                  <a:fillRect/>
                </a:stretch>
              </p:blipFill>
              <p:spPr>
                <a:xfrm>
                  <a:off x="4238370" y="3036675"/>
                  <a:ext cx="6804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筆跡 90">
                  <a:extLst>
                    <a:ext uri="{FF2B5EF4-FFF2-40B4-BE49-F238E27FC236}">
                      <a16:creationId xmlns:a16="http://schemas.microsoft.com/office/drawing/2014/main" id="{EA1DFF9A-D604-4330-8932-4404C724B8AC}"/>
                    </a:ext>
                  </a:extLst>
                </p14:cNvPr>
                <p14:cNvContentPartPr/>
                <p14:nvPr/>
              </p14:nvContentPartPr>
              <p14:xfrm>
                <a:off x="4423770" y="3022275"/>
                <a:ext cx="15480" cy="360"/>
              </p14:xfrm>
            </p:contentPart>
          </mc:Choice>
          <mc:Fallback>
            <p:pic>
              <p:nvPicPr>
                <p:cNvPr id="91" name="筆跡 90">
                  <a:extLst>
                    <a:ext uri="{FF2B5EF4-FFF2-40B4-BE49-F238E27FC236}">
                      <a16:creationId xmlns:a16="http://schemas.microsoft.com/office/drawing/2014/main" id="{EA1DFF9A-D604-4330-8932-4404C724B8AC}"/>
                    </a:ext>
                  </a:extLst>
                </p:cNvPr>
                <p:cNvPicPr/>
                <p:nvPr/>
              </p:nvPicPr>
              <p:blipFill>
                <a:blip r:embed="rId139"/>
                <a:stretch>
                  <a:fillRect/>
                </a:stretch>
              </p:blipFill>
              <p:spPr>
                <a:xfrm>
                  <a:off x="4415130" y="3013275"/>
                  <a:ext cx="33120" cy="18000"/>
                </a:xfrm>
                <a:prstGeom prst="rect">
                  <a:avLst/>
                </a:prstGeom>
              </p:spPr>
            </p:pic>
          </mc:Fallback>
        </mc:AlternateContent>
      </p:grpSp>
      <p:grpSp>
        <p:nvGrpSpPr>
          <p:cNvPr id="99" name="群組 98">
            <a:extLst>
              <a:ext uri="{FF2B5EF4-FFF2-40B4-BE49-F238E27FC236}">
                <a16:creationId xmlns:a16="http://schemas.microsoft.com/office/drawing/2014/main" id="{19C6F590-E63B-4C94-9897-8E6C534645AE}"/>
              </a:ext>
            </a:extLst>
          </p:cNvPr>
          <p:cNvGrpSpPr/>
          <p:nvPr/>
        </p:nvGrpSpPr>
        <p:grpSpPr>
          <a:xfrm>
            <a:off x="4581810" y="2995275"/>
            <a:ext cx="120600" cy="4320"/>
            <a:chOff x="4581810" y="2995275"/>
            <a:chExt cx="120600" cy="4320"/>
          </a:xfrm>
        </p:grpSpPr>
        <mc:AlternateContent xmlns:mc="http://schemas.openxmlformats.org/markup-compatibility/2006">
          <mc:Choice xmlns:p14="http://schemas.microsoft.com/office/powerpoint/2010/main" Requires="p14">
            <p:contentPart p14:bwMode="auto" r:id="rId140">
              <p14:nvContentPartPr>
                <p14:cNvPr id="92" name="筆跡 91">
                  <a:extLst>
                    <a:ext uri="{FF2B5EF4-FFF2-40B4-BE49-F238E27FC236}">
                      <a16:creationId xmlns:a16="http://schemas.microsoft.com/office/drawing/2014/main" id="{094E69B7-EDD5-49A1-A5FD-0C323F920B52}"/>
                    </a:ext>
                  </a:extLst>
                </p14:cNvPr>
                <p14:cNvContentPartPr/>
                <p14:nvPr/>
              </p14:nvContentPartPr>
              <p14:xfrm>
                <a:off x="4581810" y="2995275"/>
                <a:ext cx="26640" cy="2160"/>
              </p14:xfrm>
            </p:contentPart>
          </mc:Choice>
          <mc:Fallback>
            <p:pic>
              <p:nvPicPr>
                <p:cNvPr id="92" name="筆跡 91">
                  <a:extLst>
                    <a:ext uri="{FF2B5EF4-FFF2-40B4-BE49-F238E27FC236}">
                      <a16:creationId xmlns:a16="http://schemas.microsoft.com/office/drawing/2014/main" id="{094E69B7-EDD5-49A1-A5FD-0C323F920B52}"/>
                    </a:ext>
                  </a:extLst>
                </p:cNvPr>
                <p:cNvPicPr/>
                <p:nvPr/>
              </p:nvPicPr>
              <p:blipFill>
                <a:blip r:embed="rId141"/>
                <a:stretch>
                  <a:fillRect/>
                </a:stretch>
              </p:blipFill>
              <p:spPr>
                <a:xfrm>
                  <a:off x="4572810" y="2986635"/>
                  <a:ext cx="442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3" name="筆跡 92">
                  <a:extLst>
                    <a:ext uri="{FF2B5EF4-FFF2-40B4-BE49-F238E27FC236}">
                      <a16:creationId xmlns:a16="http://schemas.microsoft.com/office/drawing/2014/main" id="{CAEF48AA-4FA0-475E-B6EE-D23A53BB5DF4}"/>
                    </a:ext>
                  </a:extLst>
                </p14:cNvPr>
                <p14:cNvContentPartPr/>
                <p14:nvPr/>
              </p14:nvContentPartPr>
              <p14:xfrm>
                <a:off x="4581810" y="2995275"/>
                <a:ext cx="360" cy="360"/>
              </p14:xfrm>
            </p:contentPart>
          </mc:Choice>
          <mc:Fallback>
            <p:pic>
              <p:nvPicPr>
                <p:cNvPr id="93" name="筆跡 92">
                  <a:extLst>
                    <a:ext uri="{FF2B5EF4-FFF2-40B4-BE49-F238E27FC236}">
                      <a16:creationId xmlns:a16="http://schemas.microsoft.com/office/drawing/2014/main" id="{CAEF48AA-4FA0-475E-B6EE-D23A53BB5DF4}"/>
                    </a:ext>
                  </a:extLst>
                </p:cNvPr>
                <p:cNvPicPr/>
                <p:nvPr/>
              </p:nvPicPr>
              <p:blipFill>
                <a:blip r:embed="rId8"/>
                <a:stretch>
                  <a:fillRect/>
                </a:stretch>
              </p:blipFill>
              <p:spPr>
                <a:xfrm>
                  <a:off x="4572810" y="2986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4" name="筆跡 93">
                  <a:extLst>
                    <a:ext uri="{FF2B5EF4-FFF2-40B4-BE49-F238E27FC236}">
                      <a16:creationId xmlns:a16="http://schemas.microsoft.com/office/drawing/2014/main" id="{4526A26F-D9B4-4BA8-8F80-24B2FC18D5E4}"/>
                    </a:ext>
                  </a:extLst>
                </p14:cNvPr>
                <p14:cNvContentPartPr/>
                <p14:nvPr/>
              </p14:nvContentPartPr>
              <p14:xfrm>
                <a:off x="4581810" y="2995275"/>
                <a:ext cx="120600" cy="4320"/>
              </p14:xfrm>
            </p:contentPart>
          </mc:Choice>
          <mc:Fallback>
            <p:pic>
              <p:nvPicPr>
                <p:cNvPr id="94" name="筆跡 93">
                  <a:extLst>
                    <a:ext uri="{FF2B5EF4-FFF2-40B4-BE49-F238E27FC236}">
                      <a16:creationId xmlns:a16="http://schemas.microsoft.com/office/drawing/2014/main" id="{4526A26F-D9B4-4BA8-8F80-24B2FC18D5E4}"/>
                    </a:ext>
                  </a:extLst>
                </p:cNvPr>
                <p:cNvPicPr/>
                <p:nvPr/>
              </p:nvPicPr>
              <p:blipFill>
                <a:blip r:embed="rId144"/>
                <a:stretch>
                  <a:fillRect/>
                </a:stretch>
              </p:blipFill>
              <p:spPr>
                <a:xfrm>
                  <a:off x="4572810" y="2986635"/>
                  <a:ext cx="138240" cy="21960"/>
                </a:xfrm>
                <a:prstGeom prst="rect">
                  <a:avLst/>
                </a:prstGeom>
              </p:spPr>
            </p:pic>
          </mc:Fallback>
        </mc:AlternateContent>
      </p:grpSp>
      <p:grpSp>
        <p:nvGrpSpPr>
          <p:cNvPr id="102" name="群組 101">
            <a:extLst>
              <a:ext uri="{FF2B5EF4-FFF2-40B4-BE49-F238E27FC236}">
                <a16:creationId xmlns:a16="http://schemas.microsoft.com/office/drawing/2014/main" id="{9E012685-3002-4860-AC8D-5AE0DAC4DC54}"/>
              </a:ext>
            </a:extLst>
          </p:cNvPr>
          <p:cNvGrpSpPr/>
          <p:nvPr/>
        </p:nvGrpSpPr>
        <p:grpSpPr>
          <a:xfrm>
            <a:off x="4886370" y="2889435"/>
            <a:ext cx="498240" cy="266040"/>
            <a:chOff x="4886370" y="2889435"/>
            <a:chExt cx="498240" cy="266040"/>
          </a:xfrm>
        </p:grpSpPr>
        <mc:AlternateContent xmlns:mc="http://schemas.openxmlformats.org/markup-compatibility/2006">
          <mc:Choice xmlns:p14="http://schemas.microsoft.com/office/powerpoint/2010/main" Requires="p14">
            <p:contentPart p14:bwMode="auto" r:id="rId145">
              <p14:nvContentPartPr>
                <p14:cNvPr id="95" name="筆跡 94">
                  <a:extLst>
                    <a:ext uri="{FF2B5EF4-FFF2-40B4-BE49-F238E27FC236}">
                      <a16:creationId xmlns:a16="http://schemas.microsoft.com/office/drawing/2014/main" id="{A14DA2D3-6E2C-4B9B-B478-2E55F97524C2}"/>
                    </a:ext>
                  </a:extLst>
                </p14:cNvPr>
                <p14:cNvContentPartPr/>
                <p14:nvPr/>
              </p14:nvContentPartPr>
              <p14:xfrm>
                <a:off x="4886370" y="2945235"/>
                <a:ext cx="184680" cy="160200"/>
              </p14:xfrm>
            </p:contentPart>
          </mc:Choice>
          <mc:Fallback>
            <p:pic>
              <p:nvPicPr>
                <p:cNvPr id="95" name="筆跡 94">
                  <a:extLst>
                    <a:ext uri="{FF2B5EF4-FFF2-40B4-BE49-F238E27FC236}">
                      <a16:creationId xmlns:a16="http://schemas.microsoft.com/office/drawing/2014/main" id="{A14DA2D3-6E2C-4B9B-B478-2E55F97524C2}"/>
                    </a:ext>
                  </a:extLst>
                </p:cNvPr>
                <p:cNvPicPr/>
                <p:nvPr/>
              </p:nvPicPr>
              <p:blipFill>
                <a:blip r:embed="rId146"/>
                <a:stretch>
                  <a:fillRect/>
                </a:stretch>
              </p:blipFill>
              <p:spPr>
                <a:xfrm>
                  <a:off x="4877370" y="2936595"/>
                  <a:ext cx="20232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6" name="筆跡 95">
                  <a:extLst>
                    <a:ext uri="{FF2B5EF4-FFF2-40B4-BE49-F238E27FC236}">
                      <a16:creationId xmlns:a16="http://schemas.microsoft.com/office/drawing/2014/main" id="{35418EED-30C6-434E-9673-7E539BE518FA}"/>
                    </a:ext>
                  </a:extLst>
                </p14:cNvPr>
                <p14:cNvContentPartPr/>
                <p14:nvPr/>
              </p14:nvContentPartPr>
              <p14:xfrm>
                <a:off x="4922010" y="2895195"/>
                <a:ext cx="141480" cy="239040"/>
              </p14:xfrm>
            </p:contentPart>
          </mc:Choice>
          <mc:Fallback>
            <p:pic>
              <p:nvPicPr>
                <p:cNvPr id="96" name="筆跡 95">
                  <a:extLst>
                    <a:ext uri="{FF2B5EF4-FFF2-40B4-BE49-F238E27FC236}">
                      <a16:creationId xmlns:a16="http://schemas.microsoft.com/office/drawing/2014/main" id="{35418EED-30C6-434E-9673-7E539BE518FA}"/>
                    </a:ext>
                  </a:extLst>
                </p:cNvPr>
                <p:cNvPicPr/>
                <p:nvPr/>
              </p:nvPicPr>
              <p:blipFill>
                <a:blip r:embed="rId148"/>
                <a:stretch>
                  <a:fillRect/>
                </a:stretch>
              </p:blipFill>
              <p:spPr>
                <a:xfrm>
                  <a:off x="4913010" y="2886555"/>
                  <a:ext cx="1591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7" name="筆跡 96">
                  <a:extLst>
                    <a:ext uri="{FF2B5EF4-FFF2-40B4-BE49-F238E27FC236}">
                      <a16:creationId xmlns:a16="http://schemas.microsoft.com/office/drawing/2014/main" id="{B1203102-3FDF-4672-B566-E8153CF07580}"/>
                    </a:ext>
                  </a:extLst>
                </p14:cNvPr>
                <p14:cNvContentPartPr/>
                <p14:nvPr/>
              </p14:nvContentPartPr>
              <p14:xfrm>
                <a:off x="5098770" y="3077715"/>
                <a:ext cx="77400" cy="77760"/>
              </p14:xfrm>
            </p:contentPart>
          </mc:Choice>
          <mc:Fallback>
            <p:pic>
              <p:nvPicPr>
                <p:cNvPr id="97" name="筆跡 96">
                  <a:extLst>
                    <a:ext uri="{FF2B5EF4-FFF2-40B4-BE49-F238E27FC236}">
                      <a16:creationId xmlns:a16="http://schemas.microsoft.com/office/drawing/2014/main" id="{B1203102-3FDF-4672-B566-E8153CF07580}"/>
                    </a:ext>
                  </a:extLst>
                </p:cNvPr>
                <p:cNvPicPr/>
                <p:nvPr/>
              </p:nvPicPr>
              <p:blipFill>
                <a:blip r:embed="rId150"/>
                <a:stretch>
                  <a:fillRect/>
                </a:stretch>
              </p:blipFill>
              <p:spPr>
                <a:xfrm>
                  <a:off x="5089770" y="3068715"/>
                  <a:ext cx="9504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1" name="筆跡 100">
                  <a:extLst>
                    <a:ext uri="{FF2B5EF4-FFF2-40B4-BE49-F238E27FC236}">
                      <a16:creationId xmlns:a16="http://schemas.microsoft.com/office/drawing/2014/main" id="{F0FC6E51-980D-4ECB-A2A8-AF83A2C2A26E}"/>
                    </a:ext>
                  </a:extLst>
                </p14:cNvPr>
                <p14:cNvContentPartPr/>
                <p14:nvPr/>
              </p14:nvContentPartPr>
              <p14:xfrm>
                <a:off x="5288490" y="2889435"/>
                <a:ext cx="96120" cy="250560"/>
              </p14:xfrm>
            </p:contentPart>
          </mc:Choice>
          <mc:Fallback>
            <p:pic>
              <p:nvPicPr>
                <p:cNvPr id="101" name="筆跡 100">
                  <a:extLst>
                    <a:ext uri="{FF2B5EF4-FFF2-40B4-BE49-F238E27FC236}">
                      <a16:creationId xmlns:a16="http://schemas.microsoft.com/office/drawing/2014/main" id="{F0FC6E51-980D-4ECB-A2A8-AF83A2C2A26E}"/>
                    </a:ext>
                  </a:extLst>
                </p:cNvPr>
                <p:cNvPicPr/>
                <p:nvPr/>
              </p:nvPicPr>
              <p:blipFill>
                <a:blip r:embed="rId152"/>
                <a:stretch>
                  <a:fillRect/>
                </a:stretch>
              </p:blipFill>
              <p:spPr>
                <a:xfrm>
                  <a:off x="5279850" y="2880795"/>
                  <a:ext cx="113760" cy="26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3">
            <p14:nvContentPartPr>
              <p14:cNvPr id="103" name="筆跡 102">
                <a:extLst>
                  <a:ext uri="{FF2B5EF4-FFF2-40B4-BE49-F238E27FC236}">
                    <a16:creationId xmlns:a16="http://schemas.microsoft.com/office/drawing/2014/main" id="{32A409B4-DF6F-4D8C-A4EF-FA82AC422FCB}"/>
                  </a:ext>
                </a:extLst>
              </p14:cNvPr>
              <p14:cNvContentPartPr/>
              <p14:nvPr/>
            </p14:nvContentPartPr>
            <p14:xfrm>
              <a:off x="3995370" y="5127271"/>
              <a:ext cx="1068120" cy="136080"/>
            </p14:xfrm>
          </p:contentPart>
        </mc:Choice>
        <mc:Fallback>
          <p:pic>
            <p:nvPicPr>
              <p:cNvPr id="103" name="筆跡 102">
                <a:extLst>
                  <a:ext uri="{FF2B5EF4-FFF2-40B4-BE49-F238E27FC236}">
                    <a16:creationId xmlns:a16="http://schemas.microsoft.com/office/drawing/2014/main" id="{32A409B4-DF6F-4D8C-A4EF-FA82AC422FCB}"/>
                  </a:ext>
                </a:extLst>
              </p:cNvPr>
              <p:cNvPicPr/>
              <p:nvPr/>
            </p:nvPicPr>
            <p:blipFill>
              <a:blip r:embed="rId154"/>
              <a:stretch>
                <a:fillRect/>
              </a:stretch>
            </p:blipFill>
            <p:spPr>
              <a:xfrm>
                <a:off x="3986730" y="5118271"/>
                <a:ext cx="1085760" cy="153720"/>
              </a:xfrm>
              <a:prstGeom prst="rect">
                <a:avLst/>
              </a:prstGeom>
            </p:spPr>
          </p:pic>
        </mc:Fallback>
      </mc:AlternateContent>
    </p:spTree>
    <p:extLst>
      <p:ext uri="{BB962C8B-B14F-4D97-AF65-F5344CB8AC3E}">
        <p14:creationId xmlns:p14="http://schemas.microsoft.com/office/powerpoint/2010/main" val="396018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5.8</a:t>
            </a:r>
            <a:endParaRPr lang="zh-TW" altLang="en-US" dirty="0"/>
          </a:p>
        </p:txBody>
      </p:sp>
      <p:pic>
        <p:nvPicPr>
          <p:cNvPr id="52226" name="Picture 2"/>
          <p:cNvPicPr>
            <a:picLocks noGrp="1" noChangeAspect="1" noChangeArrowheads="1"/>
          </p:cNvPicPr>
          <p:nvPr>
            <p:ph idx="1"/>
          </p:nvPr>
        </p:nvPicPr>
        <p:blipFill>
          <a:blip r:embed="rId2" cstate="print"/>
          <a:srcRect b="58221"/>
          <a:stretch>
            <a:fillRect/>
          </a:stretch>
        </p:blipFill>
        <p:spPr bwMode="auto">
          <a:xfrm>
            <a:off x="308720" y="1326468"/>
            <a:ext cx="8569660" cy="16704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596"/>
          <a:stretch>
            <a:fillRect/>
          </a:stretch>
        </p:blipFill>
        <p:spPr bwMode="auto">
          <a:xfrm>
            <a:off x="323528" y="3212976"/>
            <a:ext cx="4651583" cy="122413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50</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5BED9431-3795-4509-A008-9077B95A8348}"/>
                  </a:ext>
                </a:extLst>
              </p14:cNvPr>
              <p14:cNvContentPartPr/>
              <p14:nvPr/>
            </p14:nvContentPartPr>
            <p14:xfrm>
              <a:off x="3001230" y="2583075"/>
              <a:ext cx="825840" cy="39960"/>
            </p14:xfrm>
          </p:contentPart>
        </mc:Choice>
        <mc:Fallback>
          <p:pic>
            <p:nvPicPr>
              <p:cNvPr id="3" name="筆跡 2">
                <a:extLst>
                  <a:ext uri="{FF2B5EF4-FFF2-40B4-BE49-F238E27FC236}">
                    <a16:creationId xmlns:a16="http://schemas.microsoft.com/office/drawing/2014/main" id="{5BED9431-3795-4509-A008-9077B95A8348}"/>
                  </a:ext>
                </a:extLst>
              </p:cNvPr>
              <p:cNvPicPr/>
              <p:nvPr/>
            </p:nvPicPr>
            <p:blipFill>
              <a:blip r:embed="rId4"/>
              <a:stretch>
                <a:fillRect/>
              </a:stretch>
            </p:blipFill>
            <p:spPr>
              <a:xfrm>
                <a:off x="2992590" y="2574435"/>
                <a:ext cx="8434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157D8B45-75BE-44FF-837C-17F69605FC6F}"/>
                  </a:ext>
                </a:extLst>
              </p14:cNvPr>
              <p14:cNvContentPartPr/>
              <p14:nvPr/>
            </p14:nvContentPartPr>
            <p14:xfrm>
              <a:off x="6212070" y="3075915"/>
              <a:ext cx="207000" cy="208080"/>
            </p14:xfrm>
          </p:contentPart>
        </mc:Choice>
        <mc:Fallback>
          <p:pic>
            <p:nvPicPr>
              <p:cNvPr id="4" name="筆跡 3">
                <a:extLst>
                  <a:ext uri="{FF2B5EF4-FFF2-40B4-BE49-F238E27FC236}">
                    <a16:creationId xmlns:a16="http://schemas.microsoft.com/office/drawing/2014/main" id="{157D8B45-75BE-44FF-837C-17F69605FC6F}"/>
                  </a:ext>
                </a:extLst>
              </p:cNvPr>
              <p:cNvPicPr/>
              <p:nvPr/>
            </p:nvPicPr>
            <p:blipFill>
              <a:blip r:embed="rId6"/>
              <a:stretch>
                <a:fillRect/>
              </a:stretch>
            </p:blipFill>
            <p:spPr>
              <a:xfrm>
                <a:off x="6203430" y="3067275"/>
                <a:ext cx="2246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D83268D8-A82E-4256-9859-8AD82522BA0B}"/>
                  </a:ext>
                </a:extLst>
              </p14:cNvPr>
              <p14:cNvContentPartPr/>
              <p14:nvPr/>
            </p14:nvContentPartPr>
            <p14:xfrm>
              <a:off x="6247710" y="3083475"/>
              <a:ext cx="149040" cy="252360"/>
            </p14:xfrm>
          </p:contentPart>
        </mc:Choice>
        <mc:Fallback>
          <p:pic>
            <p:nvPicPr>
              <p:cNvPr id="8" name="筆跡 7">
                <a:extLst>
                  <a:ext uri="{FF2B5EF4-FFF2-40B4-BE49-F238E27FC236}">
                    <a16:creationId xmlns:a16="http://schemas.microsoft.com/office/drawing/2014/main" id="{D83268D8-A82E-4256-9859-8AD82522BA0B}"/>
                  </a:ext>
                </a:extLst>
              </p:cNvPr>
              <p:cNvPicPr/>
              <p:nvPr/>
            </p:nvPicPr>
            <p:blipFill>
              <a:blip r:embed="rId8"/>
              <a:stretch>
                <a:fillRect/>
              </a:stretch>
            </p:blipFill>
            <p:spPr>
              <a:xfrm>
                <a:off x="6239070" y="3074835"/>
                <a:ext cx="166680" cy="270000"/>
              </a:xfrm>
              <a:prstGeom prst="rect">
                <a:avLst/>
              </a:prstGeom>
            </p:spPr>
          </p:pic>
        </mc:Fallback>
      </mc:AlternateContent>
      <p:grpSp>
        <p:nvGrpSpPr>
          <p:cNvPr id="18" name="群組 17">
            <a:extLst>
              <a:ext uri="{FF2B5EF4-FFF2-40B4-BE49-F238E27FC236}">
                <a16:creationId xmlns:a16="http://schemas.microsoft.com/office/drawing/2014/main" id="{A097C965-C87B-4BB0-BC70-DE70BF5CD5A9}"/>
              </a:ext>
            </a:extLst>
          </p:cNvPr>
          <p:cNvGrpSpPr/>
          <p:nvPr/>
        </p:nvGrpSpPr>
        <p:grpSpPr>
          <a:xfrm>
            <a:off x="6744150" y="2960715"/>
            <a:ext cx="1166040" cy="612360"/>
            <a:chOff x="6744150" y="2960715"/>
            <a:chExt cx="1166040" cy="612360"/>
          </a:xfrm>
        </p:grpSpPr>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5F42667E-ABFF-4803-9EC3-8DB2ABFB6931}"/>
                    </a:ext>
                  </a:extLst>
                </p14:cNvPr>
                <p14:cNvContentPartPr/>
                <p14:nvPr/>
              </p14:nvContentPartPr>
              <p14:xfrm>
                <a:off x="6744150" y="3008235"/>
                <a:ext cx="173160" cy="551160"/>
              </p14:xfrm>
            </p:contentPart>
          </mc:Choice>
          <mc:Fallback>
            <p:pic>
              <p:nvPicPr>
                <p:cNvPr id="9" name="筆跡 8">
                  <a:extLst>
                    <a:ext uri="{FF2B5EF4-FFF2-40B4-BE49-F238E27FC236}">
                      <a16:creationId xmlns:a16="http://schemas.microsoft.com/office/drawing/2014/main" id="{5F42667E-ABFF-4803-9EC3-8DB2ABFB6931}"/>
                    </a:ext>
                  </a:extLst>
                </p:cNvPr>
                <p:cNvPicPr/>
                <p:nvPr/>
              </p:nvPicPr>
              <p:blipFill>
                <a:blip r:embed="rId10"/>
                <a:stretch>
                  <a:fillRect/>
                </a:stretch>
              </p:blipFill>
              <p:spPr>
                <a:xfrm>
                  <a:off x="6735150" y="2999595"/>
                  <a:ext cx="190800" cy="568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545F7F7A-014A-4659-88E4-130E3F0C8966}"/>
                    </a:ext>
                  </a:extLst>
                </p14:cNvPr>
                <p14:cNvContentPartPr/>
                <p14:nvPr/>
              </p14:nvContentPartPr>
              <p14:xfrm>
                <a:off x="7107030" y="2960715"/>
                <a:ext cx="306720" cy="181080"/>
              </p14:xfrm>
            </p:contentPart>
          </mc:Choice>
          <mc:Fallback>
            <p:pic>
              <p:nvPicPr>
                <p:cNvPr id="10" name="筆跡 9">
                  <a:extLst>
                    <a:ext uri="{FF2B5EF4-FFF2-40B4-BE49-F238E27FC236}">
                      <a16:creationId xmlns:a16="http://schemas.microsoft.com/office/drawing/2014/main" id="{545F7F7A-014A-4659-88E4-130E3F0C8966}"/>
                    </a:ext>
                  </a:extLst>
                </p:cNvPr>
                <p:cNvPicPr/>
                <p:nvPr/>
              </p:nvPicPr>
              <p:blipFill>
                <a:blip r:embed="rId12"/>
                <a:stretch>
                  <a:fillRect/>
                </a:stretch>
              </p:blipFill>
              <p:spPr>
                <a:xfrm>
                  <a:off x="7098030" y="2952075"/>
                  <a:ext cx="3243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筆跡 12">
                  <a:extLst>
                    <a:ext uri="{FF2B5EF4-FFF2-40B4-BE49-F238E27FC236}">
                      <a16:creationId xmlns:a16="http://schemas.microsoft.com/office/drawing/2014/main" id="{7B41562C-ED27-4CDA-838C-75099B78157F}"/>
                    </a:ext>
                  </a:extLst>
                </p14:cNvPr>
                <p14:cNvContentPartPr/>
                <p14:nvPr/>
              </p14:nvContentPartPr>
              <p14:xfrm>
                <a:off x="7232310" y="3424395"/>
                <a:ext cx="190800" cy="148680"/>
              </p14:xfrm>
            </p:contentPart>
          </mc:Choice>
          <mc:Fallback>
            <p:pic>
              <p:nvPicPr>
                <p:cNvPr id="13" name="筆跡 12">
                  <a:extLst>
                    <a:ext uri="{FF2B5EF4-FFF2-40B4-BE49-F238E27FC236}">
                      <a16:creationId xmlns:a16="http://schemas.microsoft.com/office/drawing/2014/main" id="{7B41562C-ED27-4CDA-838C-75099B78157F}"/>
                    </a:ext>
                  </a:extLst>
                </p:cNvPr>
                <p:cNvPicPr/>
                <p:nvPr/>
              </p:nvPicPr>
              <p:blipFill>
                <a:blip r:embed="rId14"/>
                <a:stretch>
                  <a:fillRect/>
                </a:stretch>
              </p:blipFill>
              <p:spPr>
                <a:xfrm>
                  <a:off x="7223310" y="3415395"/>
                  <a:ext cx="2084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筆跡 13">
                  <a:extLst>
                    <a:ext uri="{FF2B5EF4-FFF2-40B4-BE49-F238E27FC236}">
                      <a16:creationId xmlns:a16="http://schemas.microsoft.com/office/drawing/2014/main" id="{0D4EAAF4-8E30-4124-99EF-B84AD09CA1D3}"/>
                    </a:ext>
                  </a:extLst>
                </p14:cNvPr>
                <p14:cNvContentPartPr/>
                <p14:nvPr/>
              </p14:nvContentPartPr>
              <p14:xfrm>
                <a:off x="7537230" y="3004635"/>
                <a:ext cx="124560" cy="23400"/>
              </p14:xfrm>
            </p:contentPart>
          </mc:Choice>
          <mc:Fallback>
            <p:pic>
              <p:nvPicPr>
                <p:cNvPr id="14" name="筆跡 13">
                  <a:extLst>
                    <a:ext uri="{FF2B5EF4-FFF2-40B4-BE49-F238E27FC236}">
                      <a16:creationId xmlns:a16="http://schemas.microsoft.com/office/drawing/2014/main" id="{0D4EAAF4-8E30-4124-99EF-B84AD09CA1D3}"/>
                    </a:ext>
                  </a:extLst>
                </p:cNvPr>
                <p:cNvPicPr/>
                <p:nvPr/>
              </p:nvPicPr>
              <p:blipFill>
                <a:blip r:embed="rId16"/>
                <a:stretch>
                  <a:fillRect/>
                </a:stretch>
              </p:blipFill>
              <p:spPr>
                <a:xfrm>
                  <a:off x="7528590" y="2995995"/>
                  <a:ext cx="1422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筆跡 14">
                  <a:extLst>
                    <a:ext uri="{FF2B5EF4-FFF2-40B4-BE49-F238E27FC236}">
                      <a16:creationId xmlns:a16="http://schemas.microsoft.com/office/drawing/2014/main" id="{E2701EC3-96DC-431D-B84A-E62EBD13087A}"/>
                    </a:ext>
                  </a:extLst>
                </p14:cNvPr>
                <p14:cNvContentPartPr/>
                <p14:nvPr/>
              </p14:nvContentPartPr>
              <p14:xfrm>
                <a:off x="7554150" y="3075915"/>
                <a:ext cx="79200" cy="13680"/>
              </p14:xfrm>
            </p:contentPart>
          </mc:Choice>
          <mc:Fallback>
            <p:pic>
              <p:nvPicPr>
                <p:cNvPr id="15" name="筆跡 14">
                  <a:extLst>
                    <a:ext uri="{FF2B5EF4-FFF2-40B4-BE49-F238E27FC236}">
                      <a16:creationId xmlns:a16="http://schemas.microsoft.com/office/drawing/2014/main" id="{E2701EC3-96DC-431D-B84A-E62EBD13087A}"/>
                    </a:ext>
                  </a:extLst>
                </p:cNvPr>
                <p:cNvPicPr/>
                <p:nvPr/>
              </p:nvPicPr>
              <p:blipFill>
                <a:blip r:embed="rId18"/>
                <a:stretch>
                  <a:fillRect/>
                </a:stretch>
              </p:blipFill>
              <p:spPr>
                <a:xfrm>
                  <a:off x="7545510" y="3067275"/>
                  <a:ext cx="968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筆跡 15">
                  <a:extLst>
                    <a:ext uri="{FF2B5EF4-FFF2-40B4-BE49-F238E27FC236}">
                      <a16:creationId xmlns:a16="http://schemas.microsoft.com/office/drawing/2014/main" id="{CBFF52A2-F74D-4714-8BD0-335421E72B40}"/>
                    </a:ext>
                  </a:extLst>
                </p14:cNvPr>
                <p14:cNvContentPartPr/>
                <p14:nvPr/>
              </p14:nvContentPartPr>
              <p14:xfrm>
                <a:off x="7802550" y="2989155"/>
                <a:ext cx="107640" cy="104400"/>
              </p14:xfrm>
            </p:contentPart>
          </mc:Choice>
          <mc:Fallback>
            <p:pic>
              <p:nvPicPr>
                <p:cNvPr id="16" name="筆跡 15">
                  <a:extLst>
                    <a:ext uri="{FF2B5EF4-FFF2-40B4-BE49-F238E27FC236}">
                      <a16:creationId xmlns:a16="http://schemas.microsoft.com/office/drawing/2014/main" id="{CBFF52A2-F74D-4714-8BD0-335421E72B40}"/>
                    </a:ext>
                  </a:extLst>
                </p:cNvPr>
                <p:cNvPicPr/>
                <p:nvPr/>
              </p:nvPicPr>
              <p:blipFill>
                <a:blip r:embed="rId20"/>
                <a:stretch>
                  <a:fillRect/>
                </a:stretch>
              </p:blipFill>
              <p:spPr>
                <a:xfrm>
                  <a:off x="7793550" y="2980155"/>
                  <a:ext cx="125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筆跡 16">
                  <a:extLst>
                    <a:ext uri="{FF2B5EF4-FFF2-40B4-BE49-F238E27FC236}">
                      <a16:creationId xmlns:a16="http://schemas.microsoft.com/office/drawing/2014/main" id="{5C8012D6-545E-4AE7-B9DD-66846472B743}"/>
                    </a:ext>
                  </a:extLst>
                </p14:cNvPr>
                <p14:cNvContentPartPr/>
                <p14:nvPr/>
              </p14:nvContentPartPr>
              <p14:xfrm>
                <a:off x="7817310" y="3222075"/>
                <a:ext cx="360" cy="11880"/>
              </p14:xfrm>
            </p:contentPart>
          </mc:Choice>
          <mc:Fallback>
            <p:pic>
              <p:nvPicPr>
                <p:cNvPr id="17" name="筆跡 16">
                  <a:extLst>
                    <a:ext uri="{FF2B5EF4-FFF2-40B4-BE49-F238E27FC236}">
                      <a16:creationId xmlns:a16="http://schemas.microsoft.com/office/drawing/2014/main" id="{5C8012D6-545E-4AE7-B9DD-66846472B743}"/>
                    </a:ext>
                  </a:extLst>
                </p:cNvPr>
                <p:cNvPicPr/>
                <p:nvPr/>
              </p:nvPicPr>
              <p:blipFill>
                <a:blip r:embed="rId22"/>
                <a:stretch>
                  <a:fillRect/>
                </a:stretch>
              </p:blipFill>
              <p:spPr>
                <a:xfrm>
                  <a:off x="7808670" y="3213435"/>
                  <a:ext cx="18000" cy="29520"/>
                </a:xfrm>
                <a:prstGeom prst="rect">
                  <a:avLst/>
                </a:prstGeom>
              </p:spPr>
            </p:pic>
          </mc:Fallback>
        </mc:AlternateContent>
      </p:grpSp>
      <p:grpSp>
        <p:nvGrpSpPr>
          <p:cNvPr id="28" name="群組 27">
            <a:extLst>
              <a:ext uri="{FF2B5EF4-FFF2-40B4-BE49-F238E27FC236}">
                <a16:creationId xmlns:a16="http://schemas.microsoft.com/office/drawing/2014/main" id="{50F393F3-3B17-4295-B729-8DE9415A7DAB}"/>
              </a:ext>
            </a:extLst>
          </p:cNvPr>
          <p:cNvGrpSpPr/>
          <p:nvPr/>
        </p:nvGrpSpPr>
        <p:grpSpPr>
          <a:xfrm>
            <a:off x="7644510" y="3395595"/>
            <a:ext cx="1096560" cy="239400"/>
            <a:chOff x="7644510" y="3395595"/>
            <a:chExt cx="1096560" cy="239400"/>
          </a:xfrm>
        </p:grpSpPr>
        <mc:AlternateContent xmlns:mc="http://schemas.openxmlformats.org/markup-compatibility/2006">
          <mc:Choice xmlns:p14="http://schemas.microsoft.com/office/powerpoint/2010/main" Requires="p14">
            <p:contentPart p14:bwMode="auto" r:id="rId23">
              <p14:nvContentPartPr>
                <p14:cNvPr id="19" name="筆跡 18">
                  <a:extLst>
                    <a:ext uri="{FF2B5EF4-FFF2-40B4-BE49-F238E27FC236}">
                      <a16:creationId xmlns:a16="http://schemas.microsoft.com/office/drawing/2014/main" id="{28873477-C6A5-4512-AC8D-9A43F5557786}"/>
                    </a:ext>
                  </a:extLst>
                </p14:cNvPr>
                <p14:cNvContentPartPr/>
                <p14:nvPr/>
              </p14:nvContentPartPr>
              <p14:xfrm>
                <a:off x="7644510" y="3449235"/>
                <a:ext cx="143280" cy="360"/>
              </p14:xfrm>
            </p:contentPart>
          </mc:Choice>
          <mc:Fallback>
            <p:pic>
              <p:nvPicPr>
                <p:cNvPr id="19" name="筆跡 18">
                  <a:extLst>
                    <a:ext uri="{FF2B5EF4-FFF2-40B4-BE49-F238E27FC236}">
                      <a16:creationId xmlns:a16="http://schemas.microsoft.com/office/drawing/2014/main" id="{28873477-C6A5-4512-AC8D-9A43F5557786}"/>
                    </a:ext>
                  </a:extLst>
                </p:cNvPr>
                <p:cNvPicPr/>
                <p:nvPr/>
              </p:nvPicPr>
              <p:blipFill>
                <a:blip r:embed="rId24"/>
                <a:stretch>
                  <a:fillRect/>
                </a:stretch>
              </p:blipFill>
              <p:spPr>
                <a:xfrm>
                  <a:off x="7635510" y="3440595"/>
                  <a:ext cx="160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筆跡 19">
                  <a:extLst>
                    <a:ext uri="{FF2B5EF4-FFF2-40B4-BE49-F238E27FC236}">
                      <a16:creationId xmlns:a16="http://schemas.microsoft.com/office/drawing/2014/main" id="{B69E2889-110D-4953-BF4C-54FF6441A1B3}"/>
                    </a:ext>
                  </a:extLst>
                </p14:cNvPr>
                <p14:cNvContentPartPr/>
                <p14:nvPr/>
              </p14:nvContentPartPr>
              <p14:xfrm>
                <a:off x="7652070" y="3514755"/>
                <a:ext cx="113040" cy="6120"/>
              </p14:xfrm>
            </p:contentPart>
          </mc:Choice>
          <mc:Fallback>
            <p:pic>
              <p:nvPicPr>
                <p:cNvPr id="20" name="筆跡 19">
                  <a:extLst>
                    <a:ext uri="{FF2B5EF4-FFF2-40B4-BE49-F238E27FC236}">
                      <a16:creationId xmlns:a16="http://schemas.microsoft.com/office/drawing/2014/main" id="{B69E2889-110D-4953-BF4C-54FF6441A1B3}"/>
                    </a:ext>
                  </a:extLst>
                </p:cNvPr>
                <p:cNvPicPr/>
                <p:nvPr/>
              </p:nvPicPr>
              <p:blipFill>
                <a:blip r:embed="rId26"/>
                <a:stretch>
                  <a:fillRect/>
                </a:stretch>
              </p:blipFill>
              <p:spPr>
                <a:xfrm>
                  <a:off x="7643070" y="3506115"/>
                  <a:ext cx="1306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筆跡 21">
                  <a:extLst>
                    <a:ext uri="{FF2B5EF4-FFF2-40B4-BE49-F238E27FC236}">
                      <a16:creationId xmlns:a16="http://schemas.microsoft.com/office/drawing/2014/main" id="{118536E9-8C86-4DE3-8463-B38F3132B45C}"/>
                    </a:ext>
                  </a:extLst>
                </p14:cNvPr>
                <p14:cNvContentPartPr/>
                <p14:nvPr/>
              </p14:nvContentPartPr>
              <p14:xfrm>
                <a:off x="7964910" y="3395595"/>
                <a:ext cx="161280" cy="167760"/>
              </p14:xfrm>
            </p:contentPart>
          </mc:Choice>
          <mc:Fallback>
            <p:pic>
              <p:nvPicPr>
                <p:cNvPr id="22" name="筆跡 21">
                  <a:extLst>
                    <a:ext uri="{FF2B5EF4-FFF2-40B4-BE49-F238E27FC236}">
                      <a16:creationId xmlns:a16="http://schemas.microsoft.com/office/drawing/2014/main" id="{118536E9-8C86-4DE3-8463-B38F3132B45C}"/>
                    </a:ext>
                  </a:extLst>
                </p:cNvPr>
                <p:cNvPicPr/>
                <p:nvPr/>
              </p:nvPicPr>
              <p:blipFill>
                <a:blip r:embed="rId28"/>
                <a:stretch>
                  <a:fillRect/>
                </a:stretch>
              </p:blipFill>
              <p:spPr>
                <a:xfrm>
                  <a:off x="7955910" y="3386595"/>
                  <a:ext cx="1789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筆跡 22">
                  <a:extLst>
                    <a:ext uri="{FF2B5EF4-FFF2-40B4-BE49-F238E27FC236}">
                      <a16:creationId xmlns:a16="http://schemas.microsoft.com/office/drawing/2014/main" id="{6AB5D20D-5261-4896-98BE-8817046BFC25}"/>
                    </a:ext>
                  </a:extLst>
                </p14:cNvPr>
                <p14:cNvContentPartPr/>
                <p14:nvPr/>
              </p14:nvContentPartPr>
              <p14:xfrm>
                <a:off x="8181990" y="3399195"/>
                <a:ext cx="100800" cy="200520"/>
              </p14:xfrm>
            </p:contentPart>
          </mc:Choice>
          <mc:Fallback>
            <p:pic>
              <p:nvPicPr>
                <p:cNvPr id="23" name="筆跡 22">
                  <a:extLst>
                    <a:ext uri="{FF2B5EF4-FFF2-40B4-BE49-F238E27FC236}">
                      <a16:creationId xmlns:a16="http://schemas.microsoft.com/office/drawing/2014/main" id="{6AB5D20D-5261-4896-98BE-8817046BFC25}"/>
                    </a:ext>
                  </a:extLst>
                </p:cNvPr>
                <p:cNvPicPr/>
                <p:nvPr/>
              </p:nvPicPr>
              <p:blipFill>
                <a:blip r:embed="rId30"/>
                <a:stretch>
                  <a:fillRect/>
                </a:stretch>
              </p:blipFill>
              <p:spPr>
                <a:xfrm>
                  <a:off x="8173350" y="3390555"/>
                  <a:ext cx="1184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筆跡 23">
                  <a:extLst>
                    <a:ext uri="{FF2B5EF4-FFF2-40B4-BE49-F238E27FC236}">
                      <a16:creationId xmlns:a16="http://schemas.microsoft.com/office/drawing/2014/main" id="{E1D97634-9D4C-4985-9B3E-CF215B249D5A}"/>
                    </a:ext>
                  </a:extLst>
                </p14:cNvPr>
                <p14:cNvContentPartPr/>
                <p14:nvPr/>
              </p14:nvContentPartPr>
              <p14:xfrm>
                <a:off x="8238150" y="3468675"/>
                <a:ext cx="98280" cy="12960"/>
              </p14:xfrm>
            </p:contentPart>
          </mc:Choice>
          <mc:Fallback>
            <p:pic>
              <p:nvPicPr>
                <p:cNvPr id="24" name="筆跡 23">
                  <a:extLst>
                    <a:ext uri="{FF2B5EF4-FFF2-40B4-BE49-F238E27FC236}">
                      <a16:creationId xmlns:a16="http://schemas.microsoft.com/office/drawing/2014/main" id="{E1D97634-9D4C-4985-9B3E-CF215B249D5A}"/>
                    </a:ext>
                  </a:extLst>
                </p:cNvPr>
                <p:cNvPicPr/>
                <p:nvPr/>
              </p:nvPicPr>
              <p:blipFill>
                <a:blip r:embed="rId32"/>
                <a:stretch>
                  <a:fillRect/>
                </a:stretch>
              </p:blipFill>
              <p:spPr>
                <a:xfrm>
                  <a:off x="8229510" y="3459675"/>
                  <a:ext cx="1159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筆跡 24">
                  <a:extLst>
                    <a:ext uri="{FF2B5EF4-FFF2-40B4-BE49-F238E27FC236}">
                      <a16:creationId xmlns:a16="http://schemas.microsoft.com/office/drawing/2014/main" id="{0FC254DA-35DF-4390-9B61-201DC8DFA06A}"/>
                    </a:ext>
                  </a:extLst>
                </p14:cNvPr>
                <p14:cNvContentPartPr/>
                <p14:nvPr/>
              </p14:nvContentPartPr>
              <p14:xfrm>
                <a:off x="8375670" y="3499275"/>
                <a:ext cx="87480" cy="89280"/>
              </p14:xfrm>
            </p:contentPart>
          </mc:Choice>
          <mc:Fallback>
            <p:pic>
              <p:nvPicPr>
                <p:cNvPr id="25" name="筆跡 24">
                  <a:extLst>
                    <a:ext uri="{FF2B5EF4-FFF2-40B4-BE49-F238E27FC236}">
                      <a16:creationId xmlns:a16="http://schemas.microsoft.com/office/drawing/2014/main" id="{0FC254DA-35DF-4390-9B61-201DC8DFA06A}"/>
                    </a:ext>
                  </a:extLst>
                </p:cNvPr>
                <p:cNvPicPr/>
                <p:nvPr/>
              </p:nvPicPr>
              <p:blipFill>
                <a:blip r:embed="rId34"/>
                <a:stretch>
                  <a:fillRect/>
                </a:stretch>
              </p:blipFill>
              <p:spPr>
                <a:xfrm>
                  <a:off x="8366670" y="3490635"/>
                  <a:ext cx="10512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筆跡 25">
                  <a:extLst>
                    <a:ext uri="{FF2B5EF4-FFF2-40B4-BE49-F238E27FC236}">
                      <a16:creationId xmlns:a16="http://schemas.microsoft.com/office/drawing/2014/main" id="{8F5666DB-004E-490E-BB56-D8084CD3A16D}"/>
                    </a:ext>
                  </a:extLst>
                </p14:cNvPr>
                <p14:cNvContentPartPr/>
                <p14:nvPr/>
              </p14:nvContentPartPr>
              <p14:xfrm>
                <a:off x="8482590" y="3516915"/>
                <a:ext cx="111240" cy="92160"/>
              </p14:xfrm>
            </p:contentPart>
          </mc:Choice>
          <mc:Fallback>
            <p:pic>
              <p:nvPicPr>
                <p:cNvPr id="26" name="筆跡 25">
                  <a:extLst>
                    <a:ext uri="{FF2B5EF4-FFF2-40B4-BE49-F238E27FC236}">
                      <a16:creationId xmlns:a16="http://schemas.microsoft.com/office/drawing/2014/main" id="{8F5666DB-004E-490E-BB56-D8084CD3A16D}"/>
                    </a:ext>
                  </a:extLst>
                </p:cNvPr>
                <p:cNvPicPr/>
                <p:nvPr/>
              </p:nvPicPr>
              <p:blipFill>
                <a:blip r:embed="rId36"/>
                <a:stretch>
                  <a:fillRect/>
                </a:stretch>
              </p:blipFill>
              <p:spPr>
                <a:xfrm>
                  <a:off x="8473950" y="3507915"/>
                  <a:ext cx="1288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筆跡 26">
                  <a:extLst>
                    <a:ext uri="{FF2B5EF4-FFF2-40B4-BE49-F238E27FC236}">
                      <a16:creationId xmlns:a16="http://schemas.microsoft.com/office/drawing/2014/main" id="{912EBF79-8140-44C1-AD1F-A084B915D190}"/>
                    </a:ext>
                  </a:extLst>
                </p14:cNvPr>
                <p14:cNvContentPartPr/>
                <p14:nvPr/>
              </p14:nvContentPartPr>
              <p14:xfrm>
                <a:off x="8649990" y="3534195"/>
                <a:ext cx="91080" cy="100800"/>
              </p14:xfrm>
            </p:contentPart>
          </mc:Choice>
          <mc:Fallback>
            <p:pic>
              <p:nvPicPr>
                <p:cNvPr id="27" name="筆跡 26">
                  <a:extLst>
                    <a:ext uri="{FF2B5EF4-FFF2-40B4-BE49-F238E27FC236}">
                      <a16:creationId xmlns:a16="http://schemas.microsoft.com/office/drawing/2014/main" id="{912EBF79-8140-44C1-AD1F-A084B915D190}"/>
                    </a:ext>
                  </a:extLst>
                </p:cNvPr>
                <p:cNvPicPr/>
                <p:nvPr/>
              </p:nvPicPr>
              <p:blipFill>
                <a:blip r:embed="rId38"/>
                <a:stretch>
                  <a:fillRect/>
                </a:stretch>
              </p:blipFill>
              <p:spPr>
                <a:xfrm>
                  <a:off x="8641350" y="3525195"/>
                  <a:ext cx="108720" cy="118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9">
            <p14:nvContentPartPr>
              <p14:cNvPr id="29" name="筆跡 28">
                <a:extLst>
                  <a:ext uri="{FF2B5EF4-FFF2-40B4-BE49-F238E27FC236}">
                    <a16:creationId xmlns:a16="http://schemas.microsoft.com/office/drawing/2014/main" id="{14AF2EDD-B9A6-4536-AE23-59939662B284}"/>
                  </a:ext>
                </a:extLst>
              </p14:cNvPr>
              <p14:cNvContentPartPr/>
              <p14:nvPr/>
            </p14:nvContentPartPr>
            <p14:xfrm>
              <a:off x="4238190" y="2966115"/>
              <a:ext cx="447840" cy="64080"/>
            </p14:xfrm>
          </p:contentPart>
        </mc:Choice>
        <mc:Fallback>
          <p:pic>
            <p:nvPicPr>
              <p:cNvPr id="29" name="筆跡 28">
                <a:extLst>
                  <a:ext uri="{FF2B5EF4-FFF2-40B4-BE49-F238E27FC236}">
                    <a16:creationId xmlns:a16="http://schemas.microsoft.com/office/drawing/2014/main" id="{14AF2EDD-B9A6-4536-AE23-59939662B284}"/>
                  </a:ext>
                </a:extLst>
              </p:cNvPr>
              <p:cNvPicPr/>
              <p:nvPr/>
            </p:nvPicPr>
            <p:blipFill>
              <a:blip r:embed="rId40"/>
              <a:stretch>
                <a:fillRect/>
              </a:stretch>
            </p:blipFill>
            <p:spPr>
              <a:xfrm>
                <a:off x="4229550" y="2957475"/>
                <a:ext cx="465480" cy="81720"/>
              </a:xfrm>
              <a:prstGeom prst="rect">
                <a:avLst/>
              </a:prstGeom>
            </p:spPr>
          </p:pic>
        </mc:Fallback>
      </mc:AlternateContent>
      <p:grpSp>
        <p:nvGrpSpPr>
          <p:cNvPr id="36" name="群組 35">
            <a:extLst>
              <a:ext uri="{FF2B5EF4-FFF2-40B4-BE49-F238E27FC236}">
                <a16:creationId xmlns:a16="http://schemas.microsoft.com/office/drawing/2014/main" id="{629C1DE2-83BD-470D-8CE2-7D3458C683AC}"/>
              </a:ext>
            </a:extLst>
          </p:cNvPr>
          <p:cNvGrpSpPr/>
          <p:nvPr/>
        </p:nvGrpSpPr>
        <p:grpSpPr>
          <a:xfrm>
            <a:off x="5976990" y="3951435"/>
            <a:ext cx="592560" cy="268200"/>
            <a:chOff x="5976990" y="3951435"/>
            <a:chExt cx="592560" cy="268200"/>
          </a:xfrm>
        </p:grpSpPr>
        <mc:AlternateContent xmlns:mc="http://schemas.openxmlformats.org/markup-compatibility/2006">
          <mc:Choice xmlns:p14="http://schemas.microsoft.com/office/powerpoint/2010/main" Requires="p14">
            <p:contentPart p14:bwMode="auto" r:id="rId41">
              <p14:nvContentPartPr>
                <p14:cNvPr id="30" name="筆跡 29">
                  <a:extLst>
                    <a:ext uri="{FF2B5EF4-FFF2-40B4-BE49-F238E27FC236}">
                      <a16:creationId xmlns:a16="http://schemas.microsoft.com/office/drawing/2014/main" id="{A67F9BCD-B7EB-4F49-976C-DB085FE68A57}"/>
                    </a:ext>
                  </a:extLst>
                </p14:cNvPr>
                <p14:cNvContentPartPr/>
                <p14:nvPr/>
              </p14:nvContentPartPr>
              <p14:xfrm>
                <a:off x="5976990" y="4038195"/>
                <a:ext cx="195840" cy="171720"/>
              </p14:xfrm>
            </p:contentPart>
          </mc:Choice>
          <mc:Fallback>
            <p:pic>
              <p:nvPicPr>
                <p:cNvPr id="30" name="筆跡 29">
                  <a:extLst>
                    <a:ext uri="{FF2B5EF4-FFF2-40B4-BE49-F238E27FC236}">
                      <a16:creationId xmlns:a16="http://schemas.microsoft.com/office/drawing/2014/main" id="{A67F9BCD-B7EB-4F49-976C-DB085FE68A57}"/>
                    </a:ext>
                  </a:extLst>
                </p:cNvPr>
                <p:cNvPicPr/>
                <p:nvPr/>
              </p:nvPicPr>
              <p:blipFill>
                <a:blip r:embed="rId42"/>
                <a:stretch>
                  <a:fillRect/>
                </a:stretch>
              </p:blipFill>
              <p:spPr>
                <a:xfrm>
                  <a:off x="5968350" y="4029555"/>
                  <a:ext cx="21348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筆跡 30">
                  <a:extLst>
                    <a:ext uri="{FF2B5EF4-FFF2-40B4-BE49-F238E27FC236}">
                      <a16:creationId xmlns:a16="http://schemas.microsoft.com/office/drawing/2014/main" id="{1EF8832F-BE98-4729-972E-C1F4E3CF7025}"/>
                    </a:ext>
                  </a:extLst>
                </p14:cNvPr>
                <p14:cNvContentPartPr/>
                <p14:nvPr/>
              </p14:nvContentPartPr>
              <p14:xfrm>
                <a:off x="6041070" y="4036395"/>
                <a:ext cx="132120" cy="183240"/>
              </p14:xfrm>
            </p:contentPart>
          </mc:Choice>
          <mc:Fallback>
            <p:pic>
              <p:nvPicPr>
                <p:cNvPr id="31" name="筆跡 30">
                  <a:extLst>
                    <a:ext uri="{FF2B5EF4-FFF2-40B4-BE49-F238E27FC236}">
                      <a16:creationId xmlns:a16="http://schemas.microsoft.com/office/drawing/2014/main" id="{1EF8832F-BE98-4729-972E-C1F4E3CF7025}"/>
                    </a:ext>
                  </a:extLst>
                </p:cNvPr>
                <p:cNvPicPr/>
                <p:nvPr/>
              </p:nvPicPr>
              <p:blipFill>
                <a:blip r:embed="rId44"/>
                <a:stretch>
                  <a:fillRect/>
                </a:stretch>
              </p:blipFill>
              <p:spPr>
                <a:xfrm>
                  <a:off x="6032070" y="4027755"/>
                  <a:ext cx="149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EC48D664-937F-4013-B0E3-C2693A5E7249}"/>
                    </a:ext>
                  </a:extLst>
                </p14:cNvPr>
                <p14:cNvContentPartPr/>
                <p14:nvPr/>
              </p14:nvContentPartPr>
              <p14:xfrm>
                <a:off x="6024150" y="3951435"/>
                <a:ext cx="316080" cy="18360"/>
              </p14:xfrm>
            </p:contentPart>
          </mc:Choice>
          <mc:Fallback>
            <p:pic>
              <p:nvPicPr>
                <p:cNvPr id="32" name="筆跡 31">
                  <a:extLst>
                    <a:ext uri="{FF2B5EF4-FFF2-40B4-BE49-F238E27FC236}">
                      <a16:creationId xmlns:a16="http://schemas.microsoft.com/office/drawing/2014/main" id="{EC48D664-937F-4013-B0E3-C2693A5E7249}"/>
                    </a:ext>
                  </a:extLst>
                </p:cNvPr>
                <p:cNvPicPr/>
                <p:nvPr/>
              </p:nvPicPr>
              <p:blipFill>
                <a:blip r:embed="rId46"/>
                <a:stretch>
                  <a:fillRect/>
                </a:stretch>
              </p:blipFill>
              <p:spPr>
                <a:xfrm>
                  <a:off x="6015150" y="3942795"/>
                  <a:ext cx="33372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E4BA035C-3B7F-46D6-A56A-28772E1AF33A}"/>
                    </a:ext>
                  </a:extLst>
                </p14:cNvPr>
                <p14:cNvContentPartPr/>
                <p14:nvPr/>
              </p14:nvContentPartPr>
              <p14:xfrm>
                <a:off x="6407550" y="4057635"/>
                <a:ext cx="129960" cy="10080"/>
              </p14:xfrm>
            </p:contentPart>
          </mc:Choice>
          <mc:Fallback>
            <p:pic>
              <p:nvPicPr>
                <p:cNvPr id="33" name="筆跡 32">
                  <a:extLst>
                    <a:ext uri="{FF2B5EF4-FFF2-40B4-BE49-F238E27FC236}">
                      <a16:creationId xmlns:a16="http://schemas.microsoft.com/office/drawing/2014/main" id="{E4BA035C-3B7F-46D6-A56A-28772E1AF33A}"/>
                    </a:ext>
                  </a:extLst>
                </p:cNvPr>
                <p:cNvPicPr/>
                <p:nvPr/>
              </p:nvPicPr>
              <p:blipFill>
                <a:blip r:embed="rId48"/>
                <a:stretch>
                  <a:fillRect/>
                </a:stretch>
              </p:blipFill>
              <p:spPr>
                <a:xfrm>
                  <a:off x="6398910" y="4048635"/>
                  <a:ext cx="1476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C4784775-CFBD-402E-8D42-4B08DE35FADA}"/>
                    </a:ext>
                  </a:extLst>
                </p14:cNvPr>
                <p14:cNvContentPartPr/>
                <p14:nvPr/>
              </p14:nvContentPartPr>
              <p14:xfrm>
                <a:off x="6407550" y="4057635"/>
                <a:ext cx="360" cy="360"/>
              </p14:xfrm>
            </p:contentPart>
          </mc:Choice>
          <mc:Fallback>
            <p:pic>
              <p:nvPicPr>
                <p:cNvPr id="34" name="筆跡 33">
                  <a:extLst>
                    <a:ext uri="{FF2B5EF4-FFF2-40B4-BE49-F238E27FC236}">
                      <a16:creationId xmlns:a16="http://schemas.microsoft.com/office/drawing/2014/main" id="{C4784775-CFBD-402E-8D42-4B08DE35FADA}"/>
                    </a:ext>
                  </a:extLst>
                </p:cNvPr>
                <p:cNvPicPr/>
                <p:nvPr/>
              </p:nvPicPr>
              <p:blipFill>
                <a:blip r:embed="rId50"/>
                <a:stretch>
                  <a:fillRect/>
                </a:stretch>
              </p:blipFill>
              <p:spPr>
                <a:xfrm>
                  <a:off x="6398910" y="40486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D00146FA-38AD-4DCC-B643-3BFDDBF5F988}"/>
                    </a:ext>
                  </a:extLst>
                </p14:cNvPr>
                <p14:cNvContentPartPr/>
                <p14:nvPr/>
              </p14:nvContentPartPr>
              <p14:xfrm>
                <a:off x="6407550" y="4057635"/>
                <a:ext cx="162000" cy="77400"/>
              </p14:xfrm>
            </p:contentPart>
          </mc:Choice>
          <mc:Fallback>
            <p:pic>
              <p:nvPicPr>
                <p:cNvPr id="35" name="筆跡 34">
                  <a:extLst>
                    <a:ext uri="{FF2B5EF4-FFF2-40B4-BE49-F238E27FC236}">
                      <a16:creationId xmlns:a16="http://schemas.microsoft.com/office/drawing/2014/main" id="{D00146FA-38AD-4DCC-B643-3BFDDBF5F988}"/>
                    </a:ext>
                  </a:extLst>
                </p:cNvPr>
                <p:cNvPicPr/>
                <p:nvPr/>
              </p:nvPicPr>
              <p:blipFill>
                <a:blip r:embed="rId52"/>
                <a:stretch>
                  <a:fillRect/>
                </a:stretch>
              </p:blipFill>
              <p:spPr>
                <a:xfrm>
                  <a:off x="6398910" y="4048635"/>
                  <a:ext cx="179640" cy="95040"/>
                </a:xfrm>
                <a:prstGeom prst="rect">
                  <a:avLst/>
                </a:prstGeom>
              </p:spPr>
            </p:pic>
          </mc:Fallback>
        </mc:AlternateContent>
      </p:grpSp>
      <p:grpSp>
        <p:nvGrpSpPr>
          <p:cNvPr id="42" name="群組 41">
            <a:extLst>
              <a:ext uri="{FF2B5EF4-FFF2-40B4-BE49-F238E27FC236}">
                <a16:creationId xmlns:a16="http://schemas.microsoft.com/office/drawing/2014/main" id="{5E8EAC58-68EA-4C6A-B5BE-C5513C44E00A}"/>
              </a:ext>
            </a:extLst>
          </p:cNvPr>
          <p:cNvGrpSpPr/>
          <p:nvPr/>
        </p:nvGrpSpPr>
        <p:grpSpPr>
          <a:xfrm>
            <a:off x="6801030" y="3974115"/>
            <a:ext cx="573480" cy="293400"/>
            <a:chOff x="6801030" y="3974115"/>
            <a:chExt cx="573480" cy="293400"/>
          </a:xfrm>
        </p:grpSpPr>
        <mc:AlternateContent xmlns:mc="http://schemas.openxmlformats.org/markup-compatibility/2006">
          <mc:Choice xmlns:p14="http://schemas.microsoft.com/office/powerpoint/2010/main" Requires="p14">
            <p:contentPart p14:bwMode="auto" r:id="rId53">
              <p14:nvContentPartPr>
                <p14:cNvPr id="37" name="筆跡 36">
                  <a:extLst>
                    <a:ext uri="{FF2B5EF4-FFF2-40B4-BE49-F238E27FC236}">
                      <a16:creationId xmlns:a16="http://schemas.microsoft.com/office/drawing/2014/main" id="{374C1745-7543-4673-9AEE-C17FC824F524}"/>
                    </a:ext>
                  </a:extLst>
                </p14:cNvPr>
                <p14:cNvContentPartPr/>
                <p14:nvPr/>
              </p14:nvContentPartPr>
              <p14:xfrm>
                <a:off x="6801030" y="4003635"/>
                <a:ext cx="142560" cy="117720"/>
              </p14:xfrm>
            </p:contentPart>
          </mc:Choice>
          <mc:Fallback>
            <p:pic>
              <p:nvPicPr>
                <p:cNvPr id="37" name="筆跡 36">
                  <a:extLst>
                    <a:ext uri="{FF2B5EF4-FFF2-40B4-BE49-F238E27FC236}">
                      <a16:creationId xmlns:a16="http://schemas.microsoft.com/office/drawing/2014/main" id="{374C1745-7543-4673-9AEE-C17FC824F524}"/>
                    </a:ext>
                  </a:extLst>
                </p:cNvPr>
                <p:cNvPicPr/>
                <p:nvPr/>
              </p:nvPicPr>
              <p:blipFill>
                <a:blip r:embed="rId54"/>
                <a:stretch>
                  <a:fillRect/>
                </a:stretch>
              </p:blipFill>
              <p:spPr>
                <a:xfrm>
                  <a:off x="6792030" y="3994995"/>
                  <a:ext cx="1602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8" name="筆跡 37">
                  <a:extLst>
                    <a:ext uri="{FF2B5EF4-FFF2-40B4-BE49-F238E27FC236}">
                      <a16:creationId xmlns:a16="http://schemas.microsoft.com/office/drawing/2014/main" id="{A294C24D-48A2-4C76-A57B-0BBD0F4A9042}"/>
                    </a:ext>
                  </a:extLst>
                </p14:cNvPr>
                <p14:cNvContentPartPr/>
                <p14:nvPr/>
              </p14:nvContentPartPr>
              <p14:xfrm>
                <a:off x="7007310" y="3982395"/>
                <a:ext cx="91440" cy="181440"/>
              </p14:xfrm>
            </p:contentPart>
          </mc:Choice>
          <mc:Fallback>
            <p:pic>
              <p:nvPicPr>
                <p:cNvPr id="38" name="筆跡 37">
                  <a:extLst>
                    <a:ext uri="{FF2B5EF4-FFF2-40B4-BE49-F238E27FC236}">
                      <a16:creationId xmlns:a16="http://schemas.microsoft.com/office/drawing/2014/main" id="{A294C24D-48A2-4C76-A57B-0BBD0F4A9042}"/>
                    </a:ext>
                  </a:extLst>
                </p:cNvPr>
                <p:cNvPicPr/>
                <p:nvPr/>
              </p:nvPicPr>
              <p:blipFill>
                <a:blip r:embed="rId56"/>
                <a:stretch>
                  <a:fillRect/>
                </a:stretch>
              </p:blipFill>
              <p:spPr>
                <a:xfrm>
                  <a:off x="6998310" y="3973755"/>
                  <a:ext cx="1090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AD7F203D-9342-4452-AD43-475A24A4FF29}"/>
                    </a:ext>
                  </a:extLst>
                </p14:cNvPr>
                <p14:cNvContentPartPr/>
                <p14:nvPr/>
              </p14:nvContentPartPr>
              <p14:xfrm>
                <a:off x="7058070" y="4040355"/>
                <a:ext cx="150840" cy="360"/>
              </p14:xfrm>
            </p:contentPart>
          </mc:Choice>
          <mc:Fallback>
            <p:pic>
              <p:nvPicPr>
                <p:cNvPr id="39" name="筆跡 38">
                  <a:extLst>
                    <a:ext uri="{FF2B5EF4-FFF2-40B4-BE49-F238E27FC236}">
                      <a16:creationId xmlns:a16="http://schemas.microsoft.com/office/drawing/2014/main" id="{AD7F203D-9342-4452-AD43-475A24A4FF29}"/>
                    </a:ext>
                  </a:extLst>
                </p:cNvPr>
                <p:cNvPicPr/>
                <p:nvPr/>
              </p:nvPicPr>
              <p:blipFill>
                <a:blip r:embed="rId58"/>
                <a:stretch>
                  <a:fillRect/>
                </a:stretch>
              </p:blipFill>
              <p:spPr>
                <a:xfrm>
                  <a:off x="7049070" y="4031355"/>
                  <a:ext cx="168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1" name="筆跡 40">
                  <a:extLst>
                    <a:ext uri="{FF2B5EF4-FFF2-40B4-BE49-F238E27FC236}">
                      <a16:creationId xmlns:a16="http://schemas.microsoft.com/office/drawing/2014/main" id="{8D7A8AAC-EC1C-46F1-9E73-2F9BFB8F85D7}"/>
                    </a:ext>
                  </a:extLst>
                </p14:cNvPr>
                <p14:cNvContentPartPr/>
                <p14:nvPr/>
              </p14:nvContentPartPr>
              <p14:xfrm>
                <a:off x="7229070" y="3974115"/>
                <a:ext cx="145440" cy="293400"/>
              </p14:xfrm>
            </p:contentPart>
          </mc:Choice>
          <mc:Fallback>
            <p:pic>
              <p:nvPicPr>
                <p:cNvPr id="41" name="筆跡 40">
                  <a:extLst>
                    <a:ext uri="{FF2B5EF4-FFF2-40B4-BE49-F238E27FC236}">
                      <a16:creationId xmlns:a16="http://schemas.microsoft.com/office/drawing/2014/main" id="{8D7A8AAC-EC1C-46F1-9E73-2F9BFB8F85D7}"/>
                    </a:ext>
                  </a:extLst>
                </p:cNvPr>
                <p:cNvPicPr/>
                <p:nvPr/>
              </p:nvPicPr>
              <p:blipFill>
                <a:blip r:embed="rId60"/>
                <a:stretch>
                  <a:fillRect/>
                </a:stretch>
              </p:blipFill>
              <p:spPr>
                <a:xfrm>
                  <a:off x="7220070" y="3965475"/>
                  <a:ext cx="163080" cy="311040"/>
                </a:xfrm>
                <a:prstGeom prst="rect">
                  <a:avLst/>
                </a:prstGeom>
              </p:spPr>
            </p:pic>
          </mc:Fallback>
        </mc:AlternateContent>
      </p:grpSp>
      <p:grpSp>
        <p:nvGrpSpPr>
          <p:cNvPr id="50" name="群組 49">
            <a:extLst>
              <a:ext uri="{FF2B5EF4-FFF2-40B4-BE49-F238E27FC236}">
                <a16:creationId xmlns:a16="http://schemas.microsoft.com/office/drawing/2014/main" id="{4D2D75E7-E2E9-43D9-B8BD-FC2C1B1FF561}"/>
              </a:ext>
            </a:extLst>
          </p:cNvPr>
          <p:cNvGrpSpPr/>
          <p:nvPr/>
        </p:nvGrpSpPr>
        <p:grpSpPr>
          <a:xfrm>
            <a:off x="7405830" y="3994275"/>
            <a:ext cx="987120" cy="267480"/>
            <a:chOff x="7405830" y="3994275"/>
            <a:chExt cx="987120" cy="267480"/>
          </a:xfrm>
        </p:grpSpPr>
        <mc:AlternateContent xmlns:mc="http://schemas.openxmlformats.org/markup-compatibility/2006">
          <mc:Choice xmlns:p14="http://schemas.microsoft.com/office/powerpoint/2010/main" Requires="p14">
            <p:contentPart p14:bwMode="auto" r:id="rId61">
              <p14:nvContentPartPr>
                <p14:cNvPr id="43" name="筆跡 42">
                  <a:extLst>
                    <a:ext uri="{FF2B5EF4-FFF2-40B4-BE49-F238E27FC236}">
                      <a16:creationId xmlns:a16="http://schemas.microsoft.com/office/drawing/2014/main" id="{F7AB6C97-C96C-43FD-98A4-03924643540D}"/>
                    </a:ext>
                  </a:extLst>
                </p14:cNvPr>
                <p14:cNvContentPartPr/>
                <p14:nvPr/>
              </p14:nvContentPartPr>
              <p14:xfrm>
                <a:off x="7405830" y="4215315"/>
                <a:ext cx="52920" cy="46440"/>
              </p14:xfrm>
            </p:contentPart>
          </mc:Choice>
          <mc:Fallback>
            <p:pic>
              <p:nvPicPr>
                <p:cNvPr id="43" name="筆跡 42">
                  <a:extLst>
                    <a:ext uri="{FF2B5EF4-FFF2-40B4-BE49-F238E27FC236}">
                      <a16:creationId xmlns:a16="http://schemas.microsoft.com/office/drawing/2014/main" id="{F7AB6C97-C96C-43FD-98A4-03924643540D}"/>
                    </a:ext>
                  </a:extLst>
                </p:cNvPr>
                <p:cNvPicPr/>
                <p:nvPr/>
              </p:nvPicPr>
              <p:blipFill>
                <a:blip r:embed="rId62"/>
                <a:stretch>
                  <a:fillRect/>
                </a:stretch>
              </p:blipFill>
              <p:spPr>
                <a:xfrm>
                  <a:off x="7396830" y="4206675"/>
                  <a:ext cx="705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4" name="筆跡 43">
                  <a:extLst>
                    <a:ext uri="{FF2B5EF4-FFF2-40B4-BE49-F238E27FC236}">
                      <a16:creationId xmlns:a16="http://schemas.microsoft.com/office/drawing/2014/main" id="{5BC092C3-7839-4E2F-87BC-EE74D1CA7499}"/>
                    </a:ext>
                  </a:extLst>
                </p14:cNvPr>
                <p14:cNvContentPartPr/>
                <p14:nvPr/>
              </p14:nvContentPartPr>
              <p14:xfrm>
                <a:off x="7584390" y="3994275"/>
                <a:ext cx="56160" cy="171720"/>
              </p14:xfrm>
            </p:contentPart>
          </mc:Choice>
          <mc:Fallback>
            <p:pic>
              <p:nvPicPr>
                <p:cNvPr id="44" name="筆跡 43">
                  <a:extLst>
                    <a:ext uri="{FF2B5EF4-FFF2-40B4-BE49-F238E27FC236}">
                      <a16:creationId xmlns:a16="http://schemas.microsoft.com/office/drawing/2014/main" id="{5BC092C3-7839-4E2F-87BC-EE74D1CA7499}"/>
                    </a:ext>
                  </a:extLst>
                </p:cNvPr>
                <p:cNvPicPr/>
                <p:nvPr/>
              </p:nvPicPr>
              <p:blipFill>
                <a:blip r:embed="rId64"/>
                <a:stretch>
                  <a:fillRect/>
                </a:stretch>
              </p:blipFill>
              <p:spPr>
                <a:xfrm>
                  <a:off x="7575390" y="3985275"/>
                  <a:ext cx="738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3904F477-A26A-4A12-99BE-AC1196120EC5}"/>
                    </a:ext>
                  </a:extLst>
                </p14:cNvPr>
                <p14:cNvContentPartPr/>
                <p14:nvPr/>
              </p14:nvContentPartPr>
              <p14:xfrm>
                <a:off x="7712190" y="4068795"/>
                <a:ext cx="56880" cy="78120"/>
              </p14:xfrm>
            </p:contentPart>
          </mc:Choice>
          <mc:Fallback>
            <p:pic>
              <p:nvPicPr>
                <p:cNvPr id="46" name="筆跡 45">
                  <a:extLst>
                    <a:ext uri="{FF2B5EF4-FFF2-40B4-BE49-F238E27FC236}">
                      <a16:creationId xmlns:a16="http://schemas.microsoft.com/office/drawing/2014/main" id="{3904F477-A26A-4A12-99BE-AC1196120EC5}"/>
                    </a:ext>
                  </a:extLst>
                </p:cNvPr>
                <p:cNvPicPr/>
                <p:nvPr/>
              </p:nvPicPr>
              <p:blipFill>
                <a:blip r:embed="rId66"/>
                <a:stretch>
                  <a:fillRect/>
                </a:stretch>
              </p:blipFill>
              <p:spPr>
                <a:xfrm>
                  <a:off x="7703190" y="4060155"/>
                  <a:ext cx="745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4EA4D16F-B1FD-405C-BEAE-5DD708C3C703}"/>
                    </a:ext>
                  </a:extLst>
                </p14:cNvPr>
                <p14:cNvContentPartPr/>
                <p14:nvPr/>
              </p14:nvContentPartPr>
              <p14:xfrm>
                <a:off x="7827750" y="4065195"/>
                <a:ext cx="80640" cy="120600"/>
              </p14:xfrm>
            </p:contentPart>
          </mc:Choice>
          <mc:Fallback>
            <p:pic>
              <p:nvPicPr>
                <p:cNvPr id="47" name="筆跡 46">
                  <a:extLst>
                    <a:ext uri="{FF2B5EF4-FFF2-40B4-BE49-F238E27FC236}">
                      <a16:creationId xmlns:a16="http://schemas.microsoft.com/office/drawing/2014/main" id="{4EA4D16F-B1FD-405C-BEAE-5DD708C3C703}"/>
                    </a:ext>
                  </a:extLst>
                </p:cNvPr>
                <p:cNvPicPr/>
                <p:nvPr/>
              </p:nvPicPr>
              <p:blipFill>
                <a:blip r:embed="rId68"/>
                <a:stretch>
                  <a:fillRect/>
                </a:stretch>
              </p:blipFill>
              <p:spPr>
                <a:xfrm>
                  <a:off x="7818750" y="4056555"/>
                  <a:ext cx="982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13C36380-79C6-4EAA-AB18-FDB594E121DE}"/>
                    </a:ext>
                  </a:extLst>
                </p14:cNvPr>
                <p14:cNvContentPartPr/>
                <p14:nvPr/>
              </p14:nvContentPartPr>
              <p14:xfrm>
                <a:off x="7990470" y="4201995"/>
                <a:ext cx="360" cy="42840"/>
              </p14:xfrm>
            </p:contentPart>
          </mc:Choice>
          <mc:Fallback>
            <p:pic>
              <p:nvPicPr>
                <p:cNvPr id="48" name="筆跡 47">
                  <a:extLst>
                    <a:ext uri="{FF2B5EF4-FFF2-40B4-BE49-F238E27FC236}">
                      <a16:creationId xmlns:a16="http://schemas.microsoft.com/office/drawing/2014/main" id="{13C36380-79C6-4EAA-AB18-FDB594E121DE}"/>
                    </a:ext>
                  </a:extLst>
                </p:cNvPr>
                <p:cNvPicPr/>
                <p:nvPr/>
              </p:nvPicPr>
              <p:blipFill>
                <a:blip r:embed="rId70"/>
                <a:stretch>
                  <a:fillRect/>
                </a:stretch>
              </p:blipFill>
              <p:spPr>
                <a:xfrm>
                  <a:off x="7981470" y="419299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D7033EC1-5B9B-4C62-8262-8E6590261EE2}"/>
                    </a:ext>
                  </a:extLst>
                </p14:cNvPr>
                <p14:cNvContentPartPr/>
                <p14:nvPr/>
              </p14:nvContentPartPr>
              <p14:xfrm>
                <a:off x="8110710" y="4130715"/>
                <a:ext cx="282240" cy="2160"/>
              </p14:xfrm>
            </p:contentPart>
          </mc:Choice>
          <mc:Fallback>
            <p:pic>
              <p:nvPicPr>
                <p:cNvPr id="49" name="筆跡 48">
                  <a:extLst>
                    <a:ext uri="{FF2B5EF4-FFF2-40B4-BE49-F238E27FC236}">
                      <a16:creationId xmlns:a16="http://schemas.microsoft.com/office/drawing/2014/main" id="{D7033EC1-5B9B-4C62-8262-8E6590261EE2}"/>
                    </a:ext>
                  </a:extLst>
                </p:cNvPr>
                <p:cNvPicPr/>
                <p:nvPr/>
              </p:nvPicPr>
              <p:blipFill>
                <a:blip r:embed="rId72"/>
                <a:stretch>
                  <a:fillRect/>
                </a:stretch>
              </p:blipFill>
              <p:spPr>
                <a:xfrm>
                  <a:off x="8101710" y="4122075"/>
                  <a:ext cx="299880" cy="19800"/>
                </a:xfrm>
                <a:prstGeom prst="rect">
                  <a:avLst/>
                </a:prstGeom>
              </p:spPr>
            </p:pic>
          </mc:Fallback>
        </mc:AlternateContent>
      </p:grpSp>
      <p:grpSp>
        <p:nvGrpSpPr>
          <p:cNvPr id="52225" name="群組 52224">
            <a:extLst>
              <a:ext uri="{FF2B5EF4-FFF2-40B4-BE49-F238E27FC236}">
                <a16:creationId xmlns:a16="http://schemas.microsoft.com/office/drawing/2014/main" id="{8B6835A9-660F-4BB8-BE62-6E1F02D743CD}"/>
              </a:ext>
            </a:extLst>
          </p:cNvPr>
          <p:cNvGrpSpPr/>
          <p:nvPr/>
        </p:nvGrpSpPr>
        <p:grpSpPr>
          <a:xfrm>
            <a:off x="4079790" y="4731195"/>
            <a:ext cx="961560" cy="254520"/>
            <a:chOff x="4079790" y="4731195"/>
            <a:chExt cx="961560" cy="254520"/>
          </a:xfrm>
        </p:grpSpPr>
        <mc:AlternateContent xmlns:mc="http://schemas.openxmlformats.org/markup-compatibility/2006">
          <mc:Choice xmlns:p14="http://schemas.microsoft.com/office/powerpoint/2010/main" Requires="p14">
            <p:contentPart p14:bwMode="auto" r:id="rId73">
              <p14:nvContentPartPr>
                <p14:cNvPr id="62" name="筆跡 61">
                  <a:extLst>
                    <a:ext uri="{FF2B5EF4-FFF2-40B4-BE49-F238E27FC236}">
                      <a16:creationId xmlns:a16="http://schemas.microsoft.com/office/drawing/2014/main" id="{255956FA-5C6E-41AD-8CED-AC89535DC721}"/>
                    </a:ext>
                  </a:extLst>
                </p14:cNvPr>
                <p14:cNvContentPartPr/>
                <p14:nvPr/>
              </p14:nvContentPartPr>
              <p14:xfrm>
                <a:off x="4394430" y="4731195"/>
                <a:ext cx="325440" cy="254520"/>
              </p14:xfrm>
            </p:contentPart>
          </mc:Choice>
          <mc:Fallback>
            <p:pic>
              <p:nvPicPr>
                <p:cNvPr id="62" name="筆跡 61">
                  <a:extLst>
                    <a:ext uri="{FF2B5EF4-FFF2-40B4-BE49-F238E27FC236}">
                      <a16:creationId xmlns:a16="http://schemas.microsoft.com/office/drawing/2014/main" id="{255956FA-5C6E-41AD-8CED-AC89535DC721}"/>
                    </a:ext>
                  </a:extLst>
                </p:cNvPr>
                <p:cNvPicPr/>
                <p:nvPr/>
              </p:nvPicPr>
              <p:blipFill>
                <a:blip r:embed="rId74"/>
                <a:stretch>
                  <a:fillRect/>
                </a:stretch>
              </p:blipFill>
              <p:spPr>
                <a:xfrm>
                  <a:off x="4385430" y="4722555"/>
                  <a:ext cx="343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筆跡 62">
                  <a:extLst>
                    <a:ext uri="{FF2B5EF4-FFF2-40B4-BE49-F238E27FC236}">
                      <a16:creationId xmlns:a16="http://schemas.microsoft.com/office/drawing/2014/main" id="{9533CFF6-66F3-49C5-B315-799C97EF3366}"/>
                    </a:ext>
                  </a:extLst>
                </p14:cNvPr>
                <p14:cNvContentPartPr/>
                <p14:nvPr/>
              </p14:nvContentPartPr>
              <p14:xfrm>
                <a:off x="4861710" y="4771875"/>
                <a:ext cx="179640" cy="131400"/>
              </p14:xfrm>
            </p:contentPart>
          </mc:Choice>
          <mc:Fallback>
            <p:pic>
              <p:nvPicPr>
                <p:cNvPr id="63" name="筆跡 62">
                  <a:extLst>
                    <a:ext uri="{FF2B5EF4-FFF2-40B4-BE49-F238E27FC236}">
                      <a16:creationId xmlns:a16="http://schemas.microsoft.com/office/drawing/2014/main" id="{9533CFF6-66F3-49C5-B315-799C97EF3366}"/>
                    </a:ext>
                  </a:extLst>
                </p:cNvPr>
                <p:cNvPicPr/>
                <p:nvPr/>
              </p:nvPicPr>
              <p:blipFill>
                <a:blip r:embed="rId76"/>
                <a:stretch>
                  <a:fillRect/>
                </a:stretch>
              </p:blipFill>
              <p:spPr>
                <a:xfrm>
                  <a:off x="4853070" y="4762875"/>
                  <a:ext cx="1972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224" name="筆跡 52223">
                  <a:extLst>
                    <a:ext uri="{FF2B5EF4-FFF2-40B4-BE49-F238E27FC236}">
                      <a16:creationId xmlns:a16="http://schemas.microsoft.com/office/drawing/2014/main" id="{67459957-55F7-45C7-866E-A848EA725CF7}"/>
                    </a:ext>
                  </a:extLst>
                </p14:cNvPr>
                <p14:cNvContentPartPr/>
                <p14:nvPr/>
              </p14:nvContentPartPr>
              <p14:xfrm>
                <a:off x="4079790" y="4769715"/>
                <a:ext cx="188640" cy="137160"/>
              </p14:xfrm>
            </p:contentPart>
          </mc:Choice>
          <mc:Fallback>
            <p:pic>
              <p:nvPicPr>
                <p:cNvPr id="52224" name="筆跡 52223">
                  <a:extLst>
                    <a:ext uri="{FF2B5EF4-FFF2-40B4-BE49-F238E27FC236}">
                      <a16:creationId xmlns:a16="http://schemas.microsoft.com/office/drawing/2014/main" id="{67459957-55F7-45C7-866E-A848EA725CF7}"/>
                    </a:ext>
                  </a:extLst>
                </p:cNvPr>
                <p:cNvPicPr/>
                <p:nvPr/>
              </p:nvPicPr>
              <p:blipFill>
                <a:blip r:embed="rId78"/>
                <a:stretch>
                  <a:fillRect/>
                </a:stretch>
              </p:blipFill>
              <p:spPr>
                <a:xfrm>
                  <a:off x="4071150" y="4761075"/>
                  <a:ext cx="206280" cy="154800"/>
                </a:xfrm>
                <a:prstGeom prst="rect">
                  <a:avLst/>
                </a:prstGeom>
              </p:spPr>
            </p:pic>
          </mc:Fallback>
        </mc:AlternateContent>
      </p:grpSp>
      <p:grpSp>
        <p:nvGrpSpPr>
          <p:cNvPr id="52241" name="群組 52240">
            <a:extLst>
              <a:ext uri="{FF2B5EF4-FFF2-40B4-BE49-F238E27FC236}">
                <a16:creationId xmlns:a16="http://schemas.microsoft.com/office/drawing/2014/main" id="{03A019C9-E638-4053-8B08-4B9C96061FE7}"/>
              </a:ext>
            </a:extLst>
          </p:cNvPr>
          <p:cNvGrpSpPr/>
          <p:nvPr/>
        </p:nvGrpSpPr>
        <p:grpSpPr>
          <a:xfrm>
            <a:off x="5236470" y="4678635"/>
            <a:ext cx="1370880" cy="338040"/>
            <a:chOff x="5236470" y="4678635"/>
            <a:chExt cx="1370880" cy="338040"/>
          </a:xfrm>
        </p:grpSpPr>
        <mc:AlternateContent xmlns:mc="http://schemas.openxmlformats.org/markup-compatibility/2006">
          <mc:Choice xmlns:p14="http://schemas.microsoft.com/office/powerpoint/2010/main" Requires="p14">
            <p:contentPart p14:bwMode="auto" r:id="rId79">
              <p14:nvContentPartPr>
                <p14:cNvPr id="52227" name="筆跡 52226">
                  <a:extLst>
                    <a:ext uri="{FF2B5EF4-FFF2-40B4-BE49-F238E27FC236}">
                      <a16:creationId xmlns:a16="http://schemas.microsoft.com/office/drawing/2014/main" id="{83736F06-6970-427A-8494-5854A6833547}"/>
                    </a:ext>
                  </a:extLst>
                </p14:cNvPr>
                <p14:cNvContentPartPr/>
                <p14:nvPr/>
              </p14:nvContentPartPr>
              <p14:xfrm>
                <a:off x="5236470" y="4781235"/>
                <a:ext cx="192240" cy="208080"/>
              </p14:xfrm>
            </p:contentPart>
          </mc:Choice>
          <mc:Fallback>
            <p:pic>
              <p:nvPicPr>
                <p:cNvPr id="52227" name="筆跡 52226">
                  <a:extLst>
                    <a:ext uri="{FF2B5EF4-FFF2-40B4-BE49-F238E27FC236}">
                      <a16:creationId xmlns:a16="http://schemas.microsoft.com/office/drawing/2014/main" id="{83736F06-6970-427A-8494-5854A6833547}"/>
                    </a:ext>
                  </a:extLst>
                </p:cNvPr>
                <p:cNvPicPr/>
                <p:nvPr/>
              </p:nvPicPr>
              <p:blipFill>
                <a:blip r:embed="rId80"/>
                <a:stretch>
                  <a:fillRect/>
                </a:stretch>
              </p:blipFill>
              <p:spPr>
                <a:xfrm>
                  <a:off x="5227470" y="4772595"/>
                  <a:ext cx="2098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228" name="筆跡 52227">
                  <a:extLst>
                    <a:ext uri="{FF2B5EF4-FFF2-40B4-BE49-F238E27FC236}">
                      <a16:creationId xmlns:a16="http://schemas.microsoft.com/office/drawing/2014/main" id="{CE564545-78CB-4E7E-A3D4-3C614987A970}"/>
                    </a:ext>
                  </a:extLst>
                </p14:cNvPr>
                <p14:cNvContentPartPr/>
                <p14:nvPr/>
              </p14:nvContentPartPr>
              <p14:xfrm>
                <a:off x="5313510" y="4789155"/>
                <a:ext cx="69840" cy="210240"/>
              </p14:xfrm>
            </p:contentPart>
          </mc:Choice>
          <mc:Fallback>
            <p:pic>
              <p:nvPicPr>
                <p:cNvPr id="52228" name="筆跡 52227">
                  <a:extLst>
                    <a:ext uri="{FF2B5EF4-FFF2-40B4-BE49-F238E27FC236}">
                      <a16:creationId xmlns:a16="http://schemas.microsoft.com/office/drawing/2014/main" id="{CE564545-78CB-4E7E-A3D4-3C614987A970}"/>
                    </a:ext>
                  </a:extLst>
                </p:cNvPr>
                <p:cNvPicPr/>
                <p:nvPr/>
              </p:nvPicPr>
              <p:blipFill>
                <a:blip r:embed="rId82"/>
                <a:stretch>
                  <a:fillRect/>
                </a:stretch>
              </p:blipFill>
              <p:spPr>
                <a:xfrm>
                  <a:off x="5304870" y="4780155"/>
                  <a:ext cx="874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229" name="筆跡 52228">
                  <a:extLst>
                    <a:ext uri="{FF2B5EF4-FFF2-40B4-BE49-F238E27FC236}">
                      <a16:creationId xmlns:a16="http://schemas.microsoft.com/office/drawing/2014/main" id="{32B85089-C846-4FED-9D8B-B98095AF51B0}"/>
                    </a:ext>
                  </a:extLst>
                </p14:cNvPr>
                <p14:cNvContentPartPr/>
                <p14:nvPr/>
              </p14:nvContentPartPr>
              <p14:xfrm>
                <a:off x="5283630" y="4678635"/>
                <a:ext cx="212760" cy="30960"/>
              </p14:xfrm>
            </p:contentPart>
          </mc:Choice>
          <mc:Fallback>
            <p:pic>
              <p:nvPicPr>
                <p:cNvPr id="52229" name="筆跡 52228">
                  <a:extLst>
                    <a:ext uri="{FF2B5EF4-FFF2-40B4-BE49-F238E27FC236}">
                      <a16:creationId xmlns:a16="http://schemas.microsoft.com/office/drawing/2014/main" id="{32B85089-C846-4FED-9D8B-B98095AF51B0}"/>
                    </a:ext>
                  </a:extLst>
                </p:cNvPr>
                <p:cNvPicPr/>
                <p:nvPr/>
              </p:nvPicPr>
              <p:blipFill>
                <a:blip r:embed="rId84"/>
                <a:stretch>
                  <a:fillRect/>
                </a:stretch>
              </p:blipFill>
              <p:spPr>
                <a:xfrm>
                  <a:off x="5274630" y="4669995"/>
                  <a:ext cx="230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230" name="筆跡 52229">
                  <a:extLst>
                    <a:ext uri="{FF2B5EF4-FFF2-40B4-BE49-F238E27FC236}">
                      <a16:creationId xmlns:a16="http://schemas.microsoft.com/office/drawing/2014/main" id="{654FF2C2-6B68-41B7-8213-10BC4E87FFB4}"/>
                    </a:ext>
                  </a:extLst>
                </p14:cNvPr>
                <p14:cNvContentPartPr/>
                <p14:nvPr/>
              </p14:nvContentPartPr>
              <p14:xfrm>
                <a:off x="5604750" y="4860435"/>
                <a:ext cx="149040" cy="28080"/>
              </p14:xfrm>
            </p:contentPart>
          </mc:Choice>
          <mc:Fallback>
            <p:pic>
              <p:nvPicPr>
                <p:cNvPr id="52230" name="筆跡 52229">
                  <a:extLst>
                    <a:ext uri="{FF2B5EF4-FFF2-40B4-BE49-F238E27FC236}">
                      <a16:creationId xmlns:a16="http://schemas.microsoft.com/office/drawing/2014/main" id="{654FF2C2-6B68-41B7-8213-10BC4E87FFB4}"/>
                    </a:ext>
                  </a:extLst>
                </p:cNvPr>
                <p:cNvPicPr/>
                <p:nvPr/>
              </p:nvPicPr>
              <p:blipFill>
                <a:blip r:embed="rId86"/>
                <a:stretch>
                  <a:fillRect/>
                </a:stretch>
              </p:blipFill>
              <p:spPr>
                <a:xfrm>
                  <a:off x="5596110" y="4851435"/>
                  <a:ext cx="1666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2231" name="筆跡 52230">
                  <a:extLst>
                    <a:ext uri="{FF2B5EF4-FFF2-40B4-BE49-F238E27FC236}">
                      <a16:creationId xmlns:a16="http://schemas.microsoft.com/office/drawing/2014/main" id="{A867F804-DED8-4061-8E86-4511C3454835}"/>
                    </a:ext>
                  </a:extLst>
                </p14:cNvPr>
                <p14:cNvContentPartPr/>
                <p14:nvPr/>
              </p14:nvContentPartPr>
              <p14:xfrm>
                <a:off x="5663070" y="4810395"/>
                <a:ext cx="2160" cy="152280"/>
              </p14:xfrm>
            </p:contentPart>
          </mc:Choice>
          <mc:Fallback>
            <p:pic>
              <p:nvPicPr>
                <p:cNvPr id="52231" name="筆跡 52230">
                  <a:extLst>
                    <a:ext uri="{FF2B5EF4-FFF2-40B4-BE49-F238E27FC236}">
                      <a16:creationId xmlns:a16="http://schemas.microsoft.com/office/drawing/2014/main" id="{A867F804-DED8-4061-8E86-4511C3454835}"/>
                    </a:ext>
                  </a:extLst>
                </p:cNvPr>
                <p:cNvPicPr/>
                <p:nvPr/>
              </p:nvPicPr>
              <p:blipFill>
                <a:blip r:embed="rId88"/>
                <a:stretch>
                  <a:fillRect/>
                </a:stretch>
              </p:blipFill>
              <p:spPr>
                <a:xfrm>
                  <a:off x="5654430" y="4801395"/>
                  <a:ext cx="198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2233" name="筆跡 52232">
                  <a:extLst>
                    <a:ext uri="{FF2B5EF4-FFF2-40B4-BE49-F238E27FC236}">
                      <a16:creationId xmlns:a16="http://schemas.microsoft.com/office/drawing/2014/main" id="{77990B2D-9231-49D9-885B-6674EDD974FC}"/>
                    </a:ext>
                  </a:extLst>
                </p14:cNvPr>
                <p14:cNvContentPartPr/>
                <p14:nvPr/>
              </p14:nvContentPartPr>
              <p14:xfrm>
                <a:off x="5903910" y="4771875"/>
                <a:ext cx="20880" cy="210240"/>
              </p14:xfrm>
            </p:contentPart>
          </mc:Choice>
          <mc:Fallback>
            <p:pic>
              <p:nvPicPr>
                <p:cNvPr id="52233" name="筆跡 52232">
                  <a:extLst>
                    <a:ext uri="{FF2B5EF4-FFF2-40B4-BE49-F238E27FC236}">
                      <a16:creationId xmlns:a16="http://schemas.microsoft.com/office/drawing/2014/main" id="{77990B2D-9231-49D9-885B-6674EDD974FC}"/>
                    </a:ext>
                  </a:extLst>
                </p:cNvPr>
                <p:cNvPicPr/>
                <p:nvPr/>
              </p:nvPicPr>
              <p:blipFill>
                <a:blip r:embed="rId90"/>
                <a:stretch>
                  <a:fillRect/>
                </a:stretch>
              </p:blipFill>
              <p:spPr>
                <a:xfrm>
                  <a:off x="5894910" y="4762875"/>
                  <a:ext cx="385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2234" name="筆跡 52233">
                  <a:extLst>
                    <a:ext uri="{FF2B5EF4-FFF2-40B4-BE49-F238E27FC236}">
                      <a16:creationId xmlns:a16="http://schemas.microsoft.com/office/drawing/2014/main" id="{BB6C3434-54D7-4773-ACFD-8CFEFD60F7B2}"/>
                    </a:ext>
                  </a:extLst>
                </p14:cNvPr>
                <p14:cNvContentPartPr/>
                <p14:nvPr/>
              </p14:nvContentPartPr>
              <p14:xfrm>
                <a:off x="5973390" y="4968075"/>
                <a:ext cx="11520" cy="48600"/>
              </p14:xfrm>
            </p:contentPart>
          </mc:Choice>
          <mc:Fallback>
            <p:pic>
              <p:nvPicPr>
                <p:cNvPr id="52234" name="筆跡 52233">
                  <a:extLst>
                    <a:ext uri="{FF2B5EF4-FFF2-40B4-BE49-F238E27FC236}">
                      <a16:creationId xmlns:a16="http://schemas.microsoft.com/office/drawing/2014/main" id="{BB6C3434-54D7-4773-ACFD-8CFEFD60F7B2}"/>
                    </a:ext>
                  </a:extLst>
                </p:cNvPr>
                <p:cNvPicPr/>
                <p:nvPr/>
              </p:nvPicPr>
              <p:blipFill>
                <a:blip r:embed="rId92"/>
                <a:stretch>
                  <a:fillRect/>
                </a:stretch>
              </p:blipFill>
              <p:spPr>
                <a:xfrm>
                  <a:off x="5964390" y="4959435"/>
                  <a:ext cx="291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2235" name="筆跡 52234">
                  <a:extLst>
                    <a:ext uri="{FF2B5EF4-FFF2-40B4-BE49-F238E27FC236}">
                      <a16:creationId xmlns:a16="http://schemas.microsoft.com/office/drawing/2014/main" id="{B4E66525-569E-4C62-AFE8-ED6029FCDFED}"/>
                    </a:ext>
                  </a:extLst>
                </p14:cNvPr>
                <p14:cNvContentPartPr/>
                <p14:nvPr/>
              </p14:nvContentPartPr>
              <p14:xfrm>
                <a:off x="6075270" y="4772235"/>
                <a:ext cx="90360" cy="214560"/>
              </p14:xfrm>
            </p:contentPart>
          </mc:Choice>
          <mc:Fallback>
            <p:pic>
              <p:nvPicPr>
                <p:cNvPr id="52235" name="筆跡 52234">
                  <a:extLst>
                    <a:ext uri="{FF2B5EF4-FFF2-40B4-BE49-F238E27FC236}">
                      <a16:creationId xmlns:a16="http://schemas.microsoft.com/office/drawing/2014/main" id="{B4E66525-569E-4C62-AFE8-ED6029FCDFED}"/>
                    </a:ext>
                  </a:extLst>
                </p:cNvPr>
                <p:cNvPicPr/>
                <p:nvPr/>
              </p:nvPicPr>
              <p:blipFill>
                <a:blip r:embed="rId94"/>
                <a:stretch>
                  <a:fillRect/>
                </a:stretch>
              </p:blipFill>
              <p:spPr>
                <a:xfrm>
                  <a:off x="6066270" y="4763595"/>
                  <a:ext cx="1080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2236" name="筆跡 52235">
                  <a:extLst>
                    <a:ext uri="{FF2B5EF4-FFF2-40B4-BE49-F238E27FC236}">
                      <a16:creationId xmlns:a16="http://schemas.microsoft.com/office/drawing/2014/main" id="{A907D20A-9D72-4FBB-BC83-3B3DA7A0BC9A}"/>
                    </a:ext>
                  </a:extLst>
                </p14:cNvPr>
                <p14:cNvContentPartPr/>
                <p14:nvPr/>
              </p14:nvContentPartPr>
              <p14:xfrm>
                <a:off x="6270390" y="4731195"/>
                <a:ext cx="90720" cy="257760"/>
              </p14:xfrm>
            </p:contentPart>
          </mc:Choice>
          <mc:Fallback>
            <p:pic>
              <p:nvPicPr>
                <p:cNvPr id="52236" name="筆跡 52235">
                  <a:extLst>
                    <a:ext uri="{FF2B5EF4-FFF2-40B4-BE49-F238E27FC236}">
                      <a16:creationId xmlns:a16="http://schemas.microsoft.com/office/drawing/2014/main" id="{A907D20A-9D72-4FBB-BC83-3B3DA7A0BC9A}"/>
                    </a:ext>
                  </a:extLst>
                </p:cNvPr>
                <p:cNvPicPr/>
                <p:nvPr/>
              </p:nvPicPr>
              <p:blipFill>
                <a:blip r:embed="rId96"/>
                <a:stretch>
                  <a:fillRect/>
                </a:stretch>
              </p:blipFill>
              <p:spPr>
                <a:xfrm>
                  <a:off x="6261390" y="4722555"/>
                  <a:ext cx="1083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2237" name="筆跡 52236">
                  <a:extLst>
                    <a:ext uri="{FF2B5EF4-FFF2-40B4-BE49-F238E27FC236}">
                      <a16:creationId xmlns:a16="http://schemas.microsoft.com/office/drawing/2014/main" id="{B1BD79EE-37D7-4B49-BAF8-9FBFF986AC25}"/>
                    </a:ext>
                  </a:extLst>
                </p14:cNvPr>
                <p14:cNvContentPartPr/>
                <p14:nvPr/>
              </p14:nvContentPartPr>
              <p14:xfrm>
                <a:off x="6507270" y="4808235"/>
                <a:ext cx="86760" cy="98640"/>
              </p14:xfrm>
            </p:contentPart>
          </mc:Choice>
          <mc:Fallback>
            <p:pic>
              <p:nvPicPr>
                <p:cNvPr id="52237" name="筆跡 52236">
                  <a:extLst>
                    <a:ext uri="{FF2B5EF4-FFF2-40B4-BE49-F238E27FC236}">
                      <a16:creationId xmlns:a16="http://schemas.microsoft.com/office/drawing/2014/main" id="{B1BD79EE-37D7-4B49-BAF8-9FBFF986AC25}"/>
                    </a:ext>
                  </a:extLst>
                </p:cNvPr>
                <p:cNvPicPr/>
                <p:nvPr/>
              </p:nvPicPr>
              <p:blipFill>
                <a:blip r:embed="rId98"/>
                <a:stretch>
                  <a:fillRect/>
                </a:stretch>
              </p:blipFill>
              <p:spPr>
                <a:xfrm>
                  <a:off x="6498270" y="4799595"/>
                  <a:ext cx="1044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2238" name="筆跡 52237">
                  <a:extLst>
                    <a:ext uri="{FF2B5EF4-FFF2-40B4-BE49-F238E27FC236}">
                      <a16:creationId xmlns:a16="http://schemas.microsoft.com/office/drawing/2014/main" id="{1EA7AE0D-F5F1-4BF7-9D35-D810E639ECDB}"/>
                    </a:ext>
                  </a:extLst>
                </p14:cNvPr>
                <p14:cNvContentPartPr/>
                <p14:nvPr/>
              </p14:nvContentPartPr>
              <p14:xfrm>
                <a:off x="6593670" y="4808235"/>
                <a:ext cx="360" cy="360"/>
              </p14:xfrm>
            </p:contentPart>
          </mc:Choice>
          <mc:Fallback>
            <p:pic>
              <p:nvPicPr>
                <p:cNvPr id="52238" name="筆跡 52237">
                  <a:extLst>
                    <a:ext uri="{FF2B5EF4-FFF2-40B4-BE49-F238E27FC236}">
                      <a16:creationId xmlns:a16="http://schemas.microsoft.com/office/drawing/2014/main" id="{1EA7AE0D-F5F1-4BF7-9D35-D810E639ECDB}"/>
                    </a:ext>
                  </a:extLst>
                </p:cNvPr>
                <p:cNvPicPr/>
                <p:nvPr/>
              </p:nvPicPr>
              <p:blipFill>
                <a:blip r:embed="rId50"/>
                <a:stretch>
                  <a:fillRect/>
                </a:stretch>
              </p:blipFill>
              <p:spPr>
                <a:xfrm>
                  <a:off x="6585030" y="4799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2239" name="筆跡 52238">
                  <a:extLst>
                    <a:ext uri="{FF2B5EF4-FFF2-40B4-BE49-F238E27FC236}">
                      <a16:creationId xmlns:a16="http://schemas.microsoft.com/office/drawing/2014/main" id="{9ABBAB77-237E-4375-B2B3-CC8441E08035}"/>
                    </a:ext>
                  </a:extLst>
                </p14:cNvPr>
                <p14:cNvContentPartPr/>
                <p14:nvPr/>
              </p14:nvContentPartPr>
              <p14:xfrm>
                <a:off x="6522390" y="4808235"/>
                <a:ext cx="71640" cy="98640"/>
              </p14:xfrm>
            </p:contentPart>
          </mc:Choice>
          <mc:Fallback>
            <p:pic>
              <p:nvPicPr>
                <p:cNvPr id="52239" name="筆跡 52238">
                  <a:extLst>
                    <a:ext uri="{FF2B5EF4-FFF2-40B4-BE49-F238E27FC236}">
                      <a16:creationId xmlns:a16="http://schemas.microsoft.com/office/drawing/2014/main" id="{9ABBAB77-237E-4375-B2B3-CC8441E08035}"/>
                    </a:ext>
                  </a:extLst>
                </p:cNvPr>
                <p:cNvPicPr/>
                <p:nvPr/>
              </p:nvPicPr>
              <p:blipFill>
                <a:blip r:embed="rId101"/>
                <a:stretch>
                  <a:fillRect/>
                </a:stretch>
              </p:blipFill>
              <p:spPr>
                <a:xfrm>
                  <a:off x="6513390" y="4799595"/>
                  <a:ext cx="8928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2240" name="筆跡 52239">
                  <a:extLst>
                    <a:ext uri="{FF2B5EF4-FFF2-40B4-BE49-F238E27FC236}">
                      <a16:creationId xmlns:a16="http://schemas.microsoft.com/office/drawing/2014/main" id="{C3239107-CEBD-4D5A-B5E3-173A50E45B91}"/>
                    </a:ext>
                  </a:extLst>
                </p14:cNvPr>
                <p14:cNvContentPartPr/>
                <p14:nvPr/>
              </p14:nvContentPartPr>
              <p14:xfrm>
                <a:off x="6473430" y="4844955"/>
                <a:ext cx="133920" cy="27360"/>
              </p14:xfrm>
            </p:contentPart>
          </mc:Choice>
          <mc:Fallback>
            <p:pic>
              <p:nvPicPr>
                <p:cNvPr id="52240" name="筆跡 52239">
                  <a:extLst>
                    <a:ext uri="{FF2B5EF4-FFF2-40B4-BE49-F238E27FC236}">
                      <a16:creationId xmlns:a16="http://schemas.microsoft.com/office/drawing/2014/main" id="{C3239107-CEBD-4D5A-B5E3-173A50E45B91}"/>
                    </a:ext>
                  </a:extLst>
                </p:cNvPr>
                <p:cNvPicPr/>
                <p:nvPr/>
              </p:nvPicPr>
              <p:blipFill>
                <a:blip r:embed="rId103"/>
                <a:stretch>
                  <a:fillRect/>
                </a:stretch>
              </p:blipFill>
              <p:spPr>
                <a:xfrm>
                  <a:off x="6464430" y="4835955"/>
                  <a:ext cx="151560" cy="45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
            <p14:nvContentPartPr>
              <p14:cNvPr id="52242" name="筆跡 52241">
                <a:extLst>
                  <a:ext uri="{FF2B5EF4-FFF2-40B4-BE49-F238E27FC236}">
                    <a16:creationId xmlns:a16="http://schemas.microsoft.com/office/drawing/2014/main" id="{3E41A006-7995-4E7A-868B-4C4003D95995}"/>
                  </a:ext>
                </a:extLst>
              </p14:cNvPr>
              <p14:cNvContentPartPr/>
              <p14:nvPr/>
            </p14:nvContentPartPr>
            <p14:xfrm>
              <a:off x="7005510" y="4617795"/>
              <a:ext cx="126000" cy="137520"/>
            </p14:xfrm>
          </p:contentPart>
        </mc:Choice>
        <mc:Fallback>
          <p:pic>
            <p:nvPicPr>
              <p:cNvPr id="52242" name="筆跡 52241">
                <a:extLst>
                  <a:ext uri="{FF2B5EF4-FFF2-40B4-BE49-F238E27FC236}">
                    <a16:creationId xmlns:a16="http://schemas.microsoft.com/office/drawing/2014/main" id="{3E41A006-7995-4E7A-868B-4C4003D95995}"/>
                  </a:ext>
                </a:extLst>
              </p:cNvPr>
              <p:cNvPicPr/>
              <p:nvPr/>
            </p:nvPicPr>
            <p:blipFill>
              <a:blip r:embed="rId105"/>
              <a:stretch>
                <a:fillRect/>
              </a:stretch>
            </p:blipFill>
            <p:spPr>
              <a:xfrm>
                <a:off x="6996870" y="4608795"/>
                <a:ext cx="143640" cy="155160"/>
              </a:xfrm>
              <a:prstGeom prst="rect">
                <a:avLst/>
              </a:prstGeom>
            </p:spPr>
          </p:pic>
        </mc:Fallback>
      </mc:AlternateContent>
      <p:grpSp>
        <p:nvGrpSpPr>
          <p:cNvPr id="52246" name="群組 52245">
            <a:extLst>
              <a:ext uri="{FF2B5EF4-FFF2-40B4-BE49-F238E27FC236}">
                <a16:creationId xmlns:a16="http://schemas.microsoft.com/office/drawing/2014/main" id="{D1B0C321-AEFE-4A2F-8DF6-3514D4CA7A57}"/>
              </a:ext>
            </a:extLst>
          </p:cNvPr>
          <p:cNvGrpSpPr/>
          <p:nvPr/>
        </p:nvGrpSpPr>
        <p:grpSpPr>
          <a:xfrm>
            <a:off x="6813630" y="4863675"/>
            <a:ext cx="537840" cy="364680"/>
            <a:chOff x="6813630" y="4863675"/>
            <a:chExt cx="537840" cy="364680"/>
          </a:xfrm>
        </p:grpSpPr>
        <mc:AlternateContent xmlns:mc="http://schemas.openxmlformats.org/markup-compatibility/2006">
          <mc:Choice xmlns:p14="http://schemas.microsoft.com/office/powerpoint/2010/main" Requires="p14">
            <p:contentPart p14:bwMode="auto" r:id="rId106">
              <p14:nvContentPartPr>
                <p14:cNvPr id="52243" name="筆跡 52242">
                  <a:extLst>
                    <a:ext uri="{FF2B5EF4-FFF2-40B4-BE49-F238E27FC236}">
                      <a16:creationId xmlns:a16="http://schemas.microsoft.com/office/drawing/2014/main" id="{1CD0FA16-6361-4CA2-B548-C86F947AAEBF}"/>
                    </a:ext>
                  </a:extLst>
                </p14:cNvPr>
                <p14:cNvContentPartPr/>
                <p14:nvPr/>
              </p14:nvContentPartPr>
              <p14:xfrm>
                <a:off x="6834150" y="4863675"/>
                <a:ext cx="479880" cy="21960"/>
              </p14:xfrm>
            </p:contentPart>
          </mc:Choice>
          <mc:Fallback>
            <p:pic>
              <p:nvPicPr>
                <p:cNvPr id="52243" name="筆跡 52242">
                  <a:extLst>
                    <a:ext uri="{FF2B5EF4-FFF2-40B4-BE49-F238E27FC236}">
                      <a16:creationId xmlns:a16="http://schemas.microsoft.com/office/drawing/2014/main" id="{1CD0FA16-6361-4CA2-B548-C86F947AAEBF}"/>
                    </a:ext>
                  </a:extLst>
                </p:cNvPr>
                <p:cNvPicPr/>
                <p:nvPr/>
              </p:nvPicPr>
              <p:blipFill>
                <a:blip r:embed="rId107"/>
                <a:stretch>
                  <a:fillRect/>
                </a:stretch>
              </p:blipFill>
              <p:spPr>
                <a:xfrm>
                  <a:off x="6825510" y="4854675"/>
                  <a:ext cx="4975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2244" name="筆跡 52243">
                  <a:extLst>
                    <a:ext uri="{FF2B5EF4-FFF2-40B4-BE49-F238E27FC236}">
                      <a16:creationId xmlns:a16="http://schemas.microsoft.com/office/drawing/2014/main" id="{AB5C06E0-8B35-4FA2-8C96-2515C5E24971}"/>
                    </a:ext>
                  </a:extLst>
                </p14:cNvPr>
                <p14:cNvContentPartPr/>
                <p14:nvPr/>
              </p14:nvContentPartPr>
              <p14:xfrm>
                <a:off x="6813630" y="4952595"/>
                <a:ext cx="537840" cy="256320"/>
              </p14:xfrm>
            </p:contentPart>
          </mc:Choice>
          <mc:Fallback>
            <p:pic>
              <p:nvPicPr>
                <p:cNvPr id="52244" name="筆跡 52243">
                  <a:extLst>
                    <a:ext uri="{FF2B5EF4-FFF2-40B4-BE49-F238E27FC236}">
                      <a16:creationId xmlns:a16="http://schemas.microsoft.com/office/drawing/2014/main" id="{AB5C06E0-8B35-4FA2-8C96-2515C5E24971}"/>
                    </a:ext>
                  </a:extLst>
                </p:cNvPr>
                <p:cNvPicPr/>
                <p:nvPr/>
              </p:nvPicPr>
              <p:blipFill>
                <a:blip r:embed="rId109"/>
                <a:stretch>
                  <a:fillRect/>
                </a:stretch>
              </p:blipFill>
              <p:spPr>
                <a:xfrm>
                  <a:off x="6804630" y="4943955"/>
                  <a:ext cx="55548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2245" name="筆跡 52244">
                  <a:extLst>
                    <a:ext uri="{FF2B5EF4-FFF2-40B4-BE49-F238E27FC236}">
                      <a16:creationId xmlns:a16="http://schemas.microsoft.com/office/drawing/2014/main" id="{597A290D-A598-4D9C-9B83-463DD253493B}"/>
                    </a:ext>
                  </a:extLst>
                </p14:cNvPr>
                <p14:cNvContentPartPr/>
                <p14:nvPr/>
              </p14:nvContentPartPr>
              <p14:xfrm>
                <a:off x="7065630" y="5076795"/>
                <a:ext cx="214560" cy="151560"/>
              </p14:xfrm>
            </p:contentPart>
          </mc:Choice>
          <mc:Fallback>
            <p:pic>
              <p:nvPicPr>
                <p:cNvPr id="52245" name="筆跡 52244">
                  <a:extLst>
                    <a:ext uri="{FF2B5EF4-FFF2-40B4-BE49-F238E27FC236}">
                      <a16:creationId xmlns:a16="http://schemas.microsoft.com/office/drawing/2014/main" id="{597A290D-A598-4D9C-9B83-463DD253493B}"/>
                    </a:ext>
                  </a:extLst>
                </p:cNvPr>
                <p:cNvPicPr/>
                <p:nvPr/>
              </p:nvPicPr>
              <p:blipFill>
                <a:blip r:embed="rId111"/>
                <a:stretch>
                  <a:fillRect/>
                </a:stretch>
              </p:blipFill>
              <p:spPr>
                <a:xfrm>
                  <a:off x="7056630" y="5067795"/>
                  <a:ext cx="232200" cy="169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2">
            <p14:nvContentPartPr>
              <p14:cNvPr id="52247" name="筆跡 52246">
                <a:extLst>
                  <a:ext uri="{FF2B5EF4-FFF2-40B4-BE49-F238E27FC236}">
                    <a16:creationId xmlns:a16="http://schemas.microsoft.com/office/drawing/2014/main" id="{51E9A2A0-341B-438B-AADB-A339974B1112}"/>
                  </a:ext>
                </a:extLst>
              </p14:cNvPr>
              <p14:cNvContentPartPr/>
              <p14:nvPr/>
            </p14:nvContentPartPr>
            <p14:xfrm>
              <a:off x="6952590" y="1813035"/>
              <a:ext cx="423360" cy="414360"/>
            </p14:xfrm>
          </p:contentPart>
        </mc:Choice>
        <mc:Fallback>
          <p:pic>
            <p:nvPicPr>
              <p:cNvPr id="52247" name="筆跡 52246">
                <a:extLst>
                  <a:ext uri="{FF2B5EF4-FFF2-40B4-BE49-F238E27FC236}">
                    <a16:creationId xmlns:a16="http://schemas.microsoft.com/office/drawing/2014/main" id="{51E9A2A0-341B-438B-AADB-A339974B1112}"/>
                  </a:ext>
                </a:extLst>
              </p:cNvPr>
              <p:cNvPicPr/>
              <p:nvPr/>
            </p:nvPicPr>
            <p:blipFill>
              <a:blip r:embed="rId113"/>
              <a:stretch>
                <a:fillRect/>
              </a:stretch>
            </p:blipFill>
            <p:spPr>
              <a:xfrm>
                <a:off x="6943950" y="1804395"/>
                <a:ext cx="441000" cy="432000"/>
              </a:xfrm>
              <a:prstGeom prst="rect">
                <a:avLst/>
              </a:prstGeom>
            </p:spPr>
          </p:pic>
        </mc:Fallback>
      </mc:AlternateContent>
      <p:grpSp>
        <p:nvGrpSpPr>
          <p:cNvPr id="52282" name="群組 52281">
            <a:extLst>
              <a:ext uri="{FF2B5EF4-FFF2-40B4-BE49-F238E27FC236}">
                <a16:creationId xmlns:a16="http://schemas.microsoft.com/office/drawing/2014/main" id="{3FC9AD48-C61D-4577-A57C-BC459B7286B7}"/>
              </a:ext>
            </a:extLst>
          </p:cNvPr>
          <p:cNvGrpSpPr/>
          <p:nvPr/>
        </p:nvGrpSpPr>
        <p:grpSpPr>
          <a:xfrm>
            <a:off x="4507110" y="5608875"/>
            <a:ext cx="472320" cy="308520"/>
            <a:chOff x="4507110" y="5608875"/>
            <a:chExt cx="472320" cy="308520"/>
          </a:xfrm>
        </p:grpSpPr>
        <mc:AlternateContent xmlns:mc="http://schemas.openxmlformats.org/markup-compatibility/2006">
          <mc:Choice xmlns:p14="http://schemas.microsoft.com/office/powerpoint/2010/main" Requires="p14">
            <p:contentPart p14:bwMode="auto" r:id="rId114">
              <p14:nvContentPartPr>
                <p14:cNvPr id="52252" name="筆跡 52251">
                  <a:extLst>
                    <a:ext uri="{FF2B5EF4-FFF2-40B4-BE49-F238E27FC236}">
                      <a16:creationId xmlns:a16="http://schemas.microsoft.com/office/drawing/2014/main" id="{89B5B6A9-5CF5-440E-BE1F-8031811FD54F}"/>
                    </a:ext>
                  </a:extLst>
                </p14:cNvPr>
                <p14:cNvContentPartPr/>
                <p14:nvPr/>
              </p14:nvContentPartPr>
              <p14:xfrm>
                <a:off x="4520070" y="5626515"/>
                <a:ext cx="162000" cy="252360"/>
              </p14:xfrm>
            </p:contentPart>
          </mc:Choice>
          <mc:Fallback>
            <p:pic>
              <p:nvPicPr>
                <p:cNvPr id="52252" name="筆跡 52251">
                  <a:extLst>
                    <a:ext uri="{FF2B5EF4-FFF2-40B4-BE49-F238E27FC236}">
                      <a16:creationId xmlns:a16="http://schemas.microsoft.com/office/drawing/2014/main" id="{89B5B6A9-5CF5-440E-BE1F-8031811FD54F}"/>
                    </a:ext>
                  </a:extLst>
                </p:cNvPr>
                <p:cNvPicPr/>
                <p:nvPr/>
              </p:nvPicPr>
              <p:blipFill>
                <a:blip r:embed="rId115"/>
                <a:stretch>
                  <a:fillRect/>
                </a:stretch>
              </p:blipFill>
              <p:spPr>
                <a:xfrm>
                  <a:off x="4511430" y="5617515"/>
                  <a:ext cx="1796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2253" name="筆跡 52252">
                  <a:extLst>
                    <a:ext uri="{FF2B5EF4-FFF2-40B4-BE49-F238E27FC236}">
                      <a16:creationId xmlns:a16="http://schemas.microsoft.com/office/drawing/2014/main" id="{881BA30A-2EC9-4778-97B7-5BC10186A8A4}"/>
                    </a:ext>
                  </a:extLst>
                </p14:cNvPr>
                <p14:cNvContentPartPr/>
                <p14:nvPr/>
              </p14:nvContentPartPr>
              <p14:xfrm>
                <a:off x="4507110" y="5608875"/>
                <a:ext cx="180720" cy="206280"/>
              </p14:xfrm>
            </p:contentPart>
          </mc:Choice>
          <mc:Fallback>
            <p:pic>
              <p:nvPicPr>
                <p:cNvPr id="52253" name="筆跡 52252">
                  <a:extLst>
                    <a:ext uri="{FF2B5EF4-FFF2-40B4-BE49-F238E27FC236}">
                      <a16:creationId xmlns:a16="http://schemas.microsoft.com/office/drawing/2014/main" id="{881BA30A-2EC9-4778-97B7-5BC10186A8A4}"/>
                    </a:ext>
                  </a:extLst>
                </p:cNvPr>
                <p:cNvPicPr/>
                <p:nvPr/>
              </p:nvPicPr>
              <p:blipFill>
                <a:blip r:embed="rId117"/>
                <a:stretch>
                  <a:fillRect/>
                </a:stretch>
              </p:blipFill>
              <p:spPr>
                <a:xfrm>
                  <a:off x="4498110" y="5600235"/>
                  <a:ext cx="1983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2254" name="筆跡 52253">
                  <a:extLst>
                    <a:ext uri="{FF2B5EF4-FFF2-40B4-BE49-F238E27FC236}">
                      <a16:creationId xmlns:a16="http://schemas.microsoft.com/office/drawing/2014/main" id="{D9FF3283-B57D-43C3-8F9B-D00A85AC2BDC}"/>
                    </a:ext>
                  </a:extLst>
                </p14:cNvPr>
                <p14:cNvContentPartPr/>
                <p14:nvPr/>
              </p14:nvContentPartPr>
              <p14:xfrm>
                <a:off x="4729230" y="5785995"/>
                <a:ext cx="50760" cy="106200"/>
              </p14:xfrm>
            </p:contentPart>
          </mc:Choice>
          <mc:Fallback>
            <p:pic>
              <p:nvPicPr>
                <p:cNvPr id="52254" name="筆跡 52253">
                  <a:extLst>
                    <a:ext uri="{FF2B5EF4-FFF2-40B4-BE49-F238E27FC236}">
                      <a16:creationId xmlns:a16="http://schemas.microsoft.com/office/drawing/2014/main" id="{D9FF3283-B57D-43C3-8F9B-D00A85AC2BDC}"/>
                    </a:ext>
                  </a:extLst>
                </p:cNvPr>
                <p:cNvPicPr/>
                <p:nvPr/>
              </p:nvPicPr>
              <p:blipFill>
                <a:blip r:embed="rId119"/>
                <a:stretch>
                  <a:fillRect/>
                </a:stretch>
              </p:blipFill>
              <p:spPr>
                <a:xfrm>
                  <a:off x="4720230" y="5777355"/>
                  <a:ext cx="6840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2255" name="筆跡 52254">
                  <a:extLst>
                    <a:ext uri="{FF2B5EF4-FFF2-40B4-BE49-F238E27FC236}">
                      <a16:creationId xmlns:a16="http://schemas.microsoft.com/office/drawing/2014/main" id="{5F26A73E-51E7-4F07-943A-D775A56B2877}"/>
                    </a:ext>
                  </a:extLst>
                </p14:cNvPr>
                <p14:cNvContentPartPr/>
                <p14:nvPr/>
              </p14:nvContentPartPr>
              <p14:xfrm>
                <a:off x="4837950" y="5853675"/>
                <a:ext cx="96120" cy="12960"/>
              </p14:xfrm>
            </p:contentPart>
          </mc:Choice>
          <mc:Fallback>
            <p:pic>
              <p:nvPicPr>
                <p:cNvPr id="52255" name="筆跡 52254">
                  <a:extLst>
                    <a:ext uri="{FF2B5EF4-FFF2-40B4-BE49-F238E27FC236}">
                      <a16:creationId xmlns:a16="http://schemas.microsoft.com/office/drawing/2014/main" id="{5F26A73E-51E7-4F07-943A-D775A56B2877}"/>
                    </a:ext>
                  </a:extLst>
                </p:cNvPr>
                <p:cNvPicPr/>
                <p:nvPr/>
              </p:nvPicPr>
              <p:blipFill>
                <a:blip r:embed="rId121"/>
                <a:stretch>
                  <a:fillRect/>
                </a:stretch>
              </p:blipFill>
              <p:spPr>
                <a:xfrm>
                  <a:off x="4828950" y="5844675"/>
                  <a:ext cx="1137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2256" name="筆跡 52255">
                  <a:extLst>
                    <a:ext uri="{FF2B5EF4-FFF2-40B4-BE49-F238E27FC236}">
                      <a16:creationId xmlns:a16="http://schemas.microsoft.com/office/drawing/2014/main" id="{A4C3876B-4DD0-4A76-B8EE-7FCC5F42D9AE}"/>
                    </a:ext>
                  </a:extLst>
                </p14:cNvPr>
                <p14:cNvContentPartPr/>
                <p14:nvPr/>
              </p14:nvContentPartPr>
              <p14:xfrm>
                <a:off x="4837950" y="5853675"/>
                <a:ext cx="360" cy="360"/>
              </p14:xfrm>
            </p:contentPart>
          </mc:Choice>
          <mc:Fallback>
            <p:pic>
              <p:nvPicPr>
                <p:cNvPr id="52256" name="筆跡 52255">
                  <a:extLst>
                    <a:ext uri="{FF2B5EF4-FFF2-40B4-BE49-F238E27FC236}">
                      <a16:creationId xmlns:a16="http://schemas.microsoft.com/office/drawing/2014/main" id="{A4C3876B-4DD0-4A76-B8EE-7FCC5F42D9AE}"/>
                    </a:ext>
                  </a:extLst>
                </p:cNvPr>
                <p:cNvPicPr/>
                <p:nvPr/>
              </p:nvPicPr>
              <p:blipFill>
                <a:blip r:embed="rId50"/>
                <a:stretch>
                  <a:fillRect/>
                </a:stretch>
              </p:blipFill>
              <p:spPr>
                <a:xfrm>
                  <a:off x="4828950" y="5844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2257" name="筆跡 52256">
                  <a:extLst>
                    <a:ext uri="{FF2B5EF4-FFF2-40B4-BE49-F238E27FC236}">
                      <a16:creationId xmlns:a16="http://schemas.microsoft.com/office/drawing/2014/main" id="{0509C0F3-42E4-48A3-913E-FE141F9EDE5C}"/>
                    </a:ext>
                  </a:extLst>
                </p14:cNvPr>
                <p14:cNvContentPartPr/>
                <p14:nvPr/>
              </p14:nvContentPartPr>
              <p14:xfrm>
                <a:off x="4837950" y="5815155"/>
                <a:ext cx="68040" cy="90720"/>
              </p14:xfrm>
            </p:contentPart>
          </mc:Choice>
          <mc:Fallback>
            <p:pic>
              <p:nvPicPr>
                <p:cNvPr id="52257" name="筆跡 52256">
                  <a:extLst>
                    <a:ext uri="{FF2B5EF4-FFF2-40B4-BE49-F238E27FC236}">
                      <a16:creationId xmlns:a16="http://schemas.microsoft.com/office/drawing/2014/main" id="{0509C0F3-42E4-48A3-913E-FE141F9EDE5C}"/>
                    </a:ext>
                  </a:extLst>
                </p:cNvPr>
                <p:cNvPicPr/>
                <p:nvPr/>
              </p:nvPicPr>
              <p:blipFill>
                <a:blip r:embed="rId124"/>
                <a:stretch>
                  <a:fillRect/>
                </a:stretch>
              </p:blipFill>
              <p:spPr>
                <a:xfrm>
                  <a:off x="4828950" y="5806155"/>
                  <a:ext cx="8568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2258" name="筆跡 52257">
                  <a:extLst>
                    <a:ext uri="{FF2B5EF4-FFF2-40B4-BE49-F238E27FC236}">
                      <a16:creationId xmlns:a16="http://schemas.microsoft.com/office/drawing/2014/main" id="{C972D529-C1C1-4160-AB8A-B2CEF0DE8839}"/>
                    </a:ext>
                  </a:extLst>
                </p14:cNvPr>
                <p14:cNvContentPartPr/>
                <p14:nvPr/>
              </p14:nvContentPartPr>
              <p14:xfrm>
                <a:off x="4979070" y="5832435"/>
                <a:ext cx="360" cy="84960"/>
              </p14:xfrm>
            </p:contentPart>
          </mc:Choice>
          <mc:Fallback>
            <p:pic>
              <p:nvPicPr>
                <p:cNvPr id="52258" name="筆跡 52257">
                  <a:extLst>
                    <a:ext uri="{FF2B5EF4-FFF2-40B4-BE49-F238E27FC236}">
                      <a16:creationId xmlns:a16="http://schemas.microsoft.com/office/drawing/2014/main" id="{C972D529-C1C1-4160-AB8A-B2CEF0DE8839}"/>
                    </a:ext>
                  </a:extLst>
                </p:cNvPr>
                <p:cNvPicPr/>
                <p:nvPr/>
              </p:nvPicPr>
              <p:blipFill>
                <a:blip r:embed="rId126"/>
                <a:stretch>
                  <a:fillRect/>
                </a:stretch>
              </p:blipFill>
              <p:spPr>
                <a:xfrm>
                  <a:off x="4970070" y="5823435"/>
                  <a:ext cx="18000" cy="10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7">
            <p14:nvContentPartPr>
              <p14:cNvPr id="52259" name="筆跡 52258">
                <a:extLst>
                  <a:ext uri="{FF2B5EF4-FFF2-40B4-BE49-F238E27FC236}">
                    <a16:creationId xmlns:a16="http://schemas.microsoft.com/office/drawing/2014/main" id="{0304F81A-2BAA-42D1-BF17-9F307EEB5477}"/>
                  </a:ext>
                </a:extLst>
              </p14:cNvPr>
              <p14:cNvContentPartPr/>
              <p14:nvPr/>
            </p14:nvContentPartPr>
            <p14:xfrm>
              <a:off x="5215950" y="5651355"/>
              <a:ext cx="188280" cy="210240"/>
            </p14:xfrm>
          </p:contentPart>
        </mc:Choice>
        <mc:Fallback>
          <p:pic>
            <p:nvPicPr>
              <p:cNvPr id="52259" name="筆跡 52258">
                <a:extLst>
                  <a:ext uri="{FF2B5EF4-FFF2-40B4-BE49-F238E27FC236}">
                    <a16:creationId xmlns:a16="http://schemas.microsoft.com/office/drawing/2014/main" id="{0304F81A-2BAA-42D1-BF17-9F307EEB5477}"/>
                  </a:ext>
                </a:extLst>
              </p:cNvPr>
              <p:cNvPicPr/>
              <p:nvPr/>
            </p:nvPicPr>
            <p:blipFill>
              <a:blip r:embed="rId128"/>
              <a:stretch>
                <a:fillRect/>
              </a:stretch>
            </p:blipFill>
            <p:spPr>
              <a:xfrm>
                <a:off x="5206950" y="5642715"/>
                <a:ext cx="20592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2260" name="筆跡 52259">
                <a:extLst>
                  <a:ext uri="{FF2B5EF4-FFF2-40B4-BE49-F238E27FC236}">
                    <a16:creationId xmlns:a16="http://schemas.microsoft.com/office/drawing/2014/main" id="{814E0325-036E-4D17-9C2B-3DB3A8DE3085}"/>
                  </a:ext>
                </a:extLst>
              </p14:cNvPr>
              <p14:cNvContentPartPr/>
              <p14:nvPr/>
            </p14:nvContentPartPr>
            <p14:xfrm>
              <a:off x="4032630" y="5684115"/>
              <a:ext cx="183600" cy="160200"/>
            </p14:xfrm>
          </p:contentPart>
        </mc:Choice>
        <mc:Fallback>
          <p:pic>
            <p:nvPicPr>
              <p:cNvPr id="52260" name="筆跡 52259">
                <a:extLst>
                  <a:ext uri="{FF2B5EF4-FFF2-40B4-BE49-F238E27FC236}">
                    <a16:creationId xmlns:a16="http://schemas.microsoft.com/office/drawing/2014/main" id="{814E0325-036E-4D17-9C2B-3DB3A8DE3085}"/>
                  </a:ext>
                </a:extLst>
              </p:cNvPr>
              <p:cNvPicPr/>
              <p:nvPr/>
            </p:nvPicPr>
            <p:blipFill>
              <a:blip r:embed="rId130"/>
              <a:stretch>
                <a:fillRect/>
              </a:stretch>
            </p:blipFill>
            <p:spPr>
              <a:xfrm>
                <a:off x="4023630" y="5675115"/>
                <a:ext cx="201240" cy="177840"/>
              </a:xfrm>
              <a:prstGeom prst="rect">
                <a:avLst/>
              </a:prstGeom>
            </p:spPr>
          </p:pic>
        </mc:Fallback>
      </mc:AlternateContent>
      <p:grpSp>
        <p:nvGrpSpPr>
          <p:cNvPr id="52281" name="群組 52280">
            <a:extLst>
              <a:ext uri="{FF2B5EF4-FFF2-40B4-BE49-F238E27FC236}">
                <a16:creationId xmlns:a16="http://schemas.microsoft.com/office/drawing/2014/main" id="{F74DE299-0034-4E63-AC23-231375848630}"/>
              </a:ext>
            </a:extLst>
          </p:cNvPr>
          <p:cNvGrpSpPr/>
          <p:nvPr/>
        </p:nvGrpSpPr>
        <p:grpSpPr>
          <a:xfrm>
            <a:off x="5604750" y="5701395"/>
            <a:ext cx="220320" cy="264240"/>
            <a:chOff x="5604750" y="5701395"/>
            <a:chExt cx="220320" cy="264240"/>
          </a:xfrm>
        </p:grpSpPr>
        <mc:AlternateContent xmlns:mc="http://schemas.openxmlformats.org/markup-compatibility/2006">
          <mc:Choice xmlns:p14="http://schemas.microsoft.com/office/powerpoint/2010/main" Requires="p14">
            <p:contentPart p14:bwMode="auto" r:id="rId131">
              <p14:nvContentPartPr>
                <p14:cNvPr id="52261" name="筆跡 52260">
                  <a:extLst>
                    <a:ext uri="{FF2B5EF4-FFF2-40B4-BE49-F238E27FC236}">
                      <a16:creationId xmlns:a16="http://schemas.microsoft.com/office/drawing/2014/main" id="{648C00C7-6425-4130-8C48-9A962234EEC9}"/>
                    </a:ext>
                  </a:extLst>
                </p14:cNvPr>
                <p14:cNvContentPartPr/>
                <p14:nvPr/>
              </p14:nvContentPartPr>
              <p14:xfrm>
                <a:off x="5665230" y="5770875"/>
                <a:ext cx="135720" cy="194760"/>
              </p14:xfrm>
            </p:contentPart>
          </mc:Choice>
          <mc:Fallback>
            <p:pic>
              <p:nvPicPr>
                <p:cNvPr id="52261" name="筆跡 52260">
                  <a:extLst>
                    <a:ext uri="{FF2B5EF4-FFF2-40B4-BE49-F238E27FC236}">
                      <a16:creationId xmlns:a16="http://schemas.microsoft.com/office/drawing/2014/main" id="{648C00C7-6425-4130-8C48-9A962234EEC9}"/>
                    </a:ext>
                  </a:extLst>
                </p:cNvPr>
                <p:cNvPicPr/>
                <p:nvPr/>
              </p:nvPicPr>
              <p:blipFill>
                <a:blip r:embed="rId132"/>
                <a:stretch>
                  <a:fillRect/>
                </a:stretch>
              </p:blipFill>
              <p:spPr>
                <a:xfrm>
                  <a:off x="5656230" y="5761875"/>
                  <a:ext cx="153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2262" name="筆跡 52261">
                  <a:extLst>
                    <a:ext uri="{FF2B5EF4-FFF2-40B4-BE49-F238E27FC236}">
                      <a16:creationId xmlns:a16="http://schemas.microsoft.com/office/drawing/2014/main" id="{FE96D1D2-AADA-46CF-AD50-B51C2C2DEA9D}"/>
                    </a:ext>
                  </a:extLst>
                </p14:cNvPr>
                <p14:cNvContentPartPr/>
                <p14:nvPr/>
              </p14:nvContentPartPr>
              <p14:xfrm>
                <a:off x="5634990" y="5797515"/>
                <a:ext cx="154440" cy="162000"/>
              </p14:xfrm>
            </p:contentPart>
          </mc:Choice>
          <mc:Fallback>
            <p:pic>
              <p:nvPicPr>
                <p:cNvPr id="52262" name="筆跡 52261">
                  <a:extLst>
                    <a:ext uri="{FF2B5EF4-FFF2-40B4-BE49-F238E27FC236}">
                      <a16:creationId xmlns:a16="http://schemas.microsoft.com/office/drawing/2014/main" id="{FE96D1D2-AADA-46CF-AD50-B51C2C2DEA9D}"/>
                    </a:ext>
                  </a:extLst>
                </p:cNvPr>
                <p:cNvPicPr/>
                <p:nvPr/>
              </p:nvPicPr>
              <p:blipFill>
                <a:blip r:embed="rId134"/>
                <a:stretch>
                  <a:fillRect/>
                </a:stretch>
              </p:blipFill>
              <p:spPr>
                <a:xfrm>
                  <a:off x="5625990" y="5788875"/>
                  <a:ext cx="1720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2263" name="筆跡 52262">
                  <a:extLst>
                    <a:ext uri="{FF2B5EF4-FFF2-40B4-BE49-F238E27FC236}">
                      <a16:creationId xmlns:a16="http://schemas.microsoft.com/office/drawing/2014/main" id="{8FA8EA8F-982B-43CD-BAD5-0CB5717218D3}"/>
                    </a:ext>
                  </a:extLst>
                </p14:cNvPr>
                <p14:cNvContentPartPr/>
                <p14:nvPr/>
              </p14:nvContentPartPr>
              <p14:xfrm>
                <a:off x="5604750" y="5701395"/>
                <a:ext cx="220320" cy="19440"/>
              </p14:xfrm>
            </p:contentPart>
          </mc:Choice>
          <mc:Fallback>
            <p:pic>
              <p:nvPicPr>
                <p:cNvPr id="52263" name="筆跡 52262">
                  <a:extLst>
                    <a:ext uri="{FF2B5EF4-FFF2-40B4-BE49-F238E27FC236}">
                      <a16:creationId xmlns:a16="http://schemas.microsoft.com/office/drawing/2014/main" id="{8FA8EA8F-982B-43CD-BAD5-0CB5717218D3}"/>
                    </a:ext>
                  </a:extLst>
                </p:cNvPr>
                <p:cNvPicPr/>
                <p:nvPr/>
              </p:nvPicPr>
              <p:blipFill>
                <a:blip r:embed="rId136"/>
                <a:stretch>
                  <a:fillRect/>
                </a:stretch>
              </p:blipFill>
              <p:spPr>
                <a:xfrm>
                  <a:off x="5596110" y="5692755"/>
                  <a:ext cx="237960" cy="37080"/>
                </a:xfrm>
                <a:prstGeom prst="rect">
                  <a:avLst/>
                </a:prstGeom>
              </p:spPr>
            </p:pic>
          </mc:Fallback>
        </mc:AlternateContent>
      </p:grpSp>
      <p:grpSp>
        <p:nvGrpSpPr>
          <p:cNvPr id="52280" name="群組 52279">
            <a:extLst>
              <a:ext uri="{FF2B5EF4-FFF2-40B4-BE49-F238E27FC236}">
                <a16:creationId xmlns:a16="http://schemas.microsoft.com/office/drawing/2014/main" id="{9234828B-7FBF-4AEA-B869-D2F1464523F2}"/>
              </a:ext>
            </a:extLst>
          </p:cNvPr>
          <p:cNvGrpSpPr/>
          <p:nvPr/>
        </p:nvGrpSpPr>
        <p:grpSpPr>
          <a:xfrm>
            <a:off x="6037110" y="5726595"/>
            <a:ext cx="795960" cy="289080"/>
            <a:chOff x="6037110" y="5726595"/>
            <a:chExt cx="795960" cy="289080"/>
          </a:xfrm>
        </p:grpSpPr>
        <mc:AlternateContent xmlns:mc="http://schemas.openxmlformats.org/markup-compatibility/2006">
          <mc:Choice xmlns:p14="http://schemas.microsoft.com/office/powerpoint/2010/main" Requires="p14">
            <p:contentPart p14:bwMode="auto" r:id="rId137">
              <p14:nvContentPartPr>
                <p14:cNvPr id="52264" name="筆跡 52263">
                  <a:extLst>
                    <a:ext uri="{FF2B5EF4-FFF2-40B4-BE49-F238E27FC236}">
                      <a16:creationId xmlns:a16="http://schemas.microsoft.com/office/drawing/2014/main" id="{325EEFD3-009F-4F6B-9E1A-082E734A29CA}"/>
                    </a:ext>
                  </a:extLst>
                </p14:cNvPr>
                <p14:cNvContentPartPr/>
                <p14:nvPr/>
              </p14:nvContentPartPr>
              <p14:xfrm>
                <a:off x="6037110" y="5897955"/>
                <a:ext cx="160200" cy="17640"/>
              </p14:xfrm>
            </p:contentPart>
          </mc:Choice>
          <mc:Fallback>
            <p:pic>
              <p:nvPicPr>
                <p:cNvPr id="52264" name="筆跡 52263">
                  <a:extLst>
                    <a:ext uri="{FF2B5EF4-FFF2-40B4-BE49-F238E27FC236}">
                      <a16:creationId xmlns:a16="http://schemas.microsoft.com/office/drawing/2014/main" id="{325EEFD3-009F-4F6B-9E1A-082E734A29CA}"/>
                    </a:ext>
                  </a:extLst>
                </p:cNvPr>
                <p:cNvPicPr/>
                <p:nvPr/>
              </p:nvPicPr>
              <p:blipFill>
                <a:blip r:embed="rId138"/>
                <a:stretch>
                  <a:fillRect/>
                </a:stretch>
              </p:blipFill>
              <p:spPr>
                <a:xfrm>
                  <a:off x="6028470" y="5888955"/>
                  <a:ext cx="17784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2265" name="筆跡 52264">
                  <a:extLst>
                    <a:ext uri="{FF2B5EF4-FFF2-40B4-BE49-F238E27FC236}">
                      <a16:creationId xmlns:a16="http://schemas.microsoft.com/office/drawing/2014/main" id="{7FDD8B8F-05B9-424D-BD7F-C7C2D4723664}"/>
                    </a:ext>
                  </a:extLst>
                </p14:cNvPr>
                <p14:cNvContentPartPr/>
                <p14:nvPr/>
              </p14:nvContentPartPr>
              <p14:xfrm>
                <a:off x="6110550" y="5843955"/>
                <a:ext cx="6120" cy="123480"/>
              </p14:xfrm>
            </p:contentPart>
          </mc:Choice>
          <mc:Fallback>
            <p:pic>
              <p:nvPicPr>
                <p:cNvPr id="52265" name="筆跡 52264">
                  <a:extLst>
                    <a:ext uri="{FF2B5EF4-FFF2-40B4-BE49-F238E27FC236}">
                      <a16:creationId xmlns:a16="http://schemas.microsoft.com/office/drawing/2014/main" id="{7FDD8B8F-05B9-424D-BD7F-C7C2D4723664}"/>
                    </a:ext>
                  </a:extLst>
                </p:cNvPr>
                <p:cNvPicPr/>
                <p:nvPr/>
              </p:nvPicPr>
              <p:blipFill>
                <a:blip r:embed="rId140"/>
                <a:stretch>
                  <a:fillRect/>
                </a:stretch>
              </p:blipFill>
              <p:spPr>
                <a:xfrm>
                  <a:off x="6101910" y="5834955"/>
                  <a:ext cx="237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2266" name="筆跡 52265">
                  <a:extLst>
                    <a:ext uri="{FF2B5EF4-FFF2-40B4-BE49-F238E27FC236}">
                      <a16:creationId xmlns:a16="http://schemas.microsoft.com/office/drawing/2014/main" id="{AD04B472-B15F-45FC-BDBC-FC90627ACC6C}"/>
                    </a:ext>
                  </a:extLst>
                </p14:cNvPr>
                <p14:cNvContentPartPr/>
                <p14:nvPr/>
              </p14:nvContentPartPr>
              <p14:xfrm>
                <a:off x="6307830" y="5797515"/>
                <a:ext cx="360" cy="171720"/>
              </p14:xfrm>
            </p:contentPart>
          </mc:Choice>
          <mc:Fallback>
            <p:pic>
              <p:nvPicPr>
                <p:cNvPr id="52266" name="筆跡 52265">
                  <a:extLst>
                    <a:ext uri="{FF2B5EF4-FFF2-40B4-BE49-F238E27FC236}">
                      <a16:creationId xmlns:a16="http://schemas.microsoft.com/office/drawing/2014/main" id="{AD04B472-B15F-45FC-BDBC-FC90627ACC6C}"/>
                    </a:ext>
                  </a:extLst>
                </p:cNvPr>
                <p:cNvPicPr/>
                <p:nvPr/>
              </p:nvPicPr>
              <p:blipFill>
                <a:blip r:embed="rId142"/>
                <a:stretch>
                  <a:fillRect/>
                </a:stretch>
              </p:blipFill>
              <p:spPr>
                <a:xfrm>
                  <a:off x="6299190" y="5788875"/>
                  <a:ext cx="1800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2267" name="筆跡 52266">
                  <a:extLst>
                    <a:ext uri="{FF2B5EF4-FFF2-40B4-BE49-F238E27FC236}">
                      <a16:creationId xmlns:a16="http://schemas.microsoft.com/office/drawing/2014/main" id="{5137C49D-DD5F-4563-AA31-2EFD2269FD3E}"/>
                    </a:ext>
                  </a:extLst>
                </p14:cNvPr>
                <p14:cNvContentPartPr/>
                <p14:nvPr/>
              </p14:nvContentPartPr>
              <p14:xfrm>
                <a:off x="6396390" y="5976795"/>
                <a:ext cx="9720" cy="38880"/>
              </p14:xfrm>
            </p:contentPart>
          </mc:Choice>
          <mc:Fallback>
            <p:pic>
              <p:nvPicPr>
                <p:cNvPr id="52267" name="筆跡 52266">
                  <a:extLst>
                    <a:ext uri="{FF2B5EF4-FFF2-40B4-BE49-F238E27FC236}">
                      <a16:creationId xmlns:a16="http://schemas.microsoft.com/office/drawing/2014/main" id="{5137C49D-DD5F-4563-AA31-2EFD2269FD3E}"/>
                    </a:ext>
                  </a:extLst>
                </p:cNvPr>
                <p:cNvPicPr/>
                <p:nvPr/>
              </p:nvPicPr>
              <p:blipFill>
                <a:blip r:embed="rId144"/>
                <a:stretch>
                  <a:fillRect/>
                </a:stretch>
              </p:blipFill>
              <p:spPr>
                <a:xfrm>
                  <a:off x="6387390" y="5967795"/>
                  <a:ext cx="273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2268" name="筆跡 52267">
                  <a:extLst>
                    <a:ext uri="{FF2B5EF4-FFF2-40B4-BE49-F238E27FC236}">
                      <a16:creationId xmlns:a16="http://schemas.microsoft.com/office/drawing/2014/main" id="{9F8FBCA6-BD9D-454B-A5DF-CF9EB09255F3}"/>
                    </a:ext>
                  </a:extLst>
                </p14:cNvPr>
                <p14:cNvContentPartPr/>
                <p14:nvPr/>
              </p14:nvContentPartPr>
              <p14:xfrm>
                <a:off x="6512670" y="5782755"/>
                <a:ext cx="105480" cy="180720"/>
              </p14:xfrm>
            </p:contentPart>
          </mc:Choice>
          <mc:Fallback>
            <p:pic>
              <p:nvPicPr>
                <p:cNvPr id="52268" name="筆跡 52267">
                  <a:extLst>
                    <a:ext uri="{FF2B5EF4-FFF2-40B4-BE49-F238E27FC236}">
                      <a16:creationId xmlns:a16="http://schemas.microsoft.com/office/drawing/2014/main" id="{9F8FBCA6-BD9D-454B-A5DF-CF9EB09255F3}"/>
                    </a:ext>
                  </a:extLst>
                </p:cNvPr>
                <p:cNvPicPr/>
                <p:nvPr/>
              </p:nvPicPr>
              <p:blipFill>
                <a:blip r:embed="rId146"/>
                <a:stretch>
                  <a:fillRect/>
                </a:stretch>
              </p:blipFill>
              <p:spPr>
                <a:xfrm>
                  <a:off x="6503670" y="5773755"/>
                  <a:ext cx="1231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2269" name="筆跡 52268">
                  <a:extLst>
                    <a:ext uri="{FF2B5EF4-FFF2-40B4-BE49-F238E27FC236}">
                      <a16:creationId xmlns:a16="http://schemas.microsoft.com/office/drawing/2014/main" id="{120DF06B-011C-4C33-9450-6FFF65A7D246}"/>
                    </a:ext>
                  </a:extLst>
                </p14:cNvPr>
                <p14:cNvContentPartPr/>
                <p14:nvPr/>
              </p14:nvContentPartPr>
              <p14:xfrm>
                <a:off x="6744150" y="5726595"/>
                <a:ext cx="88920" cy="212400"/>
              </p14:xfrm>
            </p:contentPart>
          </mc:Choice>
          <mc:Fallback>
            <p:pic>
              <p:nvPicPr>
                <p:cNvPr id="52269" name="筆跡 52268">
                  <a:extLst>
                    <a:ext uri="{FF2B5EF4-FFF2-40B4-BE49-F238E27FC236}">
                      <a16:creationId xmlns:a16="http://schemas.microsoft.com/office/drawing/2014/main" id="{120DF06B-011C-4C33-9450-6FFF65A7D246}"/>
                    </a:ext>
                  </a:extLst>
                </p:cNvPr>
                <p:cNvPicPr/>
                <p:nvPr/>
              </p:nvPicPr>
              <p:blipFill>
                <a:blip r:embed="rId148"/>
                <a:stretch>
                  <a:fillRect/>
                </a:stretch>
              </p:blipFill>
              <p:spPr>
                <a:xfrm>
                  <a:off x="6735150" y="5717595"/>
                  <a:ext cx="106560" cy="230040"/>
                </a:xfrm>
                <a:prstGeom prst="rect">
                  <a:avLst/>
                </a:prstGeom>
              </p:spPr>
            </p:pic>
          </mc:Fallback>
        </mc:AlternateContent>
      </p:grpSp>
      <p:grpSp>
        <p:nvGrpSpPr>
          <p:cNvPr id="52293" name="群組 52292">
            <a:extLst>
              <a:ext uri="{FF2B5EF4-FFF2-40B4-BE49-F238E27FC236}">
                <a16:creationId xmlns:a16="http://schemas.microsoft.com/office/drawing/2014/main" id="{F5A40DBA-C8CB-4EE6-B2CC-53C92E856E8D}"/>
              </a:ext>
            </a:extLst>
          </p:cNvPr>
          <p:cNvGrpSpPr/>
          <p:nvPr/>
        </p:nvGrpSpPr>
        <p:grpSpPr>
          <a:xfrm>
            <a:off x="7067430" y="5717955"/>
            <a:ext cx="1511280" cy="578160"/>
            <a:chOff x="7067430" y="5717955"/>
            <a:chExt cx="1511280" cy="578160"/>
          </a:xfrm>
        </p:grpSpPr>
        <mc:AlternateContent xmlns:mc="http://schemas.openxmlformats.org/markup-compatibility/2006">
          <mc:Choice xmlns:p14="http://schemas.microsoft.com/office/powerpoint/2010/main" Requires="p14">
            <p:contentPart p14:bwMode="auto" r:id="rId149">
              <p14:nvContentPartPr>
                <p14:cNvPr id="52270" name="筆跡 52269">
                  <a:extLst>
                    <a:ext uri="{FF2B5EF4-FFF2-40B4-BE49-F238E27FC236}">
                      <a16:creationId xmlns:a16="http://schemas.microsoft.com/office/drawing/2014/main" id="{296F6B6E-3D4C-4C16-8FA3-FEC6A467AFA6}"/>
                    </a:ext>
                  </a:extLst>
                </p14:cNvPr>
                <p14:cNvContentPartPr/>
                <p14:nvPr/>
              </p14:nvContentPartPr>
              <p14:xfrm>
                <a:off x="7067430" y="5795715"/>
                <a:ext cx="113040" cy="92880"/>
              </p14:xfrm>
            </p:contentPart>
          </mc:Choice>
          <mc:Fallback>
            <p:pic>
              <p:nvPicPr>
                <p:cNvPr id="52270" name="筆跡 52269">
                  <a:extLst>
                    <a:ext uri="{FF2B5EF4-FFF2-40B4-BE49-F238E27FC236}">
                      <a16:creationId xmlns:a16="http://schemas.microsoft.com/office/drawing/2014/main" id="{296F6B6E-3D4C-4C16-8FA3-FEC6A467AFA6}"/>
                    </a:ext>
                  </a:extLst>
                </p:cNvPr>
                <p:cNvPicPr/>
                <p:nvPr/>
              </p:nvPicPr>
              <p:blipFill>
                <a:blip r:embed="rId150"/>
                <a:stretch>
                  <a:fillRect/>
                </a:stretch>
              </p:blipFill>
              <p:spPr>
                <a:xfrm>
                  <a:off x="7058430" y="5787075"/>
                  <a:ext cx="13068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52271" name="筆跡 52270">
                  <a:extLst>
                    <a:ext uri="{FF2B5EF4-FFF2-40B4-BE49-F238E27FC236}">
                      <a16:creationId xmlns:a16="http://schemas.microsoft.com/office/drawing/2014/main" id="{21B38BE6-9EDB-4290-AABF-AF2341828FF7}"/>
                    </a:ext>
                  </a:extLst>
                </p14:cNvPr>
                <p14:cNvContentPartPr/>
                <p14:nvPr/>
              </p14:nvContentPartPr>
              <p14:xfrm>
                <a:off x="7180110" y="5795715"/>
                <a:ext cx="360" cy="360"/>
              </p14:xfrm>
            </p:contentPart>
          </mc:Choice>
          <mc:Fallback>
            <p:pic>
              <p:nvPicPr>
                <p:cNvPr id="52271" name="筆跡 52270">
                  <a:extLst>
                    <a:ext uri="{FF2B5EF4-FFF2-40B4-BE49-F238E27FC236}">
                      <a16:creationId xmlns:a16="http://schemas.microsoft.com/office/drawing/2014/main" id="{21B38BE6-9EDB-4290-AABF-AF2341828FF7}"/>
                    </a:ext>
                  </a:extLst>
                </p:cNvPr>
                <p:cNvPicPr/>
                <p:nvPr/>
              </p:nvPicPr>
              <p:blipFill>
                <a:blip r:embed="rId50"/>
                <a:stretch>
                  <a:fillRect/>
                </a:stretch>
              </p:blipFill>
              <p:spPr>
                <a:xfrm>
                  <a:off x="7171470" y="57870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2272" name="筆跡 52271">
                  <a:extLst>
                    <a:ext uri="{FF2B5EF4-FFF2-40B4-BE49-F238E27FC236}">
                      <a16:creationId xmlns:a16="http://schemas.microsoft.com/office/drawing/2014/main" id="{E2BEFEE9-20DA-4A48-8F63-7CF6BEF92F84}"/>
                    </a:ext>
                  </a:extLst>
                </p14:cNvPr>
                <p14:cNvContentPartPr/>
                <p14:nvPr/>
              </p14:nvContentPartPr>
              <p14:xfrm>
                <a:off x="7095870" y="5782395"/>
                <a:ext cx="84600" cy="113760"/>
              </p14:xfrm>
            </p:contentPart>
          </mc:Choice>
          <mc:Fallback>
            <p:pic>
              <p:nvPicPr>
                <p:cNvPr id="52272" name="筆跡 52271">
                  <a:extLst>
                    <a:ext uri="{FF2B5EF4-FFF2-40B4-BE49-F238E27FC236}">
                      <a16:creationId xmlns:a16="http://schemas.microsoft.com/office/drawing/2014/main" id="{E2BEFEE9-20DA-4A48-8F63-7CF6BEF92F84}"/>
                    </a:ext>
                  </a:extLst>
                </p:cNvPr>
                <p:cNvPicPr/>
                <p:nvPr/>
              </p:nvPicPr>
              <p:blipFill>
                <a:blip r:embed="rId153"/>
                <a:stretch>
                  <a:fillRect/>
                </a:stretch>
              </p:blipFill>
              <p:spPr>
                <a:xfrm>
                  <a:off x="7087230" y="5773395"/>
                  <a:ext cx="1022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2273" name="筆跡 52272">
                  <a:extLst>
                    <a:ext uri="{FF2B5EF4-FFF2-40B4-BE49-F238E27FC236}">
                      <a16:creationId xmlns:a16="http://schemas.microsoft.com/office/drawing/2014/main" id="{CDD0A528-5E09-403B-9D65-616BA8C969A2}"/>
                    </a:ext>
                  </a:extLst>
                </p14:cNvPr>
                <p14:cNvContentPartPr/>
                <p14:nvPr/>
              </p14:nvContentPartPr>
              <p14:xfrm>
                <a:off x="7072110" y="5855475"/>
                <a:ext cx="160920" cy="23040"/>
              </p14:xfrm>
            </p:contentPart>
          </mc:Choice>
          <mc:Fallback>
            <p:pic>
              <p:nvPicPr>
                <p:cNvPr id="52273" name="筆跡 52272">
                  <a:extLst>
                    <a:ext uri="{FF2B5EF4-FFF2-40B4-BE49-F238E27FC236}">
                      <a16:creationId xmlns:a16="http://schemas.microsoft.com/office/drawing/2014/main" id="{CDD0A528-5E09-403B-9D65-616BA8C969A2}"/>
                    </a:ext>
                  </a:extLst>
                </p:cNvPr>
                <p:cNvPicPr/>
                <p:nvPr/>
              </p:nvPicPr>
              <p:blipFill>
                <a:blip r:embed="rId155"/>
                <a:stretch>
                  <a:fillRect/>
                </a:stretch>
              </p:blipFill>
              <p:spPr>
                <a:xfrm>
                  <a:off x="7063470" y="5846475"/>
                  <a:ext cx="1785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2274" name="筆跡 52273">
                  <a:extLst>
                    <a:ext uri="{FF2B5EF4-FFF2-40B4-BE49-F238E27FC236}">
                      <a16:creationId xmlns:a16="http://schemas.microsoft.com/office/drawing/2014/main" id="{04C7577B-53C3-4992-93F1-1892E58D4C47}"/>
                    </a:ext>
                  </a:extLst>
                </p14:cNvPr>
                <p14:cNvContentPartPr/>
                <p14:nvPr/>
              </p14:nvContentPartPr>
              <p14:xfrm>
                <a:off x="7449030" y="5717955"/>
                <a:ext cx="184680" cy="136080"/>
              </p14:xfrm>
            </p:contentPart>
          </mc:Choice>
          <mc:Fallback>
            <p:pic>
              <p:nvPicPr>
                <p:cNvPr id="52274" name="筆跡 52273">
                  <a:extLst>
                    <a:ext uri="{FF2B5EF4-FFF2-40B4-BE49-F238E27FC236}">
                      <a16:creationId xmlns:a16="http://schemas.microsoft.com/office/drawing/2014/main" id="{04C7577B-53C3-4992-93F1-1892E58D4C47}"/>
                    </a:ext>
                  </a:extLst>
                </p:cNvPr>
                <p:cNvPicPr/>
                <p:nvPr/>
              </p:nvPicPr>
              <p:blipFill>
                <a:blip r:embed="rId157"/>
                <a:stretch>
                  <a:fillRect/>
                </a:stretch>
              </p:blipFill>
              <p:spPr>
                <a:xfrm>
                  <a:off x="7440030" y="5708955"/>
                  <a:ext cx="2023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2275" name="筆跡 52274">
                  <a:extLst>
                    <a:ext uri="{FF2B5EF4-FFF2-40B4-BE49-F238E27FC236}">
                      <a16:creationId xmlns:a16="http://schemas.microsoft.com/office/drawing/2014/main" id="{8CE20703-663F-47F5-81E6-D80D65022DFE}"/>
                    </a:ext>
                  </a:extLst>
                </p14:cNvPr>
                <p14:cNvContentPartPr/>
                <p14:nvPr/>
              </p14:nvContentPartPr>
              <p14:xfrm>
                <a:off x="7349310" y="5971035"/>
                <a:ext cx="317880" cy="31680"/>
              </p14:xfrm>
            </p:contentPart>
          </mc:Choice>
          <mc:Fallback>
            <p:pic>
              <p:nvPicPr>
                <p:cNvPr id="52275" name="筆跡 52274">
                  <a:extLst>
                    <a:ext uri="{FF2B5EF4-FFF2-40B4-BE49-F238E27FC236}">
                      <a16:creationId xmlns:a16="http://schemas.microsoft.com/office/drawing/2014/main" id="{8CE20703-663F-47F5-81E6-D80D65022DFE}"/>
                    </a:ext>
                  </a:extLst>
                </p:cNvPr>
                <p:cNvPicPr/>
                <p:nvPr/>
              </p:nvPicPr>
              <p:blipFill>
                <a:blip r:embed="rId159"/>
                <a:stretch>
                  <a:fillRect/>
                </a:stretch>
              </p:blipFill>
              <p:spPr>
                <a:xfrm>
                  <a:off x="7340670" y="5962035"/>
                  <a:ext cx="3355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2276" name="筆跡 52275">
                  <a:extLst>
                    <a:ext uri="{FF2B5EF4-FFF2-40B4-BE49-F238E27FC236}">
                      <a16:creationId xmlns:a16="http://schemas.microsoft.com/office/drawing/2014/main" id="{0A178996-4101-413E-89B4-4749B2A10DA9}"/>
                    </a:ext>
                  </a:extLst>
                </p14:cNvPr>
                <p14:cNvContentPartPr/>
                <p14:nvPr/>
              </p14:nvContentPartPr>
              <p14:xfrm>
                <a:off x="7306110" y="6109635"/>
                <a:ext cx="410040" cy="186480"/>
              </p14:xfrm>
            </p:contentPart>
          </mc:Choice>
          <mc:Fallback>
            <p:pic>
              <p:nvPicPr>
                <p:cNvPr id="52276" name="筆跡 52275">
                  <a:extLst>
                    <a:ext uri="{FF2B5EF4-FFF2-40B4-BE49-F238E27FC236}">
                      <a16:creationId xmlns:a16="http://schemas.microsoft.com/office/drawing/2014/main" id="{0A178996-4101-413E-89B4-4749B2A10DA9}"/>
                    </a:ext>
                  </a:extLst>
                </p:cNvPr>
                <p:cNvPicPr/>
                <p:nvPr/>
              </p:nvPicPr>
              <p:blipFill>
                <a:blip r:embed="rId161"/>
                <a:stretch>
                  <a:fillRect/>
                </a:stretch>
              </p:blipFill>
              <p:spPr>
                <a:xfrm>
                  <a:off x="7297470" y="6100635"/>
                  <a:ext cx="4276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2277" name="筆跡 52276">
                  <a:extLst>
                    <a:ext uri="{FF2B5EF4-FFF2-40B4-BE49-F238E27FC236}">
                      <a16:creationId xmlns:a16="http://schemas.microsoft.com/office/drawing/2014/main" id="{81F2A80A-7761-451D-9094-93B528258717}"/>
                    </a:ext>
                  </a:extLst>
                </p14:cNvPr>
                <p14:cNvContentPartPr/>
                <p14:nvPr/>
              </p14:nvContentPartPr>
              <p14:xfrm>
                <a:off x="7522830" y="6197835"/>
                <a:ext cx="133560" cy="91080"/>
              </p14:xfrm>
            </p:contentPart>
          </mc:Choice>
          <mc:Fallback>
            <p:pic>
              <p:nvPicPr>
                <p:cNvPr id="52277" name="筆跡 52276">
                  <a:extLst>
                    <a:ext uri="{FF2B5EF4-FFF2-40B4-BE49-F238E27FC236}">
                      <a16:creationId xmlns:a16="http://schemas.microsoft.com/office/drawing/2014/main" id="{81F2A80A-7761-451D-9094-93B528258717}"/>
                    </a:ext>
                  </a:extLst>
                </p:cNvPr>
                <p:cNvPicPr/>
                <p:nvPr/>
              </p:nvPicPr>
              <p:blipFill>
                <a:blip r:embed="rId163"/>
                <a:stretch>
                  <a:fillRect/>
                </a:stretch>
              </p:blipFill>
              <p:spPr>
                <a:xfrm>
                  <a:off x="7513830" y="6188835"/>
                  <a:ext cx="151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2283" name="筆跡 52282">
                  <a:extLst>
                    <a:ext uri="{FF2B5EF4-FFF2-40B4-BE49-F238E27FC236}">
                      <a16:creationId xmlns:a16="http://schemas.microsoft.com/office/drawing/2014/main" id="{BDE589DA-3E57-408D-9092-151A2087E91F}"/>
                    </a:ext>
                  </a:extLst>
                </p14:cNvPr>
                <p14:cNvContentPartPr/>
                <p14:nvPr/>
              </p14:nvContentPartPr>
              <p14:xfrm>
                <a:off x="7832430" y="5955555"/>
                <a:ext cx="79200" cy="73440"/>
              </p14:xfrm>
            </p:contentPart>
          </mc:Choice>
          <mc:Fallback>
            <p:pic>
              <p:nvPicPr>
                <p:cNvPr id="52283" name="筆跡 52282">
                  <a:extLst>
                    <a:ext uri="{FF2B5EF4-FFF2-40B4-BE49-F238E27FC236}">
                      <a16:creationId xmlns:a16="http://schemas.microsoft.com/office/drawing/2014/main" id="{BDE589DA-3E57-408D-9092-151A2087E91F}"/>
                    </a:ext>
                  </a:extLst>
                </p:cNvPr>
                <p:cNvPicPr/>
                <p:nvPr/>
              </p:nvPicPr>
              <p:blipFill>
                <a:blip r:embed="rId165"/>
                <a:stretch>
                  <a:fillRect/>
                </a:stretch>
              </p:blipFill>
              <p:spPr>
                <a:xfrm>
                  <a:off x="7823790" y="5946555"/>
                  <a:ext cx="968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2284" name="筆跡 52283">
                  <a:extLst>
                    <a:ext uri="{FF2B5EF4-FFF2-40B4-BE49-F238E27FC236}">
                      <a16:creationId xmlns:a16="http://schemas.microsoft.com/office/drawing/2014/main" id="{F73C742A-0413-4A3E-8EAC-5D6B3B93E574}"/>
                    </a:ext>
                  </a:extLst>
                </p14:cNvPr>
                <p14:cNvContentPartPr/>
                <p14:nvPr/>
              </p14:nvContentPartPr>
              <p14:xfrm>
                <a:off x="7911270" y="5955555"/>
                <a:ext cx="360" cy="360"/>
              </p14:xfrm>
            </p:contentPart>
          </mc:Choice>
          <mc:Fallback>
            <p:pic>
              <p:nvPicPr>
                <p:cNvPr id="52284" name="筆跡 52283">
                  <a:extLst>
                    <a:ext uri="{FF2B5EF4-FFF2-40B4-BE49-F238E27FC236}">
                      <a16:creationId xmlns:a16="http://schemas.microsoft.com/office/drawing/2014/main" id="{F73C742A-0413-4A3E-8EAC-5D6B3B93E574}"/>
                    </a:ext>
                  </a:extLst>
                </p:cNvPr>
                <p:cNvPicPr/>
                <p:nvPr/>
              </p:nvPicPr>
              <p:blipFill>
                <a:blip r:embed="rId50"/>
                <a:stretch>
                  <a:fillRect/>
                </a:stretch>
              </p:blipFill>
              <p:spPr>
                <a:xfrm>
                  <a:off x="7902630" y="59465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2285" name="筆跡 52284">
                  <a:extLst>
                    <a:ext uri="{FF2B5EF4-FFF2-40B4-BE49-F238E27FC236}">
                      <a16:creationId xmlns:a16="http://schemas.microsoft.com/office/drawing/2014/main" id="{04A1E49B-EFE2-4149-9EDC-D1DADD6E22B7}"/>
                    </a:ext>
                  </a:extLst>
                </p14:cNvPr>
                <p14:cNvContentPartPr/>
                <p14:nvPr/>
              </p14:nvContentPartPr>
              <p14:xfrm>
                <a:off x="7851150" y="5955555"/>
                <a:ext cx="68040" cy="84960"/>
              </p14:xfrm>
            </p:contentPart>
          </mc:Choice>
          <mc:Fallback>
            <p:pic>
              <p:nvPicPr>
                <p:cNvPr id="52285" name="筆跡 52284">
                  <a:extLst>
                    <a:ext uri="{FF2B5EF4-FFF2-40B4-BE49-F238E27FC236}">
                      <a16:creationId xmlns:a16="http://schemas.microsoft.com/office/drawing/2014/main" id="{04A1E49B-EFE2-4149-9EDC-D1DADD6E22B7}"/>
                    </a:ext>
                  </a:extLst>
                </p:cNvPr>
                <p:cNvPicPr/>
                <p:nvPr/>
              </p:nvPicPr>
              <p:blipFill>
                <a:blip r:embed="rId168"/>
                <a:stretch>
                  <a:fillRect/>
                </a:stretch>
              </p:blipFill>
              <p:spPr>
                <a:xfrm>
                  <a:off x="7842510" y="5946555"/>
                  <a:ext cx="8568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2286" name="筆跡 52285">
                  <a:extLst>
                    <a:ext uri="{FF2B5EF4-FFF2-40B4-BE49-F238E27FC236}">
                      <a16:creationId xmlns:a16="http://schemas.microsoft.com/office/drawing/2014/main" id="{24656EE8-41DB-4EF9-A07A-1BA8FDAB32D5}"/>
                    </a:ext>
                  </a:extLst>
                </p14:cNvPr>
                <p14:cNvContentPartPr/>
                <p14:nvPr/>
              </p14:nvContentPartPr>
              <p14:xfrm>
                <a:off x="7824870" y="6007395"/>
                <a:ext cx="128160" cy="4320"/>
              </p14:xfrm>
            </p:contentPart>
          </mc:Choice>
          <mc:Fallback>
            <p:pic>
              <p:nvPicPr>
                <p:cNvPr id="52286" name="筆跡 52285">
                  <a:extLst>
                    <a:ext uri="{FF2B5EF4-FFF2-40B4-BE49-F238E27FC236}">
                      <a16:creationId xmlns:a16="http://schemas.microsoft.com/office/drawing/2014/main" id="{24656EE8-41DB-4EF9-A07A-1BA8FDAB32D5}"/>
                    </a:ext>
                  </a:extLst>
                </p:cNvPr>
                <p:cNvPicPr/>
                <p:nvPr/>
              </p:nvPicPr>
              <p:blipFill>
                <a:blip r:embed="rId170"/>
                <a:stretch>
                  <a:fillRect/>
                </a:stretch>
              </p:blipFill>
              <p:spPr>
                <a:xfrm>
                  <a:off x="7816230" y="5998755"/>
                  <a:ext cx="1458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2288" name="筆跡 52287">
                  <a:extLst>
                    <a:ext uri="{FF2B5EF4-FFF2-40B4-BE49-F238E27FC236}">
                      <a16:creationId xmlns:a16="http://schemas.microsoft.com/office/drawing/2014/main" id="{F027E585-2C89-49D9-9A21-2740CBC14723}"/>
                    </a:ext>
                  </a:extLst>
                </p14:cNvPr>
                <p14:cNvContentPartPr/>
                <p14:nvPr/>
              </p14:nvContentPartPr>
              <p14:xfrm>
                <a:off x="8001630" y="5966355"/>
                <a:ext cx="577080" cy="203040"/>
              </p14:xfrm>
            </p:contentPart>
          </mc:Choice>
          <mc:Fallback>
            <p:pic>
              <p:nvPicPr>
                <p:cNvPr id="52288" name="筆跡 52287">
                  <a:extLst>
                    <a:ext uri="{FF2B5EF4-FFF2-40B4-BE49-F238E27FC236}">
                      <a16:creationId xmlns:a16="http://schemas.microsoft.com/office/drawing/2014/main" id="{F027E585-2C89-49D9-9A21-2740CBC14723}"/>
                    </a:ext>
                  </a:extLst>
                </p:cNvPr>
                <p:cNvPicPr/>
                <p:nvPr/>
              </p:nvPicPr>
              <p:blipFill>
                <a:blip r:embed="rId172"/>
                <a:stretch>
                  <a:fillRect/>
                </a:stretch>
              </p:blipFill>
              <p:spPr>
                <a:xfrm>
                  <a:off x="7992990" y="5957715"/>
                  <a:ext cx="59472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2289" name="筆跡 52288">
                  <a:extLst>
                    <a:ext uri="{FF2B5EF4-FFF2-40B4-BE49-F238E27FC236}">
                      <a16:creationId xmlns:a16="http://schemas.microsoft.com/office/drawing/2014/main" id="{DA9B27C7-8F37-45EF-8293-6EF586915630}"/>
                    </a:ext>
                  </a:extLst>
                </p14:cNvPr>
                <p14:cNvContentPartPr/>
                <p14:nvPr/>
              </p14:nvContentPartPr>
              <p14:xfrm>
                <a:off x="8221590" y="6042315"/>
                <a:ext cx="75600" cy="100440"/>
              </p14:xfrm>
            </p:contentPart>
          </mc:Choice>
          <mc:Fallback>
            <p:pic>
              <p:nvPicPr>
                <p:cNvPr id="52289" name="筆跡 52288">
                  <a:extLst>
                    <a:ext uri="{FF2B5EF4-FFF2-40B4-BE49-F238E27FC236}">
                      <a16:creationId xmlns:a16="http://schemas.microsoft.com/office/drawing/2014/main" id="{DA9B27C7-8F37-45EF-8293-6EF586915630}"/>
                    </a:ext>
                  </a:extLst>
                </p:cNvPr>
                <p:cNvPicPr/>
                <p:nvPr/>
              </p:nvPicPr>
              <p:blipFill>
                <a:blip r:embed="rId174"/>
                <a:stretch>
                  <a:fillRect/>
                </a:stretch>
              </p:blipFill>
              <p:spPr>
                <a:xfrm>
                  <a:off x="8212950" y="6033315"/>
                  <a:ext cx="932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52290" name="筆跡 52289">
                  <a:extLst>
                    <a:ext uri="{FF2B5EF4-FFF2-40B4-BE49-F238E27FC236}">
                      <a16:creationId xmlns:a16="http://schemas.microsoft.com/office/drawing/2014/main" id="{1BC7FF5B-AD61-4F51-91AE-6238210F4145}"/>
                    </a:ext>
                  </a:extLst>
                </p14:cNvPr>
                <p14:cNvContentPartPr/>
                <p14:nvPr/>
              </p14:nvContentPartPr>
              <p14:xfrm>
                <a:off x="8328870" y="6082635"/>
                <a:ext cx="141120" cy="10440"/>
              </p14:xfrm>
            </p:contentPart>
          </mc:Choice>
          <mc:Fallback>
            <p:pic>
              <p:nvPicPr>
                <p:cNvPr id="52290" name="筆跡 52289">
                  <a:extLst>
                    <a:ext uri="{FF2B5EF4-FFF2-40B4-BE49-F238E27FC236}">
                      <a16:creationId xmlns:a16="http://schemas.microsoft.com/office/drawing/2014/main" id="{1BC7FF5B-AD61-4F51-91AE-6238210F4145}"/>
                    </a:ext>
                  </a:extLst>
                </p:cNvPr>
                <p:cNvPicPr/>
                <p:nvPr/>
              </p:nvPicPr>
              <p:blipFill>
                <a:blip r:embed="rId176"/>
                <a:stretch>
                  <a:fillRect/>
                </a:stretch>
              </p:blipFill>
              <p:spPr>
                <a:xfrm>
                  <a:off x="8319870" y="6073635"/>
                  <a:ext cx="1587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52291" name="筆跡 52290">
                  <a:extLst>
                    <a:ext uri="{FF2B5EF4-FFF2-40B4-BE49-F238E27FC236}">
                      <a16:creationId xmlns:a16="http://schemas.microsoft.com/office/drawing/2014/main" id="{96CAA349-2888-4FB9-A004-E232D2ADA61D}"/>
                    </a:ext>
                  </a:extLst>
                </p14:cNvPr>
                <p14:cNvContentPartPr/>
                <p14:nvPr/>
              </p14:nvContentPartPr>
              <p14:xfrm>
                <a:off x="8413470" y="6051675"/>
                <a:ext cx="9360" cy="94680"/>
              </p14:xfrm>
            </p:contentPart>
          </mc:Choice>
          <mc:Fallback>
            <p:pic>
              <p:nvPicPr>
                <p:cNvPr id="52291" name="筆跡 52290">
                  <a:extLst>
                    <a:ext uri="{FF2B5EF4-FFF2-40B4-BE49-F238E27FC236}">
                      <a16:creationId xmlns:a16="http://schemas.microsoft.com/office/drawing/2014/main" id="{96CAA349-2888-4FB9-A004-E232D2ADA61D}"/>
                    </a:ext>
                  </a:extLst>
                </p:cNvPr>
                <p:cNvPicPr/>
                <p:nvPr/>
              </p:nvPicPr>
              <p:blipFill>
                <a:blip r:embed="rId178"/>
                <a:stretch>
                  <a:fillRect/>
                </a:stretch>
              </p:blipFill>
              <p:spPr>
                <a:xfrm>
                  <a:off x="8404470" y="6043035"/>
                  <a:ext cx="2700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52292" name="筆跡 52291">
                  <a:extLst>
                    <a:ext uri="{FF2B5EF4-FFF2-40B4-BE49-F238E27FC236}">
                      <a16:creationId xmlns:a16="http://schemas.microsoft.com/office/drawing/2014/main" id="{C2724D53-DBAD-4B4F-BF55-6DED7DD6E0EF}"/>
                    </a:ext>
                  </a:extLst>
                </p14:cNvPr>
                <p14:cNvContentPartPr/>
                <p14:nvPr/>
              </p14:nvContentPartPr>
              <p14:xfrm>
                <a:off x="8531910" y="6034395"/>
                <a:ext cx="9720" cy="150840"/>
              </p14:xfrm>
            </p:contentPart>
          </mc:Choice>
          <mc:Fallback>
            <p:pic>
              <p:nvPicPr>
                <p:cNvPr id="52292" name="筆跡 52291">
                  <a:extLst>
                    <a:ext uri="{FF2B5EF4-FFF2-40B4-BE49-F238E27FC236}">
                      <a16:creationId xmlns:a16="http://schemas.microsoft.com/office/drawing/2014/main" id="{C2724D53-DBAD-4B4F-BF55-6DED7DD6E0EF}"/>
                    </a:ext>
                  </a:extLst>
                </p:cNvPr>
                <p:cNvPicPr/>
                <p:nvPr/>
              </p:nvPicPr>
              <p:blipFill>
                <a:blip r:embed="rId180"/>
                <a:stretch>
                  <a:fillRect/>
                </a:stretch>
              </p:blipFill>
              <p:spPr>
                <a:xfrm>
                  <a:off x="8522910" y="6025755"/>
                  <a:ext cx="27360" cy="168480"/>
                </a:xfrm>
                <a:prstGeom prst="rect">
                  <a:avLst/>
                </a:prstGeom>
              </p:spPr>
            </p:pic>
          </mc:Fallback>
        </mc:AlternateContent>
      </p:grpSp>
      <p:grpSp>
        <p:nvGrpSpPr>
          <p:cNvPr id="52306" name="群組 52305">
            <a:extLst>
              <a:ext uri="{FF2B5EF4-FFF2-40B4-BE49-F238E27FC236}">
                <a16:creationId xmlns:a16="http://schemas.microsoft.com/office/drawing/2014/main" id="{67C7CE8F-723F-4466-B500-F722B070FDD6}"/>
              </a:ext>
            </a:extLst>
          </p:cNvPr>
          <p:cNvGrpSpPr/>
          <p:nvPr/>
        </p:nvGrpSpPr>
        <p:grpSpPr>
          <a:xfrm>
            <a:off x="240030" y="4513755"/>
            <a:ext cx="1207080" cy="502920"/>
            <a:chOff x="240030" y="4513755"/>
            <a:chExt cx="1207080" cy="502920"/>
          </a:xfrm>
        </p:grpSpPr>
        <mc:AlternateContent xmlns:mc="http://schemas.openxmlformats.org/markup-compatibility/2006">
          <mc:Choice xmlns:p14="http://schemas.microsoft.com/office/powerpoint/2010/main" Requires="p14">
            <p:contentPart p14:bwMode="auto" r:id="rId181">
              <p14:nvContentPartPr>
                <p14:cNvPr id="52294" name="筆跡 52293">
                  <a:extLst>
                    <a:ext uri="{FF2B5EF4-FFF2-40B4-BE49-F238E27FC236}">
                      <a16:creationId xmlns:a16="http://schemas.microsoft.com/office/drawing/2014/main" id="{D2B9C01D-855B-4FD7-9F17-575142C56988}"/>
                    </a:ext>
                  </a:extLst>
                </p14:cNvPr>
                <p14:cNvContentPartPr/>
                <p14:nvPr/>
              </p14:nvContentPartPr>
              <p14:xfrm>
                <a:off x="240030" y="4725075"/>
                <a:ext cx="139320" cy="158760"/>
              </p14:xfrm>
            </p:contentPart>
          </mc:Choice>
          <mc:Fallback>
            <p:pic>
              <p:nvPicPr>
                <p:cNvPr id="52294" name="筆跡 52293">
                  <a:extLst>
                    <a:ext uri="{FF2B5EF4-FFF2-40B4-BE49-F238E27FC236}">
                      <a16:creationId xmlns:a16="http://schemas.microsoft.com/office/drawing/2014/main" id="{D2B9C01D-855B-4FD7-9F17-575142C56988}"/>
                    </a:ext>
                  </a:extLst>
                </p:cNvPr>
                <p:cNvPicPr/>
                <p:nvPr/>
              </p:nvPicPr>
              <p:blipFill>
                <a:blip r:embed="rId182"/>
                <a:stretch>
                  <a:fillRect/>
                </a:stretch>
              </p:blipFill>
              <p:spPr>
                <a:xfrm>
                  <a:off x="231030" y="4716075"/>
                  <a:ext cx="1569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52295" name="筆跡 52294">
                  <a:extLst>
                    <a:ext uri="{FF2B5EF4-FFF2-40B4-BE49-F238E27FC236}">
                      <a16:creationId xmlns:a16="http://schemas.microsoft.com/office/drawing/2014/main" id="{D37A3C8F-DC73-4033-8F27-64811B2B3FDF}"/>
                    </a:ext>
                  </a:extLst>
                </p14:cNvPr>
                <p14:cNvContentPartPr/>
                <p14:nvPr/>
              </p14:nvContentPartPr>
              <p14:xfrm>
                <a:off x="330030" y="4748475"/>
                <a:ext cx="360" cy="360"/>
              </p14:xfrm>
            </p:contentPart>
          </mc:Choice>
          <mc:Fallback>
            <p:pic>
              <p:nvPicPr>
                <p:cNvPr id="52295" name="筆跡 52294">
                  <a:extLst>
                    <a:ext uri="{FF2B5EF4-FFF2-40B4-BE49-F238E27FC236}">
                      <a16:creationId xmlns:a16="http://schemas.microsoft.com/office/drawing/2014/main" id="{D37A3C8F-DC73-4033-8F27-64811B2B3FDF}"/>
                    </a:ext>
                  </a:extLst>
                </p:cNvPr>
                <p:cNvPicPr/>
                <p:nvPr/>
              </p:nvPicPr>
              <p:blipFill>
                <a:blip r:embed="rId50"/>
                <a:stretch>
                  <a:fillRect/>
                </a:stretch>
              </p:blipFill>
              <p:spPr>
                <a:xfrm>
                  <a:off x="321390" y="4739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2296" name="筆跡 52295">
                  <a:extLst>
                    <a:ext uri="{FF2B5EF4-FFF2-40B4-BE49-F238E27FC236}">
                      <a16:creationId xmlns:a16="http://schemas.microsoft.com/office/drawing/2014/main" id="{BCC73BEA-3CDD-4E91-B812-04AF8FA8A46A}"/>
                    </a:ext>
                  </a:extLst>
                </p14:cNvPr>
                <p14:cNvContentPartPr/>
                <p14:nvPr/>
              </p14:nvContentPartPr>
              <p14:xfrm>
                <a:off x="330030" y="4571355"/>
                <a:ext cx="219240" cy="341280"/>
              </p14:xfrm>
            </p:contentPart>
          </mc:Choice>
          <mc:Fallback>
            <p:pic>
              <p:nvPicPr>
                <p:cNvPr id="52296" name="筆跡 52295">
                  <a:extLst>
                    <a:ext uri="{FF2B5EF4-FFF2-40B4-BE49-F238E27FC236}">
                      <a16:creationId xmlns:a16="http://schemas.microsoft.com/office/drawing/2014/main" id="{BCC73BEA-3CDD-4E91-B812-04AF8FA8A46A}"/>
                    </a:ext>
                  </a:extLst>
                </p:cNvPr>
                <p:cNvPicPr/>
                <p:nvPr/>
              </p:nvPicPr>
              <p:blipFill>
                <a:blip r:embed="rId185"/>
                <a:stretch>
                  <a:fillRect/>
                </a:stretch>
              </p:blipFill>
              <p:spPr>
                <a:xfrm>
                  <a:off x="321390" y="4562715"/>
                  <a:ext cx="23688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2297" name="筆跡 52296">
                  <a:extLst>
                    <a:ext uri="{FF2B5EF4-FFF2-40B4-BE49-F238E27FC236}">
                      <a16:creationId xmlns:a16="http://schemas.microsoft.com/office/drawing/2014/main" id="{6E36ECF3-6D67-47B4-89C6-AB6F44247D5D}"/>
                    </a:ext>
                  </a:extLst>
                </p14:cNvPr>
                <p14:cNvContentPartPr/>
                <p14:nvPr/>
              </p14:nvContentPartPr>
              <p14:xfrm>
                <a:off x="593190" y="4740915"/>
                <a:ext cx="135720" cy="19440"/>
              </p14:xfrm>
            </p:contentPart>
          </mc:Choice>
          <mc:Fallback>
            <p:pic>
              <p:nvPicPr>
                <p:cNvPr id="52297" name="筆跡 52296">
                  <a:extLst>
                    <a:ext uri="{FF2B5EF4-FFF2-40B4-BE49-F238E27FC236}">
                      <a16:creationId xmlns:a16="http://schemas.microsoft.com/office/drawing/2014/main" id="{6E36ECF3-6D67-47B4-89C6-AB6F44247D5D}"/>
                    </a:ext>
                  </a:extLst>
                </p:cNvPr>
                <p:cNvPicPr/>
                <p:nvPr/>
              </p:nvPicPr>
              <p:blipFill>
                <a:blip r:embed="rId187"/>
                <a:stretch>
                  <a:fillRect/>
                </a:stretch>
              </p:blipFill>
              <p:spPr>
                <a:xfrm>
                  <a:off x="584550" y="4732275"/>
                  <a:ext cx="1533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2298" name="筆跡 52297">
                  <a:extLst>
                    <a:ext uri="{FF2B5EF4-FFF2-40B4-BE49-F238E27FC236}">
                      <a16:creationId xmlns:a16="http://schemas.microsoft.com/office/drawing/2014/main" id="{72B7B526-0228-4F9C-A392-9D6FB1B3F6F5}"/>
                    </a:ext>
                  </a:extLst>
                </p14:cNvPr>
                <p14:cNvContentPartPr/>
                <p14:nvPr/>
              </p14:nvContentPartPr>
              <p14:xfrm>
                <a:off x="593190" y="4740915"/>
                <a:ext cx="160200" cy="100440"/>
              </p14:xfrm>
            </p:contentPart>
          </mc:Choice>
          <mc:Fallback>
            <p:pic>
              <p:nvPicPr>
                <p:cNvPr id="52298" name="筆跡 52297">
                  <a:extLst>
                    <a:ext uri="{FF2B5EF4-FFF2-40B4-BE49-F238E27FC236}">
                      <a16:creationId xmlns:a16="http://schemas.microsoft.com/office/drawing/2014/main" id="{72B7B526-0228-4F9C-A392-9D6FB1B3F6F5}"/>
                    </a:ext>
                  </a:extLst>
                </p:cNvPr>
                <p:cNvPicPr/>
                <p:nvPr/>
              </p:nvPicPr>
              <p:blipFill>
                <a:blip r:embed="rId189"/>
                <a:stretch>
                  <a:fillRect/>
                </a:stretch>
              </p:blipFill>
              <p:spPr>
                <a:xfrm>
                  <a:off x="584550" y="4732275"/>
                  <a:ext cx="1778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2299" name="筆跡 52298">
                  <a:extLst>
                    <a:ext uri="{FF2B5EF4-FFF2-40B4-BE49-F238E27FC236}">
                      <a16:creationId xmlns:a16="http://schemas.microsoft.com/office/drawing/2014/main" id="{C2E53A81-662B-4063-92B4-032E3476C1CA}"/>
                    </a:ext>
                  </a:extLst>
                </p14:cNvPr>
                <p14:cNvContentPartPr/>
                <p14:nvPr/>
              </p14:nvContentPartPr>
              <p14:xfrm>
                <a:off x="824670" y="4647315"/>
                <a:ext cx="124560" cy="271080"/>
              </p14:xfrm>
            </p:contentPart>
          </mc:Choice>
          <mc:Fallback>
            <p:pic>
              <p:nvPicPr>
                <p:cNvPr id="52299" name="筆跡 52298">
                  <a:extLst>
                    <a:ext uri="{FF2B5EF4-FFF2-40B4-BE49-F238E27FC236}">
                      <a16:creationId xmlns:a16="http://schemas.microsoft.com/office/drawing/2014/main" id="{C2E53A81-662B-4063-92B4-032E3476C1CA}"/>
                    </a:ext>
                  </a:extLst>
                </p:cNvPr>
                <p:cNvPicPr/>
                <p:nvPr/>
              </p:nvPicPr>
              <p:blipFill>
                <a:blip r:embed="rId191"/>
                <a:stretch>
                  <a:fillRect/>
                </a:stretch>
              </p:blipFill>
              <p:spPr>
                <a:xfrm>
                  <a:off x="815670" y="4638315"/>
                  <a:ext cx="1422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2300" name="筆跡 52299">
                  <a:extLst>
                    <a:ext uri="{FF2B5EF4-FFF2-40B4-BE49-F238E27FC236}">
                      <a16:creationId xmlns:a16="http://schemas.microsoft.com/office/drawing/2014/main" id="{EB9A327F-7314-40B2-ACA8-8BD2D96441C9}"/>
                    </a:ext>
                  </a:extLst>
                </p14:cNvPr>
                <p14:cNvContentPartPr/>
                <p14:nvPr/>
              </p14:nvContentPartPr>
              <p14:xfrm>
                <a:off x="1042470" y="4629315"/>
                <a:ext cx="87120" cy="294840"/>
              </p14:xfrm>
            </p:contentPart>
          </mc:Choice>
          <mc:Fallback>
            <p:pic>
              <p:nvPicPr>
                <p:cNvPr id="52300" name="筆跡 52299">
                  <a:extLst>
                    <a:ext uri="{FF2B5EF4-FFF2-40B4-BE49-F238E27FC236}">
                      <a16:creationId xmlns:a16="http://schemas.microsoft.com/office/drawing/2014/main" id="{EB9A327F-7314-40B2-ACA8-8BD2D96441C9}"/>
                    </a:ext>
                  </a:extLst>
                </p:cNvPr>
                <p:cNvPicPr/>
                <p:nvPr/>
              </p:nvPicPr>
              <p:blipFill>
                <a:blip r:embed="rId193"/>
                <a:stretch>
                  <a:fillRect/>
                </a:stretch>
              </p:blipFill>
              <p:spPr>
                <a:xfrm>
                  <a:off x="1033830" y="4620315"/>
                  <a:ext cx="1047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2301" name="筆跡 52300">
                  <a:extLst>
                    <a:ext uri="{FF2B5EF4-FFF2-40B4-BE49-F238E27FC236}">
                      <a16:creationId xmlns:a16="http://schemas.microsoft.com/office/drawing/2014/main" id="{A1D055DC-2765-4669-9716-2772B64BD8D5}"/>
                    </a:ext>
                  </a:extLst>
                </p14:cNvPr>
                <p14:cNvContentPartPr/>
                <p14:nvPr/>
              </p14:nvContentPartPr>
              <p14:xfrm>
                <a:off x="1059390" y="4686915"/>
                <a:ext cx="156240" cy="25560"/>
              </p14:xfrm>
            </p:contentPart>
          </mc:Choice>
          <mc:Fallback>
            <p:pic>
              <p:nvPicPr>
                <p:cNvPr id="52301" name="筆跡 52300">
                  <a:extLst>
                    <a:ext uri="{FF2B5EF4-FFF2-40B4-BE49-F238E27FC236}">
                      <a16:creationId xmlns:a16="http://schemas.microsoft.com/office/drawing/2014/main" id="{A1D055DC-2765-4669-9716-2772B64BD8D5}"/>
                    </a:ext>
                  </a:extLst>
                </p:cNvPr>
                <p:cNvPicPr/>
                <p:nvPr/>
              </p:nvPicPr>
              <p:blipFill>
                <a:blip r:embed="rId195"/>
                <a:stretch>
                  <a:fillRect/>
                </a:stretch>
              </p:blipFill>
              <p:spPr>
                <a:xfrm>
                  <a:off x="1050750" y="4678275"/>
                  <a:ext cx="1738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2302" name="筆跡 52301">
                  <a:extLst>
                    <a:ext uri="{FF2B5EF4-FFF2-40B4-BE49-F238E27FC236}">
                      <a16:creationId xmlns:a16="http://schemas.microsoft.com/office/drawing/2014/main" id="{E3B2AC09-4296-4523-A23D-18BFE32ADF69}"/>
                    </a:ext>
                  </a:extLst>
                </p14:cNvPr>
                <p14:cNvContentPartPr/>
                <p14:nvPr/>
              </p14:nvContentPartPr>
              <p14:xfrm>
                <a:off x="1268190" y="4575315"/>
                <a:ext cx="47880" cy="94320"/>
              </p14:xfrm>
            </p:contentPart>
          </mc:Choice>
          <mc:Fallback>
            <p:pic>
              <p:nvPicPr>
                <p:cNvPr id="52302" name="筆跡 52301">
                  <a:extLst>
                    <a:ext uri="{FF2B5EF4-FFF2-40B4-BE49-F238E27FC236}">
                      <a16:creationId xmlns:a16="http://schemas.microsoft.com/office/drawing/2014/main" id="{E3B2AC09-4296-4523-A23D-18BFE32ADF69}"/>
                    </a:ext>
                  </a:extLst>
                </p:cNvPr>
                <p:cNvPicPr/>
                <p:nvPr/>
              </p:nvPicPr>
              <p:blipFill>
                <a:blip r:embed="rId197"/>
                <a:stretch>
                  <a:fillRect/>
                </a:stretch>
              </p:blipFill>
              <p:spPr>
                <a:xfrm>
                  <a:off x="1259190" y="4566675"/>
                  <a:ext cx="6552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52303" name="筆跡 52302">
                  <a:extLst>
                    <a:ext uri="{FF2B5EF4-FFF2-40B4-BE49-F238E27FC236}">
                      <a16:creationId xmlns:a16="http://schemas.microsoft.com/office/drawing/2014/main" id="{A74825F3-FF92-4E56-9065-29E1B0A6D95F}"/>
                    </a:ext>
                  </a:extLst>
                </p14:cNvPr>
                <p14:cNvContentPartPr/>
                <p14:nvPr/>
              </p14:nvContentPartPr>
              <p14:xfrm>
                <a:off x="1196910" y="4513755"/>
                <a:ext cx="250200" cy="502920"/>
              </p14:xfrm>
            </p:contentPart>
          </mc:Choice>
          <mc:Fallback>
            <p:pic>
              <p:nvPicPr>
                <p:cNvPr id="52303" name="筆跡 52302">
                  <a:extLst>
                    <a:ext uri="{FF2B5EF4-FFF2-40B4-BE49-F238E27FC236}">
                      <a16:creationId xmlns:a16="http://schemas.microsoft.com/office/drawing/2014/main" id="{A74825F3-FF92-4E56-9065-29E1B0A6D95F}"/>
                    </a:ext>
                  </a:extLst>
                </p:cNvPr>
                <p:cNvPicPr/>
                <p:nvPr/>
              </p:nvPicPr>
              <p:blipFill>
                <a:blip r:embed="rId199"/>
                <a:stretch>
                  <a:fillRect/>
                </a:stretch>
              </p:blipFill>
              <p:spPr>
                <a:xfrm>
                  <a:off x="1187910" y="4505115"/>
                  <a:ext cx="267840" cy="520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2304" name="筆跡 52303">
                  <a:extLst>
                    <a:ext uri="{FF2B5EF4-FFF2-40B4-BE49-F238E27FC236}">
                      <a16:creationId xmlns:a16="http://schemas.microsoft.com/office/drawing/2014/main" id="{CB7B820A-EF69-4B30-812F-68C326C520D6}"/>
                    </a:ext>
                  </a:extLst>
                </p14:cNvPr>
                <p14:cNvContentPartPr/>
                <p14:nvPr/>
              </p14:nvContentPartPr>
              <p14:xfrm>
                <a:off x="1339470" y="4898955"/>
                <a:ext cx="73800" cy="90000"/>
              </p14:xfrm>
            </p:contentPart>
          </mc:Choice>
          <mc:Fallback>
            <p:pic>
              <p:nvPicPr>
                <p:cNvPr id="52304" name="筆跡 52303">
                  <a:extLst>
                    <a:ext uri="{FF2B5EF4-FFF2-40B4-BE49-F238E27FC236}">
                      <a16:creationId xmlns:a16="http://schemas.microsoft.com/office/drawing/2014/main" id="{CB7B820A-EF69-4B30-812F-68C326C520D6}"/>
                    </a:ext>
                  </a:extLst>
                </p:cNvPr>
                <p:cNvPicPr/>
                <p:nvPr/>
              </p:nvPicPr>
              <p:blipFill>
                <a:blip r:embed="rId201"/>
                <a:stretch>
                  <a:fillRect/>
                </a:stretch>
              </p:blipFill>
              <p:spPr>
                <a:xfrm>
                  <a:off x="1330830" y="4889955"/>
                  <a:ext cx="91440" cy="107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2">
            <p14:nvContentPartPr>
              <p14:cNvPr id="52305" name="筆跡 52304">
                <a:extLst>
                  <a:ext uri="{FF2B5EF4-FFF2-40B4-BE49-F238E27FC236}">
                    <a16:creationId xmlns:a16="http://schemas.microsoft.com/office/drawing/2014/main" id="{AC189A85-08E2-44B8-BBC7-E9A67BEAC0FB}"/>
                  </a:ext>
                </a:extLst>
              </p14:cNvPr>
              <p14:cNvContentPartPr/>
              <p14:nvPr/>
            </p14:nvContentPartPr>
            <p14:xfrm>
              <a:off x="256950" y="5225835"/>
              <a:ext cx="132120" cy="389520"/>
            </p14:xfrm>
          </p:contentPart>
        </mc:Choice>
        <mc:Fallback>
          <p:pic>
            <p:nvPicPr>
              <p:cNvPr id="52305" name="筆跡 52304">
                <a:extLst>
                  <a:ext uri="{FF2B5EF4-FFF2-40B4-BE49-F238E27FC236}">
                    <a16:creationId xmlns:a16="http://schemas.microsoft.com/office/drawing/2014/main" id="{AC189A85-08E2-44B8-BBC7-E9A67BEAC0FB}"/>
                  </a:ext>
                </a:extLst>
              </p:cNvPr>
              <p:cNvPicPr/>
              <p:nvPr/>
            </p:nvPicPr>
            <p:blipFill>
              <a:blip r:embed="rId203"/>
              <a:stretch>
                <a:fillRect/>
              </a:stretch>
            </p:blipFill>
            <p:spPr>
              <a:xfrm>
                <a:off x="247950" y="5217195"/>
                <a:ext cx="149760" cy="407160"/>
              </a:xfrm>
              <a:prstGeom prst="rect">
                <a:avLst/>
              </a:prstGeom>
            </p:spPr>
          </p:pic>
        </mc:Fallback>
      </mc:AlternateContent>
      <p:grpSp>
        <p:nvGrpSpPr>
          <p:cNvPr id="52311" name="群組 52310">
            <a:extLst>
              <a:ext uri="{FF2B5EF4-FFF2-40B4-BE49-F238E27FC236}">
                <a16:creationId xmlns:a16="http://schemas.microsoft.com/office/drawing/2014/main" id="{26224877-0A00-49EA-AD22-99E7D40F2C76}"/>
              </a:ext>
            </a:extLst>
          </p:cNvPr>
          <p:cNvGrpSpPr/>
          <p:nvPr/>
        </p:nvGrpSpPr>
        <p:grpSpPr>
          <a:xfrm>
            <a:off x="7163190" y="1378155"/>
            <a:ext cx="410040" cy="421920"/>
            <a:chOff x="7163190" y="1378155"/>
            <a:chExt cx="410040" cy="421920"/>
          </a:xfrm>
        </p:grpSpPr>
        <mc:AlternateContent xmlns:mc="http://schemas.openxmlformats.org/markup-compatibility/2006">
          <mc:Choice xmlns:p14="http://schemas.microsoft.com/office/powerpoint/2010/main" Requires="p14">
            <p:contentPart p14:bwMode="auto" r:id="rId204">
              <p14:nvContentPartPr>
                <p14:cNvPr id="52308" name="筆跡 52307">
                  <a:extLst>
                    <a:ext uri="{FF2B5EF4-FFF2-40B4-BE49-F238E27FC236}">
                      <a16:creationId xmlns:a16="http://schemas.microsoft.com/office/drawing/2014/main" id="{BD35A329-D9C4-46F1-B157-7D116BF67949}"/>
                    </a:ext>
                  </a:extLst>
                </p14:cNvPr>
                <p14:cNvContentPartPr/>
                <p14:nvPr/>
              </p14:nvContentPartPr>
              <p14:xfrm>
                <a:off x="7163190" y="1528275"/>
                <a:ext cx="154440" cy="271800"/>
              </p14:xfrm>
            </p:contentPart>
          </mc:Choice>
          <mc:Fallback>
            <p:pic>
              <p:nvPicPr>
                <p:cNvPr id="52308" name="筆跡 52307">
                  <a:extLst>
                    <a:ext uri="{FF2B5EF4-FFF2-40B4-BE49-F238E27FC236}">
                      <a16:creationId xmlns:a16="http://schemas.microsoft.com/office/drawing/2014/main" id="{BD35A329-D9C4-46F1-B157-7D116BF67949}"/>
                    </a:ext>
                  </a:extLst>
                </p:cNvPr>
                <p:cNvPicPr/>
                <p:nvPr/>
              </p:nvPicPr>
              <p:blipFill>
                <a:blip r:embed="rId205"/>
                <a:stretch>
                  <a:fillRect/>
                </a:stretch>
              </p:blipFill>
              <p:spPr>
                <a:xfrm>
                  <a:off x="7154550" y="1519635"/>
                  <a:ext cx="1720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2309" name="筆跡 52308">
                  <a:extLst>
                    <a:ext uri="{FF2B5EF4-FFF2-40B4-BE49-F238E27FC236}">
                      <a16:creationId xmlns:a16="http://schemas.microsoft.com/office/drawing/2014/main" id="{192AFEA3-D23B-433D-AAF5-592388ABBAE1}"/>
                    </a:ext>
                  </a:extLst>
                </p14:cNvPr>
                <p14:cNvContentPartPr/>
                <p14:nvPr/>
              </p14:nvContentPartPr>
              <p14:xfrm>
                <a:off x="7321230" y="1536195"/>
                <a:ext cx="2160" cy="87120"/>
              </p14:xfrm>
            </p:contentPart>
          </mc:Choice>
          <mc:Fallback>
            <p:pic>
              <p:nvPicPr>
                <p:cNvPr id="52309" name="筆跡 52308">
                  <a:extLst>
                    <a:ext uri="{FF2B5EF4-FFF2-40B4-BE49-F238E27FC236}">
                      <a16:creationId xmlns:a16="http://schemas.microsoft.com/office/drawing/2014/main" id="{192AFEA3-D23B-433D-AAF5-592388ABBAE1}"/>
                    </a:ext>
                  </a:extLst>
                </p:cNvPr>
                <p:cNvPicPr/>
                <p:nvPr/>
              </p:nvPicPr>
              <p:blipFill>
                <a:blip r:embed="rId207"/>
                <a:stretch>
                  <a:fillRect/>
                </a:stretch>
              </p:blipFill>
              <p:spPr>
                <a:xfrm>
                  <a:off x="7312230" y="1527195"/>
                  <a:ext cx="198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2310" name="筆跡 52309">
                  <a:extLst>
                    <a:ext uri="{FF2B5EF4-FFF2-40B4-BE49-F238E27FC236}">
                      <a16:creationId xmlns:a16="http://schemas.microsoft.com/office/drawing/2014/main" id="{0B1F86D8-00DE-4AF7-A304-54B110F686BC}"/>
                    </a:ext>
                  </a:extLst>
                </p14:cNvPr>
                <p14:cNvContentPartPr/>
                <p14:nvPr/>
              </p14:nvContentPartPr>
              <p14:xfrm>
                <a:off x="7423830" y="1378155"/>
                <a:ext cx="149400" cy="166320"/>
              </p14:xfrm>
            </p:contentPart>
          </mc:Choice>
          <mc:Fallback>
            <p:pic>
              <p:nvPicPr>
                <p:cNvPr id="52310" name="筆跡 52309">
                  <a:extLst>
                    <a:ext uri="{FF2B5EF4-FFF2-40B4-BE49-F238E27FC236}">
                      <a16:creationId xmlns:a16="http://schemas.microsoft.com/office/drawing/2014/main" id="{0B1F86D8-00DE-4AF7-A304-54B110F686BC}"/>
                    </a:ext>
                  </a:extLst>
                </p:cNvPr>
                <p:cNvPicPr/>
                <p:nvPr/>
              </p:nvPicPr>
              <p:blipFill>
                <a:blip r:embed="rId209"/>
                <a:stretch>
                  <a:fillRect/>
                </a:stretch>
              </p:blipFill>
              <p:spPr>
                <a:xfrm>
                  <a:off x="7415190" y="1369515"/>
                  <a:ext cx="167040" cy="183960"/>
                </a:xfrm>
                <a:prstGeom prst="rect">
                  <a:avLst/>
                </a:prstGeom>
              </p:spPr>
            </p:pic>
          </mc:Fallback>
        </mc:AlternateContent>
      </p:grpSp>
      <p:grpSp>
        <p:nvGrpSpPr>
          <p:cNvPr id="52314" name="群組 52313">
            <a:extLst>
              <a:ext uri="{FF2B5EF4-FFF2-40B4-BE49-F238E27FC236}">
                <a16:creationId xmlns:a16="http://schemas.microsoft.com/office/drawing/2014/main" id="{61BBDE07-E4FC-43ED-8388-D6C729022227}"/>
              </a:ext>
            </a:extLst>
          </p:cNvPr>
          <p:cNvGrpSpPr/>
          <p:nvPr/>
        </p:nvGrpSpPr>
        <p:grpSpPr>
          <a:xfrm>
            <a:off x="534870" y="5383875"/>
            <a:ext cx="120960" cy="92520"/>
            <a:chOff x="534870" y="5383875"/>
            <a:chExt cx="120960" cy="92520"/>
          </a:xfrm>
        </p:grpSpPr>
        <mc:AlternateContent xmlns:mc="http://schemas.openxmlformats.org/markup-compatibility/2006">
          <mc:Choice xmlns:p14="http://schemas.microsoft.com/office/powerpoint/2010/main" Requires="p14">
            <p:contentPart p14:bwMode="auto" r:id="rId210">
              <p14:nvContentPartPr>
                <p14:cNvPr id="52312" name="筆跡 52311">
                  <a:extLst>
                    <a:ext uri="{FF2B5EF4-FFF2-40B4-BE49-F238E27FC236}">
                      <a16:creationId xmlns:a16="http://schemas.microsoft.com/office/drawing/2014/main" id="{7CA64BE2-89F5-4721-863B-DE58096A7AB0}"/>
                    </a:ext>
                  </a:extLst>
                </p14:cNvPr>
                <p14:cNvContentPartPr/>
                <p14:nvPr/>
              </p14:nvContentPartPr>
              <p14:xfrm>
                <a:off x="534870" y="5383875"/>
                <a:ext cx="120960" cy="13680"/>
              </p14:xfrm>
            </p:contentPart>
          </mc:Choice>
          <mc:Fallback>
            <p:pic>
              <p:nvPicPr>
                <p:cNvPr id="52312" name="筆跡 52311">
                  <a:extLst>
                    <a:ext uri="{FF2B5EF4-FFF2-40B4-BE49-F238E27FC236}">
                      <a16:creationId xmlns:a16="http://schemas.microsoft.com/office/drawing/2014/main" id="{7CA64BE2-89F5-4721-863B-DE58096A7AB0}"/>
                    </a:ext>
                  </a:extLst>
                </p:cNvPr>
                <p:cNvPicPr/>
                <p:nvPr/>
              </p:nvPicPr>
              <p:blipFill>
                <a:blip r:embed="rId211"/>
                <a:stretch>
                  <a:fillRect/>
                </a:stretch>
              </p:blipFill>
              <p:spPr>
                <a:xfrm>
                  <a:off x="526230" y="5374875"/>
                  <a:ext cx="13860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2313" name="筆跡 52312">
                  <a:extLst>
                    <a:ext uri="{FF2B5EF4-FFF2-40B4-BE49-F238E27FC236}">
                      <a16:creationId xmlns:a16="http://schemas.microsoft.com/office/drawing/2014/main" id="{6AE8C829-B672-4064-AE04-7C8E935937DA}"/>
                    </a:ext>
                  </a:extLst>
                </p14:cNvPr>
                <p14:cNvContentPartPr/>
                <p14:nvPr/>
              </p14:nvContentPartPr>
              <p14:xfrm>
                <a:off x="538830" y="5462715"/>
                <a:ext cx="84960" cy="13680"/>
              </p14:xfrm>
            </p:contentPart>
          </mc:Choice>
          <mc:Fallback>
            <p:pic>
              <p:nvPicPr>
                <p:cNvPr id="52313" name="筆跡 52312">
                  <a:extLst>
                    <a:ext uri="{FF2B5EF4-FFF2-40B4-BE49-F238E27FC236}">
                      <a16:creationId xmlns:a16="http://schemas.microsoft.com/office/drawing/2014/main" id="{6AE8C829-B672-4064-AE04-7C8E935937DA}"/>
                    </a:ext>
                  </a:extLst>
                </p:cNvPr>
                <p:cNvPicPr/>
                <p:nvPr/>
              </p:nvPicPr>
              <p:blipFill>
                <a:blip r:embed="rId213"/>
                <a:stretch>
                  <a:fillRect/>
                </a:stretch>
              </p:blipFill>
              <p:spPr>
                <a:xfrm>
                  <a:off x="529830" y="5454075"/>
                  <a:ext cx="102600" cy="31320"/>
                </a:xfrm>
                <a:prstGeom prst="rect">
                  <a:avLst/>
                </a:prstGeom>
              </p:spPr>
            </p:pic>
          </mc:Fallback>
        </mc:AlternateContent>
      </p:grpSp>
      <p:grpSp>
        <p:nvGrpSpPr>
          <p:cNvPr id="52319" name="群組 52318">
            <a:extLst>
              <a:ext uri="{FF2B5EF4-FFF2-40B4-BE49-F238E27FC236}">
                <a16:creationId xmlns:a16="http://schemas.microsoft.com/office/drawing/2014/main" id="{CD63F1FA-5DA8-4A8F-9A92-FD2E6EE169BB}"/>
              </a:ext>
            </a:extLst>
          </p:cNvPr>
          <p:cNvGrpSpPr/>
          <p:nvPr/>
        </p:nvGrpSpPr>
        <p:grpSpPr>
          <a:xfrm>
            <a:off x="875430" y="5306835"/>
            <a:ext cx="349560" cy="289080"/>
            <a:chOff x="875430" y="5306835"/>
            <a:chExt cx="349560" cy="289080"/>
          </a:xfrm>
        </p:grpSpPr>
        <mc:AlternateContent xmlns:mc="http://schemas.openxmlformats.org/markup-compatibility/2006">
          <mc:Choice xmlns:p14="http://schemas.microsoft.com/office/powerpoint/2010/main" Requires="p14">
            <p:contentPart p14:bwMode="auto" r:id="rId214">
              <p14:nvContentPartPr>
                <p14:cNvPr id="52315" name="筆跡 52314">
                  <a:extLst>
                    <a:ext uri="{FF2B5EF4-FFF2-40B4-BE49-F238E27FC236}">
                      <a16:creationId xmlns:a16="http://schemas.microsoft.com/office/drawing/2014/main" id="{3EA8B0B0-1CFF-46F1-833F-13B6BEF513C4}"/>
                    </a:ext>
                  </a:extLst>
                </p14:cNvPr>
                <p14:cNvContentPartPr/>
                <p14:nvPr/>
              </p14:nvContentPartPr>
              <p14:xfrm>
                <a:off x="875430" y="5341395"/>
                <a:ext cx="2160" cy="208080"/>
              </p14:xfrm>
            </p:contentPart>
          </mc:Choice>
          <mc:Fallback>
            <p:pic>
              <p:nvPicPr>
                <p:cNvPr id="52315" name="筆跡 52314">
                  <a:extLst>
                    <a:ext uri="{FF2B5EF4-FFF2-40B4-BE49-F238E27FC236}">
                      <a16:creationId xmlns:a16="http://schemas.microsoft.com/office/drawing/2014/main" id="{3EA8B0B0-1CFF-46F1-833F-13B6BEF513C4}"/>
                    </a:ext>
                  </a:extLst>
                </p:cNvPr>
                <p:cNvPicPr/>
                <p:nvPr/>
              </p:nvPicPr>
              <p:blipFill>
                <a:blip r:embed="rId215"/>
                <a:stretch>
                  <a:fillRect/>
                </a:stretch>
              </p:blipFill>
              <p:spPr>
                <a:xfrm>
                  <a:off x="866430" y="5332755"/>
                  <a:ext cx="198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2316" name="筆跡 52315">
                  <a:extLst>
                    <a:ext uri="{FF2B5EF4-FFF2-40B4-BE49-F238E27FC236}">
                      <a16:creationId xmlns:a16="http://schemas.microsoft.com/office/drawing/2014/main" id="{9BE94D2D-5B73-4808-9DA4-0F521C5DC087}"/>
                    </a:ext>
                  </a:extLst>
                </p14:cNvPr>
                <p14:cNvContentPartPr/>
                <p14:nvPr/>
              </p14:nvContentPartPr>
              <p14:xfrm>
                <a:off x="927990" y="5501235"/>
                <a:ext cx="2160" cy="42840"/>
              </p14:xfrm>
            </p:contentPart>
          </mc:Choice>
          <mc:Fallback>
            <p:pic>
              <p:nvPicPr>
                <p:cNvPr id="52316" name="筆跡 52315">
                  <a:extLst>
                    <a:ext uri="{FF2B5EF4-FFF2-40B4-BE49-F238E27FC236}">
                      <a16:creationId xmlns:a16="http://schemas.microsoft.com/office/drawing/2014/main" id="{9BE94D2D-5B73-4808-9DA4-0F521C5DC087}"/>
                    </a:ext>
                  </a:extLst>
                </p:cNvPr>
                <p:cNvPicPr/>
                <p:nvPr/>
              </p:nvPicPr>
              <p:blipFill>
                <a:blip r:embed="rId70"/>
                <a:stretch>
                  <a:fillRect/>
                </a:stretch>
              </p:blipFill>
              <p:spPr>
                <a:xfrm>
                  <a:off x="918990" y="5492595"/>
                  <a:ext cx="198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52317" name="筆跡 52316">
                  <a:extLst>
                    <a:ext uri="{FF2B5EF4-FFF2-40B4-BE49-F238E27FC236}">
                      <a16:creationId xmlns:a16="http://schemas.microsoft.com/office/drawing/2014/main" id="{497C687C-11B7-4583-A79D-550FA693E46A}"/>
                    </a:ext>
                  </a:extLst>
                </p14:cNvPr>
                <p14:cNvContentPartPr/>
                <p14:nvPr/>
              </p14:nvContentPartPr>
              <p14:xfrm>
                <a:off x="999270" y="5360115"/>
                <a:ext cx="77760" cy="235800"/>
              </p14:xfrm>
            </p:contentPart>
          </mc:Choice>
          <mc:Fallback>
            <p:pic>
              <p:nvPicPr>
                <p:cNvPr id="52317" name="筆跡 52316">
                  <a:extLst>
                    <a:ext uri="{FF2B5EF4-FFF2-40B4-BE49-F238E27FC236}">
                      <a16:creationId xmlns:a16="http://schemas.microsoft.com/office/drawing/2014/main" id="{497C687C-11B7-4583-A79D-550FA693E46A}"/>
                    </a:ext>
                  </a:extLst>
                </p:cNvPr>
                <p:cNvPicPr/>
                <p:nvPr/>
              </p:nvPicPr>
              <p:blipFill>
                <a:blip r:embed="rId218"/>
                <a:stretch>
                  <a:fillRect/>
                </a:stretch>
              </p:blipFill>
              <p:spPr>
                <a:xfrm>
                  <a:off x="990630" y="5351475"/>
                  <a:ext cx="954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52318" name="筆跡 52317">
                  <a:extLst>
                    <a:ext uri="{FF2B5EF4-FFF2-40B4-BE49-F238E27FC236}">
                      <a16:creationId xmlns:a16="http://schemas.microsoft.com/office/drawing/2014/main" id="{5BDEA85F-646B-49A2-9490-C233DEDE774E}"/>
                    </a:ext>
                  </a:extLst>
                </p14:cNvPr>
                <p14:cNvContentPartPr/>
                <p14:nvPr/>
              </p14:nvContentPartPr>
              <p14:xfrm>
                <a:off x="1136430" y="5306835"/>
                <a:ext cx="88560" cy="231480"/>
              </p14:xfrm>
            </p:contentPart>
          </mc:Choice>
          <mc:Fallback>
            <p:pic>
              <p:nvPicPr>
                <p:cNvPr id="52318" name="筆跡 52317">
                  <a:extLst>
                    <a:ext uri="{FF2B5EF4-FFF2-40B4-BE49-F238E27FC236}">
                      <a16:creationId xmlns:a16="http://schemas.microsoft.com/office/drawing/2014/main" id="{5BDEA85F-646B-49A2-9490-C233DEDE774E}"/>
                    </a:ext>
                  </a:extLst>
                </p:cNvPr>
                <p:cNvPicPr/>
                <p:nvPr/>
              </p:nvPicPr>
              <p:blipFill>
                <a:blip r:embed="rId220"/>
                <a:stretch>
                  <a:fillRect/>
                </a:stretch>
              </p:blipFill>
              <p:spPr>
                <a:xfrm>
                  <a:off x="1127790" y="5298195"/>
                  <a:ext cx="106200" cy="249120"/>
                </a:xfrm>
                <a:prstGeom prst="rect">
                  <a:avLst/>
                </a:prstGeom>
              </p:spPr>
            </p:pic>
          </mc:Fallback>
        </mc:AlternateContent>
      </p:grpSp>
      <p:grpSp>
        <p:nvGrpSpPr>
          <p:cNvPr id="52326" name="群組 52325">
            <a:extLst>
              <a:ext uri="{FF2B5EF4-FFF2-40B4-BE49-F238E27FC236}">
                <a16:creationId xmlns:a16="http://schemas.microsoft.com/office/drawing/2014/main" id="{86CB79CF-3A77-4848-8CB5-777E17CB18D2}"/>
              </a:ext>
            </a:extLst>
          </p:cNvPr>
          <p:cNvGrpSpPr/>
          <p:nvPr/>
        </p:nvGrpSpPr>
        <p:grpSpPr>
          <a:xfrm>
            <a:off x="2595150" y="4702395"/>
            <a:ext cx="395280" cy="287280"/>
            <a:chOff x="2595150" y="4702395"/>
            <a:chExt cx="395280" cy="287280"/>
          </a:xfrm>
        </p:grpSpPr>
        <mc:AlternateContent xmlns:mc="http://schemas.openxmlformats.org/markup-compatibility/2006">
          <mc:Choice xmlns:p14="http://schemas.microsoft.com/office/powerpoint/2010/main" Requires="p14">
            <p:contentPart p14:bwMode="auto" r:id="rId221">
              <p14:nvContentPartPr>
                <p14:cNvPr id="52320" name="筆跡 52319">
                  <a:extLst>
                    <a:ext uri="{FF2B5EF4-FFF2-40B4-BE49-F238E27FC236}">
                      <a16:creationId xmlns:a16="http://schemas.microsoft.com/office/drawing/2014/main" id="{2213DA33-6763-4FAF-8B4F-58E2A7404D6D}"/>
                    </a:ext>
                  </a:extLst>
                </p14:cNvPr>
                <p14:cNvContentPartPr/>
                <p14:nvPr/>
              </p14:nvContentPartPr>
              <p14:xfrm>
                <a:off x="2595150" y="4764675"/>
                <a:ext cx="165600" cy="225000"/>
              </p14:xfrm>
            </p:contentPart>
          </mc:Choice>
          <mc:Fallback>
            <p:pic>
              <p:nvPicPr>
                <p:cNvPr id="52320" name="筆跡 52319">
                  <a:extLst>
                    <a:ext uri="{FF2B5EF4-FFF2-40B4-BE49-F238E27FC236}">
                      <a16:creationId xmlns:a16="http://schemas.microsoft.com/office/drawing/2014/main" id="{2213DA33-6763-4FAF-8B4F-58E2A7404D6D}"/>
                    </a:ext>
                  </a:extLst>
                </p:cNvPr>
                <p:cNvPicPr/>
                <p:nvPr/>
              </p:nvPicPr>
              <p:blipFill>
                <a:blip r:embed="rId222"/>
                <a:stretch>
                  <a:fillRect/>
                </a:stretch>
              </p:blipFill>
              <p:spPr>
                <a:xfrm>
                  <a:off x="2586510" y="4756035"/>
                  <a:ext cx="1832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52321" name="筆跡 52320">
                  <a:extLst>
                    <a:ext uri="{FF2B5EF4-FFF2-40B4-BE49-F238E27FC236}">
                      <a16:creationId xmlns:a16="http://schemas.microsoft.com/office/drawing/2014/main" id="{F694F73C-D089-4491-858E-C8080E620758}"/>
                    </a:ext>
                  </a:extLst>
                </p14:cNvPr>
                <p14:cNvContentPartPr/>
                <p14:nvPr/>
              </p14:nvContentPartPr>
              <p14:xfrm>
                <a:off x="2657430" y="4789155"/>
                <a:ext cx="34200" cy="196560"/>
              </p14:xfrm>
            </p:contentPart>
          </mc:Choice>
          <mc:Fallback>
            <p:pic>
              <p:nvPicPr>
                <p:cNvPr id="52321" name="筆跡 52320">
                  <a:extLst>
                    <a:ext uri="{FF2B5EF4-FFF2-40B4-BE49-F238E27FC236}">
                      <a16:creationId xmlns:a16="http://schemas.microsoft.com/office/drawing/2014/main" id="{F694F73C-D089-4491-858E-C8080E620758}"/>
                    </a:ext>
                  </a:extLst>
                </p:cNvPr>
                <p:cNvPicPr/>
                <p:nvPr/>
              </p:nvPicPr>
              <p:blipFill>
                <a:blip r:embed="rId224"/>
                <a:stretch>
                  <a:fillRect/>
                </a:stretch>
              </p:blipFill>
              <p:spPr>
                <a:xfrm>
                  <a:off x="2648430" y="4780155"/>
                  <a:ext cx="518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52323" name="筆跡 52322">
                  <a:extLst>
                    <a:ext uri="{FF2B5EF4-FFF2-40B4-BE49-F238E27FC236}">
                      <a16:creationId xmlns:a16="http://schemas.microsoft.com/office/drawing/2014/main" id="{7CAA477F-933D-456A-9131-DAABE5A059E2}"/>
                    </a:ext>
                  </a:extLst>
                </p14:cNvPr>
                <p14:cNvContentPartPr/>
                <p14:nvPr/>
              </p14:nvContentPartPr>
              <p14:xfrm>
                <a:off x="2640510" y="4702395"/>
                <a:ext cx="156240" cy="11880"/>
              </p14:xfrm>
            </p:contentPart>
          </mc:Choice>
          <mc:Fallback>
            <p:pic>
              <p:nvPicPr>
                <p:cNvPr id="52323" name="筆跡 52322">
                  <a:extLst>
                    <a:ext uri="{FF2B5EF4-FFF2-40B4-BE49-F238E27FC236}">
                      <a16:creationId xmlns:a16="http://schemas.microsoft.com/office/drawing/2014/main" id="{7CAA477F-933D-456A-9131-DAABE5A059E2}"/>
                    </a:ext>
                  </a:extLst>
                </p:cNvPr>
                <p:cNvPicPr/>
                <p:nvPr/>
              </p:nvPicPr>
              <p:blipFill>
                <a:blip r:embed="rId226"/>
                <a:stretch>
                  <a:fillRect/>
                </a:stretch>
              </p:blipFill>
              <p:spPr>
                <a:xfrm>
                  <a:off x="2631510" y="4693755"/>
                  <a:ext cx="1738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52324" name="筆跡 52323">
                  <a:extLst>
                    <a:ext uri="{FF2B5EF4-FFF2-40B4-BE49-F238E27FC236}">
                      <a16:creationId xmlns:a16="http://schemas.microsoft.com/office/drawing/2014/main" id="{5ACD261C-9AF7-4528-9310-443CD30C7FD3}"/>
                    </a:ext>
                  </a:extLst>
                </p14:cNvPr>
                <p14:cNvContentPartPr/>
                <p14:nvPr/>
              </p14:nvContentPartPr>
              <p14:xfrm>
                <a:off x="2873070" y="4885275"/>
                <a:ext cx="117360" cy="14040"/>
              </p14:xfrm>
            </p:contentPart>
          </mc:Choice>
          <mc:Fallback>
            <p:pic>
              <p:nvPicPr>
                <p:cNvPr id="52324" name="筆跡 52323">
                  <a:extLst>
                    <a:ext uri="{FF2B5EF4-FFF2-40B4-BE49-F238E27FC236}">
                      <a16:creationId xmlns:a16="http://schemas.microsoft.com/office/drawing/2014/main" id="{5ACD261C-9AF7-4528-9310-443CD30C7FD3}"/>
                    </a:ext>
                  </a:extLst>
                </p:cNvPr>
                <p:cNvPicPr/>
                <p:nvPr/>
              </p:nvPicPr>
              <p:blipFill>
                <a:blip r:embed="rId228"/>
                <a:stretch>
                  <a:fillRect/>
                </a:stretch>
              </p:blipFill>
              <p:spPr>
                <a:xfrm>
                  <a:off x="2864430" y="4876635"/>
                  <a:ext cx="135000" cy="31680"/>
                </a:xfrm>
                <a:prstGeom prst="rect">
                  <a:avLst/>
                </a:prstGeom>
              </p:spPr>
            </p:pic>
          </mc:Fallback>
        </mc:AlternateContent>
      </p:grpSp>
      <p:grpSp>
        <p:nvGrpSpPr>
          <p:cNvPr id="52333" name="群組 52332">
            <a:extLst>
              <a:ext uri="{FF2B5EF4-FFF2-40B4-BE49-F238E27FC236}">
                <a16:creationId xmlns:a16="http://schemas.microsoft.com/office/drawing/2014/main" id="{E5C889B0-9545-4DFC-B71B-A809700302AB}"/>
              </a:ext>
            </a:extLst>
          </p:cNvPr>
          <p:cNvGrpSpPr/>
          <p:nvPr/>
        </p:nvGrpSpPr>
        <p:grpSpPr>
          <a:xfrm>
            <a:off x="2734470" y="5620755"/>
            <a:ext cx="466560" cy="306000"/>
            <a:chOff x="2734470" y="5620755"/>
            <a:chExt cx="466560" cy="306000"/>
          </a:xfrm>
        </p:grpSpPr>
        <mc:AlternateContent xmlns:mc="http://schemas.openxmlformats.org/markup-compatibility/2006">
          <mc:Choice xmlns:p14="http://schemas.microsoft.com/office/powerpoint/2010/main" Requires="p14">
            <p:contentPart p14:bwMode="auto" r:id="rId229">
              <p14:nvContentPartPr>
                <p14:cNvPr id="52327" name="筆跡 52326">
                  <a:extLst>
                    <a:ext uri="{FF2B5EF4-FFF2-40B4-BE49-F238E27FC236}">
                      <a16:creationId xmlns:a16="http://schemas.microsoft.com/office/drawing/2014/main" id="{7B70FAFC-300E-4FE4-B842-42DDB663E469}"/>
                    </a:ext>
                  </a:extLst>
                </p14:cNvPr>
                <p14:cNvContentPartPr/>
                <p14:nvPr/>
              </p14:nvContentPartPr>
              <p14:xfrm>
                <a:off x="2734470" y="5718675"/>
                <a:ext cx="199800" cy="208080"/>
              </p14:xfrm>
            </p:contentPart>
          </mc:Choice>
          <mc:Fallback>
            <p:pic>
              <p:nvPicPr>
                <p:cNvPr id="52327" name="筆跡 52326">
                  <a:extLst>
                    <a:ext uri="{FF2B5EF4-FFF2-40B4-BE49-F238E27FC236}">
                      <a16:creationId xmlns:a16="http://schemas.microsoft.com/office/drawing/2014/main" id="{7B70FAFC-300E-4FE4-B842-42DDB663E469}"/>
                    </a:ext>
                  </a:extLst>
                </p:cNvPr>
                <p:cNvPicPr/>
                <p:nvPr/>
              </p:nvPicPr>
              <p:blipFill>
                <a:blip r:embed="rId230"/>
                <a:stretch>
                  <a:fillRect/>
                </a:stretch>
              </p:blipFill>
              <p:spPr>
                <a:xfrm>
                  <a:off x="2725470" y="5710035"/>
                  <a:ext cx="217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52328" name="筆跡 52327">
                  <a:extLst>
                    <a:ext uri="{FF2B5EF4-FFF2-40B4-BE49-F238E27FC236}">
                      <a16:creationId xmlns:a16="http://schemas.microsoft.com/office/drawing/2014/main" id="{FD640D09-7F49-4F05-A72E-E342A5B78E58}"/>
                    </a:ext>
                  </a:extLst>
                </p14:cNvPr>
                <p14:cNvContentPartPr/>
                <p14:nvPr/>
              </p14:nvContentPartPr>
              <p14:xfrm>
                <a:off x="2790990" y="5762955"/>
                <a:ext cx="66240" cy="131400"/>
              </p14:xfrm>
            </p:contentPart>
          </mc:Choice>
          <mc:Fallback>
            <p:pic>
              <p:nvPicPr>
                <p:cNvPr id="52328" name="筆跡 52327">
                  <a:extLst>
                    <a:ext uri="{FF2B5EF4-FFF2-40B4-BE49-F238E27FC236}">
                      <a16:creationId xmlns:a16="http://schemas.microsoft.com/office/drawing/2014/main" id="{FD640D09-7F49-4F05-A72E-E342A5B78E58}"/>
                    </a:ext>
                  </a:extLst>
                </p:cNvPr>
                <p:cNvPicPr/>
                <p:nvPr/>
              </p:nvPicPr>
              <p:blipFill>
                <a:blip r:embed="rId232"/>
                <a:stretch>
                  <a:fillRect/>
                </a:stretch>
              </p:blipFill>
              <p:spPr>
                <a:xfrm>
                  <a:off x="2781990" y="5754315"/>
                  <a:ext cx="838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52330" name="筆跡 52329">
                  <a:extLst>
                    <a:ext uri="{FF2B5EF4-FFF2-40B4-BE49-F238E27FC236}">
                      <a16:creationId xmlns:a16="http://schemas.microsoft.com/office/drawing/2014/main" id="{769D4DF0-6EBC-4D33-A9E8-06100A175937}"/>
                    </a:ext>
                  </a:extLst>
                </p14:cNvPr>
                <p14:cNvContentPartPr/>
                <p14:nvPr/>
              </p14:nvContentPartPr>
              <p14:xfrm>
                <a:off x="2758950" y="5620755"/>
                <a:ext cx="233280" cy="19440"/>
              </p14:xfrm>
            </p:contentPart>
          </mc:Choice>
          <mc:Fallback>
            <p:pic>
              <p:nvPicPr>
                <p:cNvPr id="52330" name="筆跡 52329">
                  <a:extLst>
                    <a:ext uri="{FF2B5EF4-FFF2-40B4-BE49-F238E27FC236}">
                      <a16:creationId xmlns:a16="http://schemas.microsoft.com/office/drawing/2014/main" id="{769D4DF0-6EBC-4D33-A9E8-06100A175937}"/>
                    </a:ext>
                  </a:extLst>
                </p:cNvPr>
                <p:cNvPicPr/>
                <p:nvPr/>
              </p:nvPicPr>
              <p:blipFill>
                <a:blip r:embed="rId234"/>
                <a:stretch>
                  <a:fillRect/>
                </a:stretch>
              </p:blipFill>
              <p:spPr>
                <a:xfrm>
                  <a:off x="2749950" y="5611755"/>
                  <a:ext cx="2509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52331" name="筆跡 52330">
                  <a:extLst>
                    <a:ext uri="{FF2B5EF4-FFF2-40B4-BE49-F238E27FC236}">
                      <a16:creationId xmlns:a16="http://schemas.microsoft.com/office/drawing/2014/main" id="{9316A93E-0643-4D3B-949A-4B375ED52363}"/>
                    </a:ext>
                  </a:extLst>
                </p14:cNvPr>
                <p14:cNvContentPartPr/>
                <p14:nvPr/>
              </p14:nvContentPartPr>
              <p14:xfrm>
                <a:off x="3091590" y="5782395"/>
                <a:ext cx="109440" cy="2160"/>
              </p14:xfrm>
            </p:contentPart>
          </mc:Choice>
          <mc:Fallback>
            <p:pic>
              <p:nvPicPr>
                <p:cNvPr id="52331" name="筆跡 52330">
                  <a:extLst>
                    <a:ext uri="{FF2B5EF4-FFF2-40B4-BE49-F238E27FC236}">
                      <a16:creationId xmlns:a16="http://schemas.microsoft.com/office/drawing/2014/main" id="{9316A93E-0643-4D3B-949A-4B375ED52363}"/>
                    </a:ext>
                  </a:extLst>
                </p:cNvPr>
                <p:cNvPicPr/>
                <p:nvPr/>
              </p:nvPicPr>
              <p:blipFill>
                <a:blip r:embed="rId236"/>
                <a:stretch>
                  <a:fillRect/>
                </a:stretch>
              </p:blipFill>
              <p:spPr>
                <a:xfrm>
                  <a:off x="3082950" y="5773395"/>
                  <a:ext cx="127080" cy="19800"/>
                </a:xfrm>
                <a:prstGeom prst="rect">
                  <a:avLst/>
                </a:prstGeom>
              </p:spPr>
            </p:pic>
          </mc:Fallback>
        </mc:AlternateContent>
      </p:grpSp>
      <p:grpSp>
        <p:nvGrpSpPr>
          <p:cNvPr id="52343" name="群組 52342">
            <a:extLst>
              <a:ext uri="{FF2B5EF4-FFF2-40B4-BE49-F238E27FC236}">
                <a16:creationId xmlns:a16="http://schemas.microsoft.com/office/drawing/2014/main" id="{4945AB16-7365-4611-8D85-69D0D350DE13}"/>
              </a:ext>
            </a:extLst>
          </p:cNvPr>
          <p:cNvGrpSpPr/>
          <p:nvPr/>
        </p:nvGrpSpPr>
        <p:grpSpPr>
          <a:xfrm>
            <a:off x="5828670" y="4525995"/>
            <a:ext cx="2109240" cy="846360"/>
            <a:chOff x="5828670" y="4525995"/>
            <a:chExt cx="2109240" cy="846360"/>
          </a:xfrm>
        </p:grpSpPr>
        <mc:AlternateContent xmlns:mc="http://schemas.openxmlformats.org/markup-compatibility/2006">
          <mc:Choice xmlns:p14="http://schemas.microsoft.com/office/powerpoint/2010/main" Requires="p14">
            <p:contentPart p14:bwMode="auto" r:id="rId237">
              <p14:nvContentPartPr>
                <p14:cNvPr id="52338" name="筆跡 52337">
                  <a:extLst>
                    <a:ext uri="{FF2B5EF4-FFF2-40B4-BE49-F238E27FC236}">
                      <a16:creationId xmlns:a16="http://schemas.microsoft.com/office/drawing/2014/main" id="{44D0FD3D-6B4B-4A7F-93E5-06A6FB2C9604}"/>
                    </a:ext>
                  </a:extLst>
                </p14:cNvPr>
                <p14:cNvContentPartPr/>
                <p14:nvPr/>
              </p14:nvContentPartPr>
              <p14:xfrm>
                <a:off x="5828670" y="4525995"/>
                <a:ext cx="1696320" cy="846360"/>
              </p14:xfrm>
            </p:contentPart>
          </mc:Choice>
          <mc:Fallback>
            <p:pic>
              <p:nvPicPr>
                <p:cNvPr id="52338" name="筆跡 52337">
                  <a:extLst>
                    <a:ext uri="{FF2B5EF4-FFF2-40B4-BE49-F238E27FC236}">
                      <a16:creationId xmlns:a16="http://schemas.microsoft.com/office/drawing/2014/main" id="{44D0FD3D-6B4B-4A7F-93E5-06A6FB2C9604}"/>
                    </a:ext>
                  </a:extLst>
                </p:cNvPr>
                <p:cNvPicPr/>
                <p:nvPr/>
              </p:nvPicPr>
              <p:blipFill>
                <a:blip r:embed="rId238"/>
                <a:stretch>
                  <a:fillRect/>
                </a:stretch>
              </p:blipFill>
              <p:spPr>
                <a:xfrm>
                  <a:off x="5819670" y="4517355"/>
                  <a:ext cx="1713960" cy="864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52339" name="筆跡 52338">
                  <a:extLst>
                    <a:ext uri="{FF2B5EF4-FFF2-40B4-BE49-F238E27FC236}">
                      <a16:creationId xmlns:a16="http://schemas.microsoft.com/office/drawing/2014/main" id="{AB2767F7-E370-49BE-BB10-16DA51CAC0CA}"/>
                    </a:ext>
                  </a:extLst>
                </p14:cNvPr>
                <p14:cNvContentPartPr/>
                <p14:nvPr/>
              </p14:nvContentPartPr>
              <p14:xfrm>
                <a:off x="7469550" y="4758195"/>
                <a:ext cx="194040" cy="83520"/>
              </p14:xfrm>
            </p:contentPart>
          </mc:Choice>
          <mc:Fallback>
            <p:pic>
              <p:nvPicPr>
                <p:cNvPr id="52339" name="筆跡 52338">
                  <a:extLst>
                    <a:ext uri="{FF2B5EF4-FFF2-40B4-BE49-F238E27FC236}">
                      <a16:creationId xmlns:a16="http://schemas.microsoft.com/office/drawing/2014/main" id="{AB2767F7-E370-49BE-BB10-16DA51CAC0CA}"/>
                    </a:ext>
                  </a:extLst>
                </p:cNvPr>
                <p:cNvPicPr/>
                <p:nvPr/>
              </p:nvPicPr>
              <p:blipFill>
                <a:blip r:embed="rId240"/>
                <a:stretch>
                  <a:fillRect/>
                </a:stretch>
              </p:blipFill>
              <p:spPr>
                <a:xfrm>
                  <a:off x="7460910" y="4749555"/>
                  <a:ext cx="2116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52340" name="筆跡 52339">
                  <a:extLst>
                    <a:ext uri="{FF2B5EF4-FFF2-40B4-BE49-F238E27FC236}">
                      <a16:creationId xmlns:a16="http://schemas.microsoft.com/office/drawing/2014/main" id="{A9907AE5-9C09-4465-9E2F-260C216DDBB6}"/>
                    </a:ext>
                  </a:extLst>
                </p14:cNvPr>
                <p14:cNvContentPartPr/>
                <p14:nvPr/>
              </p14:nvContentPartPr>
              <p14:xfrm>
                <a:off x="7464150" y="4786995"/>
                <a:ext cx="79200" cy="102240"/>
              </p14:xfrm>
            </p:contentPart>
          </mc:Choice>
          <mc:Fallback>
            <p:pic>
              <p:nvPicPr>
                <p:cNvPr id="52340" name="筆跡 52339">
                  <a:extLst>
                    <a:ext uri="{FF2B5EF4-FFF2-40B4-BE49-F238E27FC236}">
                      <a16:creationId xmlns:a16="http://schemas.microsoft.com/office/drawing/2014/main" id="{A9907AE5-9C09-4465-9E2F-260C216DDBB6}"/>
                    </a:ext>
                  </a:extLst>
                </p:cNvPr>
                <p:cNvPicPr/>
                <p:nvPr/>
              </p:nvPicPr>
              <p:blipFill>
                <a:blip r:embed="rId242"/>
                <a:stretch>
                  <a:fillRect/>
                </a:stretch>
              </p:blipFill>
              <p:spPr>
                <a:xfrm>
                  <a:off x="7455150" y="4778355"/>
                  <a:ext cx="9684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52341" name="筆跡 52340">
                  <a:extLst>
                    <a:ext uri="{FF2B5EF4-FFF2-40B4-BE49-F238E27FC236}">
                      <a16:creationId xmlns:a16="http://schemas.microsoft.com/office/drawing/2014/main" id="{7DFBDC7A-B3DE-4D25-8E2F-FE834C8478DC}"/>
                    </a:ext>
                  </a:extLst>
                </p14:cNvPr>
                <p14:cNvContentPartPr/>
                <p14:nvPr/>
              </p14:nvContentPartPr>
              <p14:xfrm>
                <a:off x="7757550" y="4703835"/>
                <a:ext cx="142200" cy="170280"/>
              </p14:xfrm>
            </p:contentPart>
          </mc:Choice>
          <mc:Fallback>
            <p:pic>
              <p:nvPicPr>
                <p:cNvPr id="52341" name="筆跡 52340">
                  <a:extLst>
                    <a:ext uri="{FF2B5EF4-FFF2-40B4-BE49-F238E27FC236}">
                      <a16:creationId xmlns:a16="http://schemas.microsoft.com/office/drawing/2014/main" id="{7DFBDC7A-B3DE-4D25-8E2F-FE834C8478DC}"/>
                    </a:ext>
                  </a:extLst>
                </p:cNvPr>
                <p:cNvPicPr/>
                <p:nvPr/>
              </p:nvPicPr>
              <p:blipFill>
                <a:blip r:embed="rId244"/>
                <a:stretch>
                  <a:fillRect/>
                </a:stretch>
              </p:blipFill>
              <p:spPr>
                <a:xfrm>
                  <a:off x="7748910" y="4695195"/>
                  <a:ext cx="1598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52342" name="筆跡 52341">
                  <a:extLst>
                    <a:ext uri="{FF2B5EF4-FFF2-40B4-BE49-F238E27FC236}">
                      <a16:creationId xmlns:a16="http://schemas.microsoft.com/office/drawing/2014/main" id="{DD2DEABE-6367-4C4D-A408-0916C83CFDCB}"/>
                    </a:ext>
                  </a:extLst>
                </p14:cNvPr>
                <p14:cNvContentPartPr/>
                <p14:nvPr/>
              </p14:nvContentPartPr>
              <p14:xfrm>
                <a:off x="7928190" y="4854675"/>
                <a:ext cx="9720" cy="108000"/>
              </p14:xfrm>
            </p:contentPart>
          </mc:Choice>
          <mc:Fallback>
            <p:pic>
              <p:nvPicPr>
                <p:cNvPr id="52342" name="筆跡 52341">
                  <a:extLst>
                    <a:ext uri="{FF2B5EF4-FFF2-40B4-BE49-F238E27FC236}">
                      <a16:creationId xmlns:a16="http://schemas.microsoft.com/office/drawing/2014/main" id="{DD2DEABE-6367-4C4D-A408-0916C83CFDCB}"/>
                    </a:ext>
                  </a:extLst>
                </p:cNvPr>
                <p:cNvPicPr/>
                <p:nvPr/>
              </p:nvPicPr>
              <p:blipFill>
                <a:blip r:embed="rId246"/>
                <a:stretch>
                  <a:fillRect/>
                </a:stretch>
              </p:blipFill>
              <p:spPr>
                <a:xfrm>
                  <a:off x="7919550" y="4845675"/>
                  <a:ext cx="27360" cy="125640"/>
                </a:xfrm>
                <a:prstGeom prst="rect">
                  <a:avLst/>
                </a:prstGeom>
              </p:spPr>
            </p:pic>
          </mc:Fallback>
        </mc:AlternateContent>
      </p:grpSp>
      <p:grpSp>
        <p:nvGrpSpPr>
          <p:cNvPr id="52354" name="群組 52353">
            <a:extLst>
              <a:ext uri="{FF2B5EF4-FFF2-40B4-BE49-F238E27FC236}">
                <a16:creationId xmlns:a16="http://schemas.microsoft.com/office/drawing/2014/main" id="{D320B801-383F-4E3D-ABFE-55DA3AE18FA9}"/>
              </a:ext>
            </a:extLst>
          </p:cNvPr>
          <p:cNvGrpSpPr/>
          <p:nvPr/>
        </p:nvGrpSpPr>
        <p:grpSpPr>
          <a:xfrm>
            <a:off x="6196950" y="5048715"/>
            <a:ext cx="2619000" cy="1504080"/>
            <a:chOff x="6196950" y="5048715"/>
            <a:chExt cx="2619000" cy="1504080"/>
          </a:xfrm>
        </p:grpSpPr>
        <mc:AlternateContent xmlns:mc="http://schemas.openxmlformats.org/markup-compatibility/2006">
          <mc:Choice xmlns:p14="http://schemas.microsoft.com/office/powerpoint/2010/main" Requires="p14">
            <p:contentPart p14:bwMode="auto" r:id="rId247">
              <p14:nvContentPartPr>
                <p14:cNvPr id="52344" name="筆跡 52343">
                  <a:extLst>
                    <a:ext uri="{FF2B5EF4-FFF2-40B4-BE49-F238E27FC236}">
                      <a16:creationId xmlns:a16="http://schemas.microsoft.com/office/drawing/2014/main" id="{1EFB0BCA-7367-45B4-BF16-B9EB2E37E6FE}"/>
                    </a:ext>
                  </a:extLst>
                </p14:cNvPr>
                <p14:cNvContentPartPr/>
                <p14:nvPr/>
              </p14:nvContentPartPr>
              <p14:xfrm>
                <a:off x="6274710" y="5501235"/>
                <a:ext cx="2518920" cy="1051560"/>
              </p14:xfrm>
            </p:contentPart>
          </mc:Choice>
          <mc:Fallback>
            <p:pic>
              <p:nvPicPr>
                <p:cNvPr id="52344" name="筆跡 52343">
                  <a:extLst>
                    <a:ext uri="{FF2B5EF4-FFF2-40B4-BE49-F238E27FC236}">
                      <a16:creationId xmlns:a16="http://schemas.microsoft.com/office/drawing/2014/main" id="{1EFB0BCA-7367-45B4-BF16-B9EB2E37E6FE}"/>
                    </a:ext>
                  </a:extLst>
                </p:cNvPr>
                <p:cNvPicPr/>
                <p:nvPr/>
              </p:nvPicPr>
              <p:blipFill>
                <a:blip r:embed="rId248"/>
                <a:stretch>
                  <a:fillRect/>
                </a:stretch>
              </p:blipFill>
              <p:spPr>
                <a:xfrm>
                  <a:off x="6265710" y="5492595"/>
                  <a:ext cx="2536560" cy="10692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52345" name="筆跡 52344">
                  <a:extLst>
                    <a:ext uri="{FF2B5EF4-FFF2-40B4-BE49-F238E27FC236}">
                      <a16:creationId xmlns:a16="http://schemas.microsoft.com/office/drawing/2014/main" id="{B2508277-F902-415D-AE31-4C617629E98E}"/>
                    </a:ext>
                  </a:extLst>
                </p14:cNvPr>
                <p14:cNvContentPartPr/>
                <p14:nvPr/>
              </p14:nvContentPartPr>
              <p14:xfrm>
                <a:off x="7860510" y="5493675"/>
                <a:ext cx="360" cy="360"/>
              </p14:xfrm>
            </p:contentPart>
          </mc:Choice>
          <mc:Fallback>
            <p:pic>
              <p:nvPicPr>
                <p:cNvPr id="52345" name="筆跡 52344">
                  <a:extLst>
                    <a:ext uri="{FF2B5EF4-FFF2-40B4-BE49-F238E27FC236}">
                      <a16:creationId xmlns:a16="http://schemas.microsoft.com/office/drawing/2014/main" id="{B2508277-F902-415D-AE31-4C617629E98E}"/>
                    </a:ext>
                  </a:extLst>
                </p:cNvPr>
                <p:cNvPicPr/>
                <p:nvPr/>
              </p:nvPicPr>
              <p:blipFill>
                <a:blip r:embed="rId250"/>
                <a:stretch>
                  <a:fillRect/>
                </a:stretch>
              </p:blipFill>
              <p:spPr>
                <a:xfrm>
                  <a:off x="7851870" y="5484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52346" name="筆跡 52345">
                  <a:extLst>
                    <a:ext uri="{FF2B5EF4-FFF2-40B4-BE49-F238E27FC236}">
                      <a16:creationId xmlns:a16="http://schemas.microsoft.com/office/drawing/2014/main" id="{282E83FB-D39A-47DB-B1C6-44AD3C1E7732}"/>
                    </a:ext>
                  </a:extLst>
                </p14:cNvPr>
                <p14:cNvContentPartPr/>
                <p14:nvPr/>
              </p14:nvContentPartPr>
              <p14:xfrm>
                <a:off x="7317270" y="5439675"/>
                <a:ext cx="226080" cy="11880"/>
              </p14:xfrm>
            </p:contentPart>
          </mc:Choice>
          <mc:Fallback>
            <p:pic>
              <p:nvPicPr>
                <p:cNvPr id="52346" name="筆跡 52345">
                  <a:extLst>
                    <a:ext uri="{FF2B5EF4-FFF2-40B4-BE49-F238E27FC236}">
                      <a16:creationId xmlns:a16="http://schemas.microsoft.com/office/drawing/2014/main" id="{282E83FB-D39A-47DB-B1C6-44AD3C1E7732}"/>
                    </a:ext>
                  </a:extLst>
                </p:cNvPr>
                <p:cNvPicPr/>
                <p:nvPr/>
              </p:nvPicPr>
              <p:blipFill>
                <a:blip r:embed="rId252"/>
                <a:stretch>
                  <a:fillRect/>
                </a:stretch>
              </p:blipFill>
              <p:spPr>
                <a:xfrm>
                  <a:off x="7308630" y="5430675"/>
                  <a:ext cx="243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52347" name="筆跡 52346">
                  <a:extLst>
                    <a:ext uri="{FF2B5EF4-FFF2-40B4-BE49-F238E27FC236}">
                      <a16:creationId xmlns:a16="http://schemas.microsoft.com/office/drawing/2014/main" id="{F34A203A-2B6F-4F25-8B13-557E1EFB7986}"/>
                    </a:ext>
                  </a:extLst>
                </p14:cNvPr>
                <p14:cNvContentPartPr/>
                <p14:nvPr/>
              </p14:nvContentPartPr>
              <p14:xfrm>
                <a:off x="6196950" y="5510955"/>
                <a:ext cx="919440" cy="597240"/>
              </p14:xfrm>
            </p:contentPart>
          </mc:Choice>
          <mc:Fallback>
            <p:pic>
              <p:nvPicPr>
                <p:cNvPr id="52347" name="筆跡 52346">
                  <a:extLst>
                    <a:ext uri="{FF2B5EF4-FFF2-40B4-BE49-F238E27FC236}">
                      <a16:creationId xmlns:a16="http://schemas.microsoft.com/office/drawing/2014/main" id="{F34A203A-2B6F-4F25-8B13-557E1EFB7986}"/>
                    </a:ext>
                  </a:extLst>
                </p:cNvPr>
                <p:cNvPicPr/>
                <p:nvPr/>
              </p:nvPicPr>
              <p:blipFill>
                <a:blip r:embed="rId254"/>
                <a:stretch>
                  <a:fillRect/>
                </a:stretch>
              </p:blipFill>
              <p:spPr>
                <a:xfrm>
                  <a:off x="6188310" y="5501955"/>
                  <a:ext cx="937080" cy="6148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52349" name="筆跡 52348">
                  <a:extLst>
                    <a:ext uri="{FF2B5EF4-FFF2-40B4-BE49-F238E27FC236}">
                      <a16:creationId xmlns:a16="http://schemas.microsoft.com/office/drawing/2014/main" id="{0B323DFB-4D20-4953-BB8E-F711E97109FA}"/>
                    </a:ext>
                  </a:extLst>
                </p14:cNvPr>
                <p14:cNvContentPartPr/>
                <p14:nvPr/>
              </p14:nvContentPartPr>
              <p14:xfrm>
                <a:off x="7108830" y="5442555"/>
                <a:ext cx="1199520" cy="132120"/>
              </p14:xfrm>
            </p:contentPart>
          </mc:Choice>
          <mc:Fallback>
            <p:pic>
              <p:nvPicPr>
                <p:cNvPr id="52349" name="筆跡 52348">
                  <a:extLst>
                    <a:ext uri="{FF2B5EF4-FFF2-40B4-BE49-F238E27FC236}">
                      <a16:creationId xmlns:a16="http://schemas.microsoft.com/office/drawing/2014/main" id="{0B323DFB-4D20-4953-BB8E-F711E97109FA}"/>
                    </a:ext>
                  </a:extLst>
                </p:cNvPr>
                <p:cNvPicPr/>
                <p:nvPr/>
              </p:nvPicPr>
              <p:blipFill>
                <a:blip r:embed="rId256"/>
                <a:stretch>
                  <a:fillRect/>
                </a:stretch>
              </p:blipFill>
              <p:spPr>
                <a:xfrm>
                  <a:off x="7099830" y="5433915"/>
                  <a:ext cx="12171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52350" name="筆跡 52349">
                  <a:extLst>
                    <a:ext uri="{FF2B5EF4-FFF2-40B4-BE49-F238E27FC236}">
                      <a16:creationId xmlns:a16="http://schemas.microsoft.com/office/drawing/2014/main" id="{765C24C7-2AEA-4CF3-B1C4-D3D9A9F59C97}"/>
                    </a:ext>
                  </a:extLst>
                </p14:cNvPr>
                <p14:cNvContentPartPr/>
                <p14:nvPr/>
              </p14:nvContentPartPr>
              <p14:xfrm>
                <a:off x="8377470" y="5305035"/>
                <a:ext cx="233280" cy="244800"/>
              </p14:xfrm>
            </p:contentPart>
          </mc:Choice>
          <mc:Fallback>
            <p:pic>
              <p:nvPicPr>
                <p:cNvPr id="52350" name="筆跡 52349">
                  <a:extLst>
                    <a:ext uri="{FF2B5EF4-FFF2-40B4-BE49-F238E27FC236}">
                      <a16:creationId xmlns:a16="http://schemas.microsoft.com/office/drawing/2014/main" id="{765C24C7-2AEA-4CF3-B1C4-D3D9A9F59C97}"/>
                    </a:ext>
                  </a:extLst>
                </p:cNvPr>
                <p:cNvPicPr/>
                <p:nvPr/>
              </p:nvPicPr>
              <p:blipFill>
                <a:blip r:embed="rId258"/>
                <a:stretch>
                  <a:fillRect/>
                </a:stretch>
              </p:blipFill>
              <p:spPr>
                <a:xfrm>
                  <a:off x="8368830" y="5296035"/>
                  <a:ext cx="25092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52351" name="筆跡 52350">
                  <a:extLst>
                    <a:ext uri="{FF2B5EF4-FFF2-40B4-BE49-F238E27FC236}">
                      <a16:creationId xmlns:a16="http://schemas.microsoft.com/office/drawing/2014/main" id="{2583538A-D085-4B27-B3DF-C701C02FE299}"/>
                    </a:ext>
                  </a:extLst>
                </p14:cNvPr>
                <p14:cNvContentPartPr/>
                <p14:nvPr/>
              </p14:nvContentPartPr>
              <p14:xfrm>
                <a:off x="8372070" y="5492235"/>
                <a:ext cx="109440" cy="65880"/>
              </p14:xfrm>
            </p:contentPart>
          </mc:Choice>
          <mc:Fallback>
            <p:pic>
              <p:nvPicPr>
                <p:cNvPr id="52351" name="筆跡 52350">
                  <a:extLst>
                    <a:ext uri="{FF2B5EF4-FFF2-40B4-BE49-F238E27FC236}">
                      <a16:creationId xmlns:a16="http://schemas.microsoft.com/office/drawing/2014/main" id="{2583538A-D085-4B27-B3DF-C701C02FE299}"/>
                    </a:ext>
                  </a:extLst>
                </p:cNvPr>
                <p:cNvPicPr/>
                <p:nvPr/>
              </p:nvPicPr>
              <p:blipFill>
                <a:blip r:embed="rId260"/>
                <a:stretch>
                  <a:fillRect/>
                </a:stretch>
              </p:blipFill>
              <p:spPr>
                <a:xfrm>
                  <a:off x="8363070" y="5483595"/>
                  <a:ext cx="12708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52352" name="筆跡 52351">
                  <a:extLst>
                    <a:ext uri="{FF2B5EF4-FFF2-40B4-BE49-F238E27FC236}">
                      <a16:creationId xmlns:a16="http://schemas.microsoft.com/office/drawing/2014/main" id="{0FA5DA79-C4D2-4EA8-A200-878F293A0986}"/>
                    </a:ext>
                  </a:extLst>
                </p14:cNvPr>
                <p14:cNvContentPartPr/>
                <p14:nvPr/>
              </p14:nvContentPartPr>
              <p14:xfrm>
                <a:off x="8587710" y="5048715"/>
                <a:ext cx="153000" cy="181440"/>
              </p14:xfrm>
            </p:contentPart>
          </mc:Choice>
          <mc:Fallback>
            <p:pic>
              <p:nvPicPr>
                <p:cNvPr id="52352" name="筆跡 52351">
                  <a:extLst>
                    <a:ext uri="{FF2B5EF4-FFF2-40B4-BE49-F238E27FC236}">
                      <a16:creationId xmlns:a16="http://schemas.microsoft.com/office/drawing/2014/main" id="{0FA5DA79-C4D2-4EA8-A200-878F293A0986}"/>
                    </a:ext>
                  </a:extLst>
                </p:cNvPr>
                <p:cNvPicPr/>
                <p:nvPr/>
              </p:nvPicPr>
              <p:blipFill>
                <a:blip r:embed="rId262"/>
                <a:stretch>
                  <a:fillRect/>
                </a:stretch>
              </p:blipFill>
              <p:spPr>
                <a:xfrm>
                  <a:off x="8579070" y="5040075"/>
                  <a:ext cx="17064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52353" name="筆跡 52352">
                  <a:extLst>
                    <a:ext uri="{FF2B5EF4-FFF2-40B4-BE49-F238E27FC236}">
                      <a16:creationId xmlns:a16="http://schemas.microsoft.com/office/drawing/2014/main" id="{88A1208A-D5AC-4905-9D85-8942B4E10CD9}"/>
                    </a:ext>
                  </a:extLst>
                </p14:cNvPr>
                <p14:cNvContentPartPr/>
                <p14:nvPr/>
              </p14:nvContentPartPr>
              <p14:xfrm>
                <a:off x="8740350" y="5224035"/>
                <a:ext cx="75600" cy="73440"/>
              </p14:xfrm>
            </p:contentPart>
          </mc:Choice>
          <mc:Fallback>
            <p:pic>
              <p:nvPicPr>
                <p:cNvPr id="52353" name="筆跡 52352">
                  <a:extLst>
                    <a:ext uri="{FF2B5EF4-FFF2-40B4-BE49-F238E27FC236}">
                      <a16:creationId xmlns:a16="http://schemas.microsoft.com/office/drawing/2014/main" id="{88A1208A-D5AC-4905-9D85-8942B4E10CD9}"/>
                    </a:ext>
                  </a:extLst>
                </p:cNvPr>
                <p:cNvPicPr/>
                <p:nvPr/>
              </p:nvPicPr>
              <p:blipFill>
                <a:blip r:embed="rId264"/>
                <a:stretch>
                  <a:fillRect/>
                </a:stretch>
              </p:blipFill>
              <p:spPr>
                <a:xfrm>
                  <a:off x="8731710" y="5215395"/>
                  <a:ext cx="93240" cy="91080"/>
                </a:xfrm>
                <a:prstGeom prst="rect">
                  <a:avLst/>
                </a:prstGeom>
              </p:spPr>
            </p:pic>
          </mc:Fallback>
        </mc:AlternateContent>
      </p:grpSp>
      <p:grpSp>
        <p:nvGrpSpPr>
          <p:cNvPr id="52357" name="群組 52356">
            <a:extLst>
              <a:ext uri="{FF2B5EF4-FFF2-40B4-BE49-F238E27FC236}">
                <a16:creationId xmlns:a16="http://schemas.microsoft.com/office/drawing/2014/main" id="{56104D6C-57A2-47BC-84B7-D726B04A8D71}"/>
              </a:ext>
            </a:extLst>
          </p:cNvPr>
          <p:cNvGrpSpPr/>
          <p:nvPr/>
        </p:nvGrpSpPr>
        <p:grpSpPr>
          <a:xfrm>
            <a:off x="3204270" y="4827675"/>
            <a:ext cx="245160" cy="267840"/>
            <a:chOff x="3204270" y="4827675"/>
            <a:chExt cx="245160" cy="267840"/>
          </a:xfrm>
        </p:grpSpPr>
        <mc:AlternateContent xmlns:mc="http://schemas.openxmlformats.org/markup-compatibility/2006">
          <mc:Choice xmlns:p14="http://schemas.microsoft.com/office/powerpoint/2010/main" Requires="p14">
            <p:contentPart p14:bwMode="auto" r:id="rId265">
              <p14:nvContentPartPr>
                <p14:cNvPr id="52355" name="筆跡 52354">
                  <a:extLst>
                    <a:ext uri="{FF2B5EF4-FFF2-40B4-BE49-F238E27FC236}">
                      <a16:creationId xmlns:a16="http://schemas.microsoft.com/office/drawing/2014/main" id="{14A1A8E3-1A86-4DB4-A9FF-9DF5E7F50187}"/>
                    </a:ext>
                  </a:extLst>
                </p14:cNvPr>
                <p14:cNvContentPartPr/>
                <p14:nvPr/>
              </p14:nvContentPartPr>
              <p14:xfrm>
                <a:off x="3204270" y="4827675"/>
                <a:ext cx="165960" cy="239040"/>
              </p14:xfrm>
            </p:contentPart>
          </mc:Choice>
          <mc:Fallback>
            <p:pic>
              <p:nvPicPr>
                <p:cNvPr id="52355" name="筆跡 52354">
                  <a:extLst>
                    <a:ext uri="{FF2B5EF4-FFF2-40B4-BE49-F238E27FC236}">
                      <a16:creationId xmlns:a16="http://schemas.microsoft.com/office/drawing/2014/main" id="{14A1A8E3-1A86-4DB4-A9FF-9DF5E7F50187}"/>
                    </a:ext>
                  </a:extLst>
                </p:cNvPr>
                <p:cNvPicPr/>
                <p:nvPr/>
              </p:nvPicPr>
              <p:blipFill>
                <a:blip r:embed="rId266"/>
                <a:stretch>
                  <a:fillRect/>
                </a:stretch>
              </p:blipFill>
              <p:spPr>
                <a:xfrm>
                  <a:off x="3195630" y="4818675"/>
                  <a:ext cx="1836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52356" name="筆跡 52355">
                  <a:extLst>
                    <a:ext uri="{FF2B5EF4-FFF2-40B4-BE49-F238E27FC236}">
                      <a16:creationId xmlns:a16="http://schemas.microsoft.com/office/drawing/2014/main" id="{09186D1F-A320-4CB5-851B-5028CB5EAEC5}"/>
                    </a:ext>
                  </a:extLst>
                </p14:cNvPr>
                <p14:cNvContentPartPr/>
                <p14:nvPr/>
              </p14:nvContentPartPr>
              <p14:xfrm>
                <a:off x="3435750" y="4996875"/>
                <a:ext cx="13680" cy="98640"/>
              </p14:xfrm>
            </p:contentPart>
          </mc:Choice>
          <mc:Fallback>
            <p:pic>
              <p:nvPicPr>
                <p:cNvPr id="52356" name="筆跡 52355">
                  <a:extLst>
                    <a:ext uri="{FF2B5EF4-FFF2-40B4-BE49-F238E27FC236}">
                      <a16:creationId xmlns:a16="http://schemas.microsoft.com/office/drawing/2014/main" id="{09186D1F-A320-4CB5-851B-5028CB5EAEC5}"/>
                    </a:ext>
                  </a:extLst>
                </p:cNvPr>
                <p:cNvPicPr/>
                <p:nvPr/>
              </p:nvPicPr>
              <p:blipFill>
                <a:blip r:embed="rId268"/>
                <a:stretch>
                  <a:fillRect/>
                </a:stretch>
              </p:blipFill>
              <p:spPr>
                <a:xfrm>
                  <a:off x="3426750" y="4988235"/>
                  <a:ext cx="31320" cy="116280"/>
                </a:xfrm>
                <a:prstGeom prst="rect">
                  <a:avLst/>
                </a:prstGeom>
              </p:spPr>
            </p:pic>
          </mc:Fallback>
        </mc:AlternateContent>
      </p:grpSp>
      <p:grpSp>
        <p:nvGrpSpPr>
          <p:cNvPr id="52360" name="群組 52359">
            <a:extLst>
              <a:ext uri="{FF2B5EF4-FFF2-40B4-BE49-F238E27FC236}">
                <a16:creationId xmlns:a16="http://schemas.microsoft.com/office/drawing/2014/main" id="{2821DCC6-FED0-4BA2-8293-E08510EA5C1A}"/>
              </a:ext>
            </a:extLst>
          </p:cNvPr>
          <p:cNvGrpSpPr/>
          <p:nvPr/>
        </p:nvGrpSpPr>
        <p:grpSpPr>
          <a:xfrm>
            <a:off x="3381030" y="5729835"/>
            <a:ext cx="278640" cy="233640"/>
            <a:chOff x="3381030" y="5729835"/>
            <a:chExt cx="278640" cy="233640"/>
          </a:xfrm>
        </p:grpSpPr>
        <mc:AlternateContent xmlns:mc="http://schemas.openxmlformats.org/markup-compatibility/2006">
          <mc:Choice xmlns:p14="http://schemas.microsoft.com/office/powerpoint/2010/main" Requires="p14">
            <p:contentPart p14:bwMode="auto" r:id="rId269">
              <p14:nvContentPartPr>
                <p14:cNvPr id="52358" name="筆跡 52357">
                  <a:extLst>
                    <a:ext uri="{FF2B5EF4-FFF2-40B4-BE49-F238E27FC236}">
                      <a16:creationId xmlns:a16="http://schemas.microsoft.com/office/drawing/2014/main" id="{17A55E9E-1C1B-44B4-A6B8-3988A68FDC63}"/>
                    </a:ext>
                  </a:extLst>
                </p14:cNvPr>
                <p14:cNvContentPartPr/>
                <p14:nvPr/>
              </p14:nvContentPartPr>
              <p14:xfrm>
                <a:off x="3381030" y="5729835"/>
                <a:ext cx="158400" cy="218520"/>
              </p14:xfrm>
            </p:contentPart>
          </mc:Choice>
          <mc:Fallback>
            <p:pic>
              <p:nvPicPr>
                <p:cNvPr id="52358" name="筆跡 52357">
                  <a:extLst>
                    <a:ext uri="{FF2B5EF4-FFF2-40B4-BE49-F238E27FC236}">
                      <a16:creationId xmlns:a16="http://schemas.microsoft.com/office/drawing/2014/main" id="{17A55E9E-1C1B-44B4-A6B8-3988A68FDC63}"/>
                    </a:ext>
                  </a:extLst>
                </p:cNvPr>
                <p:cNvPicPr/>
                <p:nvPr/>
              </p:nvPicPr>
              <p:blipFill>
                <a:blip r:embed="rId270"/>
                <a:stretch>
                  <a:fillRect/>
                </a:stretch>
              </p:blipFill>
              <p:spPr>
                <a:xfrm>
                  <a:off x="3372390" y="5720835"/>
                  <a:ext cx="1760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52359" name="筆跡 52358">
                  <a:extLst>
                    <a:ext uri="{FF2B5EF4-FFF2-40B4-BE49-F238E27FC236}">
                      <a16:creationId xmlns:a16="http://schemas.microsoft.com/office/drawing/2014/main" id="{20194B6F-E1BF-4E85-A2C5-7DBD22C1379C}"/>
                    </a:ext>
                  </a:extLst>
                </p14:cNvPr>
                <p14:cNvContentPartPr/>
                <p14:nvPr/>
              </p14:nvContentPartPr>
              <p14:xfrm>
                <a:off x="3572910" y="5884275"/>
                <a:ext cx="86760" cy="79200"/>
              </p14:xfrm>
            </p:contentPart>
          </mc:Choice>
          <mc:Fallback>
            <p:pic>
              <p:nvPicPr>
                <p:cNvPr id="52359" name="筆跡 52358">
                  <a:extLst>
                    <a:ext uri="{FF2B5EF4-FFF2-40B4-BE49-F238E27FC236}">
                      <a16:creationId xmlns:a16="http://schemas.microsoft.com/office/drawing/2014/main" id="{20194B6F-E1BF-4E85-A2C5-7DBD22C1379C}"/>
                    </a:ext>
                  </a:extLst>
                </p:cNvPr>
                <p:cNvPicPr/>
                <p:nvPr/>
              </p:nvPicPr>
              <p:blipFill>
                <a:blip r:embed="rId272"/>
                <a:stretch>
                  <a:fillRect/>
                </a:stretch>
              </p:blipFill>
              <p:spPr>
                <a:xfrm>
                  <a:off x="3563910" y="5875635"/>
                  <a:ext cx="104400" cy="96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73">
            <p14:nvContentPartPr>
              <p14:cNvPr id="52361" name="筆跡 52360">
                <a:extLst>
                  <a:ext uri="{FF2B5EF4-FFF2-40B4-BE49-F238E27FC236}">
                    <a16:creationId xmlns:a16="http://schemas.microsoft.com/office/drawing/2014/main" id="{CFEE706D-C8CF-46C0-A895-060E33899B23}"/>
                  </a:ext>
                </a:extLst>
              </p14:cNvPr>
              <p14:cNvContentPartPr/>
              <p14:nvPr/>
            </p14:nvContentPartPr>
            <p14:xfrm>
              <a:off x="4830390" y="2970075"/>
              <a:ext cx="960840" cy="132480"/>
            </p14:xfrm>
          </p:contentPart>
        </mc:Choice>
        <mc:Fallback>
          <p:pic>
            <p:nvPicPr>
              <p:cNvPr id="52361" name="筆跡 52360">
                <a:extLst>
                  <a:ext uri="{FF2B5EF4-FFF2-40B4-BE49-F238E27FC236}">
                    <a16:creationId xmlns:a16="http://schemas.microsoft.com/office/drawing/2014/main" id="{CFEE706D-C8CF-46C0-A895-060E33899B23}"/>
                  </a:ext>
                </a:extLst>
              </p:cNvPr>
              <p:cNvPicPr/>
              <p:nvPr/>
            </p:nvPicPr>
            <p:blipFill>
              <a:blip r:embed="rId274"/>
              <a:stretch>
                <a:fillRect/>
              </a:stretch>
            </p:blipFill>
            <p:spPr>
              <a:xfrm>
                <a:off x="4821750" y="2961435"/>
                <a:ext cx="978480" cy="15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單邊預測區間也可被建構出。上界得出為</a:t>
            </a:r>
            <a:br>
              <a:rPr lang="en-US" altLang="zh-TW" dirty="0"/>
            </a:br>
            <a:br>
              <a:rPr lang="en-US" altLang="zh-TW" dirty="0"/>
            </a:br>
            <a:br>
              <a:rPr lang="en-US" altLang="zh-TW" dirty="0"/>
            </a:br>
            <a:r>
              <a:rPr lang="zh-TW" altLang="en-US" dirty="0"/>
              <a:t>而下界得到為</a:t>
            </a:r>
          </a:p>
        </p:txBody>
      </p:sp>
      <p:pic>
        <p:nvPicPr>
          <p:cNvPr id="6" name="Picture 2"/>
          <p:cNvPicPr>
            <a:picLocks noChangeAspect="1" noChangeArrowheads="1"/>
          </p:cNvPicPr>
          <p:nvPr/>
        </p:nvPicPr>
        <p:blipFill>
          <a:blip r:embed="rId3" cstate="print"/>
          <a:srcRect/>
          <a:stretch>
            <a:fillRect/>
          </a:stretch>
        </p:blipFill>
        <p:spPr bwMode="auto">
          <a:xfrm>
            <a:off x="611560" y="1412776"/>
            <a:ext cx="7992000" cy="244200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644900" y="4678784"/>
          <a:ext cx="1854200" cy="406400"/>
        </p:xfrm>
        <a:graphic>
          <a:graphicData uri="http://schemas.openxmlformats.org/presentationml/2006/ole">
            <mc:AlternateContent xmlns:mc="http://schemas.openxmlformats.org/markup-compatibility/2006">
              <mc:Choice xmlns:v="urn:schemas-microsoft-com:vml" Requires="v">
                <p:oleObj spid="_x0000_s18434" name="方程式" r:id="rId4" imgW="1854000" imgH="406080" progId="Equation.3">
                  <p:embed/>
                </p:oleObj>
              </mc:Choice>
              <mc:Fallback>
                <p:oleObj name="方程式" r:id="rId4" imgW="1854000" imgH="4060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00" y="4678784"/>
                        <a:ext cx="1854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2" name="Object 4"/>
          <p:cNvGraphicFramePr>
            <a:graphicFrameLocks noChangeAspect="1"/>
          </p:cNvGraphicFramePr>
          <p:nvPr/>
        </p:nvGraphicFramePr>
        <p:xfrm>
          <a:off x="3651250" y="5758904"/>
          <a:ext cx="1841500" cy="406400"/>
        </p:xfrm>
        <a:graphic>
          <a:graphicData uri="http://schemas.openxmlformats.org/presentationml/2006/ole">
            <mc:AlternateContent xmlns:mc="http://schemas.openxmlformats.org/markup-compatibility/2006">
              <mc:Choice xmlns:v="urn:schemas-microsoft-com:vml" Requires="v">
                <p:oleObj spid="_x0000_s18435" name="方程式" r:id="rId6" imgW="1841400" imgH="406080" progId="Equation.3">
                  <p:embed/>
                </p:oleObj>
              </mc:Choice>
              <mc:Fallback>
                <p:oleObj name="方程式" r:id="rId6" imgW="1841400" imgH="406080"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5758904"/>
                        <a:ext cx="18415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51</a:t>
            </a:fld>
            <a:endParaRPr lang="zh-TW" altLang="en-US"/>
          </a:p>
        </p:txBody>
      </p:sp>
      <mc:AlternateContent xmlns:mc="http://schemas.openxmlformats.org/markup-compatibility/2006">
        <mc:Choice xmlns:p14="http://schemas.microsoft.com/office/powerpoint/2010/main" Requires="p14">
          <p:contentPart p14:bwMode="auto" r:id="rId8">
            <p14:nvContentPartPr>
              <p14:cNvPr id="3" name="筆跡 2">
                <a:extLst>
                  <a:ext uri="{FF2B5EF4-FFF2-40B4-BE49-F238E27FC236}">
                    <a16:creationId xmlns:a16="http://schemas.microsoft.com/office/drawing/2014/main" id="{8C838395-A64C-4790-A5CB-C582E6124142}"/>
                  </a:ext>
                </a:extLst>
              </p14:cNvPr>
              <p14:cNvContentPartPr/>
              <p14:nvPr/>
            </p14:nvContentPartPr>
            <p14:xfrm>
              <a:off x="4149990" y="1793955"/>
              <a:ext cx="855720" cy="77760"/>
            </p14:xfrm>
          </p:contentPart>
        </mc:Choice>
        <mc:Fallback>
          <p:pic>
            <p:nvPicPr>
              <p:cNvPr id="3" name="筆跡 2">
                <a:extLst>
                  <a:ext uri="{FF2B5EF4-FFF2-40B4-BE49-F238E27FC236}">
                    <a16:creationId xmlns:a16="http://schemas.microsoft.com/office/drawing/2014/main" id="{8C838395-A64C-4790-A5CB-C582E6124142}"/>
                  </a:ext>
                </a:extLst>
              </p:cNvPr>
              <p:cNvPicPr/>
              <p:nvPr/>
            </p:nvPicPr>
            <p:blipFill>
              <a:blip r:embed="rId9"/>
              <a:stretch>
                <a:fillRect/>
              </a:stretch>
            </p:blipFill>
            <p:spPr>
              <a:xfrm>
                <a:off x="4140990" y="1785315"/>
                <a:ext cx="873360" cy="95400"/>
              </a:xfrm>
              <a:prstGeom prst="rect">
                <a:avLst/>
              </a:prstGeom>
            </p:spPr>
          </p:pic>
        </mc:Fallback>
      </mc:AlternateContent>
      <p:grpSp>
        <p:nvGrpSpPr>
          <p:cNvPr id="13" name="群組 12">
            <a:extLst>
              <a:ext uri="{FF2B5EF4-FFF2-40B4-BE49-F238E27FC236}">
                <a16:creationId xmlns:a16="http://schemas.microsoft.com/office/drawing/2014/main" id="{FF1B51D2-E09D-4F3C-B822-25BFA359A516}"/>
              </a:ext>
            </a:extLst>
          </p:cNvPr>
          <p:cNvGrpSpPr/>
          <p:nvPr/>
        </p:nvGrpSpPr>
        <p:grpSpPr>
          <a:xfrm>
            <a:off x="5891310" y="1278075"/>
            <a:ext cx="630720" cy="194760"/>
            <a:chOff x="5891310" y="1278075"/>
            <a:chExt cx="630720" cy="194760"/>
          </a:xfrm>
        </p:grpSpPr>
        <mc:AlternateContent xmlns:mc="http://schemas.openxmlformats.org/markup-compatibility/2006">
          <mc:Choice xmlns:p14="http://schemas.microsoft.com/office/powerpoint/2010/main" Requires="p14">
            <p:contentPart p14:bwMode="auto" r:id="rId10">
              <p14:nvContentPartPr>
                <p14:cNvPr id="4" name="筆跡 3">
                  <a:extLst>
                    <a:ext uri="{FF2B5EF4-FFF2-40B4-BE49-F238E27FC236}">
                      <a16:creationId xmlns:a16="http://schemas.microsoft.com/office/drawing/2014/main" id="{70C72CD7-85C8-412B-99D7-CD47FD6B544D}"/>
                    </a:ext>
                  </a:extLst>
                </p14:cNvPr>
                <p14:cNvContentPartPr/>
                <p14:nvPr/>
              </p14:nvContentPartPr>
              <p14:xfrm>
                <a:off x="5891310" y="1278075"/>
                <a:ext cx="210240" cy="169920"/>
              </p14:xfrm>
            </p:contentPart>
          </mc:Choice>
          <mc:Fallback>
            <p:pic>
              <p:nvPicPr>
                <p:cNvPr id="4" name="筆跡 3">
                  <a:extLst>
                    <a:ext uri="{FF2B5EF4-FFF2-40B4-BE49-F238E27FC236}">
                      <a16:creationId xmlns:a16="http://schemas.microsoft.com/office/drawing/2014/main" id="{70C72CD7-85C8-412B-99D7-CD47FD6B544D}"/>
                    </a:ext>
                  </a:extLst>
                </p:cNvPr>
                <p:cNvPicPr/>
                <p:nvPr/>
              </p:nvPicPr>
              <p:blipFill>
                <a:blip r:embed="rId11"/>
                <a:stretch>
                  <a:fillRect/>
                </a:stretch>
              </p:blipFill>
              <p:spPr>
                <a:xfrm>
                  <a:off x="5882310" y="1269435"/>
                  <a:ext cx="2278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807C72B9-6C49-4E52-9ACD-6DECF433A872}"/>
                    </a:ext>
                  </a:extLst>
                </p14:cNvPr>
                <p14:cNvContentPartPr/>
                <p14:nvPr/>
              </p14:nvContentPartPr>
              <p14:xfrm>
                <a:off x="6161310" y="1378155"/>
                <a:ext cx="349920" cy="9720"/>
              </p14:xfrm>
            </p:contentPart>
          </mc:Choice>
          <mc:Fallback>
            <p:pic>
              <p:nvPicPr>
                <p:cNvPr id="10" name="筆跡 9">
                  <a:extLst>
                    <a:ext uri="{FF2B5EF4-FFF2-40B4-BE49-F238E27FC236}">
                      <a16:creationId xmlns:a16="http://schemas.microsoft.com/office/drawing/2014/main" id="{807C72B9-6C49-4E52-9ACD-6DECF433A872}"/>
                    </a:ext>
                  </a:extLst>
                </p:cNvPr>
                <p:cNvPicPr/>
                <p:nvPr/>
              </p:nvPicPr>
              <p:blipFill>
                <a:blip r:embed="rId13"/>
                <a:stretch>
                  <a:fillRect/>
                </a:stretch>
              </p:blipFill>
              <p:spPr>
                <a:xfrm>
                  <a:off x="6152310" y="1369515"/>
                  <a:ext cx="36756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筆跡 10">
                  <a:extLst>
                    <a:ext uri="{FF2B5EF4-FFF2-40B4-BE49-F238E27FC236}">
                      <a16:creationId xmlns:a16="http://schemas.microsoft.com/office/drawing/2014/main" id="{8D0E264A-C4A2-43A1-9989-408E68752F23}"/>
                    </a:ext>
                  </a:extLst>
                </p14:cNvPr>
                <p14:cNvContentPartPr/>
                <p14:nvPr/>
              </p14:nvContentPartPr>
              <p14:xfrm>
                <a:off x="6388830" y="1332075"/>
                <a:ext cx="133200" cy="140760"/>
              </p14:xfrm>
            </p:contentPart>
          </mc:Choice>
          <mc:Fallback>
            <p:pic>
              <p:nvPicPr>
                <p:cNvPr id="11" name="筆跡 10">
                  <a:extLst>
                    <a:ext uri="{FF2B5EF4-FFF2-40B4-BE49-F238E27FC236}">
                      <a16:creationId xmlns:a16="http://schemas.microsoft.com/office/drawing/2014/main" id="{8D0E264A-C4A2-43A1-9989-408E68752F23}"/>
                    </a:ext>
                  </a:extLst>
                </p:cNvPr>
                <p:cNvPicPr/>
                <p:nvPr/>
              </p:nvPicPr>
              <p:blipFill>
                <a:blip r:embed="rId15"/>
                <a:stretch>
                  <a:fillRect/>
                </a:stretch>
              </p:blipFill>
              <p:spPr>
                <a:xfrm>
                  <a:off x="6379830" y="1323075"/>
                  <a:ext cx="150840" cy="15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6252F130-2479-4896-AD87-B1AD5A3E234C}"/>
                  </a:ext>
                </a:extLst>
              </p14:cNvPr>
              <p14:cNvContentPartPr/>
              <p14:nvPr/>
            </p14:nvContentPartPr>
            <p14:xfrm>
              <a:off x="6867990" y="1270875"/>
              <a:ext cx="147240" cy="153360"/>
            </p14:xfrm>
          </p:contentPart>
        </mc:Choice>
        <mc:Fallback>
          <p:pic>
            <p:nvPicPr>
              <p:cNvPr id="15" name="筆跡 14">
                <a:extLst>
                  <a:ext uri="{FF2B5EF4-FFF2-40B4-BE49-F238E27FC236}">
                    <a16:creationId xmlns:a16="http://schemas.microsoft.com/office/drawing/2014/main" id="{6252F130-2479-4896-AD87-B1AD5A3E234C}"/>
                  </a:ext>
                </a:extLst>
              </p:cNvPr>
              <p:cNvPicPr/>
              <p:nvPr/>
            </p:nvPicPr>
            <p:blipFill>
              <a:blip r:embed="rId17"/>
              <a:stretch>
                <a:fillRect/>
              </a:stretch>
            </p:blipFill>
            <p:spPr>
              <a:xfrm>
                <a:off x="6859350" y="1261875"/>
                <a:ext cx="164880" cy="171000"/>
              </a:xfrm>
              <a:prstGeom prst="rect">
                <a:avLst/>
              </a:prstGeom>
            </p:spPr>
          </p:pic>
        </mc:Fallback>
      </mc:AlternateContent>
      <p:grpSp>
        <p:nvGrpSpPr>
          <p:cNvPr id="19" name="群組 18">
            <a:extLst>
              <a:ext uri="{FF2B5EF4-FFF2-40B4-BE49-F238E27FC236}">
                <a16:creationId xmlns:a16="http://schemas.microsoft.com/office/drawing/2014/main" id="{6D6C86A2-8A30-4E28-84B7-6454C11EAF36}"/>
              </a:ext>
            </a:extLst>
          </p:cNvPr>
          <p:cNvGrpSpPr/>
          <p:nvPr/>
        </p:nvGrpSpPr>
        <p:grpSpPr>
          <a:xfrm>
            <a:off x="5906790" y="1574715"/>
            <a:ext cx="702360" cy="372240"/>
            <a:chOff x="5906790" y="1574715"/>
            <a:chExt cx="702360" cy="372240"/>
          </a:xfrm>
        </p:grpSpPr>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33CAAA1A-DF61-408C-93F6-4AD5FA19BEF9}"/>
                    </a:ext>
                  </a:extLst>
                </p14:cNvPr>
                <p14:cNvContentPartPr/>
                <p14:nvPr/>
              </p14:nvContentPartPr>
              <p14:xfrm>
                <a:off x="5906790" y="1574715"/>
                <a:ext cx="133560" cy="372240"/>
              </p14:xfrm>
            </p:contentPart>
          </mc:Choice>
          <mc:Fallback>
            <p:pic>
              <p:nvPicPr>
                <p:cNvPr id="16" name="筆跡 15">
                  <a:extLst>
                    <a:ext uri="{FF2B5EF4-FFF2-40B4-BE49-F238E27FC236}">
                      <a16:creationId xmlns:a16="http://schemas.microsoft.com/office/drawing/2014/main" id="{33CAAA1A-DF61-408C-93F6-4AD5FA19BEF9}"/>
                    </a:ext>
                  </a:extLst>
                </p:cNvPr>
                <p:cNvPicPr/>
                <p:nvPr/>
              </p:nvPicPr>
              <p:blipFill>
                <a:blip r:embed="rId19"/>
                <a:stretch>
                  <a:fillRect/>
                </a:stretch>
              </p:blipFill>
              <p:spPr>
                <a:xfrm>
                  <a:off x="5898150" y="1565715"/>
                  <a:ext cx="15120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18017017-DECB-4F2C-8BBF-6F5AA97C3A3D}"/>
                    </a:ext>
                  </a:extLst>
                </p14:cNvPr>
                <p14:cNvContentPartPr/>
                <p14:nvPr/>
              </p14:nvContentPartPr>
              <p14:xfrm>
                <a:off x="6225390" y="1655355"/>
                <a:ext cx="374400" cy="21600"/>
              </p14:xfrm>
            </p:contentPart>
          </mc:Choice>
          <mc:Fallback>
            <p:pic>
              <p:nvPicPr>
                <p:cNvPr id="17" name="筆跡 16">
                  <a:extLst>
                    <a:ext uri="{FF2B5EF4-FFF2-40B4-BE49-F238E27FC236}">
                      <a16:creationId xmlns:a16="http://schemas.microsoft.com/office/drawing/2014/main" id="{18017017-DECB-4F2C-8BBF-6F5AA97C3A3D}"/>
                    </a:ext>
                  </a:extLst>
                </p:cNvPr>
                <p:cNvPicPr/>
                <p:nvPr/>
              </p:nvPicPr>
              <p:blipFill>
                <a:blip r:embed="rId21"/>
                <a:stretch>
                  <a:fillRect/>
                </a:stretch>
              </p:blipFill>
              <p:spPr>
                <a:xfrm>
                  <a:off x="6216390" y="1646715"/>
                  <a:ext cx="3920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94733648-9719-47D4-97C8-B9A2AB29E081}"/>
                    </a:ext>
                  </a:extLst>
                </p14:cNvPr>
                <p14:cNvContentPartPr/>
                <p14:nvPr/>
              </p14:nvContentPartPr>
              <p14:xfrm>
                <a:off x="6490350" y="1618995"/>
                <a:ext cx="118800" cy="115920"/>
              </p14:xfrm>
            </p:contentPart>
          </mc:Choice>
          <mc:Fallback>
            <p:pic>
              <p:nvPicPr>
                <p:cNvPr id="18" name="筆跡 17">
                  <a:extLst>
                    <a:ext uri="{FF2B5EF4-FFF2-40B4-BE49-F238E27FC236}">
                      <a16:creationId xmlns:a16="http://schemas.microsoft.com/office/drawing/2014/main" id="{94733648-9719-47D4-97C8-B9A2AB29E081}"/>
                    </a:ext>
                  </a:extLst>
                </p:cNvPr>
                <p:cNvPicPr/>
                <p:nvPr/>
              </p:nvPicPr>
              <p:blipFill>
                <a:blip r:embed="rId23"/>
                <a:stretch>
                  <a:fillRect/>
                </a:stretch>
              </p:blipFill>
              <p:spPr>
                <a:xfrm>
                  <a:off x="6481350" y="1609995"/>
                  <a:ext cx="136440" cy="133560"/>
                </a:xfrm>
                <a:prstGeom prst="rect">
                  <a:avLst/>
                </a:prstGeom>
              </p:spPr>
            </p:pic>
          </mc:Fallback>
        </mc:AlternateContent>
      </p:grpSp>
      <p:grpSp>
        <p:nvGrpSpPr>
          <p:cNvPr id="22" name="群組 21">
            <a:extLst>
              <a:ext uri="{FF2B5EF4-FFF2-40B4-BE49-F238E27FC236}">
                <a16:creationId xmlns:a16="http://schemas.microsoft.com/office/drawing/2014/main" id="{3BF89437-F1EB-4CE9-AFF7-14CCE6D54EFB}"/>
              </a:ext>
            </a:extLst>
          </p:cNvPr>
          <p:cNvGrpSpPr/>
          <p:nvPr/>
        </p:nvGrpSpPr>
        <p:grpSpPr>
          <a:xfrm>
            <a:off x="6898230" y="1546275"/>
            <a:ext cx="231480" cy="238680"/>
            <a:chOff x="6898230" y="1546275"/>
            <a:chExt cx="231480" cy="238680"/>
          </a:xfrm>
        </p:grpSpPr>
        <mc:AlternateContent xmlns:mc="http://schemas.openxmlformats.org/markup-compatibility/2006">
          <mc:Choice xmlns:p14="http://schemas.microsoft.com/office/powerpoint/2010/main" Requires="p14">
            <p:contentPart p14:bwMode="auto" r:id="rId24">
              <p14:nvContentPartPr>
                <p14:cNvPr id="20" name="筆跡 19">
                  <a:extLst>
                    <a:ext uri="{FF2B5EF4-FFF2-40B4-BE49-F238E27FC236}">
                      <a16:creationId xmlns:a16="http://schemas.microsoft.com/office/drawing/2014/main" id="{2C091880-A4C7-4DC7-9FB6-C0C2220C0159}"/>
                    </a:ext>
                  </a:extLst>
                </p14:cNvPr>
                <p14:cNvContentPartPr/>
                <p14:nvPr/>
              </p14:nvContentPartPr>
              <p14:xfrm>
                <a:off x="6898230" y="1546275"/>
                <a:ext cx="163800" cy="238680"/>
              </p14:xfrm>
            </p:contentPart>
          </mc:Choice>
          <mc:Fallback>
            <p:pic>
              <p:nvPicPr>
                <p:cNvPr id="20" name="筆跡 19">
                  <a:extLst>
                    <a:ext uri="{FF2B5EF4-FFF2-40B4-BE49-F238E27FC236}">
                      <a16:creationId xmlns:a16="http://schemas.microsoft.com/office/drawing/2014/main" id="{2C091880-A4C7-4DC7-9FB6-C0C2220C0159}"/>
                    </a:ext>
                  </a:extLst>
                </p:cNvPr>
                <p:cNvPicPr/>
                <p:nvPr/>
              </p:nvPicPr>
              <p:blipFill>
                <a:blip r:embed="rId25"/>
                <a:stretch>
                  <a:fillRect/>
                </a:stretch>
              </p:blipFill>
              <p:spPr>
                <a:xfrm>
                  <a:off x="6889230" y="1537635"/>
                  <a:ext cx="18144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590DB092-4412-47FD-8E83-D6A0FC66EB80}"/>
                    </a:ext>
                  </a:extLst>
                </p14:cNvPr>
                <p14:cNvContentPartPr/>
                <p14:nvPr/>
              </p14:nvContentPartPr>
              <p14:xfrm>
                <a:off x="6924510" y="1603515"/>
                <a:ext cx="205200" cy="25560"/>
              </p14:xfrm>
            </p:contentPart>
          </mc:Choice>
          <mc:Fallback>
            <p:pic>
              <p:nvPicPr>
                <p:cNvPr id="21" name="筆跡 20">
                  <a:extLst>
                    <a:ext uri="{FF2B5EF4-FFF2-40B4-BE49-F238E27FC236}">
                      <a16:creationId xmlns:a16="http://schemas.microsoft.com/office/drawing/2014/main" id="{590DB092-4412-47FD-8E83-D6A0FC66EB80}"/>
                    </a:ext>
                  </a:extLst>
                </p:cNvPr>
                <p:cNvPicPr/>
                <p:nvPr/>
              </p:nvPicPr>
              <p:blipFill>
                <a:blip r:embed="rId27"/>
                <a:stretch>
                  <a:fillRect/>
                </a:stretch>
              </p:blipFill>
              <p:spPr>
                <a:xfrm>
                  <a:off x="6915870" y="1594515"/>
                  <a:ext cx="222840" cy="43200"/>
                </a:xfrm>
                <a:prstGeom prst="rect">
                  <a:avLst/>
                </a:prstGeom>
              </p:spPr>
            </p:pic>
          </mc:Fallback>
        </mc:AlternateContent>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使用預測界線</a:t>
            </a:r>
            <a:r>
              <a:rPr lang="en-US" altLang="zh-TW" dirty="0"/>
              <a:t>(prediction limit)</a:t>
            </a:r>
            <a:br>
              <a:rPr lang="en-US" altLang="zh-TW" dirty="0"/>
            </a:br>
            <a:r>
              <a:rPr lang="zh-TW" altLang="en-US" dirty="0"/>
              <a:t>做為離群值</a:t>
            </a:r>
            <a:r>
              <a:rPr lang="en-US" altLang="zh-TW" dirty="0"/>
              <a:t>(outlier)</a:t>
            </a:r>
            <a:r>
              <a:rPr lang="zh-TW" altLang="en-US" dirty="0"/>
              <a:t>偵測</a:t>
            </a:r>
          </a:p>
        </p:txBody>
      </p:sp>
      <p:sp>
        <p:nvSpPr>
          <p:cNvPr id="3" name="內容版面配置區 2"/>
          <p:cNvSpPr>
            <a:spLocks noGrp="1"/>
          </p:cNvSpPr>
          <p:nvPr>
            <p:ph idx="1"/>
          </p:nvPr>
        </p:nvSpPr>
        <p:spPr>
          <a:xfrm>
            <a:off x="395536" y="4217605"/>
            <a:ext cx="8496944" cy="2016224"/>
          </a:xfrm>
        </p:spPr>
        <p:txBody>
          <a:bodyPr/>
          <a:lstStyle/>
          <a:p>
            <a:r>
              <a:rPr lang="zh-TW" altLang="en-US" dirty="0"/>
              <a:t>離群值偵測的方法涉及一個法則，即</a:t>
            </a:r>
            <a:r>
              <a:rPr lang="zh-TW" altLang="en-US" b="1" dirty="0"/>
              <a:t>如果一個觀察落在所計算出的預測區間之外 </a:t>
            </a:r>
            <a:r>
              <a:rPr lang="en-US" altLang="zh-TW" b="1" dirty="0"/>
              <a:t>(</a:t>
            </a:r>
            <a:r>
              <a:rPr lang="zh-TW" altLang="en-US" b="1" dirty="0"/>
              <a:t>計算時未包含樣本中令人質疑的觀察</a:t>
            </a:r>
            <a:r>
              <a:rPr lang="en-US" altLang="zh-TW" b="1" dirty="0"/>
              <a:t>)</a:t>
            </a:r>
            <a:r>
              <a:rPr lang="zh-TW" altLang="en-US" b="1" dirty="0"/>
              <a:t>，則此觀察是一個離群值</a:t>
            </a:r>
            <a:r>
              <a:rPr lang="zh-TW" altLang="en-US" dirty="0"/>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52</a:t>
            </a:fld>
            <a:endParaRPr lang="zh-TW" altLang="en-US"/>
          </a:p>
        </p:txBody>
      </p:sp>
      <p:sp>
        <p:nvSpPr>
          <p:cNvPr id="7" name="文字方塊 6">
            <a:extLst>
              <a:ext uri="{FF2B5EF4-FFF2-40B4-BE49-F238E27FC236}">
                <a16:creationId xmlns:a16="http://schemas.microsoft.com/office/drawing/2014/main" id="{2325CD18-1264-484C-A202-C4C30EB775DE}"/>
              </a:ext>
            </a:extLst>
          </p:cNvPr>
          <p:cNvSpPr txBox="1"/>
          <p:nvPr/>
        </p:nvSpPr>
        <p:spPr>
          <a:xfrm>
            <a:off x="611560" y="1486524"/>
            <a:ext cx="7920880" cy="2585323"/>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It is convenient for our purposes to view an outlying observation as one that comes from a population with a mean that is different from the mean that governs the rest of the sample of size </a:t>
            </a:r>
            <a:r>
              <a:rPr lang="en-US" altLang="zh-TW" sz="1800" b="0" i="1" u="none" strike="noStrike" baseline="0" dirty="0">
                <a:latin typeface="CMMI10"/>
              </a:rPr>
              <a:t>n </a:t>
            </a:r>
            <a:r>
              <a:rPr lang="en-US" altLang="zh-TW" sz="1800" b="0" i="0" u="none" strike="noStrike" baseline="0" dirty="0">
                <a:latin typeface="CMR10"/>
              </a:rPr>
              <a:t>being studied. </a:t>
            </a:r>
          </a:p>
          <a:p>
            <a:pPr marL="285750" indent="-285750" algn="l">
              <a:buFont typeface="Arial" panose="020B0604020202020204" pitchFamily="34" charset="0"/>
              <a:buChar char="•"/>
            </a:pPr>
            <a:r>
              <a:rPr lang="en-US" altLang="zh-TW" sz="1800" b="0" i="0" u="none" strike="noStrike" baseline="0" dirty="0">
                <a:latin typeface="CMR10"/>
              </a:rPr>
              <a:t>The prediction interval produces a bound that “covers” a future single observation with probability 1 </a:t>
            </a:r>
            <a:r>
              <a:rPr lang="en-US" altLang="zh-TW" sz="1800" b="0" i="1" u="none" strike="noStrike" baseline="0" dirty="0">
                <a:latin typeface="CMSY10"/>
              </a:rPr>
              <a:t>− </a:t>
            </a:r>
            <a:r>
              <a:rPr lang="en-US" altLang="zh-TW" sz="1800" b="0" i="1" u="none" strike="noStrike" baseline="0" dirty="0">
                <a:latin typeface="CMMI10"/>
              </a:rPr>
              <a:t>α </a:t>
            </a:r>
            <a:r>
              <a:rPr lang="en-US" altLang="zh-TW" sz="1800" b="0" i="0" u="none" strike="noStrike" baseline="0" dirty="0">
                <a:latin typeface="CMR10"/>
              </a:rPr>
              <a:t>if it comes from the population from which the sample was drawn. </a:t>
            </a:r>
          </a:p>
          <a:p>
            <a:pPr marL="285750" indent="-285750" algn="l">
              <a:buFont typeface="Arial" panose="020B0604020202020204" pitchFamily="34" charset="0"/>
              <a:buChar char="•"/>
            </a:pPr>
            <a:r>
              <a:rPr lang="en-US" altLang="zh-TW" sz="1800" b="0" i="0" u="none" strike="noStrike" baseline="0" dirty="0">
                <a:latin typeface="CMR10"/>
              </a:rPr>
              <a:t>As a result, a methodology for outlier detection involves the rule that </a:t>
            </a:r>
            <a:r>
              <a:rPr lang="en-US" altLang="zh-TW" sz="1800" b="1" i="0" u="none" strike="noStrike" baseline="0" dirty="0">
                <a:latin typeface="CMBX10"/>
              </a:rPr>
              <a:t>an observation is an outlier if it falls outside the prediction interval computed without including the questionable observation in the sample</a:t>
            </a:r>
            <a:r>
              <a:rPr lang="en-US" altLang="zh-TW" sz="1800" b="0" i="0" u="none" strike="noStrike" baseline="0" dirty="0">
                <a:latin typeface="CMR10"/>
              </a:rPr>
              <a:t>.</a:t>
            </a:r>
            <a:endParaRPr lang="zh-TW"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5.7</a:t>
            </a:r>
            <a:r>
              <a:rPr lang="zh-TW" altLang="en-US" dirty="0"/>
              <a:t> 允差界線 </a:t>
            </a:r>
            <a:r>
              <a:rPr lang="en-US" altLang="zh-TW"/>
              <a:t>(</a:t>
            </a:r>
            <a:r>
              <a:rPr lang="en-US" altLang="zh-TW" b="1"/>
              <a:t>tolerance interval</a:t>
            </a:r>
            <a:r>
              <a:rPr lang="en-US" altLang="zh-TW"/>
              <a:t>)</a:t>
            </a:r>
            <a:endParaRPr lang="zh-TW" altLang="en-US" dirty="0"/>
          </a:p>
        </p:txBody>
      </p:sp>
      <p:sp>
        <p:nvSpPr>
          <p:cNvPr id="3" name="內容版面配置區 2"/>
          <p:cNvSpPr>
            <a:spLocks noGrp="1"/>
          </p:cNvSpPr>
          <p:nvPr>
            <p:ph idx="1"/>
          </p:nvPr>
        </p:nvSpPr>
        <p:spPr/>
        <p:txBody>
          <a:bodyPr/>
          <a:lstStyle/>
          <a:p>
            <a:r>
              <a:rPr lang="zh-TW" altLang="en-US" dirty="0"/>
              <a:t>我們從已知平均值 </a:t>
            </a:r>
            <a:r>
              <a:rPr lang="el-GR" altLang="zh-TW" i="1" dirty="0"/>
              <a:t>μ</a:t>
            </a:r>
            <a:r>
              <a:rPr lang="zh-TW" altLang="en-US" dirty="0"/>
              <a:t> 和變異數 </a:t>
            </a:r>
            <a:r>
              <a:rPr lang="el-GR" altLang="zh-TW" i="1" dirty="0"/>
              <a:t>σ</a:t>
            </a:r>
            <a:r>
              <a:rPr lang="en-US" altLang="zh-TW" baseline="30000" dirty="0"/>
              <a:t>2</a:t>
            </a:r>
            <a:r>
              <a:rPr lang="zh-TW" altLang="en-US" dirty="0"/>
              <a:t> 的一個常態分布做隨機取樣。顯然的，涵蓋中間 </a:t>
            </a:r>
            <a:r>
              <a:rPr lang="en-US" altLang="zh-TW" dirty="0"/>
              <a:t>95% </a:t>
            </a:r>
            <a:r>
              <a:rPr lang="zh-TW" altLang="en-US" dirty="0"/>
              <a:t>觀察之母體的一個界限是</a:t>
            </a:r>
            <a:br>
              <a:rPr lang="en-US" altLang="zh-TW" dirty="0"/>
            </a:br>
            <a:br>
              <a:rPr lang="en-US" altLang="zh-TW" dirty="0"/>
            </a:br>
            <a:br>
              <a:rPr lang="en-US" altLang="zh-TW" dirty="0"/>
            </a:br>
            <a:r>
              <a:rPr lang="zh-TW" altLang="en-US" dirty="0"/>
              <a:t>此稱為</a:t>
            </a:r>
            <a:r>
              <a:rPr lang="zh-TW" altLang="en-US" b="1" dirty="0"/>
              <a:t>允差區間 </a:t>
            </a:r>
            <a:r>
              <a:rPr lang="en-US" altLang="zh-TW" b="1" dirty="0"/>
              <a:t>(tolerance interval)</a:t>
            </a:r>
            <a:r>
              <a:rPr lang="zh-TW" altLang="en-US" dirty="0"/>
              <a:t>，且的確其 </a:t>
            </a:r>
            <a:r>
              <a:rPr lang="en-US" altLang="zh-TW" dirty="0"/>
              <a:t>95% </a:t>
            </a:r>
            <a:r>
              <a:rPr lang="zh-TW" altLang="en-US" dirty="0"/>
              <a:t>涵蓋所量測之觀察是精確的。</a:t>
            </a:r>
          </a:p>
          <a:p>
            <a:endParaRPr lang="zh-TW" altLang="en-US" dirty="0"/>
          </a:p>
        </p:txBody>
      </p:sp>
      <p:graphicFrame>
        <p:nvGraphicFramePr>
          <p:cNvPr id="4" name="物件 3"/>
          <p:cNvGraphicFramePr>
            <a:graphicFrameLocks noChangeAspect="1"/>
          </p:cNvGraphicFramePr>
          <p:nvPr/>
        </p:nvGraphicFramePr>
        <p:xfrm>
          <a:off x="3956050" y="2954784"/>
          <a:ext cx="1231900" cy="330200"/>
        </p:xfrm>
        <a:graphic>
          <a:graphicData uri="http://schemas.openxmlformats.org/presentationml/2006/ole">
            <mc:AlternateContent xmlns:mc="http://schemas.openxmlformats.org/markup-compatibility/2006">
              <mc:Choice xmlns:v="urn:schemas-microsoft-com:vml" Requires="v">
                <p:oleObj spid="_x0000_s19458" name="方程式" r:id="rId3" imgW="1231560" imgH="330120" progId="Equation.3">
                  <p:embed/>
                </p:oleObj>
              </mc:Choice>
              <mc:Fallback>
                <p:oleObj name="方程式" r:id="rId3" imgW="123156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954784"/>
                        <a:ext cx="1231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690658"/>
            <a:ext cx="7992000" cy="863274"/>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611882" y="5545538"/>
            <a:ext cx="7992000" cy="835790"/>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53</a:t>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5.10</a:t>
            </a:r>
            <a:endParaRPr lang="zh-TW" altLang="en-US" dirty="0"/>
          </a:p>
        </p:txBody>
      </p:sp>
      <p:pic>
        <p:nvPicPr>
          <p:cNvPr id="55299" name="Picture 3"/>
          <p:cNvPicPr>
            <a:picLocks noGrp="1" noChangeAspect="1" noChangeArrowheads="1"/>
          </p:cNvPicPr>
          <p:nvPr>
            <p:ph idx="1"/>
          </p:nvPr>
        </p:nvPicPr>
        <p:blipFill>
          <a:blip r:embed="rId2" cstate="print"/>
          <a:srcRect b="68202"/>
          <a:stretch>
            <a:fillRect/>
          </a:stretch>
        </p:blipFill>
        <p:spPr bwMode="auto">
          <a:xfrm>
            <a:off x="323528" y="1484784"/>
            <a:ext cx="8496300" cy="1224136"/>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t="35539"/>
          <a:stretch>
            <a:fillRect/>
          </a:stretch>
        </p:blipFill>
        <p:spPr bwMode="auto">
          <a:xfrm>
            <a:off x="323528" y="2780928"/>
            <a:ext cx="8496300" cy="24815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54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信賴區間、預測區間和允差區間的差異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23528" y="1340768"/>
            <a:ext cx="8486776" cy="35283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395536" y="1268413"/>
            <a:ext cx="8282070"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323850" y="1340768"/>
            <a:ext cx="8496300" cy="228920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95791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5.8</a:t>
            </a:r>
            <a:r>
              <a:rPr lang="zh-TW" altLang="en-US" sz="3600" dirty="0"/>
              <a:t> 雙樣本：估測兩個平均數之間的差異</a:t>
            </a:r>
          </a:p>
        </p:txBody>
      </p:sp>
      <p:sp>
        <p:nvSpPr>
          <p:cNvPr id="5" name="內容版面配置區 4"/>
          <p:cNvSpPr>
            <a:spLocks noGrp="1"/>
          </p:cNvSpPr>
          <p:nvPr>
            <p:ph idx="1"/>
          </p:nvPr>
        </p:nvSpPr>
        <p:spPr/>
        <p:txBody>
          <a:bodyPr/>
          <a:lstStyle/>
          <a:p>
            <a:r>
              <a:rPr lang="zh-TW" altLang="en-US" dirty="0"/>
              <a:t>如果我們有兩個具有平均數 </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及變異數  和    的母體群，</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之間的差之點估測器已知為統計量           。因此，為了得到          的點估測值，我們將選擇兩個獨立隨機樣本，每個母體各一個，大小為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，並計算        ，即樣本平均數的差。</a:t>
            </a:r>
            <a:endParaRPr lang="en-US" altLang="zh-TW" dirty="0"/>
          </a:p>
          <a:p>
            <a:r>
              <a:rPr lang="zh-TW" altLang="en-US" dirty="0"/>
              <a:t>我們可預期           的抽樣分布逼近常態，其中有平均數                     和標準差                                 。</a:t>
            </a:r>
          </a:p>
        </p:txBody>
      </p:sp>
      <p:graphicFrame>
        <p:nvGraphicFramePr>
          <p:cNvPr id="6" name="物件 5"/>
          <p:cNvGraphicFramePr>
            <a:graphicFrameLocks noChangeAspect="1"/>
          </p:cNvGraphicFramePr>
          <p:nvPr/>
        </p:nvGraphicFramePr>
        <p:xfrm>
          <a:off x="8316416" y="1340768"/>
          <a:ext cx="355600" cy="406400"/>
        </p:xfrm>
        <a:graphic>
          <a:graphicData uri="http://schemas.openxmlformats.org/presentationml/2006/ole">
            <mc:AlternateContent xmlns:mc="http://schemas.openxmlformats.org/markup-compatibility/2006">
              <mc:Choice xmlns:v="urn:schemas-microsoft-com:vml" Requires="v">
                <p:oleObj spid="_x0000_s20482" name="方程式" r:id="rId3" imgW="355320" imgH="406080" progId="Equation.3">
                  <p:embed/>
                </p:oleObj>
              </mc:Choice>
              <mc:Fallback>
                <p:oleObj name="方程式" r:id="rId3" imgW="355320" imgH="4060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6"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4"/>
          <p:cNvGraphicFramePr>
            <a:graphicFrameLocks noChangeAspect="1"/>
          </p:cNvGraphicFramePr>
          <p:nvPr/>
        </p:nvGraphicFramePr>
        <p:xfrm>
          <a:off x="1192064" y="1798464"/>
          <a:ext cx="355600" cy="406400"/>
        </p:xfrm>
        <a:graphic>
          <a:graphicData uri="http://schemas.openxmlformats.org/presentationml/2006/ole">
            <mc:AlternateContent xmlns:mc="http://schemas.openxmlformats.org/markup-compatibility/2006">
              <mc:Choice xmlns:v="urn:schemas-microsoft-com:vml" Requires="v">
                <p:oleObj spid="_x0000_s20483" name="方程式" r:id="rId5" imgW="355320" imgH="406080" progId="Equation.3">
                  <p:embed/>
                </p:oleObj>
              </mc:Choice>
              <mc:Fallback>
                <p:oleObj name="方程式" r:id="rId5" imgW="355320" imgH="406080" progId="Equation.3">
                  <p:embed/>
                  <p:pic>
                    <p:nvPicPr>
                      <p:cNvPr id="593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064" y="1798464"/>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699792" y="2340620"/>
          <a:ext cx="977900" cy="368300"/>
        </p:xfrm>
        <a:graphic>
          <a:graphicData uri="http://schemas.openxmlformats.org/presentationml/2006/ole">
            <mc:AlternateContent xmlns:mc="http://schemas.openxmlformats.org/markup-compatibility/2006">
              <mc:Choice xmlns:v="urn:schemas-microsoft-com:vml" Requires="v">
                <p:oleObj spid="_x0000_s20484" name="方程式" r:id="rId7" imgW="977760" imgH="368280" progId="Equation.3">
                  <p:embed/>
                </p:oleObj>
              </mc:Choice>
              <mc:Fallback>
                <p:oleObj name="方程式" r:id="rId7" imgW="977760" imgH="3682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2340620"/>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1907704" y="4653136"/>
          <a:ext cx="1930400" cy="419100"/>
        </p:xfrm>
        <a:graphic>
          <a:graphicData uri="http://schemas.openxmlformats.org/presentationml/2006/ole">
            <mc:AlternateContent xmlns:mc="http://schemas.openxmlformats.org/markup-compatibility/2006">
              <mc:Choice xmlns:v="urn:schemas-microsoft-com:vml" Requires="v">
                <p:oleObj spid="_x0000_s20485" name="方程式" r:id="rId9" imgW="1930320" imgH="419040" progId="Equation.3">
                  <p:embed/>
                </p:oleObj>
              </mc:Choice>
              <mc:Fallback>
                <p:oleObj name="方程式" r:id="rId9" imgW="1930320" imgH="419040" progId="Equation.3">
                  <p:embed/>
                  <p:pic>
                    <p:nvPicPr>
                      <p:cNvPr id="5939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4653136"/>
                        <a:ext cx="19304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804248" y="2276872"/>
          <a:ext cx="876300" cy="368300"/>
        </p:xfrm>
        <a:graphic>
          <a:graphicData uri="http://schemas.openxmlformats.org/presentationml/2006/ole">
            <mc:AlternateContent xmlns:mc="http://schemas.openxmlformats.org/markup-compatibility/2006">
              <mc:Choice xmlns:v="urn:schemas-microsoft-com:vml" Requires="v">
                <p:oleObj spid="_x0000_s20486" name="方程式" r:id="rId11" imgW="876240" imgH="368280" progId="Equation.3">
                  <p:embed/>
                </p:oleObj>
              </mc:Choice>
              <mc:Fallback>
                <p:oleObj name="方程式" r:id="rId11" imgW="876240" imgH="368280" progId="Equation.3">
                  <p:embed/>
                  <p:pic>
                    <p:nvPicPr>
                      <p:cNvPr id="5939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248" y="2276872"/>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7020272" y="3212976"/>
          <a:ext cx="787400" cy="368300"/>
        </p:xfrm>
        <a:graphic>
          <a:graphicData uri="http://schemas.openxmlformats.org/presentationml/2006/ole">
            <mc:AlternateContent xmlns:mc="http://schemas.openxmlformats.org/markup-compatibility/2006">
              <mc:Choice xmlns:v="urn:schemas-microsoft-com:vml" Requires="v">
                <p:oleObj spid="_x0000_s20487" name="方程式" r:id="rId13" imgW="787320" imgH="368280" progId="Equation.3">
                  <p:embed/>
                </p:oleObj>
              </mc:Choice>
              <mc:Fallback>
                <p:oleObj name="方程式" r:id="rId13" imgW="787320" imgH="368280" progId="Equation.3">
                  <p:embed/>
                  <p:pic>
                    <p:nvPicPr>
                      <p:cNvPr id="11" name="物件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0272" y="3212976"/>
                        <a:ext cx="787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1" name="Object 9"/>
          <p:cNvGraphicFramePr>
            <a:graphicFrameLocks noChangeAspect="1"/>
          </p:cNvGraphicFramePr>
          <p:nvPr/>
        </p:nvGraphicFramePr>
        <p:xfrm>
          <a:off x="2700338" y="4256088"/>
          <a:ext cx="977900" cy="368300"/>
        </p:xfrm>
        <a:graphic>
          <a:graphicData uri="http://schemas.openxmlformats.org/presentationml/2006/ole">
            <mc:AlternateContent xmlns:mc="http://schemas.openxmlformats.org/markup-compatibility/2006">
              <mc:Choice xmlns:v="urn:schemas-microsoft-com:vml" Requires="v">
                <p:oleObj spid="_x0000_s20488" name="方程式" r:id="rId15" imgW="977760" imgH="368280" progId="Equation.3">
                  <p:embed/>
                </p:oleObj>
              </mc:Choice>
              <mc:Fallback>
                <p:oleObj name="方程式" r:id="rId15" imgW="977760" imgH="368280" progId="Equation.3">
                  <p:embed/>
                  <p:pic>
                    <p:nvPicPr>
                      <p:cNvPr id="59401"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4256088"/>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5467548" y="4602584"/>
          <a:ext cx="3136900" cy="482600"/>
        </p:xfrm>
        <a:graphic>
          <a:graphicData uri="http://schemas.openxmlformats.org/presentationml/2006/ole">
            <mc:AlternateContent xmlns:mc="http://schemas.openxmlformats.org/markup-compatibility/2006">
              <mc:Choice xmlns:v="urn:schemas-microsoft-com:vml" Requires="v">
                <p:oleObj spid="_x0000_s20489" name="方程式" r:id="rId17" imgW="3136680" imgH="482400" progId="Equation.3">
                  <p:embed/>
                </p:oleObj>
              </mc:Choice>
              <mc:Fallback>
                <p:oleObj name="方程式" r:id="rId17" imgW="3136680" imgH="482400" progId="Equation.3">
                  <p:embed/>
                  <p:pic>
                    <p:nvPicPr>
                      <p:cNvPr id="13" name="物件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67548" y="4602584"/>
                        <a:ext cx="3136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4" name="投影片編號版面配置區 13"/>
          <p:cNvSpPr>
            <a:spLocks noGrp="1"/>
          </p:cNvSpPr>
          <p:nvPr>
            <p:ph type="sldNum" sz="quarter" idx="12"/>
          </p:nvPr>
        </p:nvSpPr>
        <p:spPr/>
        <p:txBody>
          <a:bodyPr/>
          <a:lstStyle/>
          <a:p>
            <a:fld id="{3F1BE346-639A-4CE8-BB9A-C151839B4846}"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p:txBody>
          <a:bodyPr/>
          <a:lstStyle/>
          <a:p>
            <a:r>
              <a:rPr lang="zh-TW" altLang="en-US" dirty="0"/>
              <a:t>因此，我們可斷言有        的機率，標準常態變數</a:t>
            </a:r>
            <a:br>
              <a:rPr lang="en-US" altLang="zh-TW" dirty="0"/>
            </a:br>
            <a:br>
              <a:rPr lang="en-US" altLang="zh-TW" dirty="0"/>
            </a:br>
            <a:br>
              <a:rPr lang="en-US" altLang="zh-TW" dirty="0"/>
            </a:br>
            <a:r>
              <a:rPr lang="zh-TW" altLang="en-US" dirty="0"/>
              <a:t>會落入        和      之間。</a:t>
            </a:r>
            <a:br>
              <a:rPr lang="en-US" altLang="zh-TW" dirty="0"/>
            </a:br>
            <a:br>
              <a:rPr lang="en-US" altLang="zh-TW" dirty="0"/>
            </a:br>
            <a:br>
              <a:rPr lang="en-US" altLang="zh-TW" dirty="0"/>
            </a:br>
            <a:r>
              <a:rPr lang="zh-TW" altLang="en-US" dirty="0"/>
              <a:t>取代 </a:t>
            </a:r>
            <a:r>
              <a:rPr lang="en-US" altLang="zh-TW" i="1" dirty="0"/>
              <a:t>Z</a:t>
            </a:r>
            <a:r>
              <a:rPr lang="zh-TW" altLang="en-US" dirty="0"/>
              <a:t>，我們可得等效陳述</a:t>
            </a:r>
          </a:p>
        </p:txBody>
      </p:sp>
      <p:graphicFrame>
        <p:nvGraphicFramePr>
          <p:cNvPr id="60418" name="Object 2"/>
          <p:cNvGraphicFramePr>
            <a:graphicFrameLocks noChangeAspect="1"/>
          </p:cNvGraphicFramePr>
          <p:nvPr/>
        </p:nvGraphicFramePr>
        <p:xfrm>
          <a:off x="3167607" y="3840088"/>
          <a:ext cx="3276601" cy="381000"/>
        </p:xfrm>
        <a:graphic>
          <a:graphicData uri="http://schemas.openxmlformats.org/presentationml/2006/ole">
            <mc:AlternateContent xmlns:mc="http://schemas.openxmlformats.org/markup-compatibility/2006">
              <mc:Choice xmlns:v="urn:schemas-microsoft-com:vml" Requires="v">
                <p:oleObj spid="_x0000_s21506" name="方程式" r:id="rId3" imgW="3276360" imgH="380880" progId="Equation.3">
                  <p:embed/>
                </p:oleObj>
              </mc:Choice>
              <mc:Fallback>
                <p:oleObj name="方程式" r:id="rId3" imgW="3276360" imgH="380880" progId="Equation.3">
                  <p:embed/>
                  <p:pic>
                    <p:nvPicPr>
                      <p:cNvPr id="604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607" y="3840088"/>
                        <a:ext cx="32766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3059832" y="3212976"/>
          <a:ext cx="495300" cy="381000"/>
        </p:xfrm>
        <a:graphic>
          <a:graphicData uri="http://schemas.openxmlformats.org/presentationml/2006/ole">
            <mc:AlternateContent xmlns:mc="http://schemas.openxmlformats.org/markup-compatibility/2006">
              <mc:Choice xmlns:v="urn:schemas-microsoft-com:vml" Requires="v">
                <p:oleObj spid="_x0000_s21507" name="方程式" r:id="rId5" imgW="495000" imgH="380880" progId="Equation.3">
                  <p:embed/>
                </p:oleObj>
              </mc:Choice>
              <mc:Fallback>
                <p:oleObj name="方程式" r:id="rId5" imgW="495000" imgH="380880" progId="Equation.3">
                  <p:embed/>
                  <p:pic>
                    <p:nvPicPr>
                      <p:cNvPr id="60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212976"/>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4"/>
          <p:cNvGraphicFramePr>
            <a:graphicFrameLocks noChangeAspect="1"/>
          </p:cNvGraphicFramePr>
          <p:nvPr/>
        </p:nvGraphicFramePr>
        <p:xfrm>
          <a:off x="1979712" y="5183088"/>
          <a:ext cx="5359400" cy="838200"/>
        </p:xfrm>
        <a:graphic>
          <a:graphicData uri="http://schemas.openxmlformats.org/presentationml/2006/ole">
            <mc:AlternateContent xmlns:mc="http://schemas.openxmlformats.org/markup-compatibility/2006">
              <mc:Choice xmlns:v="urn:schemas-microsoft-com:vml" Requires="v">
                <p:oleObj spid="_x0000_s21508" name="方程式" r:id="rId7" imgW="5359320" imgH="838080" progId="Equation.3">
                  <p:embed/>
                </p:oleObj>
              </mc:Choice>
              <mc:Fallback>
                <p:oleObj name="方程式" r:id="rId7" imgW="5359320" imgH="838080" progId="Equation.3">
                  <p:embed/>
                  <p:pic>
                    <p:nvPicPr>
                      <p:cNvPr id="604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5183088"/>
                        <a:ext cx="535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5"/>
          <p:cNvGraphicFramePr>
            <a:graphicFrameLocks noChangeAspect="1"/>
          </p:cNvGraphicFramePr>
          <p:nvPr/>
        </p:nvGraphicFramePr>
        <p:xfrm>
          <a:off x="1907704" y="3212976"/>
          <a:ext cx="711200" cy="381000"/>
        </p:xfrm>
        <a:graphic>
          <a:graphicData uri="http://schemas.openxmlformats.org/presentationml/2006/ole">
            <mc:AlternateContent xmlns:mc="http://schemas.openxmlformats.org/markup-compatibility/2006">
              <mc:Choice xmlns:v="urn:schemas-microsoft-com:vml" Requires="v">
                <p:oleObj spid="_x0000_s21509" name="方程式" r:id="rId9" imgW="711000" imgH="380880" progId="Equation.3">
                  <p:embed/>
                </p:oleObj>
              </mc:Choice>
              <mc:Fallback>
                <p:oleObj name="方程式" r:id="rId9" imgW="711000" imgH="380880" progId="Equation.3">
                  <p:embed/>
                  <p:pic>
                    <p:nvPicPr>
                      <p:cNvPr id="604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212976"/>
                        <a:ext cx="711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4246563" y="1412776"/>
          <a:ext cx="609600" cy="279400"/>
        </p:xfrm>
        <a:graphic>
          <a:graphicData uri="http://schemas.openxmlformats.org/presentationml/2006/ole">
            <mc:AlternateContent xmlns:mc="http://schemas.openxmlformats.org/markup-compatibility/2006">
              <mc:Choice xmlns:v="urn:schemas-microsoft-com:vml" Requires="v">
                <p:oleObj spid="_x0000_s21510" name="方程式" r:id="rId11" imgW="609480" imgH="279360" progId="Equation.3">
                  <p:embed/>
                </p:oleObj>
              </mc:Choice>
              <mc:Fallback>
                <p:oleObj name="方程式" r:id="rId11" imgW="609480" imgH="279360" progId="Equation.3">
                  <p:embed/>
                  <p:pic>
                    <p:nvPicPr>
                      <p:cNvPr id="6042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563" y="1412776"/>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3016250" y="2014736"/>
          <a:ext cx="3111500" cy="838200"/>
        </p:xfrm>
        <a:graphic>
          <a:graphicData uri="http://schemas.openxmlformats.org/presentationml/2006/ole">
            <mc:AlternateContent xmlns:mc="http://schemas.openxmlformats.org/markup-compatibility/2006">
              <mc:Choice xmlns:v="urn:schemas-microsoft-com:vml" Requires="v">
                <p:oleObj spid="_x0000_s21511" name="方程式" r:id="rId13" imgW="3111480" imgH="838080" progId="Equation.3">
                  <p:embed/>
                </p:oleObj>
              </mc:Choice>
              <mc:Fallback>
                <p:oleObj name="方程式" r:id="rId13" imgW="3111480" imgH="838080" progId="Equation.3">
                  <p:embed/>
                  <p:pic>
                    <p:nvPicPr>
                      <p:cNvPr id="604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250" y="2014736"/>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a:t>
            </a:r>
            <a:endParaRPr lang="zh-TW" altLang="en-US" dirty="0"/>
          </a:p>
        </p:txBody>
      </p:sp>
      <p:pic>
        <p:nvPicPr>
          <p:cNvPr id="2051" name="Picture 3"/>
          <p:cNvPicPr>
            <a:picLocks noGrp="1" noChangeAspect="1" noChangeArrowheads="1"/>
          </p:cNvPicPr>
          <p:nvPr>
            <p:ph idx="1"/>
          </p:nvPr>
        </p:nvPicPr>
        <p:blipFill>
          <a:blip r:embed="rId2" cstate="print"/>
          <a:srcRect b="66740"/>
          <a:stretch>
            <a:fillRect/>
          </a:stretch>
        </p:blipFill>
        <p:spPr bwMode="auto">
          <a:xfrm>
            <a:off x="323850" y="1452705"/>
            <a:ext cx="8496300" cy="1184207"/>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8426"/>
          <a:stretch>
            <a:fillRect/>
          </a:stretch>
        </p:blipFill>
        <p:spPr bwMode="auto">
          <a:xfrm>
            <a:off x="324172" y="2852936"/>
            <a:ext cx="8496300" cy="21923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6</a:t>
            </a:fld>
            <a:endParaRPr lang="zh-TW" altLang="en-US"/>
          </a:p>
        </p:txBody>
      </p:sp>
      <p:grpSp>
        <p:nvGrpSpPr>
          <p:cNvPr id="34" name="群組 33">
            <a:extLst>
              <a:ext uri="{FF2B5EF4-FFF2-40B4-BE49-F238E27FC236}">
                <a16:creationId xmlns:a16="http://schemas.microsoft.com/office/drawing/2014/main" id="{83009DF8-C5F4-466A-9603-AAD4793D80FD}"/>
              </a:ext>
            </a:extLst>
          </p:cNvPr>
          <p:cNvGrpSpPr/>
          <p:nvPr/>
        </p:nvGrpSpPr>
        <p:grpSpPr>
          <a:xfrm>
            <a:off x="6194610" y="2261955"/>
            <a:ext cx="2098080" cy="1018440"/>
            <a:chOff x="6194610" y="2261955"/>
            <a:chExt cx="2098080" cy="1018440"/>
          </a:xfrm>
        </p:grpSpPr>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840740D9-CB89-471A-B7E7-AD7E95E3BD26}"/>
                    </a:ext>
                  </a:extLst>
                </p14:cNvPr>
                <p14:cNvContentPartPr/>
                <p14:nvPr/>
              </p14:nvContentPartPr>
              <p14:xfrm>
                <a:off x="6194610" y="2261955"/>
                <a:ext cx="1445760" cy="87120"/>
              </p14:xfrm>
            </p:contentPart>
          </mc:Choice>
          <mc:Fallback>
            <p:pic>
              <p:nvPicPr>
                <p:cNvPr id="3" name="筆跡 2">
                  <a:extLst>
                    <a:ext uri="{FF2B5EF4-FFF2-40B4-BE49-F238E27FC236}">
                      <a16:creationId xmlns:a16="http://schemas.microsoft.com/office/drawing/2014/main" id="{840740D9-CB89-471A-B7E7-AD7E95E3BD26}"/>
                    </a:ext>
                  </a:extLst>
                </p:cNvPr>
                <p:cNvPicPr/>
                <p:nvPr/>
              </p:nvPicPr>
              <p:blipFill>
                <a:blip r:embed="rId4"/>
                <a:stretch>
                  <a:fillRect/>
                </a:stretch>
              </p:blipFill>
              <p:spPr>
                <a:xfrm>
                  <a:off x="6185610" y="2252955"/>
                  <a:ext cx="146340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9E7CED08-E98A-4900-A272-2CF5FE7AEDA3}"/>
                    </a:ext>
                  </a:extLst>
                </p14:cNvPr>
                <p14:cNvContentPartPr/>
                <p14:nvPr/>
              </p14:nvContentPartPr>
              <p14:xfrm>
                <a:off x="6831810" y="2379315"/>
                <a:ext cx="360" cy="102240"/>
              </p14:xfrm>
            </p:contentPart>
          </mc:Choice>
          <mc:Fallback>
            <p:pic>
              <p:nvPicPr>
                <p:cNvPr id="4" name="筆跡 3">
                  <a:extLst>
                    <a:ext uri="{FF2B5EF4-FFF2-40B4-BE49-F238E27FC236}">
                      <a16:creationId xmlns:a16="http://schemas.microsoft.com/office/drawing/2014/main" id="{9E7CED08-E98A-4900-A272-2CF5FE7AEDA3}"/>
                    </a:ext>
                  </a:extLst>
                </p:cNvPr>
                <p:cNvPicPr/>
                <p:nvPr/>
              </p:nvPicPr>
              <p:blipFill>
                <a:blip r:embed="rId6"/>
                <a:stretch>
                  <a:fillRect/>
                </a:stretch>
              </p:blipFill>
              <p:spPr>
                <a:xfrm>
                  <a:off x="6823170" y="2370675"/>
                  <a:ext cx="18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5836C352-A8CB-459C-87A1-45D7B0AAAC86}"/>
                    </a:ext>
                  </a:extLst>
                </p14:cNvPr>
                <p14:cNvContentPartPr/>
                <p14:nvPr/>
              </p14:nvContentPartPr>
              <p14:xfrm>
                <a:off x="6831810" y="2379315"/>
                <a:ext cx="360" cy="360"/>
              </p14:xfrm>
            </p:contentPart>
          </mc:Choice>
          <mc:Fallback>
            <p:pic>
              <p:nvPicPr>
                <p:cNvPr id="8" name="筆跡 7">
                  <a:extLst>
                    <a:ext uri="{FF2B5EF4-FFF2-40B4-BE49-F238E27FC236}">
                      <a16:creationId xmlns:a16="http://schemas.microsoft.com/office/drawing/2014/main" id="{5836C352-A8CB-459C-87A1-45D7B0AAAC86}"/>
                    </a:ext>
                  </a:extLst>
                </p:cNvPr>
                <p:cNvPicPr/>
                <p:nvPr/>
              </p:nvPicPr>
              <p:blipFill>
                <a:blip r:embed="rId8"/>
                <a:stretch>
                  <a:fillRect/>
                </a:stretch>
              </p:blipFill>
              <p:spPr>
                <a:xfrm>
                  <a:off x="6823170" y="23706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6C7126EC-76B8-4626-81DF-D74CB6A95490}"/>
                    </a:ext>
                  </a:extLst>
                </p14:cNvPr>
                <p14:cNvContentPartPr/>
                <p14:nvPr/>
              </p14:nvContentPartPr>
              <p14:xfrm>
                <a:off x="6831810" y="2379315"/>
                <a:ext cx="50400" cy="137160"/>
              </p14:xfrm>
            </p:contentPart>
          </mc:Choice>
          <mc:Fallback>
            <p:pic>
              <p:nvPicPr>
                <p:cNvPr id="9" name="筆跡 8">
                  <a:extLst>
                    <a:ext uri="{FF2B5EF4-FFF2-40B4-BE49-F238E27FC236}">
                      <a16:creationId xmlns:a16="http://schemas.microsoft.com/office/drawing/2014/main" id="{6C7126EC-76B8-4626-81DF-D74CB6A95490}"/>
                    </a:ext>
                  </a:extLst>
                </p:cNvPr>
                <p:cNvPicPr/>
                <p:nvPr/>
              </p:nvPicPr>
              <p:blipFill>
                <a:blip r:embed="rId10"/>
                <a:stretch>
                  <a:fillRect/>
                </a:stretch>
              </p:blipFill>
              <p:spPr>
                <a:xfrm>
                  <a:off x="6823170" y="2370675"/>
                  <a:ext cx="68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42666CC4-2F3C-410A-AED5-84A36BB1F4DE}"/>
                    </a:ext>
                  </a:extLst>
                </p14:cNvPr>
                <p14:cNvContentPartPr/>
                <p14:nvPr/>
              </p14:nvContentPartPr>
              <p14:xfrm>
                <a:off x="6809130" y="2450595"/>
                <a:ext cx="146880" cy="121680"/>
              </p14:xfrm>
            </p:contentPart>
          </mc:Choice>
          <mc:Fallback>
            <p:pic>
              <p:nvPicPr>
                <p:cNvPr id="11" name="筆跡 10">
                  <a:extLst>
                    <a:ext uri="{FF2B5EF4-FFF2-40B4-BE49-F238E27FC236}">
                      <a16:creationId xmlns:a16="http://schemas.microsoft.com/office/drawing/2014/main" id="{42666CC4-2F3C-410A-AED5-84A36BB1F4DE}"/>
                    </a:ext>
                  </a:extLst>
                </p:cNvPr>
                <p:cNvPicPr/>
                <p:nvPr/>
              </p:nvPicPr>
              <p:blipFill>
                <a:blip r:embed="rId12"/>
                <a:stretch>
                  <a:fillRect/>
                </a:stretch>
              </p:blipFill>
              <p:spPr>
                <a:xfrm>
                  <a:off x="6800490" y="2441595"/>
                  <a:ext cx="164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1435BEA5-68DC-4371-8C7B-03B1DA266811}"/>
                    </a:ext>
                  </a:extLst>
                </p14:cNvPr>
                <p14:cNvContentPartPr/>
                <p14:nvPr/>
              </p14:nvContentPartPr>
              <p14:xfrm>
                <a:off x="6423930" y="2787555"/>
                <a:ext cx="180720" cy="163800"/>
              </p14:xfrm>
            </p:contentPart>
          </mc:Choice>
          <mc:Fallback>
            <p:pic>
              <p:nvPicPr>
                <p:cNvPr id="12" name="筆跡 11">
                  <a:extLst>
                    <a:ext uri="{FF2B5EF4-FFF2-40B4-BE49-F238E27FC236}">
                      <a16:creationId xmlns:a16="http://schemas.microsoft.com/office/drawing/2014/main" id="{1435BEA5-68DC-4371-8C7B-03B1DA266811}"/>
                    </a:ext>
                  </a:extLst>
                </p:cNvPr>
                <p:cNvPicPr/>
                <p:nvPr/>
              </p:nvPicPr>
              <p:blipFill>
                <a:blip r:embed="rId14"/>
                <a:stretch>
                  <a:fillRect/>
                </a:stretch>
              </p:blipFill>
              <p:spPr>
                <a:xfrm>
                  <a:off x="6414930" y="2778555"/>
                  <a:ext cx="19836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D551F359-31EA-4A28-977A-5D5923376084}"/>
                    </a:ext>
                  </a:extLst>
                </p14:cNvPr>
                <p14:cNvContentPartPr/>
                <p14:nvPr/>
              </p14:nvContentPartPr>
              <p14:xfrm>
                <a:off x="6457770" y="2781795"/>
                <a:ext cx="113040" cy="208080"/>
              </p14:xfrm>
            </p:contentPart>
          </mc:Choice>
          <mc:Fallback>
            <p:pic>
              <p:nvPicPr>
                <p:cNvPr id="13" name="筆跡 12">
                  <a:extLst>
                    <a:ext uri="{FF2B5EF4-FFF2-40B4-BE49-F238E27FC236}">
                      <a16:creationId xmlns:a16="http://schemas.microsoft.com/office/drawing/2014/main" id="{D551F359-31EA-4A28-977A-5D5923376084}"/>
                    </a:ext>
                  </a:extLst>
                </p:cNvPr>
                <p:cNvPicPr/>
                <p:nvPr/>
              </p:nvPicPr>
              <p:blipFill>
                <a:blip r:embed="rId16"/>
                <a:stretch>
                  <a:fillRect/>
                </a:stretch>
              </p:blipFill>
              <p:spPr>
                <a:xfrm>
                  <a:off x="6448770" y="2772795"/>
                  <a:ext cx="1306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3C38BBE4-6C21-4C94-B4A0-19B2CFBB2DA0}"/>
                    </a:ext>
                  </a:extLst>
                </p14:cNvPr>
                <p14:cNvContentPartPr/>
                <p14:nvPr/>
              </p14:nvContentPartPr>
              <p14:xfrm>
                <a:off x="6463530" y="2693235"/>
                <a:ext cx="163800" cy="11880"/>
              </p14:xfrm>
            </p:contentPart>
          </mc:Choice>
          <mc:Fallback>
            <p:pic>
              <p:nvPicPr>
                <p:cNvPr id="14" name="筆跡 13">
                  <a:extLst>
                    <a:ext uri="{FF2B5EF4-FFF2-40B4-BE49-F238E27FC236}">
                      <a16:creationId xmlns:a16="http://schemas.microsoft.com/office/drawing/2014/main" id="{3C38BBE4-6C21-4C94-B4A0-19B2CFBB2DA0}"/>
                    </a:ext>
                  </a:extLst>
                </p:cNvPr>
                <p:cNvPicPr/>
                <p:nvPr/>
              </p:nvPicPr>
              <p:blipFill>
                <a:blip r:embed="rId18"/>
                <a:stretch>
                  <a:fillRect/>
                </a:stretch>
              </p:blipFill>
              <p:spPr>
                <a:xfrm>
                  <a:off x="6454530" y="2684235"/>
                  <a:ext cx="1814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E3C34D3B-28B6-4362-A5A0-A4F70B00F11A}"/>
                    </a:ext>
                  </a:extLst>
                </p14:cNvPr>
                <p14:cNvContentPartPr/>
                <p14:nvPr/>
              </p14:nvContentPartPr>
              <p14:xfrm>
                <a:off x="6809130" y="2826075"/>
                <a:ext cx="124560" cy="360"/>
              </p14:xfrm>
            </p:contentPart>
          </mc:Choice>
          <mc:Fallback>
            <p:pic>
              <p:nvPicPr>
                <p:cNvPr id="15" name="筆跡 14">
                  <a:extLst>
                    <a:ext uri="{FF2B5EF4-FFF2-40B4-BE49-F238E27FC236}">
                      <a16:creationId xmlns:a16="http://schemas.microsoft.com/office/drawing/2014/main" id="{E3C34D3B-28B6-4362-A5A0-A4F70B00F11A}"/>
                    </a:ext>
                  </a:extLst>
                </p:cNvPr>
                <p:cNvPicPr/>
                <p:nvPr/>
              </p:nvPicPr>
              <p:blipFill>
                <a:blip r:embed="rId20"/>
                <a:stretch>
                  <a:fillRect/>
                </a:stretch>
              </p:blipFill>
              <p:spPr>
                <a:xfrm>
                  <a:off x="6800490" y="2817075"/>
                  <a:ext cx="142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94AB70DF-81AA-4D36-B5FE-CB976194F7F2}"/>
                    </a:ext>
                  </a:extLst>
                </p14:cNvPr>
                <p14:cNvContentPartPr/>
                <p14:nvPr/>
              </p14:nvContentPartPr>
              <p14:xfrm>
                <a:off x="6809130" y="2826075"/>
                <a:ext cx="360" cy="360"/>
              </p14:xfrm>
            </p:contentPart>
          </mc:Choice>
          <mc:Fallback>
            <p:pic>
              <p:nvPicPr>
                <p:cNvPr id="16" name="筆跡 15">
                  <a:extLst>
                    <a:ext uri="{FF2B5EF4-FFF2-40B4-BE49-F238E27FC236}">
                      <a16:creationId xmlns:a16="http://schemas.microsoft.com/office/drawing/2014/main" id="{94AB70DF-81AA-4D36-B5FE-CB976194F7F2}"/>
                    </a:ext>
                  </a:extLst>
                </p:cNvPr>
                <p:cNvPicPr/>
                <p:nvPr/>
              </p:nvPicPr>
              <p:blipFill>
                <a:blip r:embed="rId8"/>
                <a:stretch>
                  <a:fillRect/>
                </a:stretch>
              </p:blipFill>
              <p:spPr>
                <a:xfrm>
                  <a:off x="6800490" y="28170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39032EC8-AD98-444A-990C-57E79B7D5592}"/>
                    </a:ext>
                  </a:extLst>
                </p14:cNvPr>
                <p14:cNvContentPartPr/>
                <p14:nvPr/>
              </p14:nvContentPartPr>
              <p14:xfrm>
                <a:off x="6801930" y="2826075"/>
                <a:ext cx="122400" cy="73440"/>
              </p14:xfrm>
            </p:contentPart>
          </mc:Choice>
          <mc:Fallback>
            <p:pic>
              <p:nvPicPr>
                <p:cNvPr id="17" name="筆跡 16">
                  <a:extLst>
                    <a:ext uri="{FF2B5EF4-FFF2-40B4-BE49-F238E27FC236}">
                      <a16:creationId xmlns:a16="http://schemas.microsoft.com/office/drawing/2014/main" id="{39032EC8-AD98-444A-990C-57E79B7D5592}"/>
                    </a:ext>
                  </a:extLst>
                </p:cNvPr>
                <p:cNvPicPr/>
                <p:nvPr/>
              </p:nvPicPr>
              <p:blipFill>
                <a:blip r:embed="rId23"/>
                <a:stretch>
                  <a:fillRect/>
                </a:stretch>
              </p:blipFill>
              <p:spPr>
                <a:xfrm>
                  <a:off x="6792930" y="2817075"/>
                  <a:ext cx="1400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225A05F8-EF4A-43D4-9132-759007D7361F}"/>
                    </a:ext>
                  </a:extLst>
                </p14:cNvPr>
                <p14:cNvContentPartPr/>
                <p14:nvPr/>
              </p14:nvContentPartPr>
              <p14:xfrm>
                <a:off x="7083810" y="2902755"/>
                <a:ext cx="344520" cy="15840"/>
              </p14:xfrm>
            </p:contentPart>
          </mc:Choice>
          <mc:Fallback>
            <p:pic>
              <p:nvPicPr>
                <p:cNvPr id="18" name="筆跡 17">
                  <a:extLst>
                    <a:ext uri="{FF2B5EF4-FFF2-40B4-BE49-F238E27FC236}">
                      <a16:creationId xmlns:a16="http://schemas.microsoft.com/office/drawing/2014/main" id="{225A05F8-EF4A-43D4-9132-759007D7361F}"/>
                    </a:ext>
                  </a:extLst>
                </p:cNvPr>
                <p:cNvPicPr/>
                <p:nvPr/>
              </p:nvPicPr>
              <p:blipFill>
                <a:blip r:embed="rId25"/>
                <a:stretch>
                  <a:fillRect/>
                </a:stretch>
              </p:blipFill>
              <p:spPr>
                <a:xfrm>
                  <a:off x="7074810" y="2894115"/>
                  <a:ext cx="36216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1532B3B2-3BF0-4827-9071-A046CC8E1DA9}"/>
                    </a:ext>
                  </a:extLst>
                </p14:cNvPr>
                <p14:cNvContentPartPr/>
                <p14:nvPr/>
              </p14:nvContentPartPr>
              <p14:xfrm>
                <a:off x="7170210" y="3016515"/>
                <a:ext cx="132120" cy="110160"/>
              </p14:xfrm>
            </p:contentPart>
          </mc:Choice>
          <mc:Fallback>
            <p:pic>
              <p:nvPicPr>
                <p:cNvPr id="19" name="筆跡 18">
                  <a:extLst>
                    <a:ext uri="{FF2B5EF4-FFF2-40B4-BE49-F238E27FC236}">
                      <a16:creationId xmlns:a16="http://schemas.microsoft.com/office/drawing/2014/main" id="{1532B3B2-3BF0-4827-9071-A046CC8E1DA9}"/>
                    </a:ext>
                  </a:extLst>
                </p:cNvPr>
                <p:cNvPicPr/>
                <p:nvPr/>
              </p:nvPicPr>
              <p:blipFill>
                <a:blip r:embed="rId27"/>
                <a:stretch>
                  <a:fillRect/>
                </a:stretch>
              </p:blipFill>
              <p:spPr>
                <a:xfrm>
                  <a:off x="7161210" y="3007515"/>
                  <a:ext cx="14976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9B60FE61-CFB5-4E2D-9FCC-D8F4882A8C94}"/>
                    </a:ext>
                  </a:extLst>
                </p14:cNvPr>
                <p14:cNvContentPartPr/>
                <p14:nvPr/>
              </p14:nvContentPartPr>
              <p14:xfrm>
                <a:off x="7281090" y="2668035"/>
                <a:ext cx="3960" cy="167760"/>
              </p14:xfrm>
            </p:contentPart>
          </mc:Choice>
          <mc:Fallback>
            <p:pic>
              <p:nvPicPr>
                <p:cNvPr id="20" name="筆跡 19">
                  <a:extLst>
                    <a:ext uri="{FF2B5EF4-FFF2-40B4-BE49-F238E27FC236}">
                      <a16:creationId xmlns:a16="http://schemas.microsoft.com/office/drawing/2014/main" id="{9B60FE61-CFB5-4E2D-9FCC-D8F4882A8C94}"/>
                    </a:ext>
                  </a:extLst>
                </p:cNvPr>
                <p:cNvPicPr/>
                <p:nvPr/>
              </p:nvPicPr>
              <p:blipFill>
                <a:blip r:embed="rId29"/>
                <a:stretch>
                  <a:fillRect/>
                </a:stretch>
              </p:blipFill>
              <p:spPr>
                <a:xfrm>
                  <a:off x="7272450" y="2659395"/>
                  <a:ext cx="216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筆跡 20">
                  <a:extLst>
                    <a:ext uri="{FF2B5EF4-FFF2-40B4-BE49-F238E27FC236}">
                      <a16:creationId xmlns:a16="http://schemas.microsoft.com/office/drawing/2014/main" id="{2B51D6A5-FC4C-4E9F-97B4-0B1F396AED18}"/>
                    </a:ext>
                  </a:extLst>
                </p14:cNvPr>
                <p14:cNvContentPartPr/>
                <p14:nvPr/>
              </p14:nvContentPartPr>
              <p14:xfrm>
                <a:off x="7610130" y="2662275"/>
                <a:ext cx="282240" cy="60120"/>
              </p14:xfrm>
            </p:contentPart>
          </mc:Choice>
          <mc:Fallback>
            <p:pic>
              <p:nvPicPr>
                <p:cNvPr id="21" name="筆跡 20">
                  <a:extLst>
                    <a:ext uri="{FF2B5EF4-FFF2-40B4-BE49-F238E27FC236}">
                      <a16:creationId xmlns:a16="http://schemas.microsoft.com/office/drawing/2014/main" id="{2B51D6A5-FC4C-4E9F-97B4-0B1F396AED18}"/>
                    </a:ext>
                  </a:extLst>
                </p:cNvPr>
                <p:cNvPicPr/>
                <p:nvPr/>
              </p:nvPicPr>
              <p:blipFill>
                <a:blip r:embed="rId31"/>
                <a:stretch>
                  <a:fillRect/>
                </a:stretch>
              </p:blipFill>
              <p:spPr>
                <a:xfrm>
                  <a:off x="7601130" y="2653635"/>
                  <a:ext cx="2998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1CAE04C6-7C9C-4F67-AA54-1CCADB48C435}"/>
                    </a:ext>
                  </a:extLst>
                </p14:cNvPr>
                <p14:cNvContentPartPr/>
                <p14:nvPr/>
              </p14:nvContentPartPr>
              <p14:xfrm>
                <a:off x="7595730" y="2702595"/>
                <a:ext cx="187920" cy="294840"/>
              </p14:xfrm>
            </p:contentPart>
          </mc:Choice>
          <mc:Fallback>
            <p:pic>
              <p:nvPicPr>
                <p:cNvPr id="22" name="筆跡 21">
                  <a:extLst>
                    <a:ext uri="{FF2B5EF4-FFF2-40B4-BE49-F238E27FC236}">
                      <a16:creationId xmlns:a16="http://schemas.microsoft.com/office/drawing/2014/main" id="{1CAE04C6-7C9C-4F67-AA54-1CCADB48C435}"/>
                    </a:ext>
                  </a:extLst>
                </p:cNvPr>
                <p:cNvPicPr/>
                <p:nvPr/>
              </p:nvPicPr>
              <p:blipFill>
                <a:blip r:embed="rId33"/>
                <a:stretch>
                  <a:fillRect/>
                </a:stretch>
              </p:blipFill>
              <p:spPr>
                <a:xfrm>
                  <a:off x="7586730" y="2693955"/>
                  <a:ext cx="2055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筆跡 22">
                  <a:extLst>
                    <a:ext uri="{FF2B5EF4-FFF2-40B4-BE49-F238E27FC236}">
                      <a16:creationId xmlns:a16="http://schemas.microsoft.com/office/drawing/2014/main" id="{5CEB6FFD-FA3F-408D-B4C2-EED36E88C89E}"/>
                    </a:ext>
                  </a:extLst>
                </p14:cNvPr>
                <p14:cNvContentPartPr/>
                <p14:nvPr/>
              </p14:nvContentPartPr>
              <p14:xfrm>
                <a:off x="8006850" y="2766315"/>
                <a:ext cx="229680" cy="196560"/>
              </p14:xfrm>
            </p:contentPart>
          </mc:Choice>
          <mc:Fallback>
            <p:pic>
              <p:nvPicPr>
                <p:cNvPr id="23" name="筆跡 22">
                  <a:extLst>
                    <a:ext uri="{FF2B5EF4-FFF2-40B4-BE49-F238E27FC236}">
                      <a16:creationId xmlns:a16="http://schemas.microsoft.com/office/drawing/2014/main" id="{5CEB6FFD-FA3F-408D-B4C2-EED36E88C89E}"/>
                    </a:ext>
                  </a:extLst>
                </p:cNvPr>
                <p:cNvPicPr/>
                <p:nvPr/>
              </p:nvPicPr>
              <p:blipFill>
                <a:blip r:embed="rId35"/>
                <a:stretch>
                  <a:fillRect/>
                </a:stretch>
              </p:blipFill>
              <p:spPr>
                <a:xfrm>
                  <a:off x="7997850" y="2757315"/>
                  <a:ext cx="2473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4" name="筆跡 23">
                  <a:extLst>
                    <a:ext uri="{FF2B5EF4-FFF2-40B4-BE49-F238E27FC236}">
                      <a16:creationId xmlns:a16="http://schemas.microsoft.com/office/drawing/2014/main" id="{CCFDE977-6DA9-4631-93C0-C7128456A953}"/>
                    </a:ext>
                  </a:extLst>
                </p14:cNvPr>
                <p14:cNvContentPartPr/>
                <p14:nvPr/>
              </p14:nvContentPartPr>
              <p14:xfrm>
                <a:off x="8034930" y="2733555"/>
                <a:ext cx="152640" cy="235080"/>
              </p14:xfrm>
            </p:contentPart>
          </mc:Choice>
          <mc:Fallback>
            <p:pic>
              <p:nvPicPr>
                <p:cNvPr id="24" name="筆跡 23">
                  <a:extLst>
                    <a:ext uri="{FF2B5EF4-FFF2-40B4-BE49-F238E27FC236}">
                      <a16:creationId xmlns:a16="http://schemas.microsoft.com/office/drawing/2014/main" id="{CCFDE977-6DA9-4631-93C0-C7128456A953}"/>
                    </a:ext>
                  </a:extLst>
                </p:cNvPr>
                <p:cNvPicPr/>
                <p:nvPr/>
              </p:nvPicPr>
              <p:blipFill>
                <a:blip r:embed="rId37"/>
                <a:stretch>
                  <a:fillRect/>
                </a:stretch>
              </p:blipFill>
              <p:spPr>
                <a:xfrm>
                  <a:off x="8025930" y="2724555"/>
                  <a:ext cx="170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筆跡 24">
                  <a:extLst>
                    <a:ext uri="{FF2B5EF4-FFF2-40B4-BE49-F238E27FC236}">
                      <a16:creationId xmlns:a16="http://schemas.microsoft.com/office/drawing/2014/main" id="{3304C6BA-B1A4-49FA-BFC2-1B6FDFFF4B20}"/>
                    </a:ext>
                  </a:extLst>
                </p14:cNvPr>
                <p14:cNvContentPartPr/>
                <p14:nvPr/>
              </p14:nvContentPartPr>
              <p14:xfrm>
                <a:off x="8205930" y="2983755"/>
                <a:ext cx="86760" cy="60120"/>
              </p14:xfrm>
            </p:contentPart>
          </mc:Choice>
          <mc:Fallback>
            <p:pic>
              <p:nvPicPr>
                <p:cNvPr id="25" name="筆跡 24">
                  <a:extLst>
                    <a:ext uri="{FF2B5EF4-FFF2-40B4-BE49-F238E27FC236}">
                      <a16:creationId xmlns:a16="http://schemas.microsoft.com/office/drawing/2014/main" id="{3304C6BA-B1A4-49FA-BFC2-1B6FDFFF4B20}"/>
                    </a:ext>
                  </a:extLst>
                </p:cNvPr>
                <p:cNvPicPr/>
                <p:nvPr/>
              </p:nvPicPr>
              <p:blipFill>
                <a:blip r:embed="rId39"/>
                <a:stretch>
                  <a:fillRect/>
                </a:stretch>
              </p:blipFill>
              <p:spPr>
                <a:xfrm>
                  <a:off x="8197290" y="2975115"/>
                  <a:ext cx="1044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筆跡 25">
                  <a:extLst>
                    <a:ext uri="{FF2B5EF4-FFF2-40B4-BE49-F238E27FC236}">
                      <a16:creationId xmlns:a16="http://schemas.microsoft.com/office/drawing/2014/main" id="{39CB88E8-8550-4E2B-8080-F929C94356C0}"/>
                    </a:ext>
                  </a:extLst>
                </p14:cNvPr>
                <p14:cNvContentPartPr/>
                <p14:nvPr/>
              </p14:nvContentPartPr>
              <p14:xfrm>
                <a:off x="8260650" y="2910675"/>
                <a:ext cx="6120" cy="10080"/>
              </p14:xfrm>
            </p:contentPart>
          </mc:Choice>
          <mc:Fallback>
            <p:pic>
              <p:nvPicPr>
                <p:cNvPr id="26" name="筆跡 25">
                  <a:extLst>
                    <a:ext uri="{FF2B5EF4-FFF2-40B4-BE49-F238E27FC236}">
                      <a16:creationId xmlns:a16="http://schemas.microsoft.com/office/drawing/2014/main" id="{39CB88E8-8550-4E2B-8080-F929C94356C0}"/>
                    </a:ext>
                  </a:extLst>
                </p:cNvPr>
                <p:cNvPicPr/>
                <p:nvPr/>
              </p:nvPicPr>
              <p:blipFill>
                <a:blip r:embed="rId41"/>
                <a:stretch>
                  <a:fillRect/>
                </a:stretch>
              </p:blipFill>
              <p:spPr>
                <a:xfrm>
                  <a:off x="8251650" y="2901675"/>
                  <a:ext cx="237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7AA96B2E-C38D-4671-AD66-4E126345F4A4}"/>
                    </a:ext>
                  </a:extLst>
                </p14:cNvPr>
                <p14:cNvContentPartPr/>
                <p14:nvPr/>
              </p14:nvContentPartPr>
              <p14:xfrm>
                <a:off x="7561170" y="3153315"/>
                <a:ext cx="100080" cy="79200"/>
              </p14:xfrm>
            </p:contentPart>
          </mc:Choice>
          <mc:Fallback>
            <p:pic>
              <p:nvPicPr>
                <p:cNvPr id="27" name="筆跡 26">
                  <a:extLst>
                    <a:ext uri="{FF2B5EF4-FFF2-40B4-BE49-F238E27FC236}">
                      <a16:creationId xmlns:a16="http://schemas.microsoft.com/office/drawing/2014/main" id="{7AA96B2E-C38D-4671-AD66-4E126345F4A4}"/>
                    </a:ext>
                  </a:extLst>
                </p:cNvPr>
                <p:cNvPicPr/>
                <p:nvPr/>
              </p:nvPicPr>
              <p:blipFill>
                <a:blip r:embed="rId43"/>
                <a:stretch>
                  <a:fillRect/>
                </a:stretch>
              </p:blipFill>
              <p:spPr>
                <a:xfrm>
                  <a:off x="7552530" y="3144675"/>
                  <a:ext cx="1177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D59BEB43-CC49-4D0A-8E9C-E45392D88940}"/>
                    </a:ext>
                  </a:extLst>
                </p14:cNvPr>
                <p14:cNvContentPartPr/>
                <p14:nvPr/>
              </p14:nvContentPartPr>
              <p14:xfrm>
                <a:off x="7610130" y="3085635"/>
                <a:ext cx="3960" cy="360"/>
              </p14:xfrm>
            </p:contentPart>
          </mc:Choice>
          <mc:Fallback>
            <p:pic>
              <p:nvPicPr>
                <p:cNvPr id="28" name="筆跡 27">
                  <a:extLst>
                    <a:ext uri="{FF2B5EF4-FFF2-40B4-BE49-F238E27FC236}">
                      <a16:creationId xmlns:a16="http://schemas.microsoft.com/office/drawing/2014/main" id="{D59BEB43-CC49-4D0A-8E9C-E45392D88940}"/>
                    </a:ext>
                  </a:extLst>
                </p:cNvPr>
                <p:cNvPicPr/>
                <p:nvPr/>
              </p:nvPicPr>
              <p:blipFill>
                <a:blip r:embed="rId8"/>
                <a:stretch>
                  <a:fillRect/>
                </a:stretch>
              </p:blipFill>
              <p:spPr>
                <a:xfrm>
                  <a:off x="7601130" y="3076995"/>
                  <a:ext cx="21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2CBDA441-E6B6-403F-AD61-587F4CEAF14B}"/>
                    </a:ext>
                  </a:extLst>
                </p14:cNvPr>
                <p14:cNvContentPartPr/>
                <p14:nvPr/>
              </p14:nvContentPartPr>
              <p14:xfrm>
                <a:off x="7741530" y="3143595"/>
                <a:ext cx="77400" cy="360"/>
              </p14:xfrm>
            </p:contentPart>
          </mc:Choice>
          <mc:Fallback>
            <p:pic>
              <p:nvPicPr>
                <p:cNvPr id="29" name="筆跡 28">
                  <a:extLst>
                    <a:ext uri="{FF2B5EF4-FFF2-40B4-BE49-F238E27FC236}">
                      <a16:creationId xmlns:a16="http://schemas.microsoft.com/office/drawing/2014/main" id="{2CBDA441-E6B6-403F-AD61-587F4CEAF14B}"/>
                    </a:ext>
                  </a:extLst>
                </p:cNvPr>
                <p:cNvPicPr/>
                <p:nvPr/>
              </p:nvPicPr>
              <p:blipFill>
                <a:blip r:embed="rId46"/>
                <a:stretch>
                  <a:fillRect/>
                </a:stretch>
              </p:blipFill>
              <p:spPr>
                <a:xfrm>
                  <a:off x="7732890" y="3134595"/>
                  <a:ext cx="95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67E4E32B-EA86-45FF-87AC-E31245919F8F}"/>
                    </a:ext>
                  </a:extLst>
                </p14:cNvPr>
                <p14:cNvContentPartPr/>
                <p14:nvPr/>
              </p14:nvContentPartPr>
              <p14:xfrm>
                <a:off x="7741530" y="3143595"/>
                <a:ext cx="360" cy="360"/>
              </p14:xfrm>
            </p:contentPart>
          </mc:Choice>
          <mc:Fallback>
            <p:pic>
              <p:nvPicPr>
                <p:cNvPr id="30" name="筆跡 29">
                  <a:extLst>
                    <a:ext uri="{FF2B5EF4-FFF2-40B4-BE49-F238E27FC236}">
                      <a16:creationId xmlns:a16="http://schemas.microsoft.com/office/drawing/2014/main" id="{67E4E32B-EA86-45FF-87AC-E31245919F8F}"/>
                    </a:ext>
                  </a:extLst>
                </p:cNvPr>
                <p:cNvPicPr/>
                <p:nvPr/>
              </p:nvPicPr>
              <p:blipFill>
                <a:blip r:embed="rId8"/>
                <a:stretch>
                  <a:fillRect/>
                </a:stretch>
              </p:blipFill>
              <p:spPr>
                <a:xfrm>
                  <a:off x="7732890" y="3134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筆跡 30">
                  <a:extLst>
                    <a:ext uri="{FF2B5EF4-FFF2-40B4-BE49-F238E27FC236}">
                      <a16:creationId xmlns:a16="http://schemas.microsoft.com/office/drawing/2014/main" id="{00FD5FCF-5943-4B84-BBB9-6BBCA9B2042B}"/>
                    </a:ext>
                  </a:extLst>
                </p14:cNvPr>
                <p14:cNvContentPartPr/>
                <p14:nvPr/>
              </p14:nvContentPartPr>
              <p14:xfrm>
                <a:off x="7736130" y="3143595"/>
                <a:ext cx="88560" cy="71640"/>
              </p14:xfrm>
            </p:contentPart>
          </mc:Choice>
          <mc:Fallback>
            <p:pic>
              <p:nvPicPr>
                <p:cNvPr id="31" name="筆跡 30">
                  <a:extLst>
                    <a:ext uri="{FF2B5EF4-FFF2-40B4-BE49-F238E27FC236}">
                      <a16:creationId xmlns:a16="http://schemas.microsoft.com/office/drawing/2014/main" id="{00FD5FCF-5943-4B84-BBB9-6BBCA9B2042B}"/>
                    </a:ext>
                  </a:extLst>
                </p:cNvPr>
                <p:cNvPicPr/>
                <p:nvPr/>
              </p:nvPicPr>
              <p:blipFill>
                <a:blip r:embed="rId49"/>
                <a:stretch>
                  <a:fillRect/>
                </a:stretch>
              </p:blipFill>
              <p:spPr>
                <a:xfrm>
                  <a:off x="7727130" y="3134595"/>
                  <a:ext cx="1062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筆跡 31">
                  <a:extLst>
                    <a:ext uri="{FF2B5EF4-FFF2-40B4-BE49-F238E27FC236}">
                      <a16:creationId xmlns:a16="http://schemas.microsoft.com/office/drawing/2014/main" id="{480BE264-1D06-45BC-B809-CDC72F8B6650}"/>
                    </a:ext>
                  </a:extLst>
                </p14:cNvPr>
                <p14:cNvContentPartPr/>
                <p14:nvPr/>
              </p14:nvContentPartPr>
              <p14:xfrm>
                <a:off x="7908930" y="3168435"/>
                <a:ext cx="360" cy="111960"/>
              </p14:xfrm>
            </p:contentPart>
          </mc:Choice>
          <mc:Fallback>
            <p:pic>
              <p:nvPicPr>
                <p:cNvPr id="32" name="筆跡 31">
                  <a:extLst>
                    <a:ext uri="{FF2B5EF4-FFF2-40B4-BE49-F238E27FC236}">
                      <a16:creationId xmlns:a16="http://schemas.microsoft.com/office/drawing/2014/main" id="{480BE264-1D06-45BC-B809-CDC72F8B6650}"/>
                    </a:ext>
                  </a:extLst>
                </p:cNvPr>
                <p:cNvPicPr/>
                <p:nvPr/>
              </p:nvPicPr>
              <p:blipFill>
                <a:blip r:embed="rId51"/>
                <a:stretch>
                  <a:fillRect/>
                </a:stretch>
              </p:blipFill>
              <p:spPr>
                <a:xfrm>
                  <a:off x="7900290" y="3159795"/>
                  <a:ext cx="180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筆跡 32">
                  <a:extLst>
                    <a:ext uri="{FF2B5EF4-FFF2-40B4-BE49-F238E27FC236}">
                      <a16:creationId xmlns:a16="http://schemas.microsoft.com/office/drawing/2014/main" id="{B8BB77D8-720F-47A6-B3A9-B78CA80CE019}"/>
                    </a:ext>
                  </a:extLst>
                </p14:cNvPr>
                <p14:cNvContentPartPr/>
                <p14:nvPr/>
              </p14:nvContentPartPr>
              <p14:xfrm>
                <a:off x="7722810" y="2529435"/>
                <a:ext cx="81360" cy="146520"/>
              </p14:xfrm>
            </p:contentPart>
          </mc:Choice>
          <mc:Fallback>
            <p:pic>
              <p:nvPicPr>
                <p:cNvPr id="33" name="筆跡 32">
                  <a:extLst>
                    <a:ext uri="{FF2B5EF4-FFF2-40B4-BE49-F238E27FC236}">
                      <a16:creationId xmlns:a16="http://schemas.microsoft.com/office/drawing/2014/main" id="{B8BB77D8-720F-47A6-B3A9-B78CA80CE019}"/>
                    </a:ext>
                  </a:extLst>
                </p:cNvPr>
                <p:cNvPicPr/>
                <p:nvPr/>
              </p:nvPicPr>
              <p:blipFill>
                <a:blip r:embed="rId53"/>
                <a:stretch>
                  <a:fillRect/>
                </a:stretch>
              </p:blipFill>
              <p:spPr>
                <a:xfrm>
                  <a:off x="7714170" y="2520795"/>
                  <a:ext cx="99000" cy="164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12776"/>
            <a:ext cx="7992000" cy="32166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p>
        </p:txBody>
      </p:sp>
      <p:sp>
        <p:nvSpPr>
          <p:cNvPr id="3" name="內容版面配置區 2"/>
          <p:cNvSpPr>
            <a:spLocks noGrp="1"/>
          </p:cNvSpPr>
          <p:nvPr>
            <p:ph idx="1"/>
          </p:nvPr>
        </p:nvSpPr>
        <p:spPr/>
        <p:txBody>
          <a:bodyPr/>
          <a:lstStyle/>
          <a:p>
            <a:r>
              <a:rPr lang="zh-TW" altLang="en-US" dirty="0"/>
              <a:t>考慮     和     是未知的一個情況。如果 </a:t>
            </a:r>
            <a:br>
              <a:rPr lang="en-US" altLang="zh-TW" dirty="0"/>
            </a:br>
            <a:r>
              <a:rPr lang="zh-TW" altLang="en-US" dirty="0"/>
              <a:t>，我們得到形式如下的標準常態變數：</a:t>
            </a:r>
            <a:br>
              <a:rPr lang="en-US" altLang="zh-TW" dirty="0"/>
            </a:br>
            <a:br>
              <a:rPr lang="en-US" altLang="zh-TW" dirty="0"/>
            </a:br>
            <a:br>
              <a:rPr lang="en-US" altLang="zh-TW" dirty="0"/>
            </a:br>
            <a:br>
              <a:rPr lang="en-US" altLang="zh-TW" dirty="0"/>
            </a:br>
            <a:r>
              <a:rPr lang="zh-TW" altLang="en-US" dirty="0"/>
              <a:t>隨機變數</a:t>
            </a:r>
            <a:br>
              <a:rPr lang="en-US" altLang="zh-TW" dirty="0"/>
            </a:br>
            <a:br>
              <a:rPr lang="en-US" altLang="zh-TW" dirty="0"/>
            </a:br>
            <a:br>
              <a:rPr lang="en-US" altLang="zh-TW" dirty="0"/>
            </a:br>
            <a:r>
              <a:rPr lang="zh-TW" altLang="en-US" dirty="0"/>
              <a:t>分別為具有        和        之自由度的卡方分布。</a:t>
            </a:r>
          </a:p>
        </p:txBody>
      </p:sp>
      <p:graphicFrame>
        <p:nvGraphicFramePr>
          <p:cNvPr id="4" name="物件 3"/>
          <p:cNvGraphicFramePr>
            <a:graphicFrameLocks noChangeAspect="1"/>
          </p:cNvGraphicFramePr>
          <p:nvPr/>
        </p:nvGraphicFramePr>
        <p:xfrm>
          <a:off x="1619672" y="1340768"/>
          <a:ext cx="355600" cy="406400"/>
        </p:xfrm>
        <a:graphic>
          <a:graphicData uri="http://schemas.openxmlformats.org/presentationml/2006/ole">
            <mc:AlternateContent xmlns:mc="http://schemas.openxmlformats.org/markup-compatibility/2006">
              <mc:Choice xmlns:v="urn:schemas-microsoft-com:vml" Requires="v">
                <p:oleObj spid="_x0000_s22530" name="方程式" r:id="rId3" imgW="355320" imgH="406080" progId="Equation.3">
                  <p:embed/>
                </p:oleObj>
              </mc:Choice>
              <mc:Fallback>
                <p:oleObj name="方程式" r:id="rId3" imgW="35532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2411760" y="1340768"/>
          <a:ext cx="355600" cy="406400"/>
        </p:xfrm>
        <a:graphic>
          <a:graphicData uri="http://schemas.openxmlformats.org/presentationml/2006/ole">
            <mc:AlternateContent xmlns:mc="http://schemas.openxmlformats.org/markup-compatibility/2006">
              <mc:Choice xmlns:v="urn:schemas-microsoft-com:vml" Requires="v">
                <p:oleObj spid="_x0000_s22531" name="方程式" r:id="rId5" imgW="355320" imgH="406080" progId="Equation.3">
                  <p:embed/>
                </p:oleObj>
              </mc:Choice>
              <mc:Fallback>
                <p:oleObj name="方程式" r:id="rId5" imgW="355320" imgH="406080" progId="Equation.3">
                  <p:embed/>
                  <p:pic>
                    <p:nvPicPr>
                      <p:cNvPr id="624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340768"/>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9" name="Object 5"/>
          <p:cNvGraphicFramePr>
            <a:graphicFrameLocks noChangeAspect="1"/>
          </p:cNvGraphicFramePr>
          <p:nvPr/>
        </p:nvGraphicFramePr>
        <p:xfrm>
          <a:off x="7092280" y="1340768"/>
          <a:ext cx="1651000" cy="406400"/>
        </p:xfrm>
        <a:graphic>
          <a:graphicData uri="http://schemas.openxmlformats.org/presentationml/2006/ole">
            <mc:AlternateContent xmlns:mc="http://schemas.openxmlformats.org/markup-compatibility/2006">
              <mc:Choice xmlns:v="urn:schemas-microsoft-com:vml" Requires="v">
                <p:oleObj spid="_x0000_s22532" name="方程式" r:id="rId7" imgW="1650960" imgH="406080" progId="Equation.3">
                  <p:embed/>
                </p:oleObj>
              </mc:Choice>
              <mc:Fallback>
                <p:oleObj name="方程式" r:id="rId7" imgW="1650960" imgH="406080" progId="Equation.3">
                  <p:embed/>
                  <p:pic>
                    <p:nvPicPr>
                      <p:cNvPr id="624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1340768"/>
                        <a:ext cx="1651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2915816" y="2276872"/>
          <a:ext cx="3111500" cy="838200"/>
        </p:xfrm>
        <a:graphic>
          <a:graphicData uri="http://schemas.openxmlformats.org/presentationml/2006/ole">
            <mc:AlternateContent xmlns:mc="http://schemas.openxmlformats.org/markup-compatibility/2006">
              <mc:Choice xmlns:v="urn:schemas-microsoft-com:vml" Requires="v">
                <p:oleObj spid="_x0000_s22533" name="方程式" r:id="rId9" imgW="3111480" imgH="838080" progId="Equation.3">
                  <p:embed/>
                </p:oleObj>
              </mc:Choice>
              <mc:Fallback>
                <p:oleObj name="方程式" r:id="rId9" imgW="3111480" imgH="8380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276872"/>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131840" y="3861048"/>
          <a:ext cx="2946400" cy="762000"/>
        </p:xfrm>
        <a:graphic>
          <a:graphicData uri="http://schemas.openxmlformats.org/presentationml/2006/ole">
            <mc:AlternateContent xmlns:mc="http://schemas.openxmlformats.org/markup-compatibility/2006">
              <mc:Choice xmlns:v="urn:schemas-microsoft-com:vml" Requires="v">
                <p:oleObj spid="_x0000_s22534" name="方程式" r:id="rId11" imgW="2946240" imgH="761760" progId="Equation.3">
                  <p:embed/>
                </p:oleObj>
              </mc:Choice>
              <mc:Fallback>
                <p:oleObj name="方程式" r:id="rId11" imgW="2946240" imgH="7617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861048"/>
                        <a:ext cx="2946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3" name="Object 9"/>
          <p:cNvGraphicFramePr>
            <a:graphicFrameLocks noChangeAspect="1"/>
          </p:cNvGraphicFramePr>
          <p:nvPr/>
        </p:nvGraphicFramePr>
        <p:xfrm>
          <a:off x="2724224" y="5019526"/>
          <a:ext cx="635000" cy="368300"/>
        </p:xfrm>
        <a:graphic>
          <a:graphicData uri="http://schemas.openxmlformats.org/presentationml/2006/ole">
            <mc:AlternateContent xmlns:mc="http://schemas.openxmlformats.org/markup-compatibility/2006">
              <mc:Choice xmlns:v="urn:schemas-microsoft-com:vml" Requires="v">
                <p:oleObj spid="_x0000_s22535" name="方程式" r:id="rId13" imgW="634680" imgH="368280" progId="Equation.3">
                  <p:embed/>
                </p:oleObj>
              </mc:Choice>
              <mc:Fallback>
                <p:oleObj name="方程式" r:id="rId13" imgW="634680" imgH="368280" progId="Equation.3">
                  <p:embed/>
                  <p:pic>
                    <p:nvPicPr>
                      <p:cNvPr id="6247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224" y="5019526"/>
                        <a:ext cx="635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4" name="Object 10"/>
          <p:cNvGraphicFramePr>
            <a:graphicFrameLocks noChangeAspect="1"/>
          </p:cNvGraphicFramePr>
          <p:nvPr/>
        </p:nvGraphicFramePr>
        <p:xfrm>
          <a:off x="3779912" y="5013176"/>
          <a:ext cx="673100" cy="368300"/>
        </p:xfrm>
        <a:graphic>
          <a:graphicData uri="http://schemas.openxmlformats.org/presentationml/2006/ole">
            <mc:AlternateContent xmlns:mc="http://schemas.openxmlformats.org/markup-compatibility/2006">
              <mc:Choice xmlns:v="urn:schemas-microsoft-com:vml" Requires="v">
                <p:oleObj spid="_x0000_s22536" name="方程式" r:id="rId15" imgW="672840" imgH="368280" progId="Equation.3">
                  <p:embed/>
                </p:oleObj>
              </mc:Choice>
              <mc:Fallback>
                <p:oleObj name="方程式" r:id="rId15" imgW="672840" imgH="368280" progId="Equation.3">
                  <p:embed/>
                  <p:pic>
                    <p:nvPicPr>
                      <p:cNvPr id="62474"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9912" y="5013176"/>
                        <a:ext cx="673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pPr>
              <a:spcBef>
                <a:spcPts val="600"/>
              </a:spcBef>
            </a:pPr>
            <a:r>
              <a:rPr lang="zh-TW" altLang="en-US" dirty="0"/>
              <a:t>此外，它們是獨立卡方變數，因為隨機樣本是獨立地選出。因此，它們的和</a:t>
            </a:r>
            <a:br>
              <a:rPr lang="en-US" altLang="zh-TW" dirty="0"/>
            </a:br>
            <a:br>
              <a:rPr lang="en-US" altLang="zh-TW" dirty="0"/>
            </a:br>
            <a:br>
              <a:rPr lang="en-US" altLang="zh-TW" dirty="0"/>
            </a:br>
            <a:r>
              <a:rPr lang="zh-TW" altLang="en-US" dirty="0"/>
              <a:t>是具有                    之自由度的一個卡方分布。</a:t>
            </a:r>
            <a:endParaRPr lang="en-US" altLang="zh-TW" dirty="0"/>
          </a:p>
          <a:p>
            <a:r>
              <a:rPr lang="zh-TW" altLang="en-US" dirty="0"/>
              <a:t>因為前述 </a:t>
            </a:r>
            <a:r>
              <a:rPr lang="en-US" altLang="zh-TW" i="1" dirty="0"/>
              <a:t>Z </a:t>
            </a:r>
            <a:r>
              <a:rPr lang="zh-TW" altLang="en-US" dirty="0"/>
              <a:t>和 </a:t>
            </a:r>
            <a:r>
              <a:rPr lang="en-US" altLang="zh-TW" i="1" dirty="0"/>
              <a:t>V</a:t>
            </a:r>
            <a:r>
              <a:rPr lang="en-US" altLang="zh-TW" dirty="0"/>
              <a:t> </a:t>
            </a:r>
            <a:r>
              <a:rPr lang="zh-TW" altLang="en-US" dirty="0"/>
              <a:t>的表示式可證明是獨立的，則從定理</a:t>
            </a:r>
            <a:r>
              <a:rPr lang="en-US" altLang="zh-TW" dirty="0"/>
              <a:t>4.5 </a:t>
            </a:r>
            <a:r>
              <a:rPr lang="zh-TW" altLang="en-US" dirty="0"/>
              <a:t>可得統計量</a:t>
            </a:r>
            <a:br>
              <a:rPr lang="en-US" altLang="zh-TW" dirty="0"/>
            </a:br>
            <a:br>
              <a:rPr lang="en-US" altLang="zh-TW" dirty="0"/>
            </a:br>
            <a:br>
              <a:rPr lang="en-US" altLang="zh-TW" dirty="0"/>
            </a:br>
            <a:br>
              <a:rPr lang="en-US" altLang="zh-TW" dirty="0"/>
            </a:br>
            <a:r>
              <a:rPr lang="zh-TW" altLang="en-US" dirty="0"/>
              <a:t>是具有                   之自由度的 </a:t>
            </a:r>
            <a:r>
              <a:rPr lang="en-US" altLang="zh-TW" i="1" dirty="0"/>
              <a:t>t </a:t>
            </a:r>
            <a:r>
              <a:rPr lang="zh-TW" altLang="en-US" dirty="0"/>
              <a:t>分布。</a:t>
            </a:r>
            <a:endParaRPr lang="en-US" altLang="zh-TW" dirty="0"/>
          </a:p>
        </p:txBody>
      </p:sp>
      <p:graphicFrame>
        <p:nvGraphicFramePr>
          <p:cNvPr id="4" name="物件 3"/>
          <p:cNvGraphicFramePr>
            <a:graphicFrameLocks noChangeAspect="1"/>
          </p:cNvGraphicFramePr>
          <p:nvPr/>
        </p:nvGraphicFramePr>
        <p:xfrm>
          <a:off x="1524000" y="2276872"/>
          <a:ext cx="6096000" cy="762000"/>
        </p:xfrm>
        <a:graphic>
          <a:graphicData uri="http://schemas.openxmlformats.org/presentationml/2006/ole">
            <mc:AlternateContent xmlns:mc="http://schemas.openxmlformats.org/markup-compatibility/2006">
              <mc:Choice xmlns:v="urn:schemas-microsoft-com:vml" Requires="v">
                <p:oleObj spid="_x0000_s23554" name="方程式" r:id="rId3" imgW="6095880" imgH="761760" progId="Equation.3">
                  <p:embed/>
                </p:oleObj>
              </mc:Choice>
              <mc:Fallback>
                <p:oleObj name="方程式" r:id="rId3" imgW="609588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76872"/>
                        <a:ext cx="609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1979712" y="3140968"/>
          <a:ext cx="1689100" cy="368300"/>
        </p:xfrm>
        <a:graphic>
          <a:graphicData uri="http://schemas.openxmlformats.org/presentationml/2006/ole">
            <mc:AlternateContent xmlns:mc="http://schemas.openxmlformats.org/markup-compatibility/2006">
              <mc:Choice xmlns:v="urn:schemas-microsoft-com:vml" Requires="v">
                <p:oleObj spid="_x0000_s23555" name="方程式" r:id="rId5" imgW="1688760" imgH="368280" progId="Equation.3">
                  <p:embed/>
                </p:oleObj>
              </mc:Choice>
              <mc:Fallback>
                <p:oleObj name="方程式" r:id="rId5" imgW="1688760" imgH="3682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14096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1460500" y="4797152"/>
          <a:ext cx="6223000" cy="901700"/>
        </p:xfrm>
        <a:graphic>
          <a:graphicData uri="http://schemas.openxmlformats.org/presentationml/2006/ole">
            <mc:AlternateContent xmlns:mc="http://schemas.openxmlformats.org/markup-compatibility/2006">
              <mc:Choice xmlns:v="urn:schemas-microsoft-com:vml" Requires="v">
                <p:oleObj spid="_x0000_s23556" name="方程式" r:id="rId7" imgW="6222960" imgH="901440" progId="Equation.3">
                  <p:embed/>
                </p:oleObj>
              </mc:Choice>
              <mc:Fallback>
                <p:oleObj name="方程式" r:id="rId7" imgW="6222960" imgH="90144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0" y="4797152"/>
                        <a:ext cx="62230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46796" y="6013028"/>
          <a:ext cx="1689100" cy="368300"/>
        </p:xfrm>
        <a:graphic>
          <a:graphicData uri="http://schemas.openxmlformats.org/presentationml/2006/ole">
            <mc:AlternateContent xmlns:mc="http://schemas.openxmlformats.org/markup-compatibility/2006">
              <mc:Choice xmlns:v="urn:schemas-microsoft-com:vml" Requires="v">
                <p:oleObj spid="_x0000_s23557" name="方程式" r:id="rId9" imgW="1688760" imgH="368280" progId="Equation.3">
                  <p:embed/>
                </p:oleObj>
              </mc:Choice>
              <mc:Fallback>
                <p:oleObj name="方程式" r:id="rId9" imgW="1688760" imgH="3682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796" y="601302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未知的共同變異數 </a:t>
            </a:r>
            <a:r>
              <a:rPr lang="el-GR" altLang="zh-TW" i="1" dirty="0"/>
              <a:t>σ</a:t>
            </a:r>
            <a:r>
              <a:rPr lang="en-US" altLang="zh-TW" baseline="30000" dirty="0"/>
              <a:t>2</a:t>
            </a:r>
            <a:r>
              <a:rPr lang="zh-TW" altLang="en-US" dirty="0"/>
              <a:t> 的點估測可藉由將樣本變異數合併而得。將綜合估測器以     表示，我們得到以下結果。</a:t>
            </a:r>
          </a:p>
          <a:p>
            <a:endParaRPr lang="zh-TW" altLang="en-US" dirty="0"/>
          </a:p>
        </p:txBody>
      </p:sp>
      <p:graphicFrame>
        <p:nvGraphicFramePr>
          <p:cNvPr id="4" name="物件 3"/>
          <p:cNvGraphicFramePr>
            <a:graphicFrameLocks noChangeAspect="1"/>
          </p:cNvGraphicFramePr>
          <p:nvPr/>
        </p:nvGraphicFramePr>
        <p:xfrm>
          <a:off x="6156176" y="1787224"/>
          <a:ext cx="330200" cy="457200"/>
        </p:xfrm>
        <a:graphic>
          <a:graphicData uri="http://schemas.openxmlformats.org/presentationml/2006/ole">
            <mc:AlternateContent xmlns:mc="http://schemas.openxmlformats.org/markup-compatibility/2006">
              <mc:Choice xmlns:v="urn:schemas-microsoft-com:vml" Requires="v">
                <p:oleObj spid="_x0000_s24578"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872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55576" y="3039452"/>
            <a:ext cx="7631960" cy="139766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a:xfrm>
            <a:off x="323528" y="1196752"/>
            <a:ext cx="8496944" cy="5112568"/>
          </a:xfrm>
        </p:spPr>
        <p:txBody>
          <a:bodyPr/>
          <a:lstStyle/>
          <a:p>
            <a:r>
              <a:rPr lang="zh-TW" altLang="en-US" dirty="0"/>
              <a:t>將     代入統計量 </a:t>
            </a:r>
            <a:r>
              <a:rPr lang="en-US" altLang="zh-TW" i="1" dirty="0"/>
              <a:t>T </a:t>
            </a:r>
            <a:r>
              <a:rPr lang="zh-TW" altLang="en-US" dirty="0"/>
              <a:t>中，</a:t>
            </a:r>
            <a:br>
              <a:rPr lang="en-US" altLang="zh-TW" dirty="0"/>
            </a:br>
            <a:br>
              <a:rPr lang="en-US" altLang="zh-TW" dirty="0"/>
            </a:br>
            <a:br>
              <a:rPr lang="en-US" altLang="zh-TW" dirty="0"/>
            </a:br>
            <a:br>
              <a:rPr lang="en-US" altLang="zh-TW" dirty="0"/>
            </a:br>
            <a:r>
              <a:rPr lang="zh-TW" altLang="en-US" dirty="0"/>
              <a:t>使用統計量 </a:t>
            </a:r>
            <a:r>
              <a:rPr lang="en-US" altLang="zh-TW" i="1" dirty="0"/>
              <a:t>T</a:t>
            </a:r>
            <a:r>
              <a:rPr lang="zh-TW" altLang="en-US" dirty="0"/>
              <a:t>，我們得到</a:t>
            </a:r>
            <a:br>
              <a:rPr lang="en-US" altLang="zh-TW" dirty="0"/>
            </a:br>
            <a:br>
              <a:rPr lang="en-US" altLang="zh-TW" dirty="0"/>
            </a:br>
            <a:br>
              <a:rPr lang="en-US" altLang="zh-TW" dirty="0"/>
            </a:br>
            <a:r>
              <a:rPr lang="zh-TW" altLang="en-US" dirty="0"/>
              <a:t>其中     是具有              之自由度的 </a:t>
            </a:r>
            <a:r>
              <a:rPr lang="en-US" altLang="zh-TW" i="1" dirty="0"/>
              <a:t>t </a:t>
            </a:r>
            <a:r>
              <a:rPr lang="zh-TW" altLang="en-US" dirty="0"/>
              <a:t>值，在它以上我們求得       的面積。</a:t>
            </a:r>
          </a:p>
        </p:txBody>
      </p:sp>
      <p:graphicFrame>
        <p:nvGraphicFramePr>
          <p:cNvPr id="4" name="物件 3"/>
          <p:cNvGraphicFramePr>
            <a:graphicFrameLocks noChangeAspect="1"/>
          </p:cNvGraphicFramePr>
          <p:nvPr/>
        </p:nvGraphicFramePr>
        <p:xfrm>
          <a:off x="1187624" y="1387624"/>
          <a:ext cx="330200" cy="457200"/>
        </p:xfrm>
        <a:graphic>
          <a:graphicData uri="http://schemas.openxmlformats.org/presentationml/2006/ole">
            <mc:AlternateContent xmlns:mc="http://schemas.openxmlformats.org/markup-compatibility/2006">
              <mc:Choice xmlns:v="urn:schemas-microsoft-com:vml" Requires="v">
                <p:oleObj spid="_x0000_s25602"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76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028950" y="1916832"/>
          <a:ext cx="3086100" cy="838200"/>
        </p:xfrm>
        <a:graphic>
          <a:graphicData uri="http://schemas.openxmlformats.org/presentationml/2006/ole">
            <mc:AlternateContent xmlns:mc="http://schemas.openxmlformats.org/markup-compatibility/2006">
              <mc:Choice xmlns:v="urn:schemas-microsoft-com:vml" Requires="v">
                <p:oleObj spid="_x0000_s25603" name="方程式" r:id="rId5" imgW="3085920" imgH="838080" progId="Equation.3">
                  <p:embed/>
                </p:oleObj>
              </mc:Choice>
              <mc:Fallback>
                <p:oleObj name="方程式" r:id="rId5" imgW="3085920" imgH="83808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1916832"/>
                        <a:ext cx="3086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97200" y="3768080"/>
          <a:ext cx="3149600" cy="381000"/>
        </p:xfrm>
        <a:graphic>
          <a:graphicData uri="http://schemas.openxmlformats.org/presentationml/2006/ole">
            <mc:AlternateContent xmlns:mc="http://schemas.openxmlformats.org/markup-compatibility/2006">
              <mc:Choice xmlns:v="urn:schemas-microsoft-com:vml" Requires="v">
                <p:oleObj spid="_x0000_s25604" name="方程式" r:id="rId7" imgW="3149280" imgH="380880" progId="Equation.3">
                  <p:embed/>
                </p:oleObj>
              </mc:Choice>
              <mc:Fallback>
                <p:oleObj name="方程式" r:id="rId7" imgW="3149280" imgH="3808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200" y="3768080"/>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1547664" y="4509120"/>
          <a:ext cx="431800" cy="381000"/>
        </p:xfrm>
        <a:graphic>
          <a:graphicData uri="http://schemas.openxmlformats.org/presentationml/2006/ole">
            <mc:AlternateContent xmlns:mc="http://schemas.openxmlformats.org/markup-compatibility/2006">
              <mc:Choice xmlns:v="urn:schemas-microsoft-com:vml" Requires="v">
                <p:oleObj spid="_x0000_s25605" name="方程式" r:id="rId9" imgW="431640" imgH="380880" progId="Equation.3">
                  <p:embed/>
                </p:oleObj>
              </mc:Choice>
              <mc:Fallback>
                <p:oleObj name="方程式" r:id="rId9" imgW="431640" imgH="380880" progId="Equation.3">
                  <p:embed/>
                  <p:pic>
                    <p:nvPicPr>
                      <p:cNvPr id="655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509120"/>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183384" y="4509120"/>
          <a:ext cx="1244600" cy="368300"/>
        </p:xfrm>
        <a:graphic>
          <a:graphicData uri="http://schemas.openxmlformats.org/presentationml/2006/ole">
            <mc:AlternateContent xmlns:mc="http://schemas.openxmlformats.org/markup-compatibility/2006">
              <mc:Choice xmlns:v="urn:schemas-microsoft-com:vml" Requires="v">
                <p:oleObj spid="_x0000_s25606" name="方程式" r:id="rId11" imgW="1244520" imgH="368280" progId="Equation.3">
                  <p:embed/>
                </p:oleObj>
              </mc:Choice>
              <mc:Fallback>
                <p:oleObj name="方程式" r:id="rId11" imgW="1244520" imgH="368280" progId="Equation.3">
                  <p:embed/>
                  <p:pic>
                    <p:nvPicPr>
                      <p:cNvPr id="6554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3384" y="4509120"/>
                        <a:ext cx="1244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2699792" y="5013176"/>
          <a:ext cx="571500" cy="279400"/>
        </p:xfrm>
        <a:graphic>
          <a:graphicData uri="http://schemas.openxmlformats.org/presentationml/2006/ole">
            <mc:AlternateContent xmlns:mc="http://schemas.openxmlformats.org/markup-compatibility/2006">
              <mc:Choice xmlns:v="urn:schemas-microsoft-com:vml" Requires="v">
                <p:oleObj spid="_x0000_s25607" name="方程式" r:id="rId13" imgW="571320" imgH="279360" progId="Equation.3">
                  <p:embed/>
                </p:oleObj>
              </mc:Choice>
              <mc:Fallback>
                <p:oleObj name="方程式" r:id="rId13" imgW="571320" imgH="27936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792" y="5013176"/>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物件 10"/>
          <p:cNvGraphicFramePr>
            <a:graphicFrameLocks noChangeAspect="1"/>
          </p:cNvGraphicFramePr>
          <p:nvPr/>
        </p:nvGraphicFramePr>
        <p:xfrm>
          <a:off x="1771650" y="5445224"/>
          <a:ext cx="5600700" cy="939800"/>
        </p:xfrm>
        <a:graphic>
          <a:graphicData uri="http://schemas.openxmlformats.org/presentationml/2006/ole">
            <mc:AlternateContent xmlns:mc="http://schemas.openxmlformats.org/markup-compatibility/2006">
              <mc:Choice xmlns:v="urn:schemas-microsoft-com:vml" Requires="v">
                <p:oleObj spid="_x0000_s25608" name="方程式" r:id="rId15" imgW="5600520" imgH="939600" progId="Equation.3">
                  <p:embed/>
                </p:oleObj>
              </mc:Choice>
              <mc:Fallback>
                <p:oleObj name="方程式" r:id="rId15" imgW="5600520" imgH="939600" progId="Equation.3">
                  <p:embed/>
                  <p:pic>
                    <p:nvPicPr>
                      <p:cNvPr id="11" name="物件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1650" y="5445224"/>
                        <a:ext cx="56007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539552" y="1487646"/>
            <a:ext cx="7992000" cy="34535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569174" y="1268413"/>
            <a:ext cx="8005652"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r>
              <a:rPr lang="zh-TW" altLang="en-US" dirty="0"/>
              <a:t>續</a:t>
            </a:r>
            <a:r>
              <a:rPr lang="en-US" altLang="zh-TW" dirty="0"/>
              <a:t>)</a:t>
            </a:r>
            <a:endParaRPr lang="zh-TW" altLang="en-US" dirty="0"/>
          </a:p>
        </p:txBody>
      </p:sp>
      <p:pic>
        <p:nvPicPr>
          <p:cNvPr id="68610" name="Picture 2"/>
          <p:cNvPicPr>
            <a:picLocks noGrp="1" noChangeAspect="1" noChangeArrowheads="1"/>
          </p:cNvPicPr>
          <p:nvPr>
            <p:ph idx="1"/>
          </p:nvPr>
        </p:nvPicPr>
        <p:blipFill>
          <a:blip r:embed="rId2" cstate="print"/>
          <a:srcRect/>
          <a:stretch>
            <a:fillRect/>
          </a:stretch>
        </p:blipFill>
        <p:spPr bwMode="auto">
          <a:xfrm>
            <a:off x="323850" y="1264276"/>
            <a:ext cx="8496300" cy="281279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161064"/>
            <a:ext cx="8496300" cy="24362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未知且不等變異數</a:t>
            </a:r>
          </a:p>
        </p:txBody>
      </p:sp>
      <p:sp>
        <p:nvSpPr>
          <p:cNvPr id="5" name="內容版面配置區 4"/>
          <p:cNvSpPr>
            <a:spLocks noGrp="1"/>
          </p:cNvSpPr>
          <p:nvPr>
            <p:ph idx="1"/>
          </p:nvPr>
        </p:nvSpPr>
        <p:spPr/>
        <p:txBody>
          <a:bodyPr/>
          <a:lstStyle/>
          <a:p>
            <a:r>
              <a:rPr lang="zh-TW" altLang="en-US" dirty="0"/>
              <a:t>當未知母體變異數不太可能為相等時，求          的一個區間估測值的問題。在此情形中，最常用的統計量為</a:t>
            </a:r>
            <a:br>
              <a:rPr lang="en-US" altLang="zh-TW" dirty="0"/>
            </a:br>
            <a:br>
              <a:rPr lang="en-US" altLang="zh-TW" dirty="0"/>
            </a:br>
            <a:br>
              <a:rPr lang="en-US" altLang="zh-TW" dirty="0"/>
            </a:br>
            <a:r>
              <a:rPr lang="zh-TW" altLang="en-US" dirty="0"/>
              <a:t>此式逼近於有自由度 </a:t>
            </a:r>
            <a:r>
              <a:rPr lang="en-US" altLang="zh-TW" i="1" dirty="0"/>
              <a:t>v </a:t>
            </a:r>
            <a:r>
              <a:rPr lang="zh-TW" altLang="en-US" dirty="0"/>
              <a:t>的一個 </a:t>
            </a:r>
            <a:r>
              <a:rPr lang="en-US" altLang="zh-TW" i="1" dirty="0"/>
              <a:t>t </a:t>
            </a:r>
            <a:r>
              <a:rPr lang="zh-TW" altLang="en-US" dirty="0"/>
              <a:t>分布，其中，</a:t>
            </a:r>
            <a:br>
              <a:rPr lang="en-US" altLang="zh-TW" dirty="0"/>
            </a:br>
            <a:br>
              <a:rPr lang="en-US" altLang="zh-TW" dirty="0"/>
            </a:br>
            <a:br>
              <a:rPr lang="en-US" altLang="zh-TW" dirty="0"/>
            </a:br>
            <a:br>
              <a:rPr lang="en-US" altLang="zh-TW" dirty="0"/>
            </a:br>
            <a:r>
              <a:rPr lang="zh-TW" altLang="en-US" dirty="0"/>
              <a:t>因為 </a:t>
            </a:r>
            <a:r>
              <a:rPr lang="en-US" altLang="zh-TW" i="1" dirty="0"/>
              <a:t>v </a:t>
            </a:r>
            <a:r>
              <a:rPr lang="zh-TW" altLang="en-US" dirty="0"/>
              <a:t>很少是整數，我們</a:t>
            </a:r>
            <a:r>
              <a:rPr lang="zh-TW" altLang="en-US" dirty="0">
                <a:effectLst>
                  <a:outerShdw blurRad="38100" dist="38100" dir="2700000" algn="tl">
                    <a:srgbClr val="000000">
                      <a:alpha val="43137"/>
                    </a:srgbClr>
                  </a:outerShdw>
                </a:effectLst>
              </a:rPr>
              <a:t>向下捨去</a:t>
            </a:r>
            <a:r>
              <a:rPr lang="zh-TW" altLang="en-US" dirty="0"/>
              <a:t>至最接近的整數。以上自由度的估測值稱為 </a:t>
            </a:r>
            <a:r>
              <a:rPr lang="en-US" altLang="zh-TW" dirty="0" err="1"/>
              <a:t>Satterthwaite</a:t>
            </a:r>
            <a:r>
              <a:rPr lang="en-US" altLang="zh-TW" dirty="0"/>
              <a:t> </a:t>
            </a:r>
            <a:r>
              <a:rPr lang="zh-TW" altLang="en-US" dirty="0"/>
              <a:t>逼近。</a:t>
            </a:r>
          </a:p>
        </p:txBody>
      </p:sp>
      <p:graphicFrame>
        <p:nvGraphicFramePr>
          <p:cNvPr id="7" name="物件 6"/>
          <p:cNvGraphicFramePr>
            <a:graphicFrameLocks noChangeAspect="1"/>
          </p:cNvGraphicFramePr>
          <p:nvPr/>
        </p:nvGraphicFramePr>
        <p:xfrm>
          <a:off x="7668344" y="1340768"/>
          <a:ext cx="876300" cy="368300"/>
        </p:xfrm>
        <a:graphic>
          <a:graphicData uri="http://schemas.openxmlformats.org/presentationml/2006/ole">
            <mc:AlternateContent xmlns:mc="http://schemas.openxmlformats.org/markup-compatibility/2006">
              <mc:Choice xmlns:v="urn:schemas-microsoft-com:vml" Requires="v">
                <p:oleObj spid="_x0000_s26626" name="方程式" r:id="rId3" imgW="876240" imgH="368280" progId="Equation.3">
                  <p:embed/>
                </p:oleObj>
              </mc:Choice>
              <mc:Fallback>
                <p:oleObj name="方程式" r:id="rId3" imgW="876240" imgH="36828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134076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5"/>
          <p:cNvGraphicFramePr>
            <a:graphicFrameLocks noChangeAspect="1"/>
          </p:cNvGraphicFramePr>
          <p:nvPr/>
        </p:nvGraphicFramePr>
        <p:xfrm>
          <a:off x="2987824" y="2708920"/>
          <a:ext cx="3098800" cy="838200"/>
        </p:xfrm>
        <a:graphic>
          <a:graphicData uri="http://schemas.openxmlformats.org/presentationml/2006/ole">
            <mc:AlternateContent xmlns:mc="http://schemas.openxmlformats.org/markup-compatibility/2006">
              <mc:Choice xmlns:v="urn:schemas-microsoft-com:vml" Requires="v">
                <p:oleObj spid="_x0000_s26627" name="方程式" r:id="rId5" imgW="3098520" imgH="838080" progId="Equation.3">
                  <p:embed/>
                </p:oleObj>
              </mc:Choice>
              <mc:Fallback>
                <p:oleObj name="方程式" r:id="rId5" imgW="3098520" imgH="838080" progId="Equation.3">
                  <p:embed/>
                  <p:pic>
                    <p:nvPicPr>
                      <p:cNvPr id="696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708920"/>
                        <a:ext cx="3098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79712" y="4246984"/>
          <a:ext cx="5143500" cy="838200"/>
        </p:xfrm>
        <a:graphic>
          <a:graphicData uri="http://schemas.openxmlformats.org/presentationml/2006/ole">
            <mc:AlternateContent xmlns:mc="http://schemas.openxmlformats.org/markup-compatibility/2006">
              <mc:Choice xmlns:v="urn:schemas-microsoft-com:vml" Requires="v">
                <p:oleObj spid="_x0000_s26628" name="方程式" r:id="rId7" imgW="5143320" imgH="838080" progId="Equation.3">
                  <p:embed/>
                </p:oleObj>
              </mc:Choice>
              <mc:Fallback>
                <p:oleObj name="方程式" r:id="rId7" imgW="5143320" imgH="838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246984"/>
                        <a:ext cx="5143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使用統計量    ，我們寫成</a:t>
            </a:r>
            <a:br>
              <a:rPr lang="en-US" altLang="zh-TW" dirty="0"/>
            </a:br>
            <a:br>
              <a:rPr lang="en-US" altLang="zh-TW" dirty="0"/>
            </a:br>
            <a:br>
              <a:rPr lang="en-US" altLang="zh-TW" dirty="0"/>
            </a:br>
            <a:r>
              <a:rPr lang="zh-TW" altLang="en-US" dirty="0"/>
              <a:t>其中     是有自由度 </a:t>
            </a:r>
            <a:r>
              <a:rPr lang="en-US" altLang="zh-TW" i="1" dirty="0"/>
              <a:t>v </a:t>
            </a:r>
            <a:r>
              <a:rPr lang="zh-TW" altLang="en-US" dirty="0"/>
              <a:t>之</a:t>
            </a:r>
            <a:r>
              <a:rPr lang="zh-TW" altLang="en-US" i="1" dirty="0"/>
              <a:t> </a:t>
            </a:r>
            <a:r>
              <a:rPr lang="en-US" altLang="zh-TW" i="1" dirty="0"/>
              <a:t>t </a:t>
            </a:r>
            <a:r>
              <a:rPr lang="zh-TW" altLang="en-US" dirty="0"/>
              <a:t>分布的值，在其上我們求得        的面積。</a:t>
            </a:r>
          </a:p>
        </p:txBody>
      </p:sp>
      <p:graphicFrame>
        <p:nvGraphicFramePr>
          <p:cNvPr id="4" name="物件 3"/>
          <p:cNvGraphicFramePr>
            <a:graphicFrameLocks noChangeAspect="1"/>
          </p:cNvGraphicFramePr>
          <p:nvPr/>
        </p:nvGraphicFramePr>
        <p:xfrm>
          <a:off x="2729632" y="1406525"/>
          <a:ext cx="330200" cy="317500"/>
        </p:xfrm>
        <a:graphic>
          <a:graphicData uri="http://schemas.openxmlformats.org/presentationml/2006/ole">
            <mc:AlternateContent xmlns:mc="http://schemas.openxmlformats.org/markup-compatibility/2006">
              <mc:Choice xmlns:v="urn:schemas-microsoft-com:vml" Requires="v">
                <p:oleObj spid="_x0000_s27650" name="方程式" r:id="rId3" imgW="330120" imgH="317160" progId="Equation.3">
                  <p:embed/>
                </p:oleObj>
              </mc:Choice>
              <mc:Fallback>
                <p:oleObj name="方程式" r:id="rId3" imgW="3301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632" y="1406525"/>
                        <a:ext cx="330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990850" y="2039888"/>
          <a:ext cx="3162300" cy="381000"/>
        </p:xfrm>
        <a:graphic>
          <a:graphicData uri="http://schemas.openxmlformats.org/presentationml/2006/ole">
            <mc:AlternateContent xmlns:mc="http://schemas.openxmlformats.org/markup-compatibility/2006">
              <mc:Choice xmlns:v="urn:schemas-microsoft-com:vml" Requires="v">
                <p:oleObj spid="_x0000_s27651" name="方程式" r:id="rId5" imgW="3162240" imgH="380880" progId="Equation.3">
                  <p:embed/>
                </p:oleObj>
              </mc:Choice>
              <mc:Fallback>
                <p:oleObj name="方程式" r:id="rId5" imgW="31622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850" y="2039888"/>
                        <a:ext cx="3162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4"/>
          <p:cNvGraphicFramePr>
            <a:graphicFrameLocks noChangeAspect="1"/>
          </p:cNvGraphicFramePr>
          <p:nvPr/>
        </p:nvGraphicFramePr>
        <p:xfrm>
          <a:off x="1547664" y="2759968"/>
          <a:ext cx="431800" cy="381000"/>
        </p:xfrm>
        <a:graphic>
          <a:graphicData uri="http://schemas.openxmlformats.org/presentationml/2006/ole">
            <mc:AlternateContent xmlns:mc="http://schemas.openxmlformats.org/markup-compatibility/2006">
              <mc:Choice xmlns:v="urn:schemas-microsoft-com:vml" Requires="v">
                <p:oleObj spid="_x0000_s27652" name="方程式" r:id="rId7" imgW="431640" imgH="380880" progId="Equation.3">
                  <p:embed/>
                </p:oleObj>
              </mc:Choice>
              <mc:Fallback>
                <p:oleObj name="方程式" r:id="rId7" imgW="431640" imgH="380880" progId="Equation.3">
                  <p:embed/>
                  <p:pic>
                    <p:nvPicPr>
                      <p:cNvPr id="706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759968"/>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1979613" y="3255963"/>
          <a:ext cx="571500" cy="279400"/>
        </p:xfrm>
        <a:graphic>
          <a:graphicData uri="http://schemas.openxmlformats.org/presentationml/2006/ole">
            <mc:AlternateContent xmlns:mc="http://schemas.openxmlformats.org/markup-compatibility/2006">
              <mc:Choice xmlns:v="urn:schemas-microsoft-com:vml" Requires="v">
                <p:oleObj spid="_x0000_s27653" name="方程式" r:id="rId9" imgW="571320" imgH="279360" progId="Equation.3">
                  <p:embed/>
                </p:oleObj>
              </mc:Choice>
              <mc:Fallback>
                <p:oleObj name="方程式" r:id="rId9" imgW="571320" imgH="2793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3255963"/>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endParaRPr lang="zh-TW" altLang="en-US" dirty="0"/>
          </a:p>
        </p:txBody>
      </p:sp>
      <p:pic>
        <p:nvPicPr>
          <p:cNvPr id="3074" name="Picture 2"/>
          <p:cNvPicPr>
            <a:picLocks noGrp="1" noChangeAspect="1" noChangeArrowheads="1"/>
          </p:cNvPicPr>
          <p:nvPr>
            <p:ph idx="1"/>
          </p:nvPr>
        </p:nvPicPr>
        <p:blipFill>
          <a:blip r:embed="rId2" cstate="print"/>
          <a:srcRect b="81078"/>
          <a:stretch>
            <a:fillRect/>
          </a:stretch>
        </p:blipFill>
        <p:spPr bwMode="auto">
          <a:xfrm>
            <a:off x="323850" y="1386216"/>
            <a:ext cx="8496300" cy="89065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887"/>
          <a:stretch>
            <a:fillRect/>
          </a:stretch>
        </p:blipFill>
        <p:spPr bwMode="auto">
          <a:xfrm>
            <a:off x="323528" y="2348880"/>
            <a:ext cx="8496300" cy="37709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a:t>
            </a:fld>
            <a:endParaRPr lang="zh-TW" altLang="en-US"/>
          </a:p>
        </p:txBody>
      </p:sp>
      <p:grpSp>
        <p:nvGrpSpPr>
          <p:cNvPr id="13" name="群組 12">
            <a:extLst>
              <a:ext uri="{FF2B5EF4-FFF2-40B4-BE49-F238E27FC236}">
                <a16:creationId xmlns:a16="http://schemas.microsoft.com/office/drawing/2014/main" id="{11E354CF-947F-4BA5-BEC4-0AF449B4DB61}"/>
              </a:ext>
            </a:extLst>
          </p:cNvPr>
          <p:cNvGrpSpPr/>
          <p:nvPr/>
        </p:nvGrpSpPr>
        <p:grpSpPr>
          <a:xfrm>
            <a:off x="5566770" y="1989435"/>
            <a:ext cx="597960" cy="315360"/>
            <a:chOff x="5566770" y="1989435"/>
            <a:chExt cx="597960" cy="315360"/>
          </a:xfrm>
        </p:grpSpPr>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F3D6145F-5A03-46B0-9609-1A91BD1A97D7}"/>
                    </a:ext>
                  </a:extLst>
                </p14:cNvPr>
                <p14:cNvContentPartPr/>
                <p14:nvPr/>
              </p14:nvContentPartPr>
              <p14:xfrm>
                <a:off x="5566770" y="2038395"/>
                <a:ext cx="248400" cy="266400"/>
              </p14:xfrm>
            </p:contentPart>
          </mc:Choice>
          <mc:Fallback>
            <p:pic>
              <p:nvPicPr>
                <p:cNvPr id="3" name="筆跡 2">
                  <a:extLst>
                    <a:ext uri="{FF2B5EF4-FFF2-40B4-BE49-F238E27FC236}">
                      <a16:creationId xmlns:a16="http://schemas.microsoft.com/office/drawing/2014/main" id="{F3D6145F-5A03-46B0-9609-1A91BD1A97D7}"/>
                    </a:ext>
                  </a:extLst>
                </p:cNvPr>
                <p:cNvPicPr/>
                <p:nvPr/>
              </p:nvPicPr>
              <p:blipFill>
                <a:blip r:embed="rId4"/>
                <a:stretch>
                  <a:fillRect/>
                </a:stretch>
              </p:blipFill>
              <p:spPr>
                <a:xfrm>
                  <a:off x="5557770" y="2029395"/>
                  <a:ext cx="2660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954E6E08-1A62-4EFF-99C0-34906C89CE76}"/>
                    </a:ext>
                  </a:extLst>
                </p14:cNvPr>
                <p14:cNvContentPartPr/>
                <p14:nvPr/>
              </p14:nvContentPartPr>
              <p14:xfrm>
                <a:off x="5845050" y="1989435"/>
                <a:ext cx="81360" cy="76680"/>
              </p14:xfrm>
            </p:contentPart>
          </mc:Choice>
          <mc:Fallback>
            <p:pic>
              <p:nvPicPr>
                <p:cNvPr id="4" name="筆跡 3">
                  <a:extLst>
                    <a:ext uri="{FF2B5EF4-FFF2-40B4-BE49-F238E27FC236}">
                      <a16:creationId xmlns:a16="http://schemas.microsoft.com/office/drawing/2014/main" id="{954E6E08-1A62-4EFF-99C0-34906C89CE76}"/>
                    </a:ext>
                  </a:extLst>
                </p:cNvPr>
                <p:cNvPicPr/>
                <p:nvPr/>
              </p:nvPicPr>
              <p:blipFill>
                <a:blip r:embed="rId6"/>
                <a:stretch>
                  <a:fillRect/>
                </a:stretch>
              </p:blipFill>
              <p:spPr>
                <a:xfrm>
                  <a:off x="5836050" y="1980435"/>
                  <a:ext cx="990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5A9F7F67-6850-4C7F-BB14-EF08B87E491D}"/>
                    </a:ext>
                  </a:extLst>
                </p14:cNvPr>
                <p14:cNvContentPartPr/>
                <p14:nvPr/>
              </p14:nvContentPartPr>
              <p14:xfrm>
                <a:off x="6051690" y="2138835"/>
                <a:ext cx="113040" cy="2160"/>
              </p14:xfrm>
            </p:contentPart>
          </mc:Choice>
          <mc:Fallback>
            <p:pic>
              <p:nvPicPr>
                <p:cNvPr id="8" name="筆跡 7">
                  <a:extLst>
                    <a:ext uri="{FF2B5EF4-FFF2-40B4-BE49-F238E27FC236}">
                      <a16:creationId xmlns:a16="http://schemas.microsoft.com/office/drawing/2014/main" id="{5A9F7F67-6850-4C7F-BB14-EF08B87E491D}"/>
                    </a:ext>
                  </a:extLst>
                </p:cNvPr>
                <p:cNvPicPr/>
                <p:nvPr/>
              </p:nvPicPr>
              <p:blipFill>
                <a:blip r:embed="rId8"/>
                <a:stretch>
                  <a:fillRect/>
                </a:stretch>
              </p:blipFill>
              <p:spPr>
                <a:xfrm>
                  <a:off x="6043050" y="2129835"/>
                  <a:ext cx="1306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A7F74084-C189-4711-AE42-2442A2ED04B6}"/>
                    </a:ext>
                  </a:extLst>
                </p14:cNvPr>
                <p14:cNvContentPartPr/>
                <p14:nvPr/>
              </p14:nvContentPartPr>
              <p14:xfrm>
                <a:off x="6051690" y="2138835"/>
                <a:ext cx="360" cy="360"/>
              </p14:xfrm>
            </p:contentPart>
          </mc:Choice>
          <mc:Fallback>
            <p:pic>
              <p:nvPicPr>
                <p:cNvPr id="9" name="筆跡 8">
                  <a:extLst>
                    <a:ext uri="{FF2B5EF4-FFF2-40B4-BE49-F238E27FC236}">
                      <a16:creationId xmlns:a16="http://schemas.microsoft.com/office/drawing/2014/main" id="{A7F74084-C189-4711-AE42-2442A2ED04B6}"/>
                    </a:ext>
                  </a:extLst>
                </p:cNvPr>
                <p:cNvPicPr/>
                <p:nvPr/>
              </p:nvPicPr>
              <p:blipFill>
                <a:blip r:embed="rId10"/>
                <a:stretch>
                  <a:fillRect/>
                </a:stretch>
              </p:blipFill>
              <p:spPr>
                <a:xfrm>
                  <a:off x="6043050" y="2129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257AB869-9945-4E13-A8B5-75AF271C504B}"/>
                    </a:ext>
                  </a:extLst>
                </p14:cNvPr>
                <p14:cNvContentPartPr/>
                <p14:nvPr/>
              </p14:nvContentPartPr>
              <p14:xfrm>
                <a:off x="6051690" y="2138835"/>
                <a:ext cx="88560" cy="65880"/>
              </p14:xfrm>
            </p:contentPart>
          </mc:Choice>
          <mc:Fallback>
            <p:pic>
              <p:nvPicPr>
                <p:cNvPr id="10" name="筆跡 9">
                  <a:extLst>
                    <a:ext uri="{FF2B5EF4-FFF2-40B4-BE49-F238E27FC236}">
                      <a16:creationId xmlns:a16="http://schemas.microsoft.com/office/drawing/2014/main" id="{257AB869-9945-4E13-A8B5-75AF271C504B}"/>
                    </a:ext>
                  </a:extLst>
                </p:cNvPr>
                <p:cNvPicPr/>
                <p:nvPr/>
              </p:nvPicPr>
              <p:blipFill>
                <a:blip r:embed="rId12"/>
                <a:stretch>
                  <a:fillRect/>
                </a:stretch>
              </p:blipFill>
              <p:spPr>
                <a:xfrm>
                  <a:off x="6043050" y="2129835"/>
                  <a:ext cx="1062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DFC5972A-38CB-4684-B658-05666D22491B}"/>
                    </a:ext>
                  </a:extLst>
                </p14:cNvPr>
                <p14:cNvContentPartPr/>
                <p14:nvPr/>
              </p14:nvContentPartPr>
              <p14:xfrm>
                <a:off x="6065010" y="2260155"/>
                <a:ext cx="66240" cy="4320"/>
              </p14:xfrm>
            </p:contentPart>
          </mc:Choice>
          <mc:Fallback>
            <p:pic>
              <p:nvPicPr>
                <p:cNvPr id="11" name="筆跡 10">
                  <a:extLst>
                    <a:ext uri="{FF2B5EF4-FFF2-40B4-BE49-F238E27FC236}">
                      <a16:creationId xmlns:a16="http://schemas.microsoft.com/office/drawing/2014/main" id="{DFC5972A-38CB-4684-B658-05666D22491B}"/>
                    </a:ext>
                  </a:extLst>
                </p:cNvPr>
                <p:cNvPicPr/>
                <p:nvPr/>
              </p:nvPicPr>
              <p:blipFill>
                <a:blip r:embed="rId14"/>
                <a:stretch>
                  <a:fillRect/>
                </a:stretch>
              </p:blipFill>
              <p:spPr>
                <a:xfrm>
                  <a:off x="6056010" y="2251155"/>
                  <a:ext cx="83880" cy="21960"/>
                </a:xfrm>
                <a:prstGeom prst="rect">
                  <a:avLst/>
                </a:prstGeom>
              </p:spPr>
            </p:pic>
          </mc:Fallback>
        </mc:AlternateContent>
      </p:grpSp>
      <p:grpSp>
        <p:nvGrpSpPr>
          <p:cNvPr id="31" name="群組 30">
            <a:extLst>
              <a:ext uri="{FF2B5EF4-FFF2-40B4-BE49-F238E27FC236}">
                <a16:creationId xmlns:a16="http://schemas.microsoft.com/office/drawing/2014/main" id="{1953829C-B0AE-4292-93A0-65F9A9A0E16D}"/>
              </a:ext>
            </a:extLst>
          </p:cNvPr>
          <p:cNvGrpSpPr/>
          <p:nvPr/>
        </p:nvGrpSpPr>
        <p:grpSpPr>
          <a:xfrm>
            <a:off x="6468570" y="2356275"/>
            <a:ext cx="337320" cy="208080"/>
            <a:chOff x="6468570" y="2356275"/>
            <a:chExt cx="337320" cy="208080"/>
          </a:xfrm>
        </p:grpSpPr>
        <mc:AlternateContent xmlns:mc="http://schemas.openxmlformats.org/markup-compatibility/2006">
          <mc:Choice xmlns:p14="http://schemas.microsoft.com/office/powerpoint/2010/main" Requires="p14">
            <p:contentPart p14:bwMode="auto" r:id="rId15">
              <p14:nvContentPartPr>
                <p14:cNvPr id="15" name="筆跡 14">
                  <a:extLst>
                    <a:ext uri="{FF2B5EF4-FFF2-40B4-BE49-F238E27FC236}">
                      <a16:creationId xmlns:a16="http://schemas.microsoft.com/office/drawing/2014/main" id="{C723EE21-D902-43FB-8705-C044CC976927}"/>
                    </a:ext>
                  </a:extLst>
                </p14:cNvPr>
                <p14:cNvContentPartPr/>
                <p14:nvPr/>
              </p14:nvContentPartPr>
              <p14:xfrm>
                <a:off x="6468570" y="2356275"/>
                <a:ext cx="66600" cy="158040"/>
              </p14:xfrm>
            </p:contentPart>
          </mc:Choice>
          <mc:Fallback>
            <p:pic>
              <p:nvPicPr>
                <p:cNvPr id="15" name="筆跡 14">
                  <a:extLst>
                    <a:ext uri="{FF2B5EF4-FFF2-40B4-BE49-F238E27FC236}">
                      <a16:creationId xmlns:a16="http://schemas.microsoft.com/office/drawing/2014/main" id="{C723EE21-D902-43FB-8705-C044CC976927}"/>
                    </a:ext>
                  </a:extLst>
                </p:cNvPr>
                <p:cNvPicPr/>
                <p:nvPr/>
              </p:nvPicPr>
              <p:blipFill>
                <a:blip r:embed="rId16"/>
                <a:stretch>
                  <a:fillRect/>
                </a:stretch>
              </p:blipFill>
              <p:spPr>
                <a:xfrm>
                  <a:off x="6459570" y="2347275"/>
                  <a:ext cx="842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筆跡 15">
                  <a:extLst>
                    <a:ext uri="{FF2B5EF4-FFF2-40B4-BE49-F238E27FC236}">
                      <a16:creationId xmlns:a16="http://schemas.microsoft.com/office/drawing/2014/main" id="{D4345489-73CD-4E1F-BCB4-2D368D96E675}"/>
                    </a:ext>
                  </a:extLst>
                </p14:cNvPr>
                <p14:cNvContentPartPr/>
                <p14:nvPr/>
              </p14:nvContentPartPr>
              <p14:xfrm>
                <a:off x="6611850" y="2460315"/>
                <a:ext cx="77400" cy="2160"/>
              </p14:xfrm>
            </p:contentPart>
          </mc:Choice>
          <mc:Fallback>
            <p:pic>
              <p:nvPicPr>
                <p:cNvPr id="16" name="筆跡 15">
                  <a:extLst>
                    <a:ext uri="{FF2B5EF4-FFF2-40B4-BE49-F238E27FC236}">
                      <a16:creationId xmlns:a16="http://schemas.microsoft.com/office/drawing/2014/main" id="{D4345489-73CD-4E1F-BCB4-2D368D96E675}"/>
                    </a:ext>
                  </a:extLst>
                </p:cNvPr>
                <p:cNvPicPr/>
                <p:nvPr/>
              </p:nvPicPr>
              <p:blipFill>
                <a:blip r:embed="rId18"/>
                <a:stretch>
                  <a:fillRect/>
                </a:stretch>
              </p:blipFill>
              <p:spPr>
                <a:xfrm>
                  <a:off x="6603210" y="2451315"/>
                  <a:ext cx="950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筆跡 16">
                  <a:extLst>
                    <a:ext uri="{FF2B5EF4-FFF2-40B4-BE49-F238E27FC236}">
                      <a16:creationId xmlns:a16="http://schemas.microsoft.com/office/drawing/2014/main" id="{23D0F64D-2555-4617-ABC3-6391D86DD30E}"/>
                    </a:ext>
                  </a:extLst>
                </p14:cNvPr>
                <p14:cNvContentPartPr/>
                <p14:nvPr/>
              </p14:nvContentPartPr>
              <p14:xfrm>
                <a:off x="6799770" y="2413875"/>
                <a:ext cx="6120" cy="150480"/>
              </p14:xfrm>
            </p:contentPart>
          </mc:Choice>
          <mc:Fallback>
            <p:pic>
              <p:nvPicPr>
                <p:cNvPr id="17" name="筆跡 16">
                  <a:extLst>
                    <a:ext uri="{FF2B5EF4-FFF2-40B4-BE49-F238E27FC236}">
                      <a16:creationId xmlns:a16="http://schemas.microsoft.com/office/drawing/2014/main" id="{23D0F64D-2555-4617-ABC3-6391D86DD30E}"/>
                    </a:ext>
                  </a:extLst>
                </p:cNvPr>
                <p:cNvPicPr/>
                <p:nvPr/>
              </p:nvPicPr>
              <p:blipFill>
                <a:blip r:embed="rId20"/>
                <a:stretch>
                  <a:fillRect/>
                </a:stretch>
              </p:blipFill>
              <p:spPr>
                <a:xfrm>
                  <a:off x="6791130" y="2405235"/>
                  <a:ext cx="23760" cy="168120"/>
                </a:xfrm>
                <a:prstGeom prst="rect">
                  <a:avLst/>
                </a:prstGeom>
              </p:spPr>
            </p:pic>
          </mc:Fallback>
        </mc:AlternateContent>
      </p:grpSp>
      <p:grpSp>
        <p:nvGrpSpPr>
          <p:cNvPr id="30" name="群組 29">
            <a:extLst>
              <a:ext uri="{FF2B5EF4-FFF2-40B4-BE49-F238E27FC236}">
                <a16:creationId xmlns:a16="http://schemas.microsoft.com/office/drawing/2014/main" id="{0D7D1BA8-6EBF-4F8B-9C45-2860FD030EC7}"/>
              </a:ext>
            </a:extLst>
          </p:cNvPr>
          <p:cNvGrpSpPr/>
          <p:nvPr/>
        </p:nvGrpSpPr>
        <p:grpSpPr>
          <a:xfrm>
            <a:off x="6395850" y="1932915"/>
            <a:ext cx="506160" cy="319680"/>
            <a:chOff x="6395850" y="1932915"/>
            <a:chExt cx="506160" cy="319680"/>
          </a:xfrm>
        </p:grpSpPr>
        <mc:AlternateContent xmlns:mc="http://schemas.openxmlformats.org/markup-compatibility/2006">
          <mc:Choice xmlns:p14="http://schemas.microsoft.com/office/powerpoint/2010/main" Requires="p14">
            <p:contentPart p14:bwMode="auto" r:id="rId21">
              <p14:nvContentPartPr>
                <p14:cNvPr id="14" name="筆跡 13">
                  <a:extLst>
                    <a:ext uri="{FF2B5EF4-FFF2-40B4-BE49-F238E27FC236}">
                      <a16:creationId xmlns:a16="http://schemas.microsoft.com/office/drawing/2014/main" id="{CF6623CA-6857-4A86-A62F-DF3882DACB00}"/>
                    </a:ext>
                  </a:extLst>
                </p14:cNvPr>
                <p14:cNvContentPartPr/>
                <p14:nvPr/>
              </p14:nvContentPartPr>
              <p14:xfrm>
                <a:off x="6395850" y="2200395"/>
                <a:ext cx="506160" cy="52200"/>
              </p14:xfrm>
            </p:contentPart>
          </mc:Choice>
          <mc:Fallback>
            <p:pic>
              <p:nvPicPr>
                <p:cNvPr id="14" name="筆跡 13">
                  <a:extLst>
                    <a:ext uri="{FF2B5EF4-FFF2-40B4-BE49-F238E27FC236}">
                      <a16:creationId xmlns:a16="http://schemas.microsoft.com/office/drawing/2014/main" id="{CF6623CA-6857-4A86-A62F-DF3882DACB00}"/>
                    </a:ext>
                  </a:extLst>
                </p:cNvPr>
                <p:cNvPicPr/>
                <p:nvPr/>
              </p:nvPicPr>
              <p:blipFill>
                <a:blip r:embed="rId22"/>
                <a:stretch>
                  <a:fillRect/>
                </a:stretch>
              </p:blipFill>
              <p:spPr>
                <a:xfrm>
                  <a:off x="6386850" y="2191395"/>
                  <a:ext cx="5238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筆跡 17">
                  <a:extLst>
                    <a:ext uri="{FF2B5EF4-FFF2-40B4-BE49-F238E27FC236}">
                      <a16:creationId xmlns:a16="http://schemas.microsoft.com/office/drawing/2014/main" id="{2DD1BC37-1C64-4398-BCD2-8F9EC966E9B2}"/>
                    </a:ext>
                  </a:extLst>
                </p14:cNvPr>
                <p14:cNvContentPartPr/>
                <p14:nvPr/>
              </p14:nvContentPartPr>
              <p14:xfrm>
                <a:off x="6687090" y="1932915"/>
                <a:ext cx="23040" cy="229320"/>
              </p14:xfrm>
            </p:contentPart>
          </mc:Choice>
          <mc:Fallback>
            <p:pic>
              <p:nvPicPr>
                <p:cNvPr id="18" name="筆跡 17">
                  <a:extLst>
                    <a:ext uri="{FF2B5EF4-FFF2-40B4-BE49-F238E27FC236}">
                      <a16:creationId xmlns:a16="http://schemas.microsoft.com/office/drawing/2014/main" id="{2DD1BC37-1C64-4398-BCD2-8F9EC966E9B2}"/>
                    </a:ext>
                  </a:extLst>
                </p:cNvPr>
                <p:cNvPicPr/>
                <p:nvPr/>
              </p:nvPicPr>
              <p:blipFill>
                <a:blip r:embed="rId24"/>
                <a:stretch>
                  <a:fillRect/>
                </a:stretch>
              </p:blipFill>
              <p:spPr>
                <a:xfrm>
                  <a:off x="6678090" y="1923915"/>
                  <a:ext cx="40680" cy="246960"/>
                </a:xfrm>
                <a:prstGeom prst="rect">
                  <a:avLst/>
                </a:prstGeom>
              </p:spPr>
            </p:pic>
          </mc:Fallback>
        </mc:AlternateContent>
      </p:grpSp>
      <p:grpSp>
        <p:nvGrpSpPr>
          <p:cNvPr id="45" name="群組 44">
            <a:extLst>
              <a:ext uri="{FF2B5EF4-FFF2-40B4-BE49-F238E27FC236}">
                <a16:creationId xmlns:a16="http://schemas.microsoft.com/office/drawing/2014/main" id="{66030070-2709-424E-815C-D81EEC3068AF}"/>
              </a:ext>
            </a:extLst>
          </p:cNvPr>
          <p:cNvGrpSpPr/>
          <p:nvPr/>
        </p:nvGrpSpPr>
        <p:grpSpPr>
          <a:xfrm>
            <a:off x="7061130" y="1846155"/>
            <a:ext cx="1675800" cy="739800"/>
            <a:chOff x="7061130" y="1846155"/>
            <a:chExt cx="1675800" cy="739800"/>
          </a:xfrm>
        </p:grpSpPr>
        <mc:AlternateContent xmlns:mc="http://schemas.openxmlformats.org/markup-compatibility/2006">
          <mc:Choice xmlns:p14="http://schemas.microsoft.com/office/powerpoint/2010/main" Requires="p14">
            <p:contentPart p14:bwMode="auto" r:id="rId25">
              <p14:nvContentPartPr>
                <p14:cNvPr id="19" name="筆跡 18">
                  <a:extLst>
                    <a:ext uri="{FF2B5EF4-FFF2-40B4-BE49-F238E27FC236}">
                      <a16:creationId xmlns:a16="http://schemas.microsoft.com/office/drawing/2014/main" id="{4ADFECF2-0D90-4964-93BD-343DB5796790}"/>
                    </a:ext>
                  </a:extLst>
                </p14:cNvPr>
                <p14:cNvContentPartPr/>
                <p14:nvPr/>
              </p14:nvContentPartPr>
              <p14:xfrm>
                <a:off x="7177770" y="1999875"/>
                <a:ext cx="252360" cy="68040"/>
              </p14:xfrm>
            </p:contentPart>
          </mc:Choice>
          <mc:Fallback>
            <p:pic>
              <p:nvPicPr>
                <p:cNvPr id="19" name="筆跡 18">
                  <a:extLst>
                    <a:ext uri="{FF2B5EF4-FFF2-40B4-BE49-F238E27FC236}">
                      <a16:creationId xmlns:a16="http://schemas.microsoft.com/office/drawing/2014/main" id="{4ADFECF2-0D90-4964-93BD-343DB5796790}"/>
                    </a:ext>
                  </a:extLst>
                </p:cNvPr>
                <p:cNvPicPr/>
                <p:nvPr/>
              </p:nvPicPr>
              <p:blipFill>
                <a:blip r:embed="rId26"/>
                <a:stretch>
                  <a:fillRect/>
                </a:stretch>
              </p:blipFill>
              <p:spPr>
                <a:xfrm>
                  <a:off x="7168770" y="1991235"/>
                  <a:ext cx="27000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0" name="筆跡 19">
                  <a:extLst>
                    <a:ext uri="{FF2B5EF4-FFF2-40B4-BE49-F238E27FC236}">
                      <a16:creationId xmlns:a16="http://schemas.microsoft.com/office/drawing/2014/main" id="{54C79622-336B-4BBF-BE18-8B378D05E1AD}"/>
                    </a:ext>
                  </a:extLst>
                </p14:cNvPr>
                <p14:cNvContentPartPr/>
                <p14:nvPr/>
              </p14:nvContentPartPr>
              <p14:xfrm>
                <a:off x="7124490" y="2067555"/>
                <a:ext cx="260280" cy="295560"/>
              </p14:xfrm>
            </p:contentPart>
          </mc:Choice>
          <mc:Fallback>
            <p:pic>
              <p:nvPicPr>
                <p:cNvPr id="20" name="筆跡 19">
                  <a:extLst>
                    <a:ext uri="{FF2B5EF4-FFF2-40B4-BE49-F238E27FC236}">
                      <a16:creationId xmlns:a16="http://schemas.microsoft.com/office/drawing/2014/main" id="{54C79622-336B-4BBF-BE18-8B378D05E1AD}"/>
                    </a:ext>
                  </a:extLst>
                </p:cNvPr>
                <p:cNvPicPr/>
                <p:nvPr/>
              </p:nvPicPr>
              <p:blipFill>
                <a:blip r:embed="rId28"/>
                <a:stretch>
                  <a:fillRect/>
                </a:stretch>
              </p:blipFill>
              <p:spPr>
                <a:xfrm>
                  <a:off x="7115850" y="2058555"/>
                  <a:ext cx="27792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筆跡 20">
                  <a:extLst>
                    <a:ext uri="{FF2B5EF4-FFF2-40B4-BE49-F238E27FC236}">
                      <a16:creationId xmlns:a16="http://schemas.microsoft.com/office/drawing/2014/main" id="{6D590470-0FC4-4F74-8CAD-C69AFFFD347E}"/>
                    </a:ext>
                  </a:extLst>
                </p14:cNvPr>
                <p14:cNvContentPartPr/>
                <p14:nvPr/>
              </p14:nvContentPartPr>
              <p14:xfrm>
                <a:off x="7578090" y="2077275"/>
                <a:ext cx="227880" cy="181080"/>
              </p14:xfrm>
            </p:contentPart>
          </mc:Choice>
          <mc:Fallback>
            <p:pic>
              <p:nvPicPr>
                <p:cNvPr id="21" name="筆跡 20">
                  <a:extLst>
                    <a:ext uri="{FF2B5EF4-FFF2-40B4-BE49-F238E27FC236}">
                      <a16:creationId xmlns:a16="http://schemas.microsoft.com/office/drawing/2014/main" id="{6D590470-0FC4-4F74-8CAD-C69AFFFD347E}"/>
                    </a:ext>
                  </a:extLst>
                </p:cNvPr>
                <p:cNvPicPr/>
                <p:nvPr/>
              </p:nvPicPr>
              <p:blipFill>
                <a:blip r:embed="rId30"/>
                <a:stretch>
                  <a:fillRect/>
                </a:stretch>
              </p:blipFill>
              <p:spPr>
                <a:xfrm>
                  <a:off x="7569450" y="2068635"/>
                  <a:ext cx="24552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筆跡 21">
                  <a:extLst>
                    <a:ext uri="{FF2B5EF4-FFF2-40B4-BE49-F238E27FC236}">
                      <a16:creationId xmlns:a16="http://schemas.microsoft.com/office/drawing/2014/main" id="{963CA613-BB9D-44E8-AE93-085124417845}"/>
                    </a:ext>
                  </a:extLst>
                </p14:cNvPr>
                <p14:cNvContentPartPr/>
                <p14:nvPr/>
              </p14:nvContentPartPr>
              <p14:xfrm>
                <a:off x="7642170" y="2036595"/>
                <a:ext cx="111240" cy="217800"/>
              </p14:xfrm>
            </p:contentPart>
          </mc:Choice>
          <mc:Fallback>
            <p:pic>
              <p:nvPicPr>
                <p:cNvPr id="22" name="筆跡 21">
                  <a:extLst>
                    <a:ext uri="{FF2B5EF4-FFF2-40B4-BE49-F238E27FC236}">
                      <a16:creationId xmlns:a16="http://schemas.microsoft.com/office/drawing/2014/main" id="{963CA613-BB9D-44E8-AE93-085124417845}"/>
                    </a:ext>
                  </a:extLst>
                </p:cNvPr>
                <p:cNvPicPr/>
                <p:nvPr/>
              </p:nvPicPr>
              <p:blipFill>
                <a:blip r:embed="rId32"/>
                <a:stretch>
                  <a:fillRect/>
                </a:stretch>
              </p:blipFill>
              <p:spPr>
                <a:xfrm>
                  <a:off x="7633170" y="2027955"/>
                  <a:ext cx="1288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3E736B99-4BA5-4417-990A-A669CA333CC1}"/>
                    </a:ext>
                  </a:extLst>
                </p14:cNvPr>
                <p14:cNvContentPartPr/>
                <p14:nvPr/>
              </p14:nvContentPartPr>
              <p14:xfrm>
                <a:off x="7732170" y="2280675"/>
                <a:ext cx="84960" cy="63000"/>
              </p14:xfrm>
            </p:contentPart>
          </mc:Choice>
          <mc:Fallback>
            <p:pic>
              <p:nvPicPr>
                <p:cNvPr id="23" name="筆跡 22">
                  <a:extLst>
                    <a:ext uri="{FF2B5EF4-FFF2-40B4-BE49-F238E27FC236}">
                      <a16:creationId xmlns:a16="http://schemas.microsoft.com/office/drawing/2014/main" id="{3E736B99-4BA5-4417-990A-A669CA333CC1}"/>
                    </a:ext>
                  </a:extLst>
                </p:cNvPr>
                <p:cNvPicPr/>
                <p:nvPr/>
              </p:nvPicPr>
              <p:blipFill>
                <a:blip r:embed="rId34"/>
                <a:stretch>
                  <a:fillRect/>
                </a:stretch>
              </p:blipFill>
              <p:spPr>
                <a:xfrm>
                  <a:off x="7723530" y="2271675"/>
                  <a:ext cx="1026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E5FD8D8E-2205-4713-BA81-CD1343468E8E}"/>
                    </a:ext>
                  </a:extLst>
                </p14:cNvPr>
                <p14:cNvContentPartPr/>
                <p14:nvPr/>
              </p14:nvContentPartPr>
              <p14:xfrm>
                <a:off x="7805610" y="2227395"/>
                <a:ext cx="9720" cy="360"/>
              </p14:xfrm>
            </p:contentPart>
          </mc:Choice>
          <mc:Fallback>
            <p:pic>
              <p:nvPicPr>
                <p:cNvPr id="24" name="筆跡 23">
                  <a:extLst>
                    <a:ext uri="{FF2B5EF4-FFF2-40B4-BE49-F238E27FC236}">
                      <a16:creationId xmlns:a16="http://schemas.microsoft.com/office/drawing/2014/main" id="{E5FD8D8E-2205-4713-BA81-CD1343468E8E}"/>
                    </a:ext>
                  </a:extLst>
                </p:cNvPr>
                <p:cNvPicPr/>
                <p:nvPr/>
              </p:nvPicPr>
              <p:blipFill>
                <a:blip r:embed="rId36"/>
                <a:stretch>
                  <a:fillRect/>
                </a:stretch>
              </p:blipFill>
              <p:spPr>
                <a:xfrm>
                  <a:off x="7796610" y="2218395"/>
                  <a:ext cx="27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D0A87FBD-6071-4F2C-B5FD-64CD1DF50452}"/>
                    </a:ext>
                  </a:extLst>
                </p14:cNvPr>
                <p14:cNvContentPartPr/>
                <p14:nvPr/>
              </p14:nvContentPartPr>
              <p14:xfrm>
                <a:off x="7929810" y="2230995"/>
                <a:ext cx="115200" cy="6120"/>
              </p14:xfrm>
            </p:contentPart>
          </mc:Choice>
          <mc:Fallback>
            <p:pic>
              <p:nvPicPr>
                <p:cNvPr id="25" name="筆跡 24">
                  <a:extLst>
                    <a:ext uri="{FF2B5EF4-FFF2-40B4-BE49-F238E27FC236}">
                      <a16:creationId xmlns:a16="http://schemas.microsoft.com/office/drawing/2014/main" id="{D0A87FBD-6071-4F2C-B5FD-64CD1DF50452}"/>
                    </a:ext>
                  </a:extLst>
                </p:cNvPr>
                <p:cNvPicPr/>
                <p:nvPr/>
              </p:nvPicPr>
              <p:blipFill>
                <a:blip r:embed="rId38"/>
                <a:stretch>
                  <a:fillRect/>
                </a:stretch>
              </p:blipFill>
              <p:spPr>
                <a:xfrm>
                  <a:off x="7920810" y="2222355"/>
                  <a:ext cx="132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6" name="筆跡 25">
                  <a:extLst>
                    <a:ext uri="{FF2B5EF4-FFF2-40B4-BE49-F238E27FC236}">
                      <a16:creationId xmlns:a16="http://schemas.microsoft.com/office/drawing/2014/main" id="{F9DB798A-3A6D-4E00-8CE0-B775EB024559}"/>
                    </a:ext>
                  </a:extLst>
                </p14:cNvPr>
                <p14:cNvContentPartPr/>
                <p14:nvPr/>
              </p14:nvContentPartPr>
              <p14:xfrm>
                <a:off x="8204130" y="2186715"/>
                <a:ext cx="163800" cy="148680"/>
              </p14:xfrm>
            </p:contentPart>
          </mc:Choice>
          <mc:Fallback>
            <p:pic>
              <p:nvPicPr>
                <p:cNvPr id="26" name="筆跡 25">
                  <a:extLst>
                    <a:ext uri="{FF2B5EF4-FFF2-40B4-BE49-F238E27FC236}">
                      <a16:creationId xmlns:a16="http://schemas.microsoft.com/office/drawing/2014/main" id="{F9DB798A-3A6D-4E00-8CE0-B775EB024559}"/>
                    </a:ext>
                  </a:extLst>
                </p:cNvPr>
                <p:cNvPicPr/>
                <p:nvPr/>
              </p:nvPicPr>
              <p:blipFill>
                <a:blip r:embed="rId40"/>
                <a:stretch>
                  <a:fillRect/>
                </a:stretch>
              </p:blipFill>
              <p:spPr>
                <a:xfrm>
                  <a:off x="8195130" y="2178075"/>
                  <a:ext cx="1814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7" name="筆跡 26">
                  <a:extLst>
                    <a:ext uri="{FF2B5EF4-FFF2-40B4-BE49-F238E27FC236}">
                      <a16:creationId xmlns:a16="http://schemas.microsoft.com/office/drawing/2014/main" id="{7005C42F-9017-4481-AA46-47D443917A63}"/>
                    </a:ext>
                  </a:extLst>
                </p14:cNvPr>
                <p14:cNvContentPartPr/>
                <p14:nvPr/>
              </p14:nvContentPartPr>
              <p14:xfrm>
                <a:off x="8228610" y="2183115"/>
                <a:ext cx="100080" cy="158040"/>
              </p14:xfrm>
            </p:contentPart>
          </mc:Choice>
          <mc:Fallback>
            <p:pic>
              <p:nvPicPr>
                <p:cNvPr id="27" name="筆跡 26">
                  <a:extLst>
                    <a:ext uri="{FF2B5EF4-FFF2-40B4-BE49-F238E27FC236}">
                      <a16:creationId xmlns:a16="http://schemas.microsoft.com/office/drawing/2014/main" id="{7005C42F-9017-4481-AA46-47D443917A63}"/>
                    </a:ext>
                  </a:extLst>
                </p:cNvPr>
                <p:cNvPicPr/>
                <p:nvPr/>
              </p:nvPicPr>
              <p:blipFill>
                <a:blip r:embed="rId42"/>
                <a:stretch>
                  <a:fillRect/>
                </a:stretch>
              </p:blipFill>
              <p:spPr>
                <a:xfrm>
                  <a:off x="8219610" y="2174115"/>
                  <a:ext cx="1177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8" name="筆跡 27">
                  <a:extLst>
                    <a:ext uri="{FF2B5EF4-FFF2-40B4-BE49-F238E27FC236}">
                      <a16:creationId xmlns:a16="http://schemas.microsoft.com/office/drawing/2014/main" id="{8751AF1A-E843-4DF0-9869-2F30B5307E80}"/>
                    </a:ext>
                  </a:extLst>
                </p14:cNvPr>
                <p14:cNvContentPartPr/>
                <p14:nvPr/>
              </p14:nvContentPartPr>
              <p14:xfrm>
                <a:off x="8215290" y="2065755"/>
                <a:ext cx="243000" cy="33120"/>
              </p14:xfrm>
            </p:contentPart>
          </mc:Choice>
          <mc:Fallback>
            <p:pic>
              <p:nvPicPr>
                <p:cNvPr id="28" name="筆跡 27">
                  <a:extLst>
                    <a:ext uri="{FF2B5EF4-FFF2-40B4-BE49-F238E27FC236}">
                      <a16:creationId xmlns:a16="http://schemas.microsoft.com/office/drawing/2014/main" id="{8751AF1A-E843-4DF0-9869-2F30B5307E80}"/>
                    </a:ext>
                  </a:extLst>
                </p:cNvPr>
                <p:cNvPicPr/>
                <p:nvPr/>
              </p:nvPicPr>
              <p:blipFill>
                <a:blip r:embed="rId44"/>
                <a:stretch>
                  <a:fillRect/>
                </a:stretch>
              </p:blipFill>
              <p:spPr>
                <a:xfrm>
                  <a:off x="8206650" y="2056755"/>
                  <a:ext cx="2606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E6FD7392-013C-4F02-BB37-223EEE81FB94}"/>
                    </a:ext>
                  </a:extLst>
                </p14:cNvPr>
                <p14:cNvContentPartPr/>
                <p14:nvPr/>
              </p14:nvContentPartPr>
              <p14:xfrm>
                <a:off x="7507530" y="1903755"/>
                <a:ext cx="125640" cy="452520"/>
              </p14:xfrm>
            </p:contentPart>
          </mc:Choice>
          <mc:Fallback>
            <p:pic>
              <p:nvPicPr>
                <p:cNvPr id="32" name="筆跡 31">
                  <a:extLst>
                    <a:ext uri="{FF2B5EF4-FFF2-40B4-BE49-F238E27FC236}">
                      <a16:creationId xmlns:a16="http://schemas.microsoft.com/office/drawing/2014/main" id="{E6FD7392-013C-4F02-BB37-223EEE81FB94}"/>
                    </a:ext>
                  </a:extLst>
                </p:cNvPr>
                <p:cNvPicPr/>
                <p:nvPr/>
              </p:nvPicPr>
              <p:blipFill>
                <a:blip r:embed="rId46"/>
                <a:stretch>
                  <a:fillRect/>
                </a:stretch>
              </p:blipFill>
              <p:spPr>
                <a:xfrm>
                  <a:off x="7498530" y="1895115"/>
                  <a:ext cx="14328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筆跡 33">
                  <a:extLst>
                    <a:ext uri="{FF2B5EF4-FFF2-40B4-BE49-F238E27FC236}">
                      <a16:creationId xmlns:a16="http://schemas.microsoft.com/office/drawing/2014/main" id="{E2DAE34F-5D8A-4A78-976F-29EBAB63B968}"/>
                    </a:ext>
                  </a:extLst>
                </p14:cNvPr>
                <p14:cNvContentPartPr/>
                <p14:nvPr/>
              </p14:nvContentPartPr>
              <p14:xfrm>
                <a:off x="8510490" y="2017155"/>
                <a:ext cx="119160" cy="351000"/>
              </p14:xfrm>
            </p:contentPart>
          </mc:Choice>
          <mc:Fallback>
            <p:pic>
              <p:nvPicPr>
                <p:cNvPr id="34" name="筆跡 33">
                  <a:extLst>
                    <a:ext uri="{FF2B5EF4-FFF2-40B4-BE49-F238E27FC236}">
                      <a16:creationId xmlns:a16="http://schemas.microsoft.com/office/drawing/2014/main" id="{E2DAE34F-5D8A-4A78-976F-29EBAB63B968}"/>
                    </a:ext>
                  </a:extLst>
                </p:cNvPr>
                <p:cNvPicPr/>
                <p:nvPr/>
              </p:nvPicPr>
              <p:blipFill>
                <a:blip r:embed="rId48"/>
                <a:stretch>
                  <a:fillRect/>
                </a:stretch>
              </p:blipFill>
              <p:spPr>
                <a:xfrm>
                  <a:off x="8501850" y="2008155"/>
                  <a:ext cx="13680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筆跡 34">
                  <a:extLst>
                    <a:ext uri="{FF2B5EF4-FFF2-40B4-BE49-F238E27FC236}">
                      <a16:creationId xmlns:a16="http://schemas.microsoft.com/office/drawing/2014/main" id="{6884A82C-B5A2-4F7E-9B95-E541A93565ED}"/>
                    </a:ext>
                  </a:extLst>
                </p14:cNvPr>
                <p14:cNvContentPartPr/>
                <p14:nvPr/>
              </p14:nvContentPartPr>
              <p14:xfrm>
                <a:off x="8670330" y="1988715"/>
                <a:ext cx="66600" cy="69480"/>
              </p14:xfrm>
            </p:contentPart>
          </mc:Choice>
          <mc:Fallback>
            <p:pic>
              <p:nvPicPr>
                <p:cNvPr id="35" name="筆跡 34">
                  <a:extLst>
                    <a:ext uri="{FF2B5EF4-FFF2-40B4-BE49-F238E27FC236}">
                      <a16:creationId xmlns:a16="http://schemas.microsoft.com/office/drawing/2014/main" id="{6884A82C-B5A2-4F7E-9B95-E541A93565ED}"/>
                    </a:ext>
                  </a:extLst>
                </p:cNvPr>
                <p:cNvPicPr/>
                <p:nvPr/>
              </p:nvPicPr>
              <p:blipFill>
                <a:blip r:embed="rId50"/>
                <a:stretch>
                  <a:fillRect/>
                </a:stretch>
              </p:blipFill>
              <p:spPr>
                <a:xfrm>
                  <a:off x="8661330" y="1979715"/>
                  <a:ext cx="84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7" name="筆跡 36">
                  <a:extLst>
                    <a:ext uri="{FF2B5EF4-FFF2-40B4-BE49-F238E27FC236}">
                      <a16:creationId xmlns:a16="http://schemas.microsoft.com/office/drawing/2014/main" id="{6205D8A9-61C6-400A-878B-81F8651127FB}"/>
                    </a:ext>
                  </a:extLst>
                </p14:cNvPr>
                <p14:cNvContentPartPr/>
                <p14:nvPr/>
              </p14:nvContentPartPr>
              <p14:xfrm>
                <a:off x="7061130" y="2483715"/>
                <a:ext cx="73800" cy="81000"/>
              </p14:xfrm>
            </p:contentPart>
          </mc:Choice>
          <mc:Fallback>
            <p:pic>
              <p:nvPicPr>
                <p:cNvPr id="37" name="筆跡 36">
                  <a:extLst>
                    <a:ext uri="{FF2B5EF4-FFF2-40B4-BE49-F238E27FC236}">
                      <a16:creationId xmlns:a16="http://schemas.microsoft.com/office/drawing/2014/main" id="{6205D8A9-61C6-400A-878B-81F8651127FB}"/>
                    </a:ext>
                  </a:extLst>
                </p:cNvPr>
                <p:cNvPicPr/>
                <p:nvPr/>
              </p:nvPicPr>
              <p:blipFill>
                <a:blip r:embed="rId52"/>
                <a:stretch>
                  <a:fillRect/>
                </a:stretch>
              </p:blipFill>
              <p:spPr>
                <a:xfrm>
                  <a:off x="7052490" y="2474715"/>
                  <a:ext cx="914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8" name="筆跡 37">
                  <a:extLst>
                    <a:ext uri="{FF2B5EF4-FFF2-40B4-BE49-F238E27FC236}">
                      <a16:creationId xmlns:a16="http://schemas.microsoft.com/office/drawing/2014/main" id="{0AF41424-609C-4B1B-AE7C-8F1DDBD85EF3}"/>
                    </a:ext>
                  </a:extLst>
                </p14:cNvPr>
                <p14:cNvContentPartPr/>
                <p14:nvPr/>
              </p14:nvContentPartPr>
              <p14:xfrm>
                <a:off x="7091370" y="2404515"/>
                <a:ext cx="13680" cy="2160"/>
              </p14:xfrm>
            </p:contentPart>
          </mc:Choice>
          <mc:Fallback>
            <p:pic>
              <p:nvPicPr>
                <p:cNvPr id="38" name="筆跡 37">
                  <a:extLst>
                    <a:ext uri="{FF2B5EF4-FFF2-40B4-BE49-F238E27FC236}">
                      <a16:creationId xmlns:a16="http://schemas.microsoft.com/office/drawing/2014/main" id="{0AF41424-609C-4B1B-AE7C-8F1DDBD85EF3}"/>
                    </a:ext>
                  </a:extLst>
                </p:cNvPr>
                <p:cNvPicPr/>
                <p:nvPr/>
              </p:nvPicPr>
              <p:blipFill>
                <a:blip r:embed="rId54"/>
                <a:stretch>
                  <a:fillRect/>
                </a:stretch>
              </p:blipFill>
              <p:spPr>
                <a:xfrm>
                  <a:off x="7082370" y="2395515"/>
                  <a:ext cx="313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筆跡 38">
                  <a:extLst>
                    <a:ext uri="{FF2B5EF4-FFF2-40B4-BE49-F238E27FC236}">
                      <a16:creationId xmlns:a16="http://schemas.microsoft.com/office/drawing/2014/main" id="{F6BF6B06-3D51-4536-85EA-059E31D3E7FC}"/>
                    </a:ext>
                  </a:extLst>
                </p14:cNvPr>
                <p14:cNvContentPartPr/>
                <p14:nvPr/>
              </p14:nvContentPartPr>
              <p14:xfrm>
                <a:off x="7187130" y="2473635"/>
                <a:ext cx="81360" cy="2160"/>
              </p14:xfrm>
            </p:contentPart>
          </mc:Choice>
          <mc:Fallback>
            <p:pic>
              <p:nvPicPr>
                <p:cNvPr id="39" name="筆跡 38">
                  <a:extLst>
                    <a:ext uri="{FF2B5EF4-FFF2-40B4-BE49-F238E27FC236}">
                      <a16:creationId xmlns:a16="http://schemas.microsoft.com/office/drawing/2014/main" id="{F6BF6B06-3D51-4536-85EA-059E31D3E7FC}"/>
                    </a:ext>
                  </a:extLst>
                </p:cNvPr>
                <p:cNvPicPr/>
                <p:nvPr/>
              </p:nvPicPr>
              <p:blipFill>
                <a:blip r:embed="rId18"/>
                <a:stretch>
                  <a:fillRect/>
                </a:stretch>
              </p:blipFill>
              <p:spPr>
                <a:xfrm>
                  <a:off x="7178130" y="2464995"/>
                  <a:ext cx="99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0" name="筆跡 39">
                  <a:extLst>
                    <a:ext uri="{FF2B5EF4-FFF2-40B4-BE49-F238E27FC236}">
                      <a16:creationId xmlns:a16="http://schemas.microsoft.com/office/drawing/2014/main" id="{2986FB53-3880-4F8D-AEE5-FA7ED02E8B2A}"/>
                    </a:ext>
                  </a:extLst>
                </p14:cNvPr>
                <p14:cNvContentPartPr/>
                <p14:nvPr/>
              </p14:nvContentPartPr>
              <p14:xfrm>
                <a:off x="7187130" y="2473635"/>
                <a:ext cx="360" cy="360"/>
              </p14:xfrm>
            </p:contentPart>
          </mc:Choice>
          <mc:Fallback>
            <p:pic>
              <p:nvPicPr>
                <p:cNvPr id="40" name="筆跡 39">
                  <a:extLst>
                    <a:ext uri="{FF2B5EF4-FFF2-40B4-BE49-F238E27FC236}">
                      <a16:creationId xmlns:a16="http://schemas.microsoft.com/office/drawing/2014/main" id="{2986FB53-3880-4F8D-AEE5-FA7ED02E8B2A}"/>
                    </a:ext>
                  </a:extLst>
                </p:cNvPr>
                <p:cNvPicPr/>
                <p:nvPr/>
              </p:nvPicPr>
              <p:blipFill>
                <a:blip r:embed="rId10"/>
                <a:stretch>
                  <a:fillRect/>
                </a:stretch>
              </p:blipFill>
              <p:spPr>
                <a:xfrm>
                  <a:off x="7178130" y="24649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筆跡 40">
                  <a:extLst>
                    <a:ext uri="{FF2B5EF4-FFF2-40B4-BE49-F238E27FC236}">
                      <a16:creationId xmlns:a16="http://schemas.microsoft.com/office/drawing/2014/main" id="{B49BF6D0-B548-4467-A62D-C61B77C58AA5}"/>
                    </a:ext>
                  </a:extLst>
                </p14:cNvPr>
                <p14:cNvContentPartPr/>
                <p14:nvPr/>
              </p14:nvContentPartPr>
              <p14:xfrm>
                <a:off x="7177770" y="2473635"/>
                <a:ext cx="75600" cy="69480"/>
              </p14:xfrm>
            </p:contentPart>
          </mc:Choice>
          <mc:Fallback>
            <p:pic>
              <p:nvPicPr>
                <p:cNvPr id="41" name="筆跡 40">
                  <a:extLst>
                    <a:ext uri="{FF2B5EF4-FFF2-40B4-BE49-F238E27FC236}">
                      <a16:creationId xmlns:a16="http://schemas.microsoft.com/office/drawing/2014/main" id="{B49BF6D0-B548-4467-A62D-C61B77C58AA5}"/>
                    </a:ext>
                  </a:extLst>
                </p:cNvPr>
                <p:cNvPicPr/>
                <p:nvPr/>
              </p:nvPicPr>
              <p:blipFill>
                <a:blip r:embed="rId58"/>
                <a:stretch>
                  <a:fillRect/>
                </a:stretch>
              </p:blipFill>
              <p:spPr>
                <a:xfrm>
                  <a:off x="7168770" y="2464995"/>
                  <a:ext cx="932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筆跡 41">
                  <a:extLst>
                    <a:ext uri="{FF2B5EF4-FFF2-40B4-BE49-F238E27FC236}">
                      <a16:creationId xmlns:a16="http://schemas.microsoft.com/office/drawing/2014/main" id="{1CEFFE01-582B-4A62-88EC-841CA1760F05}"/>
                    </a:ext>
                  </a:extLst>
                </p14:cNvPr>
                <p14:cNvContentPartPr/>
                <p14:nvPr/>
              </p14:nvContentPartPr>
              <p14:xfrm>
                <a:off x="7362090" y="2493075"/>
                <a:ext cx="2160" cy="92880"/>
              </p14:xfrm>
            </p:contentPart>
          </mc:Choice>
          <mc:Fallback>
            <p:pic>
              <p:nvPicPr>
                <p:cNvPr id="42" name="筆跡 41">
                  <a:extLst>
                    <a:ext uri="{FF2B5EF4-FFF2-40B4-BE49-F238E27FC236}">
                      <a16:creationId xmlns:a16="http://schemas.microsoft.com/office/drawing/2014/main" id="{1CEFFE01-582B-4A62-88EC-841CA1760F05}"/>
                    </a:ext>
                  </a:extLst>
                </p:cNvPr>
                <p:cNvPicPr/>
                <p:nvPr/>
              </p:nvPicPr>
              <p:blipFill>
                <a:blip r:embed="rId60"/>
                <a:stretch>
                  <a:fillRect/>
                </a:stretch>
              </p:blipFill>
              <p:spPr>
                <a:xfrm>
                  <a:off x="7353090" y="2484075"/>
                  <a:ext cx="198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A0E449CF-70FE-4EE3-898F-565E548FFD6B}"/>
                    </a:ext>
                  </a:extLst>
                </p14:cNvPr>
                <p14:cNvContentPartPr/>
                <p14:nvPr/>
              </p14:nvContentPartPr>
              <p14:xfrm>
                <a:off x="7281090" y="1846155"/>
                <a:ext cx="84960" cy="142920"/>
              </p14:xfrm>
            </p:contentPart>
          </mc:Choice>
          <mc:Fallback>
            <p:pic>
              <p:nvPicPr>
                <p:cNvPr id="44" name="筆跡 43">
                  <a:extLst>
                    <a:ext uri="{FF2B5EF4-FFF2-40B4-BE49-F238E27FC236}">
                      <a16:creationId xmlns:a16="http://schemas.microsoft.com/office/drawing/2014/main" id="{A0E449CF-70FE-4EE3-898F-565E548FFD6B}"/>
                    </a:ext>
                  </a:extLst>
                </p:cNvPr>
                <p:cNvPicPr/>
                <p:nvPr/>
              </p:nvPicPr>
              <p:blipFill>
                <a:blip r:embed="rId62"/>
                <a:stretch>
                  <a:fillRect/>
                </a:stretch>
              </p:blipFill>
              <p:spPr>
                <a:xfrm>
                  <a:off x="7272450" y="1837515"/>
                  <a:ext cx="102600" cy="1605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612448" y="1412777"/>
            <a:ext cx="7992000" cy="307149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126" y="4781328"/>
            <a:ext cx="7992000" cy="13018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          的所有信賴區間與對單一平均數的信賴區間都有相同的一般形式；它們可寫成</a:t>
            </a:r>
            <a:br>
              <a:rPr lang="en-US" altLang="zh-TW" dirty="0"/>
            </a:br>
            <a:br>
              <a:rPr lang="en-US" altLang="zh-TW" dirty="0"/>
            </a:br>
            <a:br>
              <a:rPr lang="en-US" altLang="zh-TW" dirty="0"/>
            </a:br>
            <a:r>
              <a:rPr lang="zh-TW" altLang="en-US" dirty="0"/>
              <a:t>或</a:t>
            </a:r>
          </a:p>
          <a:p>
            <a:endParaRPr lang="zh-TW" altLang="en-US" dirty="0"/>
          </a:p>
        </p:txBody>
      </p:sp>
      <p:graphicFrame>
        <p:nvGraphicFramePr>
          <p:cNvPr id="72707" name="Object 3"/>
          <p:cNvGraphicFramePr>
            <a:graphicFrameLocks noChangeAspect="1"/>
          </p:cNvGraphicFramePr>
          <p:nvPr/>
        </p:nvGraphicFramePr>
        <p:xfrm>
          <a:off x="1547813" y="1377950"/>
          <a:ext cx="876300" cy="368300"/>
        </p:xfrm>
        <a:graphic>
          <a:graphicData uri="http://schemas.openxmlformats.org/presentationml/2006/ole">
            <mc:AlternateContent xmlns:mc="http://schemas.openxmlformats.org/markup-compatibility/2006">
              <mc:Choice xmlns:v="urn:schemas-microsoft-com:vml" Requires="v">
                <p:oleObj spid="_x0000_s28674" name="方程式" r:id="rId3" imgW="876240" imgH="368280" progId="Equation.3">
                  <p:embed/>
                </p:oleObj>
              </mc:Choice>
              <mc:Fallback>
                <p:oleObj name="方程式" r:id="rId3" imgW="876240" imgH="368280" progId="Equation.3">
                  <p:embed/>
                  <p:pic>
                    <p:nvPicPr>
                      <p:cNvPr id="727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377950"/>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9" name="Object 5"/>
          <p:cNvGraphicFramePr>
            <a:graphicFrameLocks noChangeAspect="1"/>
          </p:cNvGraphicFramePr>
          <p:nvPr/>
        </p:nvGraphicFramePr>
        <p:xfrm>
          <a:off x="2628900" y="3768080"/>
          <a:ext cx="3886200" cy="381000"/>
        </p:xfrm>
        <a:graphic>
          <a:graphicData uri="http://schemas.openxmlformats.org/presentationml/2006/ole">
            <mc:AlternateContent xmlns:mc="http://schemas.openxmlformats.org/markup-compatibility/2006">
              <mc:Choice xmlns:v="urn:schemas-microsoft-com:vml" Requires="v">
                <p:oleObj spid="_x0000_s28675" name="方程式" r:id="rId5" imgW="3886200" imgH="380880" progId="Equation.3">
                  <p:embed/>
                </p:oleObj>
              </mc:Choice>
              <mc:Fallback>
                <p:oleObj name="方程式" r:id="rId5" imgW="3886200" imgH="380880" progId="Equation.3">
                  <p:embed/>
                  <p:pic>
                    <p:nvPicPr>
                      <p:cNvPr id="7270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3768080"/>
                        <a:ext cx="3886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271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271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2482306"/>
            <a:ext cx="3888432" cy="514646"/>
          </a:xfrm>
          <a:prstGeom prst="rect">
            <a:avLst/>
          </a:prstGeom>
          <a:noFill/>
        </p:spPr>
      </p:pic>
      <p:sp>
        <p:nvSpPr>
          <p:cNvPr id="72714" name="Rectangle 10"/>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a:ln>
                <a:noFill/>
              </a:ln>
              <a:solidFill>
                <a:schemeClr val="tx1"/>
              </a:solidFill>
              <a:effectLst/>
              <a:latin typeface="Arial" pitchFamily="34" charset="0"/>
              <a:ea typeface="新細明體" pitchFamily="18" charset="-120"/>
            </a:endParaRPr>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endParaRPr lang="zh-TW" altLang="en-US" dirty="0"/>
          </a:p>
        </p:txBody>
      </p:sp>
      <p:pic>
        <p:nvPicPr>
          <p:cNvPr id="98305" name="Picture 1"/>
          <p:cNvPicPr>
            <a:picLocks noGrp="1" noChangeAspect="1" noChangeArrowheads="1"/>
          </p:cNvPicPr>
          <p:nvPr>
            <p:ph idx="1"/>
          </p:nvPr>
        </p:nvPicPr>
        <p:blipFill>
          <a:blip r:embed="rId2" cstate="print"/>
          <a:srcRect/>
          <a:stretch>
            <a:fillRect/>
          </a:stretch>
        </p:blipFill>
        <p:spPr bwMode="auto">
          <a:xfrm>
            <a:off x="323850" y="1398730"/>
            <a:ext cx="8496300" cy="48527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r>
              <a:rPr lang="zh-TW" altLang="en-US" dirty="0"/>
              <a:t>續</a:t>
            </a:r>
            <a:r>
              <a:rPr lang="en-US" altLang="zh-TW" dirty="0"/>
              <a:t>)</a:t>
            </a:r>
            <a:endParaRPr lang="zh-TW" altLang="en-US" dirty="0"/>
          </a:p>
        </p:txBody>
      </p:sp>
      <p:pic>
        <p:nvPicPr>
          <p:cNvPr id="97281" name="Picture 1"/>
          <p:cNvPicPr>
            <a:picLocks noGrp="1" noChangeAspect="1" noChangeArrowheads="1"/>
          </p:cNvPicPr>
          <p:nvPr>
            <p:ph idx="1"/>
          </p:nvPr>
        </p:nvPicPr>
        <p:blipFill>
          <a:blip r:embed="rId2" cstate="print"/>
          <a:srcRect/>
          <a:stretch>
            <a:fillRect/>
          </a:stretch>
        </p:blipFill>
        <p:spPr bwMode="auto">
          <a:xfrm>
            <a:off x="323850" y="1402229"/>
            <a:ext cx="8496300" cy="484570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5.9</a:t>
            </a:r>
            <a:r>
              <a:rPr lang="zh-TW" altLang="en-US" dirty="0"/>
              <a:t> 成對觀察</a:t>
            </a:r>
          </a:p>
        </p:txBody>
      </p:sp>
      <p:sp>
        <p:nvSpPr>
          <p:cNvPr id="3" name="內容版面配置區 2"/>
          <p:cNvSpPr>
            <a:spLocks noGrp="1"/>
          </p:cNvSpPr>
          <p:nvPr>
            <p:ph idx="1"/>
          </p:nvPr>
        </p:nvSpPr>
        <p:spPr/>
        <p:txBody>
          <a:bodyPr/>
          <a:lstStyle/>
          <a:p>
            <a:r>
              <a:rPr lang="zh-TW" altLang="en-US" dirty="0"/>
              <a:t>不同於先前所描述的情況，這兩個母體的條件不被隨機指派到實驗單位，而是每個均齊實驗單位都收到兩者的母體條件；因此，每個實驗單位都有一對的觀察，每個母體各一對。</a:t>
            </a:r>
            <a:endParaRPr lang="en-US" altLang="zh-TW" dirty="0"/>
          </a:p>
          <a:p>
            <a:r>
              <a:rPr lang="zh-TW" altLang="en-US" b="1" dirty="0"/>
              <a:t>在減少變異性與失去自由度之間的權衡取捨</a:t>
            </a:r>
            <a:endParaRPr lang="en-US" altLang="zh-TW" b="1" dirty="0"/>
          </a:p>
          <a:p>
            <a:pPr lvl="1"/>
            <a:r>
              <a:rPr lang="zh-TW" altLang="en-US" dirty="0"/>
              <a:t>藉著寫出下式可建立對於 </a:t>
            </a:r>
            <a:r>
              <a:rPr lang="el-GR" altLang="zh-TW" i="1" dirty="0"/>
              <a:t>μ</a:t>
            </a:r>
            <a:r>
              <a:rPr lang="en-US" altLang="zh-TW" i="1" baseline="-25000" dirty="0"/>
              <a:t>D</a:t>
            </a:r>
            <a:r>
              <a:rPr lang="zh-TW" altLang="en-US" dirty="0"/>
              <a:t> 的一個                  信賴區間：</a:t>
            </a:r>
            <a:br>
              <a:rPr lang="en-US" altLang="zh-TW" dirty="0"/>
            </a:br>
            <a:br>
              <a:rPr lang="en-US" altLang="zh-TW" dirty="0"/>
            </a:br>
            <a:r>
              <a:rPr lang="zh-TW" altLang="en-US" dirty="0"/>
              <a:t>其中              且和先前一樣，     是有自由度       的 </a:t>
            </a:r>
            <a:r>
              <a:rPr lang="en-US" altLang="zh-TW" i="1" dirty="0"/>
              <a:t>t</a:t>
            </a:r>
            <a:r>
              <a:rPr lang="zh-TW" altLang="en-US" dirty="0"/>
              <a:t> 分布。</a:t>
            </a:r>
          </a:p>
        </p:txBody>
      </p:sp>
      <p:graphicFrame>
        <p:nvGraphicFramePr>
          <p:cNvPr id="4" name="物件 3"/>
          <p:cNvGraphicFramePr>
            <a:graphicFrameLocks noChangeAspect="1"/>
          </p:cNvGraphicFramePr>
          <p:nvPr/>
        </p:nvGraphicFramePr>
        <p:xfrm>
          <a:off x="6732240" y="3878188"/>
          <a:ext cx="1498600" cy="342900"/>
        </p:xfrm>
        <a:graphic>
          <a:graphicData uri="http://schemas.openxmlformats.org/presentationml/2006/ole">
            <mc:AlternateContent xmlns:mc="http://schemas.openxmlformats.org/markup-compatibility/2006">
              <mc:Choice xmlns:v="urn:schemas-microsoft-com:vml" Requires="v">
                <p:oleObj spid="_x0000_s29698"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878188"/>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059832" y="4581128"/>
          <a:ext cx="3149600" cy="381000"/>
        </p:xfrm>
        <a:graphic>
          <a:graphicData uri="http://schemas.openxmlformats.org/presentationml/2006/ole">
            <mc:AlternateContent xmlns:mc="http://schemas.openxmlformats.org/markup-compatibility/2006">
              <mc:Choice xmlns:v="urn:schemas-microsoft-com:vml" Requires="v">
                <p:oleObj spid="_x0000_s29699" name="方程式" r:id="rId5" imgW="3149280" imgH="380880" progId="Equation.3">
                  <p:embed/>
                </p:oleObj>
              </mc:Choice>
              <mc:Fallback>
                <p:oleObj name="方程式" r:id="rId5" imgW="3149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581128"/>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3"/>
          <p:cNvGraphicFramePr>
            <a:graphicFrameLocks noChangeAspect="1"/>
          </p:cNvGraphicFramePr>
          <p:nvPr/>
        </p:nvGraphicFramePr>
        <p:xfrm>
          <a:off x="1993032" y="5106640"/>
          <a:ext cx="1066800" cy="482600"/>
        </p:xfrm>
        <a:graphic>
          <a:graphicData uri="http://schemas.openxmlformats.org/presentationml/2006/ole">
            <mc:AlternateContent xmlns:mc="http://schemas.openxmlformats.org/markup-compatibility/2006">
              <mc:Choice xmlns:v="urn:schemas-microsoft-com:vml" Requires="v">
                <p:oleObj spid="_x0000_s29700" name="方程式" r:id="rId7" imgW="1066680" imgH="482400" progId="Equation.3">
                  <p:embed/>
                </p:oleObj>
              </mc:Choice>
              <mc:Fallback>
                <p:oleObj name="方程式" r:id="rId7" imgW="1066680" imgH="482400" progId="Equation.3">
                  <p:embed/>
                  <p:pic>
                    <p:nvPicPr>
                      <p:cNvPr id="9625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032" y="5106640"/>
                        <a:ext cx="1066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5580112" y="5085184"/>
          <a:ext cx="431800" cy="381000"/>
        </p:xfrm>
        <a:graphic>
          <a:graphicData uri="http://schemas.openxmlformats.org/presentationml/2006/ole">
            <mc:AlternateContent xmlns:mc="http://schemas.openxmlformats.org/markup-compatibility/2006">
              <mc:Choice xmlns:v="urn:schemas-microsoft-com:vml" Requires="v">
                <p:oleObj spid="_x0000_s29701" name="方程式" r:id="rId9" imgW="431640" imgH="380880" progId="Equation.3">
                  <p:embed/>
                </p:oleObj>
              </mc:Choice>
              <mc:Fallback>
                <p:oleObj name="方程式" r:id="rId9" imgW="431640" imgH="380880" progId="Equation.3">
                  <p:embed/>
                  <p:pic>
                    <p:nvPicPr>
                      <p:cNvPr id="9626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112" y="5085184"/>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7884368" y="5157192"/>
          <a:ext cx="558800" cy="279400"/>
        </p:xfrm>
        <a:graphic>
          <a:graphicData uri="http://schemas.openxmlformats.org/presentationml/2006/ole">
            <mc:AlternateContent xmlns:mc="http://schemas.openxmlformats.org/markup-compatibility/2006">
              <mc:Choice xmlns:v="urn:schemas-microsoft-com:vml" Requires="v">
                <p:oleObj spid="_x0000_s29702"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5157192"/>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在減少變異性與失去自由度之間的權衡取捨</a:t>
            </a:r>
            <a:r>
              <a:rPr lang="en-US" altLang="zh-TW" sz="3200" dirty="0"/>
              <a:t>(</a:t>
            </a:r>
            <a:r>
              <a:rPr lang="zh-TW" altLang="en-US" sz="3200" dirty="0"/>
              <a:t>續</a:t>
            </a:r>
            <a:r>
              <a:rPr lang="en-US" altLang="zh-TW" sz="3200" dirty="0"/>
              <a:t>)</a:t>
            </a:r>
            <a:endParaRPr lang="zh-TW" altLang="en-US" sz="3200" dirty="0"/>
          </a:p>
        </p:txBody>
      </p:sp>
      <p:pic>
        <p:nvPicPr>
          <p:cNvPr id="95233" name="Picture 1"/>
          <p:cNvPicPr>
            <a:picLocks noGrp="1" noChangeAspect="1" noChangeArrowheads="1"/>
          </p:cNvPicPr>
          <p:nvPr>
            <p:ph idx="1"/>
          </p:nvPr>
        </p:nvPicPr>
        <p:blipFill>
          <a:blip r:embed="rId2" cstate="print"/>
          <a:srcRect/>
          <a:stretch>
            <a:fillRect/>
          </a:stretch>
        </p:blipFill>
        <p:spPr bwMode="auto">
          <a:xfrm>
            <a:off x="612448" y="1412776"/>
            <a:ext cx="7992000" cy="261431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endParaRPr lang="zh-TW" altLang="en-US" dirty="0"/>
          </a:p>
        </p:txBody>
      </p:sp>
      <p:pic>
        <p:nvPicPr>
          <p:cNvPr id="100354" name="Picture 2"/>
          <p:cNvPicPr>
            <a:picLocks noGrp="1" noChangeAspect="1" noChangeArrowheads="1"/>
          </p:cNvPicPr>
          <p:nvPr>
            <p:ph idx="1"/>
          </p:nvPr>
        </p:nvPicPr>
        <p:blipFill>
          <a:blip r:embed="rId2" cstate="print"/>
          <a:srcRect/>
          <a:stretch>
            <a:fillRect/>
          </a:stretch>
        </p:blipFill>
        <p:spPr bwMode="auto">
          <a:xfrm>
            <a:off x="323850" y="1358255"/>
            <a:ext cx="8496300" cy="31508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4209" name="Picture 1"/>
          <p:cNvPicPr>
            <a:picLocks noGrp="1" noChangeAspect="1" noChangeArrowheads="1"/>
          </p:cNvPicPr>
          <p:nvPr>
            <p:ph idx="1"/>
          </p:nvPr>
        </p:nvPicPr>
        <p:blipFill>
          <a:blip r:embed="rId2" cstate="print"/>
          <a:srcRect/>
          <a:stretch>
            <a:fillRect/>
          </a:stretch>
        </p:blipFill>
        <p:spPr bwMode="auto">
          <a:xfrm>
            <a:off x="323850" y="1412776"/>
            <a:ext cx="8496300" cy="4047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3185" name="Picture 1"/>
          <p:cNvPicPr>
            <a:picLocks noGrp="1" noChangeAspect="1" noChangeArrowheads="1"/>
          </p:cNvPicPr>
          <p:nvPr>
            <p:ph idx="1"/>
          </p:nvPr>
        </p:nvPicPr>
        <p:blipFill>
          <a:blip r:embed="rId2" cstate="print"/>
          <a:srcRect/>
          <a:stretch>
            <a:fillRect/>
          </a:stretch>
        </p:blipFill>
        <p:spPr bwMode="auto">
          <a:xfrm>
            <a:off x="486018" y="1268413"/>
            <a:ext cx="817196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5.10</a:t>
            </a:r>
            <a:r>
              <a:rPr lang="zh-TW" altLang="en-US" dirty="0"/>
              <a:t> 單一樣本：估測一個比例</a:t>
            </a:r>
          </a:p>
        </p:txBody>
      </p:sp>
      <p:sp>
        <p:nvSpPr>
          <p:cNvPr id="3" name="內容版面配置區 2"/>
          <p:cNvSpPr>
            <a:spLocks noGrp="1"/>
          </p:cNvSpPr>
          <p:nvPr>
            <p:ph idx="1"/>
          </p:nvPr>
        </p:nvSpPr>
        <p:spPr/>
        <p:txBody>
          <a:bodyPr/>
          <a:lstStyle/>
          <a:p>
            <a:r>
              <a:rPr lang="zh-TW" altLang="en-US" dirty="0"/>
              <a:t>根據中央極限定理，對於足夠大的 </a:t>
            </a:r>
            <a:r>
              <a:rPr lang="en-US" altLang="zh-TW" i="1" dirty="0"/>
              <a:t>n</a:t>
            </a:r>
            <a:r>
              <a:rPr lang="zh-TW" altLang="en-US" dirty="0"/>
              <a:t>，   逼近常態分布，其中有平均數</a:t>
            </a:r>
            <a:br>
              <a:rPr lang="en-US" altLang="zh-TW" dirty="0"/>
            </a:br>
            <a:br>
              <a:rPr lang="en-US" altLang="zh-TW" dirty="0"/>
            </a:br>
            <a:r>
              <a:rPr lang="zh-TW" altLang="en-US" dirty="0"/>
              <a:t>和變異數</a:t>
            </a:r>
            <a:br>
              <a:rPr lang="en-US" altLang="zh-TW" dirty="0"/>
            </a:br>
            <a:br>
              <a:rPr lang="en-US" altLang="zh-TW" dirty="0"/>
            </a:br>
            <a:br>
              <a:rPr lang="en-US" altLang="zh-TW" dirty="0"/>
            </a:br>
            <a:r>
              <a:rPr lang="zh-TW" altLang="en-US" dirty="0"/>
              <a:t>因此，我們可斷言</a:t>
            </a:r>
            <a:br>
              <a:rPr lang="en-US" altLang="zh-TW" dirty="0"/>
            </a:br>
            <a:br>
              <a:rPr lang="en-US" altLang="zh-TW" dirty="0"/>
            </a:br>
            <a:br>
              <a:rPr lang="en-US" altLang="zh-TW" dirty="0"/>
            </a:br>
            <a:r>
              <a:rPr lang="zh-TW" altLang="en-US" dirty="0"/>
              <a:t>且在       這個值之上我們求得在標準常態曲線下</a:t>
            </a:r>
            <a:br>
              <a:rPr lang="en-US" altLang="zh-TW" dirty="0"/>
            </a:br>
            <a:r>
              <a:rPr lang="en-US" altLang="zh-TW" dirty="0"/>
              <a:t>       </a:t>
            </a:r>
            <a:r>
              <a:rPr lang="zh-TW" altLang="en-US" dirty="0"/>
              <a:t>的面積。</a:t>
            </a:r>
          </a:p>
        </p:txBody>
      </p:sp>
      <p:graphicFrame>
        <p:nvGraphicFramePr>
          <p:cNvPr id="4" name="物件 3"/>
          <p:cNvGraphicFramePr>
            <a:graphicFrameLocks noChangeAspect="1"/>
          </p:cNvGraphicFramePr>
          <p:nvPr/>
        </p:nvGraphicFramePr>
        <p:xfrm>
          <a:off x="7020272" y="1331913"/>
          <a:ext cx="292100" cy="406400"/>
        </p:xfrm>
        <a:graphic>
          <a:graphicData uri="http://schemas.openxmlformats.org/presentationml/2006/ole">
            <mc:AlternateContent xmlns:mc="http://schemas.openxmlformats.org/markup-compatibility/2006">
              <mc:Choice xmlns:v="urn:schemas-microsoft-com:vml" Requires="v">
                <p:oleObj spid="_x0000_s30722" name="方程式" r:id="rId3" imgW="291960" imgH="406080" progId="Equation.3">
                  <p:embed/>
                </p:oleObj>
              </mc:Choice>
              <mc:Fallback>
                <p:oleObj name="方程式" r:id="rId3" imgW="2919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331913"/>
                        <a:ext cx="2921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7650" y="2209552"/>
          <a:ext cx="3568700" cy="787400"/>
        </p:xfrm>
        <a:graphic>
          <a:graphicData uri="http://schemas.openxmlformats.org/presentationml/2006/ole">
            <mc:AlternateContent xmlns:mc="http://schemas.openxmlformats.org/markup-compatibility/2006">
              <mc:Choice xmlns:v="urn:schemas-microsoft-com:vml" Requires="v">
                <p:oleObj spid="_x0000_s30723" name="方程式" r:id="rId5" imgW="3568680" imgH="787320" progId="Equation.3">
                  <p:embed/>
                </p:oleObj>
              </mc:Choice>
              <mc:Fallback>
                <p:oleObj name="方程式" r:id="rId5" imgW="35686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650" y="2209552"/>
                        <a:ext cx="35687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38450" y="3171056"/>
          <a:ext cx="3467100" cy="762000"/>
        </p:xfrm>
        <a:graphic>
          <a:graphicData uri="http://schemas.openxmlformats.org/presentationml/2006/ole">
            <mc:AlternateContent xmlns:mc="http://schemas.openxmlformats.org/markup-compatibility/2006">
              <mc:Choice xmlns:v="urn:schemas-microsoft-com:vml" Requires="v">
                <p:oleObj spid="_x0000_s30724" name="方程式" r:id="rId7" imgW="3466800" imgH="761760" progId="Equation.3">
                  <p:embed/>
                </p:oleObj>
              </mc:Choice>
              <mc:Fallback>
                <p:oleObj name="方程式" r:id="rId7" imgW="346680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8450" y="3171056"/>
                        <a:ext cx="346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841500" y="4581128"/>
          <a:ext cx="5461000" cy="838200"/>
        </p:xfrm>
        <a:graphic>
          <a:graphicData uri="http://schemas.openxmlformats.org/presentationml/2006/ole">
            <mc:AlternateContent xmlns:mc="http://schemas.openxmlformats.org/markup-compatibility/2006">
              <mc:Choice xmlns:v="urn:schemas-microsoft-com:vml" Requires="v">
                <p:oleObj spid="_x0000_s30725" name="方程式" r:id="rId9" imgW="5460840" imgH="838080" progId="Equation.3">
                  <p:embed/>
                </p:oleObj>
              </mc:Choice>
              <mc:Fallback>
                <p:oleObj name="方程式" r:id="rId9" imgW="5460840" imgH="838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1500" y="4581128"/>
                        <a:ext cx="546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5" name="Object 5"/>
          <p:cNvGraphicFramePr>
            <a:graphicFrameLocks noChangeAspect="1"/>
          </p:cNvGraphicFramePr>
          <p:nvPr/>
        </p:nvGraphicFramePr>
        <p:xfrm>
          <a:off x="1619672" y="5445224"/>
          <a:ext cx="495300" cy="381000"/>
        </p:xfrm>
        <a:graphic>
          <a:graphicData uri="http://schemas.openxmlformats.org/presentationml/2006/ole">
            <mc:AlternateContent xmlns:mc="http://schemas.openxmlformats.org/markup-compatibility/2006">
              <mc:Choice xmlns:v="urn:schemas-microsoft-com:vml" Requires="v">
                <p:oleObj spid="_x0000_s30726" name="方程式" r:id="rId11" imgW="495000" imgH="380880" progId="Equation.3">
                  <p:embed/>
                </p:oleObj>
              </mc:Choice>
              <mc:Fallback>
                <p:oleObj name="方程式" r:id="rId11" imgW="495000" imgH="380880" progId="Equation.3">
                  <p:embed/>
                  <p:pic>
                    <p:nvPicPr>
                      <p:cNvPr id="92165"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672" y="5445224"/>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6029920"/>
          <a:ext cx="571500" cy="279400"/>
        </p:xfrm>
        <a:graphic>
          <a:graphicData uri="http://schemas.openxmlformats.org/presentationml/2006/ole">
            <mc:AlternateContent xmlns:mc="http://schemas.openxmlformats.org/markup-compatibility/2006">
              <mc:Choice xmlns:v="urn:schemas-microsoft-com:vml" Requires="v">
                <p:oleObj spid="_x0000_s30727" name="方程式" r:id="rId13" imgW="571320" imgH="279360" progId="Equation.3">
                  <p:embed/>
                </p:oleObj>
              </mc:Choice>
              <mc:Fallback>
                <p:oleObj name="方程式" r:id="rId13" imgW="57132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584" y="602992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r>
              <a:rPr lang="zh-TW" altLang="en-US" dirty="0"/>
              <a:t>續</a:t>
            </a:r>
            <a:r>
              <a:rPr lang="en-US" altLang="zh-TW" dirty="0"/>
              <a:t>)</a:t>
            </a:r>
            <a:endParaRPr lang="zh-TW"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3850" y="1482425"/>
            <a:ext cx="8496300" cy="34587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pic>
        <p:nvPicPr>
          <p:cNvPr id="91137" name="Picture 1"/>
          <p:cNvPicPr>
            <a:picLocks noGrp="1" noChangeAspect="1" noChangeArrowheads="1"/>
          </p:cNvPicPr>
          <p:nvPr>
            <p:ph idx="1"/>
          </p:nvPr>
        </p:nvPicPr>
        <p:blipFill>
          <a:blip r:embed="rId2" cstate="print"/>
          <a:srcRect/>
          <a:stretch>
            <a:fillRect/>
          </a:stretch>
        </p:blipFill>
        <p:spPr bwMode="auto">
          <a:xfrm>
            <a:off x="540440" y="1378581"/>
            <a:ext cx="7992000" cy="206418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540440" y="3573016"/>
            <a:ext cx="7992000" cy="5122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5.14</a:t>
            </a:r>
            <a:endParaRPr lang="zh-TW" altLang="en-US" dirty="0"/>
          </a:p>
        </p:txBody>
      </p:sp>
      <p:pic>
        <p:nvPicPr>
          <p:cNvPr id="90114" name="Picture 2"/>
          <p:cNvPicPr>
            <a:picLocks noGrp="1" noChangeAspect="1" noChangeArrowheads="1"/>
          </p:cNvPicPr>
          <p:nvPr>
            <p:ph idx="1"/>
          </p:nvPr>
        </p:nvPicPr>
        <p:blipFill>
          <a:blip r:embed="rId2" cstate="print"/>
          <a:srcRect b="62401"/>
          <a:stretch>
            <a:fillRect/>
          </a:stretch>
        </p:blipFill>
        <p:spPr bwMode="auto">
          <a:xfrm>
            <a:off x="323850" y="1412776"/>
            <a:ext cx="8496300" cy="1584176"/>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t="42726"/>
          <a:stretch>
            <a:fillRect/>
          </a:stretch>
        </p:blipFill>
        <p:spPr bwMode="auto">
          <a:xfrm>
            <a:off x="323528" y="3140968"/>
            <a:ext cx="8496300" cy="241314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212976"/>
            <a:ext cx="8496944" cy="3168352"/>
          </a:xfrm>
        </p:spPr>
        <p:txBody>
          <a:bodyPr/>
          <a:lstStyle/>
          <a:p>
            <a:r>
              <a:rPr lang="zh-TW" altLang="en-US" b="1" dirty="0"/>
              <a:t>樣本大小的選擇</a:t>
            </a:r>
          </a:p>
        </p:txBody>
      </p:sp>
      <p:pic>
        <p:nvPicPr>
          <p:cNvPr id="6" name="Picture 1"/>
          <p:cNvPicPr>
            <a:picLocks noChangeAspect="1" noChangeArrowheads="1"/>
          </p:cNvPicPr>
          <p:nvPr/>
        </p:nvPicPr>
        <p:blipFill>
          <a:blip r:embed="rId2" cstate="print"/>
          <a:srcRect/>
          <a:stretch>
            <a:fillRect/>
          </a:stretch>
        </p:blipFill>
        <p:spPr bwMode="auto">
          <a:xfrm>
            <a:off x="612448" y="1392682"/>
            <a:ext cx="7992000" cy="1388246"/>
          </a:xfrm>
          <a:prstGeom prst="rect">
            <a:avLst/>
          </a:prstGeom>
          <a:noFill/>
          <a:ln w="9525">
            <a:noFill/>
            <a:miter lim="800000"/>
            <a:headEnd/>
            <a:tailEnd/>
          </a:ln>
          <a:effectLst/>
        </p:spPr>
      </p:pic>
      <p:grpSp>
        <p:nvGrpSpPr>
          <p:cNvPr id="9" name="群組 8"/>
          <p:cNvGrpSpPr/>
          <p:nvPr/>
        </p:nvGrpSpPr>
        <p:grpSpPr>
          <a:xfrm>
            <a:off x="612448" y="3933056"/>
            <a:ext cx="7992000" cy="2199099"/>
            <a:chOff x="612448" y="3933056"/>
            <a:chExt cx="7992000" cy="2199099"/>
          </a:xfrm>
        </p:grpSpPr>
        <p:pic>
          <p:nvPicPr>
            <p:cNvPr id="7" name="Picture 1"/>
            <p:cNvPicPr>
              <a:picLocks noChangeAspect="1" noChangeArrowheads="1"/>
            </p:cNvPicPr>
            <p:nvPr/>
          </p:nvPicPr>
          <p:blipFill>
            <a:blip r:embed="rId3" cstate="print"/>
            <a:srcRect/>
            <a:stretch>
              <a:fillRect/>
            </a:stretch>
          </p:blipFill>
          <p:spPr bwMode="auto">
            <a:xfrm>
              <a:off x="612448" y="3933056"/>
              <a:ext cx="7992000" cy="1251759"/>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a:stretch>
              <a:fillRect/>
            </a:stretch>
          </p:blipFill>
          <p:spPr bwMode="auto">
            <a:xfrm>
              <a:off x="612448" y="5138451"/>
              <a:ext cx="7992000" cy="993704"/>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5.15</a:t>
            </a:r>
            <a:endParaRPr lang="zh-TW" altLang="en-US" dirty="0"/>
          </a:p>
        </p:txBody>
      </p:sp>
      <p:pic>
        <p:nvPicPr>
          <p:cNvPr id="88066" name="Picture 2"/>
          <p:cNvPicPr>
            <a:picLocks noGrp="1" noChangeAspect="1" noChangeArrowheads="1"/>
          </p:cNvPicPr>
          <p:nvPr>
            <p:ph idx="1"/>
          </p:nvPr>
        </p:nvPicPr>
        <p:blipFill>
          <a:blip r:embed="rId2" cstate="print"/>
          <a:srcRect b="69562"/>
          <a:stretch>
            <a:fillRect/>
          </a:stretch>
        </p:blipFill>
        <p:spPr bwMode="auto">
          <a:xfrm>
            <a:off x="323850" y="1412776"/>
            <a:ext cx="8496300" cy="1296144"/>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t="32129"/>
          <a:stretch>
            <a:fillRect/>
          </a:stretch>
        </p:blipFill>
        <p:spPr bwMode="auto">
          <a:xfrm>
            <a:off x="323528" y="2852936"/>
            <a:ext cx="8496300" cy="28902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樣本大小的選擇</a:t>
            </a:r>
            <a:r>
              <a:rPr lang="en-US" altLang="zh-TW" dirty="0"/>
              <a:t>(</a:t>
            </a:r>
            <a:r>
              <a:rPr lang="zh-TW" altLang="en-US" dirty="0"/>
              <a:t>續</a:t>
            </a:r>
            <a:r>
              <a:rPr lang="en-US" altLang="zh-TW" dirty="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612448" y="1455277"/>
            <a:ext cx="7992000" cy="21897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5.16</a:t>
            </a:r>
            <a:endParaRPr lang="zh-TW" altLang="en-US" dirty="0"/>
          </a:p>
        </p:txBody>
      </p:sp>
      <p:pic>
        <p:nvPicPr>
          <p:cNvPr id="86017" name="Picture 1"/>
          <p:cNvPicPr>
            <a:picLocks noGrp="1" noChangeAspect="1" noChangeArrowheads="1"/>
          </p:cNvPicPr>
          <p:nvPr>
            <p:ph idx="1"/>
          </p:nvPr>
        </p:nvPicPr>
        <p:blipFill>
          <a:blip r:embed="rId2" cstate="print"/>
          <a:srcRect b="66484"/>
          <a:stretch>
            <a:fillRect/>
          </a:stretch>
        </p:blipFill>
        <p:spPr bwMode="auto">
          <a:xfrm>
            <a:off x="323850" y="1412776"/>
            <a:ext cx="8496300" cy="1224136"/>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7459"/>
          <a:stretch>
            <a:fillRect/>
          </a:stretch>
        </p:blipFill>
        <p:spPr bwMode="auto">
          <a:xfrm>
            <a:off x="323528" y="2780928"/>
            <a:ext cx="8496300" cy="22842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5.11</a:t>
            </a:r>
            <a:r>
              <a:rPr lang="zh-TW" altLang="en-US" dirty="0"/>
              <a:t> 雙樣本：估測兩個比例之間的差</a:t>
            </a:r>
          </a:p>
        </p:txBody>
      </p:sp>
      <p:sp>
        <p:nvSpPr>
          <p:cNvPr id="3" name="內容版面配置區 2"/>
          <p:cNvSpPr>
            <a:spLocks noGrp="1"/>
          </p:cNvSpPr>
          <p:nvPr>
            <p:ph idx="1"/>
          </p:nvPr>
        </p:nvSpPr>
        <p:spPr/>
        <p:txBody>
          <a:bodyPr/>
          <a:lstStyle/>
          <a:p>
            <a:r>
              <a:rPr lang="zh-TW" altLang="en-US" dirty="0"/>
              <a:t>我們使用的觀念和涵蓋於</a:t>
            </a:r>
            <a:r>
              <a:rPr lang="en-US" altLang="zh-TW" dirty="0"/>
              <a:t>5.8 </a:t>
            </a:r>
            <a:r>
              <a:rPr lang="zh-TW" altLang="en-US" dirty="0"/>
              <a:t>節中對於差          之信賴區間的討論所用的觀念完全相同。</a:t>
            </a:r>
            <a:endParaRPr lang="en-US" altLang="zh-TW" dirty="0"/>
          </a:p>
          <a:p>
            <a:r>
              <a:rPr lang="zh-TW" altLang="en-US" dirty="0"/>
              <a:t>          的 </a:t>
            </a:r>
            <a:r>
              <a:rPr lang="en-US" altLang="zh-TW" i="1" dirty="0"/>
              <a:t>Z </a:t>
            </a:r>
            <a:r>
              <a:rPr lang="zh-TW" altLang="en-US" dirty="0"/>
              <a:t>統計量具有與在          情形中等效的對應式，亦即，</a:t>
            </a:r>
            <a:br>
              <a:rPr lang="en-US" altLang="zh-TW" dirty="0"/>
            </a:br>
            <a:br>
              <a:rPr lang="en-US" altLang="zh-TW" dirty="0"/>
            </a:br>
            <a:br>
              <a:rPr lang="en-US" altLang="zh-TW" dirty="0"/>
            </a:br>
            <a:r>
              <a:rPr lang="zh-TW" altLang="en-US" dirty="0"/>
              <a:t>結果，我們有了對於          的大樣本信賴區間。</a:t>
            </a:r>
          </a:p>
        </p:txBody>
      </p:sp>
      <p:graphicFrame>
        <p:nvGraphicFramePr>
          <p:cNvPr id="4" name="物件 3"/>
          <p:cNvGraphicFramePr>
            <a:graphicFrameLocks noChangeAspect="1"/>
          </p:cNvGraphicFramePr>
          <p:nvPr/>
        </p:nvGraphicFramePr>
        <p:xfrm>
          <a:off x="7452320" y="1404516"/>
          <a:ext cx="876300" cy="368300"/>
        </p:xfrm>
        <a:graphic>
          <a:graphicData uri="http://schemas.openxmlformats.org/presentationml/2006/ole">
            <mc:AlternateContent xmlns:mc="http://schemas.openxmlformats.org/markup-compatibility/2006">
              <mc:Choice xmlns:v="urn:schemas-microsoft-com:vml" Requires="v">
                <p:oleObj spid="_x0000_s31746"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1404516"/>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5" name="Object 3"/>
          <p:cNvGraphicFramePr>
            <a:graphicFrameLocks noChangeAspect="1"/>
          </p:cNvGraphicFramePr>
          <p:nvPr/>
        </p:nvGraphicFramePr>
        <p:xfrm>
          <a:off x="815380" y="2420888"/>
          <a:ext cx="876300" cy="368300"/>
        </p:xfrm>
        <a:graphic>
          <a:graphicData uri="http://schemas.openxmlformats.org/presentationml/2006/ole">
            <mc:AlternateContent xmlns:mc="http://schemas.openxmlformats.org/markup-compatibility/2006">
              <mc:Choice xmlns:v="urn:schemas-microsoft-com:vml" Requires="v">
                <p:oleObj spid="_x0000_s31747" name="方程式" r:id="rId5" imgW="876240" imgH="368280" progId="Equation.3">
                  <p:embed/>
                </p:oleObj>
              </mc:Choice>
              <mc:Fallback>
                <p:oleObj name="方程式" r:id="rId5" imgW="876240" imgH="368280" progId="Equation.3">
                  <p:embed/>
                  <p:pic>
                    <p:nvPicPr>
                      <p:cNvPr id="849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80" y="242088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148263" y="2374900"/>
          <a:ext cx="876300" cy="368300"/>
        </p:xfrm>
        <a:graphic>
          <a:graphicData uri="http://schemas.openxmlformats.org/presentationml/2006/ole">
            <mc:AlternateContent xmlns:mc="http://schemas.openxmlformats.org/markup-compatibility/2006">
              <mc:Choice xmlns:v="urn:schemas-microsoft-com:vml" Requires="v">
                <p:oleObj spid="_x0000_s31748" name="方程式" r:id="rId7" imgW="876240" imgH="368280" progId="Equation.3">
                  <p:embed/>
                </p:oleObj>
              </mc:Choice>
              <mc:Fallback>
                <p:oleObj name="方程式" r:id="rId7" imgW="876240" imgH="3682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2374900"/>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05150" y="3140968"/>
          <a:ext cx="2933700" cy="850900"/>
        </p:xfrm>
        <a:graphic>
          <a:graphicData uri="http://schemas.openxmlformats.org/presentationml/2006/ole">
            <mc:AlternateContent xmlns:mc="http://schemas.openxmlformats.org/markup-compatibility/2006">
              <mc:Choice xmlns:v="urn:schemas-microsoft-com:vml" Requires="v">
                <p:oleObj spid="_x0000_s31749" name="方程式" r:id="rId9" imgW="2933640" imgH="850680" progId="Equation.3">
                  <p:embed/>
                </p:oleObj>
              </mc:Choice>
              <mc:Fallback>
                <p:oleObj name="方程式" r:id="rId9" imgW="2933640" imgH="8506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150" y="3140968"/>
                        <a:ext cx="2933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8" name="Object 6"/>
          <p:cNvGraphicFramePr>
            <a:graphicFrameLocks noChangeAspect="1"/>
          </p:cNvGraphicFramePr>
          <p:nvPr/>
        </p:nvGraphicFramePr>
        <p:xfrm>
          <a:off x="4199756" y="4212828"/>
          <a:ext cx="876300" cy="368300"/>
        </p:xfrm>
        <a:graphic>
          <a:graphicData uri="http://schemas.openxmlformats.org/presentationml/2006/ole">
            <mc:AlternateContent xmlns:mc="http://schemas.openxmlformats.org/markup-compatibility/2006">
              <mc:Choice xmlns:v="urn:schemas-microsoft-com:vml" Requires="v">
                <p:oleObj spid="_x0000_s31750" name="方程式" r:id="rId11" imgW="876240" imgH="368280" progId="Equation.3">
                  <p:embed/>
                </p:oleObj>
              </mc:Choice>
              <mc:Fallback>
                <p:oleObj name="方程式" r:id="rId11" imgW="876240" imgH="368280" progId="Equation.3">
                  <p:embed/>
                  <p:pic>
                    <p:nvPicPr>
                      <p:cNvPr id="849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9756" y="4212828"/>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雙樣本：估測兩個比例之間的差</a:t>
            </a:r>
            <a:r>
              <a:rPr lang="en-US" altLang="zh-TW" dirty="0"/>
              <a:t>(</a:t>
            </a:r>
            <a:r>
              <a:rPr lang="zh-TW" altLang="en-US" dirty="0"/>
              <a:t>續</a:t>
            </a:r>
            <a:r>
              <a:rPr lang="en-US" altLang="zh-TW" dirty="0"/>
              <a:t>)</a:t>
            </a:r>
            <a:endParaRPr lang="zh-TW" altLang="en-US" dirty="0"/>
          </a:p>
        </p:txBody>
      </p:sp>
      <p:pic>
        <p:nvPicPr>
          <p:cNvPr id="82945" name="Picture 1"/>
          <p:cNvPicPr>
            <a:picLocks noGrp="1" noChangeAspect="1" noChangeArrowheads="1"/>
          </p:cNvPicPr>
          <p:nvPr>
            <p:ph idx="1"/>
          </p:nvPr>
        </p:nvPicPr>
        <p:blipFill>
          <a:blip r:embed="rId2" cstate="print"/>
          <a:srcRect/>
          <a:stretch>
            <a:fillRect/>
          </a:stretch>
        </p:blipFill>
        <p:spPr bwMode="auto">
          <a:xfrm>
            <a:off x="539552" y="1392540"/>
            <a:ext cx="7992000" cy="30445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5.17</a:t>
            </a:r>
            <a:endParaRPr lang="zh-TW" altLang="en-US" dirty="0"/>
          </a:p>
        </p:txBody>
      </p:sp>
      <p:pic>
        <p:nvPicPr>
          <p:cNvPr id="81921" name="Picture 1"/>
          <p:cNvPicPr>
            <a:picLocks noGrp="1" noChangeAspect="1" noChangeArrowheads="1"/>
          </p:cNvPicPr>
          <p:nvPr>
            <p:ph idx="1"/>
          </p:nvPr>
        </p:nvPicPr>
        <p:blipFill>
          <a:blip r:embed="rId2" cstate="print"/>
          <a:srcRect t="5284" b="68325"/>
          <a:stretch>
            <a:fillRect/>
          </a:stretch>
        </p:blipFill>
        <p:spPr bwMode="auto">
          <a:xfrm>
            <a:off x="827584" y="1196752"/>
            <a:ext cx="7524941" cy="1509251"/>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2704"/>
          <a:stretch>
            <a:fillRect/>
          </a:stretch>
        </p:blipFill>
        <p:spPr bwMode="auto">
          <a:xfrm>
            <a:off x="827584" y="2708920"/>
            <a:ext cx="7524941" cy="38485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5.12</a:t>
            </a:r>
            <a:r>
              <a:rPr lang="zh-TW" altLang="en-US" dirty="0"/>
              <a:t> 單一樣本：估測變異數</a:t>
            </a:r>
          </a:p>
        </p:txBody>
      </p:sp>
      <p:sp>
        <p:nvSpPr>
          <p:cNvPr id="3" name="內容版面配置區 2"/>
          <p:cNvSpPr>
            <a:spLocks noGrp="1"/>
          </p:cNvSpPr>
          <p:nvPr>
            <p:ph idx="1"/>
          </p:nvPr>
        </p:nvSpPr>
        <p:spPr/>
        <p:txBody>
          <a:bodyPr/>
          <a:lstStyle/>
          <a:p>
            <a:r>
              <a:rPr lang="zh-TW" altLang="en-US" dirty="0"/>
              <a:t>如果大小為 </a:t>
            </a:r>
            <a:r>
              <a:rPr lang="en-US" altLang="zh-TW" i="1" dirty="0"/>
              <a:t>n </a:t>
            </a:r>
            <a:r>
              <a:rPr lang="zh-TW" altLang="en-US" dirty="0"/>
              <a:t>的樣本從具有變異數 </a:t>
            </a:r>
            <a:r>
              <a:rPr lang="el-GR" altLang="zh-TW" i="1" dirty="0"/>
              <a:t>σ</a:t>
            </a:r>
            <a:r>
              <a:rPr lang="en-US" altLang="zh-TW" baseline="30000" dirty="0"/>
              <a:t>2</a:t>
            </a:r>
            <a:r>
              <a:rPr lang="zh-TW" altLang="en-US" dirty="0"/>
              <a:t> 的一個常態母體中取出，且計算出樣本變異數 </a:t>
            </a:r>
            <a:r>
              <a:rPr lang="en-US" altLang="zh-TW" i="1" dirty="0"/>
              <a:t>s</a:t>
            </a:r>
            <a:r>
              <a:rPr lang="en-US" altLang="zh-TW" baseline="30000" dirty="0"/>
              <a:t>2 </a:t>
            </a:r>
            <a:r>
              <a:rPr lang="zh-TW" altLang="en-US" dirty="0"/>
              <a:t>，則我們得到統計量 </a:t>
            </a:r>
            <a:r>
              <a:rPr lang="en-US" altLang="zh-TW" i="1" dirty="0"/>
              <a:t>S</a:t>
            </a:r>
            <a:r>
              <a:rPr lang="en-US" altLang="zh-TW" baseline="30000" dirty="0"/>
              <a:t>2</a:t>
            </a:r>
            <a:r>
              <a:rPr lang="zh-TW" altLang="en-US" dirty="0"/>
              <a:t> 的一個值。所計算出的樣本變異數被用作 </a:t>
            </a:r>
            <a:r>
              <a:rPr lang="el-GR" altLang="zh-TW" i="1" dirty="0"/>
              <a:t>σ</a:t>
            </a:r>
            <a:r>
              <a:rPr lang="en-US" altLang="zh-TW" baseline="30000" dirty="0"/>
              <a:t>2</a:t>
            </a:r>
            <a:r>
              <a:rPr lang="zh-TW" altLang="en-US" dirty="0"/>
              <a:t> 的一個點估測。因此，統計量 </a:t>
            </a:r>
            <a:r>
              <a:rPr lang="en-US" altLang="zh-TW" i="1" dirty="0"/>
              <a:t>S</a:t>
            </a:r>
            <a:r>
              <a:rPr lang="en-US" altLang="zh-TW" baseline="30000" dirty="0"/>
              <a:t>2</a:t>
            </a:r>
            <a:r>
              <a:rPr lang="zh-TW" altLang="en-US" dirty="0"/>
              <a:t> 稱為 </a:t>
            </a:r>
            <a:r>
              <a:rPr lang="el-GR" altLang="zh-TW" i="1" dirty="0"/>
              <a:t>σ</a:t>
            </a:r>
            <a:r>
              <a:rPr lang="en-US" altLang="zh-TW" baseline="30000" dirty="0"/>
              <a:t>2</a:t>
            </a:r>
            <a:r>
              <a:rPr lang="zh-TW" altLang="en-US" dirty="0"/>
              <a:t> 的估測器。</a:t>
            </a:r>
            <a:endParaRPr lang="en-US" altLang="zh-TW" dirty="0"/>
          </a:p>
          <a:p>
            <a:r>
              <a:rPr lang="zh-TW" altLang="en-US" dirty="0"/>
              <a:t> </a:t>
            </a:r>
            <a:r>
              <a:rPr lang="el-GR" altLang="zh-TW" i="1" dirty="0"/>
              <a:t>σ</a:t>
            </a:r>
            <a:r>
              <a:rPr lang="en-US" altLang="zh-TW" baseline="30000" dirty="0"/>
              <a:t>2</a:t>
            </a:r>
            <a:r>
              <a:rPr lang="zh-TW" altLang="en-US" dirty="0"/>
              <a:t> 的一個區間估測可被建立：</a:t>
            </a:r>
          </a:p>
        </p:txBody>
      </p:sp>
      <p:graphicFrame>
        <p:nvGraphicFramePr>
          <p:cNvPr id="4" name="物件 3"/>
          <p:cNvGraphicFramePr>
            <a:graphicFrameLocks noChangeAspect="1"/>
          </p:cNvGraphicFramePr>
          <p:nvPr/>
        </p:nvGraphicFramePr>
        <p:xfrm>
          <a:off x="3692004" y="4365104"/>
          <a:ext cx="1816100" cy="762000"/>
        </p:xfrm>
        <a:graphic>
          <a:graphicData uri="http://schemas.openxmlformats.org/presentationml/2006/ole">
            <mc:AlternateContent xmlns:mc="http://schemas.openxmlformats.org/markup-compatibility/2006">
              <mc:Choice xmlns:v="urn:schemas-microsoft-com:vml" Requires="v">
                <p:oleObj spid="_x0000_s32770" name="方程式" r:id="rId3" imgW="1815840" imgH="761760" progId="Equation.3">
                  <p:embed/>
                </p:oleObj>
              </mc:Choice>
              <mc:Fallback>
                <p:oleObj name="方程式" r:id="rId3" imgW="181584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004" y="4365104"/>
                        <a:ext cx="181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不偏估測器</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208475"/>
          </a:xfrm>
        </p:spPr>
        <p:txBody>
          <a:bodyPr/>
          <a:lstStyle/>
          <a:p>
            <a:r>
              <a:rPr lang="en-US" altLang="zh-TW" i="1" dirty="0"/>
              <a:t>S</a:t>
            </a:r>
            <a:r>
              <a:rPr lang="en-US" altLang="zh-TW" baseline="30000" dirty="0"/>
              <a:t>2</a:t>
            </a:r>
            <a:r>
              <a:rPr lang="zh-TW" altLang="en-US" dirty="0"/>
              <a:t> 是 </a:t>
            </a:r>
            <a:r>
              <a:rPr lang="el-GR" altLang="zh-TW" i="1" dirty="0"/>
              <a:t>σ</a:t>
            </a:r>
            <a:r>
              <a:rPr lang="en-US" altLang="zh-TW" baseline="30000" dirty="0"/>
              <a:t>2</a:t>
            </a:r>
            <a:r>
              <a:rPr lang="zh-TW" altLang="en-US" dirty="0"/>
              <a:t> 的一個不偏估測器。此例說明了，為何當估測變異數時，</a:t>
            </a:r>
            <a:r>
              <a:rPr lang="zh-TW" altLang="en-US" b="1" dirty="0"/>
              <a:t>我們除以 </a:t>
            </a:r>
            <a:r>
              <a:rPr lang="en-US" altLang="zh-TW" b="1" i="1" dirty="0"/>
              <a:t>n-1</a:t>
            </a:r>
            <a:r>
              <a:rPr lang="zh-TW" altLang="en-US" dirty="0"/>
              <a:t>而不是 </a:t>
            </a:r>
            <a:r>
              <a:rPr lang="en-US" altLang="zh-TW" i="1" dirty="0"/>
              <a:t>n</a:t>
            </a:r>
            <a:r>
              <a:rPr lang="zh-TW" altLang="en-US" dirty="0"/>
              <a:t>。</a:t>
            </a:r>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a:t>
            </a:fld>
            <a:endParaRPr lang="zh-TW" altLang="en-US"/>
          </a:p>
        </p:txBody>
      </p:sp>
      <p:sp>
        <p:nvSpPr>
          <p:cNvPr id="163" name="文字方塊 162">
            <a:extLst>
              <a:ext uri="{FF2B5EF4-FFF2-40B4-BE49-F238E27FC236}">
                <a16:creationId xmlns:a16="http://schemas.microsoft.com/office/drawing/2014/main" id="{8F6E7FA3-6158-4F10-A13A-F2A30A2FF668}"/>
              </a:ext>
            </a:extLst>
          </p:cNvPr>
          <p:cNvSpPr txBox="1"/>
          <p:nvPr/>
        </p:nvSpPr>
        <p:spPr>
          <a:xfrm>
            <a:off x="395536" y="2978006"/>
            <a:ext cx="3300904" cy="369332"/>
          </a:xfrm>
          <a:prstGeom prst="rect">
            <a:avLst/>
          </a:prstGeom>
          <a:noFill/>
        </p:spPr>
        <p:txBody>
          <a:bodyPr wrap="none" rtlCol="0">
            <a:spAutoFit/>
          </a:bodyPr>
          <a:lstStyle/>
          <a:p>
            <a:r>
              <a:rPr lang="zh-TW" altLang="en-US" dirty="0"/>
              <a:t>補充說明：比較以下</a:t>
            </a:r>
            <a:r>
              <a:rPr lang="en-US" altLang="zh-TW" dirty="0"/>
              <a:t>3</a:t>
            </a:r>
            <a:r>
              <a:rPr lang="zh-TW" altLang="en-US" dirty="0"/>
              <a:t>項公式：</a:t>
            </a:r>
            <a:endParaRPr lang="en-US" altLang="zh-TW" dirty="0"/>
          </a:p>
        </p:txBody>
      </p:sp>
      <p:grpSp>
        <p:nvGrpSpPr>
          <p:cNvPr id="203" name="群組 202">
            <a:extLst>
              <a:ext uri="{FF2B5EF4-FFF2-40B4-BE49-F238E27FC236}">
                <a16:creationId xmlns:a16="http://schemas.microsoft.com/office/drawing/2014/main" id="{50F81C80-F12D-4A78-B453-76F95930F885}"/>
              </a:ext>
            </a:extLst>
          </p:cNvPr>
          <p:cNvGrpSpPr/>
          <p:nvPr/>
        </p:nvGrpSpPr>
        <p:grpSpPr>
          <a:xfrm>
            <a:off x="532530" y="3424395"/>
            <a:ext cx="1190520" cy="1117080"/>
            <a:chOff x="532530" y="3424395"/>
            <a:chExt cx="1190520" cy="1117080"/>
          </a:xfrm>
        </p:grpSpPr>
        <mc:AlternateContent xmlns:mc="http://schemas.openxmlformats.org/markup-compatibility/2006">
          <mc:Choice xmlns:p14="http://schemas.microsoft.com/office/powerpoint/2010/main" Requires="p14">
            <p:contentPart p14:bwMode="auto" r:id="rId2">
              <p14:nvContentPartPr>
                <p14:cNvPr id="164" name="筆跡 163">
                  <a:extLst>
                    <a:ext uri="{FF2B5EF4-FFF2-40B4-BE49-F238E27FC236}">
                      <a16:creationId xmlns:a16="http://schemas.microsoft.com/office/drawing/2014/main" id="{AC5123E3-43F7-49AC-8809-5D4BBC5771FD}"/>
                    </a:ext>
                  </a:extLst>
                </p14:cNvPr>
                <p14:cNvContentPartPr/>
                <p14:nvPr/>
              </p14:nvContentPartPr>
              <p14:xfrm>
                <a:off x="532530" y="3424395"/>
                <a:ext cx="255960" cy="396720"/>
              </p14:xfrm>
            </p:contentPart>
          </mc:Choice>
          <mc:Fallback>
            <p:pic>
              <p:nvPicPr>
                <p:cNvPr id="164" name="筆跡 163">
                  <a:extLst>
                    <a:ext uri="{FF2B5EF4-FFF2-40B4-BE49-F238E27FC236}">
                      <a16:creationId xmlns:a16="http://schemas.microsoft.com/office/drawing/2014/main" id="{AC5123E3-43F7-49AC-8809-5D4BBC5771FD}"/>
                    </a:ext>
                  </a:extLst>
                </p:cNvPr>
                <p:cNvPicPr/>
                <p:nvPr/>
              </p:nvPicPr>
              <p:blipFill>
                <a:blip r:embed="rId3"/>
                <a:stretch>
                  <a:fillRect/>
                </a:stretch>
              </p:blipFill>
              <p:spPr>
                <a:xfrm>
                  <a:off x="523890" y="3415755"/>
                  <a:ext cx="27360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65" name="筆跡 164">
                  <a:extLst>
                    <a:ext uri="{FF2B5EF4-FFF2-40B4-BE49-F238E27FC236}">
                      <a16:creationId xmlns:a16="http://schemas.microsoft.com/office/drawing/2014/main" id="{0690DD21-F780-45E2-99F9-03E2386A3C8B}"/>
                    </a:ext>
                  </a:extLst>
                </p14:cNvPr>
                <p14:cNvContentPartPr/>
                <p14:nvPr/>
              </p14:nvContentPartPr>
              <p14:xfrm>
                <a:off x="551250" y="3461115"/>
                <a:ext cx="233640" cy="312120"/>
              </p14:xfrm>
            </p:contentPart>
          </mc:Choice>
          <mc:Fallback>
            <p:pic>
              <p:nvPicPr>
                <p:cNvPr id="165" name="筆跡 164">
                  <a:extLst>
                    <a:ext uri="{FF2B5EF4-FFF2-40B4-BE49-F238E27FC236}">
                      <a16:creationId xmlns:a16="http://schemas.microsoft.com/office/drawing/2014/main" id="{0690DD21-F780-45E2-99F9-03E2386A3C8B}"/>
                    </a:ext>
                  </a:extLst>
                </p:cNvPr>
                <p:cNvPicPr/>
                <p:nvPr/>
              </p:nvPicPr>
              <p:blipFill>
                <a:blip r:embed="rId5"/>
                <a:stretch>
                  <a:fillRect/>
                </a:stretch>
              </p:blipFill>
              <p:spPr>
                <a:xfrm>
                  <a:off x="542610" y="3452475"/>
                  <a:ext cx="25128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6" name="筆跡 165">
                  <a:extLst>
                    <a:ext uri="{FF2B5EF4-FFF2-40B4-BE49-F238E27FC236}">
                      <a16:creationId xmlns:a16="http://schemas.microsoft.com/office/drawing/2014/main" id="{557E95D2-578B-44A4-9D5D-137DAE4C6163}"/>
                    </a:ext>
                  </a:extLst>
                </p14:cNvPr>
                <p14:cNvContentPartPr/>
                <p14:nvPr/>
              </p14:nvContentPartPr>
              <p14:xfrm>
                <a:off x="983610" y="3561195"/>
                <a:ext cx="15480" cy="360"/>
              </p14:xfrm>
            </p:contentPart>
          </mc:Choice>
          <mc:Fallback>
            <p:pic>
              <p:nvPicPr>
                <p:cNvPr id="166" name="筆跡 165">
                  <a:extLst>
                    <a:ext uri="{FF2B5EF4-FFF2-40B4-BE49-F238E27FC236}">
                      <a16:creationId xmlns:a16="http://schemas.microsoft.com/office/drawing/2014/main" id="{557E95D2-578B-44A4-9D5D-137DAE4C6163}"/>
                    </a:ext>
                  </a:extLst>
                </p:cNvPr>
                <p:cNvPicPr/>
                <p:nvPr/>
              </p:nvPicPr>
              <p:blipFill>
                <a:blip r:embed="rId7"/>
                <a:stretch>
                  <a:fillRect/>
                </a:stretch>
              </p:blipFill>
              <p:spPr>
                <a:xfrm>
                  <a:off x="974970" y="3552555"/>
                  <a:ext cx="33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7" name="筆跡 166">
                  <a:extLst>
                    <a:ext uri="{FF2B5EF4-FFF2-40B4-BE49-F238E27FC236}">
                      <a16:creationId xmlns:a16="http://schemas.microsoft.com/office/drawing/2014/main" id="{03248D03-1C88-4C64-A504-AB7231F12550}"/>
                    </a:ext>
                  </a:extLst>
                </p14:cNvPr>
                <p14:cNvContentPartPr/>
                <p14:nvPr/>
              </p14:nvContentPartPr>
              <p14:xfrm>
                <a:off x="980010" y="3561195"/>
                <a:ext cx="3960" cy="69480"/>
              </p14:xfrm>
            </p:contentPart>
          </mc:Choice>
          <mc:Fallback>
            <p:pic>
              <p:nvPicPr>
                <p:cNvPr id="167" name="筆跡 166">
                  <a:extLst>
                    <a:ext uri="{FF2B5EF4-FFF2-40B4-BE49-F238E27FC236}">
                      <a16:creationId xmlns:a16="http://schemas.microsoft.com/office/drawing/2014/main" id="{03248D03-1C88-4C64-A504-AB7231F12550}"/>
                    </a:ext>
                  </a:extLst>
                </p:cNvPr>
                <p:cNvPicPr/>
                <p:nvPr/>
              </p:nvPicPr>
              <p:blipFill>
                <a:blip r:embed="rId9"/>
                <a:stretch>
                  <a:fillRect/>
                </a:stretch>
              </p:blipFill>
              <p:spPr>
                <a:xfrm>
                  <a:off x="971010" y="3552555"/>
                  <a:ext cx="216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0" name="筆跡 169">
                  <a:extLst>
                    <a:ext uri="{FF2B5EF4-FFF2-40B4-BE49-F238E27FC236}">
                      <a16:creationId xmlns:a16="http://schemas.microsoft.com/office/drawing/2014/main" id="{4358967A-A008-43E8-8528-6C88033460C9}"/>
                    </a:ext>
                  </a:extLst>
                </p14:cNvPr>
                <p14:cNvContentPartPr/>
                <p14:nvPr/>
              </p14:nvContentPartPr>
              <p14:xfrm>
                <a:off x="1176570" y="3468675"/>
                <a:ext cx="138240" cy="514440"/>
              </p14:xfrm>
            </p:contentPart>
          </mc:Choice>
          <mc:Fallback>
            <p:pic>
              <p:nvPicPr>
                <p:cNvPr id="170" name="筆跡 169">
                  <a:extLst>
                    <a:ext uri="{FF2B5EF4-FFF2-40B4-BE49-F238E27FC236}">
                      <a16:creationId xmlns:a16="http://schemas.microsoft.com/office/drawing/2014/main" id="{4358967A-A008-43E8-8528-6C88033460C9}"/>
                    </a:ext>
                  </a:extLst>
                </p:cNvPr>
                <p:cNvPicPr/>
                <p:nvPr/>
              </p:nvPicPr>
              <p:blipFill>
                <a:blip r:embed="rId11"/>
                <a:stretch>
                  <a:fillRect/>
                </a:stretch>
              </p:blipFill>
              <p:spPr>
                <a:xfrm>
                  <a:off x="1167930" y="3460035"/>
                  <a:ext cx="15588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71" name="筆跡 170">
                  <a:extLst>
                    <a:ext uri="{FF2B5EF4-FFF2-40B4-BE49-F238E27FC236}">
                      <a16:creationId xmlns:a16="http://schemas.microsoft.com/office/drawing/2014/main" id="{66447CB6-8E11-4AE4-9A3A-BBFAA8DB87D5}"/>
                    </a:ext>
                  </a:extLst>
                </p14:cNvPr>
                <p14:cNvContentPartPr/>
                <p14:nvPr/>
              </p14:nvContentPartPr>
              <p14:xfrm>
                <a:off x="1386090" y="3439875"/>
                <a:ext cx="192240" cy="175680"/>
              </p14:xfrm>
            </p:contentPart>
          </mc:Choice>
          <mc:Fallback>
            <p:pic>
              <p:nvPicPr>
                <p:cNvPr id="171" name="筆跡 170">
                  <a:extLst>
                    <a:ext uri="{FF2B5EF4-FFF2-40B4-BE49-F238E27FC236}">
                      <a16:creationId xmlns:a16="http://schemas.microsoft.com/office/drawing/2014/main" id="{66447CB6-8E11-4AE4-9A3A-BBFAA8DB87D5}"/>
                    </a:ext>
                  </a:extLst>
                </p:cNvPr>
                <p:cNvPicPr/>
                <p:nvPr/>
              </p:nvPicPr>
              <p:blipFill>
                <a:blip r:embed="rId13"/>
                <a:stretch>
                  <a:fillRect/>
                </a:stretch>
              </p:blipFill>
              <p:spPr>
                <a:xfrm>
                  <a:off x="1377090" y="3431235"/>
                  <a:ext cx="2098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72" name="筆跡 171">
                  <a:extLst>
                    <a:ext uri="{FF2B5EF4-FFF2-40B4-BE49-F238E27FC236}">
                      <a16:creationId xmlns:a16="http://schemas.microsoft.com/office/drawing/2014/main" id="{56A944E1-DA79-4403-A155-900B046F4FE3}"/>
                    </a:ext>
                  </a:extLst>
                </p14:cNvPr>
                <p14:cNvContentPartPr/>
                <p14:nvPr/>
              </p14:nvContentPartPr>
              <p14:xfrm>
                <a:off x="1635930" y="3642195"/>
                <a:ext cx="19080" cy="57960"/>
              </p14:xfrm>
            </p:contentPart>
          </mc:Choice>
          <mc:Fallback>
            <p:pic>
              <p:nvPicPr>
                <p:cNvPr id="172" name="筆跡 171">
                  <a:extLst>
                    <a:ext uri="{FF2B5EF4-FFF2-40B4-BE49-F238E27FC236}">
                      <a16:creationId xmlns:a16="http://schemas.microsoft.com/office/drawing/2014/main" id="{56A944E1-DA79-4403-A155-900B046F4FE3}"/>
                    </a:ext>
                  </a:extLst>
                </p:cNvPr>
                <p:cNvPicPr/>
                <p:nvPr/>
              </p:nvPicPr>
              <p:blipFill>
                <a:blip r:embed="rId15"/>
                <a:stretch>
                  <a:fillRect/>
                </a:stretch>
              </p:blipFill>
              <p:spPr>
                <a:xfrm>
                  <a:off x="1627290" y="3633195"/>
                  <a:ext cx="3672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4" name="筆跡 173">
                  <a:extLst>
                    <a:ext uri="{FF2B5EF4-FFF2-40B4-BE49-F238E27FC236}">
                      <a16:creationId xmlns:a16="http://schemas.microsoft.com/office/drawing/2014/main" id="{1221CFEC-2DAC-49F6-B152-1FCD38EA804C}"/>
                    </a:ext>
                  </a:extLst>
                </p14:cNvPr>
                <p14:cNvContentPartPr/>
                <p14:nvPr/>
              </p14:nvContentPartPr>
              <p14:xfrm>
                <a:off x="1463130" y="3842355"/>
                <a:ext cx="133920" cy="132840"/>
              </p14:xfrm>
            </p:contentPart>
          </mc:Choice>
          <mc:Fallback>
            <p:pic>
              <p:nvPicPr>
                <p:cNvPr id="174" name="筆跡 173">
                  <a:extLst>
                    <a:ext uri="{FF2B5EF4-FFF2-40B4-BE49-F238E27FC236}">
                      <a16:creationId xmlns:a16="http://schemas.microsoft.com/office/drawing/2014/main" id="{1221CFEC-2DAC-49F6-B152-1FCD38EA804C}"/>
                    </a:ext>
                  </a:extLst>
                </p:cNvPr>
                <p:cNvPicPr/>
                <p:nvPr/>
              </p:nvPicPr>
              <p:blipFill>
                <a:blip r:embed="rId17"/>
                <a:stretch>
                  <a:fillRect/>
                </a:stretch>
              </p:blipFill>
              <p:spPr>
                <a:xfrm>
                  <a:off x="1454130" y="3833355"/>
                  <a:ext cx="1515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6" name="筆跡 175">
                  <a:extLst>
                    <a:ext uri="{FF2B5EF4-FFF2-40B4-BE49-F238E27FC236}">
                      <a16:creationId xmlns:a16="http://schemas.microsoft.com/office/drawing/2014/main" id="{446B4D35-A5FC-408F-9539-2EE8C2CCFFFC}"/>
                    </a:ext>
                  </a:extLst>
                </p14:cNvPr>
                <p14:cNvContentPartPr/>
                <p14:nvPr/>
              </p14:nvContentPartPr>
              <p14:xfrm>
                <a:off x="1624770" y="3799155"/>
                <a:ext cx="98280" cy="64440"/>
              </p14:xfrm>
            </p:contentPart>
          </mc:Choice>
          <mc:Fallback>
            <p:pic>
              <p:nvPicPr>
                <p:cNvPr id="176" name="筆跡 175">
                  <a:extLst>
                    <a:ext uri="{FF2B5EF4-FFF2-40B4-BE49-F238E27FC236}">
                      <a16:creationId xmlns:a16="http://schemas.microsoft.com/office/drawing/2014/main" id="{446B4D35-A5FC-408F-9539-2EE8C2CCFFFC}"/>
                    </a:ext>
                  </a:extLst>
                </p:cNvPr>
                <p:cNvPicPr/>
                <p:nvPr/>
              </p:nvPicPr>
              <p:blipFill>
                <a:blip r:embed="rId19"/>
                <a:stretch>
                  <a:fillRect/>
                </a:stretch>
              </p:blipFill>
              <p:spPr>
                <a:xfrm>
                  <a:off x="1615770" y="3790515"/>
                  <a:ext cx="11592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7" name="筆跡 186">
                  <a:extLst>
                    <a:ext uri="{FF2B5EF4-FFF2-40B4-BE49-F238E27FC236}">
                      <a16:creationId xmlns:a16="http://schemas.microsoft.com/office/drawing/2014/main" id="{BC72BCDF-1FA4-4F77-9A78-4C1115F7D549}"/>
                    </a:ext>
                  </a:extLst>
                </p14:cNvPr>
                <p14:cNvContentPartPr/>
                <p14:nvPr/>
              </p14:nvContentPartPr>
              <p14:xfrm>
                <a:off x="645210" y="3988515"/>
                <a:ext cx="8640" cy="362160"/>
              </p14:xfrm>
            </p:contentPart>
          </mc:Choice>
          <mc:Fallback>
            <p:pic>
              <p:nvPicPr>
                <p:cNvPr id="187" name="筆跡 186">
                  <a:extLst>
                    <a:ext uri="{FF2B5EF4-FFF2-40B4-BE49-F238E27FC236}">
                      <a16:creationId xmlns:a16="http://schemas.microsoft.com/office/drawing/2014/main" id="{BC72BCDF-1FA4-4F77-9A78-4C1115F7D549}"/>
                    </a:ext>
                  </a:extLst>
                </p:cNvPr>
                <p:cNvPicPr/>
                <p:nvPr/>
              </p:nvPicPr>
              <p:blipFill>
                <a:blip r:embed="rId21"/>
                <a:stretch>
                  <a:fillRect/>
                </a:stretch>
              </p:blipFill>
              <p:spPr>
                <a:xfrm>
                  <a:off x="636570" y="3979875"/>
                  <a:ext cx="2628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8" name="筆跡 187">
                  <a:extLst>
                    <a:ext uri="{FF2B5EF4-FFF2-40B4-BE49-F238E27FC236}">
                      <a16:creationId xmlns:a16="http://schemas.microsoft.com/office/drawing/2014/main" id="{0F52816D-9999-415C-AB50-2AA841EA32B9}"/>
                    </a:ext>
                  </a:extLst>
                </p14:cNvPr>
                <p14:cNvContentPartPr/>
                <p14:nvPr/>
              </p14:nvContentPartPr>
              <p14:xfrm>
                <a:off x="684810" y="4046115"/>
                <a:ext cx="7920" cy="316080"/>
              </p14:xfrm>
            </p:contentPart>
          </mc:Choice>
          <mc:Fallback>
            <p:pic>
              <p:nvPicPr>
                <p:cNvPr id="188" name="筆跡 187">
                  <a:extLst>
                    <a:ext uri="{FF2B5EF4-FFF2-40B4-BE49-F238E27FC236}">
                      <a16:creationId xmlns:a16="http://schemas.microsoft.com/office/drawing/2014/main" id="{0F52816D-9999-415C-AB50-2AA841EA32B9}"/>
                    </a:ext>
                  </a:extLst>
                </p:cNvPr>
                <p:cNvPicPr/>
                <p:nvPr/>
              </p:nvPicPr>
              <p:blipFill>
                <a:blip r:embed="rId23"/>
                <a:stretch>
                  <a:fillRect/>
                </a:stretch>
              </p:blipFill>
              <p:spPr>
                <a:xfrm>
                  <a:off x="676170" y="4037475"/>
                  <a:ext cx="2556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9" name="筆跡 188">
                  <a:extLst>
                    <a:ext uri="{FF2B5EF4-FFF2-40B4-BE49-F238E27FC236}">
                      <a16:creationId xmlns:a16="http://schemas.microsoft.com/office/drawing/2014/main" id="{FD85EA5D-9A89-4FF1-B003-F9966BB9C8CD}"/>
                    </a:ext>
                  </a:extLst>
                </p14:cNvPr>
                <p14:cNvContentPartPr/>
                <p14:nvPr/>
              </p14:nvContentPartPr>
              <p14:xfrm>
                <a:off x="572130" y="4281195"/>
                <a:ext cx="68040" cy="175680"/>
              </p14:xfrm>
            </p:contentPart>
          </mc:Choice>
          <mc:Fallback>
            <p:pic>
              <p:nvPicPr>
                <p:cNvPr id="189" name="筆跡 188">
                  <a:extLst>
                    <a:ext uri="{FF2B5EF4-FFF2-40B4-BE49-F238E27FC236}">
                      <a16:creationId xmlns:a16="http://schemas.microsoft.com/office/drawing/2014/main" id="{FD85EA5D-9A89-4FF1-B003-F9966BB9C8CD}"/>
                    </a:ext>
                  </a:extLst>
                </p:cNvPr>
                <p:cNvPicPr/>
                <p:nvPr/>
              </p:nvPicPr>
              <p:blipFill>
                <a:blip r:embed="rId25"/>
                <a:stretch>
                  <a:fillRect/>
                </a:stretch>
              </p:blipFill>
              <p:spPr>
                <a:xfrm>
                  <a:off x="563130" y="4272195"/>
                  <a:ext cx="856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0" name="筆跡 189">
                  <a:extLst>
                    <a:ext uri="{FF2B5EF4-FFF2-40B4-BE49-F238E27FC236}">
                      <a16:creationId xmlns:a16="http://schemas.microsoft.com/office/drawing/2014/main" id="{E768CB66-4D98-43F7-B2CA-B093B6730E91}"/>
                    </a:ext>
                  </a:extLst>
                </p14:cNvPr>
                <p14:cNvContentPartPr/>
                <p14:nvPr/>
              </p14:nvContentPartPr>
              <p14:xfrm>
                <a:off x="639810" y="4290195"/>
                <a:ext cx="108360" cy="197280"/>
              </p14:xfrm>
            </p:contentPart>
          </mc:Choice>
          <mc:Fallback>
            <p:pic>
              <p:nvPicPr>
                <p:cNvPr id="190" name="筆跡 189">
                  <a:extLst>
                    <a:ext uri="{FF2B5EF4-FFF2-40B4-BE49-F238E27FC236}">
                      <a16:creationId xmlns:a16="http://schemas.microsoft.com/office/drawing/2014/main" id="{E768CB66-4D98-43F7-B2CA-B093B6730E91}"/>
                    </a:ext>
                  </a:extLst>
                </p:cNvPr>
                <p:cNvPicPr/>
                <p:nvPr/>
              </p:nvPicPr>
              <p:blipFill>
                <a:blip r:embed="rId27"/>
                <a:stretch>
                  <a:fillRect/>
                </a:stretch>
              </p:blipFill>
              <p:spPr>
                <a:xfrm>
                  <a:off x="630810" y="4281195"/>
                  <a:ext cx="1260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2" name="筆跡 191">
                  <a:extLst>
                    <a:ext uri="{FF2B5EF4-FFF2-40B4-BE49-F238E27FC236}">
                      <a16:creationId xmlns:a16="http://schemas.microsoft.com/office/drawing/2014/main" id="{1F92FCD9-517F-467D-95B2-E9C3BFBF2870}"/>
                    </a:ext>
                  </a:extLst>
                </p14:cNvPr>
                <p14:cNvContentPartPr/>
                <p14:nvPr/>
              </p14:nvContentPartPr>
              <p14:xfrm>
                <a:off x="820170" y="4273275"/>
                <a:ext cx="86760" cy="163800"/>
              </p14:xfrm>
            </p:contentPart>
          </mc:Choice>
          <mc:Fallback>
            <p:pic>
              <p:nvPicPr>
                <p:cNvPr id="192" name="筆跡 191">
                  <a:extLst>
                    <a:ext uri="{FF2B5EF4-FFF2-40B4-BE49-F238E27FC236}">
                      <a16:creationId xmlns:a16="http://schemas.microsoft.com/office/drawing/2014/main" id="{1F92FCD9-517F-467D-95B2-E9C3BFBF2870}"/>
                    </a:ext>
                  </a:extLst>
                </p:cNvPr>
                <p:cNvPicPr/>
                <p:nvPr/>
              </p:nvPicPr>
              <p:blipFill>
                <a:blip r:embed="rId29"/>
                <a:stretch>
                  <a:fillRect/>
                </a:stretch>
              </p:blipFill>
              <p:spPr>
                <a:xfrm>
                  <a:off x="811530" y="4264635"/>
                  <a:ext cx="1044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3" name="筆跡 192">
                  <a:extLst>
                    <a:ext uri="{FF2B5EF4-FFF2-40B4-BE49-F238E27FC236}">
                      <a16:creationId xmlns:a16="http://schemas.microsoft.com/office/drawing/2014/main" id="{A9BA187E-9DDE-48B7-B09F-3BD4451EC211}"/>
                    </a:ext>
                  </a:extLst>
                </p14:cNvPr>
                <p14:cNvContentPartPr/>
                <p14:nvPr/>
              </p14:nvContentPartPr>
              <p14:xfrm>
                <a:off x="906570" y="4335915"/>
                <a:ext cx="83160" cy="115200"/>
              </p14:xfrm>
            </p:contentPart>
          </mc:Choice>
          <mc:Fallback>
            <p:pic>
              <p:nvPicPr>
                <p:cNvPr id="193" name="筆跡 192">
                  <a:extLst>
                    <a:ext uri="{FF2B5EF4-FFF2-40B4-BE49-F238E27FC236}">
                      <a16:creationId xmlns:a16="http://schemas.microsoft.com/office/drawing/2014/main" id="{A9BA187E-9DDE-48B7-B09F-3BD4451EC211}"/>
                    </a:ext>
                  </a:extLst>
                </p:cNvPr>
                <p:cNvPicPr/>
                <p:nvPr/>
              </p:nvPicPr>
              <p:blipFill>
                <a:blip r:embed="rId31"/>
                <a:stretch>
                  <a:fillRect/>
                </a:stretch>
              </p:blipFill>
              <p:spPr>
                <a:xfrm>
                  <a:off x="897930" y="4326915"/>
                  <a:ext cx="10080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4" name="筆跡 193">
                  <a:extLst>
                    <a:ext uri="{FF2B5EF4-FFF2-40B4-BE49-F238E27FC236}">
                      <a16:creationId xmlns:a16="http://schemas.microsoft.com/office/drawing/2014/main" id="{4F9545D8-2687-40F8-9787-81E9BCDD37E8}"/>
                    </a:ext>
                  </a:extLst>
                </p14:cNvPr>
                <p14:cNvContentPartPr/>
                <p14:nvPr/>
              </p14:nvContentPartPr>
              <p14:xfrm>
                <a:off x="1034370" y="4346715"/>
                <a:ext cx="113040" cy="117720"/>
              </p14:xfrm>
            </p:contentPart>
          </mc:Choice>
          <mc:Fallback>
            <p:pic>
              <p:nvPicPr>
                <p:cNvPr id="194" name="筆跡 193">
                  <a:extLst>
                    <a:ext uri="{FF2B5EF4-FFF2-40B4-BE49-F238E27FC236}">
                      <a16:creationId xmlns:a16="http://schemas.microsoft.com/office/drawing/2014/main" id="{4F9545D8-2687-40F8-9787-81E9BCDD37E8}"/>
                    </a:ext>
                  </a:extLst>
                </p:cNvPr>
                <p:cNvPicPr/>
                <p:nvPr/>
              </p:nvPicPr>
              <p:blipFill>
                <a:blip r:embed="rId33"/>
                <a:stretch>
                  <a:fillRect/>
                </a:stretch>
              </p:blipFill>
              <p:spPr>
                <a:xfrm>
                  <a:off x="1025730" y="4337715"/>
                  <a:ext cx="13068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95" name="筆跡 194">
                  <a:extLst>
                    <a:ext uri="{FF2B5EF4-FFF2-40B4-BE49-F238E27FC236}">
                      <a16:creationId xmlns:a16="http://schemas.microsoft.com/office/drawing/2014/main" id="{8D0BDEEF-8632-4748-A848-B679E9303B1F}"/>
                    </a:ext>
                  </a:extLst>
                </p14:cNvPr>
                <p14:cNvContentPartPr/>
                <p14:nvPr/>
              </p14:nvContentPartPr>
              <p14:xfrm>
                <a:off x="1196010" y="4381275"/>
                <a:ext cx="9720" cy="146520"/>
              </p14:xfrm>
            </p:contentPart>
          </mc:Choice>
          <mc:Fallback>
            <p:pic>
              <p:nvPicPr>
                <p:cNvPr id="195" name="筆跡 194">
                  <a:extLst>
                    <a:ext uri="{FF2B5EF4-FFF2-40B4-BE49-F238E27FC236}">
                      <a16:creationId xmlns:a16="http://schemas.microsoft.com/office/drawing/2014/main" id="{8D0BDEEF-8632-4748-A848-B679E9303B1F}"/>
                    </a:ext>
                  </a:extLst>
                </p:cNvPr>
                <p:cNvPicPr/>
                <p:nvPr/>
              </p:nvPicPr>
              <p:blipFill>
                <a:blip r:embed="rId35"/>
                <a:stretch>
                  <a:fillRect/>
                </a:stretch>
              </p:blipFill>
              <p:spPr>
                <a:xfrm>
                  <a:off x="1187370" y="4372275"/>
                  <a:ext cx="273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96" name="筆跡 195">
                  <a:extLst>
                    <a:ext uri="{FF2B5EF4-FFF2-40B4-BE49-F238E27FC236}">
                      <a16:creationId xmlns:a16="http://schemas.microsoft.com/office/drawing/2014/main" id="{855768BA-306C-4CEB-9615-16B4FC3CAD23}"/>
                    </a:ext>
                  </a:extLst>
                </p14:cNvPr>
                <p14:cNvContentPartPr/>
                <p14:nvPr/>
              </p14:nvContentPartPr>
              <p14:xfrm>
                <a:off x="1190610" y="4363995"/>
                <a:ext cx="73080" cy="83160"/>
              </p14:xfrm>
            </p:contentPart>
          </mc:Choice>
          <mc:Fallback>
            <p:pic>
              <p:nvPicPr>
                <p:cNvPr id="196" name="筆跡 195">
                  <a:extLst>
                    <a:ext uri="{FF2B5EF4-FFF2-40B4-BE49-F238E27FC236}">
                      <a16:creationId xmlns:a16="http://schemas.microsoft.com/office/drawing/2014/main" id="{855768BA-306C-4CEB-9615-16B4FC3CAD23}"/>
                    </a:ext>
                  </a:extLst>
                </p:cNvPr>
                <p:cNvPicPr/>
                <p:nvPr/>
              </p:nvPicPr>
              <p:blipFill>
                <a:blip r:embed="rId37"/>
                <a:stretch>
                  <a:fillRect/>
                </a:stretch>
              </p:blipFill>
              <p:spPr>
                <a:xfrm>
                  <a:off x="1181610" y="4354995"/>
                  <a:ext cx="907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7" name="筆跡 196">
                  <a:extLst>
                    <a:ext uri="{FF2B5EF4-FFF2-40B4-BE49-F238E27FC236}">
                      <a16:creationId xmlns:a16="http://schemas.microsoft.com/office/drawing/2014/main" id="{1B3AED0C-104F-4A8B-8B38-20305718C8EA}"/>
                    </a:ext>
                  </a:extLst>
                </p14:cNvPr>
                <p14:cNvContentPartPr/>
                <p14:nvPr/>
              </p14:nvContentPartPr>
              <p14:xfrm>
                <a:off x="1203570" y="4363995"/>
                <a:ext cx="360" cy="360"/>
              </p14:xfrm>
            </p:contentPart>
          </mc:Choice>
          <mc:Fallback>
            <p:pic>
              <p:nvPicPr>
                <p:cNvPr id="197" name="筆跡 196">
                  <a:extLst>
                    <a:ext uri="{FF2B5EF4-FFF2-40B4-BE49-F238E27FC236}">
                      <a16:creationId xmlns:a16="http://schemas.microsoft.com/office/drawing/2014/main" id="{1B3AED0C-104F-4A8B-8B38-20305718C8EA}"/>
                    </a:ext>
                  </a:extLst>
                </p:cNvPr>
                <p:cNvPicPr/>
                <p:nvPr/>
              </p:nvPicPr>
              <p:blipFill>
                <a:blip r:embed="rId39"/>
                <a:stretch>
                  <a:fillRect/>
                </a:stretch>
              </p:blipFill>
              <p:spPr>
                <a:xfrm>
                  <a:off x="1194930" y="43549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8" name="筆跡 197">
                  <a:extLst>
                    <a:ext uri="{FF2B5EF4-FFF2-40B4-BE49-F238E27FC236}">
                      <a16:creationId xmlns:a16="http://schemas.microsoft.com/office/drawing/2014/main" id="{338F7779-8B01-4BE5-A040-B0E4A8EF074B}"/>
                    </a:ext>
                  </a:extLst>
                </p14:cNvPr>
                <p14:cNvContentPartPr/>
                <p14:nvPr/>
              </p14:nvContentPartPr>
              <p14:xfrm>
                <a:off x="1203570" y="4254195"/>
                <a:ext cx="98280" cy="175680"/>
              </p14:xfrm>
            </p:contentPart>
          </mc:Choice>
          <mc:Fallback>
            <p:pic>
              <p:nvPicPr>
                <p:cNvPr id="198" name="筆跡 197">
                  <a:extLst>
                    <a:ext uri="{FF2B5EF4-FFF2-40B4-BE49-F238E27FC236}">
                      <a16:creationId xmlns:a16="http://schemas.microsoft.com/office/drawing/2014/main" id="{338F7779-8B01-4BE5-A040-B0E4A8EF074B}"/>
                    </a:ext>
                  </a:extLst>
                </p:cNvPr>
                <p:cNvPicPr/>
                <p:nvPr/>
              </p:nvPicPr>
              <p:blipFill>
                <a:blip r:embed="rId41"/>
                <a:stretch>
                  <a:fillRect/>
                </a:stretch>
              </p:blipFill>
              <p:spPr>
                <a:xfrm>
                  <a:off x="1194930" y="4245195"/>
                  <a:ext cx="1159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9" name="筆跡 198">
                  <a:extLst>
                    <a:ext uri="{FF2B5EF4-FFF2-40B4-BE49-F238E27FC236}">
                      <a16:creationId xmlns:a16="http://schemas.microsoft.com/office/drawing/2014/main" id="{F80D1AB8-59D8-473D-BE79-95421000AE0B}"/>
                    </a:ext>
                  </a:extLst>
                </p14:cNvPr>
                <p14:cNvContentPartPr/>
                <p14:nvPr/>
              </p14:nvContentPartPr>
              <p14:xfrm>
                <a:off x="1382130" y="4361835"/>
                <a:ext cx="9720" cy="102240"/>
              </p14:xfrm>
            </p:contentPart>
          </mc:Choice>
          <mc:Fallback>
            <p:pic>
              <p:nvPicPr>
                <p:cNvPr id="199" name="筆跡 198">
                  <a:extLst>
                    <a:ext uri="{FF2B5EF4-FFF2-40B4-BE49-F238E27FC236}">
                      <a16:creationId xmlns:a16="http://schemas.microsoft.com/office/drawing/2014/main" id="{F80D1AB8-59D8-473D-BE79-95421000AE0B}"/>
                    </a:ext>
                  </a:extLst>
                </p:cNvPr>
                <p:cNvPicPr/>
                <p:nvPr/>
              </p:nvPicPr>
              <p:blipFill>
                <a:blip r:embed="rId43"/>
                <a:stretch>
                  <a:fillRect/>
                </a:stretch>
              </p:blipFill>
              <p:spPr>
                <a:xfrm>
                  <a:off x="1373490" y="4353195"/>
                  <a:ext cx="2736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0" name="筆跡 199">
                  <a:extLst>
                    <a:ext uri="{FF2B5EF4-FFF2-40B4-BE49-F238E27FC236}">
                      <a16:creationId xmlns:a16="http://schemas.microsoft.com/office/drawing/2014/main" id="{10A17920-BCFE-4BB2-8A27-88C1B901DDD9}"/>
                    </a:ext>
                  </a:extLst>
                </p14:cNvPr>
                <p14:cNvContentPartPr/>
                <p14:nvPr/>
              </p14:nvContentPartPr>
              <p14:xfrm>
                <a:off x="1382130" y="4290555"/>
                <a:ext cx="9720" cy="71640"/>
              </p14:xfrm>
            </p:contentPart>
          </mc:Choice>
          <mc:Fallback>
            <p:pic>
              <p:nvPicPr>
                <p:cNvPr id="200" name="筆跡 199">
                  <a:extLst>
                    <a:ext uri="{FF2B5EF4-FFF2-40B4-BE49-F238E27FC236}">
                      <a16:creationId xmlns:a16="http://schemas.microsoft.com/office/drawing/2014/main" id="{10A17920-BCFE-4BB2-8A27-88C1B901DDD9}"/>
                    </a:ext>
                  </a:extLst>
                </p:cNvPr>
                <p:cNvPicPr/>
                <p:nvPr/>
              </p:nvPicPr>
              <p:blipFill>
                <a:blip r:embed="rId45"/>
                <a:stretch>
                  <a:fillRect/>
                </a:stretch>
              </p:blipFill>
              <p:spPr>
                <a:xfrm>
                  <a:off x="1373490" y="4281915"/>
                  <a:ext cx="273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1" name="筆跡 200">
                  <a:extLst>
                    <a:ext uri="{FF2B5EF4-FFF2-40B4-BE49-F238E27FC236}">
                      <a16:creationId xmlns:a16="http://schemas.microsoft.com/office/drawing/2014/main" id="{07D74329-9551-4955-A1DF-A6698DBB3CA0}"/>
                    </a:ext>
                  </a:extLst>
                </p14:cNvPr>
                <p14:cNvContentPartPr/>
                <p14:nvPr/>
              </p14:nvContentPartPr>
              <p14:xfrm>
                <a:off x="1468890" y="4340955"/>
                <a:ext cx="109440" cy="97560"/>
              </p14:xfrm>
            </p:contentPart>
          </mc:Choice>
          <mc:Fallback>
            <p:pic>
              <p:nvPicPr>
                <p:cNvPr id="201" name="筆跡 200">
                  <a:extLst>
                    <a:ext uri="{FF2B5EF4-FFF2-40B4-BE49-F238E27FC236}">
                      <a16:creationId xmlns:a16="http://schemas.microsoft.com/office/drawing/2014/main" id="{07D74329-9551-4955-A1DF-A6698DBB3CA0}"/>
                    </a:ext>
                  </a:extLst>
                </p:cNvPr>
                <p:cNvPicPr/>
                <p:nvPr/>
              </p:nvPicPr>
              <p:blipFill>
                <a:blip r:embed="rId47"/>
                <a:stretch>
                  <a:fillRect/>
                </a:stretch>
              </p:blipFill>
              <p:spPr>
                <a:xfrm>
                  <a:off x="1459890" y="4331955"/>
                  <a:ext cx="12708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2" name="筆跡 201">
                  <a:extLst>
                    <a:ext uri="{FF2B5EF4-FFF2-40B4-BE49-F238E27FC236}">
                      <a16:creationId xmlns:a16="http://schemas.microsoft.com/office/drawing/2014/main" id="{AF8AD69F-DE6B-4CB8-904B-E1FA5E90E5A6}"/>
                    </a:ext>
                  </a:extLst>
                </p14:cNvPr>
                <p14:cNvContentPartPr/>
                <p14:nvPr/>
              </p14:nvContentPartPr>
              <p14:xfrm>
                <a:off x="1619010" y="4356075"/>
                <a:ext cx="90720" cy="185400"/>
              </p14:xfrm>
            </p:contentPart>
          </mc:Choice>
          <mc:Fallback>
            <p:pic>
              <p:nvPicPr>
                <p:cNvPr id="202" name="筆跡 201">
                  <a:extLst>
                    <a:ext uri="{FF2B5EF4-FFF2-40B4-BE49-F238E27FC236}">
                      <a16:creationId xmlns:a16="http://schemas.microsoft.com/office/drawing/2014/main" id="{AF8AD69F-DE6B-4CB8-904B-E1FA5E90E5A6}"/>
                    </a:ext>
                  </a:extLst>
                </p:cNvPr>
                <p:cNvPicPr/>
                <p:nvPr/>
              </p:nvPicPr>
              <p:blipFill>
                <a:blip r:embed="rId49"/>
                <a:stretch>
                  <a:fillRect/>
                </a:stretch>
              </p:blipFill>
              <p:spPr>
                <a:xfrm>
                  <a:off x="1610010" y="4347075"/>
                  <a:ext cx="108360" cy="203040"/>
                </a:xfrm>
                <a:prstGeom prst="rect">
                  <a:avLst/>
                </a:prstGeom>
              </p:spPr>
            </p:pic>
          </mc:Fallback>
        </mc:AlternateContent>
      </p:grpSp>
      <p:grpSp>
        <p:nvGrpSpPr>
          <p:cNvPr id="219" name="群組 218">
            <a:extLst>
              <a:ext uri="{FF2B5EF4-FFF2-40B4-BE49-F238E27FC236}">
                <a16:creationId xmlns:a16="http://schemas.microsoft.com/office/drawing/2014/main" id="{60176EA5-0CD6-4241-9365-D7FD8E4D7C86}"/>
              </a:ext>
            </a:extLst>
          </p:cNvPr>
          <p:cNvGrpSpPr/>
          <p:nvPr/>
        </p:nvGrpSpPr>
        <p:grpSpPr>
          <a:xfrm>
            <a:off x="292050" y="4735515"/>
            <a:ext cx="220320" cy="286920"/>
            <a:chOff x="292050" y="4735515"/>
            <a:chExt cx="220320" cy="286920"/>
          </a:xfrm>
        </p:grpSpPr>
        <mc:AlternateContent xmlns:mc="http://schemas.openxmlformats.org/markup-compatibility/2006">
          <mc:Choice xmlns:p14="http://schemas.microsoft.com/office/powerpoint/2010/main" Requires="p14">
            <p:contentPart p14:bwMode="auto" r:id="rId50">
              <p14:nvContentPartPr>
                <p14:cNvPr id="204" name="筆跡 203">
                  <a:extLst>
                    <a:ext uri="{FF2B5EF4-FFF2-40B4-BE49-F238E27FC236}">
                      <a16:creationId xmlns:a16="http://schemas.microsoft.com/office/drawing/2014/main" id="{35B75A5F-666C-458F-968E-E9DDA97D128C}"/>
                    </a:ext>
                  </a:extLst>
                </p14:cNvPr>
                <p14:cNvContentPartPr/>
                <p14:nvPr/>
              </p14:nvContentPartPr>
              <p14:xfrm>
                <a:off x="292050" y="4741995"/>
                <a:ext cx="211320" cy="238320"/>
              </p14:xfrm>
            </p:contentPart>
          </mc:Choice>
          <mc:Fallback>
            <p:pic>
              <p:nvPicPr>
                <p:cNvPr id="204" name="筆跡 203">
                  <a:extLst>
                    <a:ext uri="{FF2B5EF4-FFF2-40B4-BE49-F238E27FC236}">
                      <a16:creationId xmlns:a16="http://schemas.microsoft.com/office/drawing/2014/main" id="{35B75A5F-666C-458F-968E-E9DDA97D128C}"/>
                    </a:ext>
                  </a:extLst>
                </p:cNvPr>
                <p:cNvPicPr/>
                <p:nvPr/>
              </p:nvPicPr>
              <p:blipFill>
                <a:blip r:embed="rId51"/>
                <a:stretch>
                  <a:fillRect/>
                </a:stretch>
              </p:blipFill>
              <p:spPr>
                <a:xfrm>
                  <a:off x="283050" y="4733355"/>
                  <a:ext cx="2289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05" name="筆跡 204">
                  <a:extLst>
                    <a:ext uri="{FF2B5EF4-FFF2-40B4-BE49-F238E27FC236}">
                      <a16:creationId xmlns:a16="http://schemas.microsoft.com/office/drawing/2014/main" id="{59DC271B-B8FD-45E8-9BBD-3A4DC95A748F}"/>
                    </a:ext>
                  </a:extLst>
                </p14:cNvPr>
                <p14:cNvContentPartPr/>
                <p14:nvPr/>
              </p14:nvContentPartPr>
              <p14:xfrm>
                <a:off x="312570" y="4735515"/>
                <a:ext cx="132120" cy="246600"/>
              </p14:xfrm>
            </p:contentPart>
          </mc:Choice>
          <mc:Fallback>
            <p:pic>
              <p:nvPicPr>
                <p:cNvPr id="205" name="筆跡 204">
                  <a:extLst>
                    <a:ext uri="{FF2B5EF4-FFF2-40B4-BE49-F238E27FC236}">
                      <a16:creationId xmlns:a16="http://schemas.microsoft.com/office/drawing/2014/main" id="{59DC271B-B8FD-45E8-9BBD-3A4DC95A748F}"/>
                    </a:ext>
                  </a:extLst>
                </p:cNvPr>
                <p:cNvPicPr/>
                <p:nvPr/>
              </p:nvPicPr>
              <p:blipFill>
                <a:blip r:embed="rId53"/>
                <a:stretch>
                  <a:fillRect/>
                </a:stretch>
              </p:blipFill>
              <p:spPr>
                <a:xfrm>
                  <a:off x="303930" y="4726515"/>
                  <a:ext cx="1497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06" name="筆跡 205">
                  <a:extLst>
                    <a:ext uri="{FF2B5EF4-FFF2-40B4-BE49-F238E27FC236}">
                      <a16:creationId xmlns:a16="http://schemas.microsoft.com/office/drawing/2014/main" id="{4009BEEE-06E2-438D-8F3A-A47047B76EC5}"/>
                    </a:ext>
                  </a:extLst>
                </p14:cNvPr>
                <p14:cNvContentPartPr/>
                <p14:nvPr/>
              </p14:nvContentPartPr>
              <p14:xfrm>
                <a:off x="495090" y="4921995"/>
                <a:ext cx="17280" cy="100440"/>
              </p14:xfrm>
            </p:contentPart>
          </mc:Choice>
          <mc:Fallback>
            <p:pic>
              <p:nvPicPr>
                <p:cNvPr id="206" name="筆跡 205">
                  <a:extLst>
                    <a:ext uri="{FF2B5EF4-FFF2-40B4-BE49-F238E27FC236}">
                      <a16:creationId xmlns:a16="http://schemas.microsoft.com/office/drawing/2014/main" id="{4009BEEE-06E2-438D-8F3A-A47047B76EC5}"/>
                    </a:ext>
                  </a:extLst>
                </p:cNvPr>
                <p:cNvPicPr/>
                <p:nvPr/>
              </p:nvPicPr>
              <p:blipFill>
                <a:blip r:embed="rId55"/>
                <a:stretch>
                  <a:fillRect/>
                </a:stretch>
              </p:blipFill>
              <p:spPr>
                <a:xfrm>
                  <a:off x="486090" y="4913355"/>
                  <a:ext cx="34920" cy="118080"/>
                </a:xfrm>
                <a:prstGeom prst="rect">
                  <a:avLst/>
                </a:prstGeom>
              </p:spPr>
            </p:pic>
          </mc:Fallback>
        </mc:AlternateContent>
      </p:grpSp>
      <p:grpSp>
        <p:nvGrpSpPr>
          <p:cNvPr id="218" name="群組 217">
            <a:extLst>
              <a:ext uri="{FF2B5EF4-FFF2-40B4-BE49-F238E27FC236}">
                <a16:creationId xmlns:a16="http://schemas.microsoft.com/office/drawing/2014/main" id="{8714F690-D63E-438D-8556-D3F50F89AE62}"/>
              </a:ext>
            </a:extLst>
          </p:cNvPr>
          <p:cNvGrpSpPr/>
          <p:nvPr/>
        </p:nvGrpSpPr>
        <p:grpSpPr>
          <a:xfrm>
            <a:off x="662130" y="4764315"/>
            <a:ext cx="551160" cy="246600"/>
            <a:chOff x="662130" y="4764315"/>
            <a:chExt cx="551160" cy="246600"/>
          </a:xfrm>
        </p:grpSpPr>
        <mc:AlternateContent xmlns:mc="http://schemas.openxmlformats.org/markup-compatibility/2006">
          <mc:Choice xmlns:p14="http://schemas.microsoft.com/office/powerpoint/2010/main" Requires="p14">
            <p:contentPart p14:bwMode="auto" r:id="rId56">
              <p14:nvContentPartPr>
                <p14:cNvPr id="207" name="筆跡 206">
                  <a:extLst>
                    <a:ext uri="{FF2B5EF4-FFF2-40B4-BE49-F238E27FC236}">
                      <a16:creationId xmlns:a16="http://schemas.microsoft.com/office/drawing/2014/main" id="{49B63DC3-5F79-429D-A132-373D3F2B3AA9}"/>
                    </a:ext>
                  </a:extLst>
                </p14:cNvPr>
                <p14:cNvContentPartPr/>
                <p14:nvPr/>
              </p14:nvContentPartPr>
              <p14:xfrm>
                <a:off x="662130" y="4785555"/>
                <a:ext cx="137520" cy="206280"/>
              </p14:xfrm>
            </p:contentPart>
          </mc:Choice>
          <mc:Fallback>
            <p:pic>
              <p:nvPicPr>
                <p:cNvPr id="207" name="筆跡 206">
                  <a:extLst>
                    <a:ext uri="{FF2B5EF4-FFF2-40B4-BE49-F238E27FC236}">
                      <a16:creationId xmlns:a16="http://schemas.microsoft.com/office/drawing/2014/main" id="{49B63DC3-5F79-429D-A132-373D3F2B3AA9}"/>
                    </a:ext>
                  </a:extLst>
                </p:cNvPr>
                <p:cNvPicPr/>
                <p:nvPr/>
              </p:nvPicPr>
              <p:blipFill>
                <a:blip r:embed="rId57"/>
                <a:stretch>
                  <a:fillRect/>
                </a:stretch>
              </p:blipFill>
              <p:spPr>
                <a:xfrm>
                  <a:off x="653490" y="4776555"/>
                  <a:ext cx="1551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8" name="筆跡 207">
                  <a:extLst>
                    <a:ext uri="{FF2B5EF4-FFF2-40B4-BE49-F238E27FC236}">
                      <a16:creationId xmlns:a16="http://schemas.microsoft.com/office/drawing/2014/main" id="{BD29200E-6DB5-430D-83D0-CCB85336C211}"/>
                    </a:ext>
                  </a:extLst>
                </p14:cNvPr>
                <p14:cNvContentPartPr/>
                <p14:nvPr/>
              </p14:nvContentPartPr>
              <p14:xfrm>
                <a:off x="666090" y="4764315"/>
                <a:ext cx="113040" cy="221760"/>
              </p14:xfrm>
            </p:contentPart>
          </mc:Choice>
          <mc:Fallback>
            <p:pic>
              <p:nvPicPr>
                <p:cNvPr id="208" name="筆跡 207">
                  <a:extLst>
                    <a:ext uri="{FF2B5EF4-FFF2-40B4-BE49-F238E27FC236}">
                      <a16:creationId xmlns:a16="http://schemas.microsoft.com/office/drawing/2014/main" id="{BD29200E-6DB5-430D-83D0-CCB85336C211}"/>
                    </a:ext>
                  </a:extLst>
                </p:cNvPr>
                <p:cNvPicPr/>
                <p:nvPr/>
              </p:nvPicPr>
              <p:blipFill>
                <a:blip r:embed="rId59"/>
                <a:stretch>
                  <a:fillRect/>
                </a:stretch>
              </p:blipFill>
              <p:spPr>
                <a:xfrm>
                  <a:off x="657090" y="4755315"/>
                  <a:ext cx="1306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09" name="筆跡 208">
                  <a:extLst>
                    <a:ext uri="{FF2B5EF4-FFF2-40B4-BE49-F238E27FC236}">
                      <a16:creationId xmlns:a16="http://schemas.microsoft.com/office/drawing/2014/main" id="{4CB60D23-43DD-45D7-8CC7-41295804E458}"/>
                    </a:ext>
                  </a:extLst>
                </p14:cNvPr>
                <p14:cNvContentPartPr/>
                <p14:nvPr/>
              </p14:nvContentPartPr>
              <p14:xfrm>
                <a:off x="803250" y="4941435"/>
                <a:ext cx="73800" cy="69480"/>
              </p14:xfrm>
            </p:contentPart>
          </mc:Choice>
          <mc:Fallback>
            <p:pic>
              <p:nvPicPr>
                <p:cNvPr id="209" name="筆跡 208">
                  <a:extLst>
                    <a:ext uri="{FF2B5EF4-FFF2-40B4-BE49-F238E27FC236}">
                      <a16:creationId xmlns:a16="http://schemas.microsoft.com/office/drawing/2014/main" id="{4CB60D23-43DD-45D7-8CC7-41295804E458}"/>
                    </a:ext>
                  </a:extLst>
                </p:cNvPr>
                <p:cNvPicPr/>
                <p:nvPr/>
              </p:nvPicPr>
              <p:blipFill>
                <a:blip r:embed="rId61"/>
                <a:stretch>
                  <a:fillRect/>
                </a:stretch>
              </p:blipFill>
              <p:spPr>
                <a:xfrm>
                  <a:off x="794610" y="4932435"/>
                  <a:ext cx="9144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0" name="筆跡 209">
                  <a:extLst>
                    <a:ext uri="{FF2B5EF4-FFF2-40B4-BE49-F238E27FC236}">
                      <a16:creationId xmlns:a16="http://schemas.microsoft.com/office/drawing/2014/main" id="{C71DC961-4ACC-4699-B1E2-7F0A18893CC7}"/>
                    </a:ext>
                  </a:extLst>
                </p14:cNvPr>
                <p14:cNvContentPartPr/>
                <p14:nvPr/>
              </p14:nvContentPartPr>
              <p14:xfrm>
                <a:off x="963090" y="4887435"/>
                <a:ext cx="26640" cy="10080"/>
              </p14:xfrm>
            </p:contentPart>
          </mc:Choice>
          <mc:Fallback>
            <p:pic>
              <p:nvPicPr>
                <p:cNvPr id="210" name="筆跡 209">
                  <a:extLst>
                    <a:ext uri="{FF2B5EF4-FFF2-40B4-BE49-F238E27FC236}">
                      <a16:creationId xmlns:a16="http://schemas.microsoft.com/office/drawing/2014/main" id="{C71DC961-4ACC-4699-B1E2-7F0A18893CC7}"/>
                    </a:ext>
                  </a:extLst>
                </p:cNvPr>
                <p:cNvPicPr/>
                <p:nvPr/>
              </p:nvPicPr>
              <p:blipFill>
                <a:blip r:embed="rId63"/>
                <a:stretch>
                  <a:fillRect/>
                </a:stretch>
              </p:blipFill>
              <p:spPr>
                <a:xfrm>
                  <a:off x="954090" y="4878435"/>
                  <a:ext cx="44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1" name="筆跡 210">
                  <a:extLst>
                    <a:ext uri="{FF2B5EF4-FFF2-40B4-BE49-F238E27FC236}">
                      <a16:creationId xmlns:a16="http://schemas.microsoft.com/office/drawing/2014/main" id="{A2199636-2F42-489D-A7AC-DBC510812580}"/>
                    </a:ext>
                  </a:extLst>
                </p14:cNvPr>
                <p14:cNvContentPartPr/>
                <p14:nvPr/>
              </p14:nvContentPartPr>
              <p14:xfrm>
                <a:off x="963090" y="4891395"/>
                <a:ext cx="360" cy="360"/>
              </p14:xfrm>
            </p:contentPart>
          </mc:Choice>
          <mc:Fallback>
            <p:pic>
              <p:nvPicPr>
                <p:cNvPr id="211" name="筆跡 210">
                  <a:extLst>
                    <a:ext uri="{FF2B5EF4-FFF2-40B4-BE49-F238E27FC236}">
                      <a16:creationId xmlns:a16="http://schemas.microsoft.com/office/drawing/2014/main" id="{A2199636-2F42-489D-A7AC-DBC510812580}"/>
                    </a:ext>
                  </a:extLst>
                </p:cNvPr>
                <p:cNvPicPr/>
                <p:nvPr/>
              </p:nvPicPr>
              <p:blipFill>
                <a:blip r:embed="rId39"/>
                <a:stretch>
                  <a:fillRect/>
                </a:stretch>
              </p:blipFill>
              <p:spPr>
                <a:xfrm>
                  <a:off x="954090" y="4882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12" name="筆跡 211">
                  <a:extLst>
                    <a:ext uri="{FF2B5EF4-FFF2-40B4-BE49-F238E27FC236}">
                      <a16:creationId xmlns:a16="http://schemas.microsoft.com/office/drawing/2014/main" id="{43C35713-8D3A-41DD-99C3-B09FF2F48D3A}"/>
                    </a:ext>
                  </a:extLst>
                </p14:cNvPr>
                <p14:cNvContentPartPr/>
                <p14:nvPr/>
              </p14:nvContentPartPr>
              <p14:xfrm>
                <a:off x="963090" y="4891395"/>
                <a:ext cx="135720" cy="25560"/>
              </p14:xfrm>
            </p:contentPart>
          </mc:Choice>
          <mc:Fallback>
            <p:pic>
              <p:nvPicPr>
                <p:cNvPr id="212" name="筆跡 211">
                  <a:extLst>
                    <a:ext uri="{FF2B5EF4-FFF2-40B4-BE49-F238E27FC236}">
                      <a16:creationId xmlns:a16="http://schemas.microsoft.com/office/drawing/2014/main" id="{43C35713-8D3A-41DD-99C3-B09FF2F48D3A}"/>
                    </a:ext>
                  </a:extLst>
                </p:cNvPr>
                <p:cNvPicPr/>
                <p:nvPr/>
              </p:nvPicPr>
              <p:blipFill>
                <a:blip r:embed="rId66"/>
                <a:stretch>
                  <a:fillRect/>
                </a:stretch>
              </p:blipFill>
              <p:spPr>
                <a:xfrm>
                  <a:off x="954090" y="4882395"/>
                  <a:ext cx="1533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13" name="筆跡 212">
                  <a:extLst>
                    <a:ext uri="{FF2B5EF4-FFF2-40B4-BE49-F238E27FC236}">
                      <a16:creationId xmlns:a16="http://schemas.microsoft.com/office/drawing/2014/main" id="{C8441D25-8C97-4422-9712-E46B3DFB0135}"/>
                    </a:ext>
                  </a:extLst>
                </p14:cNvPr>
                <p14:cNvContentPartPr/>
                <p14:nvPr/>
              </p14:nvContentPartPr>
              <p14:xfrm>
                <a:off x="1192410" y="4904715"/>
                <a:ext cx="20880" cy="13680"/>
              </p14:xfrm>
            </p:contentPart>
          </mc:Choice>
          <mc:Fallback>
            <p:pic>
              <p:nvPicPr>
                <p:cNvPr id="213" name="筆跡 212">
                  <a:extLst>
                    <a:ext uri="{FF2B5EF4-FFF2-40B4-BE49-F238E27FC236}">
                      <a16:creationId xmlns:a16="http://schemas.microsoft.com/office/drawing/2014/main" id="{C8441D25-8C97-4422-9712-E46B3DFB0135}"/>
                    </a:ext>
                  </a:extLst>
                </p:cNvPr>
                <p:cNvPicPr/>
                <p:nvPr/>
              </p:nvPicPr>
              <p:blipFill>
                <a:blip r:embed="rId68"/>
                <a:stretch>
                  <a:fillRect/>
                </a:stretch>
              </p:blipFill>
              <p:spPr>
                <a:xfrm>
                  <a:off x="1183410" y="4896075"/>
                  <a:ext cx="38520" cy="31320"/>
                </a:xfrm>
                <a:prstGeom prst="rect">
                  <a:avLst/>
                </a:prstGeom>
              </p:spPr>
            </p:pic>
          </mc:Fallback>
        </mc:AlternateContent>
      </p:grpSp>
      <p:grpSp>
        <p:nvGrpSpPr>
          <p:cNvPr id="217" name="群組 216">
            <a:extLst>
              <a:ext uri="{FF2B5EF4-FFF2-40B4-BE49-F238E27FC236}">
                <a16:creationId xmlns:a16="http://schemas.microsoft.com/office/drawing/2014/main" id="{C0A00721-A266-41AE-9EA3-5EE3BBE016A8}"/>
              </a:ext>
            </a:extLst>
          </p:cNvPr>
          <p:cNvGrpSpPr/>
          <p:nvPr/>
        </p:nvGrpSpPr>
        <p:grpSpPr>
          <a:xfrm>
            <a:off x="1348290" y="4783395"/>
            <a:ext cx="275040" cy="287280"/>
            <a:chOff x="1348290" y="4783395"/>
            <a:chExt cx="275040" cy="287280"/>
          </a:xfrm>
        </p:grpSpPr>
        <mc:AlternateContent xmlns:mc="http://schemas.openxmlformats.org/markup-compatibility/2006">
          <mc:Choice xmlns:p14="http://schemas.microsoft.com/office/powerpoint/2010/main" Requires="p14">
            <p:contentPart p14:bwMode="auto" r:id="rId69">
              <p14:nvContentPartPr>
                <p14:cNvPr id="214" name="筆跡 213">
                  <a:extLst>
                    <a:ext uri="{FF2B5EF4-FFF2-40B4-BE49-F238E27FC236}">
                      <a16:creationId xmlns:a16="http://schemas.microsoft.com/office/drawing/2014/main" id="{00BE51F7-24C1-498F-866F-499589CA3494}"/>
                    </a:ext>
                  </a:extLst>
                </p14:cNvPr>
                <p14:cNvContentPartPr/>
                <p14:nvPr/>
              </p14:nvContentPartPr>
              <p14:xfrm>
                <a:off x="1348290" y="4839195"/>
                <a:ext cx="150840" cy="196920"/>
              </p14:xfrm>
            </p:contentPart>
          </mc:Choice>
          <mc:Fallback>
            <p:pic>
              <p:nvPicPr>
                <p:cNvPr id="214" name="筆跡 213">
                  <a:extLst>
                    <a:ext uri="{FF2B5EF4-FFF2-40B4-BE49-F238E27FC236}">
                      <a16:creationId xmlns:a16="http://schemas.microsoft.com/office/drawing/2014/main" id="{00BE51F7-24C1-498F-866F-499589CA3494}"/>
                    </a:ext>
                  </a:extLst>
                </p:cNvPr>
                <p:cNvPicPr/>
                <p:nvPr/>
              </p:nvPicPr>
              <p:blipFill>
                <a:blip r:embed="rId70"/>
                <a:stretch>
                  <a:fillRect/>
                </a:stretch>
              </p:blipFill>
              <p:spPr>
                <a:xfrm>
                  <a:off x="1339650" y="4830555"/>
                  <a:ext cx="1684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15" name="筆跡 214">
                  <a:extLst>
                    <a:ext uri="{FF2B5EF4-FFF2-40B4-BE49-F238E27FC236}">
                      <a16:creationId xmlns:a16="http://schemas.microsoft.com/office/drawing/2014/main" id="{16872584-0818-49E9-803C-898346D44D34}"/>
                    </a:ext>
                  </a:extLst>
                </p14:cNvPr>
                <p14:cNvContentPartPr/>
                <p14:nvPr/>
              </p14:nvContentPartPr>
              <p14:xfrm>
                <a:off x="1365210" y="4783395"/>
                <a:ext cx="133920" cy="231480"/>
              </p14:xfrm>
            </p:contentPart>
          </mc:Choice>
          <mc:Fallback>
            <p:pic>
              <p:nvPicPr>
                <p:cNvPr id="215" name="筆跡 214">
                  <a:extLst>
                    <a:ext uri="{FF2B5EF4-FFF2-40B4-BE49-F238E27FC236}">
                      <a16:creationId xmlns:a16="http://schemas.microsoft.com/office/drawing/2014/main" id="{16872584-0818-49E9-803C-898346D44D34}"/>
                    </a:ext>
                  </a:extLst>
                </p:cNvPr>
                <p:cNvPicPr/>
                <p:nvPr/>
              </p:nvPicPr>
              <p:blipFill>
                <a:blip r:embed="rId72"/>
                <a:stretch>
                  <a:fillRect/>
                </a:stretch>
              </p:blipFill>
              <p:spPr>
                <a:xfrm>
                  <a:off x="1356570" y="4774755"/>
                  <a:ext cx="151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16" name="筆跡 215">
                  <a:extLst>
                    <a:ext uri="{FF2B5EF4-FFF2-40B4-BE49-F238E27FC236}">
                      <a16:creationId xmlns:a16="http://schemas.microsoft.com/office/drawing/2014/main" id="{36C91436-F3A9-40E4-91B8-B0E604B50DAF}"/>
                    </a:ext>
                  </a:extLst>
                </p14:cNvPr>
                <p14:cNvContentPartPr/>
                <p14:nvPr/>
              </p14:nvContentPartPr>
              <p14:xfrm>
                <a:off x="1530810" y="4997235"/>
                <a:ext cx="92520" cy="73440"/>
              </p14:xfrm>
            </p:contentPart>
          </mc:Choice>
          <mc:Fallback>
            <p:pic>
              <p:nvPicPr>
                <p:cNvPr id="216" name="筆跡 215">
                  <a:extLst>
                    <a:ext uri="{FF2B5EF4-FFF2-40B4-BE49-F238E27FC236}">
                      <a16:creationId xmlns:a16="http://schemas.microsoft.com/office/drawing/2014/main" id="{36C91436-F3A9-40E4-91B8-B0E604B50DAF}"/>
                    </a:ext>
                  </a:extLst>
                </p:cNvPr>
                <p:cNvPicPr/>
                <p:nvPr/>
              </p:nvPicPr>
              <p:blipFill>
                <a:blip r:embed="rId74"/>
                <a:stretch>
                  <a:fillRect/>
                </a:stretch>
              </p:blipFill>
              <p:spPr>
                <a:xfrm>
                  <a:off x="1521810" y="4988235"/>
                  <a:ext cx="110160" cy="91080"/>
                </a:xfrm>
                <a:prstGeom prst="rect">
                  <a:avLst/>
                </a:prstGeom>
              </p:spPr>
            </p:pic>
          </mc:Fallback>
        </mc:AlternateContent>
      </p:grpSp>
      <p:grpSp>
        <p:nvGrpSpPr>
          <p:cNvPr id="247" name="群組 246">
            <a:extLst>
              <a:ext uri="{FF2B5EF4-FFF2-40B4-BE49-F238E27FC236}">
                <a16:creationId xmlns:a16="http://schemas.microsoft.com/office/drawing/2014/main" id="{203E0461-47BB-4BF9-B775-311228527FF5}"/>
              </a:ext>
            </a:extLst>
          </p:cNvPr>
          <p:cNvGrpSpPr/>
          <p:nvPr/>
        </p:nvGrpSpPr>
        <p:grpSpPr>
          <a:xfrm>
            <a:off x="421290" y="5227995"/>
            <a:ext cx="1429560" cy="933840"/>
            <a:chOff x="421290" y="5227995"/>
            <a:chExt cx="1429560" cy="933840"/>
          </a:xfrm>
        </p:grpSpPr>
        <mc:AlternateContent xmlns:mc="http://schemas.openxmlformats.org/markup-compatibility/2006">
          <mc:Choice xmlns:p14="http://schemas.microsoft.com/office/powerpoint/2010/main" Requires="p14">
            <p:contentPart p14:bwMode="auto" r:id="rId75">
              <p14:nvContentPartPr>
                <p14:cNvPr id="220" name="筆跡 219">
                  <a:extLst>
                    <a:ext uri="{FF2B5EF4-FFF2-40B4-BE49-F238E27FC236}">
                      <a16:creationId xmlns:a16="http://schemas.microsoft.com/office/drawing/2014/main" id="{342DEE00-A48F-4EA6-891E-D2ABC1CDB3B1}"/>
                    </a:ext>
                  </a:extLst>
                </p14:cNvPr>
                <p14:cNvContentPartPr/>
                <p14:nvPr/>
              </p14:nvContentPartPr>
              <p14:xfrm>
                <a:off x="664290" y="5227995"/>
                <a:ext cx="3960" cy="219960"/>
              </p14:xfrm>
            </p:contentPart>
          </mc:Choice>
          <mc:Fallback>
            <p:pic>
              <p:nvPicPr>
                <p:cNvPr id="220" name="筆跡 219">
                  <a:extLst>
                    <a:ext uri="{FF2B5EF4-FFF2-40B4-BE49-F238E27FC236}">
                      <a16:creationId xmlns:a16="http://schemas.microsoft.com/office/drawing/2014/main" id="{342DEE00-A48F-4EA6-891E-D2ABC1CDB3B1}"/>
                    </a:ext>
                  </a:extLst>
                </p:cNvPr>
                <p:cNvPicPr/>
                <p:nvPr/>
              </p:nvPicPr>
              <p:blipFill>
                <a:blip r:embed="rId76"/>
                <a:stretch>
                  <a:fillRect/>
                </a:stretch>
              </p:blipFill>
              <p:spPr>
                <a:xfrm>
                  <a:off x="655290" y="5219355"/>
                  <a:ext cx="2160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21" name="筆跡 220">
                  <a:extLst>
                    <a:ext uri="{FF2B5EF4-FFF2-40B4-BE49-F238E27FC236}">
                      <a16:creationId xmlns:a16="http://schemas.microsoft.com/office/drawing/2014/main" id="{80985328-BC57-48AB-8E36-B8D7D0B0A8C1}"/>
                    </a:ext>
                  </a:extLst>
                </p14:cNvPr>
                <p14:cNvContentPartPr/>
                <p14:nvPr/>
              </p14:nvContentPartPr>
              <p14:xfrm>
                <a:off x="692370" y="5245275"/>
                <a:ext cx="36000" cy="221760"/>
              </p14:xfrm>
            </p:contentPart>
          </mc:Choice>
          <mc:Fallback>
            <p:pic>
              <p:nvPicPr>
                <p:cNvPr id="221" name="筆跡 220">
                  <a:extLst>
                    <a:ext uri="{FF2B5EF4-FFF2-40B4-BE49-F238E27FC236}">
                      <a16:creationId xmlns:a16="http://schemas.microsoft.com/office/drawing/2014/main" id="{80985328-BC57-48AB-8E36-B8D7D0B0A8C1}"/>
                    </a:ext>
                  </a:extLst>
                </p:cNvPr>
                <p:cNvPicPr/>
                <p:nvPr/>
              </p:nvPicPr>
              <p:blipFill>
                <a:blip r:embed="rId78"/>
                <a:stretch>
                  <a:fillRect/>
                </a:stretch>
              </p:blipFill>
              <p:spPr>
                <a:xfrm>
                  <a:off x="683730" y="5236635"/>
                  <a:ext cx="536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22" name="筆跡 221">
                  <a:extLst>
                    <a:ext uri="{FF2B5EF4-FFF2-40B4-BE49-F238E27FC236}">
                      <a16:creationId xmlns:a16="http://schemas.microsoft.com/office/drawing/2014/main" id="{B8CD2EC6-CB28-46A8-BB11-BCF3C797EBA9}"/>
                    </a:ext>
                  </a:extLst>
                </p14:cNvPr>
                <p14:cNvContentPartPr/>
                <p14:nvPr/>
              </p14:nvContentPartPr>
              <p14:xfrm>
                <a:off x="590850" y="5380275"/>
                <a:ext cx="195840" cy="151560"/>
              </p14:xfrm>
            </p:contentPart>
          </mc:Choice>
          <mc:Fallback>
            <p:pic>
              <p:nvPicPr>
                <p:cNvPr id="222" name="筆跡 221">
                  <a:extLst>
                    <a:ext uri="{FF2B5EF4-FFF2-40B4-BE49-F238E27FC236}">
                      <a16:creationId xmlns:a16="http://schemas.microsoft.com/office/drawing/2014/main" id="{B8CD2EC6-CB28-46A8-BB11-BCF3C797EBA9}"/>
                    </a:ext>
                  </a:extLst>
                </p:cNvPr>
                <p:cNvPicPr/>
                <p:nvPr/>
              </p:nvPicPr>
              <p:blipFill>
                <a:blip r:embed="rId80"/>
                <a:stretch>
                  <a:fillRect/>
                </a:stretch>
              </p:blipFill>
              <p:spPr>
                <a:xfrm>
                  <a:off x="582210" y="5371275"/>
                  <a:ext cx="2134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23" name="筆跡 222">
                  <a:extLst>
                    <a:ext uri="{FF2B5EF4-FFF2-40B4-BE49-F238E27FC236}">
                      <a16:creationId xmlns:a16="http://schemas.microsoft.com/office/drawing/2014/main" id="{BE824A97-CD42-4422-9218-FEA2A51B0E86}"/>
                    </a:ext>
                  </a:extLst>
                </p14:cNvPr>
                <p14:cNvContentPartPr/>
                <p14:nvPr/>
              </p14:nvContentPartPr>
              <p14:xfrm>
                <a:off x="421650" y="5773035"/>
                <a:ext cx="156240" cy="219960"/>
              </p14:xfrm>
            </p:contentPart>
          </mc:Choice>
          <mc:Fallback>
            <p:pic>
              <p:nvPicPr>
                <p:cNvPr id="223" name="筆跡 222">
                  <a:extLst>
                    <a:ext uri="{FF2B5EF4-FFF2-40B4-BE49-F238E27FC236}">
                      <a16:creationId xmlns:a16="http://schemas.microsoft.com/office/drawing/2014/main" id="{BE824A97-CD42-4422-9218-FEA2A51B0E86}"/>
                    </a:ext>
                  </a:extLst>
                </p:cNvPr>
                <p:cNvPicPr/>
                <p:nvPr/>
              </p:nvPicPr>
              <p:blipFill>
                <a:blip r:embed="rId82"/>
                <a:stretch>
                  <a:fillRect/>
                </a:stretch>
              </p:blipFill>
              <p:spPr>
                <a:xfrm>
                  <a:off x="413010" y="5764035"/>
                  <a:ext cx="1738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24" name="筆跡 223">
                  <a:extLst>
                    <a:ext uri="{FF2B5EF4-FFF2-40B4-BE49-F238E27FC236}">
                      <a16:creationId xmlns:a16="http://schemas.microsoft.com/office/drawing/2014/main" id="{C6E3E10B-18BE-4B02-9663-DD6C4E042CC1}"/>
                    </a:ext>
                  </a:extLst>
                </p14:cNvPr>
                <p14:cNvContentPartPr/>
                <p14:nvPr/>
              </p14:nvContentPartPr>
              <p14:xfrm>
                <a:off x="442530" y="5796075"/>
                <a:ext cx="139320" cy="213840"/>
              </p14:xfrm>
            </p:contentPart>
          </mc:Choice>
          <mc:Fallback>
            <p:pic>
              <p:nvPicPr>
                <p:cNvPr id="224" name="筆跡 223">
                  <a:extLst>
                    <a:ext uri="{FF2B5EF4-FFF2-40B4-BE49-F238E27FC236}">
                      <a16:creationId xmlns:a16="http://schemas.microsoft.com/office/drawing/2014/main" id="{C6E3E10B-18BE-4B02-9663-DD6C4E042CC1}"/>
                    </a:ext>
                  </a:extLst>
                </p:cNvPr>
                <p:cNvPicPr/>
                <p:nvPr/>
              </p:nvPicPr>
              <p:blipFill>
                <a:blip r:embed="rId84"/>
                <a:stretch>
                  <a:fillRect/>
                </a:stretch>
              </p:blipFill>
              <p:spPr>
                <a:xfrm>
                  <a:off x="433530" y="5787075"/>
                  <a:ext cx="1569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25" name="筆跡 224">
                  <a:extLst>
                    <a:ext uri="{FF2B5EF4-FFF2-40B4-BE49-F238E27FC236}">
                      <a16:creationId xmlns:a16="http://schemas.microsoft.com/office/drawing/2014/main" id="{C9590FB9-77BD-49E3-A0B3-53665F12E96D}"/>
                    </a:ext>
                  </a:extLst>
                </p14:cNvPr>
                <p14:cNvContentPartPr/>
                <p14:nvPr/>
              </p14:nvContentPartPr>
              <p14:xfrm>
                <a:off x="421290" y="5674755"/>
                <a:ext cx="154800" cy="23760"/>
              </p14:xfrm>
            </p:contentPart>
          </mc:Choice>
          <mc:Fallback>
            <p:pic>
              <p:nvPicPr>
                <p:cNvPr id="225" name="筆跡 224">
                  <a:extLst>
                    <a:ext uri="{FF2B5EF4-FFF2-40B4-BE49-F238E27FC236}">
                      <a16:creationId xmlns:a16="http://schemas.microsoft.com/office/drawing/2014/main" id="{C9590FB9-77BD-49E3-A0B3-53665F12E96D}"/>
                    </a:ext>
                  </a:extLst>
                </p:cNvPr>
                <p:cNvPicPr/>
                <p:nvPr/>
              </p:nvPicPr>
              <p:blipFill>
                <a:blip r:embed="rId86"/>
                <a:stretch>
                  <a:fillRect/>
                </a:stretch>
              </p:blipFill>
              <p:spPr>
                <a:xfrm>
                  <a:off x="412650" y="5665755"/>
                  <a:ext cx="172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26" name="筆跡 225">
                  <a:extLst>
                    <a:ext uri="{FF2B5EF4-FFF2-40B4-BE49-F238E27FC236}">
                      <a16:creationId xmlns:a16="http://schemas.microsoft.com/office/drawing/2014/main" id="{E69C2129-4B3F-415B-A509-3767E4134659}"/>
                    </a:ext>
                  </a:extLst>
                </p14:cNvPr>
                <p14:cNvContentPartPr/>
                <p14:nvPr/>
              </p14:nvContentPartPr>
              <p14:xfrm>
                <a:off x="756450" y="5792115"/>
                <a:ext cx="92520" cy="360"/>
              </p14:xfrm>
            </p:contentPart>
          </mc:Choice>
          <mc:Fallback>
            <p:pic>
              <p:nvPicPr>
                <p:cNvPr id="226" name="筆跡 225">
                  <a:extLst>
                    <a:ext uri="{FF2B5EF4-FFF2-40B4-BE49-F238E27FC236}">
                      <a16:creationId xmlns:a16="http://schemas.microsoft.com/office/drawing/2014/main" id="{E69C2129-4B3F-415B-A509-3767E4134659}"/>
                    </a:ext>
                  </a:extLst>
                </p:cNvPr>
                <p:cNvPicPr/>
                <p:nvPr/>
              </p:nvPicPr>
              <p:blipFill>
                <a:blip r:embed="rId88"/>
                <a:stretch>
                  <a:fillRect/>
                </a:stretch>
              </p:blipFill>
              <p:spPr>
                <a:xfrm>
                  <a:off x="747450" y="5783115"/>
                  <a:ext cx="110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27" name="筆跡 226">
                  <a:extLst>
                    <a:ext uri="{FF2B5EF4-FFF2-40B4-BE49-F238E27FC236}">
                      <a16:creationId xmlns:a16="http://schemas.microsoft.com/office/drawing/2014/main" id="{264AD296-2146-4088-AEFE-298D61CBE1CA}"/>
                    </a:ext>
                  </a:extLst>
                </p14:cNvPr>
                <p14:cNvContentPartPr/>
                <p14:nvPr/>
              </p14:nvContentPartPr>
              <p14:xfrm>
                <a:off x="758250" y="5792115"/>
                <a:ext cx="360" cy="360"/>
              </p14:xfrm>
            </p:contentPart>
          </mc:Choice>
          <mc:Fallback>
            <p:pic>
              <p:nvPicPr>
                <p:cNvPr id="227" name="筆跡 226">
                  <a:extLst>
                    <a:ext uri="{FF2B5EF4-FFF2-40B4-BE49-F238E27FC236}">
                      <a16:creationId xmlns:a16="http://schemas.microsoft.com/office/drawing/2014/main" id="{264AD296-2146-4088-AEFE-298D61CBE1CA}"/>
                    </a:ext>
                  </a:extLst>
                </p:cNvPr>
                <p:cNvPicPr/>
                <p:nvPr/>
              </p:nvPicPr>
              <p:blipFill>
                <a:blip r:embed="rId39"/>
                <a:stretch>
                  <a:fillRect/>
                </a:stretch>
              </p:blipFill>
              <p:spPr>
                <a:xfrm>
                  <a:off x="749250" y="5783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28" name="筆跡 227">
                  <a:extLst>
                    <a:ext uri="{FF2B5EF4-FFF2-40B4-BE49-F238E27FC236}">
                      <a16:creationId xmlns:a16="http://schemas.microsoft.com/office/drawing/2014/main" id="{E6F47BA9-CC04-4E7F-9AE3-6B1412A91636}"/>
                    </a:ext>
                  </a:extLst>
                </p14:cNvPr>
                <p14:cNvContentPartPr/>
                <p14:nvPr/>
              </p14:nvContentPartPr>
              <p14:xfrm>
                <a:off x="735570" y="5792115"/>
                <a:ext cx="86760" cy="73440"/>
              </p14:xfrm>
            </p:contentPart>
          </mc:Choice>
          <mc:Fallback>
            <p:pic>
              <p:nvPicPr>
                <p:cNvPr id="228" name="筆跡 227">
                  <a:extLst>
                    <a:ext uri="{FF2B5EF4-FFF2-40B4-BE49-F238E27FC236}">
                      <a16:creationId xmlns:a16="http://schemas.microsoft.com/office/drawing/2014/main" id="{E6F47BA9-CC04-4E7F-9AE3-6B1412A91636}"/>
                    </a:ext>
                  </a:extLst>
                </p:cNvPr>
                <p:cNvPicPr/>
                <p:nvPr/>
              </p:nvPicPr>
              <p:blipFill>
                <a:blip r:embed="rId91"/>
                <a:stretch>
                  <a:fillRect/>
                </a:stretch>
              </p:blipFill>
              <p:spPr>
                <a:xfrm>
                  <a:off x="726930" y="5783115"/>
                  <a:ext cx="10440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29" name="筆跡 228">
                  <a:extLst>
                    <a:ext uri="{FF2B5EF4-FFF2-40B4-BE49-F238E27FC236}">
                      <a16:creationId xmlns:a16="http://schemas.microsoft.com/office/drawing/2014/main" id="{C63BC91C-6AFE-41AB-9E07-079C15891CC2}"/>
                    </a:ext>
                  </a:extLst>
                </p14:cNvPr>
                <p14:cNvContentPartPr/>
                <p14:nvPr/>
              </p14:nvContentPartPr>
              <p14:xfrm>
                <a:off x="959130" y="5838195"/>
                <a:ext cx="243000" cy="12240"/>
              </p14:xfrm>
            </p:contentPart>
          </mc:Choice>
          <mc:Fallback>
            <p:pic>
              <p:nvPicPr>
                <p:cNvPr id="229" name="筆跡 228">
                  <a:extLst>
                    <a:ext uri="{FF2B5EF4-FFF2-40B4-BE49-F238E27FC236}">
                      <a16:creationId xmlns:a16="http://schemas.microsoft.com/office/drawing/2014/main" id="{C63BC91C-6AFE-41AB-9E07-079C15891CC2}"/>
                    </a:ext>
                  </a:extLst>
                </p:cNvPr>
                <p:cNvPicPr/>
                <p:nvPr/>
              </p:nvPicPr>
              <p:blipFill>
                <a:blip r:embed="rId93"/>
                <a:stretch>
                  <a:fillRect/>
                </a:stretch>
              </p:blipFill>
              <p:spPr>
                <a:xfrm>
                  <a:off x="950490" y="5829555"/>
                  <a:ext cx="2606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30" name="筆跡 229">
                  <a:extLst>
                    <a:ext uri="{FF2B5EF4-FFF2-40B4-BE49-F238E27FC236}">
                      <a16:creationId xmlns:a16="http://schemas.microsoft.com/office/drawing/2014/main" id="{B9422057-B2CD-44CD-90E3-762494906BA1}"/>
                    </a:ext>
                  </a:extLst>
                </p14:cNvPr>
                <p14:cNvContentPartPr/>
                <p14:nvPr/>
              </p14:nvContentPartPr>
              <p14:xfrm>
                <a:off x="1017450" y="5938635"/>
                <a:ext cx="104040" cy="127080"/>
              </p14:xfrm>
            </p:contentPart>
          </mc:Choice>
          <mc:Fallback>
            <p:pic>
              <p:nvPicPr>
                <p:cNvPr id="230" name="筆跡 229">
                  <a:extLst>
                    <a:ext uri="{FF2B5EF4-FFF2-40B4-BE49-F238E27FC236}">
                      <a16:creationId xmlns:a16="http://schemas.microsoft.com/office/drawing/2014/main" id="{B9422057-B2CD-44CD-90E3-762494906BA1}"/>
                    </a:ext>
                  </a:extLst>
                </p:cNvPr>
                <p:cNvPicPr/>
                <p:nvPr/>
              </p:nvPicPr>
              <p:blipFill>
                <a:blip r:embed="rId95"/>
                <a:stretch>
                  <a:fillRect/>
                </a:stretch>
              </p:blipFill>
              <p:spPr>
                <a:xfrm>
                  <a:off x="1008450" y="5929995"/>
                  <a:ext cx="1216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31" name="筆跡 230">
                  <a:extLst>
                    <a:ext uri="{FF2B5EF4-FFF2-40B4-BE49-F238E27FC236}">
                      <a16:creationId xmlns:a16="http://schemas.microsoft.com/office/drawing/2014/main" id="{AA0D50D0-DFF9-46E3-A0A2-7109A3219EAF}"/>
                    </a:ext>
                  </a:extLst>
                </p14:cNvPr>
                <p14:cNvContentPartPr/>
                <p14:nvPr/>
              </p14:nvContentPartPr>
              <p14:xfrm>
                <a:off x="1068210" y="5578275"/>
                <a:ext cx="3960" cy="202320"/>
              </p14:xfrm>
            </p:contentPart>
          </mc:Choice>
          <mc:Fallback>
            <p:pic>
              <p:nvPicPr>
                <p:cNvPr id="231" name="筆跡 230">
                  <a:extLst>
                    <a:ext uri="{FF2B5EF4-FFF2-40B4-BE49-F238E27FC236}">
                      <a16:creationId xmlns:a16="http://schemas.microsoft.com/office/drawing/2014/main" id="{AA0D50D0-DFF9-46E3-A0A2-7109A3219EAF}"/>
                    </a:ext>
                  </a:extLst>
                </p:cNvPr>
                <p:cNvPicPr/>
                <p:nvPr/>
              </p:nvPicPr>
              <p:blipFill>
                <a:blip r:embed="rId97"/>
                <a:stretch>
                  <a:fillRect/>
                </a:stretch>
              </p:blipFill>
              <p:spPr>
                <a:xfrm>
                  <a:off x="1059570" y="5569635"/>
                  <a:ext cx="216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32" name="筆跡 231">
                  <a:extLst>
                    <a:ext uri="{FF2B5EF4-FFF2-40B4-BE49-F238E27FC236}">
                      <a16:creationId xmlns:a16="http://schemas.microsoft.com/office/drawing/2014/main" id="{DFCB51DB-6976-4ECD-B9B6-65EDC6465537}"/>
                    </a:ext>
                  </a:extLst>
                </p14:cNvPr>
                <p14:cNvContentPartPr/>
                <p14:nvPr/>
              </p14:nvContentPartPr>
              <p14:xfrm>
                <a:off x="1261890" y="5599515"/>
                <a:ext cx="234720" cy="54360"/>
              </p14:xfrm>
            </p:contentPart>
          </mc:Choice>
          <mc:Fallback>
            <p:pic>
              <p:nvPicPr>
                <p:cNvPr id="232" name="筆跡 231">
                  <a:extLst>
                    <a:ext uri="{FF2B5EF4-FFF2-40B4-BE49-F238E27FC236}">
                      <a16:creationId xmlns:a16="http://schemas.microsoft.com/office/drawing/2014/main" id="{DFCB51DB-6976-4ECD-B9B6-65EDC6465537}"/>
                    </a:ext>
                  </a:extLst>
                </p:cNvPr>
                <p:cNvPicPr/>
                <p:nvPr/>
              </p:nvPicPr>
              <p:blipFill>
                <a:blip r:embed="rId99"/>
                <a:stretch>
                  <a:fillRect/>
                </a:stretch>
              </p:blipFill>
              <p:spPr>
                <a:xfrm>
                  <a:off x="1253250" y="5590875"/>
                  <a:ext cx="2523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33" name="筆跡 232">
                  <a:extLst>
                    <a:ext uri="{FF2B5EF4-FFF2-40B4-BE49-F238E27FC236}">
                      <a16:creationId xmlns:a16="http://schemas.microsoft.com/office/drawing/2014/main" id="{9CF5DC03-EDC1-43B3-A94E-7DE5A9692650}"/>
                    </a:ext>
                  </a:extLst>
                </p14:cNvPr>
                <p14:cNvContentPartPr/>
                <p14:nvPr/>
              </p14:nvContentPartPr>
              <p14:xfrm>
                <a:off x="1293930" y="5657475"/>
                <a:ext cx="180720" cy="291240"/>
              </p14:xfrm>
            </p:contentPart>
          </mc:Choice>
          <mc:Fallback>
            <p:pic>
              <p:nvPicPr>
                <p:cNvPr id="233" name="筆跡 232">
                  <a:extLst>
                    <a:ext uri="{FF2B5EF4-FFF2-40B4-BE49-F238E27FC236}">
                      <a16:creationId xmlns:a16="http://schemas.microsoft.com/office/drawing/2014/main" id="{9CF5DC03-EDC1-43B3-A94E-7DE5A9692650}"/>
                    </a:ext>
                  </a:extLst>
                </p:cNvPr>
                <p:cNvPicPr/>
                <p:nvPr/>
              </p:nvPicPr>
              <p:blipFill>
                <a:blip r:embed="rId101"/>
                <a:stretch>
                  <a:fillRect/>
                </a:stretch>
              </p:blipFill>
              <p:spPr>
                <a:xfrm>
                  <a:off x="1284930" y="5648475"/>
                  <a:ext cx="1983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35" name="筆跡 234">
                  <a:extLst>
                    <a:ext uri="{FF2B5EF4-FFF2-40B4-BE49-F238E27FC236}">
                      <a16:creationId xmlns:a16="http://schemas.microsoft.com/office/drawing/2014/main" id="{01CD7D0E-DEAC-4D45-9636-779B4D5E07C2}"/>
                    </a:ext>
                  </a:extLst>
                </p14:cNvPr>
                <p14:cNvContentPartPr/>
                <p14:nvPr/>
              </p14:nvContentPartPr>
              <p14:xfrm>
                <a:off x="1585170" y="5699595"/>
                <a:ext cx="195840" cy="217800"/>
              </p14:xfrm>
            </p:contentPart>
          </mc:Choice>
          <mc:Fallback>
            <p:pic>
              <p:nvPicPr>
                <p:cNvPr id="235" name="筆跡 234">
                  <a:extLst>
                    <a:ext uri="{FF2B5EF4-FFF2-40B4-BE49-F238E27FC236}">
                      <a16:creationId xmlns:a16="http://schemas.microsoft.com/office/drawing/2014/main" id="{01CD7D0E-DEAC-4D45-9636-779B4D5E07C2}"/>
                    </a:ext>
                  </a:extLst>
                </p:cNvPr>
                <p:cNvPicPr/>
                <p:nvPr/>
              </p:nvPicPr>
              <p:blipFill>
                <a:blip r:embed="rId103"/>
                <a:stretch>
                  <a:fillRect/>
                </a:stretch>
              </p:blipFill>
              <p:spPr>
                <a:xfrm>
                  <a:off x="1576530" y="5690955"/>
                  <a:ext cx="2134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36" name="筆跡 235">
                  <a:extLst>
                    <a:ext uri="{FF2B5EF4-FFF2-40B4-BE49-F238E27FC236}">
                      <a16:creationId xmlns:a16="http://schemas.microsoft.com/office/drawing/2014/main" id="{B810ABF1-E280-458E-BD01-715879955F62}"/>
                    </a:ext>
                  </a:extLst>
                </p14:cNvPr>
                <p14:cNvContentPartPr/>
                <p14:nvPr/>
              </p14:nvContentPartPr>
              <p14:xfrm>
                <a:off x="1630530" y="5709315"/>
                <a:ext cx="133920" cy="231480"/>
              </p14:xfrm>
            </p:contentPart>
          </mc:Choice>
          <mc:Fallback>
            <p:pic>
              <p:nvPicPr>
                <p:cNvPr id="236" name="筆跡 235">
                  <a:extLst>
                    <a:ext uri="{FF2B5EF4-FFF2-40B4-BE49-F238E27FC236}">
                      <a16:creationId xmlns:a16="http://schemas.microsoft.com/office/drawing/2014/main" id="{B810ABF1-E280-458E-BD01-715879955F62}"/>
                    </a:ext>
                  </a:extLst>
                </p:cNvPr>
                <p:cNvPicPr/>
                <p:nvPr/>
              </p:nvPicPr>
              <p:blipFill>
                <a:blip r:embed="rId105"/>
                <a:stretch>
                  <a:fillRect/>
                </a:stretch>
              </p:blipFill>
              <p:spPr>
                <a:xfrm>
                  <a:off x="1621530" y="5700675"/>
                  <a:ext cx="151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37" name="筆跡 236">
                  <a:extLst>
                    <a:ext uri="{FF2B5EF4-FFF2-40B4-BE49-F238E27FC236}">
                      <a16:creationId xmlns:a16="http://schemas.microsoft.com/office/drawing/2014/main" id="{3941F6F6-56B9-4E90-8562-7043EFCB315F}"/>
                    </a:ext>
                  </a:extLst>
                </p14:cNvPr>
                <p14:cNvContentPartPr/>
                <p14:nvPr/>
              </p14:nvContentPartPr>
              <p14:xfrm>
                <a:off x="1784610" y="5907315"/>
                <a:ext cx="66240" cy="75960"/>
              </p14:xfrm>
            </p:contentPart>
          </mc:Choice>
          <mc:Fallback>
            <p:pic>
              <p:nvPicPr>
                <p:cNvPr id="237" name="筆跡 236">
                  <a:extLst>
                    <a:ext uri="{FF2B5EF4-FFF2-40B4-BE49-F238E27FC236}">
                      <a16:creationId xmlns:a16="http://schemas.microsoft.com/office/drawing/2014/main" id="{3941F6F6-56B9-4E90-8562-7043EFCB315F}"/>
                    </a:ext>
                  </a:extLst>
                </p:cNvPr>
                <p:cNvPicPr/>
                <p:nvPr/>
              </p:nvPicPr>
              <p:blipFill>
                <a:blip r:embed="rId107"/>
                <a:stretch>
                  <a:fillRect/>
                </a:stretch>
              </p:blipFill>
              <p:spPr>
                <a:xfrm>
                  <a:off x="1775610" y="5898315"/>
                  <a:ext cx="83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38" name="筆跡 237">
                  <a:extLst>
                    <a:ext uri="{FF2B5EF4-FFF2-40B4-BE49-F238E27FC236}">
                      <a16:creationId xmlns:a16="http://schemas.microsoft.com/office/drawing/2014/main" id="{91DEC9C3-B1CC-4A49-9898-AD3E28F732FA}"/>
                    </a:ext>
                  </a:extLst>
                </p14:cNvPr>
                <p14:cNvContentPartPr/>
                <p14:nvPr/>
              </p14:nvContentPartPr>
              <p14:xfrm>
                <a:off x="1784610" y="5813355"/>
                <a:ext cx="52920" cy="138960"/>
              </p14:xfrm>
            </p:contentPart>
          </mc:Choice>
          <mc:Fallback>
            <p:pic>
              <p:nvPicPr>
                <p:cNvPr id="238" name="筆跡 237">
                  <a:extLst>
                    <a:ext uri="{FF2B5EF4-FFF2-40B4-BE49-F238E27FC236}">
                      <a16:creationId xmlns:a16="http://schemas.microsoft.com/office/drawing/2014/main" id="{91DEC9C3-B1CC-4A49-9898-AD3E28F732FA}"/>
                    </a:ext>
                  </a:extLst>
                </p:cNvPr>
                <p:cNvPicPr/>
                <p:nvPr/>
              </p:nvPicPr>
              <p:blipFill>
                <a:blip r:embed="rId109"/>
                <a:stretch>
                  <a:fillRect/>
                </a:stretch>
              </p:blipFill>
              <p:spPr>
                <a:xfrm>
                  <a:off x="1775610" y="5804355"/>
                  <a:ext cx="7056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40" name="筆跡 239">
                  <a:extLst>
                    <a:ext uri="{FF2B5EF4-FFF2-40B4-BE49-F238E27FC236}">
                      <a16:creationId xmlns:a16="http://schemas.microsoft.com/office/drawing/2014/main" id="{7109C2EC-9C85-483C-8D18-AEEB6984810B}"/>
                    </a:ext>
                  </a:extLst>
                </p14:cNvPr>
                <p14:cNvContentPartPr/>
                <p14:nvPr/>
              </p14:nvContentPartPr>
              <p14:xfrm>
                <a:off x="1307250" y="6071115"/>
                <a:ext cx="68040" cy="87120"/>
              </p14:xfrm>
            </p:contentPart>
          </mc:Choice>
          <mc:Fallback>
            <p:pic>
              <p:nvPicPr>
                <p:cNvPr id="240" name="筆跡 239">
                  <a:extLst>
                    <a:ext uri="{FF2B5EF4-FFF2-40B4-BE49-F238E27FC236}">
                      <a16:creationId xmlns:a16="http://schemas.microsoft.com/office/drawing/2014/main" id="{7109C2EC-9C85-483C-8D18-AEEB6984810B}"/>
                    </a:ext>
                  </a:extLst>
                </p:cNvPr>
                <p:cNvPicPr/>
                <p:nvPr/>
              </p:nvPicPr>
              <p:blipFill>
                <a:blip r:embed="rId111"/>
                <a:stretch>
                  <a:fillRect/>
                </a:stretch>
              </p:blipFill>
              <p:spPr>
                <a:xfrm>
                  <a:off x="1298250" y="6062475"/>
                  <a:ext cx="85680" cy="1047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41" name="筆跡 240">
                  <a:extLst>
                    <a:ext uri="{FF2B5EF4-FFF2-40B4-BE49-F238E27FC236}">
                      <a16:creationId xmlns:a16="http://schemas.microsoft.com/office/drawing/2014/main" id="{51524870-2040-4E8C-AB8B-937DA53C850B}"/>
                    </a:ext>
                  </a:extLst>
                </p14:cNvPr>
                <p14:cNvContentPartPr/>
                <p14:nvPr/>
              </p14:nvContentPartPr>
              <p14:xfrm>
                <a:off x="1322010" y="6013515"/>
                <a:ext cx="19080" cy="360"/>
              </p14:xfrm>
            </p:contentPart>
          </mc:Choice>
          <mc:Fallback>
            <p:pic>
              <p:nvPicPr>
                <p:cNvPr id="241" name="筆跡 240">
                  <a:extLst>
                    <a:ext uri="{FF2B5EF4-FFF2-40B4-BE49-F238E27FC236}">
                      <a16:creationId xmlns:a16="http://schemas.microsoft.com/office/drawing/2014/main" id="{51524870-2040-4E8C-AB8B-937DA53C850B}"/>
                    </a:ext>
                  </a:extLst>
                </p:cNvPr>
                <p:cNvPicPr/>
                <p:nvPr/>
              </p:nvPicPr>
              <p:blipFill>
                <a:blip r:embed="rId113"/>
                <a:stretch>
                  <a:fillRect/>
                </a:stretch>
              </p:blipFill>
              <p:spPr>
                <a:xfrm>
                  <a:off x="1313370" y="6004515"/>
                  <a:ext cx="36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42" name="筆跡 241">
                  <a:extLst>
                    <a:ext uri="{FF2B5EF4-FFF2-40B4-BE49-F238E27FC236}">
                      <a16:creationId xmlns:a16="http://schemas.microsoft.com/office/drawing/2014/main" id="{0E2630FD-A052-4FFC-A1DC-704AA2A19645}"/>
                    </a:ext>
                  </a:extLst>
                </p14:cNvPr>
                <p14:cNvContentPartPr/>
                <p14:nvPr/>
              </p14:nvContentPartPr>
              <p14:xfrm>
                <a:off x="1322010" y="6013515"/>
                <a:ext cx="360" cy="360"/>
              </p14:xfrm>
            </p:contentPart>
          </mc:Choice>
          <mc:Fallback>
            <p:pic>
              <p:nvPicPr>
                <p:cNvPr id="242" name="筆跡 241">
                  <a:extLst>
                    <a:ext uri="{FF2B5EF4-FFF2-40B4-BE49-F238E27FC236}">
                      <a16:creationId xmlns:a16="http://schemas.microsoft.com/office/drawing/2014/main" id="{0E2630FD-A052-4FFC-A1DC-704AA2A19645}"/>
                    </a:ext>
                  </a:extLst>
                </p:cNvPr>
                <p:cNvPicPr/>
                <p:nvPr/>
              </p:nvPicPr>
              <p:blipFill>
                <a:blip r:embed="rId39"/>
                <a:stretch>
                  <a:fillRect/>
                </a:stretch>
              </p:blipFill>
              <p:spPr>
                <a:xfrm>
                  <a:off x="1313370" y="60045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43" name="筆跡 242">
                  <a:extLst>
                    <a:ext uri="{FF2B5EF4-FFF2-40B4-BE49-F238E27FC236}">
                      <a16:creationId xmlns:a16="http://schemas.microsoft.com/office/drawing/2014/main" id="{95EDF187-D2F3-4351-8101-FC7F5AB79B15}"/>
                    </a:ext>
                  </a:extLst>
                </p14:cNvPr>
                <p14:cNvContentPartPr/>
                <p14:nvPr/>
              </p14:nvContentPartPr>
              <p14:xfrm>
                <a:off x="1322010" y="6013515"/>
                <a:ext cx="137520" cy="63720"/>
              </p14:xfrm>
            </p:contentPart>
          </mc:Choice>
          <mc:Fallback>
            <p:pic>
              <p:nvPicPr>
                <p:cNvPr id="243" name="筆跡 242">
                  <a:extLst>
                    <a:ext uri="{FF2B5EF4-FFF2-40B4-BE49-F238E27FC236}">
                      <a16:creationId xmlns:a16="http://schemas.microsoft.com/office/drawing/2014/main" id="{95EDF187-D2F3-4351-8101-FC7F5AB79B15}"/>
                    </a:ext>
                  </a:extLst>
                </p:cNvPr>
                <p:cNvPicPr/>
                <p:nvPr/>
              </p:nvPicPr>
              <p:blipFill>
                <a:blip r:embed="rId116"/>
                <a:stretch>
                  <a:fillRect/>
                </a:stretch>
              </p:blipFill>
              <p:spPr>
                <a:xfrm>
                  <a:off x="1313370" y="6004515"/>
                  <a:ext cx="1551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244" name="筆跡 243">
                  <a:extLst>
                    <a:ext uri="{FF2B5EF4-FFF2-40B4-BE49-F238E27FC236}">
                      <a16:creationId xmlns:a16="http://schemas.microsoft.com/office/drawing/2014/main" id="{9729803D-A9AD-4519-901A-A0A840B124E3}"/>
                    </a:ext>
                  </a:extLst>
                </p14:cNvPr>
                <p14:cNvContentPartPr/>
                <p14:nvPr/>
              </p14:nvContentPartPr>
              <p14:xfrm>
                <a:off x="1414170" y="6130875"/>
                <a:ext cx="51120" cy="2160"/>
              </p14:xfrm>
            </p:contentPart>
          </mc:Choice>
          <mc:Fallback>
            <p:pic>
              <p:nvPicPr>
                <p:cNvPr id="244" name="筆跡 243">
                  <a:extLst>
                    <a:ext uri="{FF2B5EF4-FFF2-40B4-BE49-F238E27FC236}">
                      <a16:creationId xmlns:a16="http://schemas.microsoft.com/office/drawing/2014/main" id="{9729803D-A9AD-4519-901A-A0A840B124E3}"/>
                    </a:ext>
                  </a:extLst>
                </p:cNvPr>
                <p:cNvPicPr/>
                <p:nvPr/>
              </p:nvPicPr>
              <p:blipFill>
                <a:blip r:embed="rId118"/>
                <a:stretch>
                  <a:fillRect/>
                </a:stretch>
              </p:blipFill>
              <p:spPr>
                <a:xfrm>
                  <a:off x="1405530" y="6122235"/>
                  <a:ext cx="68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45" name="筆跡 244">
                  <a:extLst>
                    <a:ext uri="{FF2B5EF4-FFF2-40B4-BE49-F238E27FC236}">
                      <a16:creationId xmlns:a16="http://schemas.microsoft.com/office/drawing/2014/main" id="{4D6E0894-3D3B-4AB3-A050-6F1CEA64224B}"/>
                    </a:ext>
                  </a:extLst>
                </p14:cNvPr>
                <p14:cNvContentPartPr/>
                <p14:nvPr/>
              </p14:nvContentPartPr>
              <p14:xfrm>
                <a:off x="1414170" y="6071115"/>
                <a:ext cx="103680" cy="90720"/>
              </p14:xfrm>
            </p:contentPart>
          </mc:Choice>
          <mc:Fallback>
            <p:pic>
              <p:nvPicPr>
                <p:cNvPr id="245" name="筆跡 244">
                  <a:extLst>
                    <a:ext uri="{FF2B5EF4-FFF2-40B4-BE49-F238E27FC236}">
                      <a16:creationId xmlns:a16="http://schemas.microsoft.com/office/drawing/2014/main" id="{4D6E0894-3D3B-4AB3-A050-6F1CEA64224B}"/>
                    </a:ext>
                  </a:extLst>
                </p:cNvPr>
                <p:cNvPicPr/>
                <p:nvPr/>
              </p:nvPicPr>
              <p:blipFill>
                <a:blip r:embed="rId120"/>
                <a:stretch>
                  <a:fillRect/>
                </a:stretch>
              </p:blipFill>
              <p:spPr>
                <a:xfrm>
                  <a:off x="1405530" y="6062475"/>
                  <a:ext cx="12132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46" name="筆跡 245">
                  <a:extLst>
                    <a:ext uri="{FF2B5EF4-FFF2-40B4-BE49-F238E27FC236}">
                      <a16:creationId xmlns:a16="http://schemas.microsoft.com/office/drawing/2014/main" id="{9BF17C51-DD82-4A88-914D-AF4F95EA2A74}"/>
                    </a:ext>
                  </a:extLst>
                </p14:cNvPr>
                <p14:cNvContentPartPr/>
                <p14:nvPr/>
              </p14:nvContentPartPr>
              <p14:xfrm>
                <a:off x="1369170" y="5424555"/>
                <a:ext cx="64440" cy="131400"/>
              </p14:xfrm>
            </p:contentPart>
          </mc:Choice>
          <mc:Fallback>
            <p:pic>
              <p:nvPicPr>
                <p:cNvPr id="246" name="筆跡 245">
                  <a:extLst>
                    <a:ext uri="{FF2B5EF4-FFF2-40B4-BE49-F238E27FC236}">
                      <a16:creationId xmlns:a16="http://schemas.microsoft.com/office/drawing/2014/main" id="{9BF17C51-DD82-4A88-914D-AF4F95EA2A74}"/>
                    </a:ext>
                  </a:extLst>
                </p:cNvPr>
                <p:cNvPicPr/>
                <p:nvPr/>
              </p:nvPicPr>
              <p:blipFill>
                <a:blip r:embed="rId122"/>
                <a:stretch>
                  <a:fillRect/>
                </a:stretch>
              </p:blipFill>
              <p:spPr>
                <a:xfrm>
                  <a:off x="1360170" y="5415555"/>
                  <a:ext cx="82080" cy="149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3">
            <p14:nvContentPartPr>
              <p14:cNvPr id="248" name="筆跡 247">
                <a:extLst>
                  <a:ext uri="{FF2B5EF4-FFF2-40B4-BE49-F238E27FC236}">
                    <a16:creationId xmlns:a16="http://schemas.microsoft.com/office/drawing/2014/main" id="{2A42007B-25B6-428F-BDF4-F4B66DDE582E}"/>
                  </a:ext>
                </a:extLst>
              </p14:cNvPr>
              <p14:cNvContentPartPr/>
              <p14:nvPr/>
            </p14:nvContentPartPr>
            <p14:xfrm>
              <a:off x="2452050" y="3424395"/>
              <a:ext cx="3960" cy="19440"/>
            </p14:xfrm>
          </p:contentPart>
        </mc:Choice>
        <mc:Fallback>
          <p:pic>
            <p:nvPicPr>
              <p:cNvPr id="248" name="筆跡 247">
                <a:extLst>
                  <a:ext uri="{FF2B5EF4-FFF2-40B4-BE49-F238E27FC236}">
                    <a16:creationId xmlns:a16="http://schemas.microsoft.com/office/drawing/2014/main" id="{2A42007B-25B6-428F-BDF4-F4B66DDE582E}"/>
                  </a:ext>
                </a:extLst>
              </p:cNvPr>
              <p:cNvPicPr/>
              <p:nvPr/>
            </p:nvPicPr>
            <p:blipFill>
              <a:blip r:embed="rId124"/>
              <a:stretch>
                <a:fillRect/>
              </a:stretch>
            </p:blipFill>
            <p:spPr>
              <a:xfrm>
                <a:off x="2443050" y="3415755"/>
                <a:ext cx="216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49" name="筆跡 248">
                <a:extLst>
                  <a:ext uri="{FF2B5EF4-FFF2-40B4-BE49-F238E27FC236}">
                    <a16:creationId xmlns:a16="http://schemas.microsoft.com/office/drawing/2014/main" id="{C2785D75-4F06-4899-9051-E59ED2AA1007}"/>
                  </a:ext>
                </a:extLst>
              </p14:cNvPr>
              <p14:cNvContentPartPr/>
              <p14:nvPr/>
            </p14:nvContentPartPr>
            <p14:xfrm>
              <a:off x="2438730" y="3576675"/>
              <a:ext cx="360" cy="19440"/>
            </p14:xfrm>
          </p:contentPart>
        </mc:Choice>
        <mc:Fallback>
          <p:pic>
            <p:nvPicPr>
              <p:cNvPr id="249" name="筆跡 248">
                <a:extLst>
                  <a:ext uri="{FF2B5EF4-FFF2-40B4-BE49-F238E27FC236}">
                    <a16:creationId xmlns:a16="http://schemas.microsoft.com/office/drawing/2014/main" id="{C2785D75-4F06-4899-9051-E59ED2AA1007}"/>
                  </a:ext>
                </a:extLst>
              </p:cNvPr>
              <p:cNvPicPr/>
              <p:nvPr/>
            </p:nvPicPr>
            <p:blipFill>
              <a:blip r:embed="rId126"/>
              <a:stretch>
                <a:fillRect/>
              </a:stretch>
            </p:blipFill>
            <p:spPr>
              <a:xfrm>
                <a:off x="2429730" y="3567675"/>
                <a:ext cx="180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50" name="筆跡 249">
                <a:extLst>
                  <a:ext uri="{FF2B5EF4-FFF2-40B4-BE49-F238E27FC236}">
                    <a16:creationId xmlns:a16="http://schemas.microsoft.com/office/drawing/2014/main" id="{3BC484AB-D24C-485D-A949-F9BEDE89C0E6}"/>
                  </a:ext>
                </a:extLst>
              </p14:cNvPr>
              <p14:cNvContentPartPr/>
              <p14:nvPr/>
            </p14:nvContentPartPr>
            <p14:xfrm>
              <a:off x="2444490" y="3786555"/>
              <a:ext cx="360" cy="38880"/>
            </p14:xfrm>
          </p:contentPart>
        </mc:Choice>
        <mc:Fallback>
          <p:pic>
            <p:nvPicPr>
              <p:cNvPr id="250" name="筆跡 249">
                <a:extLst>
                  <a:ext uri="{FF2B5EF4-FFF2-40B4-BE49-F238E27FC236}">
                    <a16:creationId xmlns:a16="http://schemas.microsoft.com/office/drawing/2014/main" id="{3BC484AB-D24C-485D-A949-F9BEDE89C0E6}"/>
                  </a:ext>
                </a:extLst>
              </p:cNvPr>
              <p:cNvPicPr/>
              <p:nvPr/>
            </p:nvPicPr>
            <p:blipFill>
              <a:blip r:embed="rId128"/>
              <a:stretch>
                <a:fillRect/>
              </a:stretch>
            </p:blipFill>
            <p:spPr>
              <a:xfrm>
                <a:off x="2435490" y="3777555"/>
                <a:ext cx="180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51" name="筆跡 250">
                <a:extLst>
                  <a:ext uri="{FF2B5EF4-FFF2-40B4-BE49-F238E27FC236}">
                    <a16:creationId xmlns:a16="http://schemas.microsoft.com/office/drawing/2014/main" id="{A2EDF5E9-3163-4B19-BD4D-732486F26E3D}"/>
                  </a:ext>
                </a:extLst>
              </p14:cNvPr>
              <p14:cNvContentPartPr/>
              <p14:nvPr/>
            </p14:nvContentPartPr>
            <p14:xfrm>
              <a:off x="2444490" y="4000035"/>
              <a:ext cx="360" cy="56160"/>
            </p14:xfrm>
          </p:contentPart>
        </mc:Choice>
        <mc:Fallback>
          <p:pic>
            <p:nvPicPr>
              <p:cNvPr id="251" name="筆跡 250">
                <a:extLst>
                  <a:ext uri="{FF2B5EF4-FFF2-40B4-BE49-F238E27FC236}">
                    <a16:creationId xmlns:a16="http://schemas.microsoft.com/office/drawing/2014/main" id="{A2EDF5E9-3163-4B19-BD4D-732486F26E3D}"/>
                  </a:ext>
                </a:extLst>
              </p:cNvPr>
              <p:cNvPicPr/>
              <p:nvPr/>
            </p:nvPicPr>
            <p:blipFill>
              <a:blip r:embed="rId130"/>
              <a:stretch>
                <a:fillRect/>
              </a:stretch>
            </p:blipFill>
            <p:spPr>
              <a:xfrm>
                <a:off x="2435490" y="3991395"/>
                <a:ext cx="180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52" name="筆跡 251">
                <a:extLst>
                  <a:ext uri="{FF2B5EF4-FFF2-40B4-BE49-F238E27FC236}">
                    <a16:creationId xmlns:a16="http://schemas.microsoft.com/office/drawing/2014/main" id="{287D2D4C-6EDF-49D1-9006-1218C2204FFD}"/>
                  </a:ext>
                </a:extLst>
              </p14:cNvPr>
              <p14:cNvContentPartPr/>
              <p14:nvPr/>
            </p14:nvContentPartPr>
            <p14:xfrm>
              <a:off x="2449890" y="4269675"/>
              <a:ext cx="11520" cy="244800"/>
            </p14:xfrm>
          </p:contentPart>
        </mc:Choice>
        <mc:Fallback>
          <p:pic>
            <p:nvPicPr>
              <p:cNvPr id="252" name="筆跡 251">
                <a:extLst>
                  <a:ext uri="{FF2B5EF4-FFF2-40B4-BE49-F238E27FC236}">
                    <a16:creationId xmlns:a16="http://schemas.microsoft.com/office/drawing/2014/main" id="{287D2D4C-6EDF-49D1-9006-1218C2204FFD}"/>
                  </a:ext>
                </a:extLst>
              </p:cNvPr>
              <p:cNvPicPr/>
              <p:nvPr/>
            </p:nvPicPr>
            <p:blipFill>
              <a:blip r:embed="rId132"/>
              <a:stretch>
                <a:fillRect/>
              </a:stretch>
            </p:blipFill>
            <p:spPr>
              <a:xfrm>
                <a:off x="2441250" y="4260675"/>
                <a:ext cx="291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53" name="筆跡 252">
                <a:extLst>
                  <a:ext uri="{FF2B5EF4-FFF2-40B4-BE49-F238E27FC236}">
                    <a16:creationId xmlns:a16="http://schemas.microsoft.com/office/drawing/2014/main" id="{23B69539-874B-4DA5-B1D7-A050E1E731CF}"/>
                  </a:ext>
                </a:extLst>
              </p14:cNvPr>
              <p14:cNvContentPartPr/>
              <p14:nvPr/>
            </p14:nvContentPartPr>
            <p14:xfrm>
              <a:off x="2461410" y="4637235"/>
              <a:ext cx="360" cy="77400"/>
            </p14:xfrm>
          </p:contentPart>
        </mc:Choice>
        <mc:Fallback>
          <p:pic>
            <p:nvPicPr>
              <p:cNvPr id="253" name="筆跡 252">
                <a:extLst>
                  <a:ext uri="{FF2B5EF4-FFF2-40B4-BE49-F238E27FC236}">
                    <a16:creationId xmlns:a16="http://schemas.microsoft.com/office/drawing/2014/main" id="{23B69539-874B-4DA5-B1D7-A050E1E731CF}"/>
                  </a:ext>
                </a:extLst>
              </p:cNvPr>
              <p:cNvPicPr/>
              <p:nvPr/>
            </p:nvPicPr>
            <p:blipFill>
              <a:blip r:embed="rId134"/>
              <a:stretch>
                <a:fillRect/>
              </a:stretch>
            </p:blipFill>
            <p:spPr>
              <a:xfrm>
                <a:off x="2452410" y="4628235"/>
                <a:ext cx="1800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54" name="筆跡 253">
                <a:extLst>
                  <a:ext uri="{FF2B5EF4-FFF2-40B4-BE49-F238E27FC236}">
                    <a16:creationId xmlns:a16="http://schemas.microsoft.com/office/drawing/2014/main" id="{FB8A18AA-3252-48E9-A0E0-1781BFAED115}"/>
                  </a:ext>
                </a:extLst>
              </p14:cNvPr>
              <p14:cNvContentPartPr/>
              <p14:nvPr/>
            </p14:nvContentPartPr>
            <p14:xfrm>
              <a:off x="2474370" y="4871955"/>
              <a:ext cx="360" cy="196560"/>
            </p14:xfrm>
          </p:contentPart>
        </mc:Choice>
        <mc:Fallback>
          <p:pic>
            <p:nvPicPr>
              <p:cNvPr id="254" name="筆跡 253">
                <a:extLst>
                  <a:ext uri="{FF2B5EF4-FFF2-40B4-BE49-F238E27FC236}">
                    <a16:creationId xmlns:a16="http://schemas.microsoft.com/office/drawing/2014/main" id="{FB8A18AA-3252-48E9-A0E0-1781BFAED115}"/>
                  </a:ext>
                </a:extLst>
              </p:cNvPr>
              <p:cNvPicPr/>
              <p:nvPr/>
            </p:nvPicPr>
            <p:blipFill>
              <a:blip r:embed="rId136"/>
              <a:stretch>
                <a:fillRect/>
              </a:stretch>
            </p:blipFill>
            <p:spPr>
              <a:xfrm>
                <a:off x="2465730" y="4863315"/>
                <a:ext cx="1800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55" name="筆跡 254">
                <a:extLst>
                  <a:ext uri="{FF2B5EF4-FFF2-40B4-BE49-F238E27FC236}">
                    <a16:creationId xmlns:a16="http://schemas.microsoft.com/office/drawing/2014/main" id="{984B9ECC-1429-464E-84B8-3370AC5A6DDE}"/>
                  </a:ext>
                </a:extLst>
              </p14:cNvPr>
              <p14:cNvContentPartPr/>
              <p14:nvPr/>
            </p14:nvContentPartPr>
            <p14:xfrm>
              <a:off x="2483730" y="5270475"/>
              <a:ext cx="3960" cy="239040"/>
            </p14:xfrm>
          </p:contentPart>
        </mc:Choice>
        <mc:Fallback>
          <p:pic>
            <p:nvPicPr>
              <p:cNvPr id="255" name="筆跡 254">
                <a:extLst>
                  <a:ext uri="{FF2B5EF4-FFF2-40B4-BE49-F238E27FC236}">
                    <a16:creationId xmlns:a16="http://schemas.microsoft.com/office/drawing/2014/main" id="{984B9ECC-1429-464E-84B8-3370AC5A6DDE}"/>
                  </a:ext>
                </a:extLst>
              </p:cNvPr>
              <p:cNvPicPr/>
              <p:nvPr/>
            </p:nvPicPr>
            <p:blipFill>
              <a:blip r:embed="rId138"/>
              <a:stretch>
                <a:fillRect/>
              </a:stretch>
            </p:blipFill>
            <p:spPr>
              <a:xfrm>
                <a:off x="2475090" y="5261835"/>
                <a:ext cx="216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56" name="筆跡 255">
                <a:extLst>
                  <a:ext uri="{FF2B5EF4-FFF2-40B4-BE49-F238E27FC236}">
                    <a16:creationId xmlns:a16="http://schemas.microsoft.com/office/drawing/2014/main" id="{4F935117-36FE-479B-93BC-31126C016B97}"/>
                  </a:ext>
                </a:extLst>
              </p14:cNvPr>
              <p14:cNvContentPartPr/>
              <p14:nvPr/>
            </p14:nvContentPartPr>
            <p14:xfrm>
              <a:off x="2480130" y="5653515"/>
              <a:ext cx="2160" cy="48600"/>
            </p14:xfrm>
          </p:contentPart>
        </mc:Choice>
        <mc:Fallback>
          <p:pic>
            <p:nvPicPr>
              <p:cNvPr id="256" name="筆跡 255">
                <a:extLst>
                  <a:ext uri="{FF2B5EF4-FFF2-40B4-BE49-F238E27FC236}">
                    <a16:creationId xmlns:a16="http://schemas.microsoft.com/office/drawing/2014/main" id="{4F935117-36FE-479B-93BC-31126C016B97}"/>
                  </a:ext>
                </a:extLst>
              </p:cNvPr>
              <p:cNvPicPr/>
              <p:nvPr/>
            </p:nvPicPr>
            <p:blipFill>
              <a:blip r:embed="rId140"/>
              <a:stretch>
                <a:fillRect/>
              </a:stretch>
            </p:blipFill>
            <p:spPr>
              <a:xfrm>
                <a:off x="2471130" y="5644875"/>
                <a:ext cx="198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57" name="筆跡 256">
                <a:extLst>
                  <a:ext uri="{FF2B5EF4-FFF2-40B4-BE49-F238E27FC236}">
                    <a16:creationId xmlns:a16="http://schemas.microsoft.com/office/drawing/2014/main" id="{5B1551C3-AC82-48A7-B94D-92E3168111CD}"/>
                  </a:ext>
                </a:extLst>
              </p14:cNvPr>
              <p14:cNvContentPartPr/>
              <p14:nvPr/>
            </p14:nvContentPartPr>
            <p14:xfrm>
              <a:off x="2463210" y="5932515"/>
              <a:ext cx="6120" cy="229320"/>
            </p14:xfrm>
          </p:contentPart>
        </mc:Choice>
        <mc:Fallback>
          <p:pic>
            <p:nvPicPr>
              <p:cNvPr id="257" name="筆跡 256">
                <a:extLst>
                  <a:ext uri="{FF2B5EF4-FFF2-40B4-BE49-F238E27FC236}">
                    <a16:creationId xmlns:a16="http://schemas.microsoft.com/office/drawing/2014/main" id="{5B1551C3-AC82-48A7-B94D-92E3168111CD}"/>
                  </a:ext>
                </a:extLst>
              </p:cNvPr>
              <p:cNvPicPr/>
              <p:nvPr/>
            </p:nvPicPr>
            <p:blipFill>
              <a:blip r:embed="rId142"/>
              <a:stretch>
                <a:fillRect/>
              </a:stretch>
            </p:blipFill>
            <p:spPr>
              <a:xfrm>
                <a:off x="2454210" y="5923875"/>
                <a:ext cx="23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58" name="筆跡 257">
                <a:extLst>
                  <a:ext uri="{FF2B5EF4-FFF2-40B4-BE49-F238E27FC236}">
                    <a16:creationId xmlns:a16="http://schemas.microsoft.com/office/drawing/2014/main" id="{8B5AF77E-10AA-4CF0-BEF3-0CD5A46E177F}"/>
                  </a:ext>
                </a:extLst>
              </p14:cNvPr>
              <p14:cNvContentPartPr/>
              <p14:nvPr/>
            </p14:nvContentPartPr>
            <p14:xfrm>
              <a:off x="2463210" y="6356235"/>
              <a:ext cx="360" cy="360"/>
            </p14:xfrm>
          </p:contentPart>
        </mc:Choice>
        <mc:Fallback>
          <p:pic>
            <p:nvPicPr>
              <p:cNvPr id="258" name="筆跡 257">
                <a:extLst>
                  <a:ext uri="{FF2B5EF4-FFF2-40B4-BE49-F238E27FC236}">
                    <a16:creationId xmlns:a16="http://schemas.microsoft.com/office/drawing/2014/main" id="{8B5AF77E-10AA-4CF0-BEF3-0CD5A46E177F}"/>
                  </a:ext>
                </a:extLst>
              </p:cNvPr>
              <p:cNvPicPr/>
              <p:nvPr/>
            </p:nvPicPr>
            <p:blipFill>
              <a:blip r:embed="rId39"/>
              <a:stretch>
                <a:fillRect/>
              </a:stretch>
            </p:blipFill>
            <p:spPr>
              <a:xfrm>
                <a:off x="2454210" y="6347235"/>
                <a:ext cx="18000" cy="18000"/>
              </a:xfrm>
              <a:prstGeom prst="rect">
                <a:avLst/>
              </a:prstGeom>
            </p:spPr>
          </p:pic>
        </mc:Fallback>
      </mc:AlternateContent>
      <p:grpSp>
        <p:nvGrpSpPr>
          <p:cNvPr id="276" name="群組 275">
            <a:extLst>
              <a:ext uri="{FF2B5EF4-FFF2-40B4-BE49-F238E27FC236}">
                <a16:creationId xmlns:a16="http://schemas.microsoft.com/office/drawing/2014/main" id="{ABE2B4D1-CF1C-4DED-977A-5189F3421880}"/>
              </a:ext>
            </a:extLst>
          </p:cNvPr>
          <p:cNvGrpSpPr/>
          <p:nvPr/>
        </p:nvGrpSpPr>
        <p:grpSpPr>
          <a:xfrm>
            <a:off x="2829330" y="3493875"/>
            <a:ext cx="346680" cy="381240"/>
            <a:chOff x="2829330" y="3493875"/>
            <a:chExt cx="346680" cy="381240"/>
          </a:xfrm>
        </p:grpSpPr>
        <mc:AlternateContent xmlns:mc="http://schemas.openxmlformats.org/markup-compatibility/2006">
          <mc:Choice xmlns:p14="http://schemas.microsoft.com/office/powerpoint/2010/main" Requires="p14">
            <p:contentPart p14:bwMode="auto" r:id="rId144">
              <p14:nvContentPartPr>
                <p14:cNvPr id="264" name="筆跡 263">
                  <a:extLst>
                    <a:ext uri="{FF2B5EF4-FFF2-40B4-BE49-F238E27FC236}">
                      <a16:creationId xmlns:a16="http://schemas.microsoft.com/office/drawing/2014/main" id="{1A5FAD0A-5E66-4737-92C9-CFAC1EF65227}"/>
                    </a:ext>
                  </a:extLst>
                </p14:cNvPr>
                <p14:cNvContentPartPr/>
                <p14:nvPr/>
              </p14:nvContentPartPr>
              <p14:xfrm>
                <a:off x="2829330" y="3493875"/>
                <a:ext cx="269640" cy="300960"/>
              </p14:xfrm>
            </p:contentPart>
          </mc:Choice>
          <mc:Fallback>
            <p:pic>
              <p:nvPicPr>
                <p:cNvPr id="264" name="筆跡 263">
                  <a:extLst>
                    <a:ext uri="{FF2B5EF4-FFF2-40B4-BE49-F238E27FC236}">
                      <a16:creationId xmlns:a16="http://schemas.microsoft.com/office/drawing/2014/main" id="{1A5FAD0A-5E66-4737-92C9-CFAC1EF65227}"/>
                    </a:ext>
                  </a:extLst>
                </p:cNvPr>
                <p:cNvPicPr/>
                <p:nvPr/>
              </p:nvPicPr>
              <p:blipFill>
                <a:blip r:embed="rId145"/>
                <a:stretch>
                  <a:fillRect/>
                </a:stretch>
              </p:blipFill>
              <p:spPr>
                <a:xfrm>
                  <a:off x="2820690" y="3484875"/>
                  <a:ext cx="2872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65" name="筆跡 264">
                  <a:extLst>
                    <a:ext uri="{FF2B5EF4-FFF2-40B4-BE49-F238E27FC236}">
                      <a16:creationId xmlns:a16="http://schemas.microsoft.com/office/drawing/2014/main" id="{9C84C84F-DE51-4A49-B880-690D757F6C2F}"/>
                    </a:ext>
                  </a:extLst>
                </p14:cNvPr>
                <p14:cNvContentPartPr/>
                <p14:nvPr/>
              </p14:nvContentPartPr>
              <p14:xfrm>
                <a:off x="2978370" y="3731835"/>
                <a:ext cx="122400" cy="143280"/>
              </p14:xfrm>
            </p:contentPart>
          </mc:Choice>
          <mc:Fallback>
            <p:pic>
              <p:nvPicPr>
                <p:cNvPr id="265" name="筆跡 264">
                  <a:extLst>
                    <a:ext uri="{FF2B5EF4-FFF2-40B4-BE49-F238E27FC236}">
                      <a16:creationId xmlns:a16="http://schemas.microsoft.com/office/drawing/2014/main" id="{9C84C84F-DE51-4A49-B880-690D757F6C2F}"/>
                    </a:ext>
                  </a:extLst>
                </p:cNvPr>
                <p:cNvPicPr/>
                <p:nvPr/>
              </p:nvPicPr>
              <p:blipFill>
                <a:blip r:embed="rId147"/>
                <a:stretch>
                  <a:fillRect/>
                </a:stretch>
              </p:blipFill>
              <p:spPr>
                <a:xfrm>
                  <a:off x="2969370" y="3723195"/>
                  <a:ext cx="1400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66" name="筆跡 265">
                  <a:extLst>
                    <a:ext uri="{FF2B5EF4-FFF2-40B4-BE49-F238E27FC236}">
                      <a16:creationId xmlns:a16="http://schemas.microsoft.com/office/drawing/2014/main" id="{51888331-9ACE-48E2-997D-8C5165781AE4}"/>
                    </a:ext>
                  </a:extLst>
                </p14:cNvPr>
                <p14:cNvContentPartPr/>
                <p14:nvPr/>
              </p14:nvContentPartPr>
              <p14:xfrm>
                <a:off x="3111570" y="3793755"/>
                <a:ext cx="64440" cy="53280"/>
              </p14:xfrm>
            </p:contentPart>
          </mc:Choice>
          <mc:Fallback>
            <p:pic>
              <p:nvPicPr>
                <p:cNvPr id="266" name="筆跡 265">
                  <a:extLst>
                    <a:ext uri="{FF2B5EF4-FFF2-40B4-BE49-F238E27FC236}">
                      <a16:creationId xmlns:a16="http://schemas.microsoft.com/office/drawing/2014/main" id="{51888331-9ACE-48E2-997D-8C5165781AE4}"/>
                    </a:ext>
                  </a:extLst>
                </p:cNvPr>
                <p:cNvPicPr/>
                <p:nvPr/>
              </p:nvPicPr>
              <p:blipFill>
                <a:blip r:embed="rId149"/>
                <a:stretch>
                  <a:fillRect/>
                </a:stretch>
              </p:blipFill>
              <p:spPr>
                <a:xfrm>
                  <a:off x="3102930" y="3785115"/>
                  <a:ext cx="82080" cy="70920"/>
                </a:xfrm>
                <a:prstGeom prst="rect">
                  <a:avLst/>
                </a:prstGeom>
              </p:spPr>
            </p:pic>
          </mc:Fallback>
        </mc:AlternateContent>
      </p:grpSp>
      <p:grpSp>
        <p:nvGrpSpPr>
          <p:cNvPr id="275" name="群組 274">
            <a:extLst>
              <a:ext uri="{FF2B5EF4-FFF2-40B4-BE49-F238E27FC236}">
                <a16:creationId xmlns:a16="http://schemas.microsoft.com/office/drawing/2014/main" id="{A7FEF679-BB4C-4831-BFB6-B49D258B113E}"/>
              </a:ext>
            </a:extLst>
          </p:cNvPr>
          <p:cNvGrpSpPr/>
          <p:nvPr/>
        </p:nvGrpSpPr>
        <p:grpSpPr>
          <a:xfrm>
            <a:off x="3340890" y="3630675"/>
            <a:ext cx="129960" cy="59760"/>
            <a:chOff x="3340890" y="3630675"/>
            <a:chExt cx="129960" cy="59760"/>
          </a:xfrm>
        </p:grpSpPr>
        <mc:AlternateContent xmlns:mc="http://schemas.openxmlformats.org/markup-compatibility/2006">
          <mc:Choice xmlns:p14="http://schemas.microsoft.com/office/powerpoint/2010/main" Requires="p14">
            <p:contentPart p14:bwMode="auto" r:id="rId150">
              <p14:nvContentPartPr>
                <p14:cNvPr id="267" name="筆跡 266">
                  <a:extLst>
                    <a:ext uri="{FF2B5EF4-FFF2-40B4-BE49-F238E27FC236}">
                      <a16:creationId xmlns:a16="http://schemas.microsoft.com/office/drawing/2014/main" id="{6847293F-5D70-449C-8E24-244B14C121E7}"/>
                    </a:ext>
                  </a:extLst>
                </p14:cNvPr>
                <p14:cNvContentPartPr/>
                <p14:nvPr/>
              </p14:nvContentPartPr>
              <p14:xfrm>
                <a:off x="3340890" y="3630675"/>
                <a:ext cx="129960" cy="2880"/>
              </p14:xfrm>
            </p:contentPart>
          </mc:Choice>
          <mc:Fallback>
            <p:pic>
              <p:nvPicPr>
                <p:cNvPr id="267" name="筆跡 266">
                  <a:extLst>
                    <a:ext uri="{FF2B5EF4-FFF2-40B4-BE49-F238E27FC236}">
                      <a16:creationId xmlns:a16="http://schemas.microsoft.com/office/drawing/2014/main" id="{6847293F-5D70-449C-8E24-244B14C121E7}"/>
                    </a:ext>
                  </a:extLst>
                </p:cNvPr>
                <p:cNvPicPr/>
                <p:nvPr/>
              </p:nvPicPr>
              <p:blipFill>
                <a:blip r:embed="rId151"/>
                <a:stretch>
                  <a:fillRect/>
                </a:stretch>
              </p:blipFill>
              <p:spPr>
                <a:xfrm>
                  <a:off x="3332250" y="3621675"/>
                  <a:ext cx="1476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68" name="筆跡 267">
                  <a:extLst>
                    <a:ext uri="{FF2B5EF4-FFF2-40B4-BE49-F238E27FC236}">
                      <a16:creationId xmlns:a16="http://schemas.microsoft.com/office/drawing/2014/main" id="{8FC9E881-D25D-4088-8959-7ABA60FE900C}"/>
                    </a:ext>
                  </a:extLst>
                </p14:cNvPr>
                <p14:cNvContentPartPr/>
                <p14:nvPr/>
              </p14:nvContentPartPr>
              <p14:xfrm>
                <a:off x="3353490" y="3680715"/>
                <a:ext cx="89280" cy="9720"/>
              </p14:xfrm>
            </p:contentPart>
          </mc:Choice>
          <mc:Fallback>
            <p:pic>
              <p:nvPicPr>
                <p:cNvPr id="268" name="筆跡 267">
                  <a:extLst>
                    <a:ext uri="{FF2B5EF4-FFF2-40B4-BE49-F238E27FC236}">
                      <a16:creationId xmlns:a16="http://schemas.microsoft.com/office/drawing/2014/main" id="{8FC9E881-D25D-4088-8959-7ABA60FE900C}"/>
                    </a:ext>
                  </a:extLst>
                </p:cNvPr>
                <p:cNvPicPr/>
                <p:nvPr/>
              </p:nvPicPr>
              <p:blipFill>
                <a:blip r:embed="rId153"/>
                <a:stretch>
                  <a:fillRect/>
                </a:stretch>
              </p:blipFill>
              <p:spPr>
                <a:xfrm>
                  <a:off x="3344490" y="3671715"/>
                  <a:ext cx="106920" cy="27360"/>
                </a:xfrm>
                <a:prstGeom prst="rect">
                  <a:avLst/>
                </a:prstGeom>
              </p:spPr>
            </p:pic>
          </mc:Fallback>
        </mc:AlternateContent>
      </p:grpSp>
      <p:grpSp>
        <p:nvGrpSpPr>
          <p:cNvPr id="294" name="群組 293">
            <a:extLst>
              <a:ext uri="{FF2B5EF4-FFF2-40B4-BE49-F238E27FC236}">
                <a16:creationId xmlns:a16="http://schemas.microsoft.com/office/drawing/2014/main" id="{1F571F13-CB23-4BE9-97D0-54B78A241F17}"/>
              </a:ext>
            </a:extLst>
          </p:cNvPr>
          <p:cNvGrpSpPr/>
          <p:nvPr/>
        </p:nvGrpSpPr>
        <p:grpSpPr>
          <a:xfrm>
            <a:off x="3620970" y="3230715"/>
            <a:ext cx="1985400" cy="835200"/>
            <a:chOff x="3620970" y="3230715"/>
            <a:chExt cx="1985400" cy="835200"/>
          </a:xfrm>
        </p:grpSpPr>
        <mc:AlternateContent xmlns:mc="http://schemas.openxmlformats.org/markup-compatibility/2006">
          <mc:Choice xmlns:p14="http://schemas.microsoft.com/office/powerpoint/2010/main" Requires="p14">
            <p:contentPart p14:bwMode="auto" r:id="rId154">
              <p14:nvContentPartPr>
                <p14:cNvPr id="269" name="筆跡 268">
                  <a:extLst>
                    <a:ext uri="{FF2B5EF4-FFF2-40B4-BE49-F238E27FC236}">
                      <a16:creationId xmlns:a16="http://schemas.microsoft.com/office/drawing/2014/main" id="{1A5F4735-E81B-410D-AC0F-EB1A245A53B3}"/>
                    </a:ext>
                  </a:extLst>
                </p14:cNvPr>
                <p14:cNvContentPartPr/>
                <p14:nvPr/>
              </p14:nvContentPartPr>
              <p14:xfrm>
                <a:off x="3620970" y="3655515"/>
                <a:ext cx="393120" cy="2160"/>
              </p14:xfrm>
            </p:contentPart>
          </mc:Choice>
          <mc:Fallback>
            <p:pic>
              <p:nvPicPr>
                <p:cNvPr id="269" name="筆跡 268">
                  <a:extLst>
                    <a:ext uri="{FF2B5EF4-FFF2-40B4-BE49-F238E27FC236}">
                      <a16:creationId xmlns:a16="http://schemas.microsoft.com/office/drawing/2014/main" id="{1A5F4735-E81B-410D-AC0F-EB1A245A53B3}"/>
                    </a:ext>
                  </a:extLst>
                </p:cNvPr>
                <p:cNvPicPr/>
                <p:nvPr/>
              </p:nvPicPr>
              <p:blipFill>
                <a:blip r:embed="rId155"/>
                <a:stretch>
                  <a:fillRect/>
                </a:stretch>
              </p:blipFill>
              <p:spPr>
                <a:xfrm>
                  <a:off x="3612330" y="3646875"/>
                  <a:ext cx="41076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70" name="筆跡 269">
                  <a:extLst>
                    <a:ext uri="{FF2B5EF4-FFF2-40B4-BE49-F238E27FC236}">
                      <a16:creationId xmlns:a16="http://schemas.microsoft.com/office/drawing/2014/main" id="{E95ADD57-E5D2-4193-8DA4-3A037854F632}"/>
                    </a:ext>
                  </a:extLst>
                </p14:cNvPr>
                <p14:cNvContentPartPr/>
                <p14:nvPr/>
              </p14:nvContentPartPr>
              <p14:xfrm>
                <a:off x="3752730" y="3767115"/>
                <a:ext cx="122400" cy="185040"/>
              </p14:xfrm>
            </p:contentPart>
          </mc:Choice>
          <mc:Fallback>
            <p:pic>
              <p:nvPicPr>
                <p:cNvPr id="270" name="筆跡 269">
                  <a:extLst>
                    <a:ext uri="{FF2B5EF4-FFF2-40B4-BE49-F238E27FC236}">
                      <a16:creationId xmlns:a16="http://schemas.microsoft.com/office/drawing/2014/main" id="{E95ADD57-E5D2-4193-8DA4-3A037854F632}"/>
                    </a:ext>
                  </a:extLst>
                </p:cNvPr>
                <p:cNvPicPr/>
                <p:nvPr/>
              </p:nvPicPr>
              <p:blipFill>
                <a:blip r:embed="rId157"/>
                <a:stretch>
                  <a:fillRect/>
                </a:stretch>
              </p:blipFill>
              <p:spPr>
                <a:xfrm>
                  <a:off x="3743730" y="3758475"/>
                  <a:ext cx="1400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71" name="筆跡 270">
                  <a:extLst>
                    <a:ext uri="{FF2B5EF4-FFF2-40B4-BE49-F238E27FC236}">
                      <a16:creationId xmlns:a16="http://schemas.microsoft.com/office/drawing/2014/main" id="{6554B18D-2888-489E-9DBA-87C5A85786CE}"/>
                    </a:ext>
                  </a:extLst>
                </p14:cNvPr>
                <p14:cNvContentPartPr/>
                <p14:nvPr/>
              </p14:nvContentPartPr>
              <p14:xfrm>
                <a:off x="3799530" y="3295515"/>
                <a:ext cx="17280" cy="248760"/>
              </p14:xfrm>
            </p:contentPart>
          </mc:Choice>
          <mc:Fallback>
            <p:pic>
              <p:nvPicPr>
                <p:cNvPr id="271" name="筆跡 270">
                  <a:extLst>
                    <a:ext uri="{FF2B5EF4-FFF2-40B4-BE49-F238E27FC236}">
                      <a16:creationId xmlns:a16="http://schemas.microsoft.com/office/drawing/2014/main" id="{6554B18D-2888-489E-9DBA-87C5A85786CE}"/>
                    </a:ext>
                  </a:extLst>
                </p:cNvPr>
                <p:cNvPicPr/>
                <p:nvPr/>
              </p:nvPicPr>
              <p:blipFill>
                <a:blip r:embed="rId159"/>
                <a:stretch>
                  <a:fillRect/>
                </a:stretch>
              </p:blipFill>
              <p:spPr>
                <a:xfrm>
                  <a:off x="3790890" y="3286875"/>
                  <a:ext cx="349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72" name="筆跡 271">
                  <a:extLst>
                    <a:ext uri="{FF2B5EF4-FFF2-40B4-BE49-F238E27FC236}">
                      <a16:creationId xmlns:a16="http://schemas.microsoft.com/office/drawing/2014/main" id="{6675DF83-C726-469A-9F2A-C0B45C33514B}"/>
                    </a:ext>
                  </a:extLst>
                </p14:cNvPr>
                <p14:cNvContentPartPr/>
                <p14:nvPr/>
              </p14:nvContentPartPr>
              <p14:xfrm>
                <a:off x="4128570" y="3435555"/>
                <a:ext cx="348120" cy="47160"/>
              </p14:xfrm>
            </p:contentPart>
          </mc:Choice>
          <mc:Fallback>
            <p:pic>
              <p:nvPicPr>
                <p:cNvPr id="272" name="筆跡 271">
                  <a:extLst>
                    <a:ext uri="{FF2B5EF4-FFF2-40B4-BE49-F238E27FC236}">
                      <a16:creationId xmlns:a16="http://schemas.microsoft.com/office/drawing/2014/main" id="{6675DF83-C726-469A-9F2A-C0B45C33514B}"/>
                    </a:ext>
                  </a:extLst>
                </p:cNvPr>
                <p:cNvPicPr/>
                <p:nvPr/>
              </p:nvPicPr>
              <p:blipFill>
                <a:blip r:embed="rId161"/>
                <a:stretch>
                  <a:fillRect/>
                </a:stretch>
              </p:blipFill>
              <p:spPr>
                <a:xfrm>
                  <a:off x="4119930" y="3426915"/>
                  <a:ext cx="3657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73" name="筆跡 272">
                  <a:extLst>
                    <a:ext uri="{FF2B5EF4-FFF2-40B4-BE49-F238E27FC236}">
                      <a16:creationId xmlns:a16="http://schemas.microsoft.com/office/drawing/2014/main" id="{E72D1550-131E-4052-949E-38640636319C}"/>
                    </a:ext>
                  </a:extLst>
                </p14:cNvPr>
                <p14:cNvContentPartPr/>
                <p14:nvPr/>
              </p14:nvContentPartPr>
              <p14:xfrm>
                <a:off x="4166370" y="3478395"/>
                <a:ext cx="212760" cy="325080"/>
              </p14:xfrm>
            </p:contentPart>
          </mc:Choice>
          <mc:Fallback>
            <p:pic>
              <p:nvPicPr>
                <p:cNvPr id="273" name="筆跡 272">
                  <a:extLst>
                    <a:ext uri="{FF2B5EF4-FFF2-40B4-BE49-F238E27FC236}">
                      <a16:creationId xmlns:a16="http://schemas.microsoft.com/office/drawing/2014/main" id="{E72D1550-131E-4052-949E-38640636319C}"/>
                    </a:ext>
                  </a:extLst>
                </p:cNvPr>
                <p:cNvPicPr/>
                <p:nvPr/>
              </p:nvPicPr>
              <p:blipFill>
                <a:blip r:embed="rId163"/>
                <a:stretch>
                  <a:fillRect/>
                </a:stretch>
              </p:blipFill>
              <p:spPr>
                <a:xfrm>
                  <a:off x="4157370" y="3469755"/>
                  <a:ext cx="2304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77" name="筆跡 276">
                  <a:extLst>
                    <a:ext uri="{FF2B5EF4-FFF2-40B4-BE49-F238E27FC236}">
                      <a16:creationId xmlns:a16="http://schemas.microsoft.com/office/drawing/2014/main" id="{DACAEFB8-0EF5-42E1-A9DC-4484D80BAB11}"/>
                    </a:ext>
                  </a:extLst>
                </p14:cNvPr>
                <p14:cNvContentPartPr/>
                <p14:nvPr/>
              </p14:nvContentPartPr>
              <p14:xfrm>
                <a:off x="4602330" y="3492075"/>
                <a:ext cx="195840" cy="213840"/>
              </p14:xfrm>
            </p:contentPart>
          </mc:Choice>
          <mc:Fallback>
            <p:pic>
              <p:nvPicPr>
                <p:cNvPr id="277" name="筆跡 276">
                  <a:extLst>
                    <a:ext uri="{FF2B5EF4-FFF2-40B4-BE49-F238E27FC236}">
                      <a16:creationId xmlns:a16="http://schemas.microsoft.com/office/drawing/2014/main" id="{DACAEFB8-0EF5-42E1-A9DC-4484D80BAB11}"/>
                    </a:ext>
                  </a:extLst>
                </p:cNvPr>
                <p:cNvPicPr/>
                <p:nvPr/>
              </p:nvPicPr>
              <p:blipFill>
                <a:blip r:embed="rId165"/>
                <a:stretch>
                  <a:fillRect/>
                </a:stretch>
              </p:blipFill>
              <p:spPr>
                <a:xfrm>
                  <a:off x="4593690" y="3483075"/>
                  <a:ext cx="2134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78" name="筆跡 277">
                  <a:extLst>
                    <a:ext uri="{FF2B5EF4-FFF2-40B4-BE49-F238E27FC236}">
                      <a16:creationId xmlns:a16="http://schemas.microsoft.com/office/drawing/2014/main" id="{8BCCC0A0-0F4E-4409-B452-1E5B51D264AC}"/>
                    </a:ext>
                  </a:extLst>
                </p14:cNvPr>
                <p14:cNvContentPartPr/>
                <p14:nvPr/>
              </p14:nvContentPartPr>
              <p14:xfrm>
                <a:off x="4630410" y="3468675"/>
                <a:ext cx="137520" cy="235080"/>
              </p14:xfrm>
            </p:contentPart>
          </mc:Choice>
          <mc:Fallback>
            <p:pic>
              <p:nvPicPr>
                <p:cNvPr id="278" name="筆跡 277">
                  <a:extLst>
                    <a:ext uri="{FF2B5EF4-FFF2-40B4-BE49-F238E27FC236}">
                      <a16:creationId xmlns:a16="http://schemas.microsoft.com/office/drawing/2014/main" id="{8BCCC0A0-0F4E-4409-B452-1E5B51D264AC}"/>
                    </a:ext>
                  </a:extLst>
                </p:cNvPr>
                <p:cNvPicPr/>
                <p:nvPr/>
              </p:nvPicPr>
              <p:blipFill>
                <a:blip r:embed="rId167"/>
                <a:stretch>
                  <a:fillRect/>
                </a:stretch>
              </p:blipFill>
              <p:spPr>
                <a:xfrm>
                  <a:off x="4621770" y="3460035"/>
                  <a:ext cx="15516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79" name="筆跡 278">
                  <a:extLst>
                    <a:ext uri="{FF2B5EF4-FFF2-40B4-BE49-F238E27FC236}">
                      <a16:creationId xmlns:a16="http://schemas.microsoft.com/office/drawing/2014/main" id="{F8B2F548-CFCC-4AD8-8966-26739F4AF84F}"/>
                    </a:ext>
                  </a:extLst>
                </p14:cNvPr>
                <p14:cNvContentPartPr/>
                <p14:nvPr/>
              </p14:nvContentPartPr>
              <p14:xfrm>
                <a:off x="4782690" y="3721035"/>
                <a:ext cx="83160" cy="74160"/>
              </p14:xfrm>
            </p:contentPart>
          </mc:Choice>
          <mc:Fallback>
            <p:pic>
              <p:nvPicPr>
                <p:cNvPr id="279" name="筆跡 278">
                  <a:extLst>
                    <a:ext uri="{FF2B5EF4-FFF2-40B4-BE49-F238E27FC236}">
                      <a16:creationId xmlns:a16="http://schemas.microsoft.com/office/drawing/2014/main" id="{F8B2F548-CFCC-4AD8-8966-26739F4AF84F}"/>
                    </a:ext>
                  </a:extLst>
                </p:cNvPr>
                <p:cNvPicPr/>
                <p:nvPr/>
              </p:nvPicPr>
              <p:blipFill>
                <a:blip r:embed="rId169"/>
                <a:stretch>
                  <a:fillRect/>
                </a:stretch>
              </p:blipFill>
              <p:spPr>
                <a:xfrm>
                  <a:off x="4774050" y="3712035"/>
                  <a:ext cx="1008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80" name="筆跡 279">
                  <a:extLst>
                    <a:ext uri="{FF2B5EF4-FFF2-40B4-BE49-F238E27FC236}">
                      <a16:creationId xmlns:a16="http://schemas.microsoft.com/office/drawing/2014/main" id="{31D4913D-B003-4B55-8A79-A35A434E1B24}"/>
                    </a:ext>
                  </a:extLst>
                </p14:cNvPr>
                <p14:cNvContentPartPr/>
                <p14:nvPr/>
              </p14:nvContentPartPr>
              <p14:xfrm>
                <a:off x="4831650" y="3647955"/>
                <a:ext cx="11520" cy="360"/>
              </p14:xfrm>
            </p:contentPart>
          </mc:Choice>
          <mc:Fallback>
            <p:pic>
              <p:nvPicPr>
                <p:cNvPr id="280" name="筆跡 279">
                  <a:extLst>
                    <a:ext uri="{FF2B5EF4-FFF2-40B4-BE49-F238E27FC236}">
                      <a16:creationId xmlns:a16="http://schemas.microsoft.com/office/drawing/2014/main" id="{31D4913D-B003-4B55-8A79-A35A434E1B24}"/>
                    </a:ext>
                  </a:extLst>
                </p:cNvPr>
                <p:cNvPicPr/>
                <p:nvPr/>
              </p:nvPicPr>
              <p:blipFill>
                <a:blip r:embed="rId7"/>
                <a:stretch>
                  <a:fillRect/>
                </a:stretch>
              </p:blipFill>
              <p:spPr>
                <a:xfrm>
                  <a:off x="4823010" y="3638955"/>
                  <a:ext cx="291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281" name="筆跡 280">
                  <a:extLst>
                    <a:ext uri="{FF2B5EF4-FFF2-40B4-BE49-F238E27FC236}">
                      <a16:creationId xmlns:a16="http://schemas.microsoft.com/office/drawing/2014/main" id="{5CA9E78B-86E1-451A-B85D-C109A91F90DF}"/>
                    </a:ext>
                  </a:extLst>
                </p14:cNvPr>
                <p14:cNvContentPartPr/>
                <p14:nvPr/>
              </p14:nvContentPartPr>
              <p14:xfrm>
                <a:off x="4954050" y="3599715"/>
                <a:ext cx="84960" cy="360"/>
              </p14:xfrm>
            </p:contentPart>
          </mc:Choice>
          <mc:Fallback>
            <p:pic>
              <p:nvPicPr>
                <p:cNvPr id="281" name="筆跡 280">
                  <a:extLst>
                    <a:ext uri="{FF2B5EF4-FFF2-40B4-BE49-F238E27FC236}">
                      <a16:creationId xmlns:a16="http://schemas.microsoft.com/office/drawing/2014/main" id="{5CA9E78B-86E1-451A-B85D-C109A91F90DF}"/>
                    </a:ext>
                  </a:extLst>
                </p:cNvPr>
                <p:cNvPicPr/>
                <p:nvPr/>
              </p:nvPicPr>
              <p:blipFill>
                <a:blip r:embed="rId172"/>
                <a:stretch>
                  <a:fillRect/>
                </a:stretch>
              </p:blipFill>
              <p:spPr>
                <a:xfrm>
                  <a:off x="4945050" y="3590715"/>
                  <a:ext cx="102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82" name="筆跡 281">
                  <a:extLst>
                    <a:ext uri="{FF2B5EF4-FFF2-40B4-BE49-F238E27FC236}">
                      <a16:creationId xmlns:a16="http://schemas.microsoft.com/office/drawing/2014/main" id="{E75E8D07-FA1A-4AE7-87BE-BD783EF411CE}"/>
                    </a:ext>
                  </a:extLst>
                </p14:cNvPr>
                <p14:cNvContentPartPr/>
                <p14:nvPr/>
              </p14:nvContentPartPr>
              <p14:xfrm>
                <a:off x="5151330" y="3555435"/>
                <a:ext cx="244800" cy="164520"/>
              </p14:xfrm>
            </p:contentPart>
          </mc:Choice>
          <mc:Fallback>
            <p:pic>
              <p:nvPicPr>
                <p:cNvPr id="282" name="筆跡 281">
                  <a:extLst>
                    <a:ext uri="{FF2B5EF4-FFF2-40B4-BE49-F238E27FC236}">
                      <a16:creationId xmlns:a16="http://schemas.microsoft.com/office/drawing/2014/main" id="{E75E8D07-FA1A-4AE7-87BE-BD783EF411CE}"/>
                    </a:ext>
                  </a:extLst>
                </p:cNvPr>
                <p:cNvPicPr/>
                <p:nvPr/>
              </p:nvPicPr>
              <p:blipFill>
                <a:blip r:embed="rId174"/>
                <a:stretch>
                  <a:fillRect/>
                </a:stretch>
              </p:blipFill>
              <p:spPr>
                <a:xfrm>
                  <a:off x="5142330" y="3546795"/>
                  <a:ext cx="2624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84" name="筆跡 283">
                  <a:extLst>
                    <a:ext uri="{FF2B5EF4-FFF2-40B4-BE49-F238E27FC236}">
                      <a16:creationId xmlns:a16="http://schemas.microsoft.com/office/drawing/2014/main" id="{F1A1A0F0-0FF0-4050-AF64-9A583F131B47}"/>
                    </a:ext>
                  </a:extLst>
                </p14:cNvPr>
                <p14:cNvContentPartPr/>
                <p14:nvPr/>
              </p14:nvContentPartPr>
              <p14:xfrm>
                <a:off x="4520970" y="3366795"/>
                <a:ext cx="100800" cy="510480"/>
              </p14:xfrm>
            </p:contentPart>
          </mc:Choice>
          <mc:Fallback>
            <p:pic>
              <p:nvPicPr>
                <p:cNvPr id="284" name="筆跡 283">
                  <a:extLst>
                    <a:ext uri="{FF2B5EF4-FFF2-40B4-BE49-F238E27FC236}">
                      <a16:creationId xmlns:a16="http://schemas.microsoft.com/office/drawing/2014/main" id="{F1A1A0F0-0FF0-4050-AF64-9A583F131B47}"/>
                    </a:ext>
                  </a:extLst>
                </p:cNvPr>
                <p:cNvPicPr/>
                <p:nvPr/>
              </p:nvPicPr>
              <p:blipFill>
                <a:blip r:embed="rId176"/>
                <a:stretch>
                  <a:fillRect/>
                </a:stretch>
              </p:blipFill>
              <p:spPr>
                <a:xfrm>
                  <a:off x="4511970" y="3358155"/>
                  <a:ext cx="118440" cy="528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285" name="筆跡 284">
                  <a:extLst>
                    <a:ext uri="{FF2B5EF4-FFF2-40B4-BE49-F238E27FC236}">
                      <a16:creationId xmlns:a16="http://schemas.microsoft.com/office/drawing/2014/main" id="{59605E20-1BB1-4F9A-9455-1365F0A78AD8}"/>
                    </a:ext>
                  </a:extLst>
                </p14:cNvPr>
                <p14:cNvContentPartPr/>
                <p14:nvPr/>
              </p14:nvContentPartPr>
              <p14:xfrm>
                <a:off x="5406930" y="3453555"/>
                <a:ext cx="88560" cy="410400"/>
              </p14:xfrm>
            </p:contentPart>
          </mc:Choice>
          <mc:Fallback>
            <p:pic>
              <p:nvPicPr>
                <p:cNvPr id="285" name="筆跡 284">
                  <a:extLst>
                    <a:ext uri="{FF2B5EF4-FFF2-40B4-BE49-F238E27FC236}">
                      <a16:creationId xmlns:a16="http://schemas.microsoft.com/office/drawing/2014/main" id="{59605E20-1BB1-4F9A-9455-1365F0A78AD8}"/>
                    </a:ext>
                  </a:extLst>
                </p:cNvPr>
                <p:cNvPicPr/>
                <p:nvPr/>
              </p:nvPicPr>
              <p:blipFill>
                <a:blip r:embed="rId178"/>
                <a:stretch>
                  <a:fillRect/>
                </a:stretch>
              </p:blipFill>
              <p:spPr>
                <a:xfrm>
                  <a:off x="5398290" y="3444555"/>
                  <a:ext cx="1062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286" name="筆跡 285">
                  <a:extLst>
                    <a:ext uri="{FF2B5EF4-FFF2-40B4-BE49-F238E27FC236}">
                      <a16:creationId xmlns:a16="http://schemas.microsoft.com/office/drawing/2014/main" id="{DB74E1D3-8250-4EA8-98C8-C9BC42A6128B}"/>
                    </a:ext>
                  </a:extLst>
                </p14:cNvPr>
                <p14:cNvContentPartPr/>
                <p14:nvPr/>
              </p14:nvContentPartPr>
              <p14:xfrm>
                <a:off x="5519610" y="3376515"/>
                <a:ext cx="86760" cy="98640"/>
              </p14:xfrm>
            </p:contentPart>
          </mc:Choice>
          <mc:Fallback>
            <p:pic>
              <p:nvPicPr>
                <p:cNvPr id="286" name="筆跡 285">
                  <a:extLst>
                    <a:ext uri="{FF2B5EF4-FFF2-40B4-BE49-F238E27FC236}">
                      <a16:creationId xmlns:a16="http://schemas.microsoft.com/office/drawing/2014/main" id="{DB74E1D3-8250-4EA8-98C8-C9BC42A6128B}"/>
                    </a:ext>
                  </a:extLst>
                </p:cNvPr>
                <p:cNvPicPr/>
                <p:nvPr/>
              </p:nvPicPr>
              <p:blipFill>
                <a:blip r:embed="rId180"/>
                <a:stretch>
                  <a:fillRect/>
                </a:stretch>
              </p:blipFill>
              <p:spPr>
                <a:xfrm>
                  <a:off x="5510970" y="3367515"/>
                  <a:ext cx="1044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287" name="筆跡 286">
                  <a:extLst>
                    <a:ext uri="{FF2B5EF4-FFF2-40B4-BE49-F238E27FC236}">
                      <a16:creationId xmlns:a16="http://schemas.microsoft.com/office/drawing/2014/main" id="{293E8CE5-8081-40C6-B5F6-60ABA32E2259}"/>
                    </a:ext>
                  </a:extLst>
                </p14:cNvPr>
                <p14:cNvContentPartPr/>
                <p14:nvPr/>
              </p14:nvContentPartPr>
              <p14:xfrm>
                <a:off x="4083570" y="3985275"/>
                <a:ext cx="107640" cy="80640"/>
              </p14:xfrm>
            </p:contentPart>
          </mc:Choice>
          <mc:Fallback>
            <p:pic>
              <p:nvPicPr>
                <p:cNvPr id="287" name="筆跡 286">
                  <a:extLst>
                    <a:ext uri="{FF2B5EF4-FFF2-40B4-BE49-F238E27FC236}">
                      <a16:creationId xmlns:a16="http://schemas.microsoft.com/office/drawing/2014/main" id="{293E8CE5-8081-40C6-B5F6-60ABA32E2259}"/>
                    </a:ext>
                  </a:extLst>
                </p:cNvPr>
                <p:cNvPicPr/>
                <p:nvPr/>
              </p:nvPicPr>
              <p:blipFill>
                <a:blip r:embed="rId182"/>
                <a:stretch>
                  <a:fillRect/>
                </a:stretch>
              </p:blipFill>
              <p:spPr>
                <a:xfrm>
                  <a:off x="4074570" y="3976635"/>
                  <a:ext cx="12528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288" name="筆跡 287">
                  <a:extLst>
                    <a:ext uri="{FF2B5EF4-FFF2-40B4-BE49-F238E27FC236}">
                      <a16:creationId xmlns:a16="http://schemas.microsoft.com/office/drawing/2014/main" id="{4AB60F67-8A51-457E-AFFA-AB05BCD22477}"/>
                    </a:ext>
                  </a:extLst>
                </p14:cNvPr>
                <p14:cNvContentPartPr/>
                <p14:nvPr/>
              </p14:nvContentPartPr>
              <p14:xfrm>
                <a:off x="4141890" y="3899955"/>
                <a:ext cx="23040" cy="360"/>
              </p14:xfrm>
            </p:contentPart>
          </mc:Choice>
          <mc:Fallback>
            <p:pic>
              <p:nvPicPr>
                <p:cNvPr id="288" name="筆跡 287">
                  <a:extLst>
                    <a:ext uri="{FF2B5EF4-FFF2-40B4-BE49-F238E27FC236}">
                      <a16:creationId xmlns:a16="http://schemas.microsoft.com/office/drawing/2014/main" id="{4AB60F67-8A51-457E-AFFA-AB05BCD22477}"/>
                    </a:ext>
                  </a:extLst>
                </p:cNvPr>
                <p:cNvPicPr/>
                <p:nvPr/>
              </p:nvPicPr>
              <p:blipFill>
                <a:blip r:embed="rId184"/>
                <a:stretch>
                  <a:fillRect/>
                </a:stretch>
              </p:blipFill>
              <p:spPr>
                <a:xfrm>
                  <a:off x="4132890" y="3891315"/>
                  <a:ext cx="4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289" name="筆跡 288">
                  <a:extLst>
                    <a:ext uri="{FF2B5EF4-FFF2-40B4-BE49-F238E27FC236}">
                      <a16:creationId xmlns:a16="http://schemas.microsoft.com/office/drawing/2014/main" id="{CC2F4713-2AC8-424E-B8FA-F0232ED49493}"/>
                    </a:ext>
                  </a:extLst>
                </p14:cNvPr>
                <p14:cNvContentPartPr/>
                <p14:nvPr/>
              </p14:nvContentPartPr>
              <p14:xfrm>
                <a:off x="4222530" y="3940275"/>
                <a:ext cx="79200" cy="15840"/>
              </p14:xfrm>
            </p:contentPart>
          </mc:Choice>
          <mc:Fallback>
            <p:pic>
              <p:nvPicPr>
                <p:cNvPr id="289" name="筆跡 288">
                  <a:extLst>
                    <a:ext uri="{FF2B5EF4-FFF2-40B4-BE49-F238E27FC236}">
                      <a16:creationId xmlns:a16="http://schemas.microsoft.com/office/drawing/2014/main" id="{CC2F4713-2AC8-424E-B8FA-F0232ED49493}"/>
                    </a:ext>
                  </a:extLst>
                </p:cNvPr>
                <p:cNvPicPr/>
                <p:nvPr/>
              </p:nvPicPr>
              <p:blipFill>
                <a:blip r:embed="rId186"/>
                <a:stretch>
                  <a:fillRect/>
                </a:stretch>
              </p:blipFill>
              <p:spPr>
                <a:xfrm>
                  <a:off x="4213890" y="3931635"/>
                  <a:ext cx="968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90" name="筆跡 289">
                  <a:extLst>
                    <a:ext uri="{FF2B5EF4-FFF2-40B4-BE49-F238E27FC236}">
                      <a16:creationId xmlns:a16="http://schemas.microsoft.com/office/drawing/2014/main" id="{E40511B9-5591-4A1C-A3DE-B279102F6978}"/>
                    </a:ext>
                  </a:extLst>
                </p14:cNvPr>
                <p14:cNvContentPartPr/>
                <p14:nvPr/>
              </p14:nvContentPartPr>
              <p14:xfrm>
                <a:off x="4222530" y="3955755"/>
                <a:ext cx="360" cy="360"/>
              </p14:xfrm>
            </p:contentPart>
          </mc:Choice>
          <mc:Fallback>
            <p:pic>
              <p:nvPicPr>
                <p:cNvPr id="290" name="筆跡 289">
                  <a:extLst>
                    <a:ext uri="{FF2B5EF4-FFF2-40B4-BE49-F238E27FC236}">
                      <a16:creationId xmlns:a16="http://schemas.microsoft.com/office/drawing/2014/main" id="{E40511B9-5591-4A1C-A3DE-B279102F6978}"/>
                    </a:ext>
                  </a:extLst>
                </p:cNvPr>
                <p:cNvPicPr/>
                <p:nvPr/>
              </p:nvPicPr>
              <p:blipFill>
                <a:blip r:embed="rId39"/>
                <a:stretch>
                  <a:fillRect/>
                </a:stretch>
              </p:blipFill>
              <p:spPr>
                <a:xfrm>
                  <a:off x="4213890" y="3947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291" name="筆跡 290">
                  <a:extLst>
                    <a:ext uri="{FF2B5EF4-FFF2-40B4-BE49-F238E27FC236}">
                      <a16:creationId xmlns:a16="http://schemas.microsoft.com/office/drawing/2014/main" id="{0510670B-E2DF-4D61-81BF-754DDEFCA657}"/>
                    </a:ext>
                  </a:extLst>
                </p14:cNvPr>
                <p14:cNvContentPartPr/>
                <p14:nvPr/>
              </p14:nvContentPartPr>
              <p14:xfrm>
                <a:off x="4222530" y="3955755"/>
                <a:ext cx="52920" cy="42840"/>
              </p14:xfrm>
            </p:contentPart>
          </mc:Choice>
          <mc:Fallback>
            <p:pic>
              <p:nvPicPr>
                <p:cNvPr id="291" name="筆跡 290">
                  <a:extLst>
                    <a:ext uri="{FF2B5EF4-FFF2-40B4-BE49-F238E27FC236}">
                      <a16:creationId xmlns:a16="http://schemas.microsoft.com/office/drawing/2014/main" id="{0510670B-E2DF-4D61-81BF-754DDEFCA657}"/>
                    </a:ext>
                  </a:extLst>
                </p:cNvPr>
                <p:cNvPicPr/>
                <p:nvPr/>
              </p:nvPicPr>
              <p:blipFill>
                <a:blip r:embed="rId189"/>
                <a:stretch>
                  <a:fillRect/>
                </a:stretch>
              </p:blipFill>
              <p:spPr>
                <a:xfrm>
                  <a:off x="4213890" y="3947115"/>
                  <a:ext cx="7056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92" name="筆跡 291">
                  <a:extLst>
                    <a:ext uri="{FF2B5EF4-FFF2-40B4-BE49-F238E27FC236}">
                      <a16:creationId xmlns:a16="http://schemas.microsoft.com/office/drawing/2014/main" id="{BEA640C4-41FB-4EAC-A394-C6600D4CC5B3}"/>
                    </a:ext>
                  </a:extLst>
                </p14:cNvPr>
                <p14:cNvContentPartPr/>
                <p14:nvPr/>
              </p14:nvContentPartPr>
              <p14:xfrm>
                <a:off x="4408650" y="3951795"/>
                <a:ext cx="7920" cy="90720"/>
              </p14:xfrm>
            </p:contentPart>
          </mc:Choice>
          <mc:Fallback>
            <p:pic>
              <p:nvPicPr>
                <p:cNvPr id="292" name="筆跡 291">
                  <a:extLst>
                    <a:ext uri="{FF2B5EF4-FFF2-40B4-BE49-F238E27FC236}">
                      <a16:creationId xmlns:a16="http://schemas.microsoft.com/office/drawing/2014/main" id="{BEA640C4-41FB-4EAC-A394-C6600D4CC5B3}"/>
                    </a:ext>
                  </a:extLst>
                </p:cNvPr>
                <p:cNvPicPr/>
                <p:nvPr/>
              </p:nvPicPr>
              <p:blipFill>
                <a:blip r:embed="rId191"/>
                <a:stretch>
                  <a:fillRect/>
                </a:stretch>
              </p:blipFill>
              <p:spPr>
                <a:xfrm>
                  <a:off x="4400010" y="3943155"/>
                  <a:ext cx="255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93" name="筆跡 292">
                  <a:extLst>
                    <a:ext uri="{FF2B5EF4-FFF2-40B4-BE49-F238E27FC236}">
                      <a16:creationId xmlns:a16="http://schemas.microsoft.com/office/drawing/2014/main" id="{7E60B3F6-827D-461C-A287-6F4EE3898165}"/>
                    </a:ext>
                  </a:extLst>
                </p14:cNvPr>
                <p14:cNvContentPartPr/>
                <p14:nvPr/>
              </p14:nvContentPartPr>
              <p14:xfrm>
                <a:off x="4280490" y="3230715"/>
                <a:ext cx="91080" cy="163440"/>
              </p14:xfrm>
            </p:contentPart>
          </mc:Choice>
          <mc:Fallback>
            <p:pic>
              <p:nvPicPr>
                <p:cNvPr id="293" name="筆跡 292">
                  <a:extLst>
                    <a:ext uri="{FF2B5EF4-FFF2-40B4-BE49-F238E27FC236}">
                      <a16:creationId xmlns:a16="http://schemas.microsoft.com/office/drawing/2014/main" id="{7E60B3F6-827D-461C-A287-6F4EE3898165}"/>
                    </a:ext>
                  </a:extLst>
                </p:cNvPr>
                <p:cNvPicPr/>
                <p:nvPr/>
              </p:nvPicPr>
              <p:blipFill>
                <a:blip r:embed="rId193"/>
                <a:stretch>
                  <a:fillRect/>
                </a:stretch>
              </p:blipFill>
              <p:spPr>
                <a:xfrm>
                  <a:off x="4271490" y="3222075"/>
                  <a:ext cx="108720" cy="181080"/>
                </a:xfrm>
                <a:prstGeom prst="rect">
                  <a:avLst/>
                </a:prstGeom>
              </p:spPr>
            </p:pic>
          </mc:Fallback>
        </mc:AlternateContent>
      </p:grpSp>
      <p:grpSp>
        <p:nvGrpSpPr>
          <p:cNvPr id="301" name="群組 300">
            <a:extLst>
              <a:ext uri="{FF2B5EF4-FFF2-40B4-BE49-F238E27FC236}">
                <a16:creationId xmlns:a16="http://schemas.microsoft.com/office/drawing/2014/main" id="{BA608372-09E0-4D79-B3CD-4DEA510C3471}"/>
              </a:ext>
            </a:extLst>
          </p:cNvPr>
          <p:cNvGrpSpPr/>
          <p:nvPr/>
        </p:nvGrpSpPr>
        <p:grpSpPr>
          <a:xfrm>
            <a:off x="3337290" y="4592955"/>
            <a:ext cx="115200" cy="98640"/>
            <a:chOff x="3337290" y="4592955"/>
            <a:chExt cx="115200" cy="98640"/>
          </a:xfrm>
        </p:grpSpPr>
        <mc:AlternateContent xmlns:mc="http://schemas.openxmlformats.org/markup-compatibility/2006">
          <mc:Choice xmlns:p14="http://schemas.microsoft.com/office/powerpoint/2010/main" Requires="p14">
            <p:contentPart p14:bwMode="auto" r:id="rId194">
              <p14:nvContentPartPr>
                <p14:cNvPr id="297" name="筆跡 296">
                  <a:extLst>
                    <a:ext uri="{FF2B5EF4-FFF2-40B4-BE49-F238E27FC236}">
                      <a16:creationId xmlns:a16="http://schemas.microsoft.com/office/drawing/2014/main" id="{FDA20C7E-29F2-4282-8988-395898893A18}"/>
                    </a:ext>
                  </a:extLst>
                </p14:cNvPr>
                <p14:cNvContentPartPr/>
                <p14:nvPr/>
              </p14:nvContentPartPr>
              <p14:xfrm>
                <a:off x="3337290" y="4592955"/>
                <a:ext cx="115200" cy="2160"/>
              </p14:xfrm>
            </p:contentPart>
          </mc:Choice>
          <mc:Fallback>
            <p:pic>
              <p:nvPicPr>
                <p:cNvPr id="297" name="筆跡 296">
                  <a:extLst>
                    <a:ext uri="{FF2B5EF4-FFF2-40B4-BE49-F238E27FC236}">
                      <a16:creationId xmlns:a16="http://schemas.microsoft.com/office/drawing/2014/main" id="{FDA20C7E-29F2-4282-8988-395898893A18}"/>
                    </a:ext>
                  </a:extLst>
                </p:cNvPr>
                <p:cNvPicPr/>
                <p:nvPr/>
              </p:nvPicPr>
              <p:blipFill>
                <a:blip r:embed="rId195"/>
                <a:stretch>
                  <a:fillRect/>
                </a:stretch>
              </p:blipFill>
              <p:spPr>
                <a:xfrm>
                  <a:off x="3328290" y="4583955"/>
                  <a:ext cx="1328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98" name="筆跡 297">
                  <a:extLst>
                    <a:ext uri="{FF2B5EF4-FFF2-40B4-BE49-F238E27FC236}">
                      <a16:creationId xmlns:a16="http://schemas.microsoft.com/office/drawing/2014/main" id="{6971426A-C2C0-4314-AFE6-935269DE740B}"/>
                    </a:ext>
                  </a:extLst>
                </p14:cNvPr>
                <p14:cNvContentPartPr/>
                <p14:nvPr/>
              </p14:nvContentPartPr>
              <p14:xfrm>
                <a:off x="3337290" y="4592955"/>
                <a:ext cx="360" cy="360"/>
              </p14:xfrm>
            </p:contentPart>
          </mc:Choice>
          <mc:Fallback>
            <p:pic>
              <p:nvPicPr>
                <p:cNvPr id="298" name="筆跡 297">
                  <a:extLst>
                    <a:ext uri="{FF2B5EF4-FFF2-40B4-BE49-F238E27FC236}">
                      <a16:creationId xmlns:a16="http://schemas.microsoft.com/office/drawing/2014/main" id="{6971426A-C2C0-4314-AFE6-935269DE740B}"/>
                    </a:ext>
                  </a:extLst>
                </p:cNvPr>
                <p:cNvPicPr/>
                <p:nvPr/>
              </p:nvPicPr>
              <p:blipFill>
                <a:blip r:embed="rId39"/>
                <a:stretch>
                  <a:fillRect/>
                </a:stretch>
              </p:blipFill>
              <p:spPr>
                <a:xfrm>
                  <a:off x="3328290" y="45839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299" name="筆跡 298">
                  <a:extLst>
                    <a:ext uri="{FF2B5EF4-FFF2-40B4-BE49-F238E27FC236}">
                      <a16:creationId xmlns:a16="http://schemas.microsoft.com/office/drawing/2014/main" id="{62AC19FA-5894-46D9-9F87-3407D30B7EF7}"/>
                    </a:ext>
                  </a:extLst>
                </p14:cNvPr>
                <p14:cNvContentPartPr/>
                <p14:nvPr/>
              </p14:nvContentPartPr>
              <p14:xfrm>
                <a:off x="3337290" y="4592955"/>
                <a:ext cx="101880" cy="98640"/>
              </p14:xfrm>
            </p:contentPart>
          </mc:Choice>
          <mc:Fallback>
            <p:pic>
              <p:nvPicPr>
                <p:cNvPr id="299" name="筆跡 298">
                  <a:extLst>
                    <a:ext uri="{FF2B5EF4-FFF2-40B4-BE49-F238E27FC236}">
                      <a16:creationId xmlns:a16="http://schemas.microsoft.com/office/drawing/2014/main" id="{62AC19FA-5894-46D9-9F87-3407D30B7EF7}"/>
                    </a:ext>
                  </a:extLst>
                </p:cNvPr>
                <p:cNvPicPr/>
                <p:nvPr/>
              </p:nvPicPr>
              <p:blipFill>
                <a:blip r:embed="rId198"/>
                <a:stretch>
                  <a:fillRect/>
                </a:stretch>
              </p:blipFill>
              <p:spPr>
                <a:xfrm>
                  <a:off x="3328290" y="4583955"/>
                  <a:ext cx="119520" cy="116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9">
            <p14:nvContentPartPr>
              <p14:cNvPr id="300" name="筆跡 299">
                <a:extLst>
                  <a:ext uri="{FF2B5EF4-FFF2-40B4-BE49-F238E27FC236}">
                    <a16:creationId xmlns:a16="http://schemas.microsoft.com/office/drawing/2014/main" id="{FB71D61E-177F-48FC-BFB5-51C1132ABBDB}"/>
                  </a:ext>
                </a:extLst>
              </p14:cNvPr>
              <p14:cNvContentPartPr/>
              <p14:nvPr/>
            </p14:nvContentPartPr>
            <p14:xfrm>
              <a:off x="3714930" y="4637235"/>
              <a:ext cx="406440" cy="26640"/>
            </p14:xfrm>
          </p:contentPart>
        </mc:Choice>
        <mc:Fallback>
          <p:pic>
            <p:nvPicPr>
              <p:cNvPr id="300" name="筆跡 299">
                <a:extLst>
                  <a:ext uri="{FF2B5EF4-FFF2-40B4-BE49-F238E27FC236}">
                    <a16:creationId xmlns:a16="http://schemas.microsoft.com/office/drawing/2014/main" id="{FB71D61E-177F-48FC-BFB5-51C1132ABBDB}"/>
                  </a:ext>
                </a:extLst>
              </p:cNvPr>
              <p:cNvPicPr/>
              <p:nvPr/>
            </p:nvPicPr>
            <p:blipFill>
              <a:blip r:embed="rId200"/>
              <a:stretch>
                <a:fillRect/>
              </a:stretch>
            </p:blipFill>
            <p:spPr>
              <a:xfrm>
                <a:off x="3706290" y="4628235"/>
                <a:ext cx="4240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307" name="筆跡 306">
                <a:extLst>
                  <a:ext uri="{FF2B5EF4-FFF2-40B4-BE49-F238E27FC236}">
                    <a16:creationId xmlns:a16="http://schemas.microsoft.com/office/drawing/2014/main" id="{FB95911F-46CC-4A04-9389-374E897242A3}"/>
                  </a:ext>
                </a:extLst>
              </p14:cNvPr>
              <p14:cNvContentPartPr/>
              <p14:nvPr/>
            </p14:nvContentPartPr>
            <p14:xfrm>
              <a:off x="3807090" y="4797075"/>
              <a:ext cx="90720" cy="210240"/>
            </p14:xfrm>
          </p:contentPart>
        </mc:Choice>
        <mc:Fallback>
          <p:pic>
            <p:nvPicPr>
              <p:cNvPr id="307" name="筆跡 306">
                <a:extLst>
                  <a:ext uri="{FF2B5EF4-FFF2-40B4-BE49-F238E27FC236}">
                    <a16:creationId xmlns:a16="http://schemas.microsoft.com/office/drawing/2014/main" id="{FB95911F-46CC-4A04-9389-374E897242A3}"/>
                  </a:ext>
                </a:extLst>
              </p:cNvPr>
              <p:cNvPicPr/>
              <p:nvPr/>
            </p:nvPicPr>
            <p:blipFill>
              <a:blip r:embed="rId202"/>
              <a:stretch>
                <a:fillRect/>
              </a:stretch>
            </p:blipFill>
            <p:spPr>
              <a:xfrm>
                <a:off x="3798450" y="4788075"/>
                <a:ext cx="108360" cy="227880"/>
              </a:xfrm>
              <a:prstGeom prst="rect">
                <a:avLst/>
              </a:prstGeom>
            </p:spPr>
          </p:pic>
        </mc:Fallback>
      </mc:AlternateContent>
      <p:grpSp>
        <p:nvGrpSpPr>
          <p:cNvPr id="311" name="群組 310">
            <a:extLst>
              <a:ext uri="{FF2B5EF4-FFF2-40B4-BE49-F238E27FC236}">
                <a16:creationId xmlns:a16="http://schemas.microsoft.com/office/drawing/2014/main" id="{F632737E-FAFE-4569-9903-29E0D967A34A}"/>
              </a:ext>
            </a:extLst>
          </p:cNvPr>
          <p:cNvGrpSpPr/>
          <p:nvPr/>
        </p:nvGrpSpPr>
        <p:grpSpPr>
          <a:xfrm>
            <a:off x="2845530" y="4513395"/>
            <a:ext cx="262800" cy="424440"/>
            <a:chOff x="2845530" y="4513395"/>
            <a:chExt cx="262800" cy="424440"/>
          </a:xfrm>
        </p:grpSpPr>
        <mc:AlternateContent xmlns:mc="http://schemas.openxmlformats.org/markup-compatibility/2006">
          <mc:Choice xmlns:p14="http://schemas.microsoft.com/office/powerpoint/2010/main" Requires="p14">
            <p:contentPart p14:bwMode="auto" r:id="rId203">
              <p14:nvContentPartPr>
                <p14:cNvPr id="308" name="筆跡 307">
                  <a:extLst>
                    <a:ext uri="{FF2B5EF4-FFF2-40B4-BE49-F238E27FC236}">
                      <a16:creationId xmlns:a16="http://schemas.microsoft.com/office/drawing/2014/main" id="{92BC0440-9BAE-4F9D-9657-F8FCE6547012}"/>
                    </a:ext>
                  </a:extLst>
                </p14:cNvPr>
                <p14:cNvContentPartPr/>
                <p14:nvPr/>
              </p14:nvContentPartPr>
              <p14:xfrm>
                <a:off x="2845530" y="4513395"/>
                <a:ext cx="226080" cy="365400"/>
              </p14:xfrm>
            </p:contentPart>
          </mc:Choice>
          <mc:Fallback>
            <p:pic>
              <p:nvPicPr>
                <p:cNvPr id="308" name="筆跡 307">
                  <a:extLst>
                    <a:ext uri="{FF2B5EF4-FFF2-40B4-BE49-F238E27FC236}">
                      <a16:creationId xmlns:a16="http://schemas.microsoft.com/office/drawing/2014/main" id="{92BC0440-9BAE-4F9D-9657-F8FCE6547012}"/>
                    </a:ext>
                  </a:extLst>
                </p:cNvPr>
                <p:cNvPicPr/>
                <p:nvPr/>
              </p:nvPicPr>
              <p:blipFill>
                <a:blip r:embed="rId204"/>
                <a:stretch>
                  <a:fillRect/>
                </a:stretch>
              </p:blipFill>
              <p:spPr>
                <a:xfrm>
                  <a:off x="2836530" y="4504395"/>
                  <a:ext cx="2437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309" name="筆跡 308">
                  <a:extLst>
                    <a:ext uri="{FF2B5EF4-FFF2-40B4-BE49-F238E27FC236}">
                      <a16:creationId xmlns:a16="http://schemas.microsoft.com/office/drawing/2014/main" id="{524E11AC-FEA2-4B8D-9608-060D8628B7EA}"/>
                    </a:ext>
                  </a:extLst>
                </p14:cNvPr>
                <p14:cNvContentPartPr/>
                <p14:nvPr/>
              </p14:nvContentPartPr>
              <p14:xfrm>
                <a:off x="2966850" y="4739115"/>
                <a:ext cx="94320" cy="154440"/>
              </p14:xfrm>
            </p:contentPart>
          </mc:Choice>
          <mc:Fallback>
            <p:pic>
              <p:nvPicPr>
                <p:cNvPr id="309" name="筆跡 308">
                  <a:extLst>
                    <a:ext uri="{FF2B5EF4-FFF2-40B4-BE49-F238E27FC236}">
                      <a16:creationId xmlns:a16="http://schemas.microsoft.com/office/drawing/2014/main" id="{524E11AC-FEA2-4B8D-9608-060D8628B7EA}"/>
                    </a:ext>
                  </a:extLst>
                </p:cNvPr>
                <p:cNvPicPr/>
                <p:nvPr/>
              </p:nvPicPr>
              <p:blipFill>
                <a:blip r:embed="rId206"/>
                <a:stretch>
                  <a:fillRect/>
                </a:stretch>
              </p:blipFill>
              <p:spPr>
                <a:xfrm>
                  <a:off x="2958210" y="4730475"/>
                  <a:ext cx="11196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310" name="筆跡 309">
                  <a:extLst>
                    <a:ext uri="{FF2B5EF4-FFF2-40B4-BE49-F238E27FC236}">
                      <a16:creationId xmlns:a16="http://schemas.microsoft.com/office/drawing/2014/main" id="{7DBBA108-4386-4BE8-9449-27652CF49106}"/>
                    </a:ext>
                  </a:extLst>
                </p14:cNvPr>
                <p14:cNvContentPartPr/>
                <p14:nvPr/>
              </p14:nvContentPartPr>
              <p14:xfrm>
                <a:off x="3107970" y="4814355"/>
                <a:ext cx="360" cy="123480"/>
              </p14:xfrm>
            </p:contentPart>
          </mc:Choice>
          <mc:Fallback>
            <p:pic>
              <p:nvPicPr>
                <p:cNvPr id="310" name="筆跡 309">
                  <a:extLst>
                    <a:ext uri="{FF2B5EF4-FFF2-40B4-BE49-F238E27FC236}">
                      <a16:creationId xmlns:a16="http://schemas.microsoft.com/office/drawing/2014/main" id="{7DBBA108-4386-4BE8-9449-27652CF49106}"/>
                    </a:ext>
                  </a:extLst>
                </p:cNvPr>
                <p:cNvPicPr/>
                <p:nvPr/>
              </p:nvPicPr>
              <p:blipFill>
                <a:blip r:embed="rId208"/>
                <a:stretch>
                  <a:fillRect/>
                </a:stretch>
              </p:blipFill>
              <p:spPr>
                <a:xfrm>
                  <a:off x="3098970" y="4805355"/>
                  <a:ext cx="18000" cy="14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9">
            <p14:nvContentPartPr>
              <p14:cNvPr id="312" name="筆跡 311">
                <a:extLst>
                  <a:ext uri="{FF2B5EF4-FFF2-40B4-BE49-F238E27FC236}">
                    <a16:creationId xmlns:a16="http://schemas.microsoft.com/office/drawing/2014/main" id="{AE6E1B58-7079-4ED0-90DA-E7EBCAE8AE58}"/>
                  </a:ext>
                </a:extLst>
              </p14:cNvPr>
              <p14:cNvContentPartPr/>
              <p14:nvPr/>
            </p14:nvContentPartPr>
            <p14:xfrm>
              <a:off x="3921930" y="4358235"/>
              <a:ext cx="360" cy="127440"/>
            </p14:xfrm>
          </p:contentPart>
        </mc:Choice>
        <mc:Fallback>
          <p:pic>
            <p:nvPicPr>
              <p:cNvPr id="312" name="筆跡 311">
                <a:extLst>
                  <a:ext uri="{FF2B5EF4-FFF2-40B4-BE49-F238E27FC236}">
                    <a16:creationId xmlns:a16="http://schemas.microsoft.com/office/drawing/2014/main" id="{AE6E1B58-7079-4ED0-90DA-E7EBCAE8AE58}"/>
                  </a:ext>
                </a:extLst>
              </p:cNvPr>
              <p:cNvPicPr/>
              <p:nvPr/>
            </p:nvPicPr>
            <p:blipFill>
              <a:blip r:embed="rId210"/>
              <a:stretch>
                <a:fillRect/>
              </a:stretch>
            </p:blipFill>
            <p:spPr>
              <a:xfrm>
                <a:off x="3912930" y="4349235"/>
                <a:ext cx="18000" cy="145080"/>
              </a:xfrm>
              <a:prstGeom prst="rect">
                <a:avLst/>
              </a:prstGeom>
            </p:spPr>
          </p:pic>
        </mc:Fallback>
      </mc:AlternateContent>
      <p:grpSp>
        <p:nvGrpSpPr>
          <p:cNvPr id="326" name="群組 325">
            <a:extLst>
              <a:ext uri="{FF2B5EF4-FFF2-40B4-BE49-F238E27FC236}">
                <a16:creationId xmlns:a16="http://schemas.microsoft.com/office/drawing/2014/main" id="{4DF751F7-1653-490C-A614-5307B4498E18}"/>
              </a:ext>
            </a:extLst>
          </p:cNvPr>
          <p:cNvGrpSpPr/>
          <p:nvPr/>
        </p:nvGrpSpPr>
        <p:grpSpPr>
          <a:xfrm>
            <a:off x="4258530" y="4427355"/>
            <a:ext cx="1501920" cy="562680"/>
            <a:chOff x="4258530" y="4427355"/>
            <a:chExt cx="1501920" cy="562680"/>
          </a:xfrm>
        </p:grpSpPr>
        <mc:AlternateContent xmlns:mc="http://schemas.openxmlformats.org/markup-compatibility/2006">
          <mc:Choice xmlns:p14="http://schemas.microsoft.com/office/powerpoint/2010/main" Requires="p14">
            <p:contentPart p14:bwMode="auto" r:id="rId211">
              <p14:nvContentPartPr>
                <p14:cNvPr id="313" name="筆跡 312">
                  <a:extLst>
                    <a:ext uri="{FF2B5EF4-FFF2-40B4-BE49-F238E27FC236}">
                      <a16:creationId xmlns:a16="http://schemas.microsoft.com/office/drawing/2014/main" id="{B259A4E9-46C9-49E7-8EB9-4F22D23DDAA6}"/>
                    </a:ext>
                  </a:extLst>
                </p14:cNvPr>
                <p14:cNvContentPartPr/>
                <p14:nvPr/>
              </p14:nvContentPartPr>
              <p14:xfrm>
                <a:off x="4258530" y="4427355"/>
                <a:ext cx="291960" cy="63720"/>
              </p14:xfrm>
            </p:contentPart>
          </mc:Choice>
          <mc:Fallback>
            <p:pic>
              <p:nvPicPr>
                <p:cNvPr id="313" name="筆跡 312">
                  <a:extLst>
                    <a:ext uri="{FF2B5EF4-FFF2-40B4-BE49-F238E27FC236}">
                      <a16:creationId xmlns:a16="http://schemas.microsoft.com/office/drawing/2014/main" id="{B259A4E9-46C9-49E7-8EB9-4F22D23DDAA6}"/>
                    </a:ext>
                  </a:extLst>
                </p:cNvPr>
                <p:cNvPicPr/>
                <p:nvPr/>
              </p:nvPicPr>
              <p:blipFill>
                <a:blip r:embed="rId212"/>
                <a:stretch>
                  <a:fillRect/>
                </a:stretch>
              </p:blipFill>
              <p:spPr>
                <a:xfrm>
                  <a:off x="4249530" y="4418715"/>
                  <a:ext cx="30960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14" name="筆跡 313">
                  <a:extLst>
                    <a:ext uri="{FF2B5EF4-FFF2-40B4-BE49-F238E27FC236}">
                      <a16:creationId xmlns:a16="http://schemas.microsoft.com/office/drawing/2014/main" id="{DF9AE0DD-EE48-4364-9CAD-5538D263E222}"/>
                    </a:ext>
                  </a:extLst>
                </p14:cNvPr>
                <p14:cNvContentPartPr/>
                <p14:nvPr/>
              </p14:nvContentPartPr>
              <p14:xfrm>
                <a:off x="4263930" y="4506195"/>
                <a:ext cx="226080" cy="335520"/>
              </p14:xfrm>
            </p:contentPart>
          </mc:Choice>
          <mc:Fallback>
            <p:pic>
              <p:nvPicPr>
                <p:cNvPr id="314" name="筆跡 313">
                  <a:extLst>
                    <a:ext uri="{FF2B5EF4-FFF2-40B4-BE49-F238E27FC236}">
                      <a16:creationId xmlns:a16="http://schemas.microsoft.com/office/drawing/2014/main" id="{DF9AE0DD-EE48-4364-9CAD-5538D263E222}"/>
                    </a:ext>
                  </a:extLst>
                </p:cNvPr>
                <p:cNvPicPr/>
                <p:nvPr/>
              </p:nvPicPr>
              <p:blipFill>
                <a:blip r:embed="rId214"/>
                <a:stretch>
                  <a:fillRect/>
                </a:stretch>
              </p:blipFill>
              <p:spPr>
                <a:xfrm>
                  <a:off x="4255290" y="4497555"/>
                  <a:ext cx="24372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15" name="筆跡 314">
                  <a:extLst>
                    <a:ext uri="{FF2B5EF4-FFF2-40B4-BE49-F238E27FC236}">
                      <a16:creationId xmlns:a16="http://schemas.microsoft.com/office/drawing/2014/main" id="{77A1B266-5A63-4DE2-893E-2148E197378D}"/>
                    </a:ext>
                  </a:extLst>
                </p14:cNvPr>
                <p14:cNvContentPartPr/>
                <p14:nvPr/>
              </p14:nvContentPartPr>
              <p14:xfrm>
                <a:off x="4713210" y="4581435"/>
                <a:ext cx="214560" cy="264240"/>
              </p14:xfrm>
            </p:contentPart>
          </mc:Choice>
          <mc:Fallback>
            <p:pic>
              <p:nvPicPr>
                <p:cNvPr id="315" name="筆跡 314">
                  <a:extLst>
                    <a:ext uri="{FF2B5EF4-FFF2-40B4-BE49-F238E27FC236}">
                      <a16:creationId xmlns:a16="http://schemas.microsoft.com/office/drawing/2014/main" id="{77A1B266-5A63-4DE2-893E-2148E197378D}"/>
                    </a:ext>
                  </a:extLst>
                </p:cNvPr>
                <p:cNvPicPr/>
                <p:nvPr/>
              </p:nvPicPr>
              <p:blipFill>
                <a:blip r:embed="rId216"/>
                <a:stretch>
                  <a:fillRect/>
                </a:stretch>
              </p:blipFill>
              <p:spPr>
                <a:xfrm>
                  <a:off x="4704570" y="4572435"/>
                  <a:ext cx="23220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16" name="筆跡 315">
                  <a:extLst>
                    <a:ext uri="{FF2B5EF4-FFF2-40B4-BE49-F238E27FC236}">
                      <a16:creationId xmlns:a16="http://schemas.microsoft.com/office/drawing/2014/main" id="{51F3312C-14D5-4AD0-8701-6A504FC10464}"/>
                    </a:ext>
                  </a:extLst>
                </p14:cNvPr>
                <p14:cNvContentPartPr/>
                <p14:nvPr/>
              </p14:nvContentPartPr>
              <p14:xfrm>
                <a:off x="4758570" y="4569915"/>
                <a:ext cx="129960" cy="248760"/>
              </p14:xfrm>
            </p:contentPart>
          </mc:Choice>
          <mc:Fallback>
            <p:pic>
              <p:nvPicPr>
                <p:cNvPr id="316" name="筆跡 315">
                  <a:extLst>
                    <a:ext uri="{FF2B5EF4-FFF2-40B4-BE49-F238E27FC236}">
                      <a16:creationId xmlns:a16="http://schemas.microsoft.com/office/drawing/2014/main" id="{51F3312C-14D5-4AD0-8701-6A504FC10464}"/>
                    </a:ext>
                  </a:extLst>
                </p:cNvPr>
                <p:cNvPicPr/>
                <p:nvPr/>
              </p:nvPicPr>
              <p:blipFill>
                <a:blip r:embed="rId218"/>
                <a:stretch>
                  <a:fillRect/>
                </a:stretch>
              </p:blipFill>
              <p:spPr>
                <a:xfrm>
                  <a:off x="4749570" y="4560915"/>
                  <a:ext cx="14760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17" name="筆跡 316">
                  <a:extLst>
                    <a:ext uri="{FF2B5EF4-FFF2-40B4-BE49-F238E27FC236}">
                      <a16:creationId xmlns:a16="http://schemas.microsoft.com/office/drawing/2014/main" id="{8F2B1229-3F10-46E0-BC56-9C1A506F0F4D}"/>
                    </a:ext>
                  </a:extLst>
                </p14:cNvPr>
                <p14:cNvContentPartPr/>
                <p14:nvPr/>
              </p14:nvContentPartPr>
              <p14:xfrm>
                <a:off x="4942530" y="4783755"/>
                <a:ext cx="60480" cy="92520"/>
              </p14:xfrm>
            </p:contentPart>
          </mc:Choice>
          <mc:Fallback>
            <p:pic>
              <p:nvPicPr>
                <p:cNvPr id="317" name="筆跡 316">
                  <a:extLst>
                    <a:ext uri="{FF2B5EF4-FFF2-40B4-BE49-F238E27FC236}">
                      <a16:creationId xmlns:a16="http://schemas.microsoft.com/office/drawing/2014/main" id="{8F2B1229-3F10-46E0-BC56-9C1A506F0F4D}"/>
                    </a:ext>
                  </a:extLst>
                </p:cNvPr>
                <p:cNvPicPr/>
                <p:nvPr/>
              </p:nvPicPr>
              <p:blipFill>
                <a:blip r:embed="rId220"/>
                <a:stretch>
                  <a:fillRect/>
                </a:stretch>
              </p:blipFill>
              <p:spPr>
                <a:xfrm>
                  <a:off x="4933890" y="4775115"/>
                  <a:ext cx="781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318" name="筆跡 317">
                  <a:extLst>
                    <a:ext uri="{FF2B5EF4-FFF2-40B4-BE49-F238E27FC236}">
                      <a16:creationId xmlns:a16="http://schemas.microsoft.com/office/drawing/2014/main" id="{D8168CBA-CAD6-4AE3-BECA-7C6329A20C8C}"/>
                    </a:ext>
                  </a:extLst>
                </p14:cNvPr>
                <p14:cNvContentPartPr/>
                <p14:nvPr/>
              </p14:nvContentPartPr>
              <p14:xfrm>
                <a:off x="4972770" y="4729755"/>
                <a:ext cx="13680" cy="360"/>
              </p14:xfrm>
            </p:contentPart>
          </mc:Choice>
          <mc:Fallback>
            <p:pic>
              <p:nvPicPr>
                <p:cNvPr id="318" name="筆跡 317">
                  <a:extLst>
                    <a:ext uri="{FF2B5EF4-FFF2-40B4-BE49-F238E27FC236}">
                      <a16:creationId xmlns:a16="http://schemas.microsoft.com/office/drawing/2014/main" id="{D8168CBA-CAD6-4AE3-BECA-7C6329A20C8C}"/>
                    </a:ext>
                  </a:extLst>
                </p:cNvPr>
                <p:cNvPicPr/>
                <p:nvPr/>
              </p:nvPicPr>
              <p:blipFill>
                <a:blip r:embed="rId7"/>
                <a:stretch>
                  <a:fillRect/>
                </a:stretch>
              </p:blipFill>
              <p:spPr>
                <a:xfrm>
                  <a:off x="4963770" y="4720755"/>
                  <a:ext cx="31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19" name="筆跡 318">
                  <a:extLst>
                    <a:ext uri="{FF2B5EF4-FFF2-40B4-BE49-F238E27FC236}">
                      <a16:creationId xmlns:a16="http://schemas.microsoft.com/office/drawing/2014/main" id="{8F1C177A-4A86-4D46-90C8-7C0D6B69A55C}"/>
                    </a:ext>
                  </a:extLst>
                </p14:cNvPr>
                <p14:cNvContentPartPr/>
                <p14:nvPr/>
              </p14:nvContentPartPr>
              <p14:xfrm>
                <a:off x="5091210" y="4704555"/>
                <a:ext cx="84960" cy="6120"/>
              </p14:xfrm>
            </p:contentPart>
          </mc:Choice>
          <mc:Fallback>
            <p:pic>
              <p:nvPicPr>
                <p:cNvPr id="319" name="筆跡 318">
                  <a:extLst>
                    <a:ext uri="{FF2B5EF4-FFF2-40B4-BE49-F238E27FC236}">
                      <a16:creationId xmlns:a16="http://schemas.microsoft.com/office/drawing/2014/main" id="{8F1C177A-4A86-4D46-90C8-7C0D6B69A55C}"/>
                    </a:ext>
                  </a:extLst>
                </p:cNvPr>
                <p:cNvPicPr/>
                <p:nvPr/>
              </p:nvPicPr>
              <p:blipFill>
                <a:blip r:embed="rId223"/>
                <a:stretch>
                  <a:fillRect/>
                </a:stretch>
              </p:blipFill>
              <p:spPr>
                <a:xfrm>
                  <a:off x="5082210" y="4695915"/>
                  <a:ext cx="1026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320" name="筆跡 319">
                  <a:extLst>
                    <a:ext uri="{FF2B5EF4-FFF2-40B4-BE49-F238E27FC236}">
                      <a16:creationId xmlns:a16="http://schemas.microsoft.com/office/drawing/2014/main" id="{58E4AF86-2B01-4F04-B265-DCD2A7F7FB4B}"/>
                    </a:ext>
                  </a:extLst>
                </p14:cNvPr>
                <p14:cNvContentPartPr/>
                <p14:nvPr/>
              </p14:nvContentPartPr>
              <p14:xfrm>
                <a:off x="5314770" y="4664235"/>
                <a:ext cx="150840" cy="185040"/>
              </p14:xfrm>
            </p:contentPart>
          </mc:Choice>
          <mc:Fallback>
            <p:pic>
              <p:nvPicPr>
                <p:cNvPr id="320" name="筆跡 319">
                  <a:extLst>
                    <a:ext uri="{FF2B5EF4-FFF2-40B4-BE49-F238E27FC236}">
                      <a16:creationId xmlns:a16="http://schemas.microsoft.com/office/drawing/2014/main" id="{58E4AF86-2B01-4F04-B265-DCD2A7F7FB4B}"/>
                    </a:ext>
                  </a:extLst>
                </p:cNvPr>
                <p:cNvPicPr/>
                <p:nvPr/>
              </p:nvPicPr>
              <p:blipFill>
                <a:blip r:embed="rId225"/>
                <a:stretch>
                  <a:fillRect/>
                </a:stretch>
              </p:blipFill>
              <p:spPr>
                <a:xfrm>
                  <a:off x="5306130" y="4655235"/>
                  <a:ext cx="1684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321" name="筆跡 320">
                  <a:extLst>
                    <a:ext uri="{FF2B5EF4-FFF2-40B4-BE49-F238E27FC236}">
                      <a16:creationId xmlns:a16="http://schemas.microsoft.com/office/drawing/2014/main" id="{6C98469F-94DC-44CC-9C00-EF1C1BE51C2F}"/>
                    </a:ext>
                  </a:extLst>
                </p14:cNvPr>
                <p14:cNvContentPartPr/>
                <p14:nvPr/>
              </p14:nvContentPartPr>
              <p14:xfrm>
                <a:off x="5314770" y="4679715"/>
                <a:ext cx="133920" cy="181440"/>
              </p14:xfrm>
            </p:contentPart>
          </mc:Choice>
          <mc:Fallback>
            <p:pic>
              <p:nvPicPr>
                <p:cNvPr id="321" name="筆跡 320">
                  <a:extLst>
                    <a:ext uri="{FF2B5EF4-FFF2-40B4-BE49-F238E27FC236}">
                      <a16:creationId xmlns:a16="http://schemas.microsoft.com/office/drawing/2014/main" id="{6C98469F-94DC-44CC-9C00-EF1C1BE51C2F}"/>
                    </a:ext>
                  </a:extLst>
                </p:cNvPr>
                <p:cNvPicPr/>
                <p:nvPr/>
              </p:nvPicPr>
              <p:blipFill>
                <a:blip r:embed="rId227"/>
                <a:stretch>
                  <a:fillRect/>
                </a:stretch>
              </p:blipFill>
              <p:spPr>
                <a:xfrm>
                  <a:off x="5306130" y="4670715"/>
                  <a:ext cx="1515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322" name="筆跡 321">
                  <a:extLst>
                    <a:ext uri="{FF2B5EF4-FFF2-40B4-BE49-F238E27FC236}">
                      <a16:creationId xmlns:a16="http://schemas.microsoft.com/office/drawing/2014/main" id="{8509AA18-DB26-42E3-9419-6CF53413C96C}"/>
                    </a:ext>
                  </a:extLst>
                </p14:cNvPr>
                <p14:cNvContentPartPr/>
                <p14:nvPr/>
              </p14:nvContentPartPr>
              <p14:xfrm>
                <a:off x="5301450" y="4541115"/>
                <a:ext cx="214920" cy="21600"/>
              </p14:xfrm>
            </p:contentPart>
          </mc:Choice>
          <mc:Fallback>
            <p:pic>
              <p:nvPicPr>
                <p:cNvPr id="322" name="筆跡 321">
                  <a:extLst>
                    <a:ext uri="{FF2B5EF4-FFF2-40B4-BE49-F238E27FC236}">
                      <a16:creationId xmlns:a16="http://schemas.microsoft.com/office/drawing/2014/main" id="{8509AA18-DB26-42E3-9419-6CF53413C96C}"/>
                    </a:ext>
                  </a:extLst>
                </p:cNvPr>
                <p:cNvPicPr/>
                <p:nvPr/>
              </p:nvPicPr>
              <p:blipFill>
                <a:blip r:embed="rId229"/>
                <a:stretch>
                  <a:fillRect/>
                </a:stretch>
              </p:blipFill>
              <p:spPr>
                <a:xfrm>
                  <a:off x="5292450" y="4532115"/>
                  <a:ext cx="2325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323" name="筆跡 322">
                  <a:extLst>
                    <a:ext uri="{FF2B5EF4-FFF2-40B4-BE49-F238E27FC236}">
                      <a16:creationId xmlns:a16="http://schemas.microsoft.com/office/drawing/2014/main" id="{10BDB085-CA3F-4ABC-8A16-13312F196AAE}"/>
                    </a:ext>
                  </a:extLst>
                </p14:cNvPr>
                <p14:cNvContentPartPr/>
                <p14:nvPr/>
              </p14:nvContentPartPr>
              <p14:xfrm>
                <a:off x="4679370" y="4441035"/>
                <a:ext cx="71640" cy="456480"/>
              </p14:xfrm>
            </p:contentPart>
          </mc:Choice>
          <mc:Fallback>
            <p:pic>
              <p:nvPicPr>
                <p:cNvPr id="323" name="筆跡 322">
                  <a:extLst>
                    <a:ext uri="{FF2B5EF4-FFF2-40B4-BE49-F238E27FC236}">
                      <a16:creationId xmlns:a16="http://schemas.microsoft.com/office/drawing/2014/main" id="{10BDB085-CA3F-4ABC-8A16-13312F196AAE}"/>
                    </a:ext>
                  </a:extLst>
                </p:cNvPr>
                <p:cNvPicPr/>
                <p:nvPr/>
              </p:nvPicPr>
              <p:blipFill>
                <a:blip r:embed="rId231"/>
                <a:stretch>
                  <a:fillRect/>
                </a:stretch>
              </p:blipFill>
              <p:spPr>
                <a:xfrm>
                  <a:off x="4670730" y="4432035"/>
                  <a:ext cx="89280" cy="4741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324" name="筆跡 323">
                  <a:extLst>
                    <a:ext uri="{FF2B5EF4-FFF2-40B4-BE49-F238E27FC236}">
                      <a16:creationId xmlns:a16="http://schemas.microsoft.com/office/drawing/2014/main" id="{7EEDEB20-FB0E-410C-8B35-A1854AC695DF}"/>
                    </a:ext>
                  </a:extLst>
                </p14:cNvPr>
                <p14:cNvContentPartPr/>
                <p14:nvPr/>
              </p14:nvContentPartPr>
              <p14:xfrm>
                <a:off x="5542290" y="4475595"/>
                <a:ext cx="127800" cy="514440"/>
              </p14:xfrm>
            </p:contentPart>
          </mc:Choice>
          <mc:Fallback>
            <p:pic>
              <p:nvPicPr>
                <p:cNvPr id="324" name="筆跡 323">
                  <a:extLst>
                    <a:ext uri="{FF2B5EF4-FFF2-40B4-BE49-F238E27FC236}">
                      <a16:creationId xmlns:a16="http://schemas.microsoft.com/office/drawing/2014/main" id="{7EEDEB20-FB0E-410C-8B35-A1854AC695DF}"/>
                    </a:ext>
                  </a:extLst>
                </p:cNvPr>
                <p:cNvPicPr/>
                <p:nvPr/>
              </p:nvPicPr>
              <p:blipFill>
                <a:blip r:embed="rId233"/>
                <a:stretch>
                  <a:fillRect/>
                </a:stretch>
              </p:blipFill>
              <p:spPr>
                <a:xfrm>
                  <a:off x="5533290" y="4466595"/>
                  <a:ext cx="14544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325" name="筆跡 324">
                  <a:extLst>
                    <a:ext uri="{FF2B5EF4-FFF2-40B4-BE49-F238E27FC236}">
                      <a16:creationId xmlns:a16="http://schemas.microsoft.com/office/drawing/2014/main" id="{00D2B1D4-3FE2-4E8F-B9AA-C1C68CA806F1}"/>
                    </a:ext>
                  </a:extLst>
                </p14:cNvPr>
                <p14:cNvContentPartPr/>
                <p14:nvPr/>
              </p14:nvContentPartPr>
              <p14:xfrm>
                <a:off x="5689530" y="4437075"/>
                <a:ext cx="70920" cy="98640"/>
              </p14:xfrm>
            </p:contentPart>
          </mc:Choice>
          <mc:Fallback>
            <p:pic>
              <p:nvPicPr>
                <p:cNvPr id="325" name="筆跡 324">
                  <a:extLst>
                    <a:ext uri="{FF2B5EF4-FFF2-40B4-BE49-F238E27FC236}">
                      <a16:creationId xmlns:a16="http://schemas.microsoft.com/office/drawing/2014/main" id="{00D2B1D4-3FE2-4E8F-B9AA-C1C68CA806F1}"/>
                    </a:ext>
                  </a:extLst>
                </p:cNvPr>
                <p:cNvPicPr/>
                <p:nvPr/>
              </p:nvPicPr>
              <p:blipFill>
                <a:blip r:embed="rId235"/>
                <a:stretch>
                  <a:fillRect/>
                </a:stretch>
              </p:blipFill>
              <p:spPr>
                <a:xfrm>
                  <a:off x="5680890" y="4428075"/>
                  <a:ext cx="88560" cy="116280"/>
                </a:xfrm>
                <a:prstGeom prst="rect">
                  <a:avLst/>
                </a:prstGeom>
              </p:spPr>
            </p:pic>
          </mc:Fallback>
        </mc:AlternateContent>
      </p:grpSp>
      <p:grpSp>
        <p:nvGrpSpPr>
          <p:cNvPr id="334" name="群組 333">
            <a:extLst>
              <a:ext uri="{FF2B5EF4-FFF2-40B4-BE49-F238E27FC236}">
                <a16:creationId xmlns:a16="http://schemas.microsoft.com/office/drawing/2014/main" id="{3769B8F2-33BE-4CFB-8F8C-D8816350B7DF}"/>
              </a:ext>
            </a:extLst>
          </p:cNvPr>
          <p:cNvGrpSpPr/>
          <p:nvPr/>
        </p:nvGrpSpPr>
        <p:grpSpPr>
          <a:xfrm>
            <a:off x="4222530" y="4948995"/>
            <a:ext cx="312480" cy="219960"/>
            <a:chOff x="4222530" y="4948995"/>
            <a:chExt cx="312480" cy="219960"/>
          </a:xfrm>
        </p:grpSpPr>
        <mc:AlternateContent xmlns:mc="http://schemas.openxmlformats.org/markup-compatibility/2006">
          <mc:Choice xmlns:p14="http://schemas.microsoft.com/office/powerpoint/2010/main" Requires="p14">
            <p:contentPart p14:bwMode="auto" r:id="rId236">
              <p14:nvContentPartPr>
                <p14:cNvPr id="327" name="筆跡 326">
                  <a:extLst>
                    <a:ext uri="{FF2B5EF4-FFF2-40B4-BE49-F238E27FC236}">
                      <a16:creationId xmlns:a16="http://schemas.microsoft.com/office/drawing/2014/main" id="{BF26D108-2171-4AEE-8EE3-6107A85A7BF8}"/>
                    </a:ext>
                  </a:extLst>
                </p14:cNvPr>
                <p14:cNvContentPartPr/>
                <p14:nvPr/>
              </p14:nvContentPartPr>
              <p14:xfrm>
                <a:off x="4222530" y="5026035"/>
                <a:ext cx="88560" cy="142920"/>
              </p14:xfrm>
            </p:contentPart>
          </mc:Choice>
          <mc:Fallback>
            <p:pic>
              <p:nvPicPr>
                <p:cNvPr id="327" name="筆跡 326">
                  <a:extLst>
                    <a:ext uri="{FF2B5EF4-FFF2-40B4-BE49-F238E27FC236}">
                      <a16:creationId xmlns:a16="http://schemas.microsoft.com/office/drawing/2014/main" id="{BF26D108-2171-4AEE-8EE3-6107A85A7BF8}"/>
                    </a:ext>
                  </a:extLst>
                </p:cNvPr>
                <p:cNvPicPr/>
                <p:nvPr/>
              </p:nvPicPr>
              <p:blipFill>
                <a:blip r:embed="rId237"/>
                <a:stretch>
                  <a:fillRect/>
                </a:stretch>
              </p:blipFill>
              <p:spPr>
                <a:xfrm>
                  <a:off x="4213890" y="5017035"/>
                  <a:ext cx="1062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28" name="筆跡 327">
                  <a:extLst>
                    <a:ext uri="{FF2B5EF4-FFF2-40B4-BE49-F238E27FC236}">
                      <a16:creationId xmlns:a16="http://schemas.microsoft.com/office/drawing/2014/main" id="{F726DA79-4857-4771-9811-28DDF146277E}"/>
                    </a:ext>
                  </a:extLst>
                </p14:cNvPr>
                <p14:cNvContentPartPr/>
                <p14:nvPr/>
              </p14:nvContentPartPr>
              <p14:xfrm>
                <a:off x="4252770" y="4948995"/>
                <a:ext cx="23040" cy="360"/>
              </p14:xfrm>
            </p:contentPart>
          </mc:Choice>
          <mc:Fallback>
            <p:pic>
              <p:nvPicPr>
                <p:cNvPr id="328" name="筆跡 327">
                  <a:extLst>
                    <a:ext uri="{FF2B5EF4-FFF2-40B4-BE49-F238E27FC236}">
                      <a16:creationId xmlns:a16="http://schemas.microsoft.com/office/drawing/2014/main" id="{F726DA79-4857-4771-9811-28DDF146277E}"/>
                    </a:ext>
                  </a:extLst>
                </p:cNvPr>
                <p:cNvPicPr/>
                <p:nvPr/>
              </p:nvPicPr>
              <p:blipFill>
                <a:blip r:embed="rId184"/>
                <a:stretch>
                  <a:fillRect/>
                </a:stretch>
              </p:blipFill>
              <p:spPr>
                <a:xfrm>
                  <a:off x="4243770" y="4940355"/>
                  <a:ext cx="40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329" name="筆跡 328">
                  <a:extLst>
                    <a:ext uri="{FF2B5EF4-FFF2-40B4-BE49-F238E27FC236}">
                      <a16:creationId xmlns:a16="http://schemas.microsoft.com/office/drawing/2014/main" id="{498952A1-63C6-427A-BDDA-E359CE13EF44}"/>
                    </a:ext>
                  </a:extLst>
                </p14:cNvPr>
                <p14:cNvContentPartPr/>
                <p14:nvPr/>
              </p14:nvContentPartPr>
              <p14:xfrm>
                <a:off x="4397490" y="4958715"/>
                <a:ext cx="54720" cy="360"/>
              </p14:xfrm>
            </p:contentPart>
          </mc:Choice>
          <mc:Fallback>
            <p:pic>
              <p:nvPicPr>
                <p:cNvPr id="329" name="筆跡 328">
                  <a:extLst>
                    <a:ext uri="{FF2B5EF4-FFF2-40B4-BE49-F238E27FC236}">
                      <a16:creationId xmlns:a16="http://schemas.microsoft.com/office/drawing/2014/main" id="{498952A1-63C6-427A-BDDA-E359CE13EF44}"/>
                    </a:ext>
                  </a:extLst>
                </p:cNvPr>
                <p:cNvPicPr/>
                <p:nvPr/>
              </p:nvPicPr>
              <p:blipFill>
                <a:blip r:embed="rId240"/>
                <a:stretch>
                  <a:fillRect/>
                </a:stretch>
              </p:blipFill>
              <p:spPr>
                <a:xfrm>
                  <a:off x="4388490" y="4949715"/>
                  <a:ext cx="72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330" name="筆跡 329">
                  <a:extLst>
                    <a:ext uri="{FF2B5EF4-FFF2-40B4-BE49-F238E27FC236}">
                      <a16:creationId xmlns:a16="http://schemas.microsoft.com/office/drawing/2014/main" id="{4A8E414C-1777-4B9C-B5E7-7C66541A806E}"/>
                    </a:ext>
                  </a:extLst>
                </p14:cNvPr>
                <p14:cNvContentPartPr/>
                <p14:nvPr/>
              </p14:nvContentPartPr>
              <p14:xfrm>
                <a:off x="4397490" y="4958715"/>
                <a:ext cx="360" cy="360"/>
              </p14:xfrm>
            </p:contentPart>
          </mc:Choice>
          <mc:Fallback>
            <p:pic>
              <p:nvPicPr>
                <p:cNvPr id="330" name="筆跡 329">
                  <a:extLst>
                    <a:ext uri="{FF2B5EF4-FFF2-40B4-BE49-F238E27FC236}">
                      <a16:creationId xmlns:a16="http://schemas.microsoft.com/office/drawing/2014/main" id="{4A8E414C-1777-4B9C-B5E7-7C66541A806E}"/>
                    </a:ext>
                  </a:extLst>
                </p:cNvPr>
                <p:cNvPicPr/>
                <p:nvPr/>
              </p:nvPicPr>
              <p:blipFill>
                <a:blip r:embed="rId39"/>
                <a:stretch>
                  <a:fillRect/>
                </a:stretch>
              </p:blipFill>
              <p:spPr>
                <a:xfrm>
                  <a:off x="4388490" y="49497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331" name="筆跡 330">
                  <a:extLst>
                    <a:ext uri="{FF2B5EF4-FFF2-40B4-BE49-F238E27FC236}">
                      <a16:creationId xmlns:a16="http://schemas.microsoft.com/office/drawing/2014/main" id="{D543C3C1-F960-4D9E-AFB6-3FF3091B0C59}"/>
                    </a:ext>
                  </a:extLst>
                </p14:cNvPr>
                <p14:cNvContentPartPr/>
                <p14:nvPr/>
              </p14:nvContentPartPr>
              <p14:xfrm>
                <a:off x="4391730" y="4958715"/>
                <a:ext cx="47520" cy="61920"/>
              </p14:xfrm>
            </p:contentPart>
          </mc:Choice>
          <mc:Fallback>
            <p:pic>
              <p:nvPicPr>
                <p:cNvPr id="331" name="筆跡 330">
                  <a:extLst>
                    <a:ext uri="{FF2B5EF4-FFF2-40B4-BE49-F238E27FC236}">
                      <a16:creationId xmlns:a16="http://schemas.microsoft.com/office/drawing/2014/main" id="{D543C3C1-F960-4D9E-AFB6-3FF3091B0C59}"/>
                    </a:ext>
                  </a:extLst>
                </p:cNvPr>
                <p:cNvPicPr/>
                <p:nvPr/>
              </p:nvPicPr>
              <p:blipFill>
                <a:blip r:embed="rId243"/>
                <a:stretch>
                  <a:fillRect/>
                </a:stretch>
              </p:blipFill>
              <p:spPr>
                <a:xfrm>
                  <a:off x="4383090" y="4949715"/>
                  <a:ext cx="651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332" name="筆跡 331">
                  <a:extLst>
                    <a:ext uri="{FF2B5EF4-FFF2-40B4-BE49-F238E27FC236}">
                      <a16:creationId xmlns:a16="http://schemas.microsoft.com/office/drawing/2014/main" id="{AB819317-1FB8-4E0B-ADA4-11FA6710EA49}"/>
                    </a:ext>
                  </a:extLst>
                </p14:cNvPr>
                <p14:cNvContentPartPr/>
                <p14:nvPr/>
              </p14:nvContentPartPr>
              <p14:xfrm>
                <a:off x="4534650" y="4956555"/>
                <a:ext cx="360" cy="96480"/>
              </p14:xfrm>
            </p:contentPart>
          </mc:Choice>
          <mc:Fallback>
            <p:pic>
              <p:nvPicPr>
                <p:cNvPr id="332" name="筆跡 331">
                  <a:extLst>
                    <a:ext uri="{FF2B5EF4-FFF2-40B4-BE49-F238E27FC236}">
                      <a16:creationId xmlns:a16="http://schemas.microsoft.com/office/drawing/2014/main" id="{AB819317-1FB8-4E0B-ADA4-11FA6710EA49}"/>
                    </a:ext>
                  </a:extLst>
                </p:cNvPr>
                <p:cNvPicPr/>
                <p:nvPr/>
              </p:nvPicPr>
              <p:blipFill>
                <a:blip r:embed="rId245"/>
                <a:stretch>
                  <a:fillRect/>
                </a:stretch>
              </p:blipFill>
              <p:spPr>
                <a:xfrm>
                  <a:off x="4526010" y="4947915"/>
                  <a:ext cx="18000" cy="11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6">
            <p14:nvContentPartPr>
              <p14:cNvPr id="333" name="筆跡 332">
                <a:extLst>
                  <a:ext uri="{FF2B5EF4-FFF2-40B4-BE49-F238E27FC236}">
                    <a16:creationId xmlns:a16="http://schemas.microsoft.com/office/drawing/2014/main" id="{52110BC5-BC56-469D-BC43-88EB55A80417}"/>
                  </a:ext>
                </a:extLst>
              </p14:cNvPr>
              <p14:cNvContentPartPr/>
              <p14:nvPr/>
            </p14:nvContentPartPr>
            <p14:xfrm>
              <a:off x="4386330" y="4271115"/>
              <a:ext cx="69840" cy="89280"/>
            </p14:xfrm>
          </p:contentPart>
        </mc:Choice>
        <mc:Fallback>
          <p:pic>
            <p:nvPicPr>
              <p:cNvPr id="333" name="筆跡 332">
                <a:extLst>
                  <a:ext uri="{FF2B5EF4-FFF2-40B4-BE49-F238E27FC236}">
                    <a16:creationId xmlns:a16="http://schemas.microsoft.com/office/drawing/2014/main" id="{52110BC5-BC56-469D-BC43-88EB55A80417}"/>
                  </a:ext>
                </a:extLst>
              </p:cNvPr>
              <p:cNvPicPr/>
              <p:nvPr/>
            </p:nvPicPr>
            <p:blipFill>
              <a:blip r:embed="rId247"/>
              <a:stretch>
                <a:fillRect/>
              </a:stretch>
            </p:blipFill>
            <p:spPr>
              <a:xfrm>
                <a:off x="4377330" y="4262475"/>
                <a:ext cx="87480" cy="106920"/>
              </a:xfrm>
              <a:prstGeom prst="rect">
                <a:avLst/>
              </a:prstGeom>
            </p:spPr>
          </p:pic>
        </mc:Fallback>
      </mc:AlternateContent>
      <p:grpSp>
        <p:nvGrpSpPr>
          <p:cNvPr id="351" name="群組 350">
            <a:extLst>
              <a:ext uri="{FF2B5EF4-FFF2-40B4-BE49-F238E27FC236}">
                <a16:creationId xmlns:a16="http://schemas.microsoft.com/office/drawing/2014/main" id="{29D59A80-D300-4C8D-9F45-A08600263443}"/>
              </a:ext>
            </a:extLst>
          </p:cNvPr>
          <p:cNvGrpSpPr/>
          <p:nvPr/>
        </p:nvGrpSpPr>
        <p:grpSpPr>
          <a:xfrm>
            <a:off x="2836890" y="5636235"/>
            <a:ext cx="372960" cy="381600"/>
            <a:chOff x="2836890" y="5636235"/>
            <a:chExt cx="372960" cy="381600"/>
          </a:xfrm>
        </p:grpSpPr>
        <mc:AlternateContent xmlns:mc="http://schemas.openxmlformats.org/markup-compatibility/2006">
          <mc:Choice xmlns:p14="http://schemas.microsoft.com/office/powerpoint/2010/main" Requires="p14">
            <p:contentPart p14:bwMode="auto" r:id="rId248">
              <p14:nvContentPartPr>
                <p14:cNvPr id="335" name="筆跡 334">
                  <a:extLst>
                    <a:ext uri="{FF2B5EF4-FFF2-40B4-BE49-F238E27FC236}">
                      <a16:creationId xmlns:a16="http://schemas.microsoft.com/office/drawing/2014/main" id="{799589ED-2F47-47BA-AAC3-0B98A44CF0DA}"/>
                    </a:ext>
                  </a:extLst>
                </p14:cNvPr>
                <p14:cNvContentPartPr/>
                <p14:nvPr/>
              </p14:nvContentPartPr>
              <p14:xfrm>
                <a:off x="2836890" y="5636235"/>
                <a:ext cx="230760" cy="346680"/>
              </p14:xfrm>
            </p:contentPart>
          </mc:Choice>
          <mc:Fallback>
            <p:pic>
              <p:nvPicPr>
                <p:cNvPr id="335" name="筆跡 334">
                  <a:extLst>
                    <a:ext uri="{FF2B5EF4-FFF2-40B4-BE49-F238E27FC236}">
                      <a16:creationId xmlns:a16="http://schemas.microsoft.com/office/drawing/2014/main" id="{799589ED-2F47-47BA-AAC3-0B98A44CF0DA}"/>
                    </a:ext>
                  </a:extLst>
                </p:cNvPr>
                <p:cNvPicPr/>
                <p:nvPr/>
              </p:nvPicPr>
              <p:blipFill>
                <a:blip r:embed="rId249"/>
                <a:stretch>
                  <a:fillRect/>
                </a:stretch>
              </p:blipFill>
              <p:spPr>
                <a:xfrm>
                  <a:off x="2828250" y="5627235"/>
                  <a:ext cx="2484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336" name="筆跡 335">
                  <a:extLst>
                    <a:ext uri="{FF2B5EF4-FFF2-40B4-BE49-F238E27FC236}">
                      <a16:creationId xmlns:a16="http://schemas.microsoft.com/office/drawing/2014/main" id="{3F82B20B-8925-4E61-8B1D-9015D6780031}"/>
                    </a:ext>
                  </a:extLst>
                </p14:cNvPr>
                <p14:cNvContentPartPr/>
                <p14:nvPr/>
              </p14:nvContentPartPr>
              <p14:xfrm>
                <a:off x="2976210" y="5851875"/>
                <a:ext cx="92520" cy="144720"/>
              </p14:xfrm>
            </p:contentPart>
          </mc:Choice>
          <mc:Fallback>
            <p:pic>
              <p:nvPicPr>
                <p:cNvPr id="336" name="筆跡 335">
                  <a:extLst>
                    <a:ext uri="{FF2B5EF4-FFF2-40B4-BE49-F238E27FC236}">
                      <a16:creationId xmlns:a16="http://schemas.microsoft.com/office/drawing/2014/main" id="{3F82B20B-8925-4E61-8B1D-9015D6780031}"/>
                    </a:ext>
                  </a:extLst>
                </p:cNvPr>
                <p:cNvPicPr/>
                <p:nvPr/>
              </p:nvPicPr>
              <p:blipFill>
                <a:blip r:embed="rId251"/>
                <a:stretch>
                  <a:fillRect/>
                </a:stretch>
              </p:blipFill>
              <p:spPr>
                <a:xfrm>
                  <a:off x="2967570" y="5842875"/>
                  <a:ext cx="1101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337" name="筆跡 336">
                  <a:extLst>
                    <a:ext uri="{FF2B5EF4-FFF2-40B4-BE49-F238E27FC236}">
                      <a16:creationId xmlns:a16="http://schemas.microsoft.com/office/drawing/2014/main" id="{1E06FB29-A640-43D7-B023-7A024908EFA7}"/>
                    </a:ext>
                  </a:extLst>
                </p14:cNvPr>
                <p14:cNvContentPartPr/>
                <p14:nvPr/>
              </p14:nvContentPartPr>
              <p14:xfrm>
                <a:off x="3126690" y="5943675"/>
                <a:ext cx="83160" cy="74160"/>
              </p14:xfrm>
            </p:contentPart>
          </mc:Choice>
          <mc:Fallback>
            <p:pic>
              <p:nvPicPr>
                <p:cNvPr id="337" name="筆跡 336">
                  <a:extLst>
                    <a:ext uri="{FF2B5EF4-FFF2-40B4-BE49-F238E27FC236}">
                      <a16:creationId xmlns:a16="http://schemas.microsoft.com/office/drawing/2014/main" id="{1E06FB29-A640-43D7-B023-7A024908EFA7}"/>
                    </a:ext>
                  </a:extLst>
                </p:cNvPr>
                <p:cNvPicPr/>
                <p:nvPr/>
              </p:nvPicPr>
              <p:blipFill>
                <a:blip r:embed="rId253"/>
                <a:stretch>
                  <a:fillRect/>
                </a:stretch>
              </p:blipFill>
              <p:spPr>
                <a:xfrm>
                  <a:off x="3118050" y="5935035"/>
                  <a:ext cx="100800" cy="91800"/>
                </a:xfrm>
                <a:prstGeom prst="rect">
                  <a:avLst/>
                </a:prstGeom>
              </p:spPr>
            </p:pic>
          </mc:Fallback>
        </mc:AlternateContent>
      </p:grpSp>
      <p:grpSp>
        <p:nvGrpSpPr>
          <p:cNvPr id="350" name="群組 349">
            <a:extLst>
              <a:ext uri="{FF2B5EF4-FFF2-40B4-BE49-F238E27FC236}">
                <a16:creationId xmlns:a16="http://schemas.microsoft.com/office/drawing/2014/main" id="{637E7C0D-7239-498F-B090-72D2D68A6630}"/>
              </a:ext>
            </a:extLst>
          </p:cNvPr>
          <p:cNvGrpSpPr/>
          <p:nvPr/>
        </p:nvGrpSpPr>
        <p:grpSpPr>
          <a:xfrm>
            <a:off x="3404970" y="5773035"/>
            <a:ext cx="111240" cy="92880"/>
            <a:chOff x="3404970" y="5773035"/>
            <a:chExt cx="111240" cy="92880"/>
          </a:xfrm>
        </p:grpSpPr>
        <mc:AlternateContent xmlns:mc="http://schemas.openxmlformats.org/markup-compatibility/2006">
          <mc:Choice xmlns:p14="http://schemas.microsoft.com/office/powerpoint/2010/main" Requires="p14">
            <p:contentPart p14:bwMode="auto" r:id="rId254">
              <p14:nvContentPartPr>
                <p14:cNvPr id="338" name="筆跡 337">
                  <a:extLst>
                    <a:ext uri="{FF2B5EF4-FFF2-40B4-BE49-F238E27FC236}">
                      <a16:creationId xmlns:a16="http://schemas.microsoft.com/office/drawing/2014/main" id="{AC2C8649-5D55-423A-B5AB-F002B2CE85E8}"/>
                    </a:ext>
                  </a:extLst>
                </p14:cNvPr>
                <p14:cNvContentPartPr/>
                <p14:nvPr/>
              </p14:nvContentPartPr>
              <p14:xfrm>
                <a:off x="3404970" y="5773035"/>
                <a:ext cx="111240" cy="4320"/>
              </p14:xfrm>
            </p:contentPart>
          </mc:Choice>
          <mc:Fallback>
            <p:pic>
              <p:nvPicPr>
                <p:cNvPr id="338" name="筆跡 337">
                  <a:extLst>
                    <a:ext uri="{FF2B5EF4-FFF2-40B4-BE49-F238E27FC236}">
                      <a16:creationId xmlns:a16="http://schemas.microsoft.com/office/drawing/2014/main" id="{AC2C8649-5D55-423A-B5AB-F002B2CE85E8}"/>
                    </a:ext>
                  </a:extLst>
                </p:cNvPr>
                <p:cNvPicPr/>
                <p:nvPr/>
              </p:nvPicPr>
              <p:blipFill>
                <a:blip r:embed="rId255"/>
                <a:stretch>
                  <a:fillRect/>
                </a:stretch>
              </p:blipFill>
              <p:spPr>
                <a:xfrm>
                  <a:off x="3395970" y="5764035"/>
                  <a:ext cx="12888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39" name="筆跡 338">
                  <a:extLst>
                    <a:ext uri="{FF2B5EF4-FFF2-40B4-BE49-F238E27FC236}">
                      <a16:creationId xmlns:a16="http://schemas.microsoft.com/office/drawing/2014/main" id="{8DDCE268-49C7-48D7-A0A4-E540CC50516D}"/>
                    </a:ext>
                  </a:extLst>
                </p14:cNvPr>
                <p14:cNvContentPartPr/>
                <p14:nvPr/>
              </p14:nvContentPartPr>
              <p14:xfrm>
                <a:off x="3404970" y="5773035"/>
                <a:ext cx="360" cy="360"/>
              </p14:xfrm>
            </p:contentPart>
          </mc:Choice>
          <mc:Fallback>
            <p:pic>
              <p:nvPicPr>
                <p:cNvPr id="339" name="筆跡 338">
                  <a:extLst>
                    <a:ext uri="{FF2B5EF4-FFF2-40B4-BE49-F238E27FC236}">
                      <a16:creationId xmlns:a16="http://schemas.microsoft.com/office/drawing/2014/main" id="{8DDCE268-49C7-48D7-A0A4-E540CC50516D}"/>
                    </a:ext>
                  </a:extLst>
                </p:cNvPr>
                <p:cNvPicPr/>
                <p:nvPr/>
              </p:nvPicPr>
              <p:blipFill>
                <a:blip r:embed="rId39"/>
                <a:stretch>
                  <a:fillRect/>
                </a:stretch>
              </p:blipFill>
              <p:spPr>
                <a:xfrm>
                  <a:off x="3395970" y="5764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340" name="筆跡 339">
                  <a:extLst>
                    <a:ext uri="{FF2B5EF4-FFF2-40B4-BE49-F238E27FC236}">
                      <a16:creationId xmlns:a16="http://schemas.microsoft.com/office/drawing/2014/main" id="{3168E3DC-D19B-4194-83A9-9DE31E53D66C}"/>
                    </a:ext>
                  </a:extLst>
                </p14:cNvPr>
                <p14:cNvContentPartPr/>
                <p14:nvPr/>
              </p14:nvContentPartPr>
              <p14:xfrm>
                <a:off x="3404970" y="5773035"/>
                <a:ext cx="98280" cy="92880"/>
              </p14:xfrm>
            </p:contentPart>
          </mc:Choice>
          <mc:Fallback>
            <p:pic>
              <p:nvPicPr>
                <p:cNvPr id="340" name="筆跡 339">
                  <a:extLst>
                    <a:ext uri="{FF2B5EF4-FFF2-40B4-BE49-F238E27FC236}">
                      <a16:creationId xmlns:a16="http://schemas.microsoft.com/office/drawing/2014/main" id="{3168E3DC-D19B-4194-83A9-9DE31E53D66C}"/>
                    </a:ext>
                  </a:extLst>
                </p:cNvPr>
                <p:cNvPicPr/>
                <p:nvPr/>
              </p:nvPicPr>
              <p:blipFill>
                <a:blip r:embed="rId258"/>
                <a:stretch>
                  <a:fillRect/>
                </a:stretch>
              </p:blipFill>
              <p:spPr>
                <a:xfrm>
                  <a:off x="3395970" y="5764035"/>
                  <a:ext cx="115920" cy="11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9">
            <p14:nvContentPartPr>
              <p14:cNvPr id="341" name="筆跡 340">
                <a:extLst>
                  <a:ext uri="{FF2B5EF4-FFF2-40B4-BE49-F238E27FC236}">
                    <a16:creationId xmlns:a16="http://schemas.microsoft.com/office/drawing/2014/main" id="{9F153304-B570-47F9-83F5-9CD5ED31C72A}"/>
                  </a:ext>
                </a:extLst>
              </p14:cNvPr>
              <p14:cNvContentPartPr/>
              <p14:nvPr/>
            </p14:nvContentPartPr>
            <p14:xfrm>
              <a:off x="3758490" y="5824875"/>
              <a:ext cx="338760" cy="17640"/>
            </p14:xfrm>
          </p:contentPart>
        </mc:Choice>
        <mc:Fallback>
          <p:pic>
            <p:nvPicPr>
              <p:cNvPr id="341" name="筆跡 340">
                <a:extLst>
                  <a:ext uri="{FF2B5EF4-FFF2-40B4-BE49-F238E27FC236}">
                    <a16:creationId xmlns:a16="http://schemas.microsoft.com/office/drawing/2014/main" id="{9F153304-B570-47F9-83F5-9CD5ED31C72A}"/>
                  </a:ext>
                </a:extLst>
              </p:cNvPr>
              <p:cNvPicPr/>
              <p:nvPr/>
            </p:nvPicPr>
            <p:blipFill>
              <a:blip r:embed="rId260"/>
              <a:stretch>
                <a:fillRect/>
              </a:stretch>
            </p:blipFill>
            <p:spPr>
              <a:xfrm>
                <a:off x="3749490" y="5815875"/>
                <a:ext cx="356400" cy="35280"/>
              </a:xfrm>
              <a:prstGeom prst="rect">
                <a:avLst/>
              </a:prstGeom>
            </p:spPr>
          </p:pic>
        </mc:Fallback>
      </mc:AlternateContent>
      <p:grpSp>
        <p:nvGrpSpPr>
          <p:cNvPr id="349" name="群組 348">
            <a:extLst>
              <a:ext uri="{FF2B5EF4-FFF2-40B4-BE49-F238E27FC236}">
                <a16:creationId xmlns:a16="http://schemas.microsoft.com/office/drawing/2014/main" id="{E61426A1-7411-4C21-8D8B-9219E3C328FE}"/>
              </a:ext>
            </a:extLst>
          </p:cNvPr>
          <p:cNvGrpSpPr/>
          <p:nvPr/>
        </p:nvGrpSpPr>
        <p:grpSpPr>
          <a:xfrm>
            <a:off x="3789090" y="5999835"/>
            <a:ext cx="307800" cy="154440"/>
            <a:chOff x="3789090" y="5999835"/>
            <a:chExt cx="307800" cy="154440"/>
          </a:xfrm>
        </p:grpSpPr>
        <mc:AlternateContent xmlns:mc="http://schemas.openxmlformats.org/markup-compatibility/2006">
          <mc:Choice xmlns:p14="http://schemas.microsoft.com/office/powerpoint/2010/main" Requires="p14">
            <p:contentPart p14:bwMode="auto" r:id="rId261">
              <p14:nvContentPartPr>
                <p14:cNvPr id="342" name="筆跡 341">
                  <a:extLst>
                    <a:ext uri="{FF2B5EF4-FFF2-40B4-BE49-F238E27FC236}">
                      <a16:creationId xmlns:a16="http://schemas.microsoft.com/office/drawing/2014/main" id="{CF805C52-3943-4DF1-A731-7378A602F447}"/>
                    </a:ext>
                  </a:extLst>
                </p14:cNvPr>
                <p14:cNvContentPartPr/>
                <p14:nvPr/>
              </p14:nvContentPartPr>
              <p14:xfrm>
                <a:off x="3789090" y="5999835"/>
                <a:ext cx="61560" cy="138960"/>
              </p14:xfrm>
            </p:contentPart>
          </mc:Choice>
          <mc:Fallback>
            <p:pic>
              <p:nvPicPr>
                <p:cNvPr id="342" name="筆跡 341">
                  <a:extLst>
                    <a:ext uri="{FF2B5EF4-FFF2-40B4-BE49-F238E27FC236}">
                      <a16:creationId xmlns:a16="http://schemas.microsoft.com/office/drawing/2014/main" id="{CF805C52-3943-4DF1-A731-7378A602F447}"/>
                    </a:ext>
                  </a:extLst>
                </p:cNvPr>
                <p:cNvPicPr/>
                <p:nvPr/>
              </p:nvPicPr>
              <p:blipFill>
                <a:blip r:embed="rId262"/>
                <a:stretch>
                  <a:fillRect/>
                </a:stretch>
              </p:blipFill>
              <p:spPr>
                <a:xfrm>
                  <a:off x="3780450" y="5991195"/>
                  <a:ext cx="792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43" name="筆跡 342">
                  <a:extLst>
                    <a:ext uri="{FF2B5EF4-FFF2-40B4-BE49-F238E27FC236}">
                      <a16:creationId xmlns:a16="http://schemas.microsoft.com/office/drawing/2014/main" id="{6D0E3124-40E7-478F-ADF3-4101EBC426FB}"/>
                    </a:ext>
                  </a:extLst>
                </p14:cNvPr>
                <p14:cNvContentPartPr/>
                <p14:nvPr/>
              </p14:nvContentPartPr>
              <p14:xfrm>
                <a:off x="3906810" y="6073275"/>
                <a:ext cx="79200" cy="2160"/>
              </p14:xfrm>
            </p:contentPart>
          </mc:Choice>
          <mc:Fallback>
            <p:pic>
              <p:nvPicPr>
                <p:cNvPr id="343" name="筆跡 342">
                  <a:extLst>
                    <a:ext uri="{FF2B5EF4-FFF2-40B4-BE49-F238E27FC236}">
                      <a16:creationId xmlns:a16="http://schemas.microsoft.com/office/drawing/2014/main" id="{6D0E3124-40E7-478F-ADF3-4101EBC426FB}"/>
                    </a:ext>
                  </a:extLst>
                </p:cNvPr>
                <p:cNvPicPr/>
                <p:nvPr/>
              </p:nvPicPr>
              <p:blipFill>
                <a:blip r:embed="rId264"/>
                <a:stretch>
                  <a:fillRect/>
                </a:stretch>
              </p:blipFill>
              <p:spPr>
                <a:xfrm>
                  <a:off x="3898170" y="6064275"/>
                  <a:ext cx="9684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44" name="筆跡 343">
                  <a:extLst>
                    <a:ext uri="{FF2B5EF4-FFF2-40B4-BE49-F238E27FC236}">
                      <a16:creationId xmlns:a16="http://schemas.microsoft.com/office/drawing/2014/main" id="{64174EB6-001C-4A51-93F7-2A183CE54838}"/>
                    </a:ext>
                  </a:extLst>
                </p14:cNvPr>
                <p14:cNvContentPartPr/>
                <p14:nvPr/>
              </p14:nvContentPartPr>
              <p14:xfrm>
                <a:off x="4096530" y="6007755"/>
                <a:ext cx="360" cy="146520"/>
              </p14:xfrm>
            </p:contentPart>
          </mc:Choice>
          <mc:Fallback>
            <p:pic>
              <p:nvPicPr>
                <p:cNvPr id="344" name="筆跡 343">
                  <a:extLst>
                    <a:ext uri="{FF2B5EF4-FFF2-40B4-BE49-F238E27FC236}">
                      <a16:creationId xmlns:a16="http://schemas.microsoft.com/office/drawing/2014/main" id="{64174EB6-001C-4A51-93F7-2A183CE54838}"/>
                    </a:ext>
                  </a:extLst>
                </p:cNvPr>
                <p:cNvPicPr/>
                <p:nvPr/>
              </p:nvPicPr>
              <p:blipFill>
                <a:blip r:embed="rId266"/>
                <a:stretch>
                  <a:fillRect/>
                </a:stretch>
              </p:blipFill>
              <p:spPr>
                <a:xfrm>
                  <a:off x="4087890" y="5998755"/>
                  <a:ext cx="18000" cy="164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7">
            <p14:nvContentPartPr>
              <p14:cNvPr id="345" name="筆跡 344">
                <a:extLst>
                  <a:ext uri="{FF2B5EF4-FFF2-40B4-BE49-F238E27FC236}">
                    <a16:creationId xmlns:a16="http://schemas.microsoft.com/office/drawing/2014/main" id="{6E6DDAB3-D558-43CB-8A34-765E5FB61523}"/>
                  </a:ext>
                </a:extLst>
              </p14:cNvPr>
              <p14:cNvContentPartPr/>
              <p14:nvPr/>
            </p14:nvContentPartPr>
            <p14:xfrm>
              <a:off x="3982050" y="5570715"/>
              <a:ext cx="2160" cy="165960"/>
            </p14:xfrm>
          </p:contentPart>
        </mc:Choice>
        <mc:Fallback>
          <p:pic>
            <p:nvPicPr>
              <p:cNvPr id="345" name="筆跡 344">
                <a:extLst>
                  <a:ext uri="{FF2B5EF4-FFF2-40B4-BE49-F238E27FC236}">
                    <a16:creationId xmlns:a16="http://schemas.microsoft.com/office/drawing/2014/main" id="{6E6DDAB3-D558-43CB-8A34-765E5FB61523}"/>
                  </a:ext>
                </a:extLst>
              </p:cNvPr>
              <p:cNvPicPr/>
              <p:nvPr/>
            </p:nvPicPr>
            <p:blipFill>
              <a:blip r:embed="rId268"/>
              <a:stretch>
                <a:fillRect/>
              </a:stretch>
            </p:blipFill>
            <p:spPr>
              <a:xfrm>
                <a:off x="3973050" y="5562075"/>
                <a:ext cx="19800" cy="183600"/>
              </a:xfrm>
              <a:prstGeom prst="rect">
                <a:avLst/>
              </a:prstGeom>
            </p:spPr>
          </p:pic>
        </mc:Fallback>
      </mc:AlternateContent>
      <p:grpSp>
        <p:nvGrpSpPr>
          <p:cNvPr id="366" name="群組 365">
            <a:extLst>
              <a:ext uri="{FF2B5EF4-FFF2-40B4-BE49-F238E27FC236}">
                <a16:creationId xmlns:a16="http://schemas.microsoft.com/office/drawing/2014/main" id="{68C60D85-84EF-4549-89F3-EA837FBBBABE}"/>
              </a:ext>
            </a:extLst>
          </p:cNvPr>
          <p:cNvGrpSpPr/>
          <p:nvPr/>
        </p:nvGrpSpPr>
        <p:grpSpPr>
          <a:xfrm>
            <a:off x="5352570" y="5613195"/>
            <a:ext cx="402480" cy="441000"/>
            <a:chOff x="5352570" y="5613195"/>
            <a:chExt cx="402480" cy="441000"/>
          </a:xfrm>
        </p:grpSpPr>
        <mc:AlternateContent xmlns:mc="http://schemas.openxmlformats.org/markup-compatibility/2006">
          <mc:Choice xmlns:p14="http://schemas.microsoft.com/office/powerpoint/2010/main" Requires="p14">
            <p:contentPart p14:bwMode="auto" r:id="rId269">
              <p14:nvContentPartPr>
                <p14:cNvPr id="358" name="筆跡 357">
                  <a:extLst>
                    <a:ext uri="{FF2B5EF4-FFF2-40B4-BE49-F238E27FC236}">
                      <a16:creationId xmlns:a16="http://schemas.microsoft.com/office/drawing/2014/main" id="{127DC8CC-13BB-4D15-BEF3-598D09520C09}"/>
                    </a:ext>
                  </a:extLst>
                </p14:cNvPr>
                <p14:cNvContentPartPr/>
                <p14:nvPr/>
              </p14:nvContentPartPr>
              <p14:xfrm>
                <a:off x="5352570" y="5838195"/>
                <a:ext cx="162000" cy="173520"/>
              </p14:xfrm>
            </p:contentPart>
          </mc:Choice>
          <mc:Fallback>
            <p:pic>
              <p:nvPicPr>
                <p:cNvPr id="358" name="筆跡 357">
                  <a:extLst>
                    <a:ext uri="{FF2B5EF4-FFF2-40B4-BE49-F238E27FC236}">
                      <a16:creationId xmlns:a16="http://schemas.microsoft.com/office/drawing/2014/main" id="{127DC8CC-13BB-4D15-BEF3-598D09520C09}"/>
                    </a:ext>
                  </a:extLst>
                </p:cNvPr>
                <p:cNvPicPr/>
                <p:nvPr/>
              </p:nvPicPr>
              <p:blipFill>
                <a:blip r:embed="rId270"/>
                <a:stretch>
                  <a:fillRect/>
                </a:stretch>
              </p:blipFill>
              <p:spPr>
                <a:xfrm>
                  <a:off x="5343570" y="5829555"/>
                  <a:ext cx="179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359" name="筆跡 358">
                  <a:extLst>
                    <a:ext uri="{FF2B5EF4-FFF2-40B4-BE49-F238E27FC236}">
                      <a16:creationId xmlns:a16="http://schemas.microsoft.com/office/drawing/2014/main" id="{72A92EB3-27F6-45DA-A70F-C7F8F26CF038}"/>
                    </a:ext>
                  </a:extLst>
                </p14:cNvPr>
                <p14:cNvContentPartPr/>
                <p14:nvPr/>
              </p14:nvContentPartPr>
              <p14:xfrm>
                <a:off x="5371290" y="5842155"/>
                <a:ext cx="120600" cy="189000"/>
              </p14:xfrm>
            </p:contentPart>
          </mc:Choice>
          <mc:Fallback>
            <p:pic>
              <p:nvPicPr>
                <p:cNvPr id="359" name="筆跡 358">
                  <a:extLst>
                    <a:ext uri="{FF2B5EF4-FFF2-40B4-BE49-F238E27FC236}">
                      <a16:creationId xmlns:a16="http://schemas.microsoft.com/office/drawing/2014/main" id="{72A92EB3-27F6-45DA-A70F-C7F8F26CF038}"/>
                    </a:ext>
                  </a:extLst>
                </p:cNvPr>
                <p:cNvPicPr/>
                <p:nvPr/>
              </p:nvPicPr>
              <p:blipFill>
                <a:blip r:embed="rId272"/>
                <a:stretch>
                  <a:fillRect/>
                </a:stretch>
              </p:blipFill>
              <p:spPr>
                <a:xfrm>
                  <a:off x="5362290" y="5833515"/>
                  <a:ext cx="1382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360" name="筆跡 359">
                  <a:extLst>
                    <a:ext uri="{FF2B5EF4-FFF2-40B4-BE49-F238E27FC236}">
                      <a16:creationId xmlns:a16="http://schemas.microsoft.com/office/drawing/2014/main" id="{739967DD-1CAA-4784-A828-CE09E7CA0F32}"/>
                    </a:ext>
                  </a:extLst>
                </p14:cNvPr>
                <p14:cNvContentPartPr/>
                <p14:nvPr/>
              </p14:nvContentPartPr>
              <p14:xfrm>
                <a:off x="5373810" y="5732355"/>
                <a:ext cx="187560" cy="3600"/>
              </p14:xfrm>
            </p:contentPart>
          </mc:Choice>
          <mc:Fallback>
            <p:pic>
              <p:nvPicPr>
                <p:cNvPr id="360" name="筆跡 359">
                  <a:extLst>
                    <a:ext uri="{FF2B5EF4-FFF2-40B4-BE49-F238E27FC236}">
                      <a16:creationId xmlns:a16="http://schemas.microsoft.com/office/drawing/2014/main" id="{739967DD-1CAA-4784-A828-CE09E7CA0F32}"/>
                    </a:ext>
                  </a:extLst>
                </p:cNvPr>
                <p:cNvPicPr/>
                <p:nvPr/>
              </p:nvPicPr>
              <p:blipFill>
                <a:blip r:embed="rId274"/>
                <a:stretch>
                  <a:fillRect/>
                </a:stretch>
              </p:blipFill>
              <p:spPr>
                <a:xfrm>
                  <a:off x="5364810" y="5723715"/>
                  <a:ext cx="20520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362" name="筆跡 361">
                  <a:extLst>
                    <a:ext uri="{FF2B5EF4-FFF2-40B4-BE49-F238E27FC236}">
                      <a16:creationId xmlns:a16="http://schemas.microsoft.com/office/drawing/2014/main" id="{F9114238-9021-48C0-9588-E3E771B15F1F}"/>
                    </a:ext>
                  </a:extLst>
                </p14:cNvPr>
                <p14:cNvContentPartPr/>
                <p14:nvPr/>
              </p14:nvContentPartPr>
              <p14:xfrm>
                <a:off x="5564970" y="5649555"/>
                <a:ext cx="111600" cy="404640"/>
              </p14:xfrm>
            </p:contentPart>
          </mc:Choice>
          <mc:Fallback>
            <p:pic>
              <p:nvPicPr>
                <p:cNvPr id="362" name="筆跡 361">
                  <a:extLst>
                    <a:ext uri="{FF2B5EF4-FFF2-40B4-BE49-F238E27FC236}">
                      <a16:creationId xmlns:a16="http://schemas.microsoft.com/office/drawing/2014/main" id="{F9114238-9021-48C0-9588-E3E771B15F1F}"/>
                    </a:ext>
                  </a:extLst>
                </p:cNvPr>
                <p:cNvPicPr/>
                <p:nvPr/>
              </p:nvPicPr>
              <p:blipFill>
                <a:blip r:embed="rId276"/>
                <a:stretch>
                  <a:fillRect/>
                </a:stretch>
              </p:blipFill>
              <p:spPr>
                <a:xfrm>
                  <a:off x="5555970" y="5640915"/>
                  <a:ext cx="12924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365" name="筆跡 364">
                  <a:extLst>
                    <a:ext uri="{FF2B5EF4-FFF2-40B4-BE49-F238E27FC236}">
                      <a16:creationId xmlns:a16="http://schemas.microsoft.com/office/drawing/2014/main" id="{494D17B8-860C-4B11-BD11-E34B91939BDC}"/>
                    </a:ext>
                  </a:extLst>
                </p14:cNvPr>
                <p14:cNvContentPartPr/>
                <p14:nvPr/>
              </p14:nvContentPartPr>
              <p14:xfrm>
                <a:off x="5664330" y="5613195"/>
                <a:ext cx="90720" cy="74880"/>
              </p14:xfrm>
            </p:contentPart>
          </mc:Choice>
          <mc:Fallback>
            <p:pic>
              <p:nvPicPr>
                <p:cNvPr id="365" name="筆跡 364">
                  <a:extLst>
                    <a:ext uri="{FF2B5EF4-FFF2-40B4-BE49-F238E27FC236}">
                      <a16:creationId xmlns:a16="http://schemas.microsoft.com/office/drawing/2014/main" id="{494D17B8-860C-4B11-BD11-E34B91939BDC}"/>
                    </a:ext>
                  </a:extLst>
                </p:cNvPr>
                <p:cNvPicPr/>
                <p:nvPr/>
              </p:nvPicPr>
              <p:blipFill>
                <a:blip r:embed="rId278"/>
                <a:stretch>
                  <a:fillRect/>
                </a:stretch>
              </p:blipFill>
              <p:spPr>
                <a:xfrm>
                  <a:off x="5655690" y="5604195"/>
                  <a:ext cx="108360" cy="92520"/>
                </a:xfrm>
                <a:prstGeom prst="rect">
                  <a:avLst/>
                </a:prstGeom>
              </p:spPr>
            </p:pic>
          </mc:Fallback>
        </mc:AlternateContent>
      </p:grpSp>
      <p:grpSp>
        <p:nvGrpSpPr>
          <p:cNvPr id="374" name="群組 373">
            <a:extLst>
              <a:ext uri="{FF2B5EF4-FFF2-40B4-BE49-F238E27FC236}">
                <a16:creationId xmlns:a16="http://schemas.microsoft.com/office/drawing/2014/main" id="{1902D836-B58B-411E-B2CC-F3F2FA0F7E55}"/>
              </a:ext>
            </a:extLst>
          </p:cNvPr>
          <p:cNvGrpSpPr/>
          <p:nvPr/>
        </p:nvGrpSpPr>
        <p:grpSpPr>
          <a:xfrm>
            <a:off x="4294170" y="5460915"/>
            <a:ext cx="906120" cy="868680"/>
            <a:chOff x="4294170" y="5460915"/>
            <a:chExt cx="906120" cy="868680"/>
          </a:xfrm>
        </p:grpSpPr>
        <mc:AlternateContent xmlns:mc="http://schemas.openxmlformats.org/markup-compatibility/2006">
          <mc:Choice xmlns:p14="http://schemas.microsoft.com/office/powerpoint/2010/main" Requires="p14">
            <p:contentPart p14:bwMode="auto" r:id="rId279">
              <p14:nvContentPartPr>
                <p14:cNvPr id="346" name="筆跡 345">
                  <a:extLst>
                    <a:ext uri="{FF2B5EF4-FFF2-40B4-BE49-F238E27FC236}">
                      <a16:creationId xmlns:a16="http://schemas.microsoft.com/office/drawing/2014/main" id="{F47CF9B3-770B-4786-9688-7CD9C62919F7}"/>
                    </a:ext>
                  </a:extLst>
                </p14:cNvPr>
                <p14:cNvContentPartPr/>
                <p14:nvPr/>
              </p14:nvContentPartPr>
              <p14:xfrm>
                <a:off x="4357890" y="5634435"/>
                <a:ext cx="226800" cy="57960"/>
              </p14:xfrm>
            </p:contentPart>
          </mc:Choice>
          <mc:Fallback>
            <p:pic>
              <p:nvPicPr>
                <p:cNvPr id="346" name="筆跡 345">
                  <a:extLst>
                    <a:ext uri="{FF2B5EF4-FFF2-40B4-BE49-F238E27FC236}">
                      <a16:creationId xmlns:a16="http://schemas.microsoft.com/office/drawing/2014/main" id="{F47CF9B3-770B-4786-9688-7CD9C62919F7}"/>
                    </a:ext>
                  </a:extLst>
                </p:cNvPr>
                <p:cNvPicPr/>
                <p:nvPr/>
              </p:nvPicPr>
              <p:blipFill>
                <a:blip r:embed="rId280"/>
                <a:stretch>
                  <a:fillRect/>
                </a:stretch>
              </p:blipFill>
              <p:spPr>
                <a:xfrm>
                  <a:off x="4349250" y="5625435"/>
                  <a:ext cx="24444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47" name="筆跡 346">
                  <a:extLst>
                    <a:ext uri="{FF2B5EF4-FFF2-40B4-BE49-F238E27FC236}">
                      <a16:creationId xmlns:a16="http://schemas.microsoft.com/office/drawing/2014/main" id="{CD91EA9E-C183-4EA7-A749-C0479BD916DF}"/>
                    </a:ext>
                  </a:extLst>
                </p14:cNvPr>
                <p14:cNvContentPartPr/>
                <p14:nvPr/>
              </p14:nvContentPartPr>
              <p14:xfrm>
                <a:off x="4352490" y="5693835"/>
                <a:ext cx="190080" cy="344880"/>
              </p14:xfrm>
            </p:contentPart>
          </mc:Choice>
          <mc:Fallback>
            <p:pic>
              <p:nvPicPr>
                <p:cNvPr id="347" name="筆跡 346">
                  <a:extLst>
                    <a:ext uri="{FF2B5EF4-FFF2-40B4-BE49-F238E27FC236}">
                      <a16:creationId xmlns:a16="http://schemas.microsoft.com/office/drawing/2014/main" id="{CD91EA9E-C183-4EA7-A749-C0479BD916DF}"/>
                    </a:ext>
                  </a:extLst>
                </p:cNvPr>
                <p:cNvPicPr/>
                <p:nvPr/>
              </p:nvPicPr>
              <p:blipFill>
                <a:blip r:embed="rId282"/>
                <a:stretch>
                  <a:fillRect/>
                </a:stretch>
              </p:blipFill>
              <p:spPr>
                <a:xfrm>
                  <a:off x="4343490" y="5685195"/>
                  <a:ext cx="2077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52" name="筆跡 351">
                  <a:extLst>
                    <a:ext uri="{FF2B5EF4-FFF2-40B4-BE49-F238E27FC236}">
                      <a16:creationId xmlns:a16="http://schemas.microsoft.com/office/drawing/2014/main" id="{8C2216A1-F070-43E7-BA3E-37F2F8542AB5}"/>
                    </a:ext>
                  </a:extLst>
                </p14:cNvPr>
                <p14:cNvContentPartPr/>
                <p14:nvPr/>
              </p14:nvContentPartPr>
              <p14:xfrm>
                <a:off x="4694490" y="5733075"/>
                <a:ext cx="252720" cy="290160"/>
              </p14:xfrm>
            </p:contentPart>
          </mc:Choice>
          <mc:Fallback>
            <p:pic>
              <p:nvPicPr>
                <p:cNvPr id="352" name="筆跡 351">
                  <a:extLst>
                    <a:ext uri="{FF2B5EF4-FFF2-40B4-BE49-F238E27FC236}">
                      <a16:creationId xmlns:a16="http://schemas.microsoft.com/office/drawing/2014/main" id="{8C2216A1-F070-43E7-BA3E-37F2F8542AB5}"/>
                    </a:ext>
                  </a:extLst>
                </p:cNvPr>
                <p:cNvPicPr/>
                <p:nvPr/>
              </p:nvPicPr>
              <p:blipFill>
                <a:blip r:embed="rId284"/>
                <a:stretch>
                  <a:fillRect/>
                </a:stretch>
              </p:blipFill>
              <p:spPr>
                <a:xfrm>
                  <a:off x="4685490" y="5724435"/>
                  <a:ext cx="27036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353" name="筆跡 352">
                  <a:extLst>
                    <a:ext uri="{FF2B5EF4-FFF2-40B4-BE49-F238E27FC236}">
                      <a16:creationId xmlns:a16="http://schemas.microsoft.com/office/drawing/2014/main" id="{6D215E2F-FE38-4ABC-82E0-8CBD639684C0}"/>
                    </a:ext>
                  </a:extLst>
                </p14:cNvPr>
                <p14:cNvContentPartPr/>
                <p14:nvPr/>
              </p14:nvContentPartPr>
              <p14:xfrm>
                <a:off x="4751010" y="5743875"/>
                <a:ext cx="145080" cy="264240"/>
              </p14:xfrm>
            </p:contentPart>
          </mc:Choice>
          <mc:Fallback>
            <p:pic>
              <p:nvPicPr>
                <p:cNvPr id="353" name="筆跡 352">
                  <a:extLst>
                    <a:ext uri="{FF2B5EF4-FFF2-40B4-BE49-F238E27FC236}">
                      <a16:creationId xmlns:a16="http://schemas.microsoft.com/office/drawing/2014/main" id="{6D215E2F-FE38-4ABC-82E0-8CBD639684C0}"/>
                    </a:ext>
                  </a:extLst>
                </p:cNvPr>
                <p:cNvPicPr/>
                <p:nvPr/>
              </p:nvPicPr>
              <p:blipFill>
                <a:blip r:embed="rId286"/>
                <a:stretch>
                  <a:fillRect/>
                </a:stretch>
              </p:blipFill>
              <p:spPr>
                <a:xfrm>
                  <a:off x="4742010" y="5735235"/>
                  <a:ext cx="16272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355" name="筆跡 354">
                  <a:extLst>
                    <a:ext uri="{FF2B5EF4-FFF2-40B4-BE49-F238E27FC236}">
                      <a16:creationId xmlns:a16="http://schemas.microsoft.com/office/drawing/2014/main" id="{FE221D7F-4006-465B-BEE2-DC102C063A18}"/>
                    </a:ext>
                  </a:extLst>
                </p14:cNvPr>
                <p14:cNvContentPartPr/>
                <p14:nvPr/>
              </p14:nvContentPartPr>
              <p14:xfrm>
                <a:off x="4938930" y="5961315"/>
                <a:ext cx="54720" cy="92880"/>
              </p14:xfrm>
            </p:contentPart>
          </mc:Choice>
          <mc:Fallback>
            <p:pic>
              <p:nvPicPr>
                <p:cNvPr id="355" name="筆跡 354">
                  <a:extLst>
                    <a:ext uri="{FF2B5EF4-FFF2-40B4-BE49-F238E27FC236}">
                      <a16:creationId xmlns:a16="http://schemas.microsoft.com/office/drawing/2014/main" id="{FE221D7F-4006-465B-BEE2-DC102C063A18}"/>
                    </a:ext>
                  </a:extLst>
                </p:cNvPr>
                <p:cNvPicPr/>
                <p:nvPr/>
              </p:nvPicPr>
              <p:blipFill>
                <a:blip r:embed="rId288"/>
                <a:stretch>
                  <a:fillRect/>
                </a:stretch>
              </p:blipFill>
              <p:spPr>
                <a:xfrm>
                  <a:off x="4929930" y="5952675"/>
                  <a:ext cx="72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356" name="筆跡 355">
                  <a:extLst>
                    <a:ext uri="{FF2B5EF4-FFF2-40B4-BE49-F238E27FC236}">
                      <a16:creationId xmlns:a16="http://schemas.microsoft.com/office/drawing/2014/main" id="{7DD8581C-07AB-41BC-9D24-213231671309}"/>
                    </a:ext>
                  </a:extLst>
                </p14:cNvPr>
                <p14:cNvContentPartPr/>
                <p14:nvPr/>
              </p14:nvContentPartPr>
              <p14:xfrm>
                <a:off x="4993290" y="5859435"/>
                <a:ext cx="360" cy="2160"/>
              </p14:xfrm>
            </p:contentPart>
          </mc:Choice>
          <mc:Fallback>
            <p:pic>
              <p:nvPicPr>
                <p:cNvPr id="356" name="筆跡 355">
                  <a:extLst>
                    <a:ext uri="{FF2B5EF4-FFF2-40B4-BE49-F238E27FC236}">
                      <a16:creationId xmlns:a16="http://schemas.microsoft.com/office/drawing/2014/main" id="{7DD8581C-07AB-41BC-9D24-213231671309}"/>
                    </a:ext>
                  </a:extLst>
                </p:cNvPr>
                <p:cNvPicPr/>
                <p:nvPr/>
              </p:nvPicPr>
              <p:blipFill>
                <a:blip r:embed="rId39"/>
                <a:stretch>
                  <a:fillRect/>
                </a:stretch>
              </p:blipFill>
              <p:spPr>
                <a:xfrm>
                  <a:off x="4984650" y="5850795"/>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57" name="筆跡 356">
                  <a:extLst>
                    <a:ext uri="{FF2B5EF4-FFF2-40B4-BE49-F238E27FC236}">
                      <a16:creationId xmlns:a16="http://schemas.microsoft.com/office/drawing/2014/main" id="{2BF51A08-A4E9-4099-BFD6-18321F8C0ADB}"/>
                    </a:ext>
                  </a:extLst>
                </p14:cNvPr>
                <p14:cNvContentPartPr/>
                <p14:nvPr/>
              </p14:nvContentPartPr>
              <p14:xfrm>
                <a:off x="5121090" y="5893995"/>
                <a:ext cx="79200" cy="6120"/>
              </p14:xfrm>
            </p:contentPart>
          </mc:Choice>
          <mc:Fallback>
            <p:pic>
              <p:nvPicPr>
                <p:cNvPr id="357" name="筆跡 356">
                  <a:extLst>
                    <a:ext uri="{FF2B5EF4-FFF2-40B4-BE49-F238E27FC236}">
                      <a16:creationId xmlns:a16="http://schemas.microsoft.com/office/drawing/2014/main" id="{2BF51A08-A4E9-4099-BFD6-18321F8C0ADB}"/>
                    </a:ext>
                  </a:extLst>
                </p:cNvPr>
                <p:cNvPicPr/>
                <p:nvPr/>
              </p:nvPicPr>
              <p:blipFill>
                <a:blip r:embed="rId291"/>
                <a:stretch>
                  <a:fillRect/>
                </a:stretch>
              </p:blipFill>
              <p:spPr>
                <a:xfrm>
                  <a:off x="5112450" y="5885355"/>
                  <a:ext cx="968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61" name="筆跡 360">
                  <a:extLst>
                    <a:ext uri="{FF2B5EF4-FFF2-40B4-BE49-F238E27FC236}">
                      <a16:creationId xmlns:a16="http://schemas.microsoft.com/office/drawing/2014/main" id="{2A545266-DF6C-4C8F-9C43-AA13EBF10F86}"/>
                    </a:ext>
                  </a:extLst>
                </p14:cNvPr>
                <p14:cNvContentPartPr/>
                <p14:nvPr/>
              </p14:nvContentPartPr>
              <p14:xfrm>
                <a:off x="4659210" y="5627235"/>
                <a:ext cx="137160" cy="465480"/>
              </p14:xfrm>
            </p:contentPart>
          </mc:Choice>
          <mc:Fallback>
            <p:pic>
              <p:nvPicPr>
                <p:cNvPr id="361" name="筆跡 360">
                  <a:extLst>
                    <a:ext uri="{FF2B5EF4-FFF2-40B4-BE49-F238E27FC236}">
                      <a16:creationId xmlns:a16="http://schemas.microsoft.com/office/drawing/2014/main" id="{2A545266-DF6C-4C8F-9C43-AA13EBF10F86}"/>
                    </a:ext>
                  </a:extLst>
                </p:cNvPr>
                <p:cNvPicPr/>
                <p:nvPr/>
              </p:nvPicPr>
              <p:blipFill>
                <a:blip r:embed="rId293"/>
                <a:stretch>
                  <a:fillRect/>
                </a:stretch>
              </p:blipFill>
              <p:spPr>
                <a:xfrm>
                  <a:off x="4650210" y="5618595"/>
                  <a:ext cx="15480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67" name="筆跡 366">
                  <a:extLst>
                    <a:ext uri="{FF2B5EF4-FFF2-40B4-BE49-F238E27FC236}">
                      <a16:creationId xmlns:a16="http://schemas.microsoft.com/office/drawing/2014/main" id="{9547261E-10C3-41FD-A76E-26275EE57186}"/>
                    </a:ext>
                  </a:extLst>
                </p14:cNvPr>
                <p14:cNvContentPartPr/>
                <p14:nvPr/>
              </p14:nvContentPartPr>
              <p14:xfrm>
                <a:off x="4294170" y="6188475"/>
                <a:ext cx="92520" cy="141120"/>
              </p14:xfrm>
            </p:contentPart>
          </mc:Choice>
          <mc:Fallback>
            <p:pic>
              <p:nvPicPr>
                <p:cNvPr id="367" name="筆跡 366">
                  <a:extLst>
                    <a:ext uri="{FF2B5EF4-FFF2-40B4-BE49-F238E27FC236}">
                      <a16:creationId xmlns:a16="http://schemas.microsoft.com/office/drawing/2014/main" id="{9547261E-10C3-41FD-A76E-26275EE57186}"/>
                    </a:ext>
                  </a:extLst>
                </p:cNvPr>
                <p:cNvPicPr/>
                <p:nvPr/>
              </p:nvPicPr>
              <p:blipFill>
                <a:blip r:embed="rId295"/>
                <a:stretch>
                  <a:fillRect/>
                </a:stretch>
              </p:blipFill>
              <p:spPr>
                <a:xfrm>
                  <a:off x="4285170" y="6179475"/>
                  <a:ext cx="1101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68" name="筆跡 367">
                  <a:extLst>
                    <a:ext uri="{FF2B5EF4-FFF2-40B4-BE49-F238E27FC236}">
                      <a16:creationId xmlns:a16="http://schemas.microsoft.com/office/drawing/2014/main" id="{8328314B-B97C-4F4B-8D66-B19844952EB7}"/>
                    </a:ext>
                  </a:extLst>
                </p14:cNvPr>
                <p14:cNvContentPartPr/>
                <p14:nvPr/>
              </p14:nvContentPartPr>
              <p14:xfrm>
                <a:off x="4348530" y="6130875"/>
                <a:ext cx="20880" cy="11880"/>
              </p14:xfrm>
            </p:contentPart>
          </mc:Choice>
          <mc:Fallback>
            <p:pic>
              <p:nvPicPr>
                <p:cNvPr id="368" name="筆跡 367">
                  <a:extLst>
                    <a:ext uri="{FF2B5EF4-FFF2-40B4-BE49-F238E27FC236}">
                      <a16:creationId xmlns:a16="http://schemas.microsoft.com/office/drawing/2014/main" id="{8328314B-B97C-4F4B-8D66-B19844952EB7}"/>
                    </a:ext>
                  </a:extLst>
                </p:cNvPr>
                <p:cNvPicPr/>
                <p:nvPr/>
              </p:nvPicPr>
              <p:blipFill>
                <a:blip r:embed="rId297"/>
                <a:stretch>
                  <a:fillRect/>
                </a:stretch>
              </p:blipFill>
              <p:spPr>
                <a:xfrm>
                  <a:off x="4339890" y="6122235"/>
                  <a:ext cx="385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69" name="筆跡 368">
                  <a:extLst>
                    <a:ext uri="{FF2B5EF4-FFF2-40B4-BE49-F238E27FC236}">
                      <a16:creationId xmlns:a16="http://schemas.microsoft.com/office/drawing/2014/main" id="{2F55D6B2-9F52-4C76-AF75-E24368C66799}"/>
                    </a:ext>
                  </a:extLst>
                </p14:cNvPr>
                <p14:cNvContentPartPr/>
                <p14:nvPr/>
              </p14:nvContentPartPr>
              <p14:xfrm>
                <a:off x="4408650" y="6173355"/>
                <a:ext cx="62280" cy="2160"/>
              </p14:xfrm>
            </p:contentPart>
          </mc:Choice>
          <mc:Fallback>
            <p:pic>
              <p:nvPicPr>
                <p:cNvPr id="369" name="筆跡 368">
                  <a:extLst>
                    <a:ext uri="{FF2B5EF4-FFF2-40B4-BE49-F238E27FC236}">
                      <a16:creationId xmlns:a16="http://schemas.microsoft.com/office/drawing/2014/main" id="{2F55D6B2-9F52-4C76-AF75-E24368C66799}"/>
                    </a:ext>
                  </a:extLst>
                </p:cNvPr>
                <p:cNvPicPr/>
                <p:nvPr/>
              </p:nvPicPr>
              <p:blipFill>
                <a:blip r:embed="rId299"/>
                <a:stretch>
                  <a:fillRect/>
                </a:stretch>
              </p:blipFill>
              <p:spPr>
                <a:xfrm>
                  <a:off x="4400010" y="6164355"/>
                  <a:ext cx="7992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70" name="筆跡 369">
                  <a:extLst>
                    <a:ext uri="{FF2B5EF4-FFF2-40B4-BE49-F238E27FC236}">
                      <a16:creationId xmlns:a16="http://schemas.microsoft.com/office/drawing/2014/main" id="{133FE5A2-3971-44DA-B2FA-67B5A118D9D5}"/>
                    </a:ext>
                  </a:extLst>
                </p14:cNvPr>
                <p14:cNvContentPartPr/>
                <p14:nvPr/>
              </p14:nvContentPartPr>
              <p14:xfrm>
                <a:off x="4408650" y="6175155"/>
                <a:ext cx="360" cy="360"/>
              </p14:xfrm>
            </p:contentPart>
          </mc:Choice>
          <mc:Fallback>
            <p:pic>
              <p:nvPicPr>
                <p:cNvPr id="370" name="筆跡 369">
                  <a:extLst>
                    <a:ext uri="{FF2B5EF4-FFF2-40B4-BE49-F238E27FC236}">
                      <a16:creationId xmlns:a16="http://schemas.microsoft.com/office/drawing/2014/main" id="{133FE5A2-3971-44DA-B2FA-67B5A118D9D5}"/>
                    </a:ext>
                  </a:extLst>
                </p:cNvPr>
                <p:cNvPicPr/>
                <p:nvPr/>
              </p:nvPicPr>
              <p:blipFill>
                <a:blip r:embed="rId39"/>
                <a:stretch>
                  <a:fillRect/>
                </a:stretch>
              </p:blipFill>
              <p:spPr>
                <a:xfrm>
                  <a:off x="4400010" y="61665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371" name="筆跡 370">
                  <a:extLst>
                    <a:ext uri="{FF2B5EF4-FFF2-40B4-BE49-F238E27FC236}">
                      <a16:creationId xmlns:a16="http://schemas.microsoft.com/office/drawing/2014/main" id="{A1B86464-0B5B-4856-987F-F1CCF56D0AF3}"/>
                    </a:ext>
                  </a:extLst>
                </p14:cNvPr>
                <p14:cNvContentPartPr/>
                <p14:nvPr/>
              </p14:nvContentPartPr>
              <p14:xfrm>
                <a:off x="4408650" y="6175155"/>
                <a:ext cx="69840" cy="54360"/>
              </p14:xfrm>
            </p:contentPart>
          </mc:Choice>
          <mc:Fallback>
            <p:pic>
              <p:nvPicPr>
                <p:cNvPr id="371" name="筆跡 370">
                  <a:extLst>
                    <a:ext uri="{FF2B5EF4-FFF2-40B4-BE49-F238E27FC236}">
                      <a16:creationId xmlns:a16="http://schemas.microsoft.com/office/drawing/2014/main" id="{A1B86464-0B5B-4856-987F-F1CCF56D0AF3}"/>
                    </a:ext>
                  </a:extLst>
                </p:cNvPr>
                <p:cNvPicPr/>
                <p:nvPr/>
              </p:nvPicPr>
              <p:blipFill>
                <a:blip r:embed="rId302"/>
                <a:stretch>
                  <a:fillRect/>
                </a:stretch>
              </p:blipFill>
              <p:spPr>
                <a:xfrm>
                  <a:off x="4400010" y="6166515"/>
                  <a:ext cx="874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372" name="筆跡 371">
                  <a:extLst>
                    <a:ext uri="{FF2B5EF4-FFF2-40B4-BE49-F238E27FC236}">
                      <a16:creationId xmlns:a16="http://schemas.microsoft.com/office/drawing/2014/main" id="{7051A95F-F4C5-4630-BDA9-0E91CBAA27C4}"/>
                    </a:ext>
                  </a:extLst>
                </p14:cNvPr>
                <p14:cNvContentPartPr/>
                <p14:nvPr/>
              </p14:nvContentPartPr>
              <p14:xfrm>
                <a:off x="4560930" y="6163635"/>
                <a:ext cx="360" cy="102240"/>
              </p14:xfrm>
            </p:contentPart>
          </mc:Choice>
          <mc:Fallback>
            <p:pic>
              <p:nvPicPr>
                <p:cNvPr id="372" name="筆跡 371">
                  <a:extLst>
                    <a:ext uri="{FF2B5EF4-FFF2-40B4-BE49-F238E27FC236}">
                      <a16:creationId xmlns:a16="http://schemas.microsoft.com/office/drawing/2014/main" id="{7051A95F-F4C5-4630-BDA9-0E91CBAA27C4}"/>
                    </a:ext>
                  </a:extLst>
                </p:cNvPr>
                <p:cNvPicPr/>
                <p:nvPr/>
              </p:nvPicPr>
              <p:blipFill>
                <a:blip r:embed="rId304"/>
                <a:stretch>
                  <a:fillRect/>
                </a:stretch>
              </p:blipFill>
              <p:spPr>
                <a:xfrm>
                  <a:off x="4552290" y="6154635"/>
                  <a:ext cx="1800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373" name="筆跡 372">
                  <a:extLst>
                    <a:ext uri="{FF2B5EF4-FFF2-40B4-BE49-F238E27FC236}">
                      <a16:creationId xmlns:a16="http://schemas.microsoft.com/office/drawing/2014/main" id="{F58789CA-4BAB-4A29-823C-C46C338CEA7B}"/>
                    </a:ext>
                  </a:extLst>
                </p14:cNvPr>
                <p14:cNvContentPartPr/>
                <p14:nvPr/>
              </p14:nvContentPartPr>
              <p14:xfrm>
                <a:off x="4466610" y="5460915"/>
                <a:ext cx="74160" cy="111960"/>
              </p14:xfrm>
            </p:contentPart>
          </mc:Choice>
          <mc:Fallback>
            <p:pic>
              <p:nvPicPr>
                <p:cNvPr id="373" name="筆跡 372">
                  <a:extLst>
                    <a:ext uri="{FF2B5EF4-FFF2-40B4-BE49-F238E27FC236}">
                      <a16:creationId xmlns:a16="http://schemas.microsoft.com/office/drawing/2014/main" id="{F58789CA-4BAB-4A29-823C-C46C338CEA7B}"/>
                    </a:ext>
                  </a:extLst>
                </p:cNvPr>
                <p:cNvPicPr/>
                <p:nvPr/>
              </p:nvPicPr>
              <p:blipFill>
                <a:blip r:embed="rId306"/>
                <a:stretch>
                  <a:fillRect/>
                </a:stretch>
              </p:blipFill>
              <p:spPr>
                <a:xfrm>
                  <a:off x="4457970" y="5452275"/>
                  <a:ext cx="91800" cy="129600"/>
                </a:xfrm>
                <a:prstGeom prst="rect">
                  <a:avLst/>
                </a:prstGeom>
              </p:spPr>
            </p:pic>
          </mc:Fallback>
        </mc:AlternateContent>
      </p:grpSp>
      <p:grpSp>
        <p:nvGrpSpPr>
          <p:cNvPr id="377" name="群組 376">
            <a:extLst>
              <a:ext uri="{FF2B5EF4-FFF2-40B4-BE49-F238E27FC236}">
                <a16:creationId xmlns:a16="http://schemas.microsoft.com/office/drawing/2014/main" id="{75FACDA9-4879-4FA7-8B6A-76A097FE9E8C}"/>
              </a:ext>
            </a:extLst>
          </p:cNvPr>
          <p:cNvGrpSpPr/>
          <p:nvPr/>
        </p:nvGrpSpPr>
        <p:grpSpPr>
          <a:xfrm>
            <a:off x="6348690" y="3512955"/>
            <a:ext cx="507960" cy="198720"/>
            <a:chOff x="6348690" y="3512955"/>
            <a:chExt cx="507960" cy="198720"/>
          </a:xfrm>
        </p:grpSpPr>
        <mc:AlternateContent xmlns:mc="http://schemas.openxmlformats.org/markup-compatibility/2006">
          <mc:Choice xmlns:p14="http://schemas.microsoft.com/office/powerpoint/2010/main" Requires="p14">
            <p:contentPart p14:bwMode="auto" r:id="rId307">
              <p14:nvContentPartPr>
                <p14:cNvPr id="375" name="筆跡 374">
                  <a:extLst>
                    <a:ext uri="{FF2B5EF4-FFF2-40B4-BE49-F238E27FC236}">
                      <a16:creationId xmlns:a16="http://schemas.microsoft.com/office/drawing/2014/main" id="{E4FB79E4-506F-4860-AD28-F38FCAFE46E8}"/>
                    </a:ext>
                  </a:extLst>
                </p14:cNvPr>
                <p14:cNvContentPartPr/>
                <p14:nvPr/>
              </p14:nvContentPartPr>
              <p14:xfrm>
                <a:off x="6348690" y="3584235"/>
                <a:ext cx="474120" cy="37080"/>
              </p14:xfrm>
            </p:contentPart>
          </mc:Choice>
          <mc:Fallback>
            <p:pic>
              <p:nvPicPr>
                <p:cNvPr id="375" name="筆跡 374">
                  <a:extLst>
                    <a:ext uri="{FF2B5EF4-FFF2-40B4-BE49-F238E27FC236}">
                      <a16:creationId xmlns:a16="http://schemas.microsoft.com/office/drawing/2014/main" id="{E4FB79E4-506F-4860-AD28-F38FCAFE46E8}"/>
                    </a:ext>
                  </a:extLst>
                </p:cNvPr>
                <p:cNvPicPr/>
                <p:nvPr/>
              </p:nvPicPr>
              <p:blipFill>
                <a:blip r:embed="rId308"/>
                <a:stretch>
                  <a:fillRect/>
                </a:stretch>
              </p:blipFill>
              <p:spPr>
                <a:xfrm>
                  <a:off x="6340050" y="3575595"/>
                  <a:ext cx="4917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376" name="筆跡 375">
                  <a:extLst>
                    <a:ext uri="{FF2B5EF4-FFF2-40B4-BE49-F238E27FC236}">
                      <a16:creationId xmlns:a16="http://schemas.microsoft.com/office/drawing/2014/main" id="{2422CFE8-B16F-4E2D-B8EA-7406844289E0}"/>
                    </a:ext>
                  </a:extLst>
                </p14:cNvPr>
                <p14:cNvContentPartPr/>
                <p14:nvPr/>
              </p14:nvContentPartPr>
              <p14:xfrm>
                <a:off x="6702210" y="3512955"/>
                <a:ext cx="154440" cy="198720"/>
              </p14:xfrm>
            </p:contentPart>
          </mc:Choice>
          <mc:Fallback>
            <p:pic>
              <p:nvPicPr>
                <p:cNvPr id="376" name="筆跡 375">
                  <a:extLst>
                    <a:ext uri="{FF2B5EF4-FFF2-40B4-BE49-F238E27FC236}">
                      <a16:creationId xmlns:a16="http://schemas.microsoft.com/office/drawing/2014/main" id="{2422CFE8-B16F-4E2D-B8EA-7406844289E0}"/>
                    </a:ext>
                  </a:extLst>
                </p:cNvPr>
                <p:cNvPicPr/>
                <p:nvPr/>
              </p:nvPicPr>
              <p:blipFill>
                <a:blip r:embed="rId310"/>
                <a:stretch>
                  <a:fillRect/>
                </a:stretch>
              </p:blipFill>
              <p:spPr>
                <a:xfrm>
                  <a:off x="6693210" y="3504315"/>
                  <a:ext cx="172080" cy="216360"/>
                </a:xfrm>
                <a:prstGeom prst="rect">
                  <a:avLst/>
                </a:prstGeom>
              </p:spPr>
            </p:pic>
          </mc:Fallback>
        </mc:AlternateContent>
      </p:grpSp>
      <p:grpSp>
        <p:nvGrpSpPr>
          <p:cNvPr id="394" name="群組 393">
            <a:extLst>
              <a:ext uri="{FF2B5EF4-FFF2-40B4-BE49-F238E27FC236}">
                <a16:creationId xmlns:a16="http://schemas.microsoft.com/office/drawing/2014/main" id="{F7263EE7-EB19-451D-8A26-E5A233CB70A6}"/>
              </a:ext>
            </a:extLst>
          </p:cNvPr>
          <p:cNvGrpSpPr/>
          <p:nvPr/>
        </p:nvGrpSpPr>
        <p:grpSpPr>
          <a:xfrm>
            <a:off x="7044210" y="3436275"/>
            <a:ext cx="1280880" cy="375480"/>
            <a:chOff x="7044210" y="3436275"/>
            <a:chExt cx="1280880" cy="375480"/>
          </a:xfrm>
        </p:grpSpPr>
        <mc:AlternateContent xmlns:mc="http://schemas.openxmlformats.org/markup-compatibility/2006">
          <mc:Choice xmlns:p14="http://schemas.microsoft.com/office/powerpoint/2010/main" Requires="p14">
            <p:contentPart p14:bwMode="auto" r:id="rId311">
              <p14:nvContentPartPr>
                <p14:cNvPr id="378" name="筆跡 377">
                  <a:extLst>
                    <a:ext uri="{FF2B5EF4-FFF2-40B4-BE49-F238E27FC236}">
                      <a16:creationId xmlns:a16="http://schemas.microsoft.com/office/drawing/2014/main" id="{D6119738-AA90-44F4-AFE8-88652C74A028}"/>
                    </a:ext>
                  </a:extLst>
                </p14:cNvPr>
                <p14:cNvContentPartPr/>
                <p14:nvPr/>
              </p14:nvContentPartPr>
              <p14:xfrm>
                <a:off x="7044210" y="3436275"/>
                <a:ext cx="248400" cy="15840"/>
              </p14:xfrm>
            </p:contentPart>
          </mc:Choice>
          <mc:Fallback>
            <p:pic>
              <p:nvPicPr>
                <p:cNvPr id="378" name="筆跡 377">
                  <a:extLst>
                    <a:ext uri="{FF2B5EF4-FFF2-40B4-BE49-F238E27FC236}">
                      <a16:creationId xmlns:a16="http://schemas.microsoft.com/office/drawing/2014/main" id="{D6119738-AA90-44F4-AFE8-88652C74A028}"/>
                    </a:ext>
                  </a:extLst>
                </p:cNvPr>
                <p:cNvPicPr/>
                <p:nvPr/>
              </p:nvPicPr>
              <p:blipFill>
                <a:blip r:embed="rId312"/>
                <a:stretch>
                  <a:fillRect/>
                </a:stretch>
              </p:blipFill>
              <p:spPr>
                <a:xfrm>
                  <a:off x="7035570" y="3427275"/>
                  <a:ext cx="26604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379" name="筆跡 378">
                  <a:extLst>
                    <a:ext uri="{FF2B5EF4-FFF2-40B4-BE49-F238E27FC236}">
                      <a16:creationId xmlns:a16="http://schemas.microsoft.com/office/drawing/2014/main" id="{5735DDDE-03E5-4621-9F05-F5FBF1E68CAE}"/>
                    </a:ext>
                  </a:extLst>
                </p14:cNvPr>
                <p14:cNvContentPartPr/>
                <p14:nvPr/>
              </p14:nvContentPartPr>
              <p14:xfrm>
                <a:off x="7064730" y="3480195"/>
                <a:ext cx="160200" cy="241560"/>
              </p14:xfrm>
            </p:contentPart>
          </mc:Choice>
          <mc:Fallback>
            <p:pic>
              <p:nvPicPr>
                <p:cNvPr id="379" name="筆跡 378">
                  <a:extLst>
                    <a:ext uri="{FF2B5EF4-FFF2-40B4-BE49-F238E27FC236}">
                      <a16:creationId xmlns:a16="http://schemas.microsoft.com/office/drawing/2014/main" id="{5735DDDE-03E5-4621-9F05-F5FBF1E68CAE}"/>
                    </a:ext>
                  </a:extLst>
                </p:cNvPr>
                <p:cNvPicPr/>
                <p:nvPr/>
              </p:nvPicPr>
              <p:blipFill>
                <a:blip r:embed="rId314"/>
                <a:stretch>
                  <a:fillRect/>
                </a:stretch>
              </p:blipFill>
              <p:spPr>
                <a:xfrm>
                  <a:off x="7056090" y="3471555"/>
                  <a:ext cx="1778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380" name="筆跡 379">
                  <a:extLst>
                    <a:ext uri="{FF2B5EF4-FFF2-40B4-BE49-F238E27FC236}">
                      <a16:creationId xmlns:a16="http://schemas.microsoft.com/office/drawing/2014/main" id="{84971C8D-5A56-4745-9D82-2E9759E3A529}"/>
                    </a:ext>
                  </a:extLst>
                </p14:cNvPr>
                <p14:cNvContentPartPr/>
                <p14:nvPr/>
              </p14:nvContentPartPr>
              <p14:xfrm>
                <a:off x="7108290" y="3595755"/>
                <a:ext cx="184680" cy="11880"/>
              </p14:xfrm>
            </p:contentPart>
          </mc:Choice>
          <mc:Fallback>
            <p:pic>
              <p:nvPicPr>
                <p:cNvPr id="380" name="筆跡 379">
                  <a:extLst>
                    <a:ext uri="{FF2B5EF4-FFF2-40B4-BE49-F238E27FC236}">
                      <a16:creationId xmlns:a16="http://schemas.microsoft.com/office/drawing/2014/main" id="{84971C8D-5A56-4745-9D82-2E9759E3A529}"/>
                    </a:ext>
                  </a:extLst>
                </p:cNvPr>
                <p:cNvPicPr/>
                <p:nvPr/>
              </p:nvPicPr>
              <p:blipFill>
                <a:blip r:embed="rId316"/>
                <a:stretch>
                  <a:fillRect/>
                </a:stretch>
              </p:blipFill>
              <p:spPr>
                <a:xfrm>
                  <a:off x="7099290" y="3587115"/>
                  <a:ext cx="2023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382" name="筆跡 381">
                  <a:extLst>
                    <a:ext uri="{FF2B5EF4-FFF2-40B4-BE49-F238E27FC236}">
                      <a16:creationId xmlns:a16="http://schemas.microsoft.com/office/drawing/2014/main" id="{340A9EFB-3EE6-40B9-B1A8-7E95EB317796}"/>
                    </a:ext>
                  </a:extLst>
                </p14:cNvPr>
                <p14:cNvContentPartPr/>
                <p14:nvPr/>
              </p14:nvContentPartPr>
              <p14:xfrm>
                <a:off x="7362090" y="3455355"/>
                <a:ext cx="113040" cy="356400"/>
              </p14:xfrm>
            </p:contentPart>
          </mc:Choice>
          <mc:Fallback>
            <p:pic>
              <p:nvPicPr>
                <p:cNvPr id="382" name="筆跡 381">
                  <a:extLst>
                    <a:ext uri="{FF2B5EF4-FFF2-40B4-BE49-F238E27FC236}">
                      <a16:creationId xmlns:a16="http://schemas.microsoft.com/office/drawing/2014/main" id="{340A9EFB-3EE6-40B9-B1A8-7E95EB317796}"/>
                    </a:ext>
                  </a:extLst>
                </p:cNvPr>
                <p:cNvPicPr/>
                <p:nvPr/>
              </p:nvPicPr>
              <p:blipFill>
                <a:blip r:embed="rId318"/>
                <a:stretch>
                  <a:fillRect/>
                </a:stretch>
              </p:blipFill>
              <p:spPr>
                <a:xfrm>
                  <a:off x="7353090" y="3446355"/>
                  <a:ext cx="1306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383" name="筆跡 382">
                  <a:extLst>
                    <a:ext uri="{FF2B5EF4-FFF2-40B4-BE49-F238E27FC236}">
                      <a16:creationId xmlns:a16="http://schemas.microsoft.com/office/drawing/2014/main" id="{BEED2C31-C1CA-4E9C-A15A-52E6F7573794}"/>
                    </a:ext>
                  </a:extLst>
                </p14:cNvPr>
                <p14:cNvContentPartPr/>
                <p14:nvPr/>
              </p14:nvContentPartPr>
              <p14:xfrm>
                <a:off x="7504650" y="3499275"/>
                <a:ext cx="203400" cy="267120"/>
              </p14:xfrm>
            </p:contentPart>
          </mc:Choice>
          <mc:Fallback>
            <p:pic>
              <p:nvPicPr>
                <p:cNvPr id="383" name="筆跡 382">
                  <a:extLst>
                    <a:ext uri="{FF2B5EF4-FFF2-40B4-BE49-F238E27FC236}">
                      <a16:creationId xmlns:a16="http://schemas.microsoft.com/office/drawing/2014/main" id="{BEED2C31-C1CA-4E9C-A15A-52E6F7573794}"/>
                    </a:ext>
                  </a:extLst>
                </p:cNvPr>
                <p:cNvPicPr/>
                <p:nvPr/>
              </p:nvPicPr>
              <p:blipFill>
                <a:blip r:embed="rId320"/>
                <a:stretch>
                  <a:fillRect/>
                </a:stretch>
              </p:blipFill>
              <p:spPr>
                <a:xfrm>
                  <a:off x="7496010" y="3490275"/>
                  <a:ext cx="2210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384" name="筆跡 383">
                  <a:extLst>
                    <a:ext uri="{FF2B5EF4-FFF2-40B4-BE49-F238E27FC236}">
                      <a16:creationId xmlns:a16="http://schemas.microsoft.com/office/drawing/2014/main" id="{95720FBA-6C65-41CF-AFEB-BC7CBDB116CA}"/>
                    </a:ext>
                  </a:extLst>
                </p14:cNvPr>
                <p14:cNvContentPartPr/>
                <p14:nvPr/>
              </p14:nvContentPartPr>
              <p14:xfrm>
                <a:off x="7598970" y="3661275"/>
                <a:ext cx="141480" cy="135000"/>
              </p14:xfrm>
            </p:contentPart>
          </mc:Choice>
          <mc:Fallback>
            <p:pic>
              <p:nvPicPr>
                <p:cNvPr id="384" name="筆跡 383">
                  <a:extLst>
                    <a:ext uri="{FF2B5EF4-FFF2-40B4-BE49-F238E27FC236}">
                      <a16:creationId xmlns:a16="http://schemas.microsoft.com/office/drawing/2014/main" id="{95720FBA-6C65-41CF-AFEB-BC7CBDB116CA}"/>
                    </a:ext>
                  </a:extLst>
                </p:cNvPr>
                <p:cNvPicPr/>
                <p:nvPr/>
              </p:nvPicPr>
              <p:blipFill>
                <a:blip r:embed="rId322"/>
                <a:stretch>
                  <a:fillRect/>
                </a:stretch>
              </p:blipFill>
              <p:spPr>
                <a:xfrm>
                  <a:off x="7589970" y="3652635"/>
                  <a:ext cx="159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385" name="筆跡 384">
                  <a:extLst>
                    <a:ext uri="{FF2B5EF4-FFF2-40B4-BE49-F238E27FC236}">
                      <a16:creationId xmlns:a16="http://schemas.microsoft.com/office/drawing/2014/main" id="{27545089-985E-420B-8AA2-D6C25C6BE270}"/>
                    </a:ext>
                  </a:extLst>
                </p14:cNvPr>
                <p14:cNvContentPartPr/>
                <p14:nvPr/>
              </p14:nvContentPartPr>
              <p14:xfrm>
                <a:off x="7771410" y="3736515"/>
                <a:ext cx="59400" cy="54720"/>
              </p14:xfrm>
            </p:contentPart>
          </mc:Choice>
          <mc:Fallback>
            <p:pic>
              <p:nvPicPr>
                <p:cNvPr id="385" name="筆跡 384">
                  <a:extLst>
                    <a:ext uri="{FF2B5EF4-FFF2-40B4-BE49-F238E27FC236}">
                      <a16:creationId xmlns:a16="http://schemas.microsoft.com/office/drawing/2014/main" id="{27545089-985E-420B-8AA2-D6C25C6BE270}"/>
                    </a:ext>
                  </a:extLst>
                </p:cNvPr>
                <p:cNvPicPr/>
                <p:nvPr/>
              </p:nvPicPr>
              <p:blipFill>
                <a:blip r:embed="rId324"/>
                <a:stretch>
                  <a:fillRect/>
                </a:stretch>
              </p:blipFill>
              <p:spPr>
                <a:xfrm>
                  <a:off x="7762410" y="3727515"/>
                  <a:ext cx="7704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386" name="筆跡 385">
                  <a:extLst>
                    <a:ext uri="{FF2B5EF4-FFF2-40B4-BE49-F238E27FC236}">
                      <a16:creationId xmlns:a16="http://schemas.microsoft.com/office/drawing/2014/main" id="{9539EE46-5E52-4D62-9E00-6718197971E9}"/>
                    </a:ext>
                  </a:extLst>
                </p14:cNvPr>
                <p14:cNvContentPartPr/>
                <p14:nvPr/>
              </p14:nvContentPartPr>
              <p14:xfrm>
                <a:off x="7897770" y="3472635"/>
                <a:ext cx="132120" cy="206280"/>
              </p14:xfrm>
            </p:contentPart>
          </mc:Choice>
          <mc:Fallback>
            <p:pic>
              <p:nvPicPr>
                <p:cNvPr id="386" name="筆跡 385">
                  <a:extLst>
                    <a:ext uri="{FF2B5EF4-FFF2-40B4-BE49-F238E27FC236}">
                      <a16:creationId xmlns:a16="http://schemas.microsoft.com/office/drawing/2014/main" id="{9539EE46-5E52-4D62-9E00-6718197971E9}"/>
                    </a:ext>
                  </a:extLst>
                </p:cNvPr>
                <p:cNvPicPr/>
                <p:nvPr/>
              </p:nvPicPr>
              <p:blipFill>
                <a:blip r:embed="rId326"/>
                <a:stretch>
                  <a:fillRect/>
                </a:stretch>
              </p:blipFill>
              <p:spPr>
                <a:xfrm>
                  <a:off x="7888770" y="3463995"/>
                  <a:ext cx="1497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388" name="筆跡 387">
                  <a:extLst>
                    <a:ext uri="{FF2B5EF4-FFF2-40B4-BE49-F238E27FC236}">
                      <a16:creationId xmlns:a16="http://schemas.microsoft.com/office/drawing/2014/main" id="{2C9AF1B7-8129-42B9-8E7D-506CCFC62CFE}"/>
                    </a:ext>
                  </a:extLst>
                </p14:cNvPr>
                <p14:cNvContentPartPr/>
                <p14:nvPr/>
              </p14:nvContentPartPr>
              <p14:xfrm>
                <a:off x="7944570" y="3653715"/>
                <a:ext cx="87840" cy="110160"/>
              </p14:xfrm>
            </p:contentPart>
          </mc:Choice>
          <mc:Fallback>
            <p:pic>
              <p:nvPicPr>
                <p:cNvPr id="388" name="筆跡 387">
                  <a:extLst>
                    <a:ext uri="{FF2B5EF4-FFF2-40B4-BE49-F238E27FC236}">
                      <a16:creationId xmlns:a16="http://schemas.microsoft.com/office/drawing/2014/main" id="{2C9AF1B7-8129-42B9-8E7D-506CCFC62CFE}"/>
                    </a:ext>
                  </a:extLst>
                </p:cNvPr>
                <p:cNvPicPr/>
                <p:nvPr/>
              </p:nvPicPr>
              <p:blipFill>
                <a:blip r:embed="rId328"/>
                <a:stretch>
                  <a:fillRect/>
                </a:stretch>
              </p:blipFill>
              <p:spPr>
                <a:xfrm>
                  <a:off x="7935930" y="3644715"/>
                  <a:ext cx="1054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389" name="筆跡 388">
                  <a:extLst>
                    <a:ext uri="{FF2B5EF4-FFF2-40B4-BE49-F238E27FC236}">
                      <a16:creationId xmlns:a16="http://schemas.microsoft.com/office/drawing/2014/main" id="{2190AACD-DC51-40F3-8B50-FCE72DA47D96}"/>
                    </a:ext>
                  </a:extLst>
                </p14:cNvPr>
                <p14:cNvContentPartPr/>
                <p14:nvPr/>
              </p14:nvContentPartPr>
              <p14:xfrm>
                <a:off x="8192970" y="3576675"/>
                <a:ext cx="132120" cy="360"/>
              </p14:xfrm>
            </p:contentPart>
          </mc:Choice>
          <mc:Fallback>
            <p:pic>
              <p:nvPicPr>
                <p:cNvPr id="389" name="筆跡 388">
                  <a:extLst>
                    <a:ext uri="{FF2B5EF4-FFF2-40B4-BE49-F238E27FC236}">
                      <a16:creationId xmlns:a16="http://schemas.microsoft.com/office/drawing/2014/main" id="{2190AACD-DC51-40F3-8B50-FCE72DA47D96}"/>
                    </a:ext>
                  </a:extLst>
                </p:cNvPr>
                <p:cNvPicPr/>
                <p:nvPr/>
              </p:nvPicPr>
              <p:blipFill>
                <a:blip r:embed="rId330"/>
                <a:stretch>
                  <a:fillRect/>
                </a:stretch>
              </p:blipFill>
              <p:spPr>
                <a:xfrm>
                  <a:off x="8183970" y="3567675"/>
                  <a:ext cx="149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390" name="筆跡 389">
                  <a:extLst>
                    <a:ext uri="{FF2B5EF4-FFF2-40B4-BE49-F238E27FC236}">
                      <a16:creationId xmlns:a16="http://schemas.microsoft.com/office/drawing/2014/main" id="{E9B25B9A-9523-4537-A557-19202C0B1463}"/>
                    </a:ext>
                  </a:extLst>
                </p14:cNvPr>
                <p14:cNvContentPartPr/>
                <p14:nvPr/>
              </p14:nvContentPartPr>
              <p14:xfrm>
                <a:off x="8185410" y="3642195"/>
                <a:ext cx="129960" cy="10080"/>
              </p14:xfrm>
            </p:contentPart>
          </mc:Choice>
          <mc:Fallback>
            <p:pic>
              <p:nvPicPr>
                <p:cNvPr id="390" name="筆跡 389">
                  <a:extLst>
                    <a:ext uri="{FF2B5EF4-FFF2-40B4-BE49-F238E27FC236}">
                      <a16:creationId xmlns:a16="http://schemas.microsoft.com/office/drawing/2014/main" id="{E9B25B9A-9523-4537-A557-19202C0B1463}"/>
                    </a:ext>
                  </a:extLst>
                </p:cNvPr>
                <p:cNvPicPr/>
                <p:nvPr/>
              </p:nvPicPr>
              <p:blipFill>
                <a:blip r:embed="rId332"/>
                <a:stretch>
                  <a:fillRect/>
                </a:stretch>
              </p:blipFill>
              <p:spPr>
                <a:xfrm>
                  <a:off x="8176410" y="3633195"/>
                  <a:ext cx="147600" cy="27720"/>
                </a:xfrm>
                <a:prstGeom prst="rect">
                  <a:avLst/>
                </a:prstGeom>
              </p:spPr>
            </p:pic>
          </mc:Fallback>
        </mc:AlternateContent>
      </p:grpSp>
      <p:grpSp>
        <p:nvGrpSpPr>
          <p:cNvPr id="393" name="群組 392">
            <a:extLst>
              <a:ext uri="{FF2B5EF4-FFF2-40B4-BE49-F238E27FC236}">
                <a16:creationId xmlns:a16="http://schemas.microsoft.com/office/drawing/2014/main" id="{7D293C93-8CCD-464E-857D-42F912BF7CDA}"/>
              </a:ext>
            </a:extLst>
          </p:cNvPr>
          <p:cNvGrpSpPr/>
          <p:nvPr/>
        </p:nvGrpSpPr>
        <p:grpSpPr>
          <a:xfrm>
            <a:off x="8578170" y="3401355"/>
            <a:ext cx="291960" cy="264240"/>
            <a:chOff x="8578170" y="3401355"/>
            <a:chExt cx="291960" cy="264240"/>
          </a:xfrm>
        </p:grpSpPr>
        <mc:AlternateContent xmlns:mc="http://schemas.openxmlformats.org/markup-compatibility/2006">
          <mc:Choice xmlns:p14="http://schemas.microsoft.com/office/powerpoint/2010/main" Requires="p14">
            <p:contentPart p14:bwMode="auto" r:id="rId333">
              <p14:nvContentPartPr>
                <p14:cNvPr id="391" name="筆跡 390">
                  <a:extLst>
                    <a:ext uri="{FF2B5EF4-FFF2-40B4-BE49-F238E27FC236}">
                      <a16:creationId xmlns:a16="http://schemas.microsoft.com/office/drawing/2014/main" id="{2AE36BF3-A179-4E5B-8146-A0994CFB09E0}"/>
                    </a:ext>
                  </a:extLst>
                </p14:cNvPr>
                <p14:cNvContentPartPr/>
                <p14:nvPr/>
              </p14:nvContentPartPr>
              <p14:xfrm>
                <a:off x="8578170" y="3520155"/>
                <a:ext cx="169560" cy="145440"/>
              </p14:xfrm>
            </p:contentPart>
          </mc:Choice>
          <mc:Fallback>
            <p:pic>
              <p:nvPicPr>
                <p:cNvPr id="391" name="筆跡 390">
                  <a:extLst>
                    <a:ext uri="{FF2B5EF4-FFF2-40B4-BE49-F238E27FC236}">
                      <a16:creationId xmlns:a16="http://schemas.microsoft.com/office/drawing/2014/main" id="{2AE36BF3-A179-4E5B-8146-A0994CFB09E0}"/>
                    </a:ext>
                  </a:extLst>
                </p:cNvPr>
                <p:cNvPicPr/>
                <p:nvPr/>
              </p:nvPicPr>
              <p:blipFill>
                <a:blip r:embed="rId334"/>
                <a:stretch>
                  <a:fillRect/>
                </a:stretch>
              </p:blipFill>
              <p:spPr>
                <a:xfrm>
                  <a:off x="8569530" y="3511515"/>
                  <a:ext cx="1872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392" name="筆跡 391">
                  <a:extLst>
                    <a:ext uri="{FF2B5EF4-FFF2-40B4-BE49-F238E27FC236}">
                      <a16:creationId xmlns:a16="http://schemas.microsoft.com/office/drawing/2014/main" id="{CE4121EA-48FC-4AA3-B02A-D814FAEE23C3}"/>
                    </a:ext>
                  </a:extLst>
                </p14:cNvPr>
                <p14:cNvContentPartPr/>
                <p14:nvPr/>
              </p14:nvContentPartPr>
              <p14:xfrm>
                <a:off x="8788770" y="3401355"/>
                <a:ext cx="81360" cy="90720"/>
              </p14:xfrm>
            </p:contentPart>
          </mc:Choice>
          <mc:Fallback>
            <p:pic>
              <p:nvPicPr>
                <p:cNvPr id="392" name="筆跡 391">
                  <a:extLst>
                    <a:ext uri="{FF2B5EF4-FFF2-40B4-BE49-F238E27FC236}">
                      <a16:creationId xmlns:a16="http://schemas.microsoft.com/office/drawing/2014/main" id="{CE4121EA-48FC-4AA3-B02A-D814FAEE23C3}"/>
                    </a:ext>
                  </a:extLst>
                </p:cNvPr>
                <p:cNvPicPr/>
                <p:nvPr/>
              </p:nvPicPr>
              <p:blipFill>
                <a:blip r:embed="rId336"/>
                <a:stretch>
                  <a:fillRect/>
                </a:stretch>
              </p:blipFill>
              <p:spPr>
                <a:xfrm>
                  <a:off x="8779770" y="3392715"/>
                  <a:ext cx="99000" cy="108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7">
            <p14:nvContentPartPr>
              <p14:cNvPr id="395" name="筆跡 394">
                <a:extLst>
                  <a:ext uri="{FF2B5EF4-FFF2-40B4-BE49-F238E27FC236}">
                    <a16:creationId xmlns:a16="http://schemas.microsoft.com/office/drawing/2014/main" id="{5FB482E2-C475-41B0-ACE0-66538700813A}"/>
                  </a:ext>
                </a:extLst>
              </p14:cNvPr>
              <p14:cNvContentPartPr/>
              <p14:nvPr/>
            </p14:nvContentPartPr>
            <p14:xfrm>
              <a:off x="6190650" y="4744875"/>
              <a:ext cx="532440" cy="25560"/>
            </p14:xfrm>
          </p:contentPart>
        </mc:Choice>
        <mc:Fallback>
          <p:pic>
            <p:nvPicPr>
              <p:cNvPr id="395" name="筆跡 394">
                <a:extLst>
                  <a:ext uri="{FF2B5EF4-FFF2-40B4-BE49-F238E27FC236}">
                    <a16:creationId xmlns:a16="http://schemas.microsoft.com/office/drawing/2014/main" id="{5FB482E2-C475-41B0-ACE0-66538700813A}"/>
                  </a:ext>
                </a:extLst>
              </p:cNvPr>
              <p:cNvPicPr/>
              <p:nvPr/>
            </p:nvPicPr>
            <p:blipFill>
              <a:blip r:embed="rId338"/>
              <a:stretch>
                <a:fillRect/>
              </a:stretch>
            </p:blipFill>
            <p:spPr>
              <a:xfrm>
                <a:off x="6182010" y="4736235"/>
                <a:ext cx="550080" cy="43200"/>
              </a:xfrm>
              <a:prstGeom prst="rect">
                <a:avLst/>
              </a:prstGeom>
            </p:spPr>
          </p:pic>
        </mc:Fallback>
      </mc:AlternateContent>
      <p:grpSp>
        <p:nvGrpSpPr>
          <p:cNvPr id="412" name="群組 411">
            <a:extLst>
              <a:ext uri="{FF2B5EF4-FFF2-40B4-BE49-F238E27FC236}">
                <a16:creationId xmlns:a16="http://schemas.microsoft.com/office/drawing/2014/main" id="{702A7F7C-D646-4B9C-8BE5-36D35A36E6E5}"/>
              </a:ext>
            </a:extLst>
          </p:cNvPr>
          <p:cNvGrpSpPr/>
          <p:nvPr/>
        </p:nvGrpSpPr>
        <p:grpSpPr>
          <a:xfrm>
            <a:off x="6268050" y="5790315"/>
            <a:ext cx="482040" cy="171720"/>
            <a:chOff x="6268050" y="5790315"/>
            <a:chExt cx="482040" cy="171720"/>
          </a:xfrm>
        </p:grpSpPr>
        <mc:AlternateContent xmlns:mc="http://schemas.openxmlformats.org/markup-compatibility/2006">
          <mc:Choice xmlns:p14="http://schemas.microsoft.com/office/powerpoint/2010/main" Requires="p14">
            <p:contentPart p14:bwMode="auto" r:id="rId339">
              <p14:nvContentPartPr>
                <p14:cNvPr id="396" name="筆跡 395">
                  <a:extLst>
                    <a:ext uri="{FF2B5EF4-FFF2-40B4-BE49-F238E27FC236}">
                      <a16:creationId xmlns:a16="http://schemas.microsoft.com/office/drawing/2014/main" id="{C42D7EF3-251E-4423-A1ED-8725D0D2FD03}"/>
                    </a:ext>
                  </a:extLst>
                </p14:cNvPr>
                <p14:cNvContentPartPr/>
                <p14:nvPr/>
              </p14:nvContentPartPr>
              <p14:xfrm>
                <a:off x="6268050" y="5859435"/>
                <a:ext cx="417600" cy="54360"/>
              </p14:xfrm>
            </p:contentPart>
          </mc:Choice>
          <mc:Fallback>
            <p:pic>
              <p:nvPicPr>
                <p:cNvPr id="396" name="筆跡 395">
                  <a:extLst>
                    <a:ext uri="{FF2B5EF4-FFF2-40B4-BE49-F238E27FC236}">
                      <a16:creationId xmlns:a16="http://schemas.microsoft.com/office/drawing/2014/main" id="{C42D7EF3-251E-4423-A1ED-8725D0D2FD03}"/>
                    </a:ext>
                  </a:extLst>
                </p:cNvPr>
                <p:cNvPicPr/>
                <p:nvPr/>
              </p:nvPicPr>
              <p:blipFill>
                <a:blip r:embed="rId340"/>
                <a:stretch>
                  <a:fillRect/>
                </a:stretch>
              </p:blipFill>
              <p:spPr>
                <a:xfrm>
                  <a:off x="6259050" y="5850795"/>
                  <a:ext cx="435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397" name="筆跡 396">
                  <a:extLst>
                    <a:ext uri="{FF2B5EF4-FFF2-40B4-BE49-F238E27FC236}">
                      <a16:creationId xmlns:a16="http://schemas.microsoft.com/office/drawing/2014/main" id="{3996F441-49D5-4E78-B4DF-0414557659F8}"/>
                    </a:ext>
                  </a:extLst>
                </p14:cNvPr>
                <p14:cNvContentPartPr/>
                <p14:nvPr/>
              </p14:nvContentPartPr>
              <p14:xfrm>
                <a:off x="6598890" y="5790315"/>
                <a:ext cx="151200" cy="171720"/>
              </p14:xfrm>
            </p:contentPart>
          </mc:Choice>
          <mc:Fallback>
            <p:pic>
              <p:nvPicPr>
                <p:cNvPr id="397" name="筆跡 396">
                  <a:extLst>
                    <a:ext uri="{FF2B5EF4-FFF2-40B4-BE49-F238E27FC236}">
                      <a16:creationId xmlns:a16="http://schemas.microsoft.com/office/drawing/2014/main" id="{3996F441-49D5-4E78-B4DF-0414557659F8}"/>
                    </a:ext>
                  </a:extLst>
                </p:cNvPr>
                <p:cNvPicPr/>
                <p:nvPr/>
              </p:nvPicPr>
              <p:blipFill>
                <a:blip r:embed="rId342"/>
                <a:stretch>
                  <a:fillRect/>
                </a:stretch>
              </p:blipFill>
              <p:spPr>
                <a:xfrm>
                  <a:off x="6589890" y="5781315"/>
                  <a:ext cx="168840" cy="189360"/>
                </a:xfrm>
                <a:prstGeom prst="rect">
                  <a:avLst/>
                </a:prstGeom>
              </p:spPr>
            </p:pic>
          </mc:Fallback>
        </mc:AlternateContent>
      </p:grpSp>
      <p:grpSp>
        <p:nvGrpSpPr>
          <p:cNvPr id="411" name="群組 410">
            <a:extLst>
              <a:ext uri="{FF2B5EF4-FFF2-40B4-BE49-F238E27FC236}">
                <a16:creationId xmlns:a16="http://schemas.microsoft.com/office/drawing/2014/main" id="{75FF2758-F4AD-41C2-840C-F39DFA733290}"/>
              </a:ext>
            </a:extLst>
          </p:cNvPr>
          <p:cNvGrpSpPr/>
          <p:nvPr/>
        </p:nvGrpSpPr>
        <p:grpSpPr>
          <a:xfrm>
            <a:off x="7017930" y="5765115"/>
            <a:ext cx="1370880" cy="350640"/>
            <a:chOff x="7017930" y="5765115"/>
            <a:chExt cx="1370880" cy="350640"/>
          </a:xfrm>
        </p:grpSpPr>
        <mc:AlternateContent xmlns:mc="http://schemas.openxmlformats.org/markup-compatibility/2006">
          <mc:Choice xmlns:p14="http://schemas.microsoft.com/office/powerpoint/2010/main" Requires="p14">
            <p:contentPart p14:bwMode="auto" r:id="rId343">
              <p14:nvContentPartPr>
                <p14:cNvPr id="398" name="筆跡 397">
                  <a:extLst>
                    <a:ext uri="{FF2B5EF4-FFF2-40B4-BE49-F238E27FC236}">
                      <a16:creationId xmlns:a16="http://schemas.microsoft.com/office/drawing/2014/main" id="{AE7D978B-B8AA-4AF9-8A2F-6D209C23F311}"/>
                    </a:ext>
                  </a:extLst>
                </p14:cNvPr>
                <p14:cNvContentPartPr/>
                <p14:nvPr/>
              </p14:nvContentPartPr>
              <p14:xfrm>
                <a:off x="7033050" y="5807595"/>
                <a:ext cx="231480" cy="13680"/>
              </p14:xfrm>
            </p:contentPart>
          </mc:Choice>
          <mc:Fallback>
            <p:pic>
              <p:nvPicPr>
                <p:cNvPr id="398" name="筆跡 397">
                  <a:extLst>
                    <a:ext uri="{FF2B5EF4-FFF2-40B4-BE49-F238E27FC236}">
                      <a16:creationId xmlns:a16="http://schemas.microsoft.com/office/drawing/2014/main" id="{AE7D978B-B8AA-4AF9-8A2F-6D209C23F311}"/>
                    </a:ext>
                  </a:extLst>
                </p:cNvPr>
                <p:cNvPicPr/>
                <p:nvPr/>
              </p:nvPicPr>
              <p:blipFill>
                <a:blip r:embed="rId344"/>
                <a:stretch>
                  <a:fillRect/>
                </a:stretch>
              </p:blipFill>
              <p:spPr>
                <a:xfrm>
                  <a:off x="7024050" y="5798595"/>
                  <a:ext cx="2491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399" name="筆跡 398">
                  <a:extLst>
                    <a:ext uri="{FF2B5EF4-FFF2-40B4-BE49-F238E27FC236}">
                      <a16:creationId xmlns:a16="http://schemas.microsoft.com/office/drawing/2014/main" id="{1405C654-FBEC-40D0-9EDD-F958F76492B0}"/>
                    </a:ext>
                  </a:extLst>
                </p14:cNvPr>
                <p14:cNvContentPartPr/>
                <p14:nvPr/>
              </p14:nvContentPartPr>
              <p14:xfrm>
                <a:off x="7017930" y="5840355"/>
                <a:ext cx="129960" cy="227520"/>
              </p14:xfrm>
            </p:contentPart>
          </mc:Choice>
          <mc:Fallback>
            <p:pic>
              <p:nvPicPr>
                <p:cNvPr id="399" name="筆跡 398">
                  <a:extLst>
                    <a:ext uri="{FF2B5EF4-FFF2-40B4-BE49-F238E27FC236}">
                      <a16:creationId xmlns:a16="http://schemas.microsoft.com/office/drawing/2014/main" id="{1405C654-FBEC-40D0-9EDD-F958F76492B0}"/>
                    </a:ext>
                  </a:extLst>
                </p:cNvPr>
                <p:cNvPicPr/>
                <p:nvPr/>
              </p:nvPicPr>
              <p:blipFill>
                <a:blip r:embed="rId346"/>
                <a:stretch>
                  <a:fillRect/>
                </a:stretch>
              </p:blipFill>
              <p:spPr>
                <a:xfrm>
                  <a:off x="7008930" y="5831355"/>
                  <a:ext cx="14760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400" name="筆跡 399">
                  <a:extLst>
                    <a:ext uri="{FF2B5EF4-FFF2-40B4-BE49-F238E27FC236}">
                      <a16:creationId xmlns:a16="http://schemas.microsoft.com/office/drawing/2014/main" id="{B43626C6-5BE5-45D8-961D-8B8DAB73CABD}"/>
                    </a:ext>
                  </a:extLst>
                </p14:cNvPr>
                <p14:cNvContentPartPr/>
                <p14:nvPr/>
              </p14:nvContentPartPr>
              <p14:xfrm>
                <a:off x="7029090" y="5961675"/>
                <a:ext cx="195840" cy="21600"/>
              </p14:xfrm>
            </p:contentPart>
          </mc:Choice>
          <mc:Fallback>
            <p:pic>
              <p:nvPicPr>
                <p:cNvPr id="400" name="筆跡 399">
                  <a:extLst>
                    <a:ext uri="{FF2B5EF4-FFF2-40B4-BE49-F238E27FC236}">
                      <a16:creationId xmlns:a16="http://schemas.microsoft.com/office/drawing/2014/main" id="{B43626C6-5BE5-45D8-961D-8B8DAB73CABD}"/>
                    </a:ext>
                  </a:extLst>
                </p:cNvPr>
                <p:cNvPicPr/>
                <p:nvPr/>
              </p:nvPicPr>
              <p:blipFill>
                <a:blip r:embed="rId348"/>
                <a:stretch>
                  <a:fillRect/>
                </a:stretch>
              </p:blipFill>
              <p:spPr>
                <a:xfrm>
                  <a:off x="7020450" y="5952675"/>
                  <a:ext cx="21348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401" name="筆跡 400">
                  <a:extLst>
                    <a:ext uri="{FF2B5EF4-FFF2-40B4-BE49-F238E27FC236}">
                      <a16:creationId xmlns:a16="http://schemas.microsoft.com/office/drawing/2014/main" id="{606E6A5E-A9B7-41B1-B23E-0A6C7049DE95}"/>
                    </a:ext>
                  </a:extLst>
                </p14:cNvPr>
                <p14:cNvContentPartPr/>
                <p14:nvPr/>
              </p14:nvContentPartPr>
              <p14:xfrm>
                <a:off x="7373610" y="5809395"/>
                <a:ext cx="92160" cy="277920"/>
              </p14:xfrm>
            </p:contentPart>
          </mc:Choice>
          <mc:Fallback>
            <p:pic>
              <p:nvPicPr>
                <p:cNvPr id="401" name="筆跡 400">
                  <a:extLst>
                    <a:ext uri="{FF2B5EF4-FFF2-40B4-BE49-F238E27FC236}">
                      <a16:creationId xmlns:a16="http://schemas.microsoft.com/office/drawing/2014/main" id="{606E6A5E-A9B7-41B1-B23E-0A6C7049DE95}"/>
                    </a:ext>
                  </a:extLst>
                </p:cNvPr>
                <p:cNvPicPr/>
                <p:nvPr/>
              </p:nvPicPr>
              <p:blipFill>
                <a:blip r:embed="rId350"/>
                <a:stretch>
                  <a:fillRect/>
                </a:stretch>
              </p:blipFill>
              <p:spPr>
                <a:xfrm>
                  <a:off x="7364610" y="5800755"/>
                  <a:ext cx="109800" cy="2955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402" name="筆跡 401">
                  <a:extLst>
                    <a:ext uri="{FF2B5EF4-FFF2-40B4-BE49-F238E27FC236}">
                      <a16:creationId xmlns:a16="http://schemas.microsoft.com/office/drawing/2014/main" id="{6BAA2A69-6337-40D6-8923-B87BA961E2AC}"/>
                    </a:ext>
                  </a:extLst>
                </p14:cNvPr>
                <p14:cNvContentPartPr/>
                <p14:nvPr/>
              </p14:nvContentPartPr>
              <p14:xfrm>
                <a:off x="7566930" y="5793555"/>
                <a:ext cx="169560" cy="245520"/>
              </p14:xfrm>
            </p:contentPart>
          </mc:Choice>
          <mc:Fallback>
            <p:pic>
              <p:nvPicPr>
                <p:cNvPr id="402" name="筆跡 401">
                  <a:extLst>
                    <a:ext uri="{FF2B5EF4-FFF2-40B4-BE49-F238E27FC236}">
                      <a16:creationId xmlns:a16="http://schemas.microsoft.com/office/drawing/2014/main" id="{6BAA2A69-6337-40D6-8923-B87BA961E2AC}"/>
                    </a:ext>
                  </a:extLst>
                </p:cNvPr>
                <p:cNvPicPr/>
                <p:nvPr/>
              </p:nvPicPr>
              <p:blipFill>
                <a:blip r:embed="rId352"/>
                <a:stretch>
                  <a:fillRect/>
                </a:stretch>
              </p:blipFill>
              <p:spPr>
                <a:xfrm>
                  <a:off x="7557930" y="5784555"/>
                  <a:ext cx="1872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403" name="筆跡 402">
                  <a:extLst>
                    <a:ext uri="{FF2B5EF4-FFF2-40B4-BE49-F238E27FC236}">
                      <a16:creationId xmlns:a16="http://schemas.microsoft.com/office/drawing/2014/main" id="{9647C4E4-743E-4168-8882-2CF442C09F94}"/>
                    </a:ext>
                  </a:extLst>
                </p14:cNvPr>
                <p14:cNvContentPartPr/>
                <p14:nvPr/>
              </p14:nvContentPartPr>
              <p14:xfrm>
                <a:off x="7632810" y="5944035"/>
                <a:ext cx="90720" cy="171720"/>
              </p14:xfrm>
            </p:contentPart>
          </mc:Choice>
          <mc:Fallback>
            <p:pic>
              <p:nvPicPr>
                <p:cNvPr id="403" name="筆跡 402">
                  <a:extLst>
                    <a:ext uri="{FF2B5EF4-FFF2-40B4-BE49-F238E27FC236}">
                      <a16:creationId xmlns:a16="http://schemas.microsoft.com/office/drawing/2014/main" id="{9647C4E4-743E-4168-8882-2CF442C09F94}"/>
                    </a:ext>
                  </a:extLst>
                </p:cNvPr>
                <p:cNvPicPr/>
                <p:nvPr/>
              </p:nvPicPr>
              <p:blipFill>
                <a:blip r:embed="rId354"/>
                <a:stretch>
                  <a:fillRect/>
                </a:stretch>
              </p:blipFill>
              <p:spPr>
                <a:xfrm>
                  <a:off x="7623810" y="5935395"/>
                  <a:ext cx="10836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404" name="筆跡 403">
                  <a:extLst>
                    <a:ext uri="{FF2B5EF4-FFF2-40B4-BE49-F238E27FC236}">
                      <a16:creationId xmlns:a16="http://schemas.microsoft.com/office/drawing/2014/main" id="{3F9EC98D-7849-45E4-95DF-043C87C00AF2}"/>
                    </a:ext>
                  </a:extLst>
                </p14:cNvPr>
                <p14:cNvContentPartPr/>
                <p14:nvPr/>
              </p14:nvContentPartPr>
              <p14:xfrm>
                <a:off x="7756650" y="6025035"/>
                <a:ext cx="107640" cy="77760"/>
              </p14:xfrm>
            </p:contentPart>
          </mc:Choice>
          <mc:Fallback>
            <p:pic>
              <p:nvPicPr>
                <p:cNvPr id="404" name="筆跡 403">
                  <a:extLst>
                    <a:ext uri="{FF2B5EF4-FFF2-40B4-BE49-F238E27FC236}">
                      <a16:creationId xmlns:a16="http://schemas.microsoft.com/office/drawing/2014/main" id="{3F9EC98D-7849-45E4-95DF-043C87C00AF2}"/>
                    </a:ext>
                  </a:extLst>
                </p:cNvPr>
                <p:cNvPicPr/>
                <p:nvPr/>
              </p:nvPicPr>
              <p:blipFill>
                <a:blip r:embed="rId356"/>
                <a:stretch>
                  <a:fillRect/>
                </a:stretch>
              </p:blipFill>
              <p:spPr>
                <a:xfrm>
                  <a:off x="7748010" y="6016035"/>
                  <a:ext cx="12528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405" name="筆跡 404">
                  <a:extLst>
                    <a:ext uri="{FF2B5EF4-FFF2-40B4-BE49-F238E27FC236}">
                      <a16:creationId xmlns:a16="http://schemas.microsoft.com/office/drawing/2014/main" id="{C4334E88-A898-4E29-AF17-EC6C0361DF46}"/>
                    </a:ext>
                  </a:extLst>
                </p14:cNvPr>
                <p14:cNvContentPartPr/>
                <p14:nvPr/>
              </p14:nvContentPartPr>
              <p14:xfrm>
                <a:off x="7953930" y="5765115"/>
                <a:ext cx="135720" cy="289080"/>
              </p14:xfrm>
            </p:contentPart>
          </mc:Choice>
          <mc:Fallback>
            <p:pic>
              <p:nvPicPr>
                <p:cNvPr id="405" name="筆跡 404">
                  <a:extLst>
                    <a:ext uri="{FF2B5EF4-FFF2-40B4-BE49-F238E27FC236}">
                      <a16:creationId xmlns:a16="http://schemas.microsoft.com/office/drawing/2014/main" id="{C4334E88-A898-4E29-AF17-EC6C0361DF46}"/>
                    </a:ext>
                  </a:extLst>
                </p:cNvPr>
                <p:cNvPicPr/>
                <p:nvPr/>
              </p:nvPicPr>
              <p:blipFill>
                <a:blip r:embed="rId358"/>
                <a:stretch>
                  <a:fillRect/>
                </a:stretch>
              </p:blipFill>
              <p:spPr>
                <a:xfrm>
                  <a:off x="7945290" y="5756475"/>
                  <a:ext cx="15336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406" name="筆跡 405">
                  <a:extLst>
                    <a:ext uri="{FF2B5EF4-FFF2-40B4-BE49-F238E27FC236}">
                      <a16:creationId xmlns:a16="http://schemas.microsoft.com/office/drawing/2014/main" id="{256F2942-8813-4DB3-8AA0-D90E01F92D94}"/>
                    </a:ext>
                  </a:extLst>
                </p14:cNvPr>
                <p14:cNvContentPartPr/>
                <p14:nvPr/>
              </p14:nvContentPartPr>
              <p14:xfrm>
                <a:off x="8254890" y="5834595"/>
                <a:ext cx="133920" cy="11880"/>
              </p14:xfrm>
            </p:contentPart>
          </mc:Choice>
          <mc:Fallback>
            <p:pic>
              <p:nvPicPr>
                <p:cNvPr id="406" name="筆跡 405">
                  <a:extLst>
                    <a:ext uri="{FF2B5EF4-FFF2-40B4-BE49-F238E27FC236}">
                      <a16:creationId xmlns:a16="http://schemas.microsoft.com/office/drawing/2014/main" id="{256F2942-8813-4DB3-8AA0-D90E01F92D94}"/>
                    </a:ext>
                  </a:extLst>
                </p:cNvPr>
                <p:cNvPicPr/>
                <p:nvPr/>
              </p:nvPicPr>
              <p:blipFill>
                <a:blip r:embed="rId360"/>
                <a:stretch>
                  <a:fillRect/>
                </a:stretch>
              </p:blipFill>
              <p:spPr>
                <a:xfrm>
                  <a:off x="8245890" y="5825595"/>
                  <a:ext cx="1515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407" name="筆跡 406">
                  <a:extLst>
                    <a:ext uri="{FF2B5EF4-FFF2-40B4-BE49-F238E27FC236}">
                      <a16:creationId xmlns:a16="http://schemas.microsoft.com/office/drawing/2014/main" id="{67BF5971-EB38-4FE6-901E-EDBD13F2140C}"/>
                    </a:ext>
                  </a:extLst>
                </p14:cNvPr>
                <p14:cNvContentPartPr/>
                <p14:nvPr/>
              </p14:nvContentPartPr>
              <p14:xfrm>
                <a:off x="8241570" y="5915235"/>
                <a:ext cx="137520" cy="15840"/>
              </p14:xfrm>
            </p:contentPart>
          </mc:Choice>
          <mc:Fallback>
            <p:pic>
              <p:nvPicPr>
                <p:cNvPr id="407" name="筆跡 406">
                  <a:extLst>
                    <a:ext uri="{FF2B5EF4-FFF2-40B4-BE49-F238E27FC236}">
                      <a16:creationId xmlns:a16="http://schemas.microsoft.com/office/drawing/2014/main" id="{67BF5971-EB38-4FE6-901E-EDBD13F2140C}"/>
                    </a:ext>
                  </a:extLst>
                </p:cNvPr>
                <p:cNvPicPr/>
                <p:nvPr/>
              </p:nvPicPr>
              <p:blipFill>
                <a:blip r:embed="rId362"/>
                <a:stretch>
                  <a:fillRect/>
                </a:stretch>
              </p:blipFill>
              <p:spPr>
                <a:xfrm>
                  <a:off x="8232930" y="5906595"/>
                  <a:ext cx="155160" cy="33480"/>
                </a:xfrm>
                <a:prstGeom prst="rect">
                  <a:avLst/>
                </a:prstGeom>
              </p:spPr>
            </p:pic>
          </mc:Fallback>
        </mc:AlternateContent>
      </p:grpSp>
      <p:grpSp>
        <p:nvGrpSpPr>
          <p:cNvPr id="410" name="群組 409">
            <a:extLst>
              <a:ext uri="{FF2B5EF4-FFF2-40B4-BE49-F238E27FC236}">
                <a16:creationId xmlns:a16="http://schemas.microsoft.com/office/drawing/2014/main" id="{089FE17F-AEE6-4506-9B48-50FA7127792E}"/>
              </a:ext>
            </a:extLst>
          </p:cNvPr>
          <p:cNvGrpSpPr/>
          <p:nvPr/>
        </p:nvGrpSpPr>
        <p:grpSpPr>
          <a:xfrm>
            <a:off x="8615250" y="5755395"/>
            <a:ext cx="280800" cy="267480"/>
            <a:chOff x="8615250" y="5755395"/>
            <a:chExt cx="280800" cy="267480"/>
          </a:xfrm>
        </p:grpSpPr>
        <mc:AlternateContent xmlns:mc="http://schemas.openxmlformats.org/markup-compatibility/2006">
          <mc:Choice xmlns:p14="http://schemas.microsoft.com/office/powerpoint/2010/main" Requires="p14">
            <p:contentPart p14:bwMode="auto" r:id="rId363">
              <p14:nvContentPartPr>
                <p14:cNvPr id="408" name="筆跡 407">
                  <a:extLst>
                    <a:ext uri="{FF2B5EF4-FFF2-40B4-BE49-F238E27FC236}">
                      <a16:creationId xmlns:a16="http://schemas.microsoft.com/office/drawing/2014/main" id="{06D49440-125E-4AC3-AB81-E67A054ADCE1}"/>
                    </a:ext>
                  </a:extLst>
                </p14:cNvPr>
                <p14:cNvContentPartPr/>
                <p14:nvPr/>
              </p14:nvContentPartPr>
              <p14:xfrm>
                <a:off x="8615250" y="5838555"/>
                <a:ext cx="179640" cy="184320"/>
              </p14:xfrm>
            </p:contentPart>
          </mc:Choice>
          <mc:Fallback>
            <p:pic>
              <p:nvPicPr>
                <p:cNvPr id="408" name="筆跡 407">
                  <a:extLst>
                    <a:ext uri="{FF2B5EF4-FFF2-40B4-BE49-F238E27FC236}">
                      <a16:creationId xmlns:a16="http://schemas.microsoft.com/office/drawing/2014/main" id="{06D49440-125E-4AC3-AB81-E67A054ADCE1}"/>
                    </a:ext>
                  </a:extLst>
                </p:cNvPr>
                <p:cNvPicPr/>
                <p:nvPr/>
              </p:nvPicPr>
              <p:blipFill>
                <a:blip r:embed="rId364"/>
                <a:stretch>
                  <a:fillRect/>
                </a:stretch>
              </p:blipFill>
              <p:spPr>
                <a:xfrm>
                  <a:off x="8606250" y="5829915"/>
                  <a:ext cx="19728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409" name="筆跡 408">
                  <a:extLst>
                    <a:ext uri="{FF2B5EF4-FFF2-40B4-BE49-F238E27FC236}">
                      <a16:creationId xmlns:a16="http://schemas.microsoft.com/office/drawing/2014/main" id="{9688C92C-65ED-47BC-A2B9-4130FB695A7C}"/>
                    </a:ext>
                  </a:extLst>
                </p14:cNvPr>
                <p14:cNvContentPartPr/>
                <p14:nvPr/>
              </p14:nvContentPartPr>
              <p14:xfrm>
                <a:off x="8824410" y="5755395"/>
                <a:ext cx="71640" cy="84960"/>
              </p14:xfrm>
            </p:contentPart>
          </mc:Choice>
          <mc:Fallback>
            <p:pic>
              <p:nvPicPr>
                <p:cNvPr id="409" name="筆跡 408">
                  <a:extLst>
                    <a:ext uri="{FF2B5EF4-FFF2-40B4-BE49-F238E27FC236}">
                      <a16:creationId xmlns:a16="http://schemas.microsoft.com/office/drawing/2014/main" id="{9688C92C-65ED-47BC-A2B9-4130FB695A7C}"/>
                    </a:ext>
                  </a:extLst>
                </p:cNvPr>
                <p:cNvPicPr/>
                <p:nvPr/>
              </p:nvPicPr>
              <p:blipFill>
                <a:blip r:embed="rId366"/>
                <a:stretch>
                  <a:fillRect/>
                </a:stretch>
              </p:blipFill>
              <p:spPr>
                <a:xfrm>
                  <a:off x="8815770" y="5746755"/>
                  <a:ext cx="89280" cy="102600"/>
                </a:xfrm>
                <a:prstGeom prst="rect">
                  <a:avLst/>
                </a:prstGeom>
              </p:spPr>
            </p:pic>
          </mc:Fallback>
        </mc:AlternateContent>
      </p:grpSp>
      <p:grpSp>
        <p:nvGrpSpPr>
          <p:cNvPr id="441" name="群組 440">
            <a:extLst>
              <a:ext uri="{FF2B5EF4-FFF2-40B4-BE49-F238E27FC236}">
                <a16:creationId xmlns:a16="http://schemas.microsoft.com/office/drawing/2014/main" id="{A8BE3A32-AE5B-4A85-AA08-5B7AD805C117}"/>
              </a:ext>
            </a:extLst>
          </p:cNvPr>
          <p:cNvGrpSpPr/>
          <p:nvPr/>
        </p:nvGrpSpPr>
        <p:grpSpPr>
          <a:xfrm>
            <a:off x="6961410" y="4485315"/>
            <a:ext cx="2121120" cy="625680"/>
            <a:chOff x="6961410" y="4485315"/>
            <a:chExt cx="2121120" cy="625680"/>
          </a:xfrm>
        </p:grpSpPr>
        <mc:AlternateContent xmlns:mc="http://schemas.openxmlformats.org/markup-compatibility/2006">
          <mc:Choice xmlns:p14="http://schemas.microsoft.com/office/powerpoint/2010/main" Requires="p14">
            <p:contentPart p14:bwMode="auto" r:id="rId367">
              <p14:nvContentPartPr>
                <p14:cNvPr id="413" name="筆跡 412">
                  <a:extLst>
                    <a:ext uri="{FF2B5EF4-FFF2-40B4-BE49-F238E27FC236}">
                      <a16:creationId xmlns:a16="http://schemas.microsoft.com/office/drawing/2014/main" id="{3C722817-8069-4509-B6D8-B9BFDB60A12E}"/>
                    </a:ext>
                  </a:extLst>
                </p14:cNvPr>
                <p14:cNvContentPartPr/>
                <p14:nvPr/>
              </p14:nvContentPartPr>
              <p14:xfrm>
                <a:off x="7040610" y="4588995"/>
                <a:ext cx="203400" cy="10080"/>
              </p14:xfrm>
            </p:contentPart>
          </mc:Choice>
          <mc:Fallback>
            <p:pic>
              <p:nvPicPr>
                <p:cNvPr id="413" name="筆跡 412">
                  <a:extLst>
                    <a:ext uri="{FF2B5EF4-FFF2-40B4-BE49-F238E27FC236}">
                      <a16:creationId xmlns:a16="http://schemas.microsoft.com/office/drawing/2014/main" id="{3C722817-8069-4509-B6D8-B9BFDB60A12E}"/>
                    </a:ext>
                  </a:extLst>
                </p:cNvPr>
                <p:cNvPicPr/>
                <p:nvPr/>
              </p:nvPicPr>
              <p:blipFill>
                <a:blip r:embed="rId368"/>
                <a:stretch>
                  <a:fillRect/>
                </a:stretch>
              </p:blipFill>
              <p:spPr>
                <a:xfrm>
                  <a:off x="7031610" y="4580355"/>
                  <a:ext cx="221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414" name="筆跡 413">
                  <a:extLst>
                    <a:ext uri="{FF2B5EF4-FFF2-40B4-BE49-F238E27FC236}">
                      <a16:creationId xmlns:a16="http://schemas.microsoft.com/office/drawing/2014/main" id="{47528E0D-D419-4B97-B48B-F899A03CA449}"/>
                    </a:ext>
                  </a:extLst>
                </p14:cNvPr>
                <p14:cNvContentPartPr/>
                <p14:nvPr/>
              </p14:nvContentPartPr>
              <p14:xfrm>
                <a:off x="6961410" y="4606275"/>
                <a:ext cx="141480" cy="362160"/>
              </p14:xfrm>
            </p:contentPart>
          </mc:Choice>
          <mc:Fallback>
            <p:pic>
              <p:nvPicPr>
                <p:cNvPr id="414" name="筆跡 413">
                  <a:extLst>
                    <a:ext uri="{FF2B5EF4-FFF2-40B4-BE49-F238E27FC236}">
                      <a16:creationId xmlns:a16="http://schemas.microsoft.com/office/drawing/2014/main" id="{47528E0D-D419-4B97-B48B-F899A03CA449}"/>
                    </a:ext>
                  </a:extLst>
                </p:cNvPr>
                <p:cNvPicPr/>
                <p:nvPr/>
              </p:nvPicPr>
              <p:blipFill>
                <a:blip r:embed="rId370"/>
                <a:stretch>
                  <a:fillRect/>
                </a:stretch>
              </p:blipFill>
              <p:spPr>
                <a:xfrm>
                  <a:off x="6952770" y="4597635"/>
                  <a:ext cx="1591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415" name="筆跡 414">
                  <a:extLst>
                    <a:ext uri="{FF2B5EF4-FFF2-40B4-BE49-F238E27FC236}">
                      <a16:creationId xmlns:a16="http://schemas.microsoft.com/office/drawing/2014/main" id="{F0D799FA-87B3-4E82-878A-A7D43BD2E8CA}"/>
                    </a:ext>
                  </a:extLst>
                </p14:cNvPr>
                <p14:cNvContentPartPr/>
                <p14:nvPr/>
              </p14:nvContentPartPr>
              <p14:xfrm>
                <a:off x="6991650" y="4774035"/>
                <a:ext cx="165960" cy="11880"/>
              </p14:xfrm>
            </p:contentPart>
          </mc:Choice>
          <mc:Fallback>
            <p:pic>
              <p:nvPicPr>
                <p:cNvPr id="415" name="筆跡 414">
                  <a:extLst>
                    <a:ext uri="{FF2B5EF4-FFF2-40B4-BE49-F238E27FC236}">
                      <a16:creationId xmlns:a16="http://schemas.microsoft.com/office/drawing/2014/main" id="{F0D799FA-87B3-4E82-878A-A7D43BD2E8CA}"/>
                    </a:ext>
                  </a:extLst>
                </p:cNvPr>
                <p:cNvPicPr/>
                <p:nvPr/>
              </p:nvPicPr>
              <p:blipFill>
                <a:blip r:embed="rId372"/>
                <a:stretch>
                  <a:fillRect/>
                </a:stretch>
              </p:blipFill>
              <p:spPr>
                <a:xfrm>
                  <a:off x="6982650" y="4765035"/>
                  <a:ext cx="1836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416" name="筆跡 415">
                  <a:extLst>
                    <a:ext uri="{FF2B5EF4-FFF2-40B4-BE49-F238E27FC236}">
                      <a16:creationId xmlns:a16="http://schemas.microsoft.com/office/drawing/2014/main" id="{05763E2C-4886-44DF-9ECA-7C6517194969}"/>
                    </a:ext>
                  </a:extLst>
                </p14:cNvPr>
                <p14:cNvContentPartPr/>
                <p14:nvPr/>
              </p14:nvContentPartPr>
              <p14:xfrm>
                <a:off x="7330050" y="4602675"/>
                <a:ext cx="98280" cy="370080"/>
              </p14:xfrm>
            </p:contentPart>
          </mc:Choice>
          <mc:Fallback>
            <p:pic>
              <p:nvPicPr>
                <p:cNvPr id="416" name="筆跡 415">
                  <a:extLst>
                    <a:ext uri="{FF2B5EF4-FFF2-40B4-BE49-F238E27FC236}">
                      <a16:creationId xmlns:a16="http://schemas.microsoft.com/office/drawing/2014/main" id="{05763E2C-4886-44DF-9ECA-7C6517194969}"/>
                    </a:ext>
                  </a:extLst>
                </p:cNvPr>
                <p:cNvPicPr/>
                <p:nvPr/>
              </p:nvPicPr>
              <p:blipFill>
                <a:blip r:embed="rId374"/>
                <a:stretch>
                  <a:fillRect/>
                </a:stretch>
              </p:blipFill>
              <p:spPr>
                <a:xfrm>
                  <a:off x="7321050" y="4593675"/>
                  <a:ext cx="11592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418" name="筆跡 417">
                  <a:extLst>
                    <a:ext uri="{FF2B5EF4-FFF2-40B4-BE49-F238E27FC236}">
                      <a16:creationId xmlns:a16="http://schemas.microsoft.com/office/drawing/2014/main" id="{6B703D47-F01D-46FD-8584-E2EBD3A873F9}"/>
                    </a:ext>
                  </a:extLst>
                </p14:cNvPr>
                <p14:cNvContentPartPr/>
                <p14:nvPr/>
              </p14:nvContentPartPr>
              <p14:xfrm>
                <a:off x="7477650" y="4600515"/>
                <a:ext cx="209880" cy="350640"/>
              </p14:xfrm>
            </p:contentPart>
          </mc:Choice>
          <mc:Fallback>
            <p:pic>
              <p:nvPicPr>
                <p:cNvPr id="418" name="筆跡 417">
                  <a:extLst>
                    <a:ext uri="{FF2B5EF4-FFF2-40B4-BE49-F238E27FC236}">
                      <a16:creationId xmlns:a16="http://schemas.microsoft.com/office/drawing/2014/main" id="{6B703D47-F01D-46FD-8584-E2EBD3A873F9}"/>
                    </a:ext>
                  </a:extLst>
                </p:cNvPr>
                <p:cNvPicPr/>
                <p:nvPr/>
              </p:nvPicPr>
              <p:blipFill>
                <a:blip r:embed="rId376"/>
                <a:stretch>
                  <a:fillRect/>
                </a:stretch>
              </p:blipFill>
              <p:spPr>
                <a:xfrm>
                  <a:off x="7469010" y="4591875"/>
                  <a:ext cx="2275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419" name="筆跡 418">
                  <a:extLst>
                    <a:ext uri="{FF2B5EF4-FFF2-40B4-BE49-F238E27FC236}">
                      <a16:creationId xmlns:a16="http://schemas.microsoft.com/office/drawing/2014/main" id="{70D00903-7487-4AC7-A444-49C01366ED6C}"/>
                    </a:ext>
                  </a:extLst>
                </p14:cNvPr>
                <p14:cNvContentPartPr/>
                <p14:nvPr/>
              </p14:nvContentPartPr>
              <p14:xfrm>
                <a:off x="7553610" y="4850715"/>
                <a:ext cx="150840" cy="129240"/>
              </p14:xfrm>
            </p:contentPart>
          </mc:Choice>
          <mc:Fallback>
            <p:pic>
              <p:nvPicPr>
                <p:cNvPr id="419" name="筆跡 418">
                  <a:extLst>
                    <a:ext uri="{FF2B5EF4-FFF2-40B4-BE49-F238E27FC236}">
                      <a16:creationId xmlns:a16="http://schemas.microsoft.com/office/drawing/2014/main" id="{70D00903-7487-4AC7-A444-49C01366ED6C}"/>
                    </a:ext>
                  </a:extLst>
                </p:cNvPr>
                <p:cNvPicPr/>
                <p:nvPr/>
              </p:nvPicPr>
              <p:blipFill>
                <a:blip r:embed="rId378"/>
                <a:stretch>
                  <a:fillRect/>
                </a:stretch>
              </p:blipFill>
              <p:spPr>
                <a:xfrm>
                  <a:off x="7544970" y="4842075"/>
                  <a:ext cx="16848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420" name="筆跡 419">
                  <a:extLst>
                    <a:ext uri="{FF2B5EF4-FFF2-40B4-BE49-F238E27FC236}">
                      <a16:creationId xmlns:a16="http://schemas.microsoft.com/office/drawing/2014/main" id="{2920C42D-385F-4076-8780-F0F62E82778F}"/>
                    </a:ext>
                  </a:extLst>
                </p14:cNvPr>
                <p14:cNvContentPartPr/>
                <p14:nvPr/>
              </p14:nvContentPartPr>
              <p14:xfrm>
                <a:off x="7745490" y="4927755"/>
                <a:ext cx="11520" cy="135000"/>
              </p14:xfrm>
            </p:contentPart>
          </mc:Choice>
          <mc:Fallback>
            <p:pic>
              <p:nvPicPr>
                <p:cNvPr id="420" name="筆跡 419">
                  <a:extLst>
                    <a:ext uri="{FF2B5EF4-FFF2-40B4-BE49-F238E27FC236}">
                      <a16:creationId xmlns:a16="http://schemas.microsoft.com/office/drawing/2014/main" id="{2920C42D-385F-4076-8780-F0F62E82778F}"/>
                    </a:ext>
                  </a:extLst>
                </p:cNvPr>
                <p:cNvPicPr/>
                <p:nvPr/>
              </p:nvPicPr>
              <p:blipFill>
                <a:blip r:embed="rId380"/>
                <a:stretch>
                  <a:fillRect/>
                </a:stretch>
              </p:blipFill>
              <p:spPr>
                <a:xfrm>
                  <a:off x="7736490" y="4919115"/>
                  <a:ext cx="291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421" name="筆跡 420">
                  <a:extLst>
                    <a:ext uri="{FF2B5EF4-FFF2-40B4-BE49-F238E27FC236}">
                      <a16:creationId xmlns:a16="http://schemas.microsoft.com/office/drawing/2014/main" id="{4CD5C6FC-0A85-49FE-B9CD-4679EB68E318}"/>
                    </a:ext>
                  </a:extLst>
                </p14:cNvPr>
                <p14:cNvContentPartPr/>
                <p14:nvPr/>
              </p14:nvContentPartPr>
              <p14:xfrm>
                <a:off x="7848810" y="4612035"/>
                <a:ext cx="78840" cy="373680"/>
              </p14:xfrm>
            </p:contentPart>
          </mc:Choice>
          <mc:Fallback>
            <p:pic>
              <p:nvPicPr>
                <p:cNvPr id="421" name="筆跡 420">
                  <a:extLst>
                    <a:ext uri="{FF2B5EF4-FFF2-40B4-BE49-F238E27FC236}">
                      <a16:creationId xmlns:a16="http://schemas.microsoft.com/office/drawing/2014/main" id="{4CD5C6FC-0A85-49FE-B9CD-4679EB68E318}"/>
                    </a:ext>
                  </a:extLst>
                </p:cNvPr>
                <p:cNvPicPr/>
                <p:nvPr/>
              </p:nvPicPr>
              <p:blipFill>
                <a:blip r:embed="rId382"/>
                <a:stretch>
                  <a:fillRect/>
                </a:stretch>
              </p:blipFill>
              <p:spPr>
                <a:xfrm>
                  <a:off x="7840170" y="4603395"/>
                  <a:ext cx="9648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422" name="筆跡 421">
                  <a:extLst>
                    <a:ext uri="{FF2B5EF4-FFF2-40B4-BE49-F238E27FC236}">
                      <a16:creationId xmlns:a16="http://schemas.microsoft.com/office/drawing/2014/main" id="{EFE83F3D-C73B-4DF8-8FB4-A621AD579F79}"/>
                    </a:ext>
                  </a:extLst>
                </p14:cNvPr>
                <p14:cNvContentPartPr/>
                <p14:nvPr/>
              </p14:nvContentPartPr>
              <p14:xfrm>
                <a:off x="8042490" y="4727595"/>
                <a:ext cx="105480" cy="11880"/>
              </p14:xfrm>
            </p:contentPart>
          </mc:Choice>
          <mc:Fallback>
            <p:pic>
              <p:nvPicPr>
                <p:cNvPr id="422" name="筆跡 421">
                  <a:extLst>
                    <a:ext uri="{FF2B5EF4-FFF2-40B4-BE49-F238E27FC236}">
                      <a16:creationId xmlns:a16="http://schemas.microsoft.com/office/drawing/2014/main" id="{EFE83F3D-C73B-4DF8-8FB4-A621AD579F79}"/>
                    </a:ext>
                  </a:extLst>
                </p:cNvPr>
                <p:cNvPicPr/>
                <p:nvPr/>
              </p:nvPicPr>
              <p:blipFill>
                <a:blip r:embed="rId384"/>
                <a:stretch>
                  <a:fillRect/>
                </a:stretch>
              </p:blipFill>
              <p:spPr>
                <a:xfrm>
                  <a:off x="8033490" y="4718955"/>
                  <a:ext cx="1231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423" name="筆跡 422">
                  <a:extLst>
                    <a:ext uri="{FF2B5EF4-FFF2-40B4-BE49-F238E27FC236}">
                      <a16:creationId xmlns:a16="http://schemas.microsoft.com/office/drawing/2014/main" id="{4EAA94DE-12EB-4BB3-BBD7-58B1709C5BFF}"/>
                    </a:ext>
                  </a:extLst>
                </p14:cNvPr>
                <p14:cNvContentPartPr/>
                <p14:nvPr/>
              </p14:nvContentPartPr>
              <p14:xfrm>
                <a:off x="8023770" y="4727595"/>
                <a:ext cx="115200" cy="90720"/>
              </p14:xfrm>
            </p:contentPart>
          </mc:Choice>
          <mc:Fallback>
            <p:pic>
              <p:nvPicPr>
                <p:cNvPr id="423" name="筆跡 422">
                  <a:extLst>
                    <a:ext uri="{FF2B5EF4-FFF2-40B4-BE49-F238E27FC236}">
                      <a16:creationId xmlns:a16="http://schemas.microsoft.com/office/drawing/2014/main" id="{4EAA94DE-12EB-4BB3-BBD7-58B1709C5BFF}"/>
                    </a:ext>
                  </a:extLst>
                </p:cNvPr>
                <p:cNvPicPr/>
                <p:nvPr/>
              </p:nvPicPr>
              <p:blipFill>
                <a:blip r:embed="rId386"/>
                <a:stretch>
                  <a:fillRect/>
                </a:stretch>
              </p:blipFill>
              <p:spPr>
                <a:xfrm>
                  <a:off x="8014770" y="4718955"/>
                  <a:ext cx="132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425" name="筆跡 424">
                  <a:extLst>
                    <a:ext uri="{FF2B5EF4-FFF2-40B4-BE49-F238E27FC236}">
                      <a16:creationId xmlns:a16="http://schemas.microsoft.com/office/drawing/2014/main" id="{2AE7B53B-2D38-4BF2-97E7-A34B90C232E5}"/>
                    </a:ext>
                  </a:extLst>
                </p14:cNvPr>
                <p14:cNvContentPartPr/>
                <p14:nvPr/>
              </p14:nvContentPartPr>
              <p14:xfrm>
                <a:off x="8296290" y="4664235"/>
                <a:ext cx="186480" cy="257040"/>
              </p14:xfrm>
            </p:contentPart>
          </mc:Choice>
          <mc:Fallback>
            <p:pic>
              <p:nvPicPr>
                <p:cNvPr id="425" name="筆跡 424">
                  <a:extLst>
                    <a:ext uri="{FF2B5EF4-FFF2-40B4-BE49-F238E27FC236}">
                      <a16:creationId xmlns:a16="http://schemas.microsoft.com/office/drawing/2014/main" id="{2AE7B53B-2D38-4BF2-97E7-A34B90C232E5}"/>
                    </a:ext>
                  </a:extLst>
                </p:cNvPr>
                <p:cNvPicPr/>
                <p:nvPr/>
              </p:nvPicPr>
              <p:blipFill>
                <a:blip r:embed="rId388"/>
                <a:stretch>
                  <a:fillRect/>
                </a:stretch>
              </p:blipFill>
              <p:spPr>
                <a:xfrm>
                  <a:off x="8287290" y="4655235"/>
                  <a:ext cx="2041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426" name="筆跡 425">
                  <a:extLst>
                    <a:ext uri="{FF2B5EF4-FFF2-40B4-BE49-F238E27FC236}">
                      <a16:creationId xmlns:a16="http://schemas.microsoft.com/office/drawing/2014/main" id="{669B4B94-21D9-4D1F-90E9-4E78704CD606}"/>
                    </a:ext>
                  </a:extLst>
                </p14:cNvPr>
                <p14:cNvContentPartPr/>
                <p14:nvPr/>
              </p14:nvContentPartPr>
              <p14:xfrm>
                <a:off x="8521650" y="4521675"/>
                <a:ext cx="98280" cy="108360"/>
              </p14:xfrm>
            </p:contentPart>
          </mc:Choice>
          <mc:Fallback>
            <p:pic>
              <p:nvPicPr>
                <p:cNvPr id="426" name="筆跡 425">
                  <a:extLst>
                    <a:ext uri="{FF2B5EF4-FFF2-40B4-BE49-F238E27FC236}">
                      <a16:creationId xmlns:a16="http://schemas.microsoft.com/office/drawing/2014/main" id="{669B4B94-21D9-4D1F-90E9-4E78704CD606}"/>
                    </a:ext>
                  </a:extLst>
                </p:cNvPr>
                <p:cNvPicPr/>
                <p:nvPr/>
              </p:nvPicPr>
              <p:blipFill>
                <a:blip r:embed="rId390"/>
                <a:stretch>
                  <a:fillRect/>
                </a:stretch>
              </p:blipFill>
              <p:spPr>
                <a:xfrm>
                  <a:off x="8513010" y="4513035"/>
                  <a:ext cx="115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427" name="筆跡 426">
                  <a:extLst>
                    <a:ext uri="{FF2B5EF4-FFF2-40B4-BE49-F238E27FC236}">
                      <a16:creationId xmlns:a16="http://schemas.microsoft.com/office/drawing/2014/main" id="{16A5B757-FC8F-4759-A32D-4126EF8BD899}"/>
                    </a:ext>
                  </a:extLst>
                </p14:cNvPr>
                <p14:cNvContentPartPr/>
                <p14:nvPr/>
              </p14:nvContentPartPr>
              <p14:xfrm>
                <a:off x="8640090" y="4791315"/>
                <a:ext cx="360" cy="7920"/>
              </p14:xfrm>
            </p:contentPart>
          </mc:Choice>
          <mc:Fallback>
            <p:pic>
              <p:nvPicPr>
                <p:cNvPr id="427" name="筆跡 426">
                  <a:extLst>
                    <a:ext uri="{FF2B5EF4-FFF2-40B4-BE49-F238E27FC236}">
                      <a16:creationId xmlns:a16="http://schemas.microsoft.com/office/drawing/2014/main" id="{16A5B757-FC8F-4759-A32D-4126EF8BD899}"/>
                    </a:ext>
                  </a:extLst>
                </p:cNvPr>
                <p:cNvPicPr/>
                <p:nvPr/>
              </p:nvPicPr>
              <p:blipFill>
                <a:blip r:embed="rId392"/>
                <a:stretch>
                  <a:fillRect/>
                </a:stretch>
              </p:blipFill>
              <p:spPr>
                <a:xfrm>
                  <a:off x="8631450" y="4782315"/>
                  <a:ext cx="180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429" name="筆跡 428">
                  <a:extLst>
                    <a:ext uri="{FF2B5EF4-FFF2-40B4-BE49-F238E27FC236}">
                      <a16:creationId xmlns:a16="http://schemas.microsoft.com/office/drawing/2014/main" id="{CD1385E6-3365-470B-9C3E-F57B9353C732}"/>
                    </a:ext>
                  </a:extLst>
                </p14:cNvPr>
                <p14:cNvContentPartPr/>
                <p14:nvPr/>
              </p14:nvContentPartPr>
              <p14:xfrm>
                <a:off x="8754930" y="4781595"/>
                <a:ext cx="190080" cy="4680"/>
              </p14:xfrm>
            </p:contentPart>
          </mc:Choice>
          <mc:Fallback>
            <p:pic>
              <p:nvPicPr>
                <p:cNvPr id="429" name="筆跡 428">
                  <a:extLst>
                    <a:ext uri="{FF2B5EF4-FFF2-40B4-BE49-F238E27FC236}">
                      <a16:creationId xmlns:a16="http://schemas.microsoft.com/office/drawing/2014/main" id="{CD1385E6-3365-470B-9C3E-F57B9353C732}"/>
                    </a:ext>
                  </a:extLst>
                </p:cNvPr>
                <p:cNvPicPr/>
                <p:nvPr/>
              </p:nvPicPr>
              <p:blipFill>
                <a:blip r:embed="rId394"/>
                <a:stretch>
                  <a:fillRect/>
                </a:stretch>
              </p:blipFill>
              <p:spPr>
                <a:xfrm>
                  <a:off x="8745930" y="4772595"/>
                  <a:ext cx="2077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431" name="筆跡 430">
                  <a:extLst>
                    <a:ext uri="{FF2B5EF4-FFF2-40B4-BE49-F238E27FC236}">
                      <a16:creationId xmlns:a16="http://schemas.microsoft.com/office/drawing/2014/main" id="{C272E9D0-AF84-456B-8D5D-7019DCBE865D}"/>
                    </a:ext>
                  </a:extLst>
                </p14:cNvPr>
                <p14:cNvContentPartPr/>
                <p14:nvPr/>
              </p14:nvContentPartPr>
              <p14:xfrm>
                <a:off x="8774370" y="4951155"/>
                <a:ext cx="56160" cy="124920"/>
              </p14:xfrm>
            </p:contentPart>
          </mc:Choice>
          <mc:Fallback>
            <p:pic>
              <p:nvPicPr>
                <p:cNvPr id="431" name="筆跡 430">
                  <a:extLst>
                    <a:ext uri="{FF2B5EF4-FFF2-40B4-BE49-F238E27FC236}">
                      <a16:creationId xmlns:a16="http://schemas.microsoft.com/office/drawing/2014/main" id="{C272E9D0-AF84-456B-8D5D-7019DCBE865D}"/>
                    </a:ext>
                  </a:extLst>
                </p:cNvPr>
                <p:cNvPicPr/>
                <p:nvPr/>
              </p:nvPicPr>
              <p:blipFill>
                <a:blip r:embed="rId396"/>
                <a:stretch>
                  <a:fillRect/>
                </a:stretch>
              </p:blipFill>
              <p:spPr>
                <a:xfrm>
                  <a:off x="8765730" y="4942515"/>
                  <a:ext cx="7380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432" name="筆跡 431">
                  <a:extLst>
                    <a:ext uri="{FF2B5EF4-FFF2-40B4-BE49-F238E27FC236}">
                      <a16:creationId xmlns:a16="http://schemas.microsoft.com/office/drawing/2014/main" id="{6C0CB38C-9E28-4CA6-9FCD-2FB190F7FB2B}"/>
                    </a:ext>
                  </a:extLst>
                </p14:cNvPr>
                <p14:cNvContentPartPr/>
                <p14:nvPr/>
              </p14:nvContentPartPr>
              <p14:xfrm>
                <a:off x="8901450" y="5008755"/>
                <a:ext cx="49320" cy="360"/>
              </p14:xfrm>
            </p:contentPart>
          </mc:Choice>
          <mc:Fallback>
            <p:pic>
              <p:nvPicPr>
                <p:cNvPr id="432" name="筆跡 431">
                  <a:extLst>
                    <a:ext uri="{FF2B5EF4-FFF2-40B4-BE49-F238E27FC236}">
                      <a16:creationId xmlns:a16="http://schemas.microsoft.com/office/drawing/2014/main" id="{6C0CB38C-9E28-4CA6-9FCD-2FB190F7FB2B}"/>
                    </a:ext>
                  </a:extLst>
                </p:cNvPr>
                <p:cNvPicPr/>
                <p:nvPr/>
              </p:nvPicPr>
              <p:blipFill>
                <a:blip r:embed="rId118"/>
                <a:stretch>
                  <a:fillRect/>
                </a:stretch>
              </p:blipFill>
              <p:spPr>
                <a:xfrm>
                  <a:off x="8892810" y="4999755"/>
                  <a:ext cx="66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33" name="筆跡 432">
                  <a:extLst>
                    <a:ext uri="{FF2B5EF4-FFF2-40B4-BE49-F238E27FC236}">
                      <a16:creationId xmlns:a16="http://schemas.microsoft.com/office/drawing/2014/main" id="{E52E2DEC-233A-4C47-8233-1B8E0D7F27F6}"/>
                    </a:ext>
                  </a:extLst>
                </p14:cNvPr>
                <p14:cNvContentPartPr/>
                <p14:nvPr/>
              </p14:nvContentPartPr>
              <p14:xfrm>
                <a:off x="9047970" y="4972035"/>
                <a:ext cx="360" cy="138960"/>
              </p14:xfrm>
            </p:contentPart>
          </mc:Choice>
          <mc:Fallback>
            <p:pic>
              <p:nvPicPr>
                <p:cNvPr id="433" name="筆跡 432">
                  <a:extLst>
                    <a:ext uri="{FF2B5EF4-FFF2-40B4-BE49-F238E27FC236}">
                      <a16:creationId xmlns:a16="http://schemas.microsoft.com/office/drawing/2014/main" id="{E52E2DEC-233A-4C47-8233-1B8E0D7F27F6}"/>
                    </a:ext>
                  </a:extLst>
                </p:cNvPr>
                <p:cNvPicPr/>
                <p:nvPr/>
              </p:nvPicPr>
              <p:blipFill>
                <a:blip r:embed="rId399"/>
                <a:stretch>
                  <a:fillRect/>
                </a:stretch>
              </p:blipFill>
              <p:spPr>
                <a:xfrm>
                  <a:off x="9039330" y="4963395"/>
                  <a:ext cx="180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435" name="筆跡 434">
                  <a:extLst>
                    <a:ext uri="{FF2B5EF4-FFF2-40B4-BE49-F238E27FC236}">
                      <a16:creationId xmlns:a16="http://schemas.microsoft.com/office/drawing/2014/main" id="{82D7AB67-B64E-45C1-A5D5-FB276AB758E4}"/>
                    </a:ext>
                  </a:extLst>
                </p14:cNvPr>
                <p14:cNvContentPartPr/>
                <p14:nvPr/>
              </p14:nvContentPartPr>
              <p14:xfrm>
                <a:off x="8869770" y="4485315"/>
                <a:ext cx="82800" cy="173520"/>
              </p14:xfrm>
            </p:contentPart>
          </mc:Choice>
          <mc:Fallback>
            <p:pic>
              <p:nvPicPr>
                <p:cNvPr id="435" name="筆跡 434">
                  <a:extLst>
                    <a:ext uri="{FF2B5EF4-FFF2-40B4-BE49-F238E27FC236}">
                      <a16:creationId xmlns:a16="http://schemas.microsoft.com/office/drawing/2014/main" id="{82D7AB67-B64E-45C1-A5D5-FB276AB758E4}"/>
                    </a:ext>
                  </a:extLst>
                </p:cNvPr>
                <p:cNvPicPr/>
                <p:nvPr/>
              </p:nvPicPr>
              <p:blipFill>
                <a:blip r:embed="rId401"/>
                <a:stretch>
                  <a:fillRect/>
                </a:stretch>
              </p:blipFill>
              <p:spPr>
                <a:xfrm>
                  <a:off x="8861130" y="4476315"/>
                  <a:ext cx="1004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36" name="筆跡 435">
                  <a:extLst>
                    <a:ext uri="{FF2B5EF4-FFF2-40B4-BE49-F238E27FC236}">
                      <a16:creationId xmlns:a16="http://schemas.microsoft.com/office/drawing/2014/main" id="{CE6622BB-E50D-411C-982E-6A85C884455E}"/>
                    </a:ext>
                  </a:extLst>
                </p14:cNvPr>
                <p14:cNvContentPartPr/>
                <p14:nvPr/>
              </p14:nvContentPartPr>
              <p14:xfrm>
                <a:off x="8775450" y="4779795"/>
                <a:ext cx="299160" cy="33120"/>
              </p14:xfrm>
            </p:contentPart>
          </mc:Choice>
          <mc:Fallback>
            <p:pic>
              <p:nvPicPr>
                <p:cNvPr id="436" name="筆跡 435">
                  <a:extLst>
                    <a:ext uri="{FF2B5EF4-FFF2-40B4-BE49-F238E27FC236}">
                      <a16:creationId xmlns:a16="http://schemas.microsoft.com/office/drawing/2014/main" id="{CE6622BB-E50D-411C-982E-6A85C884455E}"/>
                    </a:ext>
                  </a:extLst>
                </p:cNvPr>
                <p:cNvPicPr/>
                <p:nvPr/>
              </p:nvPicPr>
              <p:blipFill>
                <a:blip r:embed="rId403"/>
                <a:stretch>
                  <a:fillRect/>
                </a:stretch>
              </p:blipFill>
              <p:spPr>
                <a:xfrm>
                  <a:off x="8766810" y="4770795"/>
                  <a:ext cx="3168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437" name="筆跡 436">
                  <a:extLst>
                    <a:ext uri="{FF2B5EF4-FFF2-40B4-BE49-F238E27FC236}">
                      <a16:creationId xmlns:a16="http://schemas.microsoft.com/office/drawing/2014/main" id="{EF312CA6-89E9-4763-819C-635947E2AA35}"/>
                    </a:ext>
                  </a:extLst>
                </p14:cNvPr>
                <p14:cNvContentPartPr/>
                <p14:nvPr/>
              </p14:nvContentPartPr>
              <p14:xfrm>
                <a:off x="8805690" y="4756395"/>
                <a:ext cx="275040" cy="9360"/>
              </p14:xfrm>
            </p:contentPart>
          </mc:Choice>
          <mc:Fallback>
            <p:pic>
              <p:nvPicPr>
                <p:cNvPr id="437" name="筆跡 436">
                  <a:extLst>
                    <a:ext uri="{FF2B5EF4-FFF2-40B4-BE49-F238E27FC236}">
                      <a16:creationId xmlns:a16="http://schemas.microsoft.com/office/drawing/2014/main" id="{EF312CA6-89E9-4763-819C-635947E2AA35}"/>
                    </a:ext>
                  </a:extLst>
                </p:cNvPr>
                <p:cNvPicPr/>
                <p:nvPr/>
              </p:nvPicPr>
              <p:blipFill>
                <a:blip r:embed="rId405"/>
                <a:stretch>
                  <a:fillRect/>
                </a:stretch>
              </p:blipFill>
              <p:spPr>
                <a:xfrm>
                  <a:off x="8796690" y="4747755"/>
                  <a:ext cx="29268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439" name="筆跡 438">
                  <a:extLst>
                    <a:ext uri="{FF2B5EF4-FFF2-40B4-BE49-F238E27FC236}">
                      <a16:creationId xmlns:a16="http://schemas.microsoft.com/office/drawing/2014/main" id="{99AB801D-4750-41D4-AB80-579446C66687}"/>
                    </a:ext>
                  </a:extLst>
                </p14:cNvPr>
                <p14:cNvContentPartPr/>
                <p14:nvPr/>
              </p14:nvContentPartPr>
              <p14:xfrm>
                <a:off x="8767530" y="4767915"/>
                <a:ext cx="309240" cy="33120"/>
              </p14:xfrm>
            </p:contentPart>
          </mc:Choice>
          <mc:Fallback>
            <p:pic>
              <p:nvPicPr>
                <p:cNvPr id="439" name="筆跡 438">
                  <a:extLst>
                    <a:ext uri="{FF2B5EF4-FFF2-40B4-BE49-F238E27FC236}">
                      <a16:creationId xmlns:a16="http://schemas.microsoft.com/office/drawing/2014/main" id="{99AB801D-4750-41D4-AB80-579446C66687}"/>
                    </a:ext>
                  </a:extLst>
                </p:cNvPr>
                <p:cNvPicPr/>
                <p:nvPr/>
              </p:nvPicPr>
              <p:blipFill>
                <a:blip r:embed="rId407"/>
                <a:stretch>
                  <a:fillRect/>
                </a:stretch>
              </p:blipFill>
              <p:spPr>
                <a:xfrm>
                  <a:off x="8758890" y="4759275"/>
                  <a:ext cx="3268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440" name="筆跡 439">
                  <a:extLst>
                    <a:ext uri="{FF2B5EF4-FFF2-40B4-BE49-F238E27FC236}">
                      <a16:creationId xmlns:a16="http://schemas.microsoft.com/office/drawing/2014/main" id="{04517A0A-C91A-4F2E-A21D-84C3404A575A}"/>
                    </a:ext>
                  </a:extLst>
                </p14:cNvPr>
                <p14:cNvContentPartPr/>
                <p14:nvPr/>
              </p14:nvContentPartPr>
              <p14:xfrm>
                <a:off x="8793810" y="4768275"/>
                <a:ext cx="288720" cy="27000"/>
              </p14:xfrm>
            </p:contentPart>
          </mc:Choice>
          <mc:Fallback>
            <p:pic>
              <p:nvPicPr>
                <p:cNvPr id="440" name="筆跡 439">
                  <a:extLst>
                    <a:ext uri="{FF2B5EF4-FFF2-40B4-BE49-F238E27FC236}">
                      <a16:creationId xmlns:a16="http://schemas.microsoft.com/office/drawing/2014/main" id="{04517A0A-C91A-4F2E-A21D-84C3404A575A}"/>
                    </a:ext>
                  </a:extLst>
                </p:cNvPr>
                <p:cNvPicPr/>
                <p:nvPr/>
              </p:nvPicPr>
              <p:blipFill>
                <a:blip r:embed="rId409"/>
                <a:stretch>
                  <a:fillRect/>
                </a:stretch>
              </p:blipFill>
              <p:spPr>
                <a:xfrm>
                  <a:off x="8784810" y="4759635"/>
                  <a:ext cx="306360" cy="4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10">
            <p14:nvContentPartPr>
              <p14:cNvPr id="442" name="筆跡 441">
                <a:extLst>
                  <a:ext uri="{FF2B5EF4-FFF2-40B4-BE49-F238E27FC236}">
                    <a16:creationId xmlns:a16="http://schemas.microsoft.com/office/drawing/2014/main" id="{C27747C8-BF2C-484E-8000-DC05473D97AA}"/>
                  </a:ext>
                </a:extLst>
              </p14:cNvPr>
              <p14:cNvContentPartPr/>
              <p14:nvPr/>
            </p14:nvContentPartPr>
            <p14:xfrm>
              <a:off x="6645690" y="4687275"/>
              <a:ext cx="122760" cy="171720"/>
            </p14:xfrm>
          </p:contentPart>
        </mc:Choice>
        <mc:Fallback>
          <p:pic>
            <p:nvPicPr>
              <p:cNvPr id="442" name="筆跡 441">
                <a:extLst>
                  <a:ext uri="{FF2B5EF4-FFF2-40B4-BE49-F238E27FC236}">
                    <a16:creationId xmlns:a16="http://schemas.microsoft.com/office/drawing/2014/main" id="{C27747C8-BF2C-484E-8000-DC05473D97AA}"/>
                  </a:ext>
                </a:extLst>
              </p:cNvPr>
              <p:cNvPicPr/>
              <p:nvPr/>
            </p:nvPicPr>
            <p:blipFill>
              <a:blip r:embed="rId411"/>
              <a:stretch>
                <a:fillRect/>
              </a:stretch>
            </p:blipFill>
            <p:spPr>
              <a:xfrm>
                <a:off x="6637050" y="4678275"/>
                <a:ext cx="140400" cy="18936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當樣本是從一個常態母體所選出時，統計量 </a:t>
            </a:r>
            <a:r>
              <a:rPr lang="en-US" altLang="zh-TW" i="1" dirty="0"/>
              <a:t>X</a:t>
            </a:r>
            <a:r>
              <a:rPr lang="en-US" altLang="zh-TW" baseline="30000" dirty="0"/>
              <a:t>2</a:t>
            </a:r>
            <a:r>
              <a:rPr lang="zh-TW" altLang="en-US" dirty="0"/>
              <a:t> 是具有       之自由度的卡方分布。</a:t>
            </a:r>
            <a:br>
              <a:rPr lang="en-US" altLang="zh-TW" dirty="0"/>
            </a:br>
            <a:br>
              <a:rPr lang="en-US" altLang="zh-TW" dirty="0"/>
            </a:br>
            <a:br>
              <a:rPr lang="en-US" altLang="zh-TW" dirty="0"/>
            </a:br>
            <a:r>
              <a:rPr lang="zh-TW" altLang="en-US" dirty="0"/>
              <a:t>其中        和      是自由度為       之卡方分布的值，分別在其右邊留下           和       的面積。代入 </a:t>
            </a:r>
            <a:r>
              <a:rPr lang="en-US" altLang="zh-TW" i="1" dirty="0"/>
              <a:t>X</a:t>
            </a:r>
            <a:r>
              <a:rPr lang="en-US" altLang="zh-TW" baseline="30000" dirty="0"/>
              <a:t>2</a:t>
            </a:r>
            <a:r>
              <a:rPr lang="zh-TW" altLang="en-US" dirty="0"/>
              <a:t>，我們寫出</a:t>
            </a:r>
          </a:p>
        </p:txBody>
      </p:sp>
      <p:graphicFrame>
        <p:nvGraphicFramePr>
          <p:cNvPr id="79873" name="Object 1"/>
          <p:cNvGraphicFramePr>
            <a:graphicFrameLocks noChangeAspect="1"/>
          </p:cNvGraphicFramePr>
          <p:nvPr/>
        </p:nvGraphicFramePr>
        <p:xfrm>
          <a:off x="1908175" y="1881188"/>
          <a:ext cx="558800" cy="279400"/>
        </p:xfrm>
        <a:graphic>
          <a:graphicData uri="http://schemas.openxmlformats.org/presentationml/2006/ole">
            <mc:AlternateContent xmlns:mc="http://schemas.openxmlformats.org/markup-compatibility/2006">
              <mc:Choice xmlns:v="urn:schemas-microsoft-com:vml" Requires="v">
                <p:oleObj spid="_x0000_s33794" name="方程式" r:id="rId3" imgW="558720" imgH="279360" progId="Equation.3">
                  <p:embed/>
                </p:oleObj>
              </mc:Choice>
              <mc:Fallback>
                <p:oleObj name="方程式" r:id="rId3" imgW="558720" imgH="279360" progId="Equation.3">
                  <p:embed/>
                  <p:pic>
                    <p:nvPicPr>
                      <p:cNvPr id="798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1188"/>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819400" y="2433836"/>
          <a:ext cx="3505200" cy="419100"/>
        </p:xfrm>
        <a:graphic>
          <a:graphicData uri="http://schemas.openxmlformats.org/presentationml/2006/ole">
            <mc:AlternateContent xmlns:mc="http://schemas.openxmlformats.org/markup-compatibility/2006">
              <mc:Choice xmlns:v="urn:schemas-microsoft-com:vml" Requires="v">
                <p:oleObj spid="_x0000_s33795" name="方程式" r:id="rId5" imgW="3504960" imgH="419040" progId="Equation.3">
                  <p:embed/>
                </p:oleObj>
              </mc:Choice>
              <mc:Fallback>
                <p:oleObj name="方程式" r:id="rId5" imgW="3504960" imgH="41904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433836"/>
                        <a:ext cx="3505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
          <p:cNvGraphicFramePr>
            <a:graphicFrameLocks noChangeAspect="1"/>
          </p:cNvGraphicFramePr>
          <p:nvPr/>
        </p:nvGraphicFramePr>
        <p:xfrm>
          <a:off x="1547664" y="3153916"/>
          <a:ext cx="673100" cy="419100"/>
        </p:xfrm>
        <a:graphic>
          <a:graphicData uri="http://schemas.openxmlformats.org/presentationml/2006/ole">
            <mc:AlternateContent xmlns:mc="http://schemas.openxmlformats.org/markup-compatibility/2006">
              <mc:Choice xmlns:v="urn:schemas-microsoft-com:vml" Requires="v">
                <p:oleObj spid="_x0000_s33796" name="方程式" r:id="rId7" imgW="672840" imgH="419040" progId="Equation.3">
                  <p:embed/>
                </p:oleObj>
              </mc:Choice>
              <mc:Fallback>
                <p:oleObj name="方程式" r:id="rId7" imgW="672840" imgH="419040" progId="Equation.3">
                  <p:embed/>
                  <p:pic>
                    <p:nvPicPr>
                      <p:cNvPr id="7987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3153916"/>
                        <a:ext cx="673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4"/>
          <p:cNvGraphicFramePr>
            <a:graphicFrameLocks noChangeAspect="1"/>
          </p:cNvGraphicFramePr>
          <p:nvPr/>
        </p:nvGraphicFramePr>
        <p:xfrm>
          <a:off x="2699792" y="3140968"/>
          <a:ext cx="520700" cy="419100"/>
        </p:xfrm>
        <a:graphic>
          <a:graphicData uri="http://schemas.openxmlformats.org/presentationml/2006/ole">
            <mc:AlternateContent xmlns:mc="http://schemas.openxmlformats.org/markup-compatibility/2006">
              <mc:Choice xmlns:v="urn:schemas-microsoft-com:vml" Requires="v">
                <p:oleObj spid="_x0000_s33797" name="方程式" r:id="rId9" imgW="520560" imgH="419040" progId="Equation.3">
                  <p:embed/>
                </p:oleObj>
              </mc:Choice>
              <mc:Fallback>
                <p:oleObj name="方程式" r:id="rId9" imgW="520560" imgH="419040" progId="Equation.3">
                  <p:embed/>
                  <p:pic>
                    <p:nvPicPr>
                      <p:cNvPr id="7987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140968"/>
                        <a:ext cx="520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5165328" y="3255963"/>
          <a:ext cx="558800" cy="279400"/>
        </p:xfrm>
        <a:graphic>
          <a:graphicData uri="http://schemas.openxmlformats.org/presentationml/2006/ole">
            <mc:AlternateContent xmlns:mc="http://schemas.openxmlformats.org/markup-compatibility/2006">
              <mc:Choice xmlns:v="urn:schemas-microsoft-com:vml" Requires="v">
                <p:oleObj spid="_x0000_s33798"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28" y="3255963"/>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851920" y="3725664"/>
          <a:ext cx="927100" cy="279400"/>
        </p:xfrm>
        <a:graphic>
          <a:graphicData uri="http://schemas.openxmlformats.org/presentationml/2006/ole">
            <mc:AlternateContent xmlns:mc="http://schemas.openxmlformats.org/markup-compatibility/2006">
              <mc:Choice xmlns:v="urn:schemas-microsoft-com:vml" Requires="v">
                <p:oleObj spid="_x0000_s33799" name="方程式" r:id="rId13" imgW="927000" imgH="279360" progId="Equation.3">
                  <p:embed/>
                </p:oleObj>
              </mc:Choice>
              <mc:Fallback>
                <p:oleObj name="方程式" r:id="rId13" imgW="92700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920" y="3725664"/>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7"/>
          <p:cNvGraphicFramePr>
            <a:graphicFrameLocks noChangeAspect="1"/>
          </p:cNvGraphicFramePr>
          <p:nvPr/>
        </p:nvGraphicFramePr>
        <p:xfrm>
          <a:off x="5260975" y="3725863"/>
          <a:ext cx="571500" cy="279400"/>
        </p:xfrm>
        <a:graphic>
          <a:graphicData uri="http://schemas.openxmlformats.org/presentationml/2006/ole">
            <mc:AlternateContent xmlns:mc="http://schemas.openxmlformats.org/markup-compatibility/2006">
              <mc:Choice xmlns:v="urn:schemas-microsoft-com:vml" Requires="v">
                <p:oleObj spid="_x0000_s33800" name="方程式" r:id="rId15" imgW="571320" imgH="279360" progId="Equation.3">
                  <p:embed/>
                </p:oleObj>
              </mc:Choice>
              <mc:Fallback>
                <p:oleObj name="方程式" r:id="rId15" imgW="571320" imgH="279360" progId="Equation.3">
                  <p:embed/>
                  <p:pic>
                    <p:nvPicPr>
                      <p:cNvPr id="79879"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0975" y="3725863"/>
                        <a:ext cx="5715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2431132" y="4653632"/>
          <a:ext cx="4229100" cy="863600"/>
        </p:xfrm>
        <a:graphic>
          <a:graphicData uri="http://schemas.openxmlformats.org/presentationml/2006/ole">
            <mc:AlternateContent xmlns:mc="http://schemas.openxmlformats.org/markup-compatibility/2006">
              <mc:Choice xmlns:v="urn:schemas-microsoft-com:vml" Requires="v">
                <p:oleObj spid="_x0000_s33801" name="方程式" r:id="rId17" imgW="4228920" imgH="863280" progId="Equation.3">
                  <p:embed/>
                </p:oleObj>
              </mc:Choice>
              <mc:Fallback>
                <p:oleObj name="方程式" r:id="rId17" imgW="4228920" imgH="863280" progId="Equation.3">
                  <p:embed/>
                  <p:pic>
                    <p:nvPicPr>
                      <p:cNvPr id="798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1132" y="4653632"/>
                        <a:ext cx="4229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8849" name="Picture 1"/>
          <p:cNvPicPr>
            <a:picLocks noGrp="1" noChangeAspect="1" noChangeArrowheads="1"/>
          </p:cNvPicPr>
          <p:nvPr>
            <p:ph idx="1"/>
          </p:nvPr>
        </p:nvPicPr>
        <p:blipFill>
          <a:blip r:embed="rId3" cstate="print"/>
          <a:srcRect/>
          <a:stretch>
            <a:fillRect/>
          </a:stretch>
        </p:blipFill>
        <p:spPr bwMode="auto">
          <a:xfrm>
            <a:off x="1547664" y="1340768"/>
            <a:ext cx="6189749" cy="3672408"/>
          </a:xfrm>
          <a:prstGeom prst="rect">
            <a:avLst/>
          </a:prstGeom>
          <a:noFill/>
          <a:ln w="9525">
            <a:noFill/>
            <a:miter lim="800000"/>
            <a:headEnd/>
            <a:tailEnd/>
          </a:ln>
        </p:spPr>
      </p:pic>
      <p:graphicFrame>
        <p:nvGraphicFramePr>
          <p:cNvPr id="78850" name="Object 2"/>
          <p:cNvGraphicFramePr>
            <a:graphicFrameLocks noChangeAspect="1"/>
          </p:cNvGraphicFramePr>
          <p:nvPr/>
        </p:nvGraphicFramePr>
        <p:xfrm>
          <a:off x="2267744" y="5301208"/>
          <a:ext cx="4483100" cy="863600"/>
        </p:xfrm>
        <a:graphic>
          <a:graphicData uri="http://schemas.openxmlformats.org/presentationml/2006/ole">
            <mc:AlternateContent xmlns:mc="http://schemas.openxmlformats.org/markup-compatibility/2006">
              <mc:Choice xmlns:v="urn:schemas-microsoft-com:vml" Requires="v">
                <p:oleObj spid="_x0000_s34818" name="方程式" r:id="rId4" imgW="4483080" imgH="863280" progId="Equation.3">
                  <p:embed/>
                </p:oleObj>
              </mc:Choice>
              <mc:Fallback>
                <p:oleObj name="方程式" r:id="rId4" imgW="4483080" imgH="863280" progId="Equation.3">
                  <p:embed/>
                  <p:pic>
                    <p:nvPicPr>
                      <p:cNvPr id="788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301208"/>
                        <a:ext cx="4483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7825" name="Picture 1"/>
          <p:cNvPicPr>
            <a:picLocks noGrp="1" noChangeAspect="1" noChangeArrowheads="1"/>
          </p:cNvPicPr>
          <p:nvPr>
            <p:ph idx="1"/>
          </p:nvPr>
        </p:nvPicPr>
        <p:blipFill>
          <a:blip r:embed="rId2" cstate="print"/>
          <a:srcRect/>
          <a:stretch>
            <a:fillRect/>
          </a:stretch>
        </p:blipFill>
        <p:spPr bwMode="auto">
          <a:xfrm>
            <a:off x="540440" y="1412776"/>
            <a:ext cx="7992000" cy="3086777"/>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612448" y="4797152"/>
            <a:ext cx="7992000" cy="156548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5.18(</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95105" y="1339999"/>
            <a:ext cx="835378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5.13</a:t>
            </a:r>
            <a:r>
              <a:rPr lang="zh-TW" altLang="en-US" sz="3100" dirty="0"/>
              <a:t> 潛在的誤解和危害；和其他各章教材的關係</a:t>
            </a:r>
          </a:p>
        </p:txBody>
      </p:sp>
      <p:sp>
        <p:nvSpPr>
          <p:cNvPr id="3" name="內容版面配置區 2"/>
          <p:cNvSpPr>
            <a:spLocks noGrp="1"/>
          </p:cNvSpPr>
          <p:nvPr>
            <p:ph idx="1"/>
          </p:nvPr>
        </p:nvSpPr>
        <p:spPr>
          <a:xfrm>
            <a:off x="323528" y="1196752"/>
            <a:ext cx="8496944" cy="5112568"/>
          </a:xfrm>
        </p:spPr>
        <p:txBody>
          <a:bodyPr/>
          <a:lstStyle/>
          <a:p>
            <a:r>
              <a:rPr lang="zh-TW" altLang="en-US" sz="2800" dirty="0"/>
              <a:t>實務上最嚴重的統計學誤用之一是形成自對於統計區間種類之解釋差異的混淆。所以，在本章的小節中所討論的三種區間彼此之間的差異是重要的。實務上，非常可能的是</a:t>
            </a:r>
            <a:r>
              <a:rPr lang="zh-TW" altLang="en-US" sz="2800" b="1" dirty="0"/>
              <a:t>大量地過度使用信賴區間</a:t>
            </a:r>
            <a:r>
              <a:rPr lang="zh-TW" altLang="en-US" sz="2800" dirty="0"/>
              <a:t>。</a:t>
            </a:r>
          </a:p>
          <a:p>
            <a:r>
              <a:rPr lang="zh-TW" altLang="en-US" sz="2800" dirty="0"/>
              <a:t>信賴區間僅顯示的是，如果進行一個實驗，且資料一再地被觀察，則這些區間中大約 </a:t>
            </a:r>
            <a:r>
              <a:rPr lang="en-US" altLang="zh-TW" sz="2800" dirty="0"/>
              <a:t>95% </a:t>
            </a:r>
            <a:r>
              <a:rPr lang="zh-TW" altLang="en-US" sz="2800" dirty="0"/>
              <a:t>會包含真實的參數。</a:t>
            </a:r>
          </a:p>
          <a:p>
            <a:r>
              <a:rPr lang="zh-TW" altLang="en-US" sz="2800" dirty="0"/>
              <a:t>另一個統計學潛在的嚴重誤用，是對於在單一變異數的信賴區間上    分布的使用。</a:t>
            </a:r>
            <a:endParaRPr lang="en-US" altLang="zh-TW" sz="2800" dirty="0"/>
          </a:p>
          <a:p>
            <a:r>
              <a:rPr lang="zh-TW" altLang="en-US" sz="2800" dirty="0"/>
              <a:t>假設所取出樣本的分布有常態性。不同於 </a:t>
            </a:r>
            <a:r>
              <a:rPr lang="en-US" altLang="zh-TW" sz="2800" i="1" dirty="0"/>
              <a:t>t </a:t>
            </a:r>
            <a:r>
              <a:rPr lang="zh-TW" altLang="en-US" sz="2800" dirty="0"/>
              <a:t>分布的使用，對此應用採用    檢測</a:t>
            </a:r>
            <a:r>
              <a:rPr lang="zh-TW" altLang="en-US" sz="2800" b="1" dirty="0"/>
              <a:t>對於常態性的假設不是強健的</a:t>
            </a:r>
            <a:r>
              <a:rPr lang="zh-TW" altLang="en-US" sz="2800" dirty="0"/>
              <a:t>。</a:t>
            </a:r>
            <a:endParaRPr lang="zh-TW" altLang="en-US" b="1" dirty="0"/>
          </a:p>
        </p:txBody>
      </p:sp>
      <p:graphicFrame>
        <p:nvGraphicFramePr>
          <p:cNvPr id="4" name="物件 3"/>
          <p:cNvGraphicFramePr>
            <a:graphicFrameLocks noChangeAspect="1"/>
          </p:cNvGraphicFramePr>
          <p:nvPr/>
        </p:nvGraphicFramePr>
        <p:xfrm>
          <a:off x="3331096" y="4797152"/>
          <a:ext cx="304800" cy="406400"/>
        </p:xfrm>
        <a:graphic>
          <a:graphicData uri="http://schemas.openxmlformats.org/presentationml/2006/ole">
            <mc:AlternateContent xmlns:mc="http://schemas.openxmlformats.org/markup-compatibility/2006">
              <mc:Choice xmlns:v="urn:schemas-microsoft-com:vml" Requires="v">
                <p:oleObj spid="_x0000_s3584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096" y="479715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8" name="Object 2"/>
          <p:cNvGraphicFramePr>
            <a:graphicFrameLocks noChangeAspect="1"/>
          </p:cNvGraphicFramePr>
          <p:nvPr/>
        </p:nvGraphicFramePr>
        <p:xfrm>
          <a:off x="3995936" y="5733256"/>
          <a:ext cx="304800" cy="406400"/>
        </p:xfrm>
        <a:graphic>
          <a:graphicData uri="http://schemas.openxmlformats.org/presentationml/2006/ole">
            <mc:AlternateContent xmlns:mc="http://schemas.openxmlformats.org/markup-compatibility/2006">
              <mc:Choice xmlns:v="urn:schemas-microsoft-com:vml" Requires="v">
                <p:oleObj spid="_x0000_s35843" name="方程式" r:id="rId5" imgW="304560" imgH="406080" progId="Equation.3">
                  <p:embed/>
                </p:oleObj>
              </mc:Choice>
              <mc:Fallback>
                <p:oleObj name="方程式" r:id="rId5" imgW="304560" imgH="406080" progId="Equation.3">
                  <p:embed/>
                  <p:pic>
                    <p:nvPicPr>
                      <p:cNvPr id="7577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573325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94</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2043</TotalTime>
  <Words>3724</Words>
  <Application>Microsoft Office PowerPoint</Application>
  <PresentationFormat>如螢幕大小 (4:3)</PresentationFormat>
  <Paragraphs>377</Paragraphs>
  <Slides>94</Slides>
  <Notes>0</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94</vt:i4>
      </vt:variant>
    </vt:vector>
  </HeadingPairs>
  <TitlesOfParts>
    <vt:vector size="105" baseType="lpstr">
      <vt:lpstr>CMBX10</vt:lpstr>
      <vt:lpstr>CMBX12</vt:lpstr>
      <vt:lpstr>CMMI10</vt:lpstr>
      <vt:lpstr>CMR10</vt:lpstr>
      <vt:lpstr>CMSY10</vt:lpstr>
      <vt:lpstr>Arial</vt:lpstr>
      <vt:lpstr>Calibri</vt:lpstr>
      <vt:lpstr>Cambria Math</vt:lpstr>
      <vt:lpstr>Times New Roman</vt:lpstr>
      <vt:lpstr>12010001B</vt:lpstr>
      <vt:lpstr>方程式</vt:lpstr>
      <vt:lpstr>第 5 章</vt:lpstr>
      <vt:lpstr>本章大綱</vt:lpstr>
      <vt:lpstr>5.2 統計學推論</vt:lpstr>
      <vt:lpstr>5.3 古典的估測方法</vt:lpstr>
      <vt:lpstr>不偏估測器 (Unbiased Estimator)</vt:lpstr>
      <vt:lpstr>範例5.1</vt:lpstr>
      <vt:lpstr>範例5.2</vt:lpstr>
      <vt:lpstr>範例5.2(續)</vt:lpstr>
      <vt:lpstr>不偏估測器(續)</vt:lpstr>
      <vt:lpstr>點估測器的變異數</vt:lpstr>
      <vt:lpstr>點估測器的變異數(續)</vt:lpstr>
      <vt:lpstr>PowerPoint 簡報</vt:lpstr>
      <vt:lpstr>區間估計(Interval Estimation)</vt:lpstr>
      <vt:lpstr>信心區間【confidence interval】</vt:lpstr>
      <vt:lpstr>PowerPoint 簡報</vt:lpstr>
      <vt:lpstr>區間估計值的解釋</vt:lpstr>
      <vt:lpstr>區間估計值的解釋(續)</vt:lpstr>
      <vt:lpstr>5.4 單樣本：估測平均數</vt:lpstr>
      <vt:lpstr>單樣本：估測平均數(續)</vt:lpstr>
      <vt:lpstr>標準常態分佈之信心區間之計算</vt:lpstr>
      <vt:lpstr>單樣本：估測平均數(續)</vt:lpstr>
      <vt:lpstr>PowerPoint 簡報</vt:lpstr>
      <vt:lpstr>單樣本：估測平均數(續)</vt:lpstr>
      <vt:lpstr>範例5.3</vt:lpstr>
      <vt:lpstr>範例5.3(續)</vt:lpstr>
      <vt:lpstr>單樣本：估測平均數(續)</vt:lpstr>
      <vt:lpstr>範例5.4</vt:lpstr>
      <vt:lpstr>單邊信賴界</vt:lpstr>
      <vt:lpstr>單邊信賴界(續)</vt:lpstr>
      <vt:lpstr>PowerPoint 簡報</vt:lpstr>
      <vt:lpstr>範例5.5</vt:lpstr>
      <vt:lpstr>σ 未知的情形</vt:lpstr>
      <vt:lpstr>σ 未知的情形</vt:lpstr>
      <vt:lpstr>Z 分布 vs T 分布</vt:lpstr>
      <vt:lpstr>PowerPoint 簡報</vt:lpstr>
      <vt:lpstr>σ 未知的情形(續)</vt:lpstr>
      <vt:lpstr>σ 未知的情形(續)</vt:lpstr>
      <vt:lpstr>σ 未知的情形(續)</vt:lpstr>
      <vt:lpstr>σ 未知的情形(續)</vt:lpstr>
      <vt:lpstr>範例5.6</vt:lpstr>
      <vt:lpstr>PowerPoint 簡報</vt:lpstr>
      <vt:lpstr>巨樣本信賴區間的觀念</vt:lpstr>
      <vt:lpstr>範例5.7</vt:lpstr>
      <vt:lpstr>5.5 點估計的標準誤差</vt:lpstr>
      <vt:lpstr>點估計的標準誤差(續)</vt:lpstr>
      <vt:lpstr>5.6 預測(未來值之)信心區間</vt:lpstr>
      <vt:lpstr>PowerPoint 簡報</vt:lpstr>
      <vt:lpstr>預測區間(續)</vt:lpstr>
      <vt:lpstr>預測區間(續)</vt:lpstr>
      <vt:lpstr>範例5.8</vt:lpstr>
      <vt:lpstr>預測區間(續)</vt:lpstr>
      <vt:lpstr>使用預測界線(prediction limit) 做為離群值(outlier)偵測</vt:lpstr>
      <vt:lpstr>5.7 允差界線 (tolerance interval)</vt:lpstr>
      <vt:lpstr>範例5.10</vt:lpstr>
      <vt:lpstr>信賴區間、預測區間和允差區間的差異</vt:lpstr>
      <vt:lpstr>案例5.1(續)</vt:lpstr>
      <vt:lpstr>案例5.1(續)</vt:lpstr>
      <vt:lpstr>5.8 雙樣本：估測兩個平均數之間的差異</vt:lpstr>
      <vt:lpstr>雙樣本：估測兩個平均數之間的差異(續)</vt:lpstr>
      <vt:lpstr>雙樣本：估測兩個平均數之間的差異(續)</vt:lpstr>
      <vt:lpstr>變異數未知但相等</vt:lpstr>
      <vt:lpstr>變異數未知但相等(續)</vt:lpstr>
      <vt:lpstr>變異數未知但相等(續)</vt:lpstr>
      <vt:lpstr>變異數未知但相等(續)</vt:lpstr>
      <vt:lpstr>變異數未知但相等(續)</vt:lpstr>
      <vt:lpstr>範例5.11</vt:lpstr>
      <vt:lpstr>範例5.11(續)</vt:lpstr>
      <vt:lpstr>未知且不等變異數</vt:lpstr>
      <vt:lpstr>未知且不等變異數(續)</vt:lpstr>
      <vt:lpstr>未知且不等變異數(續)</vt:lpstr>
      <vt:lpstr>未知且不等變異數(續)</vt:lpstr>
      <vt:lpstr>範例5.12</vt:lpstr>
      <vt:lpstr>範例5.12(續)</vt:lpstr>
      <vt:lpstr>5.9 成對觀察</vt:lpstr>
      <vt:lpstr>在減少變異性與失去自由度之間的權衡取捨(續)</vt:lpstr>
      <vt:lpstr>範例5.13</vt:lpstr>
      <vt:lpstr>範例5.13(續)</vt:lpstr>
      <vt:lpstr>範例5.13(續)</vt:lpstr>
      <vt:lpstr>5.10 單一樣本：估測一個比例</vt:lpstr>
      <vt:lpstr>單一樣本：估測一個比例(續)</vt:lpstr>
      <vt:lpstr>範例5.14</vt:lpstr>
      <vt:lpstr>單一樣本：估測一個比例(續)</vt:lpstr>
      <vt:lpstr>範例5.15</vt:lpstr>
      <vt:lpstr>樣本大小的選擇(續)</vt:lpstr>
      <vt:lpstr>範例5.16</vt:lpstr>
      <vt:lpstr>5.11 雙樣本：估測兩個比例之間的差</vt:lpstr>
      <vt:lpstr>雙樣本：估測兩個比例之間的差(續)</vt:lpstr>
      <vt:lpstr>範例5.17</vt:lpstr>
      <vt:lpstr>5.12 單一樣本：估測變異數</vt:lpstr>
      <vt:lpstr>單一樣本：估測變異數(續)</vt:lpstr>
      <vt:lpstr>單一樣本：估測變異數(續)</vt:lpstr>
      <vt:lpstr>單一樣本：估測變異數(續)</vt:lpstr>
      <vt:lpstr>範例5.18(續)</vt:lpstr>
      <vt:lpstr>5.13 潛在的誤解和危害；和其他各章教材的關係</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5 章</dc:title>
  <dc:creator>toc136</dc:creator>
  <cp:lastModifiedBy>Renyuan Lyu</cp:lastModifiedBy>
  <cp:revision>100</cp:revision>
  <dcterms:created xsi:type="dcterms:W3CDTF">2013-07-25T03:08:55Z</dcterms:created>
  <dcterms:modified xsi:type="dcterms:W3CDTF">2020-05-31T12:05:36Z</dcterms:modified>
</cp:coreProperties>
</file>